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8" r:id="rId5"/>
    <p:sldId id="339" r:id="rId6"/>
    <p:sldId id="340" r:id="rId7"/>
    <p:sldId id="341" r:id="rId8"/>
    <p:sldId id="342" r:id="rId9"/>
    <p:sldId id="343" r:id="rId10"/>
    <p:sldId id="256" r:id="rId11"/>
    <p:sldId id="325" r:id="rId12"/>
    <p:sldId id="326" r:id="rId13"/>
    <p:sldId id="257" r:id="rId14"/>
    <p:sldId id="327" r:id="rId15"/>
    <p:sldId id="328" r:id="rId16"/>
    <p:sldId id="329" r:id="rId17"/>
    <p:sldId id="330" r:id="rId18"/>
    <p:sldId id="334" r:id="rId19"/>
    <p:sldId id="335" r:id="rId20"/>
    <p:sldId id="344" r:id="rId21"/>
    <p:sldId id="345" r:id="rId22"/>
    <p:sldId id="336" r:id="rId23"/>
    <p:sldId id="337" r:id="rId24"/>
    <p:sldId id="331" r:id="rId25"/>
    <p:sldId id="332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7:56:24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2943 1233 150 0,'0'0'165'0,"0"0"-99"0,0 0 26 15,0 0 7-15,0 0-53 16,0 0-23-16,0 0 29 0,6-6-29 16,-6 6 6-16,0 0-1 15,0 0-24-15,0 0-1 16,0 0-3-16,0 0 0 15,3 0 1-15,-1 0 3 16,-1 0-4-16,1 0 0 16,-2 0 0-16,0 0 6 15,0 0-2-15,-2 0 13 16,-20 0 45-16,-8 0-19 16,-10 2-13-16,-11-2-2 15,-7 0-13-15,-5 1 13 16,-7-1-9-16,3 0-3 15,-2 1-5-15,3 2-7 16,5-1-3-16,3-1 5 0,6 2-3 16,3-2 0-16,4 2-3 15,-4 0-5-15,4-1 5 16,3 0 0-16,2 0 2 16,9-1-4-16,1 2 4 15,13-3-1-15,1 0-1 16,2 0 0-16,3 0 7 15,-3 0-7-15,2 0 0 16,2 0-4-16,2 0 8 16,4 0-1-16,4 0 6 15,0 0-5-15,0 0-4 0,0 0-1 16,0 0 1-16,3 0-7 16,12 0-6-16,6 0-39 15,4 0-62-15,0 0-106 16</inkml:trace>
  <inkml:trace contextRef="#ctx0" brushRef="#br0" timeOffset="557.41">2285 1317 245 0,'0'0'196'16,"0"0"-177"-16,0 0 70 15,0 0-14-15,0 0-12 0,0 0-24 16,0 0 4-16,32 45 5 16,-19-26 1-16,-1 5 5 15,6 3-7-15,0 5-20 16,1 4-7-16,-1 1-12 15,-3 2-3-15,-3-2-2 16,-2-2-3-16,-4-1 4 16,-3-4 4-16,0-5-8 15,-1-1 0-15,-2-4 4 16,1-3-2-16,-1-3 4 16,0-3-6-16,0-3 0 15,0-2 7-15,0-2-2 16,0-3-5-16,0 2 1 15,0-3 1-15,0 0 1 0,0 0-3 16,0 0 0-16,0 0-1 16,2 0-11-16,4-1-99 15,4-13-207-15</inkml:trace>
  <inkml:trace contextRef="#ctx0" brushRef="#br0" timeOffset="1306.91">2663 1638 350 0,'0'0'201'15,"0"0"-125"-15,0 0 26 16,0 0-35-16,0 0-18 16,0 0 6-16,-6-21-5 15,6 15 17-15,-2 1 6 16,2 0-45-16,0 0 9 16,0-1-15-16,0 2-18 15,0-1-8-15,0 1 2 16,15 3-2-16,2 1 2 0,5 0 2 15,2 0 0-15,-3 1-3 16,3 6 3-16,-2 3-2 16,0 0 0-16,-5 3 2 15,-4 1 0-15,-2-1-10 16,-4-1 10-16,1 1-3 16,-3 1 3-16,0 2 0 15,-2 2-1-15,0-1 2 16,-3 0 1-16,0-5-2 15,0 1 0-15,0-3 0 16,-3-3 3-16,-6-1-3 0,0-2 3 16,0-4 0-1,0 0 6-15,2 0-5 0,1 0-4 16,0 0 14-16,3-5-12 16,0-2-1-16,1-3 15 15,2 0 2-15,0-3-9 16,0-4-1-16,2 0-7 15,10 0 3-15,4-3-4 16,4 5-2-16,2-1-1 16,5-5 3-16,1 4-1 15,2 2 1-15,1 1-1 16,-4 6 1-16,3 1 0 16,0 2-3-16,-5 0 2 15,-2 3-4-15,-7 0 3 16,-4 2-1-16,-6 0-9 0,-4 0 7 15,0 0-22-15,-2 0-12 16,0 0-22-16,0 3-35 16,0 7-35-16,-5 0-170 15</inkml:trace>
  <inkml:trace contextRef="#ctx0" brushRef="#br0" timeOffset="2065.27">3422 1705 245 0,'0'0'131'0,"0"0"20"15,0 0-35-15,0 0-36 16,0 0 1-16,0 0-21 16,2-28 7-16,-2 24 3 15,-5 0-24-15,-7-3 27 16,-7 1-40-16,-8 2-16 15,-6 1 8-15,-3 3-5 0,-1 0-9 16,4 0 2 0,5 4-10-16,7 8 0 0,6-1-6 15,3 2 1-15,3-3 0 16,6 1 1-16,0 0-6 16,3-1 6-16,0 1-14 15,0 0 15-15,14 1 7 16,5-1-7-16,6-1-5 15,5-3 3-15,3-2-5 16,-3-2-18-16,-3-3 23 16,3 0-14-16,-5-2 2 15,2-9-6-15,-3-2 13 0,-4-1 6 16,-6-1 1-16,-2 4 8 16,-5 3-6-16,-5 1-1 15,-1 3 17-15,-1 1-15 16,0 3 13-16,0 0 12 15,0 0-13-15,0 0-12 16,0 0 1-16,0 0-4 16,0 0 0-16,2 0-8 15,-1 0 8-15,1 3 7 16,1 1-7-16,0 2 2 16,3 1 4-16,0-1-6 15,4 4 6-15,5 0-6 16,3 2-1-16,3-2 1 15,0 1 4-15,-2-1-4 16,-1 0-7-16,-3-3-28 0,-3-3-7 16,-2-1-43-16,-5-3-30 15,-5 0-57-15,0 0-461 16</inkml:trace>
  <inkml:trace contextRef="#ctx0" brushRef="#br0" timeOffset="2623.34">3701 1663 762 0,'0'0'134'16,"0"0"-35"-16,0 0 12 15,0 0-69-15,0 0-42 16,0 0-2-16,6-3 1 15,6 13 0-15,0 5 0 16,0-1 1-16,-2 0 0 16,-2-1 2-16,-4-1-4 15,-2 1 2-15,1-3 0 16,-3-3-1-16,0-2 2 16,0-3-4-16,0-1 6 15,0-1-2-15,0 0 8 0,0 0 12 16,-5-13-3-1,1 1-18-15,2-2 0 0,2 1 8 16,0 3-6-16,0 1 4 16,8 0 3-16,5 2-7 15,1 1-2-15,2 2-5 16,-1 2 5-16,4 2-2 16,-2 0 2-16,4 0 0 15,-1 0 0-15,-3 6-3 16,-1 0 3-16,-4 0 0 15,-4-1 3-15,-1 1 1 16,-4 0-4-16,2-1 1 16,-4 4 2-16,-1-1 4 15,0 3-4-15,0 3-2 0,0 0-1 16,0 1 3-16,0-2-1 16,0-2-2-16,0-4-23 15,0 0-63-15,-1-6-106 16,-7-1-104-16</inkml:trace>
  <inkml:trace contextRef="#ctx0" brushRef="#br0" timeOffset="3306.03">4311 1645 67 0,'0'0'298'16,"0"0"-226"-16,0 0 73 16,0 0-71-16,0 0-14 15,0 0 18-15,6-38-2 16,-6 37-22-16,-12-1-15 15,-13 2-33-15,-6 0 12 16,-8 2-4-16,-3 10-11 16,3 3 12-16,5 0-15 0,13 2 0 15,6-2-3-15,9-2 3 16,6 0-7-16,0 0 7 16,12-1 0-16,12 1 4 15,6-4-4-15,-2-1 2 16,2-3 7-16,-4-2-9 15,-1-1 0-15,-3-2 4 16,-1 0-2-16,-6 0 2 16,4 1-4-16,-5 5 0 15,2 4 8-15,-2 0-6 16,-1 2 4-16,-4-1-5 16,-3 1 5-16,-3 0 5 15,-3 1-6-15,0 1-4 16,0 1 21-16,-12-3-20 15,-6-1-1-15,-7-4 5 0,-1-3 19 16,-11-4 22-16,-5 0-18 16,0 0-10-16,1-8 2 15,8-2-1-15,8-1 1 16,5 4 4-16,7-1 0 16,5 2-7-16,5 3-10 15,3 2-5-15,0-1-3 16,0 2-8-16,0 0-12 15,11 0-65-15,7 0-2 16,4 0 28-16,-4 0-32 0,4 0-112 16,-1 0-314-1</inkml:trace>
  <inkml:trace contextRef="#ctx0" brushRef="#br0" timeOffset="3693.91">4596 1756 570 0,'0'0'95'16,"0"0"-11"-16,0 0 1 0,0 0-4 16,0 0-30-16,0 0 11 15,15 33-4-15,-12-19-17 16,-1 0-20-16,-1 2-5 16,-1-1-3-16,2 2 4 15,-1-1-9-15,-1-1-8 16,2-2 0-16,-2-3 2 15,1-3 1-15,-1-3-6 16,0-1 8-16,0-2-10 16,0 1-3-16,0-2-32 0,0 0-45 15,0-2-24-15,0-12-180 16</inkml:trace>
  <inkml:trace contextRef="#ctx0" brushRef="#br0" timeOffset="3901.7">4631 1464 869 0,'0'0'58'0,"0"0"30"15,0 0-44-15,0 0-44 16,0 0-2-16,0 0-65 15,10-13-150-15,2 10-556 0</inkml:trace>
  <inkml:trace contextRef="#ctx0" brushRef="#br0" timeOffset="4289.46">4802 1377 787 0,'0'0'186'16,"0"0"-151"-16,0 0 7 0,0 0-33 16,0 0-2-1,0 0 39-15,21 31-5 0,-12-15-1 16,0-1 4-16,4 2-19 16,-4 1-3-16,-3 2-10 15,-1 0 4-15,-5 4 2 16,0 4-16-16,0 5-1 15,0 3 20-15,0 1-19 16,-3 0 9-16,-2-2-11 16,4-3 5-16,-1-3-5 15,1-1-1-15,1-1 1 16,0 0 8-16,0 0-8 16,0 0 0-16,6 0 1 15,3-3-1-15,7-1 0 16,2-5 0-16,6-8-6 0,3-6-10 15,0-4-108-15,-2 0-168 16,-3-10-297-16</inkml:trace>
  <inkml:trace contextRef="#ctx0" brushRef="#br0" timeOffset="4562.56">5111 1819 777 0,'0'0'191'15,"0"0"-46"-15,0 0-36 16,0 0-50-16,0 0-45 16,0 0-6-16,-6 7 11 15,6 4 0-15,0 0-1 0,3 2-16 16,3 0-1-16,0 1 6 16,3 1-5-16,0 1 2 15,-2 1-4-15,1-2 0 16,2 0 4-16,-1-3-4 15,-1-3 0-15,-4-4-4 16,-2-3 1-16,-2-2-34 16,1 0-43-16,-1-6-25 15,0-12-135-15,3-8-378 16</inkml:trace>
  <inkml:trace contextRef="#ctx0" brushRef="#br0" timeOffset="4742.5">5254 1641 972 0,'0'0'103'0,"0"0"-12"16,0 0-49-16,0 0-35 16,0 0-7-16,0 0-31 15,3 7-87-15,12 8 2 16,9 4-167-16</inkml:trace>
  <inkml:trace contextRef="#ctx0" brushRef="#br0" timeOffset="5589.17">5523 1813 801 0,'0'0'144'0,"0"0"-54"15,0 0 20-15,0 0-67 16,0 0-33-16,0 0-4 16,-81 6 0-16,68 3-6 15,5 3 0-15,2-2-4 16,5 0 6-16,1 0-8 16,0 0-3-16,0 1-9 15,15 1 10-15,10 4 8 16,5-2 0-16,3-3 7 0,-2-4-7 15,-4-4-4-15,-6-3-17 16,-6 0 1-16,-5-7 20 16,-7-7 0-16,-3-2 2 15,0-2 1-15,0 0 14 16,0 1 6-16,0 1-3 16,-3 5 2-16,3 2 31 15,0 5-20-15,0 1 6 16,0 2-36-16,3 1-3 15,9 0-2-15,9 0-5 16,0 3 7-16,1 7-1 16,-1 1 1-16,-4-1 0 0,-1 3-1 15,-1-2 2 1,0 3-1-16,-2 0 2 0,-4 1 2 16,0 4 9-16,-4-1-12 15,-2 1-1-15,-3-4 1 16,0-1 3-16,0-4 0 15,0-6-4-15,0-1 0 16,0-3 8-16,0 0-5 16,-3 0 5-16,-2-10 6 15,-1-7-5-15,3-3-4 16,3-6-2-16,0-1 0 16,0 0 4-16,0 2-7 15,8 6 0-15,2 5 8 16,5 4-3-16,0 3-4 15,4 2-1-15,4 2-1 0,4 3-8 16,4 0 9 0,-1 0-1-16,1 0 1 0,-4 6 0 15,0 1 1-15,-8 0-1 16,-2 1 4-16,-4-1-12 16,-4 2 8-16,-3 1 0 15,-1 1 1-15,-1 3 0 16,-1 1 3-16,0 4-4 15,-3 2 0-15,0 0 7 16,0 0-7-16,0 0 0 16,0-2-4-16,-6-5 4 0,-6-4-8 15,-6-6-46-15,-13-4-76 16,-11 0-58-16,-10-17-485 16</inkml:trace>
  <inkml:trace contextRef="#ctx0" brushRef="#br0" timeOffset="5969.34">4786 1672 609 0,'0'0'153'0,"0"0"12"15,0 0-49-15,-109-2-40 16,74 2-23-16,1 0-3 16,9 2-22-16,4 1-5 0,12-2-22 15,6-1-1 1,3 0-3-16,0 0-57 0,6 0-112 16,12 0-55-16</inkml:trace>
  <inkml:trace contextRef="#ctx0" brushRef="#br0" timeOffset="7172.48">8971 1796 461 0,'0'0'139'0,"0"0"-27"15,0 0-10-15,0 0-17 16,0 0-20-16,0 0-12 15,11-25 21-15,-11 23-11 0,0 1-1 16,0-1-8 0,-20 2-5-16,-15 0-25 0,-18 0-13 15,-13 10 2-15,-1 7-4 16,-2 2-3-16,8 0 12 16,6 1-18-16,9 1 0 15,8 1 10-15,12-4-10 16,7-2 0-16,9 2-6 15,9-1 6-15,1 0-4 16,8-1-5-16,14-3 1 16,9-5 6-16,6 1-3 15,6-6 5-15,-1-2 0 0,1-1 1 16,1 0 0-16,-2 0-1 16,2 0 0-16,-2 0-1 15,-3-3 1-15,1-5-6 16,-9-5-4-16,-4-1-24 15,-4-1 34-15,-4-5-35 16,0 0-33-16,-4-1-73 16,-4-4-100-16,5-4-567 15</inkml:trace>
  <inkml:trace contextRef="#ctx0" brushRef="#br0" timeOffset="7560.7">9018 1490 653 0,'0'0'178'0,"0"0"-59"16,0 0 3-16,0 0-37 15,0 0-54-15,0 0-20 16,-4 8 6-16,4 8 24 15,0 2-10-15,3 6-14 16,10 3 3-16,4 4-7 16,1 3 5-16,1-2-4 15,5 0-13-15,-6-3 9 16,3-2-10-16,-2-3 0 0,-1-3 1 16,-3-1 0-16,-3-5 5 15,-3-1-6-15,1 1 0 16,1-3-2-16,-5 2 4 15,1-1-2-15,2-2 0 16,-3-1-3-16,0-4-20 16,2-5-82-16,-1-1-122 15,0 0-339-15</inkml:trace>
  <inkml:trace contextRef="#ctx0" brushRef="#br0" timeOffset="7863.96">9440 1796 657 0,'0'0'240'0,"0"0"-113"16,0 0-13-16,0 0-62 16,0 0-32-16,0 0 25 15,14 16-9-15,-5-5 7 16,3 1-26-16,0 0-7 15,0 1 3-15,3 1-10 16,-2 1 2-16,2 1-5 16,2 0 0-16,-4 0 8 15,-4-5-8-15,-5-3 0 0,-2-4-3 16,1-4-9 0,-3 0-20-16,0 0-49 0,0-10-51 15,-6-12-325-15</inkml:trace>
  <inkml:trace contextRef="#ctx0" brushRef="#br0" timeOffset="8038.67">9545 1614 672 0,'0'0'203'16,"0"0"-108"-16,0 0-39 0,0 0-54 15,0 0 2-15,0 0-8 16,42 21-33-16,-12-10-169 16</inkml:trace>
  <inkml:trace contextRef="#ctx0" brushRef="#br0" timeOffset="9356.89">10111 1756 621 0,'0'0'126'0,"0"0"45"16,0 0-29-16,0 0-39 15,0 0-20-15,0 0-20 16,-11-50-31-16,-10 47-30 15,-7 3-1-15,2 0 5 16,-4 0-6-16,2 10 0 16,1 5 0-16,7 2-3 15,6 0 3-15,8 0-3 16,6 5 2-16,3-2-1 16,18 1-7-16,9-5 9 15,4-4-6-15,5-8-3 16,-2-4-10-16,-1 0-7 15,-2 0 13-15,-7-13 13 0,-6-1 0 16,-9 0 1-16,-3 2-1 16,-4 4 15-16,-3 4 3 15,-2 1 15-15,0 3-24 16,0 0-5-16,0 0-8 16,0 0 2-16,0 0-14 15,3 7 16-15,5 6-3 16,4-1 2-16,7 1 1 15,3 1 2-15,4-2 8 16,4-2-10-16,5-3 0 16,6-3-5-16,5-4 5 15,8 0-24-15,-2-3-21 0,-4-14-20 16,-2-4 27 0,-10-5-3-16,-5-3 19 0,-7-2 22 15,-9 2 6-15,-8 3 8 16,-7 2 39-16,0 4 10 15,-22 1-19-15,-3 3-18 16,-8 3-2-16,-5 5 7 16,-3 3-16-16,4 5-4 15,2 0 2-15,7 0-12 16,10 10 4-16,5 2-5 16,8 1-10-16,5 4 8 15,0 0-2-15,12 2 4 16,10-1 0-16,7-2 5 0,8-1-3 15,6-4-2-15,4-5-1 16,-1-5-2-16,-9-1-27 16,-6 0-14-16,-10-10 25 15,-6-2 19-15,-9 2 6 16,-3 0-3-16,-3 2 5 16,0 2 3-16,0 2-2 15,-1 1-9-15,-4 3 21 16,4 0-14-16,-2 0-1 15,-2 0-6-15,2 7 0 16,0 4-3-16,3 2 6 16,0-1-3-16,0 4 10 15,6 0-9-15,3 2 19 0,2 2-11 16,0 1-6-16,2 6 14 16,1 1-7-16,1 4 8 15,3 8-11-15,0 3 4 16,3 4 2-16,0 2-12 15,-5 0 2-15,2-2 1 16,-4 2 1-16,0-1-5 16,-1-3 0-16,-3-2 2 15,-1-1-1-15,-3-6-1 16,-2-3 0-16,-2-5-4 16,-2-4 10-16,0-2-9 15,-2-3 3-15,-13-5 0 0,-4-3 5 16,-9-7-5-1,-8-4 0-15,-3 0 7 0,-6-3-7 16,5-10 0-16,3-6 7 16,0-1-7-16,4-4 0 15,3-2-2-15,7-7-6 16,-2-4 4-16,7-2-9 16,2-4 8-16,-1 1-9 15,8-2 4-15,3 5 3 16,6 1-3-16,0 4-6 15,15 4 15-15,9 2 0 16,6 7-7-16,0 3 4 16,3 4-3-16,0 2-5 15,-4 2-9-15,3 2-11 0,-4-1 8 16,0 1-22-16,-1 1-12 16,-3 0-29-16,-4-2-90 15,-3 0-144-15</inkml:trace>
  <inkml:trace contextRef="#ctx0" brushRef="#br0" timeOffset="9888.76">11025 1772 467 0,'0'0'154'0,"0"0"-26"16,0 0-21-16,0 0-43 15,0 0-17-15,85-28-19 16,-64 28-2-16,4 0-17 16,-1 0 1-16,0 2 2 15,4 11-10-15,-1 3-1 16,0 2 11-16,2 1-6 15,-6-1 8-15,-3-1-3 16,-8-2-9-16,-6 0 4 16,-5-4-6-16,-1-1 0 15,0-5 10-15,0-1-9 0,-4-4 13 16,-5 0 15-16,0 0-17 16,0-2 7-16,4-8-7 15,4 0-4 1,1-1 9-16,0-3-6 0,1 1-4 15,13-3-2-15,2 1-5 16,5 2 0-16,7-1-6 16,2 3 6-16,3 2 0 15,1 2-20-15,1 3 8 16,-7 1-18-16,-4 1-4 16,-6 1 12-16,-3 1-15 15,-2 0 2-15,5 0-13 0,7 0-52 16,4 0-60-1,3 0-101-15,0-1-46 0</inkml:trace>
  <inkml:trace contextRef="#ctx0" brushRef="#br0" timeOffset="10355.19">11867 1739 147 0,'0'0'190'0,"0"0"26"16,0 0-62-16,0 0-19 16,0 0-24-16,0 0-60 15,-17-19 3-15,-4 18-12 16,-6 1-8-16,-1 0 1 15,4 0-14-15,2 0 15 16,5 0-28-16,5 8-7 16,5 0 6-16,0 1-7 15,5 0-7-15,2 3 4 0,0 4 3 16,18-1-2 0,7 3 2-16,5-4 0 0,3-1 1 15,0-4-1-15,3-7-5 16,-5-2-4-16,-4 0-9 15,-5-5 4-15,-7-9 14 16,-4 0 4-16,-3 0 4 16,-5 2-3-16,-3 1 20 15,0 2 4-15,0 2-17 16,0 3 22-16,0 1-17 16,-1 3 3-16,1 0 6 15,0 0-26-15,0 0 0 16,0 0-8-16,0 9 8 0,0 4 6 15,1-2-6 1,4 0 0-16,2-1 1 0,4 0-1 16,2 2-1-16,8 1 0 15,3 1 2-15,6 2-6 16,8-3-24-16,-3-3-34 16,-5-6-64-16,-9-4-105 15,-10 0-318-15</inkml:trace>
  <inkml:trace contextRef="#ctx0" brushRef="#br0" timeOffset="11205.22">12177 1753 575 0,'0'0'340'0,"0"0"-222"16,0 0-31-16,0 0-54 16,0 0-23-16,0 0-4 15,28 12 16-15,-7 1-5 16,1 2 16-16,4 4-21 15,-2-1 4-15,-5 0 12 16,0-1-24-16,-7 0 1 16,-6 0 8-16,-3-4-13 15,-3-2 2-15,0-4-1 16,0-4 4-16,0-3-10 16,-1 0 4-16,-2 0-9 15,1 0 8-15,2-12-22 0,0-2-9 16,0-1 20-16,6-2-2 15,8 2 15-15,-1 0 0 16,3 4 0-16,-2 3-4 16,1 3 8-16,0 3-3 15,1 2-1-15,2 0-1 16,3 2-4-16,0 10 5 16,-3 0 0-16,-3 1 0 15,-3 0 2-15,-5 0 12 16,-2-2 7-16,-2-1-9 15,-3 1 7-15,0-4-15 16,0 3-2-16,0-5 3 16,0 0-3-16,0-2-2 15,0-3-2-15,0 0 1 16,0 0-2-16,0 0-8 16,5-5 8-16,0-9 3 0,6-1 0 15,0-2 4-15,1-3-2 16,0 3-1-16,2 0 15 15,-4 6-8-15,-2 2 11 16,0 5 0-16,0 3-17 16,0-1-2-16,2 2-5 15,3 0 5-15,1 0 1 16,4 3-1-16,1 4 0 16,1 2-5-16,-1-1 5 15,-1 2 7-15,3-1-1 16,-5 2-1-16,-1 0 9 0,-3 2-13 15,1 1 1-15,1 1-1 16,2 1 0-16,1-2 2 16,-1-1-2-16,3-3-1 15,-2-3 8-15,-1-6-8 16,-2-1-1-16,-2 0-2 16,-1 0 1-16,-1-4 2 15,-3-6 0-15,0 2 5 16,-4 1 0-16,-1 1-5 15,-2 3 0-15,0 2 6 16,0 1-5-16,1 0 3 16,-1 0-4-16,0 0-20 0,3 0-3 15,0 8-83-15,5 4-45 16,-5 0-270-16</inkml:trace>
  <inkml:trace contextRef="#ctx0" brushRef="#br0" timeOffset="13322.8">13545 2239 549 0,'0'0'121'0,"0"0"-18"16,0 0-37-1,0 0-17-15,0 0-31 0,0 0-12 16,-2 0 9-16,-8 0 8 16,-5 0-4-16,-7 0 24 15,-5 0-12-15,-6 0-20 16,-1 0 5-16,-5 2-16 15,-3 1 13-15,-4-1-10 16,-6 1-2-16,-2 0 24 16,-1 0-19-16,0-1-4 15,1 0 3-15,1 1-3 16,-3 1 1-16,-2-1-2 16,-5 1-1-16,-3-3 12 15,1 1-9-15,-1-1 14 16,4 0 0-16,6-1 0 0,-1 2-12 15,5-1 7-15,2-1-10 16,0 2 11-16,0-1-13 16,0-1 0-16,0 3 3 15,1-2-2-15,-1 1-2 16,-5 2-1-16,0-2 2 16,-3 0 3-16,0 1-1 15,4-1-2-15,0-1 0 16,3 2-2-16,-1-2 0 15,-3 1 2-15,-3 1 0 16,1-2 0-16,2 1 0 16,1-1 0-16,5 2 0 0,0-2 1 15,1 1 0 1,0-1-1-16,0 1 0 0,-2-1 7 16,-2 2-7-16,1-1-1 15,-5 1 1-15,0 0 2 16,-4 1-2-16,1 0-2 15,-4-1 2-15,5 0 0 16,3 0 0-16,4-2-1 16,2 0-1-16,-1 1 4 15,-4 1-3-15,1-1 1 16,-5 1 0-16,1 2-1 16,-4-3 1-16,3 1 0 15,-2 0 0-15,2 0 2 16,-1 0 1-16,3 0-6 15,-1 0 6-15,4-1-3 0,2 3 0 16,0-2 0-16,2 1-3 16,1 0 1-16,-4 2 2 15,-6-1-17-15,0 2 14 16,-5-1-5-16,3-1 6 16,3 2 2-16,2-1 0 15,0 0 2-15,3-2-2 16,2-1-1-16,0 0 1 15,-2-2 0-15,1 2 0 16,-3 0 0-16,1 1-1 16,0-1 6-16,-1 0-7 15,-1 0 2-15,-1-1 0 0,-2 1-6 16,-2 0 5-16,2-1 1 16,1 0-3-16,-6 1 3 15,0 1-1-15,-6-1-15 16,0 0-9-16,2-2 20 15,2 2-10-15,1-1 9 16,3 2 1-16,-2-1-3 16,2 1 6-16,2-2-2 15,-3 3-12-15,4-1 15 16,-1 0-18-16,-1 0-4 16,2 1 13-16,-3-1 0 15,-2 2-11-15,5-1 0 16,1 0 1-16,5 0 20 0,0 0-7 15,-2-1 7-15,-1 2 4 16,-2-2-4-16,-8 1-2 16,-4 1-6-16,-1-1-34 15,-4 1-5-15,0 0 33 16,2-1 1-16,2-1 13 16,5 1 0-16,2 0 1 15,2 0 1-15,-2-2 1 16,1 1 10-16,-1 0-12 15,0 0-1-15,2 2 2 16,3-2-2-16,7-1 4 16,-3-1-4-16,4-2 4 15,5 0 12-15,0 0-1 16,6 0-1-16,2-2-1 0,-2-2-4 16,-7 3-9-16,-5 1-1 15,-7 0-12-15,-6 0 5 16,-3 0-13-16,7 0-7 15,3 0 25-15,4 0 1 16,2 0 2-16,0 0 5 16,-1-2 5-16,-6 1 20 15,-5 1-28-15,-1 0 1 16,1 0 1-16,5 0-4 16,6 0 0-16,4 0 7 15,5-2-4-15,6-3 17 16,-1-3-7-16,2 4 11 15,2 0-12-15,-1 1-3 0,-1 2-9 16,1-1 0-16,1 2 0 16,3 0 1-16,1-1 1 15,3-1-2-15,2-1 5 16,2 1-2-16,-1 0 14 16,-1-1 7-16,-2 1-2 15,-4 0 12-15,-5 2-15 16,3 0-6-16,-4 0 6 15,2 0-3-15,0 0 6 16,8-3-16-16,0 2 10 16,2-3 5-16,-2 0 3 0,-3-1 1 15,2 0-8-15,-4 1-9 16,4 0 0-16,1 1-8 16,3 0 4-16,2 0-4 15,4 0 1-15,6 0-1 16,3 1 4-16,0 0 4 15,3 1 9-15,0-1-6 16,0 2 2-16,-1 0 13 16,1 0-20-16,1 0 7 15,-1 0-2-15,2-1-1 16,1 1 2-16,0 0-1 16,0 0 4-16,2 0 9 15,-1 0-10-15,-1 0 3 16,3 0 5-16,0 0-7 15,0 0-8-15,0 0 0 0,0 0-6 16,0 0-2-16,0 0 1 16,0-2-4-16,0-2-2 15,21-2-51-15,12-4-47 16,4-2-261-16</inkml:trace>
  <inkml:trace contextRef="#ctx0" brushRef="#br0" timeOffset="23542.89">5554 6585 229 0,'0'0'107'0,"0"0"32"16,0 0-54-16,0 0-17 15,0 0-40 1,0 0-2-16,0 0 0 0,0 0 6 16,-10-1 13-1,8-1-9-15,2 1-3 0,-1-2 13 16,-2-1-36-16,-2 0 8 15,-2-1-6-15,2 0-6 16,1-1 14-16,4 1-12 16,0-2 8-16,0 0 15 15,0-2-20-15,1 1 8 16,7-2 5-16,2 0-17 16,1 0 11-16,-1 0-13 15,2 3-5-15,2 0 10 16,0 0-10-16,1 0 0 0,5-3 5 15,-2 2-3-15,4-2-1 16,0 0-1-16,-1 0 5 16,2 1-1-16,-4 4-4 15,3-2 1-15,-4 1 5 16,3-1-2-16,0 2 1 16,0-2-4-16,3-2 0 15,1 2 13-15,-1-2-12 16,-1 2-2-16,-4 1 3 15,-3 2 1-15,2 0-4 16,0 3 0-16,0-2 0 16,4 1 2-16,-1 1-2 15,2 0-3-15,-4-1 3 16,0 2 3-16,-4 0-3 16,0 0-5-16,3 0 5 15,0 0 1-15,4 0-1 0,-4 0 0 16,3 4 6-16,-4 1-6 15,2 0 0-15,-1 2-4 16,-2 0 7-16,-1 2-8 16,2 0 5-16,-1-1 0 15,-4 2-1-15,2 0 3 16,0 0-4-16,-3-1 2 16,5 2 0-16,-4-1 1 15,1 3-1-15,-2 0 0 16,1 1 2-16,0 0-1 15,-2 2-1-15,1-1 0 0,1 2 0 16,-2 2 12-16,2 0-12 16,-3 1 0-16,3 1 7 15,1 1-5-15,-2-3 5 16,-2 1-6-16,4-3 2 16,-5-2 10-16,-2 2-12 15,-2-1 3-15,2 1 5 16,-2-1-5-16,1 2-1 15,-2 0 8-15,0-1-11 16,-3 0 18-16,0-2-16 16,0 2 10-16,0-1 1 15,0 1-8-15,0 1 9 0,-6 0-10 16,1-1 2-16,-2 2 8 16,1-2-13-1,2 1-1-15,-4 1 10 0,-2 1-3 16,4 2 3-16,-6-2-10 15,1 0 1-15,-5 0 16 16,2-1-15-16,-2 1-2 16,-3-1 12-16,2 2-10 15,-5-1 2-15,1 0-2 16,-1-2 4-16,-1-1 8 16,3-2-14-16,0 0 3 15,1-1 5-15,-2 0-5 16,3-1 4-16,-3 1-6 15,-1-3 1-15,-1 2 8 0,-2 0-10 16,-5-1 0-16,5 1 4 16,-5 0-2-16,0-2 3 15,0 1-4-15,-1 1 3 16,-5-1 4-16,3-1-5 16,-4 0-3-16,-2-1 3 15,2-1 1-15,4-2-4 16,0-3-7-16,2-2 7 15,1 1 10-15,2 0-10 16,-2-2-2-16,3-1 1 16,-1 0 2-16,-1 0 5 15,4 0-6-15,-2 0 0 16,2-2 2-16,-1-5-2 16,3 0-3-16,1 0 3 0,0-3-3 15,0-1 1-15,5-2-2 16,-2-1 4-16,1-1 3 15,0-1-3-15,-1 0 0 16,2 1-1-16,-2-4 1 16,4 2-1-16,-3 0-2 15,3-2 3-15,3-2-2 16,-1-1 0-16,1-2 2 16,0 1 0-16,0-2 5 15,-1 1-1-15,1 2-4 16,-3-1 1-16,6 1-1 15,0 0 0-15,0 0-2 16,5 1-2-16,-1 0 4 16,-1-1 5-16,0 0-5 0,1 2 0 15,0 0 8-15,0 2-8 16,2 1 0-16,2 0 0 16,-1 2 1-16,2-1 0 15,0-2-1-15,0 0 0 16,0 2-3-16,3-1 3 15,5 2-1-15,0-1 1 16,0-1 0-16,3 0 4 16,2-1-4-16,0-1 0 15,7 1-4-15,-1 1 4 16,2-1 0-16,0 4 1 0,-6 0-1 16,1 1 1-16,-2 0-1 15,-1 0 0-15,2-1 1 16,3-3-1-16,0 1 0 15,7-1-1-15,2-1 4 16,0 4-6-16,-2-1 3 16,3 4 0-16,-3 0 3 15,0 1-3-15,0 1 0 16,2 2 0-16,0 0 1 16,1-2-2-16,-3 3 0 15,-2 2 0-15,-1 1-7 16,-4 3 7-16,-4 0-9 0,-1 0-1 15,-1 0-13-15,2 0-12 16,-4 2-45-16,-3 1-119 16,-7-1-467-16</inkml:trace>
  <inkml:trace contextRef="#ctx0" brushRef="#br0" timeOffset="24869.07">5715 6811 478 0,'0'0'137'16,"0"0"-38"-16,0 0-10 15,0 0-39-15,0 0-2 16,0 0-24-16,0 0-1 0,0-32-5 16,0 27 10-16,0 3 9 15,0-3 8-15,0 4 4 16,0-2 11-16,0 2-24 16,-4-1-6-16,-2 1 2 15,-6 1-21-15,-9 0-6 16,-3 0 6-16,-7 7-3 15,1 4 11-15,-3 4-6 16,0-3-11-16,5 2 7 16,7 0-8-16,3-1 0 15,6-3-2-15,2 0 5 16,7 0-5-16,0-3 1 16,3-1-5-16,0-2 4 0,0 1-3 15,0 0-2-15,6-1 0 16,13 0 6-16,0-3 9 15,4-1-9-15,4 2 0 16,1-2-1-16,2 2 1 16,0 1-11-16,-2 0 0 15,-1 1-21-15,-3-1 26 16,-3 1-17-16,0 1 17 16,-1-1 1-16,-3 0 4 15,-2 0 1-15,-5 1-1 16,-4-1 2-16,-1 3-12 15,-1 3 14-15,-1 0-3 0,0 4 2 16,-3 0-2-16,0-2 1 16,0 3 10-16,-3-2-10 15,-15-2 18-15,-7 0 1 16,-8-2 4-16,-7-3-8 16,-6 0-6-16,1-3-1 15,0 1 3-15,8-3-9 16,1-1 18-16,11 0-19 15,1 0-1-15,7-4 10 16,3-3-11-16,3 2 0 16,5 1-2-16,3 2-3 15,3 1 3-15,0-1-26 16,0 1-5-16,0 0-3 0,0-4-21 16,17 1-63-1,2-1-36-15,0-4-290 0</inkml:trace>
  <inkml:trace contextRef="#ctx0" brushRef="#br0" timeOffset="25652.36">5663 6657 218 0,'0'0'209'0,"0"0"-66"16,0 0-40-16,0 0-36 15,0 0-2-15,0 0-11 16,-3-3-16-16,1 3 13 16,2 0-19-16,0 0-17 15,0 0 14-15,0 0-27 16,0 0 13-16,0 0-6 16,0 2 2-16,0 5 15 15,0 3-16-15,0 3 18 0,0 4-1 16,0 2-10-1,5 5 0-15,1 2 4 0,2 2-14 16,0 3 6-16,1 4-10 16,0 3-1-16,-1 2 8 15,7 2-10-15,-5 2 0 16,2-3 4-16,-3 0-3 16,0-6 4-16,-3-3-5 15,1-2 2-15,-2-1-2 16,1-4 1-16,-2-4-1 15,-1-3 2-15,-1-4-1 16,-2-2 7-16,0-4-8 0,0-2 0 16,0-2 7-1,0 0-7-15,0-1 0 0,0 1-2 16,0-1 2-16,0-3-2 16,0 1 4-1,0-1-2-15,0 0 8 0,0 0-8 16,0 0 0-16,0 0-24 15,0 0-37-15,-2-9-72 16,2-7-93-16</inkml:trace>
  <inkml:trace contextRef="#ctx0" brushRef="#br0" timeOffset="26602.69">5984 6870 376 0,'0'0'151'0,"0"0"-19"16,0 0 0-16,0 0-40 15,0 0-17-15,0 0-20 16,3-2-24-16,1 2-17 15,-1 1 10-15,0 8 19 16,0-1-5-16,-3 5-13 16,0-2 9-16,0 3-8 15,0 1-18-15,0 1 14 16,0 3-19-16,0-3-3 16,0 0 8-16,0-2-8 15,0-1 0-15,0-2-4 0,9 0 4 16,4-1-4-1,1 2 2-15,4-4 0 0,0 2 0 16,4-3-10 0,5-3 12-16,1-1-3 0,-1-3 2 15,0 0-1-15,-3 0 2 16,-5 0 0-16,-5-3 6 16,-4-4-4-16,-1-2 0 15,-3 0-1-15,0-2 3 16,0-4 7-16,0 3-9 15,-3-3 7-15,0 1 27 16,-3 0-14-16,3 2 4 16,-3-1-10-16,0-1-12 15,0 1 19-15,0 2-18 16,0-2 1-16,-3 3 2 0,0-1-4 16,-3 1-4-1,-3 0 9-15,-1 0-2 0,-1-1 8 16,-2-1-15-16,1 2 7 15,-3 1-7-15,-2 0 12 16,1 1-9-16,1 3-3 16,-3 0 8-16,3 4-6 15,-4 1-2-15,0 0 0 16,-4 0 3-16,2 0-3 16,-4 6 0-16,3 3 1 15,1 0-1-15,4 0 2 16,5 3-2-16,6-1-7 15,5 0 3-15,1-1 3 16,0 2-4-16,0-4-5 0,0 1 1 16,3-1 0-16,1-1-4 15,1 0-6-15,1-1 0 16,4-2-36-16,4-3-63 16,-1-1-92-16,-1 0-342 15</inkml:trace>
  <inkml:trace contextRef="#ctx0" brushRef="#br0" timeOffset="37214.71">10673 6889 232 0,'0'0'70'0,"0"0"54"16,0 0 3-16,0 0-48 15,0 0-19-15,0 0-23 16,0 0-3-16,-10 0 1 16,8 0-15-16,2 0-1 15,0 0 4-15,0 0 1 16,0 0 18-16,-3 0-11 16,0 0-14-16,0 0 5 15,-2-4-14-15,-1-2 2 16,1 0 6-16,2 1-15 0,3-1 26 15,0 0-14 1,0 0-3-16,0-1-2 0,0-1 2 16,6-2-10-16,7-1 0 15,4 0 0-15,-1 0 4 16,-1-2-3-16,3 1-1 16,-1-1 10-16,3 1-10 15,1-1 0-15,3-1 5 16,-5 3-1-16,2 1 6 15,-2 2-5-15,-2-1-1 16,1 2 15-16,0-2-19 16,1 2 5-16,0 0-4 15,2 0 3-15,2 1-2 16,2 0 0-16,0 2-2 0,-2-1 1 16,4 3 1-16,-5-1-2 15,3 1 2 1,-1 2 1-16,-3 0-3 0,0 0 0 15,3 0 0-15,-3 0 1 16,3 0-1-16,1 0 0 16,5 3 0-16,-2 1 3 15,2 4-6-15,-3-3 3 16,-3 3 0-16,0-1 0 16,-5 2 0-16,-4-1-7 15,0 1 7-15,0 2 0 0,0 2 5 16,-2 1-5-1,3 0 0-15,1 3 3 0,-1 1-3 16,1-1 0-16,-1 3 0 16,-1-2 3-16,0 1-5 15,2-3 2-15,0 3 0 16,-3 1 8-16,4 0-8 16,-2-1-1-16,-1 4 1 15,1-3 0-15,1 1 1 16,-1 0-1-16,-2-1 0 15,-2 2-3-15,-2 0 2 16,-1 0 0-16,-1 2 0 16,0 2 1-16,1-3 7 15,-1 0-7-15,-2-2 0 16,4 2-3-16,-2-2 5 0,-1 0-2 16,1-1 1-1,-1 0 1-15,-3-2 6 0,1 3-8 16,0 0-3-16,-2 2 3 15,-3-2 0-15,0-1-4 16,0-4 3-16,0 2 2 16,-8-1 8-16,2-2-8 15,-3 1 6-15,2-1 9 16,-4 3-1-16,-2-1-7 16,-2 1 5-16,-3-3-3 15,0 0-2-15,-3-2-6 16,2 1 4-16,1-1 6 0,-1 1-8 15,2-3-2-15,1 2 6 16,-1-3-4-16,-1-1 5 16,2 1-6-16,-5 0-3 15,0 2 7-15,-1-1-5 16,-2-1 1-16,-5-2-1 16,0 2-1-16,-3-1 2 15,-2-2-3-15,1 0 2 16,-4 0 0-16,3-3-2 15,-2 2 0-15,0-3-1 16,0 0 4-16,0-2 0 16,-2-1-3-16,3 0 0 0,3 0 4 15,2 0-4-15,1 0 0 16,1-1 2 0,2-4 1-16,0 2 2 0,-1-1-5 15,-3 1 0-15,2 2 2 16,1-2-2-16,2-1 0 15,1-1-2-15,3 0 2 16,-2-1 3-16,3 1-3 16,0-1 0-16,1 0 4 15,2 0-4-15,-2-1 0 16,1-2-2-16,0 0 8 16,-1-2-6-16,2 0 0 15,-2-1 0-15,1-2 6 16,0 0-6-16,2-1 0 15,1-1 1-15,0 1 4 0,6-1-3 16,0 2 1-16,-1 0 0 16,1-1 5-16,-1 0-8 15,0 0 2-15,1 0 5 16,-1 0-5-16,-5 0 7 16,4 1-9-16,-1-1 0 15,2 1 13-15,1 1-4 16,1-1-8-16,1 1 4 15,-2-1-4-15,2-4 6 16,-1 1-7-16,-2-1 0 16,5 1 1-16,1 0-1 15,1 0 0-15,1 2 0 0,2-2 2 16,0-2-6-16,0 1 6 16,0 0-2-16,0-4 9 15,0 0-8-15,0 0-1 16,3 0 0-16,3 1-1 15,-1 1-2-15,5 1-1 16,-1 0 4-16,-3 2 15 16,0 0-12-16,0 5 5 15,-2-2-3-15,-2 1-3 16,1 2 8-16,0-1-9 16,0 2-1-16,5-1 3 15,-1 1-3-15,0-1-2 16,2 1-1-16,-1 0 3 15,4-1 0-15,-3 3 0 0,-2-2 1 16,5 0-2-16,-3 0 1 16,9-3 0-16,1-1-2 15,4 2 4-15,0 0 0 16,-1 1-2-16,-3 4 0 16,2 1-3-16,-2 2 3 15,-1 1-2-15,3 0-3 16,-5 2 5-16,2-1-2 15,-3 2 2-15,1-1 0 16,0 1 1-16,-2 0-1 16,-3 0-2-16,-2 0 1 15,-2 0 2-15,-1 0-6 16,0 0-10-16,-4 0-40 0,-1 0-104 16,-1 0-207-1</inkml:trace>
  <inkml:trace contextRef="#ctx0" brushRef="#br0" timeOffset="38415.86">11053 7007 469 0,'0'0'85'16,"0"0"-8"-16,0 0-14 15,0 0 6-15,0 0-18 16,0 0-13-16,0 0 19 16,0-18-5-16,0 15 4 15,-3 1-7-15,-1-3-17 16,-5 3 26-16,-3 2-25 15,-6 0-13-15,-3 0-13 16,-4 0-7-16,-5 11 3 16,3 1 0-16,-3 3 1 0,4 3 11 15,6 0-15 1,2-1 1-16,6 0-1 16,2-2-3-16,7-2 1 0,0-2 1 15,3-2 0-15,0-3-4 16,0-1-1-16,0 2 4 15,3-1 2-15,10 0 0 16,1-1 0-16,2 1 0 16,-1-3-2-16,4 1 2 15,1-1 0-15,2-1 4 16,2 1-4-16,1 0 6 16,-2 1-6-16,-1 0-1 15,-3 1 1-15,-2-2 5 16,-4-1-1-16,-1 1-4 15,-4 0 0-15,2 1 2 0,-4-1-8 16,0 4 2-16,-1 2 4 16,-1 1 4-16,-1 2 1 15,-3-1-1-15,0 2 12 16,0-2 2-16,-15-1 5 16,-9 2-8-16,-5-4-5 15,-4 1 11-15,-3 1-19 16,-5-2 1-16,3 0 8 15,2-2-10-15,3 0 16 16,5-5-11-16,1-1-5 16,3 0 15-16,0 0-16 15,2-3 5-15,4-4-3 16,0-1-2-16,6-1 5 0,2 4-5 16,4-1-1-16,3 3-6 15,0 1 7-15,3 0-15 16,0 1-15-16,0-1-30 15,7-2-33-15,12-3-41 16,3-3-36-16,3-3-306 16</inkml:trace>
  <inkml:trace contextRef="#ctx0" brushRef="#br0" timeOffset="39182.92">10868 6814 239 0,'0'0'86'0,"0"0"59"16,0 0-38-16,0 0-46 16,0 0-12-16,0 0-15 15,-4-10-1-15,4 9-9 16,0 1-5-16,0 0 5 16,0 0-7-16,0 0 1 15,0 0 5-15,3 0 0 0,3 0-4 16,0 6-5-1,0 0 2-15,1 4 19 0,-1 3-17 16,0 2 5-16,-1 7 6 16,1 2-2-16,2 4-5 15,-3 3 1-15,4 6-15 16,3 5 18-16,-3 6-24 16,1 3 5-16,2-1 5 15,-3 0-12-15,2-2 12 16,0-1-8-16,0-3-3 15,1 3 4-15,1-5-5 16,-4 0 0-16,-1-6 3 16,-2-5 4-16,0-5-3 15,-3-7-4-15,-2-6 0 0,-1-6 6 16,0-3-5-16,0-4-1 16,0 0 7-16,0 0 5 15,0 0 0-15,0 0-1 16,0 0-5-16,0 0 7 15,0 0-13-15,0-1-5 16,0-6-9-16,-1-2-42 16,1-2-77-16,-2-3-111 15,2-1-446-15</inkml:trace>
  <inkml:trace contextRef="#ctx0" brushRef="#br0" timeOffset="39836.15">11295 7163 307 0,'0'0'182'0,"0"0"-27"16,0 0-28-16,0 0-33 0,0 0-22 15,0 0-26-15,-10-30-2 16,10 24-30-16,4 1-8 15,5-1 15-15,3 2-21 16,1 1 8-16,-1 1-8 16,-1 2 3-16,2 0 3 15,-2 0-5-15,-4 0-1 16,2 3 9-16,-6 6-6 16,0 5 0-16,-3 3 2 15,0 4 12-15,0 3 20 0,-11 1-25 16,-5 1 2-1,-3-2 3-15,5-3-10 0,1-3 5 16,0-2-12-16,3-3 3 16,6-6 2-16,1-2-3 15,0-3 2-15,3-2 1 16,0 0 2-16,0 0 4 16,0 0-8-16,3 0 4 15,6-3 11-15,6-4-18 16,3-2 0-16,-3 2-1 15,4 0 6-15,0 3-5 16,0 0 0-16,-2 1 2 16,0 1-6-16,-2 1-3 15,-3 1-10-15,-1-3-31 0,0-1-20 16,0-5-52-16,0-3-264 16</inkml:trace>
  <inkml:trace contextRef="#ctx0" brushRef="#br0" timeOffset="40333.49">11586 7071 296 0,'0'0'296'15,"0"0"-235"1,0 0 64-16,0 0-11 0,0 0-53 16,0 0-7-16,-39 0-10 15,36 0-14-15,2 0 0 16,1 4-27-16,0 2-1 16,0 2 0-16,0 2 1 15,4 1 12-15,7 1 1 16,2-3 1-16,-2 1-2 15,1 0-8-15,1 0-2 16,0-1 10-16,1 0-14 16,-5 0 4-16,-2-1 0 15,-2 1 1-15,-1-1-1 0,-3 1-5 16,-1 1 0 0,0 0 7-16,0 1-7 0,0-1 0 15,0-2 5 1,0-2 1-16,-7-1-1 0,0-1-3 15,-4-2 2-15,-2 1 13 16,2-3-17-16,-1 0 0 16,-2 0 3-16,1 0-3 15,2-3-51-15,0-6-81 16,4 0-71-16,1-4-369 16</inkml:trace>
  <inkml:trace contextRef="#ctx0" brushRef="#br0" timeOffset="40570.28">11582 7079 593 0,'0'0'85'0,"0"0"55"16,0 0-50-16,0 0-28 15,0 0-11-15,0 0-39 16,73-82-5-16,-52 73-1 16,-1 0-6-16,4 4 0 15,-1 2-26-15,-4 1-110 16,-7 1-236-16</inkml:trace>
  <inkml:trace contextRef="#ctx0" brushRef="#br0" timeOffset="43307.12">16693 7021 331 0,'0'0'161'0,"0"0"-98"15,0 0-1-15,0 0-9 16,0 0-13-16,0 0 8 16,-3-42 8-16,3 35-13 15,0 2-8-15,7-4-1 0,4 0-14 16,2-1-7-1,2-1-13-15,6 0 38 0,3 1-27 16,-2 0 3-16,-2 2 9 16,1-1 3-16,-2 4-18 15,0-1 1-15,4 0-9 16,0 2 9-16,2 0-9 16,-2-1 0-16,0 3-2 15,0-1 2-15,-4 1 1 16,1 2-1-16,-2 0 4 15,-3 0-7-15,4 0 4 16,3 0-1-16,1 0 6 16,1 0-4-16,0 0 4 15,-1 0-6-15,0 0 1 0,-2 3-8 16,1 4 7-16,-2 0 0 16,2 3 1-16,-1 2 17 15,0-1-12-15,0 2-2 16,-2 1-3-16,-1 1 8 15,0 4-7-15,0 2-2 16,-1 3 5-16,-1 2-1 16,0 3 1-16,-3-1 0 15,-2-1-5-15,0 0 18 16,-2 0-13-16,-1-1-2 16,0-2 8-16,0 2-10 15,-1-2 7-15,0-2-7 16,-1 2 1-16,0 0 11 0,-1 3-11 15,1 0 1-15,1 4-3 16,-2 0 1-16,-2 0 1 16,0 3-2-16,-3 0 0 15,0-2 11-15,0-1-11 16,0-3 16-16,-6 1 0 16,-9-2 1-16,1-1 5 15,-2 0-14-15,1-2-4 16,-1-2 8-16,1-1-11 15,-3-1 5-15,0 2-1 16,-3-4-3-16,-1 0 0 16,-2 0 5-16,0 2-5 0,-3-1 12 15,-4-1-14-15,-4 0 0 16,-2-1 12 0,0-3-7-16,0-1-2 0,2-2-3 15,5-1 2-15,2-2-1 16,1-2 2-16,-3 0-4 15,-1-2 2-15,-6 2 4 16,-5-1-5-16,-7 0 0 16,-2-3 0-16,3-2 4 15,2 0-4-15,6 0 0 16,5 0-1-16,7-4 4 16,1-2-1-16,-1-4 7 15,-3 1-9-15,-5-3 8 16,-3 1-8-16,-3 2 0 15,2-3 0-15,4 2 0 0,3 2 0 16,8-2-1-16,4 0 3 16,4 0 0-16,1-1-2 15,1 0 0-15,-1-3 2 16,-2-1 7-16,-4 0-4 16,-4-1-5-16,-1-1 1 15,1 1 2-15,3-1-3 16,1 1 0-16,4-1 1 15,3 1 1-15,2 1 6 16,1 0 0-16,1-4-8 16,-1 2 22-16,2-1-19 15,2-3 5-15,0 1 5 16,1 0-9-16,4 0-3 0,0 2-1 16,2 0 0-16,1-1 25 15,0 2-23-15,0-1-1 16,0 1 17-16,0-2-8 15,0 0 0-15,3-2-3 16,1-2-6-16,5 0 7 16,0-3-8-16,0 0 0 15,0 1 5-15,1 1-4 16,-2 1 5-16,0 2-6 16,-1 2 3-16,0-1 3 15,2-1-6-15,2-2-2 16,1 2-4-16,0 0 6 0,2 1-1 15,-1 0 0-15,-1 2 1 16,1 1-1 0,0 0 1-16,2 1 0 0,-1 1 2 15,3 1-2-15,0-3 0 16,2-1 0-16,4-1 0 16,-2 2-6-16,3 2 6 15,-1 2 0-15,3 2 2 16,-2 1-1-16,1 2-2 15,-1-2 1-15,0 2 0 16,-1 1 3-16,3 0-3 16,1 1-1-16,1 0 1 0,1 1 0 15,-3 0-3-15,1 2 0 16,-2 0-4-16,4 3-4 16,-2 0 7-16,1 0 2 15,1 0-1-15,-3 0 1 16,-2 0 0-16,-3 6-8 15,-6-2-17-15,0 2 11 16,-3 0-28-16,-3 6-44 16,-2 2-58-16,-7 5-162 15,0 2-590-15</inkml:trace>
  <inkml:trace contextRef="#ctx0" brushRef="#br0" timeOffset="44065.28">16714 7340 549 0,'0'0'101'0,"0"0"29"16,0 0-36-16,0 0-19 15,0 0-22-15,0 0 26 16,0 0-8-16,12-41 22 15,-12 36-32-15,0-3-14 16,-2 4-11-16,-13 0-15 16,-4 3-11-16,-8 1-9 15,-3 0 3-15,-3 0 2 16,2 2-6-16,1 11 0 16,3 0 0-16,4 1 0 15,3 0-4-15,7-1 2 16,5-2 4-16,5 0-6 15,3-4 4-15,0 1-9 16,6-3 2-16,13-2-6 0,8 0 3 16,2 0 6-16,0 0 4 15,-1 0-1-15,-2-1 1 16,-2 4-1-16,-2 1-2 16,-2 4 1-16,-1 2 0 15,-1 1 1-15,-6 1 2 16,-3 3-4-16,-2-4 3 15,-7 0 0-15,0-2-1 16,0-2 4-16,-14 1-3 16,-12-2 4-16,-9-2 1 15,-7-3 1-15,-6-4-6 0,0 0-1 16,2 0 0-16,6 0-1 16,7-7 2-1,6-3-1-15,8 2 0 0,7-1-3 16,4 0 0-16,5 2-7 15,3 1 7-15,0 0-21 16,0 2-63-16,17-1-6 16,5-1-7-16,2 0-69 15,-2-4-234-15</inkml:trace>
  <inkml:trace contextRef="#ctx0" brushRef="#br0" timeOffset="44731.62">16654 7107 14 0,'0'0'530'0,"0"0"-458"16,0 0 46-16,0 0-43 15,0 0-16-15,0 0-16 16,-6-8 5-16,6 8 15 16,0 0-13-16,0 0-24 15,0 0 7-15,0 0-17 16,0 0 2-16,0 4 10 16,0 6-4-16,1 6 11 0,2 4-14 15,0 2-4 1,-1 5 8-16,-2 3-17 15,0 0 3-15,0 6 2 0,0 5-12 16,0 2 10-16,-2 6-11 16,2 0 0-16,0 0 7 15,0-1 4-15,2 0-2 16,3-3 5-16,-2-1-13 16,-3-2 12-16,0-1-13 15,0-4 0-15,0-4 9 16,0-4-9-16,0-5 0 15,0-4-2-15,0-6 8 16,0-7-4-16,0-3-2 16,0-2 0-16,0-2 4 15,0 0-4-15,0 0 0 0,0 0 0 16,0 0-14-16,0-3-22 16,0-10-136-16,3-5-186 15</inkml:trace>
  <inkml:trace contextRef="#ctx0" brushRef="#br0" timeOffset="45299.98">16936 7436 567 0,'0'0'143'0,"0"0"-13"15,0 0-25-15,0 0-26 16,0 0-35-16,0 0-10 15,-25-3 3-15,16 12 6 16,1-2-9-16,1 3 7 16,4-2-24-16,1 2-3 15,2 2-11-15,0-1-1 16,0 2 4-16,2-2-5 16,8 0 1-16,-1 2 5 0,6-2-6 15,3 3 7-15,1-1-8 16,2 1 0-16,2 0 8 15,-1-1-8-15,-2 1 0 16,-3-3 2-16,-5-1-2 16,-4-1 0-16,-7-4 1 15,-1 2 1-15,0 0 1 16,-1 2 0-16,-16 0-1 16,-3 0 0-16,-5-2-2 15,-1-3 8-15,0-1-8 16,4-3 2-16,7 0-4 0,2 0 2 15,5 0-29-15,4-4 4 16,1-6-51-16,3-4-81 16,0-1-145-16</inkml:trace>
  <inkml:trace contextRef="#ctx0" brushRef="#br0" timeOffset="45931.06">17019 7450 655 0,'0'0'30'16,"0"0"45"-16,0 0 37 0,0 0-33 16,0 0-27-16,0 0-14 15,75-53-13-15,-53 44-5 16,2 2-17-16,1 1-2 15,0 2 6-15,0 3-7 16,-1 1 0-16,-4 0 0 16,-4 0 2-16,-4 0 4 15,-2 0-5-15,-6 4 16 16,0 3 16-16,-3 2-9 16,1 4-8-16,-2 1 14 15,0 4-15-15,0 1 8 0,0 3-23 16,0-1 2-1,0 0 1-15,0-3-1 0,0 1 2 16,0-2-8-16,0-3 8 16,0-3-7-16,1-2 3 15,7-2-6-15,2-2 6 16,0-1 3-16,4-2-3 16,2-1-2-16,1-1-1 15,1 0-11-15,-1 0 10 16,1 0-1-16,-1-10-2 15,-4-1 7-15,-1-3 10 16,-3 1-2-16,-1-1-1 16,-4-1 9-16,-4-1 4 15,0-2 2-15,0 0-1 0,-3-2-4 16,-9 1-7-16,-1 1-2 16,1 3-3-16,0-1 2 15,-2 3-7-15,-1 1 6 16,-1 2-7-16,-3 1 1 15,-1 5-4-15,-1 1 2 16,2 3-3-16,1 0-57 16,3 0-102-16,5 0-225 15</inkml:trace>
  <inkml:trace contextRef="#ctx0" brushRef="#br0" timeOffset="48197.56">22449 7198 522 0,'0'0'138'16,"0"0"-25"-16,0 0-14 15,0 0-14-15,0 0-38 16,0 0-5-16,-22-30-1 16,22 23 3-16,0 2-6 15,0-5-10-15,0 0 6 16,0 1-17-16,10-2-11 16,2 1-2-16,1-1 3 15,2 1-5-15,2-1 10 0,0 0-12 16,3 2 0-16,-1 0 2 15,4 2-2-15,0 2 0 16,0 0-7-16,-1 4 10 16,1-1-7-16,-3 2 4 15,-1 0 0-15,-2 0-2 16,1 0 2-16,6 0-5 16,1 0 4-16,4 8-2 15,-1 0 3-15,0 1-10 16,-1 2 8-16,-3-1-4 15,0 3 1-15,-2 2 3 16,2 3-1-16,-1 2 3 16,4 3 2-16,0 2-2 15,2 0 0-15,1 4-2 16,1-1 2-16,-1 1 0 0,-4 3-1 16,-3-3 7-16,-4 1-7 15,-3 1 1-15,-4-2 0 16,-5 3-3-16,-1-3 12 15,-3 1-6-15,-1-1 2 16,-2 0 8-16,0 0-4 16,0 0-9-16,0-1 0 15,0-2 13-15,-5 3-13 16,-8-4 0-16,1 2 4 16,-4-3-2-16,3 0 0 15,-1-1-2-15,0-1 0 16,-2 2 5-16,-5 2-5 0,-3-1 1 15,-9 2-1 1,-1-2 2-16,-1-2 2 0,-2-4-4 16,5-2 0-1,-1-3 5-15,3-2-2 0,0-4-5 16,-1 1 4-16,-1-5-1 16,-7 2 3-16,-1-3-4 15,-9-2 0-15,-6-1-1 16,-5 0 1-16,1 0 0 15,0 0-1-15,5-3 4 16,7-5 1-16,5-4-4 16,6-2 0-16,5-2 9 0,1 0-9 15,2 0 0-15,-1-1 2 16,2 2-2 0,-2-1 1-16,2-2-1 0,0 1 2 15,4-4 1-15,3-2-3 16,0 0 0-16,4-3-1 15,1 1 3-15,-2-1 1 16,3 1-3-16,0 2 5 16,-2-1-4-16,5 1 1 15,-1 1 1-15,1 0 6 16,3-4-6-16,0 0 3 16,0-3-6-16,3-2 0 15,1 0 6-15,1 1-3 16,3 3-3-16,0 5 9 15,0 2 2-15,0 2-1 0,4-1-8 16,5 1 1-16,1-2 16 16,1 1-18-16,2-3 8 15,-1 1 4-15,3 0-12 16,2 0 9-16,-2 0-8 16,1 1-1-16,2-2 16 15,-3 2-15-15,2 0 2 16,-1 0 4-16,1-1-8 15,0-2 6-15,1 0-6 16,4 0 0-16,-2 1-7 16,2 6 7-16,0 2-2 15,-2 4 2-15,1 3-5 16,-1 1 4-16,0 2 1 16,2 0 0-16,4-2-4 15,3 3 4-15,4 0-15 0,3 2 1 16,2 1 2-16,-4 0-7 15,0 0-1-15,-5 5 4 16,-3 5 13-16,0 0-28 16,-6 2-36-16,-1 0-60 15,-6 1-154-15,-9 1-510 16</inkml:trace>
  <inkml:trace contextRef="#ctx0" brushRef="#br0" timeOffset="48997.24">22477 7306 600 0,'0'0'70'16,"0"0"80"-16,0 0-40 16,0 0-31-16,0 0-1 15,0 0-20-15,0-24 0 16,0 24-21-16,0 0-11 15,-4 0 9-15,-16 0-26 0,-3 0-5 16,-6 0-3-16,-1 9 5 16,5 2-5-16,1 1-2 15,5 0 5-15,8 0-11 16,7-4 7-16,4 0-11 16,0-1 11-16,0-1-7 15,10 0 2-15,11-1 4 16,0 0 1-16,7-1 0 15,1 0-11-15,1 2-4 16,-1 0 3-16,0-1 0 0,-4 4 12 16,-3-1-10-1,-5 3 10-15,-1 2-4 16,-7 1 4-16,-3 0-2 0,-4 0 2 16,-2-1-1-16,0-2 1 15,-14-1 6-15,-11-3-5 16,-11-3 20-16,-3-2-17 15,-7-2-4-15,4 0 0 16,4 0 3-16,3-3 3 16,7-7-6-16,7 0 0 15,5 1-4-15,5 0-9 16,8 2-4-16,3 1 10 16,0 1-12-16,0-1-59 15,10 0-48-15,8 0-60 16,0-1-255-16</inkml:trace>
  <inkml:trace contextRef="#ctx0" brushRef="#br0" timeOffset="49680.66">22424 7181 57 0,'0'0'434'0,"0"0"-345"15,0 0-2-15,0 0-10 16,0 0-32-16,0 0-4 15,-2-4-1-15,2 4 7 0,0 0-18 16,0 0-12-16,0 0 24 16,0 1-12-16,0 7 9 15,0 4-9-15,2 0-6 16,1 3 2-16,-2 2-6 16,1 1-4-16,-2 3 24 15,0 3-18-15,0 3 22 16,0 2-10-16,0 3-18 15,0 0 6-15,0-1-7 16,-3 0-8-16,1-3 12 16,1-1-18-16,-3-2 0 15,3-2 5-15,-2-3-4 16,1-3 0-16,1-5-1 0,1 1 0 16,0-3 2-1,0-1-2-15,0-1 0 0,0 1 1 16,0-2 0-16,0 0-2 15,3-3-3-15,0-2-34 16,0-2-15-16,3 0-84 16,4 0-76-16,4 0-120 15</inkml:trace>
  <inkml:trace contextRef="#ctx0" brushRef="#br0" timeOffset="50288.37">22670 7433 91 0,'0'0'484'16,"0"0"-417"-16,0 0 21 16,0 0 15-16,0 0-35 15,0 0-17-15,0-4-9 16,0 4-5-16,0 0 19 0,4 0-42 16,11 0 28-16,3 0-24 15,4 0-4-15,4-2-5 16,-3-3-9-16,-1 1 3 15,-5 1 0-15,-5 1-3 16,-6 0 0-16,-1 1 9 16,-4 1 11-16,-1 0 13 15,0 0-25-15,0 0 1 16,2 0 10-16,-2 0-4 16,0 0-6-16,1 7 9 15,1 1-6-15,-2 2 3 0,3 4-5 16,-2 1-8-16,2 5 10 15,-1 0-9-15,-1 1 11 16,1 0-13-16,-2-1 1 16,0 0 1-16,0 1-3 15,0 0 0-15,0 0 4 16,0 1-4-16,0-3 0 16,0-2 1-16,1-2 0 15,-1-3-1-15,2-2-4 16,-2-2-10-16,0 0 12 15,1-3-16-15,-1-2-39 16,2-1-49-16,-2-1-59 16,0-1-121-16</inkml:trace>
  <inkml:trace contextRef="#ctx0" brushRef="#br0" timeOffset="50558.81">22719 7679 618 0,'0'0'57'0,"0"0"36"16,0 0-19-16,0 0-23 16,0 0-6-16,0 0-1 15,56-23-19-15,-36 19 2 16,4 0-3-16,0 0-23 0,-2 1 1 15,4-2 6-15,0 4-8 16,-2-2-7-16,-2 0-26 16,-2 1-33-16,-4-1-83 15,-1-3-267-15</inkml:trace>
  <inkml:trace contextRef="#ctx0" brushRef="#br0" timeOffset="50963.42">23062 7520 575 0,'0'0'192'0,"0"0"-91"15,0 0 5-15,0 0-29 0,0 0-22 16,0 0-29 0,-6-5-10-16,-1 5-13 0,-2 5 0 15,0 4 16-15,-2 1-16 16,5-1 2-16,5 1-3 15,1-1-2-15,0 3 0 16,0-1-2-16,7 1 2 16,7-3 5-16,-1 0-5 15,5 0 0-15,0 1 7 16,-2 0-2-16,0 2-5 16,-5-2-2-16,-2 0 2 15,-6-2 3-15,-3-1 0 16,0 0-3-16,0-2 12 15,-3 1-7-15,-6-2 7 0,-2-1-5 16,-3 1 8-16,-1-1 10 16,-1-1-25-16,2-2 0 15,1 0-1-15,4 0-7 16,1 0-65-16,1-9-92 16,4-2-147-16</inkml:trace>
  <inkml:trace contextRef="#ctx0" brushRef="#br0" timeOffset="51184.14">23134 7522 285 0,'0'0'302'0,"0"0"-186"16,0 0 24-16,0 0-37 15,0 0-43-15,0 0-32 16,-19-2 0-16,2 2-24 16,-5 0-4-16,-4 2-25 15,2-2-194-15</inkml:trace>
  <inkml:trace contextRef="#ctx0" brushRef="#br0" timeOffset="54532.87">5432 6367 261 0,'0'0'59'15,"0"0"-10"-15,0 0 63 16,0 0-34-16,0 0-5 16,0 0-4-16,0 0-7 15,7-20 11-15,-7 11-32 16,3-2-8-16,2-2 9 15,-1-2-27-15,-1-5 13 16,0 2-11-16,-3-3-12 16,0-1 25-16,0 3-2 15,0-2 11-15,0-1-17 0,-3 0-8 16,-3-1 35 0,-3-1-24-16,2 0 5 0,-2-4-13 15,0 0-5-15,-3-2-4 16,0-1-1-16,-3 3-7 15,-1 1 17 1,-2 4-15-16,4 5 4 0,1 1 5 16,-2 3 4-16,1-1-3 15,-2 0-10-15,-3 3 0 16,4-1 14-16,-6 1-16 16,0-1 1-16,-3 1 4 15,-3 0-2-15,-1 2 4 16,1-2-7-16,-1 1 1 15,1 2 6-15,1-1-3 16,-2 1-3-16,3 1 9 16,-5-1 2-16,-3 2-6 0,-1 0-2 15,-5 1 1-15,-3 0 7 16,0 4-12-16,1-1 0 16,2 1 4-16,9 2-4 15,3 0 0-15,2 0-1 16,2 0 4-16,1 0 1 15,-2 5-4-15,-2 0 0 16,-3 4 2-16,-2 2-2 16,0 2 2-16,-1 3-2 15,1-1 0-15,1 0-3 16,4-1 3-16,-2 2 0 0,6 0 2 16,-2 1-2-16,6 1-3 15,-6 2 3-15,6 1 0 16,0 3 0-16,2 1 0 15,4-1-8-15,0 5 8 16,6-5 0-16,3-2 0 16,3 1 0-16,0-6 0 15,0 1-1-15,0-3 1 16,0 2-4-16,0 2 4 16,0 1 4-16,5 4-3 15,-2 1-1-15,1 2 0 16,2-2 1-16,-3 0-1 0,0-2-1 15,3 0 0-15,3 1 2 16,0-3-1-16,1 3 0 16,1 0 0-16,-1 1 3 15,5 0-3-15,0 1-2 16,0-3 2-16,4-1 1 16,-1 1 0-16,5-5-1 15,-1 1 1-15,1-4 9 16,2 0-10-16,2 1-1 15,1-1 1-15,2 3 5 16,0-1-5-16,1-1-4 16,-1 1 4-16,-2-1 2 15,-1-1 2-15,-2-2-4 0,-2 0 2 16,4-2-2-16,-2-1-1 16,5-1-1-16,0 0 2 15,-2-2-2 1,-3 0 2-16,-5-1 0 0,2-2 5 15,-3 1-3-15,1-1-2 16,2 0-1-16,2-1 1 16,0 1-1-16,2-2 2 15,-3-1-1-15,1 0 0 16,-2 1 2-16,-5 0-7 16,2 1 1-16,-2 0 4 15,-1-2 2-15,-2 2-2 16,-1 0-2-16,-4 0-5 15,3-2 14-15,-3 1-8 16,-5-1 1-16,-1-1 0 16,-1 0-10-16,-2 0 10 0,0 0-1 15,0 0 1-15,1 0 3 16,1 0-3-16,-1 0-3 16,-1 0 3-16,0-6 6 15,0-2-6-15,0 0 0 16,0-3-1-16,-3 1 2 15,-4-2 1-15,-1 2-2 16,0 2 0-16,0-2-1 16,5 1 5-16,0 2-4 15,0 0 4-15,0 2-2 16,0 2 2-16,0 2-4 16,2-1 1-16,1 2 10 0,-2-1-11 15,1 1 0-15,-1 0 5 16,2-2 6-16,0 2-6 15,0 0-5-15,0 0 0 16,0 0-5-16,0 0 5 16,0 0-14-16,0 0 12 15,0 0 1-15,0 2 1 16,0 5-2-16,0 0 6 16,0 1-9-16,0 0 8 15,3 2-3-15,0-1 3 16,3 1-3-16,-3 0-3 15,3 0 1-15,-3 4 2 0,5 1 5 16,-1 0-5 0,0 3 0-16,-2-6 3 0,-1 0-3 15,-2-4-1-15,-1 2-3 16,1 0 8-16,-2 0-11 16,0-1 7-16,0 0-1 15,-5 2 1-15,-15-2 2 16,-10 1 4-16,-8-1-3 15,-2-4 1-15,4-1 2 16,3-2-6-16,5-1 0 16,9-1 3-16,5 0-1 15,7 0 1-15,7 0-3 16,0 0 1-16,0 0-7 16,0 0 6-16,0 0-9 0,0 0 1 15,0 0-10-15,4 1 5 16,7 2-17-16,2 0-33 15,2-3-67-15,2 0-158 16,0 0-658-16</inkml:trace>
  <inkml:trace contextRef="#ctx0" brushRef="#br0" timeOffset="60961.67">2397 5108 289 0,'0'0'109'0,"0"0"37"16,0 0-27-16,0 0-38 16,0 0-37-16,0 0-27 15,0 0 3-15,-6-4-7 16,6 4-5-16,0 0-8 16,0 0 0-16,6 0-11 15,6 0 11-15,6 0 13 16,7-2-6-16,1-6 4 15,2-4-6-15,-1-3-4 0,0-2 8 16,-8-3-6-16,-1-1 5 16,-5-4 22-16,-2-2 21 15,-5-6-8-15,1-2-7 16,-5-3 17-16,-2 0 6 16,0 0-20-16,0 0-7 15,-2 1-1-15,-5 3-20 16,-2 4-4-16,0 4-2 15,-3 3-1-15,0 3 14 16,0 3-17-16,0 3 4 16,2 5 8-16,-3 0-7 15,2 2-6-15,-3 4-2 16,1 1 2-16,1 2-7 16,2 0 7-16,2 0-1 0,1 9 0 15,1 6 1-15,4 3-5 16,2 4-6-16,0 5-9 15,0 1 12-15,2 6-3 16,5 0-6-16,7 0-2 16,4 0-22-16,4-3 9 15,5-2 1-15,1-2 3 16,3-5 7-16,1-4-9 16,-1-6 27-16,0-3 3 15,-5-6-3-15,-4-2 3 16,-7-1 0-16,-3 0 0 15,-4 0 1-15,-4-6 5 16,0 1-4-16,-2-4 6 0,-2 2 3 16,0 1 16-16,0 0 0 15,0 3-7-15,0 0 7 16,0 3-9-16,0 0-14 16,0 0-4-16,0 0-20 15,0 0 4-15,0 2 8 16,0 6 8-16,0 3 9 15,0 0-9-15,3 5 0 16,0 4 0-16,3 4 3 16,3 5 1-16,4 1 0 0,-1 1 0 15,3 1 2 1,-1 0-5-16,2-3-1 0,-4 1 3 16,3-3-1-1,-2-2 4-15,-2-2-6 0,-5-1-4 16,4 1 2-16,-5-3 2 15,-2-1-10-15,-2-1 9 16,-1-2-23-16,0 0 4 16,-1-3-31-16,-17-2 47 15,1 0 2-15,-8-1-4 16,-3-3-5-16,-2-3 4 16,0-4 7-16,6 0 6 15,3 0 1-15,2-13-2 16,4-1 29-16,0-1-15 15,6-2 8-15,4-3-22 16,4-1 5-16,1-4 1 16,3-5-11-16,15-4-2 0,7-1 2 15,4-2 0-15,-1 3 4 16,-3 2-5-16,-1 2 1 16,-4 3-6-16,-1 2 2 15,-1 2 5-15,1-1-1 16,2 3 0-16,-4-1 3 15,-1 0-2-15,-4 4-1 16,0 3 0-16,-5 4-1 16,-4 2 6-16,-1 2 5 15,-2 1-9-15,0 0 12 0,0 1 9 16,0-1-8 0,0 5 2-16,0-2-8 0,0 3 3 15,0 0 6-15,0 0-17 16,-2 0-5-16,-4 0 3 15,-2 8 4-15,0 4-4 16,2 1 1-16,6 2-15 16,0-1-8-16,0-1 6 15,0 2 5-15,0-3 6 16,9-2-12-16,3-3 3 16,1-5-12-16,2-2-6 15,0 0 27-15,0-1 2 16,-3-9-7-16,-3-3 6 15,-3 0 6-15,-2-2 3 0,-4 2 3 16,0 1-3-16,0 2 30 16,0 3-11-16,0 0 0 15,0 4 1-15,-1 1 4 16,-2 2-21-16,3 0 1 16,0 0-7-16,0 0-6 15,0 0-16-15,0 0 14 16,0 0 8-16,7 3 0 15,2 4 2-15,2 1-4 16,-1 0 6-16,5-2-4 16,3-1 0-16,-3-1-1 15,4-4-3-15,-5 0 0 16,-4 0-6-16,1 0 4 0,-5-6-10 16,-2-4 14-1,-1-3-5-15,-1 0 7 0,0-1 9 16,-2 1-8-16,0 2 8 15,0 3-7-15,0 1 8 16,0 2 4-16,0 4-14 16,0 1-1-16,5 0-12 15,4 0 8-15,5 0 5 16,2 0-2-16,-4 0 7 16,1 4-1-16,-1 5-4 15,-3-1 4-15,0 2-2 16,-3-2 1-16,-3 3 3 15,3 2-3-15,-1-1-2 16,0-2 7-16,-2-2-8 16,-1-4-1-16,-1-2-16 0,-1-2-15 15,0 0 32-15,0 0 1 16,0 0 9-16,0-10 0 16,0-3-5-16,-4-1 10 15,-2 0-1-15,0-1 9 16,3 4-15-16,3 2 12 15,0 2-19-15,0 1 3 16,0 2-4-16,0 2-20 16,6 1 18-16,7 1-1 15,2 0 1-15,0 0-1 16,2 0 3-16,-1 3 0 16,-4 4 0-16,4 0-2 0,-4 0 1 15,-1 1 2-15,-1-2 5 16,1-1-6-16,-5-3 2 15,-2-2-2-15,3 0 0 16,1 0-15-16,1-12 3 16,4-6-13-16,-2-6 18 15,-2-1 5-15,-2-2 4 16,-1 3 6-16,2 3-3 16,-4 7 12-16,-1 4-2 15,0 7 3-15,2 3-18 16,3 0-4-16,6 3-6 15,5 11 10-15,1-1 3 16,1 0 3-16,-2-2 11 0,-1-5-15 16,3-4 11-1,1-2-12-15,8 0 0 0,1-15 15 16,-1-4-16-16,-2-1-3 16,-8-1 3-16,-4 0 2 15,-7 0 1-15,-4 0 0 16,-2 5 1-16,-3 5 24 15,0 3-3-15,0 4-11 16,-8 1 0-16,-2 3-12 16,-5 0-2-16,3 0-8 0,3 3 8 15,0 8 0 1,6 1-4-16,3 2-10 0,0 1-7 16,0 2 8-16,13-2 8 15,-2 1-1-15,4-5 12 16,-2-3-10-16,1-1 4 15,-1-1 0-15,4-2 3 16,-1-2-3-16,6-2 3 16,1 0-7-16,4 0 3 15,-2-10-37-15,0-2-53 16,-5 1-74-16,-7 3-96 16</inkml:trace>
  <inkml:trace contextRef="#ctx0" brushRef="#br0" timeOffset="63111.96">4634 4371 186 0,'0'0'233'15,"0"0"-111"-15,0 0-18 0,0 0-15 16,0 0 5-16,0 0-11 16,0 0-31-16,-14-7-18 15,2 7-7-15,-4 0-17 16,1 0-3-16,-3 7-5 15,6 2 9-15,0 2-11 16,6 0 0-16,2 1-3 16,2-2 6-16,2 0-6 15,0-1 2-15,0 0-9 16,6-1 4-16,10-1 3 16,1-1 3-16,4-3 8 15,-6-3-5-15,1 0-2 16,-2 0-2-16,0 0 5 0,-3-9 5 15,4 1-8 1,-6-1 0-16,-5 1 8 0,-1-2-1 16,-3 0 25-16,0-1-1 15,0 1-7-15,0 0 4 16,0 0-1-16,0 0-18 16,0 2-10-16,5 0-9 15,5 2-4-15,4 2 1 16,3 2 2-16,-3 2 5 15,4 0-3-15,-5 0 8 16,-2 0 0-16,-1 0 0 16,-2 6-5-16,-2 0 2 15,-2-1-1-15,-2 2-2 16,-1 1 6-16,3 2 1 0,1-1 13 16,1 1-11-16,0 0-2 15,5-3-1-15,-1-1-7 16,-3-2 4-16,1-4-14 15,2 0-12-15,1 0-3 16,-4-2 6-16,-1-9-4 16,0-3 25-16,-5-2 5 15,1 1 11-15,-2-2-6 16,0 3 12-16,0 1 24 16,0 6-4-16,0 1 0 15,0 5 11-15,0-1-13 16,0 2-18-16,0 0-17 15,0 0-15-15,0 0-5 16,9 0 17-16,2 0 3 16,2 0 2-16,-1 5 1 0,-3-2 1 15,4-1-3-15,1-2-1 16,2 0 2-16,11 0 1 16,1-1-2-16,3-12-1 15,-1-3-7-15,-7 1-22 16,-4-2 26-16,-8 0 3 15,-7 2 18-15,-4-2-12 16,0 1 7-16,0 4 22 16,-3 1-15-16,-4 2 10 15,-2 5-30-15,-3 4 2 0,3 0-12 16,0 0 10 0,-3 4-5-16,3 10 5 0,0 3 0 15,9 1 0-15,0 1-5 16,0-2-1-16,3 0 4 15,11-2-3-15,5 0 5 16,3 0-4-16,5-4 4 16,-1-1 10-16,-1-4-10 15,2-2 0-15,-8-4-4 16,2 0-1-16,-3 0-2 16,-2-4 3-16,-2-6 8 15,-4-5-8-15,0 1 0 16,-2-1 4-16,-2-1 6 0,-3 1-5 15,0 1 3 1,-1 2 6-16,1 5-8 0,2 0 5 16,3 1-7-16,2 1-6 15,2 1 6-15,2-1-4 16,-2 4 4-16,-2 1 0 16,-4 0-3-16,3 0 1 15,-4 0-1-15,3 0 0 16,0 4 3-16,-1 2 4 15,1-1 6-15,5 0-6 16,-1 0-3-16,1 0 11 16,1-1-12-16,7-1 1 15,-3 0-1-15,4-3 0 16,2 0 0-16,6 0-6 0,0-6-46 16,4-8-105-1,3-3-115-15,2-1-413 0</inkml:trace>
  <inkml:trace contextRef="#ctx0" brushRef="#br0" timeOffset="63286.64">6060 4089 906 0,'0'0'141'0,"0"0"-37"16,0 0-40-16,0 0-6 15,0 0-30-15,0 0-28 0,-2 0-11 16,2 0-114-16,-8 0-264 16</inkml:trace>
  <inkml:trace contextRef="#ctx0" brushRef="#br0" timeOffset="65044.12">3091 6443 299 0,'0'0'151'0,"0"0"-110"15,0 0 7-15,0 0 8 16,0 0-6-16,0 0-22 16,21 0 21-16,-18 0-3 15,0 0-11-15,7-3-16 0,-4-8-2 16,3-1-8-16,-3-3 8 16,-1-1 19-16,0 0-7 15,0-6 34-15,-2 2-13 16,0-1-18-16,-3 3 2 15,0 3-21-15,0 3 15 16,0 5-6-16,0 2-17 16,0 2 11-16,0 1-6 15,0-1 2-15,0 2 19 16,0-2-21-16,0 2 1 16,0-1 1-16,0 2-5 15,0-1 2-15,0 1 6 16,0 0-7-16,0 0 17 15,0 0-17-15,3 0-6 0,0 0-2 16,5 0 0-16,2 4-1 16,2 5 2-16,-3 3 4 15,6 1-3-15,-6 3 4 16,0 0-6-16,1 3 4 16,2 4-3-16,3 2 3 15,-2 1-4-15,2 1 0 16,-4 1 4-16,-2-3-4 15,-2-1-1-15,2 1 1 16,-3-1 0-16,3-3 6 16,0-1-6-16,-3-4 2 0,-3-4-1 15,-2-2-1 1,-1-4-4-16,0-2 4 0,0-1 0 16,0-2 4-16,0 1-4 15,0-1 3-15,0-1 3 16,2 0-6-16,-2 0 2 15,0 0 0-15,1 0 3 16,1 0-3-16,-1 0-2 16,5 0-4-16,6-6-3 15,0-2 6-15,6 0-11 16,-3-1 6-16,1 2-2 16,-4 1 8-16,-1 2-4 15,2 1 2-15,-2-1 2 16,2 1 0-16,-4 2 0 0,-3 1 0 15,0 0 1 1,-6 0 3-16,0 0-3 16,0 0-1-16,0 0 13 0,0 0 1 15,0 0-3-15,0 0-2 16,-6 0 6-16,-13 2 9 16,-11 10-12-16,-6 2-6 15,-3 0 3-15,-3 2-6 16,2-2 0-16,3 0 0 15,4-3 0-15,8-2-3 16,5-4-3-16,5 0 3 16,6-4 6-16,5 0-6 15,1-1 0-15,3 0-1 16,0 0 2-16,0 0-4 16,0 0-3-16,0 0-3 0,0 0-5 15,0 0-12-15,4 0 7 16,7 0 15-16,2-1-16 15,-1-8-8-15,2 1-69 16,-1-3-62-16,2-4-70 16,6 0-442-16</inkml:trace>
  <inkml:trace contextRef="#ctx0" brushRef="#br0" timeOffset="65282.75">3683 6482 179 0,'0'0'485'16,"0"0"-347"-16,0 0-30 15,0 0-10-15,0 0-31 16,0 0-31-16,-4-1-35 15,4 1-1-15,0 0-31 16,0-4-113-16,4-2-92 16</inkml:trace>
  <inkml:trace contextRef="#ctx0" brushRef="#br0" timeOffset="69352.48">22644 6885 267 0,'0'0'147'16,"0"0"-15"-16,0 0-40 16,0 0-34-16,0 0-4 15,0 0 9-15,0 0-20 16,-32-9 4-16,21 2 16 15,-1 0-33-15,2-2-1 16,-2-2 0-16,0 0 6 16,1-3-28-16,2 1 2 15,3-1-3-15,1 3-3 0,3-1 6 16,2 2 7 0,0 0 3-16,0-2 3 0,0-1 2 15,0-4-4-15,7-2-15 16,-1-3 1-16,0 0 14 15,2-1-19-15,-1 2 3 16,4 1 5-16,-4 1-6 16,-1 0 13-16,3 0-11 15,0-1 15-15,0-2 2 16,0 2-18-16,0-3 11 16,0 1-11-16,0 1 6 15,2 3-7-15,0 0-3 0,-2 2 0 16,4 1 4-16,-1-1-4 15,3-1 0-15,-1 1 3 16,3-2 1-16,-1 0-4 16,3-2 0-16,2 2 0 15,0 0 0-15,1 2 0 16,-2 2 0-16,-1 2-1 16,0 1 2-16,-1 3-2 15,3 0 0-15,-2-1 1 16,3 1 6-16,0 1-6 15,2 0-4-15,-2 1 4 16,2 0 1-16,0 2-1 16,3 1-5-16,-4 0 5 15,-1 3 0-15,0-1 0 16,-3 1-1-16,-1 0-4 0,1 0 5 16,2 0-2-16,-1 0 2 15,-1 0-8-15,1 0 4 16,-4 0-5-16,2 1 3 15,-5 2 5-15,-1 0 1 16,3-2-1-16,-1 4 0 16,3-4 1-16,-1 3-1 15,1 1 3-15,1-1-4 16,-3 2 3-16,-1-1-3 16,-1 1-1-16,-1 1-2 15,1 1 5-15,1 0 0 16,-3 2 0-16,0 0-1 15,0 2-2-15,-1-1 4 16,-3 2-2-16,1-1-2 0,-2 1 3 16,-3-1-1-16,0 3 1 15,1-1-3 1,-1 2 3-16,-1 1 0 0,-2-2 3 16,0 0-3-16,0 2 4 15,0-1-10-15,0-2 6 16,0 0 0-16,0 2 0 15,-2-1 3-15,-6 2-1 16,0 2 2-16,0-2-4 16,1-1 6-16,-2 1-6 15,2-1-1-15,1-1 1 0,-2 1 5 16,-1-1-5 0,0 1 0-16,0 1 0 0,0 0-6 15,-2-2 6-15,1 2 0 16,-1-1 2-16,3-1-1 15,1-1 1-15,-1-2-2 16,2-1 0-16,-4 0 1 16,1 2-1-16,-2 4-1 15,-2-3 0-15,1 0 0 16,0-1 2-16,2-3-2 16,-1 0 2-16,-1-2-5 15,-1-1 7-15,0 3-3 16,2-2 13-16,0 2-11 15,1-1-2-15,4-1 0 16,-1 1 0-16,2 1 2 0,-1-3-2 16,-1-2 0-16,-1 2 2 15,1-2 1-15,-2 0-1 16,-1-1-2-16,0-1 0 16,3 0 3-16,-2-2-3 15,3 1 0-15,0-1 0 16,0-1 3-16,0 0-2 15,-1 0-1-15,2 0 2 16,1 0-3-16,2 1 1 16,-2 2-1-16,-1-1 1 15,1-1 0-15,-2 1 0 16,2-2 0-16,-1 1 1 0,-3-1-1 16,-2 1 0-16,-2 4-2 15,0 0-1 1,-1 1 4-16,4 1-3 0,1-1 0 15,2 1 2-15,2-3-4 16,0 1 5-16,1-4-1 16,1 0 3-16,2-1-3 15,-3 0 13-15,0 2 1 16,-3-1-12-16,0 2 5 16,-3 2-4-16,2 1-4 15,1 0 2-15,0 0 0 16,1-1-1-16,1-2-5 0,2-3 5 15,1 0 10-15,-2 2-10 16,1 0 1-16,-2 2 5 16,-1 0-2-16,1 1-4 15,-2 2-1-15,2-1 1 16,2-4 1-16,-1 1 2 16,2-3-2-16,-1 2 0 15,2-2 0-15,0 0 4 16,-1 1-5-16,-1 2 0 15,0 0 3-15,1-2 0 16,-1 1-1-16,1-2 0 16,-1 0 6-16,1 0 4 15,1 0 4-15,0 0-15 0,-2 0 13 16,2 0-14-16,0 0 2 16,0 0 1-16,0 0-3 15,0 0 0-15,-1 0-3 16,1 0-7-16,0 0 1 15,0-7-18-15,0-3-24 16,0-5-13-16,7 2-43 16,3-1-73-16,-3 0 15 15,3 3-19-15,-4-1 79 16,-1 2 33-16,-4-2 39 16,1 4 33-16,-2-1 4 15,0 2 21-15,0 0 31 16,0 1-1-16,0 2 29 15,0 0-23-15,0 0 22 16,-3 0-28-16,-2 0 3 0,1-1-27 16,1 4 34-16,0 0-27 15,1 1 21-15,1-2 8 16,1 1-25-16,-3-1-4 16,3 2-1-16,0 0-6 15,0-1-9-15,0 1-1 16,0 0 6-16,0 0-11 15,0 0-7-15,0 0 4 16,0 0-5-16,0 0-8 16,0 0 0-16,0 0 0 15,0 3 1-15,0 7 1 16,0-1-2-16,0 5 2 0,0 3-1 16,0 0 5-1,0 3-6-15,0 0 1 0,0-3-4 16,0 1 5-16,0 2-2 15,0-2 0-15,6 3-9 16,-2-1-2-16,2-3 10 16,2-3-2-16,-1-2-2 15,5-5-1-15,-3-2-4 16,4-2 6-16,1-3 2 16,2 0-3-16,5 0 2 15,3 0 3-15,0-10 8 16,0 0-8-16,-3 2 0 15,-2 2 4-15,-4 3-4 16,-3 2 0-16,-3 1-7 16,-3 0 7-16,0 0 3 0,0 0-3 15,-5 0-9-15,2 0 7 16,-3 0-10-16,2 0-35 16,2 0-101-16,2 0-101 15,-1 0-181-15</inkml:trace>
  <inkml:trace contextRef="#ctx0" brushRef="#br0" timeOffset="71422.61">24018 6663 347 0,'0'0'155'0,"0"0"-56"16,0 0-19-16,0 0-28 16,0 0 4-16,0 0-24 15,0 0-11-15,2-2 12 0,8 2 2 16,4 0-3 0,4 0-17-16,4 0-12 0,5 0 18 15,1-7-19-15,-1-5-1 16,0-2 8-16,-5-3-8 15,-1-2 8-15,-3-2-8 16,-5 0 7-16,0 2 18 16,-3 0 48-16,-3 5-43 15,-2 2 16-15,-4 4-2 16,1 2-10-16,-2 1-2 16,0 2 4-16,0 2-17 15,0 1-15-15,0 0 2 16,0 0 4-16,0 0-11 0,0 0-3 15,0 0-1 1,0 0-3-16,1 0 6 0,-1 0-1 16,3 5 2-16,0 2 7 15,0 3 2-15,2 1-4 16,-1 4 4-16,-1-1-7 16,0 4 3-16,-1 2-5 15,-1 2 0-15,2 2 4 16,0 2-3-16,-3-1-1 15,0 1 0-15,0 1 0 16,0-4 0-16,0 0 0 16,0-2 0-16,0-4-2 15,-4 0 5-15,-1-2-6 16,2-1 3-16,0 2 0 0,3-3-1 16,0-2-1-16,0-2-3 15,0-4 3-15,0 0-12 16,0-4 3-16,0-1 3 15,0 0 1-15,0 0-9 16,0 0-47-16,0 0-22 16,0 0-69-16,0 0-257 15</inkml:trace>
  <inkml:trace contextRef="#ctx0" brushRef="#br0" timeOffset="71894.62">24476 6890 112 0,'0'0'335'16,"0"0"-194"-16,0 0-27 16,0 0-19-16,0 0-18 15,0 0-11-15,3-1-3 16,-3 1-6-16,0 0 1 16,0 0 2-16,-3 0-2 0,-17 0-2 15,-12 0-14-15,-10 4-9 16,-11 0-13-16,-1 1-5 15,6-3-12-15,7 1 0 16,8-1 1-16,9-1-4 16,9 0 0-16,7-1 1 15,5 0 0-15,3 0-1 16,0 0 0-16,0 0-5 16,0 0 3-16,0 0-8 15,0 0-3-15,6 0-8 16,3 0-65-16,0-2-53 15,0-1-70-15,0 0-255 16</inkml:trace>
  <inkml:trace contextRef="#ctx0" brushRef="#br0" timeOffset="73443.89">24183 5291 250 0,'0'0'96'0,"0"0"19"16,0 0 1-16,0 0-40 16,0 0-20-16,0 0 7 15,0 0-14-15,0 0 2 0,0 0 3 16,0 2-19 0,-10 9 8-16,-4 5-3 0,-9 5 2 15,-7 4-22-15,-7 8 16 16,-5 2-32-16,0 0 3 15,3 3-6-15,6-1 0 16,4 0 6-16,7-4-7 16,2-1 0-16,7-5-2 15,1-4 5-15,1 0-3 16,2-2 2-16,-2-2-1 16,0-4 2-16,-1 0-2 15,2-5 3-15,2-3 4 16,4-2-7-16,4-5 1 15,0 0-2-15,0 0-9 0,0 0 1 16,0 0-6-16,0-2-18 16,3-11-33-16,9-4-84 15,4-3-151-15</inkml:trace>
  <inkml:trace contextRef="#ctx0" brushRef="#br0" timeOffset="74137.66">23971 5148 321 0,'0'0'221'0,"0"0"-143"0,0 0-2 16,0 0-23-16,0 0-23 16,0 0 4-16,24-2 13 15,-7 2-6-15,4 0-7 16,9-1-15-16,5-5-5 16,3 2-7-16,-1-2-7 15,1 1 6-15,-5 0-6 16,-5 0 2-16,-10 2 5 15,-8-2-7-15,-5 4 0 16,-5 1 3-16,0-1 0 16,0 1 2-16,0 0-4 15,0 0-1-15,0 0 11 0,0 0-8 16,3 0 3-16,1 0 4 16,1 2 12-16,-1 6 3 15,1 2-7-15,-1 2-8 16,2 4 15-16,0 2-5 15,1 5-5-15,-1-1-5 16,-1 1-6-16,-2 0 1 16,2 2-5-16,-4 0-1 15,-1 0 1-15,0 1-34 16,0-1 1-16,0-1 4 16,0-1-7-16,0-5 29 15,0-2 5-15,0-5-18 16,0-1-2-16,0-6-40 15,0-2-35-15,5-2-126 16</inkml:trace>
  <inkml:trace contextRef="#ctx0" brushRef="#br0" timeOffset="75064.06">25092 4957 551 0,'0'0'187'15,"0"0"-65"-15,0 0-52 16,0 0-11-16,0 0-10 16,0 0-8-16,-95 41-18 15,71-19 1-15,0 6-13 16,6-2-4-16,0 1-4 16,6 0-3-16,2-2 0 15,6-1-1-15,2-1 0 16,2 0-4-16,0-4 5 15,0-2 6-15,5-2-6 0,8 0-4 16,1-3 4-16,6 0-2 16,7-5 9-16,4-2-7 15,8-3 7-15,2-2-5 16,-2 0 3-16,-2-9-2 16,-3-6 6-16,-4-4-2 15,-3-2-1-15,-6-1 37 16,-2-5 0-16,-5-2-13 15,-1-3 8-15,-4 0-21 16,-3-1 0-16,-3 4 0 16,-3 0-12-16,0 4 2 15,0 1 8-15,0 0-8 0,-8 1 1 16,-2 2-3 0,-5 0-5-16,0 2 15 0,-1 0-12 15,-1 5-2-15,-1 2 3 16,5 5-3-16,-3 2-1 15,2 3-6-15,-1 2 6 16,0 0 1-16,0 0 3 16,2 9-4-16,2 5 0 15,0 4 1-15,3 4-3 16,2 1 2-16,3 4 0 16,3 2-4-16,0-1 4 15,0 0 0-15,7-1-2 16,4-2 4-16,2-2-3 15,-1-1 1-15,2 1 0 0,4-1-1 16,1 1 1-16,2 0 0 16,0 1 2-16,3-2 0 15,-5-1-2-15,-1-1 0 16,-2 0 0-16,-5-2 0 16,-2 3 0-16,-2 2-6 15,1 1 5-15,-4-1-3 16,-2-4-6-16,-2-2-1 15,0-5-18-15,0-5 5 16,0-3-5-16,0-4-8 16,0 0-20-16,0 0-20 15,0-10-101-15,0-11-506 16</inkml:trace>
  <inkml:trace contextRef="#ctx0" brushRef="#br0" timeOffset="75893.92">25550 5154 700 0,'0'0'140'15,"0"0"-58"-15,0 0 6 16,0 0-28-16,0 0-43 15,0 0 8-15,-8-1-16 0,8 7-8 16,0 8-2 0,0 3 6-16,5 3-5 0,9 1 0 15,4-2 3-15,1-2 14 16,2-4-17-16,1-3-1 16,-2-6 1-16,-1-2 0 15,-2-2-1-15,-2 0 1 16,0-10 9-16,-2-2 5 15,-2-2-14-15,-2 2 3 16,-2-1 3-16,-6 3 6 16,-1 2 19-16,0 4-2 15,0-1-2-15,0 4 5 0,0 1-18 16,0 0 2 0,0 0-7-16,0 0-9 0,0 0-9 15,0 0 4-15,0 1 5 16,0 8 9-16,0 1-2 15,0-1-9-15,0 3 3 16,0-1-2-16,5 1-2 16,16 1-2-16,4-1 4 15,8-4 1-15,4-3 0 16,-3-4-31-16,-4-1 4 16,-4 0 18-16,-5-1 0 15,-4-12 9-15,-3-3 4 0,-2-3 10 16,-3-1-11-1,-3-1 11-15,-5-2 11 0,-1 3-10 16,0 2 8-16,0 4-15 16,-1 4 8-16,-5 3 2 15,3 4-4-15,0 2-3 16,1-1-2-16,2 2-7 16,0 0 9-16,-1 0-11 15,-2 0-7-15,-1 0 7 16,-1 9 5-16,2 1-2 15,-1-1 6-15,2 0-9 16,0 0-1-16,2 3 0 16,0 2 1-16,0 3 0 15,2-1 0-15,9 0-10 16,5-2-16-16,2-1 11 0,1-3-13 16,2-4-2-16,-1-3-15 15,-1-3 6-15,0 0-36 16,-5 0-79-16,-2-8 30 15,-7-4-84-15,-3-7-230 16</inkml:trace>
  <inkml:trace contextRef="#ctx0" brushRef="#br0" timeOffset="76100.03">26052 4831 837 0,'0'0'136'16,"0"0"-9"-16,0 0-66 15,0 0-24-15,0 0-37 16,0 0-4-16,0 0-83 16,22-33-154-16,1 27-202 15</inkml:trace>
  <inkml:trace contextRef="#ctx0" brushRef="#br0" timeOffset="76477.45">26277 4771 714 0,'0'0'70'0,"0"0"0"15,0 0 58-15,0 0-30 16,0 0-31-16,0 0-16 15,5 70-3-15,0-51-26 16,1 1 12-16,1-1-15 16,-1 2-6-16,-2 1 7 15,3-1-14-15,-1 2 2 16,0 3-8-16,2 2 1 16,1 0 5-16,0 0-4 15,0 0 1-15,-2-2-3 0,2-3 0 16,-2-1 1-1,1 0-1-15,-2-4 0 0,3-3-1 16,0 1 1-16,1-5-3 16,4-1 2-16,-1-3-1 15,6-4-7-15,1-3-58 16,2 0-18-16,-1-4-59 16,-7-10-113-16,-7-5-301 15</inkml:trace>
  <inkml:trace contextRef="#ctx0" brushRef="#br0" timeOffset="76718.95">26519 5038 813 0,'0'0'162'16,"0"0"-54"-16,0 0-26 15,-106-10-3-15,76 8-51 16,3 2-2-16,8 0-2 16,4 0-21-16,5 0-2 15,5 0-2-15,2 0-11 16,3 0-35-16,0 0-83 16,0 0-60-16,6 0-163 15</inkml:trace>
  <inkml:trace contextRef="#ctx0" brushRef="#br0" timeOffset="76946.27">26986 5145 893 0,'0'0'92'0,"0"0"26"16,0 0-9-16,0 0-33 15,0 0-24-15,0 0-10 16,-8 4-23-16,5-4-8 16,-1 0-11-16,1 0-40 15,1 0-81-15,-3 0-143 16,-1 0-585-16</inkml:trace>
  <inkml:trace contextRef="#ctx0" brushRef="#br0" timeOffset="98312.78">11127 6589 80 0,'0'0'95'16,"0"0"9"-16,0 0-8 16,0 0-12-16,0 0-19 15,0 0-26-15,0 0 0 0,0 0-7 16,0 0-2-16,0 0 5 15,0 0 7-15,0 0-8 16,0 0-4-16,0 0-10 16,0 0-9-16,0 0-10 15,0 0-1-15,0 0-1 16,0 0 0-16,0 0 1 16,0 0 0-16,0 0 0 15,0 0 0-15,0 0 2 16,0 0-2-16,0 3 1 15,0-1 1-15,0-1 1 16,0 1-3-16,0-2 0 16,0 0 2-16,0 0-1 0,0 1 0 15,0-1 9-15,0 0-1 16,0 0 7-16,0 0-7 16,0 0-9-16,0 0 6 15,0 0-5-15,0 0-1 16,0 0 3-16,0 0-3 15,0 0-3-15,0 0-1 16,0 0-4-16,0 0-10 16,0 0-19-16,0 0-29 15,0 0-90-15,0 0-132 16</inkml:trace>
  <inkml:trace contextRef="#ctx0" brushRef="#br0" timeOffset="98913.25">11116 6589 187 0,'0'0'121'0,"0"0"16"15,0 0-31-15,0 0-21 16,0 0-40-16,0 0 4 15,0-2-10-15,0 0 6 16,0-1-17-16,0 0-13 16,0 1 0-16,0 0 4 15,0-1-11-15,0 2 5 16,0 1-7-16,0 0-6 16,3 0-2-16,-1 0-4 15,2 0 6-15,-1 0-2 0,0 3 2 16,0 2-1-16,-3 3 3 15,0-3 0-15,0 0-1 16,-4-1 9-16,-4-3 20 16,-1-1 3-16,4 0-10 15,1 0-5-15,-2 0-5 16,3-3 9-16,2-2-14 16,1 0-8-16,0 1 1 15,0 3-2-15,0-1-4 16,0 2-11-16,1 0 12 15,5 0 2-15,1 0-26 16,-2 0-39-16,-2 0-45 16,0 0-243-16</inkml:trace>
  <inkml:trace contextRef="#ctx0" brushRef="#br0" timeOffset="102753.72">11097 6552 63 0,'0'0'149'0,"0"0"-30"15,0 0-23-15,0 0-34 16,0 0-10-16,0 0-14 15,0-7-9-15,0 5 1 16,0 2-12-16,0-3 16 16,0 2 12-16,0 0-3 15,0-1-20-15,0 1 17 16,1-1-3-16,1 0-10 0,-1-1-17 16,-1-2-7-1,0 1 24-15,0-3 10 0,0-2-14 16,0 2 29-1,0-3-30-15,0 1 15 0,0-1-17 16,0-3-5-16,0-1 3 16,0-2-14-16,0 1 7 15,-1-1 11-15,-1 1-12 16,2 1 5-16,0 3-3 16,0-2-9-16,0-1 11 15,0-2-12-15,0-1 1 16,0 1 5-16,0-2 0 15,3 3-4-15,1 1-4 16,-1 0 4-16,2 1-4 16,1-2 0-16,-1-2 0 15,2-3 3-15,2-6-3 16,1 0 4-16,1-6 0 0,4 1-3 16,-2-2 4-16,2 0-5 15,2 2 0-15,-3 3 2 16,-2 2-1-16,0 5-1 15,-3 3 0-15,2 0 0 16,2 1 1-16,-1 1 3 16,6-2-4-16,-3 1 2 15,4-1-1-15,-1-2-2 16,5-2 0-16,0 0 1 16,-3 0 1-16,5-1-1 15,-1 1-6-15,0 3 6 16,1-1 1-16,2 0 4 0,0-1-5 15,6 0-3 1,5-1 0-16,3 0 3 0,2 1 0 16,2 1 0-16,-5 4 0 15,-7-1 0-15,-6 4 0 16,-6 3 0-16,-3 0 1 16,1 0-1-16,2 0-1 15,0 0-4-15,10-2 5 16,5-2-1-16,10-3 0 15,8-3 1-15,4-1 3 16,2 0-3-16,-6 1-1 0,-2 0-2 16,0 2 3-1,-3 0 0-15,2-1 1 0,-1 2-1 16,0 0 1-16,-1 1-1 16,3 4-7-16,-5-1 3 15,-1 5 0-15,-11 1 2 16,-3 3-1-16,-1-1-7 15,0 3 10-15,5-3-19 16,5 2 3-16,3-1 11 16,3-2-4-16,0 2 0 15,1-3-1-15,-2 1 5 16,1-1 3-16,-1 0 2 16,-1-1-4-16,-1 3 4 15,-6-1 2-15,-7 3-2 0,-4 0 0 16,-2 0 2-1,1 2-5-15,2 0 3 0,2 1-5 16,1 0 0-16,1 0 5 16,-4 0-1-16,3 0 0 15,-1 0 1-15,-2 0 1 16,1 0-1-16,-2 0 0 16,-1 0 1-16,3 0 0 15,0 0 0-15,6 0-1 16,-1 0 0-16,2 0 2 15,0 0-2-15,-3 0 0 16,-2 0 1-16,1 0-1 16,-4 0 0-16,-3 0 0 0,2 1 1 15,1 2 3-15,8 1-4 16,6 0-1-16,4 2 1 16,6-2 0-1,-5 0-5-15,-4-1 4 0,-9-2 2 16,-7 2-1-16,-6-3 0 15,0 3 0-15,1 0 2 16,5 1-2-16,4 3 0 16,5 2-4-16,3-2 4 15,0 1 5-15,1 1-5 16,-1-2-3-16,-5 2 3 16,-3-3 0-16,-1 3 0 0,-3-1 0 15,0 2 2-15,-3 0-3 16,3 1 1-16,1-1 0 15,0 2 1-15,1-2-1 16,1 1 0-16,-2 1-1 16,2 1 3-16,-2 1-3 15,-1 0 1-15,-4 1 0 16,0-4 2-16,-2 0-2 16,0-1 0-16,-2-2 0 15,1 0 0-15,-2 1-1 16,1 1 1-16,3 0 0 15,0 1 4-15,1 1-4 16,4 0 0-16,-2 2-2 0,-1-3 4 16,-3 2 6-1,-1-3-8-15,-5 0 0 0,1-1 3 16,-2-1-3-16,0 2 0 16,3 0 1-16,2 1 1 15,2 3 1-15,0-1-3 16,3 1-1-16,1-1 1 15,0 0 2-15,2-1-1 16,-2 1 3-16,0-4-4 16,-3 4 9-16,-1-1-8 15,-3-2 0-15,1 1 3 16,-1-1-1-16,-2-2-2 16,2 3 2-16,-1-1-1 15,0 2 6-15,2 0-6 0,-2 1 0 16,3 1 3-16,1 3-3 15,3 3 0-15,1 1 1 16,0 3-2-16,-1 0 6 16,0-2-6-16,0 1-1 15,-2-3 5-15,-2-2-2 16,1 0-3-16,-2 1 1 16,0 1 2-16,2-2 2 15,1 2-5-15,-3 1 0 16,3-1 4-16,-1 0-4 15,-5-4 2-15,-1-3 3 16,-6-2-4-16,-1-1 5 16,-2 0-6-16,1 0 0 0,0 3 1 15,2 1 1-15,2 1-1 16,-2-1 0-16,-2-1-1 16,2 0 4-1,1 0-4-15,-3 1 0 0,0 0 5 16,1 0-4-16,0 0-1 15,0-1-2-15,-1-2 2 16,-2 0 2-16,1-2-2 16,1 2 0-16,-2-1 2 15,4 4-2-15,-2 0-1 16,3 0 1-16,1-1 0 16,-3-3 10-16,0 0-10 0,1 1 2 15,-1 1 0 1,1 3-1-16,3-1 3 0,-3 0-3 15,-2-1 0-15,3-2 7 16,-2 0-5-16,1 0-3 16,1 2 0-16,2 1 7 15,-3 1-7-15,2-7-1 16,-5-1 1-16,-3-3 5 16,-2-1-5-16,1-1 0 15,-1 0 2-15,2 3-1 16,2 0-1-16,-1 2 0 15,3-1 1-15,0-1 1 16,-3 0-2-16,-2-4 0 16,-1 0 3-16,-1-1-2 15,0 0 0-15,0 2 0 0,0-2 4 16,0 1-7-16,0-1 2 16,2 2 0-16,-1-1 2 15,-1 2-2-15,5 1 0 16,-2 1 1-16,2-1 4 15,1 2-5-15,-3-1 0 16,2 1 0-16,-4-3 0 16,1 0-1-16,-2-2 1 15,0 0 0-15,0 1 0 16,1-1 3-16,-1-1-3 16,0 1 0-16,2 1 0 15,-1-1 2-15,-1 2-2 0,0-3 0 16,2 0 0-1,-2 0 3-15,0 1-3 0,2 2 0 16,-1-1 0-16,3 2 0 16,-2-1 0-16,1-2 0 15,-3 0 0-15,0-1 2 16,0 2-1-16,1 1 3 16,1-1-5-16,1 4 1 15,1 1 0-15,1 0-3 16,-2-2 3-16,0-4 0 15,-2-1 0-15,-1 0 0 16,0 0 10-16,0 0-8 16,0 0-1-16,0 0 2 0,0 0 2 15,0 0-5 1,0 0 0-16,0 0 3 0,0 0-3 16,0 0-8-16,0-6-18 15,-13-9-20-15,-14-8-100 16,-10-8-87-16,-14-9-340 15</inkml:trace>
  <inkml:trace contextRef="#ctx0" brushRef="#br0" timeOffset="104852.9">14685 4747 214 0,'0'0'171'0,"0"0"-53"0,0 0-17 15,0 0-39-15,0 0-13 16,0 0-15-16,-5-5-3 16,4 4-1-16,1 1 8 15,0 0-21-15,0 0 4 16,0 0-9-16,0 0 2 15,0 0 6-15,0 0-10 16,0 0-4-16,0 0 7 16,0 0-6-16,0 0 6 15,0 0-4-15,0 0-5 16,0 0 9-16,0 1 2 16,0 4-10-16,1 0 11 15,5 2-12-15,0 1 1 0,0-1 1 16,3 0-4-16,-2 0-1 15,1-3 4-15,-2 2 2 16,-1-2 13-16,2 0-19 16,-4 0 2-16,1-1 3 15,2 2 0-15,-1 1-4 16,3 3-1-16,2 1 3 16,-1 0-3-16,1 1 1 15,2-1-2-15,-3-2 2 16,-1-1 9-16,-1 0-9 15,-3-1-2-15,2 1 5 16,0 0-2-16,0 1-3 16,3 1-2-16,-3-2 2 0,-1-1 4 15,-2-2-4-15,-3-3-1 16,0 4 1-16,1-2-1 16,1 2 6-16,1 2-7 15,0 0 3-15,1 1-1 16,2-1 1-16,-3 0 0 15,0-2 1-15,-3-1-2 16,3-1 4-16,-3 0-8 16,2 0 4-16,-1 1 0 15,4 4 6-15,1 4-6 16,4 0 0-16,2 5 5 16,-1-3 10-16,-1-3-10 0,-4-2-4 15,-3-5 4-15,-2-1 4 16,-1-1-8-16,0-2 4 15,0 0 27-15,0 0-12 16,0 0 4-16,0 1-9 16,0-1 4-16,0 0 2 15,0 1-17-15,0-1-3 16,0 2-2-16,0-2-1 16,0 1 2-16,0-1 2 15,0 2-2-15,0-2-5 16,-4 1 5-16,-1 2 0 15,-1 0 0-15,-4 0 0 16,-2 1 0-16,-3-1 8 16,-3 0-6-16,0-1-2 15,-3 3 0-15,-3 0 1 0,-2 2 6 16,-3 1-7-16,1 1 2 16,0 1-2-16,1 0 1 15,3-2-1-15,-2 2-3 16,-1-1 3-16,1-1 6 15,-3 1-4-15,3-2-2 16,2-1 0-16,4 3 1 16,5-3-2-16,3-1 1 15,5-2 0-15,0 0-4 16,2-2 5-16,4 1-1 0,-1-2 3 16,1 1-3-1,1-1 0-15,-2 2 0 0,1-2 6 16,1 0 3-16,0 0-1 15,0 0-4-15,0 0-3 16,0 0 5-16,0 0-6 16,0 0-3-16,0 0-5 15,0 0-17-15,1 0-56 16,10 0-32-16,2-2-52 16,-1-2-80-16,0-3-372 15</inkml:trace>
  <inkml:trace contextRef="#ctx0" brushRef="#br0" timeOffset="106471.31">13339 4044 19 0,'0'0'85'16,"0"0"-27"-16,0 0 17 16,0 0-11-16,0 0-5 15,0 0 5-15,-3 0 0 16,3 0 0-16,-1 0-14 16,1 0-2-16,0 0-6 15,0 0 0-15,0 0-12 16,0 0 1-16,-2 0 1 15,2 0 24-15,-3 0-23 16,1 0 14-16,-2 3-5 16,-2 2-14-16,2 3-7 0,-1-1-4 15,2 0-12-15,0-2 3 16,2 3-7-16,-2-3 0 16,0 2 1-16,0 0 0 15,0 0 2-15,-3 0 0 16,6-1 1-16,-2 1 1 15,1-2-6-15,1 1 2 16,0 0-7-16,0 1 3 16,0 0-1-16,0-3 3 15,0 1 3-15,9-1-3 16,0 0 0-16,1 2-1 0,5-1 0 16,0 1 1-1,1-2 10-15,-1 0-10 0,-1-1-6 16,-4 0 1-1,1-3 5-15,-1 0 8 0,-1 0 1 16,2 0-6-16,-1 0 3 16,-3 0-5-16,-1 0 8 15,0 0 3-15,-1-2 0 16,-5-1 2-16,6 2 4 16,-5-2-14-16,-1 2 5 15,0-1-2-15,0 1 0 16,0 0 5-16,0-1-6 15,0 2-3-15,0-1 3 16,0 1-6-16,0 0 1 16,0 0-2-16,0 0 1 0,0 0-2 15,0 0-14 1,0-2-21-16,0 1-18 0,-4 0-50 16,-1-2-30-16,-1 0-244 15</inkml:trace>
  <inkml:trace contextRef="#ctx0" brushRef="#br0" timeOffset="109168.62">13435 4216 56 0,'0'0'82'0,"0"0"-3"16,0 0 10-16,0 0 8 0,0 0-34 16,0 0-11-1,0 0-18-15,1 0 8 0,1 0-7 16,-1 0-1-1,2 0 4-15,0 0 7 0,1 0-10 16,2 0 4-16,2 0-19 16,4-1 14-16,-3-1-6 15,1-1-5-15,3 0-15 16,-2-1-3-16,0 0 6 16,2 0 0-16,-3-2-8 15,-2 1 7-15,4-1 13 16,-3 1 16-16,-2-2-16 15,1-2 10-15,0 0-12 16,0-1-12-16,0 0 1 16,-1-1-7-16,0-1 13 0,-2 0-14 15,-2 0 6-15,0-1 8 16,0-1 7-16,-2 0-8 16,2-1-9-16,-3 2-1 15,0 1 4-15,0 1 11 16,0 0-13-16,0 1 0 15,0 0 10-15,0 1-9 16,-6-1-7-16,-1 2 2 16,1 1 10-16,-4-1-12 15,4 2 1-15,-4 1 3 16,3-1-1-16,-3 0 1 16,1 0-4-16,-2 1 0 15,-2-1 7-15,2 2-8 16,-2 1 0-16,1 3 0 0,0 0 1 15,-4 0-1-15,-1 0-1 16,-1 0 1-16,-1 0 3 16,1 4-3-16,2 2-2 15,4 0 2-15,-3 1 0 16,6-2 0-16,-2 1 0 16,1 1 0-16,1 1-4 15,0-1 4-15,4 3-5 16,-2-2 1-16,1 1 6 15,0 0-3-15,0-1 2 16,0 2-1-16,-4 0 4 0,7 0-4 16,-2 0-3-1,1-1-2-15,2 0 4 0,2-1 1 16,0-1-6-16,0 1 5 16,0-1-2-16,0 0-7 15,8 0-15-15,1 1 6 16,4 0-2-16,-1-3-8 15,1-2-21-15,1-3-55 16,2 0-96-16,-1 0-556 16</inkml:trace>
  <inkml:trace contextRef="#ctx0" brushRef="#br0" timeOffset="109629.56">13828 4000 382 0,'0'0'285'15,"0"0"-131"-15,0 0-14 16,0 0-37-16,0 0-17 16,0 0-32-16,0-5 1 15,0 3-13-15,-1 2-21 0,1 0 5 16,0 0-24 0,0 0-2-16,0 0 0 0,0 0-7 15,0 0-85-15,0-1-132 16,3-3-295-16</inkml:trace>
  <inkml:trace contextRef="#ctx0" brushRef="#br0" timeOffset="110335.99">14042 3846 212 0,'0'0'132'0,"0"0"-9"15,0 0 6-15,0 0-28 16,0 0-26-16,0 0-2 16,7-4-1-16,-7 4-15 15,0 0-3-15,0 0-27 16,0 0-21-16,0 0 4 16,-6 4 2-16,-1 3 4 15,1 3-12-15,0-1-1 16,6 2-6-16,0 1 3 0,0 0 0 15,7-1 2-15,7 1 2 16,-2-1-2-16,1-3 7 16,2 1-4-16,0-2 7 15,0 0-7-15,6 0 5 16,-2 2 4-16,1-2-13 16,-3 1 3-16,-2-1 0 15,2 0-1-15,-5 0 3 16,-2 1-5-16,-1 2-1 15,2 0 0-15,-1 3 3 16,-3-1-5-16,-2-1 2 16,-5-1-1-16,0-1-2 0,0 1 6 15,-11 0 4-15,-11-1 9 16,0-1 5-16,-4-1-11 16,2-2 4-16,-3-1-8 15,1-3 0-15,0-1 4 16,1 0 2-16,1 0-2 15,3 0-9-15,3-4 5 16,5-3 3-16,1 0-3 16,6 1-6-16,3-3 0 15,3 1-14-15,0-2-57 16,2-2-52-16,15-4-122 16,3-1-492-16</inkml:trace>
  <inkml:trace contextRef="#ctx0" brushRef="#br0" timeOffset="110852.05">14406 3743 93 0,'0'0'173'16,"0"0"-95"-16,0 0 10 16,0 0-4-16,0 0-13 15,0 0-16-15,3-1 13 16,-3 1-13-16,0 0-8 15,0 0-11-15,0 0-2 16,0 0 6-16,0 0 0 16,0 0 5-16,-6 0 20 15,-14 1-5-15,-9 6-6 16,-9-1-15-16,-2-2-20 16,0 2-2-16,5-2-11 15,7 2 4-15,7-2-2 0,6 0-5 16,6-2-2-16,6-2-1 15,3 0 3-15,0 1-4 16,0 0 1-16,0-1-1 16,0 0 0-16,0 0-10 15,0 0-7-15,0 3-32 16,0 0-16-16,3 0 2 16,5 1-63-16,-2 1-144 15</inkml:trace>
  <inkml:trace contextRef="#ctx0" brushRef="#br0" timeOffset="116635.62">11179 7868 155 0,'0'0'73'0,"0"0"8"15,0 0-24-15,0 0-4 0,0 0-17 16,0 0-11-16,0 0 2 16,0 0 19-16,0 0-11 15,0 0-1-15,0 0 6 16,0 0-14-16,0 0 0 15,0 0-10-15,0 0-6 16,0 0-3-16,0 0 1 16,0 3-6-16,0 0 10 15,0 2-1-15,0-1 2 16,0 2 5-16,0 0-2 16,-2 1-6-16,1 1 0 15,1 1 8-15,-2-2 0 0,2 2-2 16,0-1-6-16,0-2 3 15,-1 1-4-15,-1 0 3 16,1-2 5-16,-2 4-6 16,1-1 3-16,-2 2-1 15,1 1 4-15,3 1-3 16,-3 1-8-16,1 1 4 16,-1-1 7-16,0 3-11 15,-1 2 2-15,-2 1-1 16,-1 2-3-16,-1 1 8 15,-1 2-2-15,0-2 0 16,0-1 3-16,-1-2-7 16,-1 1 8-16,-1-1-6 15,2-2-2-15,1 0 6 16,-3-2 3-16,3 0-5 0,0-2-5 16,0 0 2-16,2-3 4 15,-1 1-11-15,1 3 2 16,-2-3 4-16,1 2-6 15,2 0 10-15,0-2-8 16,-2 1 2-16,0 0 0 16,-3 2-4-16,0 3 0 15,-3 3 1-15,-2 1 7 16,5 1-7-16,-2-2 0 16,0 0 0-16,-1-1 5 0,-2 1-4 15,1-4 4 1,-5 2 3-16,2 2-1 0,-1-2-7 15,1 0 4-15,0-1-5 16,-1-2 8-16,2-1-8 16,-2-1 4-16,3-2 4 15,-2 1-4-15,-3-1 1 16,-3 1-1-16,-2 2-2 16,0 2-2-16,-3 1 0 15,1-1 0-15,4-1 2 16,-1-1-2-16,7 0-1 15,-3-1 1-15,-1 0 1 16,1 0 1-16,-2 1-1 16,-2 0-1-16,-3 4 0 15,-4-1 0-15,-2 3 3 0,3-2-3 16,-2-1 2-16,3-3-2 16,2 0 0-16,1-2 3 15,0-1-1-15,0 0-2 16,-4 2 2-16,-2 2-2 15,-4 3 2-15,-4 0-2 16,-2 0 3-16,1-2-2 16,3-2 3-16,4-3-3 15,2-3 5-15,1-2-6 16,1-2 2-16,1 2 4 16,-5 1-4-16,-6 1-2 0,-2 5 0 15,-6 0 1-15,1 1 2 16,3-3-3-1,3-1-2-15,4-3 2 0,9-3 0 16,2 1 1-16,2-5 0 16,0 0 2-16,-2 1-2 15,-4 0-1-15,-5 4 3 16,-3 0-2-16,-1 3-2 16,-2-1 2-16,5-2-1 15,-2 1 0-15,0-3-1 16,3-1 1-16,2-2 4 15,3 0 3-15,-1 0-7 16,-2 0 0-16,0 0 0 16,-4 0 1-16,0 0-1 0,-3-1 0 15,1 0 0-15,-3-5 2 16,1 1-1-16,3-1 0 16,-4-4-2-16,3 0 2 15,-4 0-1-15,0-2 0 16,-1 0 2-16,-4 1 1 15,4 0-3-15,-1 1 0 16,5 0 0-16,0 1 4 16,3 1-4-16,1-1 2 15,0 1-2-15,1-4 2 16,-3 1 1-16,2-1 1 16,-2-1 1-16,3 0-4 0,0 0 4 15,1 2-5 1,2 0 5-16,5 1-4 0,2 0-1 15,1-1 0-15,1 1 0 16,-3-3 0-16,5 3 0 16,-1-1 0-16,1 1 0 15,0 0 3-15,3 2-3 16,0-2-3-16,0 2 3 16,5-2 0-16,1 0-8 15,-5 0 2-15,3-2 6 16,-1 1 16-16,-4 0-12 15,2 1-3-15,-4-1 2 16,4-2-2-16,0 2-1 16,0-2 2-16,3 3 1 15,1-1-5-15,0 0 2 0,1-1-9 16,-1 0 6-16,2-1-9 16,2 0 12-16,-2 2 10 15,0-2-8-15,0 2 3 16,1-3-5-16,-3-1 0 15,0-1 0-15,1 0 0 16,-2 1 0-16,2 1-1 16,-1-2 4-16,3 2-4 15,0 0 1-15,0 3-2 16,2-2-1-16,-3-1 1 16,2-2 2-16,1 1 3 15,-3-2-3-15,0 0 0 0,4 0-1 16,-2-1 1-16,0 1 4 15,-1 0-4-15,-1 0 0 16,2 1 0-16,-1-1 3 16,3-1-6-16,-3 0 3 15,3-4-6-15,-2 3 6 16,1-2 1-16,2 1 2 16,-5-1 2-16,4 1-5 15,1-1 2-15,1 0-2 16,1 1 0-16,0-2 0 15,2 3 1-15,-2-2-1 16,5 1 0-16,-3 1 3 16,0 2 4-16,0 4-6 0,0-3 1 15,0 1 3-15,-3-1-3 16,3-1 2-16,-1 1 10 16,2 4-13-1,1-1 3-15,-1 2-1 0,1-2-1 16,1 2 3-16,-2 1-4 15,2 0 0-15,-1 2-1 16,-1 1 5-16,1-3-8 16,-2 0 3-16,1 2 0 15,-1-2 13-15,-1 1-13 16,1-2 6-16,-2-2-2 16,1-2-1-16,-1-1 5 15,1 1-6-15,1 0-1 16,1 5-2-16,-1 2-2 0,3 1 3 15,-4-2 2-15,4 2-1 16,-1 0 0-16,-1 1-1 16,-1-3 1-16,0 2 1 15,0-3-2-15,0 1-1 16,3 1 0-16,0-1 2 16,-3 1-2-16,3 1 1 15,-2 0 0-15,2 3 4 16,-1 1-4-16,-1 0-1 15,1 0 0-15,1 1 2 16,-2-1-1-16,2-3 0 16,-1 2 0-16,-2-2 3 15,2 2-3-15,1 0-1 0,-2 1 1 16,1 0 0-16,-1-1 1 16,1-1-1-16,-1 1 0 15,1 0 2-15,-1 1-2 16,1-1 1-16,1 2-3 15,-2 0 3-15,2-1-1 16,-1 1 0-16,1 0 1 16,-2-1-1-16,1-3 2 15,-1 1-2-15,2 1 9 16,0-1-9-16,0 4 4 16,0 0-4-16,0-1 0 15,-3 1 0-15,3-1 0 0,0-1 0 16,0 1 2-16,-3-3-1 15,3 0 1-15,-4-1 2 16,4 2 0-16,0-1 0 16,-3 3-4-16,3-3 2 15,-3 1-1-15,1-2 0 16,-1 1 3-16,2 0-4 16,-1 1 0-16,2 0 1 15,-1 1-1-15,-1-1 0 16,1-1-2-16,-2 0 3 15,3 0-1-15,-2 1 0 16,2-1 2-16,-1 2-4 16,1-2 3-16,-2-1-3 0,2 0 2 15,0 1 0-15,-1 0 2 16,1 1-2-16,0 0 0 16,-3 1-1-16,2 0 1 15,1-1-1-15,-2 1 2 16,2 2 0-16,0-2-1 15,-1 2 0-15,1-1 0 16,-2 2 0-16,2 0 0 16,0 0 0-16,0 0 0 15,0 0 0-15,0-1 1 16,0 1-1-16,0 0 0 16,0-2 1-16,0 1-1 15,0 1 0-15,0 0 0 16,0-1 2-16,0 1-1 0,0-2-1 15,0 1 0-15,-3 1 1 16,3-1-1-16,0-2 0 16,0 1 1-16,0 1 3 15,0-2-4-15,0 2 0 16,0 1 0-16,-3 0-3 16,3 0 5-16,0 0-3 15,0 0 1-15,0 0 0 16,0 0-1-16,0 0-2 15,0 0 3-15,0 0 1 16,0 0-1-16,0 0-2 16,0 0 2-16,0 0 0 0,0 0-1 15,0 0-2-15,0 0 1 16,0 0 0-16,0 0-13 16,0 0-5-16,0 0-8 15,0 5-25-15,6 4-56 16,7 2-110-16,5 1-22 15,9 5-239-15</inkml:trace>
  <inkml:trace contextRef="#ctx0" brushRef="#br0" timeOffset="118433.52">8839 9199 267 0,'0'0'111'16,"0"0"-22"-16,0 0 13 16,0 0-18-16,0 0-7 0,0 0-19 15,0 0-9-15,0-7-15 16,0 5-5-16,0 2-1 15,0 0-9-15,0 0-3 16,0 0 2-16,0 0-7 16,0 0 2-16,0 0-12 15,0 0 9-15,0 0 1 16,0 0-10-16,0 0 19 16,0 0-3-16,0 3 6 15,-4 5 6-15,-2 2-4 16,-3 4-3-16,-3 4-3 15,1 4-6-15,-6 5 10 16,-4 1-12-16,4 3-3 16,-2-1 1-16,5-5 1 15,0-3 0-15,5-4-8 0,0-3 1 16,0 0 10-16,3 3-10 16,-2 0 2-16,1-2-1 15,-2 0 2-15,2 0 0 16,-1-3 0-16,2-2-2 15,0-1 8-15,0-3-11 16,5-1 2-16,-2-3-1 16,3-2-1-16,0 0-1 15,0-1 0-15,0 0-3 16,0 0 1-16,0 0-11 16,0 0 4-16,0 0 7 15,0 0 2-15,10 0 5 0,5 0 2 16,6 0 4-16,4 0-4 15,2 0-6-15,3 0-1 16,0 0 2-16,1 9-2 16,3 1 2-16,-8-1-2 15,1 0 2-15,-5 1 0 16,-4 1-2-16,-5-1 0 16,1 0 4-16,-2-1-4 15,-5-2 3-15,-2-5-3 16,-5 1 1-16,0-3 4 15,0 0-5-15,0 0 1 16,0 0-1-16,0 0-14 16,0 0-75-16,0 0-97 15,0-5-109-15</inkml:trace>
  <inkml:trace contextRef="#ctx0" brushRef="#br0" timeOffset="119203.13">8651 10132 459 0,'0'0'101'16,"0"0"56"-16,0 0-44 16,0 0 19-16,0 0-36 15,0 0-24-15,0 0-19 16,-3-5-21-16,-3 11-7 15,-4 5-1-15,1 3-6 16,0 3-4-16,-3 0-5 0,5 2-7 16,-1-1 7-1,5 0-9-15,3-1-4 0,0-3 4 16,0-1-1-16,0-2 0 16,2-2 1-16,7 1-7 15,3-2 4 1,1 0 5-16,5 2-2 0,3-4 9 15,1-1-8-15,0-3 0 16,-2-2-2-16,2 0-1 16,-1 0 2-16,-1-4-26 15,2-8 10-15,-1-3 3 16,-3 0 4-16,3-2 9 16,-6 0 1-16,-4 1 0 15,-6 1 6-15,-2-2-7 0,-3 0 12 16,0 0 19-1,0 0-18-15,0 1-4 0,-8 4 5 16,1 2-5-16,-5 3 12 16,2 1-10-16,-5 2-1 15,1 1 2-15,-5 0-10 16,-4 3 4-16,0 0-6 16,-3 0 1-16,4 0-5 15,5 0 4-15,4 0-1 16,7 0-1-16,2 0 0 15,4 0-2-15,0 5-17 16,0 0-1-16,0 2 7 16,0 2-27-16,4-1-18 0,5 0-20 15,4-1-36 1,1-2-101-16,2-5-318 0</inkml:trace>
  <inkml:trace contextRef="#ctx0" brushRef="#br0" timeOffset="119453.97">9196 10050 765 0,'0'0'80'0,"0"0"20"0,0 0-38 15,0 0-10-15,0 0-14 16,0 0-35-16,-12-7 0 16,12 7-3-16,-1 0-8 15,1 0-53-15,0 0-46 16,0 0-94-16,0 0-397 16</inkml:trace>
  <inkml:trace contextRef="#ctx0" brushRef="#br0" timeOffset="119932.97">9399 9896 631 0,'0'0'122'0,"0"0"-12"16,0 0-12-16,0 0-18 15,0 0-35-15,0 0-25 16,-20 0 7-16,12 15-6 15,0 4 1-15,2-1-14 16,4-1 6-16,2-3-7 16,0-1-7-16,0-1 2 15,11 0-2-15,7-1-10 16,3-1 10-16,7-1 9 16,2-2 6-16,0-2 7 15,-2 2-14-15,2 0-6 0,-2 2 1 16,-2 0-2-16,-6 4 4 15,-6-1-4-15,-3 2-1 16,-7 0 7-16,-4 0-7 16,0 0 8-16,0 1-7 15,-9 0 5-15,-6 0 0 16,-6-2-5-16,-4 0 9 16,-5-2 0-16,0-4-4 15,2-2-6-15,7-2 3 16,3-3-1-16,7 0 4 15,1 0-6-15,4-3-7 16,5-9-55-16,1-5-69 16,0-6-121-16,4-4-428 15</inkml:trace>
  <inkml:trace contextRef="#ctx0" brushRef="#br0" timeOffset="120162.96">9742 9849 752 0,'0'0'82'16,"0"0"46"-16,0 0-5 0,0 0-32 15,0 0-27-15,0 0-30 16,-106 34-7-16,70-17-24 15,6-2-3-15,5-5-85 16,3-8-186-16,2-2-645 16</inkml:trace>
  <inkml:trace contextRef="#ctx0" brushRef="#br0" timeOffset="145063.79">17087 6650 293 0,'0'0'109'16,"0"0"17"-16,0 0-26 15,0 0-29-15,0 0-25 16,0 0-5-16,0 0-5 16,0 0-4-16,0 0 2 15,0-25-10-15,0 19 5 16,0-4-13-16,0-1-1 16,0-5-13-16,0 1-1 15,0-2 3-15,1-2 1 16,-1-3-2-16,0 1-3 15,0-1 3-15,0-2 0 0,2-2-1 16,1 2-1 0,0 0-1-16,1 2 9 0,1 0-6 15,0 2 18-15,-2 2-7 16,2 0 8-16,-2 0-11 16,0 0 11-16,2 0-13 15,-2-1 1-15,0 2-7 16,2 0 3-16,-2-1 1 15,3 2-1-15,0-4-3 16,0-1 12-16,5-2-12 16,1-1 6-16,1 1-1 15,4-3-2-15,2 2-7 0,-1-1 1 16,1-1 0 0,-2 1 5-16,-1-2-4 0,1-1 2 15,-1-1 1-15,1 2 7 16,0 2 3-16,1 1-12 15,0 0 3-15,3 2-4 16,-3-3-1-16,1-1 1 16,0 0-1-16,-2 1 19 15,4 1-12-15,1-2-7 16,1 1 0-16,2 0 0 16,3-2 1-16,1 1-1 15,-1-1 1-15,-1 1 0 16,0 3 2-16,1 1-3 15,-4 2 0-15,3-1 2 16,-2 0-2-16,2 0-2 0,0 1 1 16,3-1 2-16,1-1 0 15,5 0-1-15,1 0 0 16,5-1 2-16,-2 1-2 16,1 3-2-16,2-1 1 15,-3 2 1-15,0-2-1 16,2 3 1-16,-6 0 0 15,0 2-4-15,1 1 6 16,1 0-2-16,-3 1 0 16,-1 1-2-16,-4 2 2 15,-4 2 0-15,1 1-2 16,-1 0 2-16,-2 0 0 0,0 3 3 16,-3-2-9-1,0 3 13-15,0 1-13 0,0 0 6 16,3-1 0-16,1-1 5 15,3 0-5-15,4-1 0 16,0 1-1-16,1 0 0 16,-1 1-1-16,-6 0 2 15,0 2 0-15,-5-2 2 16,0 1-2-16,1 1-1 16,-2 0 0-16,2 1 1 15,2 0-1-15,2 0 0 16,4 0 1-16,5 0-1 15,3 0 1-15,8 0 0 0,-1 0 1 16,-3 0 2 0,-6 0-3-16,-9 0 0 0,-8 0-4 15,1 0 4-15,-2 0 0 16,2 0-2-16,3 0 1 16,2 0 1-16,2 0 1 15,3 0-1-15,1 0 0 16,1 0-4-16,-4 0 7 15,-1 0-7-15,-6 0 4 16,-1 0 0-16,-3 0 5 16,5 0-5-16,2 0-1 15,6 0 1-15,1 1 1 0,5 2-1 16,0 0 0 0,-2 0-1-16,1-1 1 0,-4 1 0 15,-1 2 0-15,-3 0 0 16,-4 2 3-16,0 1-3 15,-2-1 0-15,4 1 0 16,5-1 0-16,6 1 0 16,5 1 0-16,0-2 0 15,-4 0 0-15,-6 0-2 16,-4-1 2-16,-3 1 2 16,-3 0-2-16,-2-1-2 15,2 1 2-15,2 0 3 16,1 0-3-16,2 1 0 15,3 0-1-15,-1 4-1 16,-1-1 0-16,1 2 2 0,-1 0 0 16,-1-2 2-16,1 0-2 15,-2-1-1-15,-1 0-1 16,1-2 2-16,-4-1-1 16,0 0 1-16,0-1 0 15,-2 1 1-15,2 0-1 16,1 2 0-16,-1-1-3 15,2 1 8-15,0-2-5 16,0-2 0-16,-4 2 0 16,2 0-3-16,0 2 4 15,0 2-1-15,3 1 0 16,1-1 6-16,0 3-6 0,1 0 0 16,-2 0-3-16,0 1 3 15,-2-2 0-15,-1 0 2 16,-3 0-5-16,0 0 6 15,-6-2-5-15,1 0 2 16,-4-1 0-16,2 1-1 16,-2 1 1-16,2 0 0 15,3 4 1-15,-1-1-1 16,2 0 0-16,0 1 0 16,-2 0 0-16,2-2 2 15,-1 0-2-15,-1 0 0 16,2 0 0-16,-4 0 2 15,2 2-3-15,-1 0 1 0,1 0 0 16,1 0 2-16,-2-2-2 16,0-1-2-16,-3-2 2 15,0 0 0-15,1 2 1 16,-3 0-1-16,4 2 0 16,1 2 0-16,-2 1 0 15,2 2 0-15,0-1 0 16,-3-1 1-16,2-3-2 15,-3 0 1-15,1-3 0 16,-1 0 4-16,1 0-4 16,-3-1 0-16,0 0-2 15,1 1 4-15,1-1-3 0,4 5 1 16,0 1 0 0,1 1-1-16,-1-1 1 0,-3-3-1 15,0-1 1-15,-3-3 1 16,-3-3 1-16,-2-1-2 15,1-1 2-15,1 1 1 16,0 2-3-16,0 5 0 16,1 4 5-16,5 1-3 15,0 2-2-15,0-2 0 16,-3-4 1-16,1 0 7 16,-2-2-4-16,-4-1-5 15,2 2 2-15,0 0-1 16,2 2 3-16,0 2-2 15,0-2-1-15,1 1 0 16,-1 0 0-16,1-4 0 0,-3-2 4 16,1-2-1-16,-1 1-1 15,3 1-1-15,-1 3 3 16,1 1-1 0,0 2-3-16,0-1 0 0,2-1 5 15,-3-3-3-15,1 0 3 16,-3-2-5-16,0-1 0 15,0 0 6-15,0 0-6 16,3 2 1-16,0 1-1 16,0 2 1-16,0 1 3 15,0-1-4-15,-1-1 0 16,2 1 7-16,-3 0-6 0,1-2-1 16,1-1 5-16,-2 1-3 15,2 2 4-15,0-3-6 16,-3-2 0-16,1-1 5 15,-2-1-5-15,1 1 0 16,2 1 2-16,2 8-1 16,2-1-1-16,1 2 0 15,-2-2 0-15,1-4 6 16,-5-4-6-16,-1-3 3 16,0-1-6-16,-1-3 8 15,-2 0-1-15,0 0-4 16,0 1 0-16,1 1-2 15,2 1 3-15,2 2-1 0,0 1 0 16,0-1 0 0,-4 1 0-16,2-3-2 0,-3-3 6 15,0 1-3 1,2-1-1-16,-2 0 0 0,0 0 4 16,0 0-4-16,0 0 0 15,0 0 0-15,1 3-4 16,2 3 4-16,4 4 0 15,3 5-3-15,0 1 3 16,-1-5 6-16,-1-4-6 16,-4-4 0-16,-4-3 0 15,0 0 6-15,0 0-6 16,0 0 5-16,0 0 17 16,0 0-1-16,0 0-16 0,0 0 7 15,0 0-10-15,0 0 10 16,0 0-10-16,0 0 2 15,0 0-1-15,0-2-2 16,0-2-1-16,0-4-4 16,0-5-28-16,0-5-58 15,-10-9-164-15,-10-7-408 16</inkml:trace>
  <inkml:trace contextRef="#ctx0" brushRef="#br0" timeOffset="146760.97">20368 4553 218 0,'0'0'76'16,"0"0"30"-16,0 0-17 15,0 0 5-15,0 0-18 16,0 0-16-16,-15 0-22 16,13 0 0-16,2 0-22 15,0 0-7-15,0 0-8 16,0 0 9-16,0 0-10 0,0 2 7 16,0-1 10-16,0 0-7 15,0 2 2 1,0 3 9-16,0 0-8 0,0 4 2 15,8 1 2-15,2 3 12 16,3 2 4-16,3 0-18 16,-2 0-3-16,0-1 2 15,-1 1 0-15,-2-2-2 16,1 0-11-16,2 2 2 16,2-1 3-16,-2 4 7 15,1-4-2-15,-1 1 10 16,-4-2-2-16,1 0 1 15,-3 0-6-15,1 2 1 16,-1-2 3-16,-2-3-2 0,1-1-12 16,-4-3 4-16,0-2-3 15,-1 0 11-15,-1 0-16 16,2 2 3-16,3 2 5 16,-1 1-2-16,2-3 3 15,-2 0 0-15,-4-3-2 16,1-2 8-16,-1-1-14 15,-1-1 4-15,0 0 9 16,0 0 4-16,0 2-6 16,0-2-6-16,0 1-3 15,0-1 2-15,0 0-4 0,0 0 4 16,0 0 4 0,0 0-1-16,0 3-6 0,-6 1-1 15,-9 2-1-15,-3 3 2 16,-7 4 3-16,-3 0 8 15,-1 1-5 1,-2 2 4-16,1-1-11 0,-4 0 3 16,-4 1-4-16,-5-2 8 15,-2 0-8-15,2-1 0 16,5-2 6-16,8-1-6 16,6-2 0-16,6-2-1 15,5 0 1-15,3-2 0 16,4-1 0-16,3-2 0 0,3 2 0 15,-1-2 2 1,1 2 3-16,-2-1-5 0,2-1 0 16,0-1-5-16,-1 1 5 15,1 1-2-15,0-2 1 16,0 1 1-16,0-1-1 16,0 0-20-16,0 0 0 15,0 0-5-15,3 0-45 16,7-10-77-16,4-4-73 15,-7-4-155-15</inkml:trace>
  <inkml:trace contextRef="#ctx0" brushRef="#br0" timeOffset="148028.68">19717 3909 372 0,'0'0'131'0,"0"0"0"15,0 0-40 1,0 0-29-16,0 0-13 0,0 0 14 16,0 0-9-16,0-4-6 15,0 4-11-15,0 0-13 16,0 0-3-16,0 0-15 16,0 0-1-16,-6 4-5 15,-1 5 7-15,-1 3-6 16,-1 0 1-16,2 1 0 15,-1 0 5-15,2 0-6 16,-1-2-1-16,1 0 2 16,1 0-1-16,4 0-1 0,1 1 0 15,0-1-1 1,0 3-1-16,4 1 2 16,7-1 0-16,2-2 5 0,4-1-3 15,1 1-1-15,2-4-1 16,2-1 0-16,-3-2 1 15,1-1 4-15,-3-3-5 16,1 1 0-16,-3-2 0 16,0 0 0-16,-3 0 1 15,-3 0 6-15,-1-6 11 16,2-4 19-16,-3 1-18 16,2-1 13-16,-2 1-15 15,-2 0-12-15,1 1 12 16,-3 0-11-16,0-1 21 15,0 1-24-15,-3-2 18 0,0-2-3 16,0 1 1-16,0 0-13 16,0-2-5-16,-1 2 7 15,-4-2-1-15,-1 2-7 16,-3-1 0-16,-1 2 1 16,-2 2-1-16,-1 0 2 15,-1-1-2-15,0 2 0 16,-2 2 3-16,2 1-3 15,1 1-1-15,3 1-1 16,2 2 2-16,-1 0-4 16,2 0 2-16,-2 0 2 15,0 5-3-15,-1 1 3 16,0-1 0-16,6-1 1 16,1-1-1-16,0-2 0 0,3-1-6 15,0 0 3-15,0 0-19 16,0 0-18-16,0 0-35 15,0 0-55-15,13 0-134 16,7 0-332-16</inkml:trace>
  <inkml:trace contextRef="#ctx0" brushRef="#br0" timeOffset="148282.66">20066 3937 489 0,'0'0'308'15,"0"0"-216"-15,0 0-2 16,0 0-34-16,0 0-8 16,0 0-31-16,-10 0 3 15,8 0 7-15,2 0-26 16,0 0-1-16,0 0-9 15,0 0-47-15,0 0-56 16,0 0-173-16,6 0-395 16</inkml:trace>
  <inkml:trace contextRef="#ctx0" brushRef="#br0" timeOffset="148877.62">20426 3797 693 0,'0'0'99'15,"0"0"15"-15,0 0-28 16,0 0-9-16,0 0-20 16,0 0-18-16,0-9-1 15,-5 9-22-15,-4 0-4 16,-5 0-5-16,-2 10-2 15,2 2-5-15,3 2 0 16,2 1 0-16,4 3-3 0,5 2 3 16,0 2-1-16,0-1 1 15,13-3 1-15,0-1-1 16,3-3 0-16,0-4 0 16,-2 0 5-16,-2-3-5 15,3-1 0-15,-1 1 2 16,-1 0-1-16,0 2-1 15,1 1 0-15,-2 0 0 16,0 2 3-16,-2-1-3 16,-1 0 0-16,-1 3 1 15,-4-1 0-15,-2-2-1 16,-2 0 0-16,0-2 0 16,-12 1-1-16,-12-1 1 0,-4-1 0 15,-4-2 7-15,-1-5-5 16,-1 1 0-16,1-2 0 15,3 0-1-15,2 0 7 16,7 0-8-16,3-5 4 16,3 0-3-16,6-2 2 15,2 1 3-15,4 0-5 16,0 2 0-16,3 0-2 16,0-1-3-16,0-2-43 15,4 0-43-15,8-1-79 16,3-2-211-16</inkml:trace>
  <inkml:trace contextRef="#ctx0" brushRef="#br0" timeOffset="149394.12">20652 3779 32 0,'0'0'92'0,"0"0"6"16,0 0-14-16,0 0 62 16,0 0-8-16,0 0-34 15,3 0-26-15,-3 0 6 16,0 0-16-16,0 0-21 16,0 0-11-16,-13 1-16 15,-8 3 11-15,-10 2-5 16,-12-2-4-16,-7 3 25 15,-3-1-25-15,-1 0-3 0,9-1 2 16,12-2-8 0,11-1-8-16,10-1-4 0,9-1 1 15,3 0-4-15,0 0-1 16,0 1 3-16,0-1-3 16,0 3 3-16,0 0-8 15,0 3-38-15,7-1 8 16,2 3-1-16,0 2-53 15,-2-1-79-15,-2-2-306 16</inkml:trace>
  <inkml:trace contextRef="#ctx0" brushRef="#br0" timeOffset="153517.31">16808 8168 31 0,'0'0'54'16,"0"0"4"-16,0 0 9 15,0 0-4-15,0 0 2 16,0 0-5-16,0 0-5 15,0-2 1-15,0 2-5 16,0 0-5-16,0 0-22 16,0-2 3-16,0 2 1 15,0 0-5-15,0 0 2 0,0 0-3 16,0 0-4-16,0 0 0 16,0 0-5-16,0 0-1 15,0 0 1-15,0 0-4 16,0 0-8-16,0 0 4 15,0 0-3-15,0 0-2 16,0 0 1-16,0 0-1 16,0 0 0-16,-2 0 1 15,2 2 1-15,0 0 0 16,0 3-1-16,0-4 1 16,0-1-2-16,0 2 1 15,0-2 3-15,0 0-3 16,0 0 1-16,0 0 5 15,0 0-5-15,0 0 10 0,-1 0-5 16,1 0-6-16,0 0 0 16,0 0-1-16,0 0 0 15,0 0 0-15,0 0-1 16,0 0-27-16,0 0-9 16,0 0-13-16,0 0 0 15,0 0 7-15,0 0 1 16,0 0-4-16,0 0 15 15,0 0-69-15,0 0-104 16</inkml:trace>
  <inkml:trace contextRef="#ctx0" brushRef="#br0" timeOffset="157425.9">16782 8140 318 0,'0'0'131'16,"0"0"-10"-16,0 0-33 15,0 0-22-15,0 0-37 16,0 0 2-16,-4-2-9 15,4 2-4-15,0 0 1 16,0 0-15-16,0 0 5 16,0 0 3-16,0 0-9 15,0 0 0-15,0 0 0 0,0 0-1 16,0 0 5 0,0 4-5-16,0 3-1 0,0 0 7 15,-2 1 0-15,1 1 0 16,-1-2-3-16,1 0-4 15,-1 0 10-15,0 2-4 16,0-1 2-16,1 5-6 16,-2 1 4-16,-2 1 8 15,-1 4 8-15,0 1 1 16,-4-2-13-16,1 1-2 16,-2 1 5-16,-2 2-10 15,1-1 5-15,3 1 0 16,-3 1-5-16,5-2 3 15,0-1-2-15,1-1-4 16,-2 0-1-16,2-2 9 16,-2 1 0-16,-1 2 7 0,0-2-15 15,0 0 3-15,-1 1 6 16,-3-3-6-16,2 0 1 16,0 0 0-16,0 1-3 15,2-3 3-15,-4 2-3 16,-1-2 0-16,-4 0 10 15,0 2-4-15,-3 0 2 16,-1 0-9-16,-1-1 8 16,1-1-2-16,-2-1-5 15,3-2 0-15,0-3 11 16,2 0-13-16,1-1 2 0,-4 0 4 16,-2 1-5-16,-6 2 14 15,-6 0-6-15,-3 1-8 16,-5 1 10-16,2 0-11 15,3-3 5-15,3-1-5 16,8-1 1-16,2-2 0 16,4-1 3-16,3 2-5 15,-2-2 1-15,-9 3 0 16,-10 1 4-16,-8 4-4 16,-7 0 0-16,-3 1 3 15,5-2-3-15,7-2-3 16,7-4-1-16,8 0 4 15,4-1 0-15,0-1 0 16,-2 0 2-16,-7 1-1 16,-10 2 1-16,-8-1 2 0,-9 3 5 15,-7 1-6-15,0-1 5 16,1 1-8-16,8-4 2 16,6-2 9-16,4-1-9 15,9-2-2-15,2 0 12 16,3 0-10-16,0 0 5 15,1 0-3-15,-3-2 1 16,-3 1-3-16,-4-1 1 16,-3 1 1-16,-1 1 0 15,4-3-3-15,6 2 1 0,4-2-2 16,9-2 3 0,2 1 0-16,1 0 0 0,1-1-1 15,-2 0 6-15,-2 3-3 16,-4-1-5-16,-2 1 8 15,-3 1-5-15,0 0 5 16,3-2-8-16,1 0 3 16,2-1 2-16,5 0-3 15,-4-2 7-15,1-1-7 16,-2-2 0-16,0 1 10 16,2 0-9-16,1 1 2 15,2 0 1-15,1 0-6 16,0 1 0-16,0-1 1 15,2-2 0-15,-2 1 0 16,3-1-1-16,-1-1 0 0,-1 2 0 16,2-1 2-16,-1 0-4 15,1 3 4-15,2-1-2 16,-2 1 2-16,2 0-2 16,-1 1 0-16,1-1 2 15,-4-1-2-15,2 0-2 16,-1 0 1-16,0-3 1 15,-2 1 4-15,1-1-4 16,-2-1 0-16,1 2-2 16,-1-1 2-16,0 0-1 15,2 0 1-15,-2 0 1 16,1 1-1-16,2-2-1 0,0 1 1 16,3 0-1-16,3 1 0 15,-4-2 1-15,3-1 0 16,0 1 0-16,-1-1 0 15,3 1 0-15,-3 0 1 16,2 0 0-16,0 1-1 16,-1 0 0-16,2 0 0 15,2 2 1-15,-1 0 0 16,1-2-1-16,-2 0-1 16,0-2 0-16,-4-2 1 15,1-1 0-15,-5-1 0 16,1 0 1-16,0 1 0 15,1-1 1-15,-2 4-2 0,4-2 0 16,1 1 0-16,2 0-2 16,1-1 2-16,-3 0 4 15,1-3-3-15,-2 2-1 16,-2-4 0-16,0 1 0 16,-3-2 0-16,-1 0-1 15,0-1 1-15,1 1 0 16,3 2 0-16,0-1-1 15,2 1 1-15,1 0-3 16,-2-2 4-16,1 1-1 16,-2 1 0-16,0-1-2 15,3-1 2-15,-3 0 0 16,2 0 1-16,1 2-1 0,0 1 0 16,2 0 0-16,-4-3-3 15,0-1 5-15,1-1-3 16,0 1 1-16,4 1 0 15,0 3 0-15,5 1 0 16,2 4-2-16,-3 1 1 16,5 1 2-16,-2 1 1 15,0-2-2-15,0 1 0 16,-1-2-1-16,0 1 1 16,0 0-4-16,1 0 4 15,1-2 1-15,-4 0 0 16,0 0-1-16,0 1 0 0,-1 1 1 15,3 1-1 1,0-1 0-16,0-1-1 0,-3 2 4 16,3 0 1-16,0 2-4 15,1 2 0-15,5 2 2 16,0 2-2-16,1 1 0 16,2 1 3-16,-3-1-1 15,0-1 1-15,3 1-2 16,0-1-1-16,0 2 6 15,0 0-5-15,0 0-1 16,0 0 0-16,0 0 0 16,0 0 1-16,0 0-1 0,0 0-2 15,0 0 2 1,0 0 0-16,0 0-1 0,0 0 1 16,0 0-4-16,0 0 3 15,0 0-3-15,0 0-7 16,0 0 10-16,0 5-21 15,11 0-6-15,0 2-13 16,1 0-18-16,2-1-57 16,7-2-65-16,-2-1-106 15</inkml:trace>
  <inkml:trace contextRef="#ctx0" brushRef="#br0" timeOffset="159088.01">14467 8952 203 0,'0'0'120'15,"0"0"-21"-15,0 0-39 0,0 0-1 16,0 0-26-16,0 0-18 16,-3 0 0-16,3 0 16 15,0 0-4-15,0 0-8 16,0 1 11-16,-2 0 3 15,1 1 12-15,-5 1-6 16,2 0 4-16,-2 2-5 16,-4 2 0-16,-1 1-6 15,-3 0-6-15,-2 3 1 16,-2 1-3-16,-4 1-6 16,-5 3 7-16,-2 1-3 15,1-1 3-15,1-3-13 16,5-1-3-16,2-2-2 15,5-2 7-15,1-1-14 16,3 2 1-16,3-4 2 0,0 1-2 16,0 1 2-16,2-1-2 15,2-2-1-15,1-1 9 16,0 0-5-16,0-2 0 16,0 1 1-16,3-1-4 15,0-1-1-15,0 0-1 16,0 0 1-16,0 0 0 15,0 0 0-15,0 0 0 16,0 0 0-16,0 0 0 16,0 0-2-16,0 0 1 15,0 2 1-15,0-1-2 16,10 0 4-16,1-1-2 0,2 3 4 16,7 1-3-1,0 2 0-15,2 2-1 0,4 3 0 16,4 2 7-16,0 3-7 15,6 2-2-15,-6-2 2 16,-2 1 1-16,-1-6 0 16,-7-1-1-16,-4-2-1 15,-2-4 1-15,-3-1 0 16,-5 0 1-16,3-1 0 16,-3 0-1-16,-2 1-1 15,1 0 0-15,-1-1 2 16,-4-2-2-16,2 0-5 15,-2 0 0-15,0 0 3 0,1 1-14 16,-1-1 5-16,2 3-3 16,2 0 10-16,-3-2-13 15,1 1-14-15,-2-2-27 16,3 0-27-16,-2 0-61 16,1-5-292-16</inkml:trace>
  <inkml:trace contextRef="#ctx0" brushRef="#br0" timeOffset="160274.91">13357 9701 166 0,'0'0'447'0,"0"0"-337"0,0 0-11 16,0 0 7-16,0 0-24 16,0 0-30-16,-52 6-9 15,29 12-12-15,-2 4-3 16,-4 4-26-16,3 1 14 16,-1-1-16-16,6-1 1 15,4-4-1-15,6-4 1 16,5-5 1-16,3 1-2 15,3-3 0-15,0-2 0 16,0 1 0-16,0-3 0 16,10 1 1-16,6 0 0 15,4 0 0-15,7 0-2 0,6-1 2 16,5-2 0 0,0-2 0-16,1 1-1 0,-4-1 0 15,-2-2-7-15,-6 0-19 16,-6 0 16-16,-8 0 8 15,-2-3 2-15,-7-5 2 16,-1-4 0-16,-3 1 3 16,0-3 2-16,0-2 13 15,0-1-3-15,-6 2-14 16,2 0 5-16,-2 0-8 16,3 1-1-16,0 1 1 15,0 0 3-15,0 4-3 16,-2-1 0-16,-1 3 0 15,-1 1 7-15,0 4 0 16,-4-1-3-16,-1 1 0 0,-1 2 0 16,-5 0-3-1,6 0 0-15,0 0 1 0,2 6 0 16,4 0-2-16,1 1-6 16,2-1 6-16,1 1 0 15,-1 0 0-15,3 1-14 16,0-4-53-16,0 0-23 15,2-4-115-15,15 0-254 16</inkml:trace>
  <inkml:trace contextRef="#ctx0" brushRef="#br0" timeOffset="160514.14">13805 9815 680 0,'0'0'124'0,"0"0"-9"16,0 0-36-16,0 0-3 16,0 0-49-16,0 0-11 15,-11-9-4-15,11 9-12 16,0-2-6-16,0 1-73 15,0-1-75-15,6-2-136 0</inkml:trace>
  <inkml:trace contextRef="#ctx0" brushRef="#br0" timeOffset="161041.62">13963 9693 607 0,'0'0'89'0,"0"0"10"15,0 0-15-15,0 0-42 0,0 0-10 16,0 0 7 0,-33 25-13-16,30-12-9 0,3 1-10 15,0-2 6-15,0 1-10 16,0-1 15-16,6-1-9 15,7-1-3-15,2-1 10 16,3 0-5-16,1-1-9 16,1-1 11-16,1 2-13 15,-2 0 0-15,2-2 2 16,-2 1-2-16,-4 1 0 16,-1-4 1-16,-5 2 2 15,-3 2 0-15,1 2-3 16,2 3 0-16,-1 3 0 15,-4 0 1-15,-2 0 12 16,-2-3-4-16,0-2-4 0,-6-2 32 16,-8-1-2-1,-4-3-12-15,-4-3 12 0,-2-3-18 16,0 0-7-16,-1 0-6 16,2 0 2-16,5-8-1 15,1-2-5-15,6 0-5 16,1 2-1-16,5 0-16 15,5 1-4-15,0-2-45 16,0 0-72-16,0-1-62 16,6-5-299-16</inkml:trace>
  <inkml:trace contextRef="#ctx0" brushRef="#br0" timeOffset="161476.71">14313 9577 442 0,'0'0'118'0,"0"0"7"16,0 0-12-16,0 0-13 16,0 0-19-16,0 0-8 15,-109 28 7-15,72-15-31 16,1 1-1-16,9-3-17 15,7-1-7-15,6 0 5 16,6-4-27-16,3-2-2 16,3 0 2-16,1-2 1 15,1-2-3-15,0 0 0 16,0 1-15-16,0 0-49 16,0 2-31-16,0-1-69 0,8-1-202 15</inkml:trace>
  <inkml:trace contextRef="#ctx0" brushRef="#br0" timeOffset="179174.93">22274 8154 70 0,'0'0'97'0,"0"0"-26"16,0 0 24-16,0 0-37 15,0 0-21-15,0 0-11 16,0 0 7-16,0 0-11 16,0-3 0-16,0 3-6 15,0 0 7-15,0 0 3 16,0 0-1-16,0 0-4 16,0 0 6-16,0 0 8 15,0 0-7-15,0 0-11 16,0 0 1-16,0 0-8 15,0 0-6-15,0 0-2 16,0 0 1-16,0 0 0 0,0 0 0 16,0 0-3-16,-1 0 4 15,-1 0-2-15,-1 0 6 16,3 0-1-16,-1 0 2 16,-1 3 11-16,1-1-7 15,-1-1-4-15,-1 3 1 16,2-1-1-16,-1 1-2 15,1 1-3-15,-1-1-2 16,1 0 0-16,-2 1 5 16,0-3-7-16,2 3 3 0,-1-1-3 15,-1 2 0 1,0-2 0-16,0 2 2 0,0 1-2 16,1-2 0-16,1 1 0 15,-1-1 0-15,-1 1 0 16,2-1 5-16,-2 0-5 15,0 0 1-15,2 3-1 16,-2 0 5-16,1 1-5 16,-1 2 7-16,0-1-6 15,-1 0 3-15,-2 1 20 16,-2 0-11-16,1 0-3 16,1 1-9-16,0-1 1 15,1 1 5-15,0-4-1 16,2 0-1-16,0-2-4 15,1-2 0-15,1 0 2 0,-3 2-3 16,1 2 0-16,-1 2 4 16,-2 4-2-16,-3 5 6 15,0-2 4-15,2-1-10 16,-1 0 4-16,-1-5-4 16,5-1-1-16,1-1 6 15,0-3-6-15,0 1-1 16,-2 0 0-16,1 2 2 15,-3 3-1-15,-1-1 0 16,-3 3 4-16,-2 0-1 16,0 1-2-16,-5 0 4 15,3-1-3-15,-3 0 1 16,4-3 0-16,0 1-4 16,0-2 2-16,5-2-2 0,0-1 0 15,5-2 0-15,-1 0 2 16,-1-1 0-16,-4 5-4 15,-2-1 6-15,-3 3-4 16,-3 2 7-16,2-2-1 16,1-1-5-16,4 0-1 15,0-3 2-15,4-2 0 16,3-1-2-16,1-1 2 16,1-2 1-16,-2 2-3 15,-6 1-2-15,-4 3 1 16,-7 4 2-16,-4 0 3 15,-2 2-2-15,1 2-1 0,1-4-1 16,4-1 2-16,3-3-3 16,4-2 1-1,5 1 0-15,0-4 1 0,1 3-1 16,1-2 0 0,-9 1 5-16,-7 2-5 0,-8 1 5 15,-5 0 3-15,-1 1 1 16,2 0 3-16,7-3-7 15,5-2 6-15,6 0-9 16,4-2 7-16,3 1-7 16,-2-2 3-16,-5 2-2 15,-10 1 11-15,-14 3-8 16,-11 1 4-16,-9 2-2 0,0 3-3 16,2-4 1-16,9 1 3 15,8-5-5-15,8-1 7 16,7-2-9-16,3-1-1 15,0 0 4-15,-4 0-1 16,-10 0 7-16,-8 0-5 16,-8 0-4-16,-5 3 0 15,2 0 1-15,2 0-3 16,6 0 8-16,8-2-5 16,7-1-2-16,6 0 6 15,3 0 0-15,-1 0 3 16,2 0-5-16,-4-1-4 15,-2-3 3-15,-5 1-3 0,-3 1 4 16,-4-1-5 0,0 2 0-16,1 0 0 0,5-1 0 15,3 1 2-15,6-4 0 16,0 0-2-16,2-2-1 16,-5-1 1-16,-2 1 2 15,0 0-1 1,-4 3-1-16,3-1 0 0,-3 1-3 15,-2 1 4-15,-1-1-1 16,-1-1 0-16,1 1 6 16,4-3-10-16,4 0 5 15,0 0-2-15,2-2 1 16,3 2-2-16,-3-1 2 0,3-1 2 16,-3 2-2-16,2 0 0 15,-1 0 0-15,1 0 3 16,2-1-7-16,-1 1 4 15,3 0 0-15,3-2 0 16,1 2 4-16,1 0-6 16,1 0 2-16,-2 1 0 15,1-1-1-15,-4 0 1 16,-2-1 0-16,3-1 0 16,-3 1 0-16,2-1 2 15,2-1-6-15,4 0 6 16,0-1-6-16,0 1 4 15,-1-1-3-15,0 0-4 16,-4 0 7-16,1-1 1 0,-3 1-1 16,-1-2 0-16,-1 2-2 15,1-1 1-15,3 1-3 16,2 0-2-16,1 1 6 16,4 0-1-16,-2 0 1 15,1 0 0-15,-3 0-1 16,2-1 3-16,-2 0-4 15,3 0 1-15,-2 0 1 16,4 1 3-16,-2-3-3 16,2 2 0-16,-2-2 0 15,0-1 0-15,0 1 0 0,-2-1-1 16,-2 1 2-16,2 2-3 16,0 0 2-16,2 1 0 15,0 1 1-15,1-1-1 16,0 1 0-16,0 0-1 15,-2 1 2-15,2-2-2 16,-2 0 1-16,1-1 0 16,-1-1-1-16,2 2 1 15,-2 1-2-15,2-1 2 16,1 1 0-16,-2-2-1 16,1 0 2-16,1 1-1 15,1-2 1-15,-1 2 0 16,1-1-1-16,-3 0 0 15,3 0-3-15,0 0 3 16,-3 1 0-16,3-2 0 16,-3 2 0-16,2-3 0 0,-2 4-3 15,3-1 3-15,1 0 0 16,0 2 1-16,-1-1-1 16,0 1 0-16,1-1 3 15,-1 1-3-15,1-2 2 16,-2 1-4-16,0 1 4 15,0-2-4-15,0 0 2 16,-1-1 0-16,3 1-3 16,2 2 3-16,-1 0 0 15,4 3-1-15,1-1 2 16,1 2 2-16,-1 0-3 16,1-1 0-16,1 3 4 0,2-1 0 15,-2 1-1-15,0 0 0 16,0-1 5-16,0 0-3 15,1 0-5-15,-1 2 0 16,1-2 2-16,-1 0-2 16,0 1 0-16,-1-3 4 15,1 3-3-15,-1-3 6 16,1 1-4-16,0 0-1 16,0-2 1-16,0 3 9 15,-2-1-8-15,0-2-1 16,-2-1 2-16,0-3-5 0,-1 3 4 15,2 0-1 1,1 2 0-16,3 2-3 0,1 0 0 16,-1 2 3-16,1 1-2 15,1 0 0-15,0-2-1 16,0 2 4-16,0 0-4 16,0 0-1-16,-2 0 1 15,2 0 1-15,0 0 0 16,0 0-2-16,0 0-2 15,0 0 0-15,0 0 3 16,0 0-1-16,0 0 3 16,-1 0-4-16,1 0 3 15,0 0-2-15,0 0 0 16,0 0-2-16,0 0-4 0,0 0 5 16,0 0-8-16,-2 0 1 15,2 0 4-15,0 0 4 16,0 0-6-16,0 0-9 15,0 0 1-15,0 0-35 16,0 0-52-16,0 3-28 16,2-2-110-16,11 4-568 15</inkml:trace>
  <inkml:trace contextRef="#ctx0" brushRef="#br0" timeOffset="180822.68">20048 8860 141 0,'0'0'212'0,"0"0"-135"16,0 0 27-16,0 0-18 0,0 0-41 16,0 0 11-16,0 0-19 15,2 0-2-15,-2 0-9 16,0 0-8-16,0 0 1 15,0 0 11-15,0 0-8 16,0 0 12-16,0 0-13 16,0 0 13-16,0 3-4 15,0 1 4-15,0 0 2 16,-6 2-5-16,-3 0-5 16,-3 2 4-16,-2 2-8 15,-3 0-2-15,-6 4-5 16,-1 0-3-16,0 3-2 15,1-1-2-15,2-2-2 16,6-3 0-16,0-1-5 0,3-2 0 16,1 1 1-16,-2-1 1 15,1 2 2-15,-1-2-2 16,4 1-1-16,0-3 1 16,3 1-3-16,-1-1-1 15,2-1 1-15,2 1 3 16,1-3-3-16,-1-1-1 15,2 3 1-15,-1-3-2 16,2 1 3-16,0 0-1 16,0 1 2-16,0 2-2 15,0-1-1-15,0-2-4 16,0 0 5-16,0-2-1 0,3-1 2 16,4 0-1-16,1 2 0 15,1-1 3-15,6 4 4 16,3 0-7-16,4 4 0 15,4 1 1-15,4 1-1 16,1 3 0-16,1 0 2 16,-1 1-2-16,-1 3 0 15,-3-1-2-15,-5-2 4 16,-6 1 3-16,-4-1-5 16,-1 3 0-16,2 1 2 15,-1 1 0-15,-1-6 4 16,-3-2-6-16,-2-5 1 15,-3-4 3-15,-1 0-4 0,-2-3 0 16,0 0 7-16,0 0-2 16,0 0-5-16,0 0-6 15,0-6-66-15,0-4-119 16,0 1-206-16</inkml:trace>
  <inkml:trace contextRef="#ctx0" brushRef="#br0" timeOffset="181888.29">19466 9728 476 0,'0'0'113'16,"0"0"6"-16,0 0-34 0,0 0-1 16,0 0-22-16,0 0-12 15,-19 0-4-15,13 5-6 16,-3 7-17-16,1 0 15 15,-3 3-18-15,-1 0-4 16,0 1-1-16,0 0-7 16,1 0 6-16,5 0-13 15,-2-1-1-15,3-2 1 16,2-2 0-16,2-1-1 16,1 0-1-16,0-2 1 15,0-1 0-15,0 2-1 0,9-2 1 16,5 2 0-1,0-2 0-15,5 1 0 0,5 2 0 16,3-2 3-16,-1 1-5 16,0-2 4-16,-2-3-4 15,-6-3 4-15,-2 1-2 16,-5-2 1-16,-1 0 5 16,-2 0-6-16,-1-6 8 15,2-4-7-15,0-4 15 16,2 0 9-16,-4-1-2 15,0-1 1-15,-2 3-4 16,-2 2-1-16,-2 0-2 16,1 1-9-16,-2 0 0 15,0 0-1-15,0-1 3 0,0 0 2 16,0-1-6 0,-8 1 3-16,-2-2-4 0,1 4-2 15,0-1-3 1,-4 1 1-16,1 4 1 0,-2-1 0 15,-1 3-2-15,-1 2 0 16,0-2-6-16,0 1 6 16,0 2 0-16,3 0 1 15,3 0-1-15,2 0-4 16,3 0-4-16,5 0-20 16,0 5 3-16,0-1-3 15,0 2-13-15,0-2-16 16,2 0-26-16,9-1-43 15,6-2-82-15,4 1-231 16</inkml:trace>
  <inkml:trace contextRef="#ctx0" brushRef="#br0" timeOffset="182137.39">19954 9779 528 0,'0'0'255'0,"0"0"-210"16,0 0 46-16,0 0-20 0,0 0-46 16,0 0-12-16,-10-19-7 15,10 16-6-15,0 1-21 16,0-1-86-16,0-2-129 15,0 1-397-15</inkml:trace>
  <inkml:trace contextRef="#ctx0" brushRef="#br0" timeOffset="182770.78">20229 9614 475 0,'0'0'119'0,"0"0"9"16,0 0-34-16,0 0-11 15,0 0-8-15,0 0-16 16,-84 53-22-16,78-39-11 15,6-4-20-15,0-1-5 16,0 1 0-16,0-3-2 16,2 1 7-16,10-1 0 15,3-1-6-15,1 1 10 0,3-2-10 16,2 0 0-16,0 2 3 16,2-2-1-16,-1 3-2 15,0 0-1-15,-4-1 1 16,-2 0 1-16,-5 0-1 15,-2 1-1-15,1 1 1 16,-4-1 2-16,-1 2-1 16,-2-3-1-16,-3 1 8 15,0-1-1-15,0 0 4 16,0 3 6-16,0 1-6 16,-5 1 8-16,-2 4 4 15,-5-2-12-15,0 0 8 16,-4-2 12-16,-1-4-11 15,-4-1 7-15,-5-4 4 16,-6-3-14-16,0 0-4 0,0 0-13 16,5 0 4-16,6 0-3 15,5-4 5-15,5 0-5 16,5 1 1-16,2 0-2 16,3 2 1-16,-1-1-1 15,2 2-4-15,0-1-10 16,0-2-42-16,0-1-42 15,0-1-31-15,9-2-156 16</inkml:trace>
  <inkml:trace contextRef="#ctx0" brushRef="#br0" timeOffset="183338.13">20638 9588 275 0,'0'0'84'0,"0"0"59"15,0 0 3-15,0 0-39 16,0 0-42-16,0 0 1 15,0 0-23-15,-6 0-5 16,0 3-15-16,-3 1 19 16,0 1-8-16,-6 0 9 15,-8 1 5-15,-6 1 3 0,-10-1-16 16,-1-1-22 0,-1 1-5-16,5-1 11 0,5 1-12 15,6-2 7-15,4-1-1 16,9 0-8-16,4-3 1 15,5 1-6-15,2-1 1 16,1 0 1-16,0 0-2 16,0 0-14-16,0 0-23 15,0 0-14-15,10 0-20 16,4 0-23-16,4 0-95 16,1 3-66-16</inkml:trace>
  <inkml:trace contextRef="#ctx0" brushRef="#br0" timeOffset="183667.53">21061 9808 851 0,'0'0'112'0,"0"0"-23"16,0 0-11-1,0 0-25-15,0 0-26 0,0 0-9 16,-7 2-6-16,7-2-12 15,0 0 0-15,0 0-21 16,0 0-72-16,0 0-106 16,0 0-377-16</inkml:trace>
  <inkml:trace contextRef="#ctx0" brushRef="#br0" timeOffset="199433.89">2615 12696 712 0,'0'0'90'0,"0"0"-14"16,0 0 19-16,0 0-11 16,0 0-35-16,0 0-7 15,0 0-28 1,0-24-6-16,3 24 3 0,3 5-10 15,-3 16 9-15,6 7 11 16,-6 5-9-16,0 6 6 16,-3 2-10-16,0 3-1 15,0 0 1-15,0-3-8 16,0-2 1-16,0-2 0 16,-5-3 3-16,2-4-4 15,-4-5-1-15,4-4 1 16,3-4 7-16,0-3-7 15,0-2 0-15,0-7-6 16,0 1 6-16,0-5-10 0,0 1-39 16,0-2-32-16,0 0-49 15,0-16-242-15</inkml:trace>
  <inkml:trace contextRef="#ctx0" brushRef="#br0" timeOffset="200054.78">2518 12642 516 0,'0'0'94'15,"0"0"-15"-15,0 0 10 16,0 0-38-16,0-74-14 16,9 60-5-16,6 0-3 15,0 2 5-15,4-1-21 16,4 0-3-16,2 1-2 15,8-1 5-15,-3 1-5 0,-2 1-1 16,2 4 5-16,-5 0 4 16,0 4-12-16,1 3 12 15,-5 0-5-15,3 0-2 16,-2 0 2-16,2 2-4 16,0 6 2-16,1 2 10 15,-4 3-15-15,1 2 4 16,-7 5 3-16,-4 3-6 15,-4 3 6-15,-7 4 14 16,0 5-1-16,-15 3 16 16,-13 2-19-16,-2-4-5 15,-3-1-6-15,2-7-1 0,1-5 2 16,-1-3-5 0,1-4-5-16,5-5 15 15,2-2-15-15,7-5-1 0,4-3 6 16,2-1-6-16,5 0 4 15,2 0-4-15,3 0-7 16,0 0-3-16,0 0-70 16,0 0-18-16,12 0-35 15,3 0-220-15</inkml:trace>
  <inkml:trace contextRef="#ctx0" brushRef="#br0" timeOffset="200492.63">3780 12723 559 0,'0'0'80'16,"0"0"21"-16,0 0 25 15,0 0 1-15,0 0-53 16,0 0-25-16,-33-2 0 16,11 3-27-16,-2 8 1 15,-1-1-20-15,7 1 6 16,0-1 0-16,6-2-9 16,2 0-2-16,5-2-16 15,4 0-86-15,1 0-109 16,0 2-274-16</inkml:trace>
  <inkml:trace contextRef="#ctx0" brushRef="#br0" timeOffset="200733.99">3762 12937 641 0,'0'0'117'0,"0"0"87"16,0 0-66-16,-94 24-56 16,60-19-19-16,3-2-29 15,5 0-22-15,8-3 3 0,5 0-15 16,13 0-6 0,0-6-90-16,3-5-184 0,16-1-562 15</inkml:trace>
  <inkml:trace contextRef="#ctx0" brushRef="#br0" timeOffset="204854.28">7698 11919 408 0,'0'0'113'15,"0"0"-7"-15,0 0-25 16,0 0-13-16,0 0-10 16,0 0-8-16,0-5 5 15,0 3-21-15,0 1-9 16,0 1 10-16,0 0-18 15,-3 0-8-15,-6 0 1 16,-9 10-4-16,-4 4 4 16,-5 6 3-16,1-2-9 15,3 2 9-15,2-2-13 0,7-3 6 16,1 0-2 0,4-2-2-16,1-1-2 0,4 1 0 15,1-1 0-15,3 1-1 16,0 0 1-16,0 0 0 15,0-2 2-15,7-1-1 16,4 0-1-16,4 0-1 16,3 1 1-16,6-2 4 15,7 3-4-15,3-2 0 16,4-3 5-16,-1-3-3 16,-3-4-1-16,-3 0-1 15,-5 0 2-15,1-1-2 16,-3-9 0-16,1-4 0 15,-3 0 10-15,-4-3-4 16,-1 0 14-16,-7 1 4 0,-1-1-6 16,1 2 7-16,-5 1-15 15,1-2 3-15,-3 1 4 16,2-1-12-16,-4 0-5 16,1 1 0-16,-2 2 4 15,0 0 5-15,-3 1-6 16,-11-1-2-16,-1-1-1 15,-3 1 2-15,-6 1-4 16,-4 2 1-16,1 3 0 16,-1 3 1-16,5 2 0 15,4 2-5-15,10 0 3 16,-1 0 0-16,5 0-34 0,2 7-26 16,0 0-7-16,2 2-88 15,-2-2-158-15</inkml:trace>
  <inkml:trace contextRef="#ctx0" brushRef="#br0" timeOffset="207818.2">7218 11840 125 0,'0'0'98'15,"0"0"-35"-15,0 0 27 16,0 0 16-16,0 0-28 16,0 0-10-16,0 0-7 15,44-48-9-15,-41 43-10 16,0-1 3-16,-1 2 7 16,-2-2-30-16,0 2 16 15,0 1-6-15,0 2-10 16,0-1-1-16,0 1-6 15,-8 1-7-15,-3 0 2 16,-6 0 1-16,1 3-5 16,-4 7 5-16,-4 4-9 15,5 0-1-15,1 3-1 0,3 0-1 16,6-1 1-16,0 2 1 16,2-3 0-16,1 1-2 15,0-4 3-15,3 2-2 16,1-3 0-16,2 1 0 15,0-2-2-15,0 1-1 16,12-1 3-16,6 0 4 16,4 0-4-16,3-2 0 15,3 2 1-15,-1 0 0 16,-2-2 2-16,-4 1-3 16,-6 0 0-16,-2-1 1 15,-1 1-1-15,-1 0 0 0,-1 2-2 16,-4-1 4-1,-6 3-4-15,0-3 3 0,0 1-1 16,-6 1 10-16,-13-4-3 16,-5 2 9-16,-4-3 1 15,-8-1 13-15,-5-2-8 16,1-4-9-16,-2 0-2 16,8 0-3-16,4 0-6 15,5-3-1-15,7-1 1 16,3-2-1-16,6 2 2 15,4 1-3-15,4 1 2 16,1-1-7-16,0 1-5 16,0-1-38-16,0 1-25 15,1-3-30-15,7 1-63 16,6-3-269-16</inkml:trace>
  <inkml:trace contextRef="#ctx0" brushRef="#br0" timeOffset="208649.43">7237 11471 414 0,'0'0'152'16,"0"0"-29"-16,0 0-21 15,0 0-42-15,0 0-29 16,0 0-6-16,0-3-8 16,0 3 0-16,0 0 0 15,0 3 2-15,0 5 6 16,0 2-11-16,0 4 0 16,0 3 3-16,0 4-6 15,0 6 10-15,3 4-11 0,0 3-6 16,0 4 17-1,-1 5-20-15,-2 4 3 0,0 9 0 16,0 7 0-16,0 6 0 16,-8 3-3-16,5-2 0 15,0 0 2-15,3-5-1 16,0-4-2-16,0-2 0 16,0-7 2-16,0-6-2 15,0-6 0-15,-8-5 2 16,0-6-5-16,0-4 6 15,2-5-3-15,0-8 2 16,0-3-2-16,2-4 1 16,1-2 6-16,1-2-2 15,1-1 19-15,-1 0-16 16,1 0 2-16,-1 0 1 0,1 0-6 16,-2 0 0-16,1 0-5 15,1-5-5-15,-1 1-4 16,2-2-40-16,0-1-34 15,0 0-71-15,0-4-301 16</inkml:trace>
  <inkml:trace contextRef="#ctx0" brushRef="#br0" timeOffset="210265.66">11889 12164 144 0,'0'0'211'15,"0"0"-99"-15,0 0 15 16,0 0-50-16,0 0-19 15,0 0-30-15,0 0-7 16,-2-17 4-16,2 11-1 16,0 2 5-16,0-2 5 15,0 2-9-15,0 1 26 16,0 0-19-16,0 0-8 16,0 2 6-16,0-1-1 15,-4 2 8-15,-9 0-22 0,-6 0 2 16,-7 0-9-1,-6 9-1-15,1-1-4 0,4 4 7 16,3-2-10-16,5 1 2 16,1 2-2-16,4-4 3 15,4 1-3-15,4-3 0 16,5-1-3-16,-1 0 3 16,2-2 0-16,0 0 0 15,0 0-3-15,6 1 3 16,12-1 0-16,3-1 0 15,3 0-1-15,3 0-1 16,1 1-3-16,0 1-4 16,2 4 7-16,-3-1-4 0,-3 3 1 15,-6-1 5 1,-9 2-5-16,0-2 2 0,-5 0-1 16,-4 0-3-16,0 1 7 15,0 0 3-15,0-2-3 16,-16 1-1-16,-5 0 1 15,-8-1 6-15,-5-2-4 16,-4-1-2-16,-3-5 0 16,2-1 4-16,5 0-3 15,4 0-1-15,3-3 0 16,5-7 3-16,4-1-2 16,3-2 5-16,6 3-6 0,3 3 0 15,6 0-1 1,0 2-13-16,0-1-52 0,12-2-84 15,6-2-220 1</inkml:trace>
  <inkml:trace contextRef="#ctx0" brushRef="#br0" timeOffset="210849.08">11938 11836 233 0,'0'0'208'15,"0"0"-103"-15,0 0 4 16,0 0-22-16,0 0-38 16,0 0 3-16,-3 13-11 15,3 2-9-15,0 4 8 0,0 3 7 16,0 5-21-16,0 1 4 15,0 5-14-15,0 2 3 16,-3 3-4-16,-10 4-9 16,2 5-2-16,-4 2-1 15,5 5-2-15,1 1 2 16,-1-2-1-16,4 0 2 16,1-5-4-16,2-3 3 15,3-4-1-15,0-6-2 16,0-2 1-16,0-5-1 15,0-4 0-15,0-6 0 16,0-4 4-16,-2-5-4 16,1-7 0-16,1 0 1 15,0-2-1-15,-2 0 0 16,1 0-4-16,1 0-15 0,0-9-64 16,0-7-108-16,3-5-277 15</inkml:trace>
  <inkml:trace contextRef="#ctx0" brushRef="#br0" timeOffset="211449.47">12371 12171 366 0,'0'0'159'0,"0"0"-45"15,0 0-4-15,0 0-20 16,0 0-20-16,0 0-19 15,-9-27-15-15,9 23-5 16,0 1-26-16,0-3 5 16,10 3-10-16,-2 0 0 15,1 0 2-15,1 2 4 0,-1 1-12 16,2 0 6 0,0 0 0-16,-3 0 3 0,-2 3-3 15,-3 7 0-15,-3 3-1 16,0 2 2-16,-6 5 0 15,-15 4 3-15,-2 1-4 16,-2 4 5-16,1-3-4 16,4-2-2-16,3-4 2 15,4-3 2-15,4-7-2 16,6-5-1-16,1-1 0 16,2-2-1-16,0-2-1 15,0 0 2-15,6 0 6 16,9 0-3-16,3 0-1 15,3-4-2-15,1-6 0 0,2 0 4 16,0 3-4-16,3-1 0 16,-2 1-1-16,3 1 0 15,1-1-21-15,1 0-89 16,-5-3-173-16</inkml:trace>
  <inkml:trace contextRef="#ctx0" brushRef="#br0" timeOffset="211935.89">12808 12103 546 0,'0'0'141'0,"0"0"-12"16,0 0-42-16,0 0-22 15,0 0-4-15,0 0-11 16,-42 4-11-16,35 4-6 16,1 1-13-16,4 1-11 15,2 0-6-15,0 1-1 16,0 2 4-16,0-2-6 16,6 0 0-16,7 0 4 0,1 1-2 15,1-1-1-15,1 1-1 16,1-1 0-16,-1-1 7 15,0 1-7-15,0 0 0 16,-3-1 2-16,-6 0-1 16,-2-2-2-16,-5 2 0 15,0 0 1-15,-2 2 0 16,-15 0 0-16,-5-1 0 16,-1 0-2-16,-1-1-6 15,2-2-4-15,0-4-3 16,0-1 14-16,3-3-7 15,5 0 5-15,4 0 3 16,1-5 0-16,6-7-17 16,3-4-63-16,0-2-77 15,0 0-300-15</inkml:trace>
  <inkml:trace contextRef="#ctx0" brushRef="#br0" timeOffset="212191.9">13036 12058 109 0,'0'0'391'0,"0"0"-267"16,0 0-12-1,0 0-11-15,0 0-25 0,0 0-30 16,-65 13-3-16,39-6-12 16,1-2-19-16,-5 1-12 15,4-4-58-15,3-2-274 16</inkml:trace>
  <inkml:trace contextRef="#ctx0" brushRef="#br0" timeOffset="214065.92">16766 12218 299 0,'0'0'124'0,"0"0"11"16,0 0-4-16,0 0-56 15,0 0-29-15,0 0-1 16,2-5 5-16,-2 5-3 16,0 0-15-16,-5 0-21 15,-8 4 1-15,-4 6 5 16,2 1-10-16,-3 4 0 15,3 0-1-15,2-1-4 16,4 0-2-16,6-1 0 16,3-2 2-16,0-1-4 0,0 0 1 15,5-2 1 1,11 2 6-16,2-2-5 0,6-1 0 16,1 1 3-16,2-1-4 15,0 1 5-15,-3 1-5 16,0-1 2-16,-5 2-1 15,-4 2-1-15,-6-1 0 16,-6 1 0-16,-3 1-1 16,0 0 1-16,-15-2 5 15,-6 2-5-15,-2-3 0 16,1-2 0-16,2-2 0 16,-2-3-1-16,0 1 3 15,0-4-3-15,2 0 1 16,1 0 0-16,3 0 4 15,5 0-3-15,2-7-1 16,3-2 2-16,0 0-2 0,2-1-4 16,4 0-13-16,0 0-51 15,0 1-25-15,1-2-134 16</inkml:trace>
  <inkml:trace contextRef="#ctx0" brushRef="#br0" timeOffset="214373.83">17084 12160 53 0,'0'0'505'16,"0"0"-417"-16,0 0 18 15,-97 9-46-15,60-2-36 16,5 0-4-16,7-1-14 16,5-1-2-16,10 0-4 15,6-3-14-15,4-2-34 0,0 0-114 16,1 0-167-1</inkml:trace>
  <inkml:trace contextRef="#ctx0" brushRef="#br0" timeOffset="-214662.51">17237 12200 636 0,'0'0'33'16,"0"0"42"-16,0 0-15 15,0 0-26-15,0 0-10 16,0 0-6-16,-19 53 2 0,16-42-5 16,2 0-5-16,1 1-4 15,0 1-5-15,0 2-1 16,0-1 0-16,12 0 5 15,5-2-3-15,6 1-2 16,1-5-3-16,6-2-1 16,-2-5-21-16,-1-1-9 15,-3 0 14-15,-5-4 9 16,-3-6 11-16,-2-1 2 16,-4 0 1-16,-4-1 28 0,-3 0 6 15,-1-1 18 1,-2-1-1-16,0-2 1 0,0 2-28 15,-3 1-3-15,-6 1-4 16,-6 2-1-16,-2-1-15 16,-6 2-4-1,-7 2 0-15,-6 0-10 0,-3 4-59 16,-2-2-99-16,2-1-245 16</inkml:trace>
  <inkml:trace contextRef="#ctx0" brushRef="#br0" timeOffset="-213681.73">16378 12118 255 0,'0'0'108'0,"0"0"14"15,0 0 0-15,0 0-41 16,0 0-47-16,0 0-7 16,17-22 12-16,-14 17-2 15,-3 1-9-15,0 2 9 16,0-1 5-16,0 3 1 16,0 0-2-16,-14 0-31 0,-5 0-7 15,-2 4 7 1,-6 7-5-16,0 0 5 0,2 2-7 15,1 1-3 1,6 1 2-16,2-1-1 0,5-2-1 16,6-1-1-16,5-1-1 15,0-1-1-15,0-2-5 16,3-2 7-16,10 1 1 16,1 0 1-16,6 0 0 15,5-1-1-15,2 2-10 16,3 0-2-16,-3-1-8 15,-5 1 2-15,-5 1 5 16,-6 1-8-16,-3 1 0 16,-7 0-1-16,-1 2 4 15,0 0 17-15,-7 0 0 0,-11 2 1 16,-4-4 6 0,-1 0-4-16,-4-3 2 0,-1-4-3 15,-3-2-1-15,-1-1 16 16,2 0-16-16,2 0 1 15,3-5 1-15,4-8 1 16,3-1-3-16,3-1-5 16,5-1-33-16,5 3-2 15,5 0-85-15,0 1-189 16</inkml:trace>
  <inkml:trace contextRef="#ctx0" brushRef="#br0" timeOffset="-212999.31">16411 11821 311 0,'0'0'106'16,"0"0"21"-16,0 0-4 16,0 0-32-16,0 0-30 0,0 0-23 15,-18 56 6 1,15-39-4-16,0 4-20 0,-3 3-1 15,-2 4-4-15,-2 6 0 16,0 6 4-16,-2 5-7 16,0 6-9-16,1 2 1 15,4 4 2-15,-3 5-1 16,1 1 4-16,1 5-9 16,2 3 6-16,0-2-6 15,5 1 0-15,1-5 0 16,-2-4 1-16,-1-8-1 15,0-10 0-15,-3-8 0 16,3-8 3-16,0-11-3 16,0-8-3-16,3-5 2 15,0-2 0-15,0-1 1 0,0 0 0 16,0 0-5-16,0 0-19 16,0-1-31-16,3-7-59 15,6-1-122-15,0-1-399 16</inkml:trace>
  <inkml:trace contextRef="#ctx0" brushRef="#br0" timeOffset="-211741.38">20727 12316 427 0,'0'0'127'15,"0"0"-16"-15,0 0-20 0,0 0-18 16,0 0-21-16,0 0 8 15,-27-4-17-15,26 4-17 16,1 0-7-16,0 0-16 16,0 0-2-16,0 0 0 15,7 0-1-15,16-3 9 16,6-3-8-16,9-5 0 16,-1-1 0-16,-1-2 1 15,-8 2-2-15,-7 1 0 16,-5 2 0-16,-5 3 6 15,-3 4-5-15,-5 0 3 16,-3 2 3-16,2 0 9 16,-2 0-5-16,0 0-10 15,0 2 5-15,0 5 24 16,0 3-13-16,0 0-2 0,0 1-2 16,0 1-5-16,0 4 2 15,0 4-8-15,-2 4 0 16,-4 4 6-16,-1 4-8 15,1 4 0-15,0-1 4 16,-1 2-4-16,1-2 1 16,-1-1-1-16,1 0 0 15,-1-2-2-15,2-1 2 16,2-4-5-16,1-5 1 16,1-5-17-16,1-4 8 15,0-4-13-15,0-5-18 16,0-1-44-16,0-3-89 0,-2 0-352 15</inkml:trace>
  <inkml:trace contextRef="#ctx0" brushRef="#br0" timeOffset="-211444.59">20681 12588 277 0,'0'0'389'0,"0"0"-301"15,0 0 0-15,0 0-33 0,0 0-28 16,0 0-19 0,40-30-1-16,-13 23-5 0,4 3-1 15,2 1 5-15,3 2-4 16,3-2-2-16,2 0 0 15,4-1 0-15,0 0-5 16,-3-3-78-16,-5-3-100 16,-7-1-290-16</inkml:trace>
  <inkml:trace contextRef="#ctx0" brushRef="#br0" timeOffset="-211015.69">21366 12320 609 0,'0'0'177'16,"0"0"-129"-16,0 0 59 15,0 0-22-15,0 0-13 16,0 0-22-16,6-21-25 16,-19 21-8-16,-3 10 7 15,-3 3 1-15,2 0-11 16,4 0-14-16,4 1 6 15,2-1-4-15,5-2-2 16,2 1 1-16,0-1-2 16,3 1 0-16,11 0 1 15,5-1-7-15,3 0 7 16,-1 1-11-16,0-1 2 0,-2 1-5 16,-7-4 8-16,-4-1 1 15,-5 2-1-15,-3-1-7 16,0 3-4-16,0 2 16 15,0-2-48-15,-14 0 23 16,-5-1-4-16,-2-2 6 16,-3-3 1-16,1-2 13 15,-3-3 7-15,5 0-62 16,3-3-5-16,8-7 20 16,5-3-35-16,5-2-159 15,0-2-244-15</inkml:trace>
  <inkml:trace contextRef="#ctx0" brushRef="#br0" timeOffset="-210794.72">21586 12275 723 0,'0'0'66'0,"0"0"51"16,0 0-50-16,0 0-45 16,0 0-19-16,0 0 0 15,-34 12 2-15,10-2-5 0,-10 2-24 16,-7-4-204 0</inkml:trace>
  <inkml:trace contextRef="#ctx0" brushRef="#br0" timeOffset="-209898.91">20226 12382 75 0,'0'0'132'16,"0"0"-28"-16,0 0 37 16,0 0-48-16,0 0-17 15,0 0 11-15,9-14-32 16,-9 12-15-16,0 2-12 16,-3 0-11-16,-8 0-1 15,-4 0 2-15,-1 5 8 16,-3 3 12-16,1 1-20 0,3-1-2 15,0 2 9-15,3-1-9 16,1 2-8-16,3-2-3 16,3-1 2-16,5 0 0 15,0-2-5-15,0 1-1 16,0-1 0-16,0-1-1 16,10 1-1-16,4-2 1 15,2 1-6-15,1-3 5 16,4 3-9-16,0-1-8 15,1 2 5-15,2-1 1 16,-2 2 6-16,-2-1-1 16,-3 1-10-16,-3 1 12 15,-4 0-1-15,-4 2 3 0,-3-1 3 16,-3 0 0 0,0-2 2-16,-3 0-1 0,-16 1 5 15,-2 2 17-15,-3-2-11 16,0 1 9-16,-1-2-5 15,-3-3-6-15,-2-3 0 16,3-1-6-16,3 0-3 16,5-2 6-16,2-8-7 15,7-1-3-15,1 0-9 16,3-2-38-16,4 1-32 16,2 2-71-16,0 2-327 15</inkml:trace>
  <inkml:trace contextRef="#ctx0" brushRef="#br0" timeOffset="-209214.05">20275 12147 36 0,'0'0'281'16,"0"0"-182"-16,0 0-20 16,0 0 1-16,0 0-17 0,0 0-6 15,-1 4-16-15,1 3-6 16,-2 3 0-16,1 2 37 15,-1 2-44-15,-1 6 17 16,0 3-26-16,-1 4 0 16,-1 5 4-16,-4 7-4 15,-1 8-2-15,-4 4 13 16,-4 4-6-16,1 0-1 16,2 3-17-16,2 1-6 15,3 0 2-15,4-2-2 16,3-6 3-16,0-6 0 15,3-7 0-15,0-5-1 16,0-7-2-16,0-3 0 16,0-1 0-16,0-3 2 15,0-2 0-15,0-6-2 0,0-4 0 16,0-3-2 0,0-3 7-16,0 2-5 0,0-3 4 15,0 2 1-15,0-2 2 16,0 0-7-16,0 0-13 15,0 0-32-15,0-3-47 16,0-4-70-16,0 1-341 16</inkml:trace>
  <inkml:trace contextRef="#ctx0" brushRef="#br0" timeOffset="-206216.25">4451 13682 134 0,'0'0'79'16,"0"0"12"-16,0 0 1 0,0 0 26 16,0 0-39-1,0 0-5-15,0 0-16 0,6-27 6 16,-6 26-10-16,-8-1 2 15,-9 2-8-15,-5 0-31 16,-11 0 10-16,2 2-16 16,-7 10-3-16,1 2-1 15,0 3-7-15,10 2 0 16,3-2-1-16,6-2 2 16,9 1-1-16,3-4 0 15,3 0 0-15,3-1-2 16,0-1 1-16,0-2 1 0,9 1-5 15,2-2 2-15,2 0 2 16,2 1 0-16,7 2-7 16,2 1 4-16,7 2-5 15,-1 0-1-15,0 1 8 16,-3 0 2-16,-9-1-1 16,0-1 0-16,-9 1 1 15,-5-2 0-15,-1 1 3 16,-3 2-3-16,0 2 3 15,-18 0 4-15,-10 0 13 16,-12-1 3-16,-5-2-11 16,-4-1 2-16,-1-5-9 15,4-3-2-15,6-3-2 0,6-1 1 16,5 0 3 0,4-1-5-16,8-10 0 0,3-1 2 15,3 1-2-15,8 1-3 16,3 1-13-16,0 1-16 15,6-1-24-15,9 0-66 16,3-2-93-16</inkml:trace>
  <inkml:trace contextRef="#ctx0" brushRef="#br0" timeOffset="-205463.28">4393 13544 153 0,'0'0'153'0,"0"0"-61"16,0 0-1-16,0 0-19 16,0 0-22-16,0 0-26 15,-10-2 11-15,7 2-8 16,3 0 12-16,0 0-3 0,-3 0-6 15,3 0 4-15,0 0-14 16,-3 3 6-16,-3 8 2 16,-2 6 5-16,-6 6-5 15,-3 4-1-15,-2 7-11 16,-2 3-4-16,3 9-11 16,-1 4-1-16,-2 4 5 15,6 1-3-15,-3-1-1 16,1-2-1-16,0 2 3 15,0 1-2-15,2 0-1 16,5-3-2-16,2-4 2 16,1-6 1-16,4-6-1 15,3-8-4-15,0-7 4 0,0-6-1 16,-3-3 1 0,-3-4-5-16,0-2 2 0,-3 0-4 15,2-4-2-15,-2 0-2 16,-2-2-1-16,4 0-8 15,7 0-36-15,0-3-28 16,0-4-50-16,0-2-93 16</inkml:trace>
  <inkml:trace contextRef="#ctx0" brushRef="#br0" timeOffset="-204883.63">4631 14175 339 0,'0'0'183'0,"0"0"-117"0,0 0 24 15,0 0-13 1,0 0-12-16,0 0-16 0,-12 50-13 16,1-31-20-16,1-1-15 15,4-1 4-15,1-1 0 16,2 0-5-16,3-2-2 15,0 1-10-15,0-5-1 16,5-2-14-16,11-2 12 16,8-2-4-16,9 0 1 15,4-3-6-15,2-1 14 16,-2 0 9-16,-2 0-3 16,-7 0-2-16,-3-9 2 0,-8-3-2 15,-5 0 6 1,-8-3 14-16,-1 1 22 0,-3-2 25 15,0 1-3-15,0 1-7 16,-6 0 2-16,-7 3-29 16,-1-1 1-16,-3 4-17 15,-3 1-4-15,-4 2 0 16,-1 3-4-16,-2 0-3 16,-1 2-34-16,-2 0-45 15,-1 2-61-15,1 5-258 16</inkml:trace>
  <inkml:trace contextRef="#ctx0" brushRef="#br0" timeOffset="-203167.73">4201 15388 258 0,'0'0'97'15,"0"0"3"-15,0 0-34 16,0 0-32-16,0 0 33 16,0 0 6-16,0-27-6 15,0 24-24-15,0 0-15 16,0 0 8-16,0 2-6 16,-6 0 1-16,0-1-10 15,3 2 0-15,-6 0-8 16,-4 0-11-16,-7 16-2 0,-2 7 16 15,-5 2-10-15,3 4-1 16,2-2 1-16,11 0-4 16,4-4-4-16,4-4 2 15,3-2 0-15,0-1-3 16,0-3 3-16,12-2-2 16,4-3-6-16,-1 2 4 15,6 0-5-15,3 1 6 16,-3 1 1-16,7-1-1 15,-7 2 1-15,-2-2-2 16,-5 2 2-16,-7 0 2 16,-2 2-1-16,-5 0 1 15,0 0-2-15,0-1 2 0,-12-2 0 16,-12-1 0 0,-6-1 9-16,-6-1-2 0,-1-2-1 15,1-4 3-15,3-3-8 16,3 0 5-16,2-2-5 15,4-9 0-15,2-3 1 16,7-3 0-16,5 2-4 16,4-1-2-16,6 3-25 15,0-1-25-15,10 0-64 16,8-1-235-16</inkml:trace>
  <inkml:trace contextRef="#ctx0" brushRef="#br0" timeOffset="-202634.67">4167 15236 397 0,'0'0'163'0,"0"0"-24"16,0 0-51-16,0 0-30 15,0 0-9-15,0 0-17 16,0 0 1-16,-6-4-9 15,3 19-2-15,0 7 7 16,-2 9-10-16,-5 7-12 16,2 6 9-16,-1 4-7 15,-1 6-8-15,-2-1 3 16,6 4-1-16,-3-1-2 16,-1 0-1-16,1 1 1 15,-2-2-5-15,1-3-5 16,5-1-14-16,1-4 9 0,1-5 14 15,1-5 1-15,-1-9-1 16,2-7 1-16,-1-8-3 16,1-7 2-1,1-3-7-15,0-2 2 0,0-1 3 16,0 0-3-16,0 0-28 16,0-3-61-16,0-11-79 15,7-4-399-15</inkml:trace>
  <inkml:trace contextRef="#ctx0" brushRef="#br0" timeOffset="-202084.93">4623 15623 376 0,'0'0'182'15,"0"0"-47"-15,0 0-30 0,0 0-37 16,0 0-21-16,0 0-20 15,5-30-13-15,6 25-1 16,0 1-12-16,3 1 2 16,0 3-2-16,0 0 0 15,1 0-2-15,0 0 1 16,-1 9 0-16,-3 3 9 16,-2 2-8-16,-9 5 3 15,0 4 2-15,-9 3-2 16,-16 5 8-16,-8 2-10 15,5-1 1-15,1-4 1 16,7-5-2-16,4-9-2 16,10-4 0-16,1-3 1 15,4-7 3-15,1 0-3 16,0 0 5-16,0 0 0 0,1 0 2 16,13-3-3-1,7-5-5-15,4 0 0 0,3-1-2 16,4-1 2-16,2 1-2 15,0-3-2-15,2-1-90 16,-1-2-219-16</inkml:trace>
  <inkml:trace contextRef="#ctx0" brushRef="#br0" timeOffset="-201718.01">5020 15543 760 0,'0'0'105'16,"0"0"-8"-16,0 0-33 15,0 0-11-15,0 0-29 16,0 0-9-16,-49 21-4 16,49-8-2-16,0 0-5 15,4-1 4-15,11-1-7 16,4 1 0-16,-2 1 4 15,5-3-4-15,-5 1 1 16,-4 0-1-16,-4-1 1 16,-3 1 0-16,-3 0-2 15,-3 2 0-15,0 1 1 0,-3 1 1 16,-12 0 0 0,-4-2 0-16,4-4 0 0,-6-2-1 15,6-2-1-15,0-5 0 16,3 0 0-16,2 0-47 15,7-14-104-15,-2-6-161 16</inkml:trace>
  <inkml:trace contextRef="#ctx0" brushRef="#br0" timeOffset="-201518.45">5153 15443 617 0,'0'0'114'16,"0"0"-15"-16,0 0-8 16,0 0-37-16,0 0-20 15,0 0-24-15,52-35-8 16,-49 35-2-16,0 0-3 16,2 0-88-16,-2 0-122 15,-1 0-400-15</inkml:trace>
  <inkml:trace contextRef="#ctx0" brushRef="#br0" timeOffset="-198585.07">4123 16740 126 0,'0'0'160'16,"0"0"-42"-16,0 0 57 0,0 0-76 15,0 0-25-15,0 0-37 16,2-17 1-16,-2 14 18 16,0 2 9-16,0-1-4 15,0 2-11-15,-5 0-13 16,-14 0-30-16,-2 9-3 16,0 3-4-1,0 2 8-15,6 2-5 0,-1-2-3 16,7-1 3-16,6-2-3 15,0-1 0-15,3-2-1 16,0 1 0-16,0-1 1 16,6-4-1-16,6 2-12 15,6 0-1-15,0 1 8 0,6 1-13 16,-2 2 1-16,2 0 4 16,-6 0-3-16,-2 0-3 15,-2 0 8-15,-8-2-4 16,-2 0 5-16,-4 0-1 15,0 0 12-15,0 2 0 16,-9-1 1-16,-9 1-1 16,-9-3 12-16,-4 0-10 15,-2-5 18-15,0 1-17 16,2-1 2-16,1-2-3 16,8 0 0-16,4 0 0 15,3 0 4-15,9-5-6 16,0-3 4-16,3 1-4 15,3 0-2-15,0-3-20 0,0 1-34 16,12-2-125-16,3-2-457 16</inkml:trace>
  <inkml:trace contextRef="#ctx0" brushRef="#br0" timeOffset="-198035.41">4132 16570 460 0,'0'0'174'0,"0"0"-87"15,0 0 18-15,0 0-47 16,0 0-35-16,0 0-4 0,0 31 14 15,0-6-9-15,0 3 5 16,0 7-20-16,0 3 15 16,-1 6-21-1,-7 1 0-15,-1 1 0 0,-4 1 0 16,4-2-3-16,4-1 0 16,2-3 0-16,3-1 1 15,0-3-1-15,0 0 0 16,8-3-24-16,-5-3 22 15,0-1-14-15,-3-6 5 16,0-5-37-16,0-5 10 16,0-5 10-16,0-3-7 15,0-5-3-15,-3-1-24 0,3 0 5 16,0-1-53-16,0-11-160 16</inkml:trace>
  <inkml:trace contextRef="#ctx0" brushRef="#br0" timeOffset="-197084.3">4644 16806 574 0,'0'0'90'0,"0"0"-50"16,0 0 6-16,0 0 6 15,0 0-35-15,0 0 2 0,-60 85-6 16,60-65-10-16,0-2 2 16,0-1-2-16,3-3-2 15,6-1-1-15,3-2 2 16,5-1 4-16,2 0-6 15,5-1-5-15,-3 2 5 16,4 1 5-16,-4-1-4 16,-6 1-1-16,0-1 3 15,-6 2-3-15,-3-1 0 16,-5 1 0-16,-1 1-1 16,0-4 1-16,-1 0-4 15,-14 0 4-15,-6-4 2 0,-3 1 18 16,-1-5-4-16,5-2-9 15,1 0-7-15,7-2-29 16,4-11-40-16,3-10-156 16</inkml:trace>
  <inkml:trace contextRef="#ctx0" brushRef="#br0" timeOffset="-196515.55">4768 16811 603 0,'0'0'14'16,"0"0"26"-16,85-38 12 15,-51 26-13-15,-1 2-22 16,0 3-3-16,-8 3 1 15,1 2-8-15,-4 2-4 16,-4 0 1-16,-6 0-4 16,-6 3 10-16,1 11 8 15,-7 0 15-15,0 5 17 16,0 1-6-16,0-2-10 16,-7 1 6-16,1 3-23 15,-3-1-4-15,3 0-12 16,-3 0-1-16,6-3 3 0,0 1-3 15,3-8 0-15,0-1 0 16,0 0-1-16,5-2 0 16,9-5 2-16,0 0 1 15,5-3 0-15,-2 0-2 16,-1 0-9-16,3-6-17 16,-4-6-4-16,0-2 19 15,-4-3 11-15,-4-2 0 16,-2-1 7-16,-2-2 9 15,-3 1 11-15,0 1-6 16,0 0 4-16,-12 5 0 16,-2 1-6-16,-2 3-5 15,-2 1 1-15,3 2-6 0,-1 1-9 16,1 3-3-16,-3 1-2 16,6 3-51-16,-4 0-88 15,-1 0-215-15</inkml:trace>
  <inkml:trace contextRef="#ctx0" brushRef="#br0" timeOffset="-195669.22">4644 17819 219 0,'0'0'68'0,"0"0"67"16,0 0-13-16,0 0-22 16,0 0-18-16,0 0-12 15,6-22-11-15,-6 22 6 0,-3 0-12 16,-10 0-39-16,-7 5 7 15,-7 9-8-15,2 3-8 16,-3 5-2-16,-2 2-1 16,10-2-1-16,1-2-1 15,11-3-2-15,8-4-3 16,0-4-22-16,0 0-7 16,11-2 1-16,8-3 8 15,4-3 3-15,2 2-3 16,5 0 10-16,-3 1 13 15,0 3-4-15,-2 3 3 16,0 2 3-16,-5 3 0 16,-1 1 0-16,-8-1 0 15,-8 0 5-15,-3 1 7 0,0-3 11 16,-20 0 9 0,-5-1-13-16,-8-3 6 0,-3-4-3 15,2-2-14-15,-3-3-5 16,4 0 1-16,3 0-4 15,-1-3 1-15,1-13 5 16,5 3-6-16,3-4-13 16,6 4-4-16,9 3-17 15,7 0-27-15,0 0-58 16,0 1-359-16</inkml:trace>
  <inkml:trace contextRef="#ctx0" brushRef="#br0" timeOffset="-195136.38">4683 17694 653 0,'0'0'55'0,"0"0"-21"15,0 0 38-15,0 0-13 16,0 0-25-16,0 0-6 16,0 76-4-16,0-47 2 15,0 8-7-15,0 7 11 16,0 2-16-16,-3 4-4 16,-6-2-6-16,0-5-4 15,3 3 0-15,6 0-3 16,0-5 3-16,0 4 2 0,0-2-2 15,0-2-2-15,0-3-37 16,0-4 23-16,0-15-5 16,0-5-11-16,0-8 19 15,0-3-16-15,0-3 8 16,0 0-4-16,0 0-13 16,0-2-35-16,0-8-90 15,0-1-216-15</inkml:trace>
  <inkml:trace contextRef="#ctx0" brushRef="#br0" timeOffset="-194392.88">4968 17825 17 0,'0'0'522'0,"0"0"-443"15,0 0-32 1,0 0-1-16,0 0-12 0,0 0-29 16,0-5 6-16,13 4 9 15,7-6-9-15,2 1-2 16,6-1-9-16,2-1-9 15,0 0-14-15,-2 2-4 16,-4 3 27-16,-10 2 0 16,-5 1-2-16,-5 0 2 15,-4 0 0-15,0 3 18 16,0 8 9-16,0 3 8 16,0 1-19-16,-6 4 26 15,-1 2-22-15,2 2-8 16,2 0 11-16,2 3-5 0,1 1-1 15,0-3-10-15,0 1-7 16,0-1 5-16,0 0 0 16,0-3-5-16,0-1-1 15,0-2-20-15,0 1-6 16,1-5-25-16,1-3-29 16,-2-3-107-16,0-5-353 15</inkml:trace>
  <inkml:trace contextRef="#ctx0" brushRef="#br0" timeOffset="-194128.39">4926 18001 499 0,'0'0'74'16,"0"0"-51"-16,0 0 6 16,0 0-1-16,0 0-12 15,0 0-3-15,106-29 7 16,-76 24-6-16,4 3 6 16,0-4-16-16,-1-1-3 15,3 0-2-15,-3-3-39 16,-2-6-284-16</inkml:trace>
  <inkml:trace contextRef="#ctx0" brushRef="#br0" timeOffset="-193754.93">5520 17753 617 0,'0'0'122'15,"0"0"-35"-15,0 0-12 16,0 0-22-16,0 0-11 16,0 0-10-16,-78 59-7 0,68-41-14 15,10 1-3 1,0-6-8-16,3-2-4 0,12-1 4 16,4-2 1-16,-1-1-1 15,4 1-7 1,-1 1-13-16,-4-3-1 0,-1 2 4 15,-4 1-8-15,0 1 4 16,-2 1-12-16,-8 0 7 16,-2-1-7-16,0 0 22 15,-8-2 6-15,-14 1 5 16,-6-1 1-16,1-2 3 16,0-3-3-16,7-3-1 0,6 0-67 15,3-3-134 1,4-10-154-16</inkml:trace>
  <inkml:trace contextRef="#ctx0" brushRef="#br0" timeOffset="-193508.04">5663 17709 337 0,'0'0'257'0,"0"0"-170"0,0 0 30 16,0 0-15 0,0 0-53-16,-85 35-21 0,46-19-28 15,-4-3-7-15,4-6-260 16</inkml:trace>
  <inkml:trace contextRef="#ctx0" brushRef="#br0" timeOffset="-191035.77">6813 12824 168 0,'0'0'74'0,"0"0"12"0,0 0 16 15,0 0-4 1,0 0-29-16,0 0-13 0,12-17 3 16,-12 14-33-16,0 0 4 15,0 2-4-15,0-1 6 16,-13 1 1-16,-9 1-4 15,-10 0-7-15,-5 0 0 16,-5 0-9-16,-1 4-6 16,4 4-1-16,5 2-6 15,10 0 2-15,9-1 0 16,6-3-2-16,3-2-2 16,5-1 2-16,1 0 0 15,0 0-2-15,0 1-4 16,0 0 6-16,0 3-1 0,1 0 1 15,6 1 0-15,-1 2 0 16,0 1 1-16,0 4 1 16,-1-2-2-16,2 1-6 15,-1 1 4-15,2 3 1 16,-2 5 2-16,-2 3-1 16,2 3 1-16,-3 2-2 15,0 3 1-15,-2 2 0 16,1 1 1-16,1 1-1 15,0-1 0-15,0 0-1 16,3-1 2-16,-1-2-1 16,2 0 0-16,-3 0 0 15,2-1-5-15,-1 2 6 0,-2 0-1 16,3 2 0 0,-6 1 5-16,0 1-5 0,0 4-2 15,0 0 2-15,4 5 2 16,1 2-2-16,-1-4-1 15,4-1 1-15,-1-2 1 16,0-2 0-16,1 0-2 16,1 2 2-16,0 3-3 15,1 0 2-15,-2 4 0 16,1-3 2-16,1-1-2 16,1-1 0-16,-1-4-1 15,2-2 1-15,0 1-1 0,1-2 1 16,-1 0 0-16,2 3 1 15,-2 0 0-15,0 0 0 16,-3-1-1-16,-1 2 0 16,0-2 2-16,-2 3-2 15,-1 0 0-15,-2 3 0 16,2 0 0-16,0 0 1 16,-1-3-1-16,4 0 0 15,1-1-1-15,1 0 1 16,-1 3-1-16,-1 2 0 15,-1 2 1-15,-1 1 7 16,-3-1-7-16,0-2 0 16,0-2 0-16,0 0 1 0,2-3-1 15,-1 1 1-15,3 2 0 16,-1-3-1-16,2 3 0 16,1 0 1-16,-2-1 1 15,1 1-2-15,-4 0 0 16,2 2 1-1,-3 3 2-15,2-1-1 0,2 0-2 16,-4 0 0-16,3-2 5 16,2 1-4-16,-2 2 4 15,1-1 4-15,0 3-3 16,1 2 5-16,-2-2-4 16,1 0-2-16,2-1 11 15,0 0-12-15,0 0 0 16,3-1 0-16,-3 3-3 0,6-1 0 15,-6-4-1-15,0 0 2 16,1-2 1-16,1 1-3 16,-2 3 0-16,0 0 1 15,-1 1 0-15,3-2 0 16,-2-4-1-16,1 1 3 16,2-6-5-16,-1 3 2 15,4-1 0-15,-5-2 0 16,0-1 0-16,-2-2 1 15,1-3 2-15,0-2-3 16,1 1 0-16,-2-1-3 16,-2-1 3-16,0 2 3 15,4 3 2-15,-1 1-6 0,0 1 1 16,1 6-1-16,-5-5-1 16,1 1 2-16,-3-2 0 15,5-2 2-15,0 3-2 16,1 0 5-16,0 1-5 15,-1 2 0-15,4 2-1 16,-6-3 2-16,-2-2 1 16,-1-1 6-16,0-1 6 15,-1-10-9-15,-1 0 3 16,-1-5-2-16,0-2 5 16,3-6-9-16,-3-1-2 15,3-5 0-15,-2-3 2 16,-1-5-6-16,3 0 4 15,2 0 0-15,9-6 12 0,6-8-12 16,9-3-9-16,10-2-2 16,7 5-4-16,12 0-13 15,12 2-30-15,21-4-19 16,25-8-15-16,16-14-384 16</inkml:trace>
  <inkml:trace contextRef="#ctx0" brushRef="#br0" timeOffset="-189765.62">22095 13254 355 0,'0'0'94'15,"0"0"-22"-15,0 0 8 16,0 0-1-16,-126 6-3 15,73-3-38-15,-1 2-22 16,4 0 3-16,8 0-17 16,8 1 1-16,5 0 2 15,9-1-5-15,7-2 3 0,6 2-3 16,4-4-5-16,3 0-6 16,0 1-44-16,3-1-67 15,12-1-301-15</inkml:trace>
  <inkml:trace contextRef="#ctx0" brushRef="#br0" timeOffset="-188720.07">22004 13293 351 0,'0'0'109'0,"0"0"-74"0,0 0 46 16,0 0 27-16,0 0-58 16,0 0-5-16,14 18 9 15,-10-10-14-15,2 5-2 16,0 1-8-16,3 3-11 15,-3 3-4-15,0 1-6 16,0 4 3-16,1 2 8 16,-2 3-12-16,-2 1-2 0,-2 3-2 15,-1 1 17 1,0 0 2-16,0 3-21 0,0 2-1 16,0 5 1-1,2 6-1-15,-1 6 1 0,1 6 0 16,-1 2-1-16,-1-1-1 15,0 1 2-15,2 2-2 16,-1 1 4-16,2 0-4 16,3 2 0-16,5-4 0 15,1 1 0-15,2-1 0 16,0-2 0-16,1 3 2 16,-3-1-2-16,0 0 0 0,3 6 0 15,-2 5 0 1,3 0 1-16,4 1-1 0,2 0 1 15,4-1-1-15,2 2 3 16,2 3-2-16,1 0 1 16,0-2 6-16,1 0-6 15,-1 0 9-15,-3-4-10 16,1 2 3-16,-4 1-3 16,-1 0 2-16,-1 5-2 15,2 3 0-15,-1 0 0 16,2 2 10-16,2 0-8 15,5 3 3-15,2-2 1 16,2 0-6-16,1 1 3 16,-2-1-4-16,-4 0 3 15,0 6-3-15,-1-2 2 0,2 0-2 16,1-1 5-16,-3-6-1 16,0 1-1-16,1-4 0 15,-2-3-2-15,-5-6-2 16,2-5 2-16,-3-5-1 15,-2-3 0-15,-2-4-1 16,-1-5 1-16,2-3 0 16,-3-2 3-16,1 3-3 15,2 4 1-15,-3 1-1 16,1 4 1-16,-3-11-1 16,-5-10 0-16,-3-9-1 15,-4-10 2-15,-1-7 0 0,-1-3-1 16,-1-6 0-16,-1-4 1 15,0 1 2-15,0-1 0 16,0 0-2-16,0 0 4 16,0 0 8-16,0 2-13 15,0-1 0-15,0 5 2 16,0-4-2-16,-7 5 1 16,-15-1-1-16,-13 4 2 15,-20 1-4-15,-23 2 2 16,-22 0-19-16,-19-2-43 15,-18-3-56-15,-5-6-91 16,-7-2-296-16</inkml:trace>
  <inkml:trace contextRef="#ctx0" brushRef="#br0" timeOffset="-186818.38">7414 13153 286 0,'0'0'137'0,"0"0"-4"0,0 0-45 15,0 0-8-15,0 0-25 16,0 0-8-16,-10-5 0 16,10 5-7-16,0 0-4 15,0 0-16-15,0 0 0 16,0 0-8-16,0 13 8 16,0 4 7-16,0 4-8 15,0 3-11-15,0 1 4 16,-4 5-11-16,-2 1-1 15,1-1 1-15,1 0-1 16,4-3-30-16,0-4-31 16,0-4-32-16,6-7-119 15,3-7-387-15</inkml:trace>
  <inkml:trace contextRef="#ctx0" brushRef="#br0" timeOffset="-185599.84">12207 13271 502 0,'0'0'94'16,"0"0"19"-16,0 0-61 16,0 0-2-16,0 0 1 15,0 0-7-15,-17 22-9 16,4-7-9-16,4 0-18 16,-2 2-1-16,4-1-7 15,-2 0 3-15,5-2-1 0,-1 0 0 16,5-2-2-16,0 1 0 15,0 1-6-15,5-1-3 16,9-2-3-16,4 1 7 16,5-5 1-16,5-2 2 15,5-2-3-15,3-3-32 16,0 0-10-16,-2 0 5 16,-1-10 24-16,-5-2 14 15,-7-1 4-15,-3-3 0 16,-8-1 4-16,-1-1 40 15,-3-2 3-15,-3 0-1 16,-3-1 5-16,0 1-8 16,0 4-4-16,-6 3-20 15,-7 2 2-15,-4 2 1 16,-2 3-13-16,-5 1-4 16,0 2-5-16,-3 3 2 0,1 0-5 15,1 0 0-15,-1 4-29 16,5 7-41-1,3 1-59-15,6-4-153 0</inkml:trace>
  <inkml:trace contextRef="#ctx0" brushRef="#br0" timeOffset="-184620.49">16344 13402 403 0,'0'0'136'0,"0"0"-15"15,0 0-21-15,0 0-34 16,0 0 4-16,0 0-23 0,0-1-16 16,-5 12 14-16,-5 6-22 15,-2 3-10-15,3 3-9 16,-1-1-2-16,5-2 2 15,5-2-4-15,0 1 0 16,0-2-1-16,6-1 2 16,10 0-1-16,3-3 0 15,3-3 1-15,3-5 0 16,2 1-1-16,0-6-1 16,-2 0-1-16,-1 0-19 15,-2-3 13-15,1-10 8 16,-7-2 3-16,-1-4 0 0,-4 3-1 15,-7-4-1-15,-2-2 15 16,-2 3 11-16,0-1-9 16,-17 2 4-16,-10 2-20 15,-3 2 7-15,-6 3-9 16,-2 2 2-16,1 4 1 16,4 0-3-16,4 5 0 15,13 0 0-15,4 0-40 16,11 0-100-16,1 6-199 15</inkml:trace>
  <inkml:trace contextRef="#ctx0" brushRef="#br0" timeOffset="-183755.15">19921 13353 213 0,'0'0'142'0,"0"0"4"15,0 0-48-15,0 0-17 16,0 0-3-16,0 0-12 16,0 16-10-16,0-8 0 15,0 2-11-15,0 3-18 16,0 3-3-16,-3 4-5 16,-3 2-12-16,-2-3 0 15,2 1-6-15,1-2 0 16,1-1 3-16,4 2-3 0,0-1 0 15,1 2-1-15,17 1 0 16,8 0 5-16,5-2-3 16,5-3 0-16,1-3 5 15,0-6-6-15,-3-6-1 16,-2-1 0-16,-5 0 0 16,-2-10 1-16,-1-5 1 15,-2-2 2-15,-2-3 4 16,-5-4 30-16,-4-2 9 15,-6-4 3-15,-5 2-18 16,0 4-4-16,-5 3-8 16,-15 2-2-16,-7 4-3 15,-9-1-14-15,-5 2 0 0,-8 3-1 16,-3 3-1 0,3 5 1-16,3 3-14 0,11 0-37 15,12 0-57-15,9 4-141 16</inkml:trace>
  <inkml:trace contextRef="#ctx0" brushRef="#br0" timeOffset="-180756.12">8322 18101 493 0,'0'0'86'16,"0"0"22"-16,0 0-24 15,0 0 4-15,0 0-18 16,0 0-18-16,0 0-7 15,-38-10-20-15,35 10-7 16,-1 2-16-16,1 8 7 16,0 1-8-16,3 5 0 15,0-1 7-15,0 2-8 16,0 1 0-16,0 1 4 16,0-1-4-16,6 2 1 15,9-2-6-15,4 2 9 16,5-4-8-16,3-2 3 0,4-7 1 15,5-7-1-15,-2 0 2 16,1 0-2-16,-4-14-1 16,-4-6-4-16,-2-2 0 15,-7 1 6-15,-2-1 0 16,-8 1-1-16,0 1 4 16,-8-1 4-16,0 0-7 15,0 1 11-15,-14 0 6 16,-1 4-7-16,-1 2 1 15,-2 5-1-15,0-1-6 16,-3 0-2-16,3 4-2 16,2 2-1-16,-4 4-3 15,5 0 3-15,1 3-1 0,0 8 0 16,1 2-4 0,2 1-54-16,2-2-26 0,3 1-116 15,6 0-398-15</inkml:trace>
  <inkml:trace contextRef="#ctx0" brushRef="#br0" timeOffset="-179822.4">11425 17939 639 0,'0'0'83'0,"0"0"-76"16,0 0 4-16,0 0-9 15,0 0 4-15,0 0-4 16,-60 81 0-16,56-64-1 16,4 0 0-16,0-4-1 15,0 1 1-15,0-2-1 0,10-2-3 16,6-2 3-16,3 1 3 16,4-3-2-16,6-1 0 15,2-2 17-15,0 0-9 16,2-3 2-16,-6 0-5 15,-5 0 3-15,-2-11-8 16,-5-2 5-16,-3-4 19 16,-2 1 22-16,-4-4 9 15,-3-3-7-15,-3 0-11 16,0-6 10-16,-8 2-19 16,-9 1-11-16,-7 2-6 15,-7 4-8-15,-5 5-4 0,-2 4-4 16,-2 5-1-16,1 6-10 15,4 0-10-15,5 4-23 16,6 9-56-16,12-2-91 16,7-1-536-16</inkml:trace>
  <inkml:trace contextRef="#ctx0" brushRef="#br0" timeOffset="-178919.49">15131 17698 488 0,'0'0'130'16,"0"0"-76"-16,0 0 28 15,0 0-24-15,0 0 11 16,0 0-4-16,3 15-30 16,-3-2 0-16,-3 2-12 15,-2 3-10-15,1-1-8 16,2-2 0-16,2 3-2 16,0-2 4-16,0 1-7 15,9 0 1-15,11-2-1 0,2-2 0 16,4-1 11-16,5 0-10 15,6-5 3-15,-1-3-4 16,4-4 1-16,-2 0-2 16,-4-4 2-16,1-9-1 15,-9-6 1-15,-1-4 2 16,-4-4 2-16,-6 0 3 16,-6-2 4-16,-9 2 15 15,0 3-2-15,-10 6-2 16,-11 4-5-16,-9 1 0 15,-6 7-16-15,-4 2-2 16,-4 1 1-16,4 3-3 16,3 0 2-16,9 0-6 15,11 4-38-15,11 8-59 16,6-1-86-16,0 0-265 0</inkml:trace>
  <inkml:trace contextRef="#ctx0" brushRef="#br0" timeOffset="-178020.15">19923 17615 666 0,'0'0'264'16,"0"0"-165"-16,0 0-1 0,0 0-23 15,0 0-20 1,0 0-22-16,-6-9-18 0,6 9-6 16,0 9-8-16,0 6 6 15,0 6-6-15,0 2 4 16,0 2-5-16,3 6 0 15,3 2 5-15,2 3-5 16,-4-3-2-16,2-2 2 16,-6 1 0-16,1-1 1 15,1 1-2-15,1-6 1 16,0-6-21-16,1-7-48 16,-2-6-42-16,-2-7-162 0,1 0-549 15</inkml:trace>
  <inkml:trace contextRef="#ctx0" brushRef="#br0" timeOffset="-177840.32">20078 17936 760 0,'0'0'121'16,"0"0"-82"-16,0 0-14 15,0 0-19-15,0 0-6 16,0 0-40-16,-12-4-147 16</inkml:trace>
  <inkml:trace contextRef="#ctx0" brushRef="#br0" timeOffset="-165425.3">7298 15443 229 0,'0'0'66'0,"0"0"-27"16,0 0 77-16,0 0-41 16,0 0-33-16,-33 89-13 15,30-71-1-15,3 1-3 16,0-4-11-16,0 1 13 16,0-4-3-16,3-1-13 15,6-1 1-15,-1-1-7 16,5-1 2-16,-1 1 7 15,1 0-5-15,1-4 2 0,5 2 3 16,-2-3-6-16,5-1 6 16,0-2-3-16,1-1-8 15,1 0 6-15,-2-1-9 16,-3-7 3-16,0-2 4 16,-3-1 0-16,-3-5-5 15,-1 0 5-15,-1-2-3 16,-7-2 14-16,-2 2 3 15,-2-2 5-15,0 3 4 16,-2 0-6-16,-10 2-6 16,-1 1-1-16,-2 1-2 15,-6 3-2-15,-1 3-5 16,-1 1-4-16,-1 5 1 0,-1 1-4 16,7 0 3-1,0 0 0-15,2 0-4 0,4 3-4 16,3 4 4-16,2 0 0 15,5 1-1-15,2 1-2 16,0 1 1-16,0-2-24 16,0-1-14-16,12-1-44 15,1-3-26-15,7-3-239 16</inkml:trace>
  <inkml:trace contextRef="#ctx0" brushRef="#br0" timeOffset="-165208.65">7729 15461 400 0,'0'0'136'16,"0"0"-85"-16,0 0 29 15,0 0-35-15,0 0-35 16,0 0-10-16,-4-7-56 16,4 4-156-16</inkml:trace>
  <inkml:trace contextRef="#ctx0" brushRef="#br0" timeOffset="-164691.66">7937 15322 410 0,'0'0'142'0,"0"0"-84"16,0 0 54-16,0 0-51 15,0 0 1-15,0 0-36 16,-51 0 12-16,45 7-6 15,1 2-5-15,1 3-16 0,1-1 2 16,2 2-2-16,1 1-7 16,0-1 1-16,0-1 11 15,4 0-13-15,5-3 0 16,6 1-3-16,6-1 1 16,3-2 12-16,1 0-13 15,-1 1 0-15,3 0 8 16,-3 0-8-16,-4-1 0 15,-3 0 2-15,-2 1-2 16,-5 2 0-16,1 4 0 16,-1 2 0-16,-7-2 4 15,-3-1-2-15,0 0 0 16,0-2 2-16,-9-2-4 16,-7 0 4-16,-5-2-2 15,-2-1 4-15,-5-3-4 0,3-3 8 16,1 0-8-16,10 0-1 15,0-3 2-15,5-10-6 16,1-2-21-16,5-5-58 16,3-3-71-16,0-1-174 15</inkml:trace>
  <inkml:trace contextRef="#ctx0" brushRef="#br0" timeOffset="-164322.03">8052 15336 672 0,'0'0'105'16,"0"0"-48"-16,0 0 36 15,0 0-47-15,35-78-22 16,-12 54 8-16,5 0-7 15,5 0 4-15,4 0-25 16,2 2-4-16,4 2 18 16,-5 4-10-16,-8 5-3 15,-11 5 6-15,-12 3-2 0,-5 2 2 16,-2 1-8 0,0 0-2-16,0 0 8 0,0 0-8 15,0 0 0-15,0 0 1 16,0 0-1-16,0 0 0 15,0 0-1-15,0 0-17 16,-2 0-60-16,-1 4-35 16,-1 2-55-16,-4-1-232 15</inkml:trace>
  <inkml:trace contextRef="#ctx0" brushRef="#br0" timeOffset="-159926.34">15623 15158 107 0,'0'0'86'0,"0"0"7"16,0 0 13-16,0 0-18 16,0 0-17-16,0 0-9 15,0 0 14-15,0 0-16 16,0-52-22-16,0 46-7 0,0 2 21 15,0 2-23-15,0 2 0 16,0 0-3-16,-1 0-16 16,-10 7-4-16,-5 9-4 15,2 4-1-15,0 0 10 16,3-1-11-16,2-1 2 16,3 2-1-16,3-1 1 15,3-1-2-15,0-1-3 16,0 0 3-16,0-2 4 15,14 1-4-15,8-2 0 16,2 0 0-16,4-4 0 16,4 0-3-16,-1-5 1 15,3 0 2-15,0-5 6 16,-1 0-6-16,0-2-1 16,-2-12 1-16,-4-1 1 0,-6-6 1 15,-1-2-2 1,-10-1 0-16,-1-3 12 0,-6-1-11 15,-3 2 8-15,0 2 3 16,-5 4 6-16,-9 1 6 16,-3 2-20-16,-2 0-4 15,-5 3 2-15,-1 4 1 16,-2 6-5-16,-3 4 4 16,4 0 1-16,-1 0-3 15,2 8 0-15,1 2 2 16,2 0-4-16,6 0 2 15,5 0 0-15,1 0 0 0,8 1-1 16,2-1 0 0,0 0-11-16,3 0-31 0,13-3-12 15,4 0-90-15,2-6-196 16</inkml:trace>
  <inkml:trace contextRef="#ctx0" brushRef="#br0" timeOffset="-159710.87">16204 15075 507 0,'0'0'83'15,"0"0"-30"-15,0 0 7 16,0 0-7-16,0 0-29 15,0 0-24-15,6 0-1 16,5 0-46-16,3 0-220 16</inkml:trace>
  <inkml:trace contextRef="#ctx0" brushRef="#br0" timeOffset="-159225.42">16561 14897 554 0,'0'0'127'15,"0"0"-67"-15,0 0 36 16,0 0-59-16,0 0 11 16,0 0-13-16,-29-17-2 15,17 17-26-15,0 15 3 16,0 3 0-16,2 4-5 15,4 2-1-15,6-3-4 16,0 1 0-16,9 0 6 16,16-1-4-16,5-4 1 0,4 0 2 15,-1-3-4-15,1 0 3 16,2-1-4 0,-5 0 0-16,-1-1 8 0,-7-2-8 15,-9 0-4-15,-5 0 4 16,-6 2 0-16,-3 4 0 15,0 1-3-15,-10 1 3 16,-11 1 7-16,-6-3-7 16,-6 1 0-16,-2-2 0 15,-3-7-1-15,4-2 1 16,4-5-3-16,5-1 3 16,2 0 2-16,8 0-2 15,2-5 0-15,7-8 0 16,3-4-11-16,3-5-56 15,0 0-27-15,5-2-106 0,14-1-399 16</inkml:trace>
  <inkml:trace contextRef="#ctx0" brushRef="#br0" timeOffset="-158999.39">17012 14812 681 0,'0'0'27'0,"0"0"19"0,0 0 13 16,0 0 12-16,-91 22-31 16,39-3-27-1,-8 1 2-15,-3 0-15 0,1-6-125 16,-4-6-610-16</inkml:trace>
  <inkml:trace contextRef="#ctx0" brushRef="#br0" timeOffset="-157742.75">12050 15265 287 0,'0'0'115'15,"0"0"-2"-15,0 0-20 16,0 0-17-16,0 0-3 16,0 0-5-16,-61-25-38 15,61 22 18-15,0-1-12 16,0-2-17-16,0-2 2 15,0-2-10-15,16 0-11 16,-1-2 8-16,6 5-4 0,1 2 1 16,1 2-5-16,4 3-2 15,0 0 2-15,-5 0-1 16,-1 8 1-16,-5 8-1 16,-3 1 1-16,-2 3 3 15,-2 2-3-15,-4 3 0 16,-4 5 6-16,-1 1-5 15,0 2 0-15,-10-2-1 16,-8 0 0-16,-5-4 1 16,-4-2-1-16,-4-4-2 15,1-4 1-15,2-4 2 16,1-3 0-16,2-7-1 16,2-3 1-16,-1 0 3 0,-1 0-4 15,4-12 0-15,2-5 6 16,-2-5-4-16,3-4 5 15,6-1-7-15,0-2 0 16,5 1 0-16,2 1 4 16,5 3-4-16,0 4 0 15,3 5-3-15,13 2 2 16,4 1-1-16,5 2-6 16,-1 1 1-16,0 2-47 15,0 5-10-15,-5 2-22 16,-1 0-104-16,-3 0-329 15</inkml:trace>
  <inkml:trace contextRef="#ctx0" brushRef="#br0" timeOffset="-156525.02">19642 15150 562 0,'0'0'38'0,"0"0"36"16,0 0 23-16,0 0-16 16,0 0-35-16,0 0-3 15,78-29-20-15,-57 29 4 16,3 0-15-16,2 0 4 15,3 7 4-15,-2 8-11 16,0 3 2-16,-3 3 5 16,-4 0-7-16,-4 2 7 15,-6-1-7-15,-9-1-3 16,-1 3 1-16,0-1-6 16,-11 1 7-16,-6-2-5 0,-4 0 0 15,-6-4-1-15,-4-1-2 16,-6-6 0-16,-4-3 0 15,-2-3 1-15,3-5 3 16,1 0 1-16,2 0-4 16,1-6 4-16,6-6 3 15,6-2 0-15,2-2 19 16,2-4 1-16,5-3-19 16,-4 0 7-16,1-3-15 15,2-2-1-15,0 1 0 16,3 1 0-16,4 3 3 15,8 4-3-15,1 5-9 16,0 3 6-16,10 3-1 0,13 1 1 16,5 2-26-16,2 3-1 15,3 2-5-15,-7 0-27 16,-4 0-43-16,-6 0-124 16,-10 0-469-16</inkml:trace>
  <inkml:trace contextRef="#ctx0" brushRef="#br0" timeOffset="-146445.9">19613 16234 615 0,'0'0'56'0,"0"0"13"16,0 0-7-16,0 0 0 15,0 0-13-15,0 0-14 16,0 0-13 0,-51 33-6-16,42-9-4 0,0 4 2 15,-3-1-12-15,3 0 0 16,0 0-2-16,-1-2 1 16,4-2-1-16,0-1-25 15,3 1-20-15,3-2 17 16,0-1-5-16,3-2-9 15,16-2 4-15,5-5 21 16,5-2 15-16,3-3-2 16,3-3 4-16,2-3 8 0,3 0-3 15,-1 0 5 1,0-9 1-16,-5-2 6 0,-7-3 3 16,-5-1 17-16,-4-3 15 15,-7-2 3-15,-4-4-2 16,-4-4-13-16,-3-8 0 15,0 1-18-15,-4 1 15 16,-16 6-15-16,-2 5 7 16,-2 7-4-16,-4 3-22 15,-2 4 2-15,-3 4 1 16,-1 2-4-16,5 3-2 16,6 0 0-16,7 0-1 15,3 1 0-15,4 5 0 16,2 1-1-16,2-1-28 0,4 1-12 15,1 1-14-15,0 2-37 16,12 0-18-16,13-2-22 16,8-1-349-16</inkml:trace>
  <inkml:trace contextRef="#ctx0" brushRef="#br0" timeOffset="-146236.03">20172 16286 526 0,'0'0'197'0,"0"0"-109"16,0 0 30-16,0 0-43 16,0 0-15-16,0 0-49 15,0 0-7-15,0-12-4 16,0 12-65-16,0 0-147 15,0 2-298-15</inkml:trace>
  <inkml:trace contextRef="#ctx0" brushRef="#br0" timeOffset="-145871.33">20402 16134 579 0,'0'0'83'0,"0"0"41"0,0 0-31 16,0 0-54-16,0 0-19 16,0 0-1-16,-46 68-6 15,35-40-2-15,4 2-11 16,7-2 2-16,0-3-1 16,0-2 5-16,19-2-6 15,6-1 1-15,7 1-1 16,5 0 4-16,-1 2-4 15,-5-2 2-15,-4-1-2 16,-8-3 5-16,-11-2-6 0,-7-2 1 16,-1 0 0-1,-7 0 1-15,-15-4 1 0,-7 0-2 16,3-4-20-16,0-1-14 16,5-4 4-16,5 0-24 15,5 0-8-15,7-9-36 16,2-11-304-16</inkml:trace>
  <inkml:trace contextRef="#ctx0" brushRef="#br0" timeOffset="-145679.72">20820 16162 694 0,'0'0'92'0,"0"0"10"15,-88 47 17-15,40-26-31 16,-7-1-46-16,-1-1-21 16,7-7-19-16,9-5-2 15,6-7-127-15,4 0-246 16</inkml:trace>
  <inkml:trace contextRef="#ctx0" brushRef="#br0" timeOffset="-138564.05">11653 16600 31 0,'0'0'360'0,"0"0"-246"15,0 0 9-15,0 0-24 16,0 0-51-16,0 0 6 0,0 0-35 15,0 0-11-15,0 3 10 16,-7 17-3-16,-4 2 1 16,-2 1-2-16,7-1-7 15,0-2 2-15,4-1 2 16,1-3-10-16,1 2 5 16,0-2 5-16,0 0-7 15,0 0-2-15,1-3 0 16,8 1 5-16,3-1-6 15,-1-3-1-15,2 0 2 16,2-2 5-16,0-2-5 16,4-3 0-16,1-3 2 15,1 0 8-15,-2 0-12 0,5 0 0 16,-3-9 4-16,0-3-4 16,-1-4 5-16,-1-6-5 15,-3-1 2-15,-6-1 6 16,-5 0-8-16,-5 2 13 15,0 2 15-15,-6 1-9 16,-11 4 2-16,-5 1-12 16,-5 2 4-16,0 4 0 15,1 3-13-15,4 0 0 16,3 4 2-16,0 1-2 16,7 0 0-16,0 0 0 15,0 0-1-15,3 0 0 0,1 4 1 16,1 2-6-16,4-1 4 15,0-1 2-15,2 3-25 16,1 2-36-16,0-1 1 16,0 1-73-16,16-1-144 15</inkml:trace>
  <inkml:trace contextRef="#ctx0" brushRef="#br0" timeOffset="-138352.18">12098 16627 620 0,'0'0'83'0,"0"0"3"0,0 0-12 16,0 0-26-16,0 0 2 15,0 0-48-15,-5-10 1 16,5 10-6-16,0 1-6 15,2 8-103-15,11-3-271 16</inkml:trace>
  <inkml:trace contextRef="#ctx0" brushRef="#br0" timeOffset="-137962.39">12387 16551 559 0,'0'0'77'0,"0"0"5"0,0 0 20 16,0 0-22-16,-92 5-35 16,81 11-22-16,5 0 4 15,5 3-10-15,1-2-4 16,0 0-6-16,6-2-2 16,7-1 9-16,3 1-5 15,4-3-3-15,2 1 8 16,2 0-1-16,1-2-7 15,-5-1 2-15,-2 1-6 16,-9-1 5-16,-3 1-7 16,-3 5 0-16,-3 3 5 0,0-1-5 15,-6 0 1-15,-9-4 2 16,-9-3-1-16,-4-2 2 16,-2-2-4-16,3-3 0 15,3-2 6-15,6-2-1 16,5 0-4-16,2-5-1 15,7-12-22-15,2-4-65 16,2-8-103-16,0-4-245 16</inkml:trace>
  <inkml:trace contextRef="#ctx0" brushRef="#br0" timeOffset="-137752.52">12648 16505 648 0,'0'0'75'0,"0"0"-5"0,0 0 10 16,-94 17-12-16,63-7-31 16,1 2-30-16,3-1 2 15,2-1-9-15,4-3-79 16,3-2-235-16</inkml:trace>
  <inkml:trace contextRef="#ctx0" brushRef="#br0" timeOffset="-136147.52">8281 16802 249 0,'0'0'109'16,"0"0"71"-16,0 0-38 15,0 0-55-15,0 0-3 16,0 0-4-16,-25-40-29 16,13 40 13-16,-1 0-29 15,-2 13-23-15,-2 8 4 16,4 5 1-16,-2 0-5 16,3 4-2-16,0 1-8 15,-1 4 12-15,2 4-14 0,8-2 0 16,3-1 3-1,0-8-3-15,15-6 0 0,9-6 1 16,6-6-1-16,7-9 4 16,4-1-4-16,5-4-1 15,0-17-1-15,-1-6-7 16,-5-2 6-16,-9-3-5 16,-7 5 8-16,-12 1 9 15,-6-1-7-15,-6 3-1 16,-3 0 19-16,-16 3 3 15,-10 2 7-15,-2 4-25 16,-3 2-3-16,4 4 8 16,0 3-10-16,6 3 0 15,5 3 0-15,2 0-11 16,7 6 8-16,3 6-39 0,5 5-22 16,2-4-52-16,9-5-199 15</inkml:trace>
  <inkml:trace contextRef="#ctx0" brushRef="#br0" timeOffset="-134863.65">15714 16584 644 0,'0'0'93'0,"0"0"-26"0,0 0 9 15,0 0-8 1,0 0-9-16,0 0-25 0,-95 4-21 15,71 14 16-15,4 2-13 16,4 1-9-16,4-3 0 16,4 3-5-16,3-1 6 15,3-4-8-15,2-1 0 16,0-3 0-16,0 2 0 16,18 4 0-16,6-1 3 15,4-2 0-15,6 3-2 16,2-6 4-16,2-1-5 15,2-3 5-15,3-5 3 16,-4-1-8-16,-3-2 0 16,-6 0 1-16,-5-12 12 0,-6-2-5 15,-4-5 5-15,-1-2 20 16,-7-5-4 0,-2-1-7-16,-5-1-3 0,0 1-11 15,-5 2 18-15,-11 4-24 16,1 4 5-16,-4 1 0 15,-4 5-3-15,-1 1 0 16,-7 4-4-16,-6 3 0 16,-5 3 0-16,-2 0 3 15,3 0-3-15,4 4 2 16,5 6-2-16,12 2-2 16,6-1-3-16,8 1-25 15,4 0-10-15,2 1-33 0,0 1-7 16,17-6-81-1,8-2-234-15</inkml:trace>
  <inkml:trace contextRef="#ctx0" brushRef="#br0" timeOffset="-134669.9">16236 16672 738 0,'0'0'35'0,"0"0"-32"15,0 0 10-15,0 0-13 16,0 0-25-16,0 0-312 0</inkml:trace>
  <inkml:trace contextRef="#ctx0" brushRef="#br0" timeOffset="-72375.81">21755 8642 3 0,'0'0'79'16,"0"0"-43"-16,0 0 16 15,0 0-8-15,0 0-11 16,0 0 0-16,0 0 17 16,0 0-20-16,-9 0-22 15,8 0 13-15,-2 0 17 16,1-2 1-16,1 1-32 0,-1 1 26 16,2-2 0-16,0 2 2 15,0 0-26-15,0 0-3 16,0 0 6-16,0 0-12 15,0 0-2-15,0 5-1 16,0 10 3-16,2 6 3 16,5 2-3-16,1 2 3 15,0 0-3-15,-2-1 4 16,-1-2-1-16,0-1-3 16,-2-3 0-16,0-3 2 15,-3 1-2-15,0-5 0 16,0-1 3-16,0-3-3 15,0-2 2-15,0-4-3 16,0-1 2-16,0 0 5 16,0 0-4-16,0 0-2 0,0 0 8 15,0-6 31-15,0-6-29 16,-3-3-3-16,-11-4 17 16,-5-2 8-16,-7-2-15 15,0-1-7-15,0 1-1 16,-1 5-6-16,3 3 3 15,4 2-6-15,1 6 3 16,8 1 3-16,5 5-4 16,3 1-4-16,1 0 2 15,-1 0-7-15,2 5 3 16,1 10 3-16,0 5-1 16,0 0-2-16,0 4-9 0,4 2-6 15,7-1 9-15,0-2 1 16,-2-2-1-16,1-4 6 15,-3-4 4-15,-3-2 2 16,-2-4-2-16,-1-3 1 16,-1-1-1-1,0-3-1-15,0 0 1 0,0 0 2 16,-3 0 5-16,-10-1-3 16,-4-11 6-16,-2-2-5 15,-2 0 10-15,2-3-3 16,-4 1-4-16,4 2 6 15,3 2-12-15,5 2 5 16,2 3-5-16,3 3-2 0,5 2 16 16,-2 1-16-16,0 1 0 15,-2 0 0-15,-2 6-5 16,0 15 5-16,0 7 0 16,4 6-7-16,3 4 7 15,0 1-3-15,0-2 3 16,0-3-1-16,0-7 1 15,0-7 0-15,0-8-4 16,0-5 4-16,0-4 3 16,0-3-2-16,-1 0 6 15,-17-8 1-15,-5-10-3 16,-5-7 7-16,-3-3-9 0,1-1 0 16,0 0 0-16,2 4-3 15,4 4 0 1,6 7 0-16,8 5 0 0,5 6 5 15,5 3-5-15,0 0-13 16,0 5 8-16,0 9 1 16,6 5 4-16,0 0-1 15,-3 1-5-15,-1-3 4 16,-2-3-7-16,0-3 8 16,0-3-4-16,-8-2 6 15,-1-5-1-15,-3-1 4 16,-3 0-3-16,-1 0 2 15,-3-3 0-15,1-5-3 0,4 2 9 16,4 1-6 0,4 2 2-16,5 0 8 0,-1 3-5 15,2 0 1-15,0 0-9 16,0 0-16-16,0 0 11 16,0 13 0-16,0-1 5 15,0 1 0-15,0-2 4 16,-9-1-7-16,-6-2 3 15,0-6 0-15,-6-2 3 16,0 0-3-16,0 0 5 16,1-2-5-16,3-7 1 15,4 0-5-15,5 4 4 16,5 0 0-16,2 3-4 16,1 2-7-16,0 0-7 0,0 0-29 15,0 0-30-15,0 0-66 16,0 4-198-16</inkml:trace>
  <inkml:trace contextRef="#ctx0" brushRef="#br0" timeOffset="-23086.92">25452 3925 262 0,'0'0'66'0,"0"0"55"16,0 0-5-16,0 0-19 16,0 0-7-16,0 0-16 15,0 0-41-15,0 0 1 16,0 0-5-16,-40-18-21 16,31 25-7-16,3 2 7 15,-1 0-7-15,4 4 5 16,-2 0-6-16,2 4 0 15,2-1 0-15,1 2 1 16,0-2-1-16,0 1 3 16,0 1-3-16,1-3 0 15,10-1-4-15,8-1 4 0,9-2 3 16,13-1 1 0,12-3-4-16,5-4 7 0,0-2-6 15,-8-1 4-15,-12 0-5 16,-12-4 0-16,-10-10 6 15,-5-6 23-15,-2-2-6 16,-6-5 37-16,-2 1 0 16,-1 4-29-16,0 4-4 15,0 6-12-15,0 5 12 16,0 4-16-16,0 3-5 16,0 0-6-16,0 0-5 15,0 0 4-15,0 0-15 0,0 0 9 16,5 12 2-16,5 0 5 15,3 3 0-15,1-3 0 16,2 2 3-16,1-1-7 16,5 1 4-16,5-1 0 15,3-5-5-15,3-1 6 16,-1-5-1-16,-2-2 2 16,-3 0 0-16,-7-9 1 15,-3-8-3-15,-4-3 2 16,-5-3 7-16,-3-3-3 15,-4-1 1-15,-1 2-4 16,0 4 0-16,0 4 4 16,-4 6-7-16,-1 5 1 0,1 2 6 15,4 4-7-15,0 0-6 16,0 0 2-16,0 0-4 16,0 0-8-16,0 4 3 15,9 9 13-15,6 1-7 16,4-2 7-16,2-2-9 15,5-3 6-15,-1-3 0 16,-3-4 1-16,-5 0 1 16,-4 0 1-16,-4 0 9 15,-1-9-7-15,-3-1 2 16,-3 2 15-16,-1 1-1 16,-1 2 2-16,0 2-4 0,0 3-10 15,0 0-1 1,0 0-5-16,0 0-14 0,0 3 6 15,0 9 8-15,5 0 3 16,-2 2-3-16,1 0 1 16,1 0-2-16,-2 1 1 15,1 0 0-15,1 1 3 16,-2 0-3-16,0 0-6 16,0 0-20-16,-2-2-16 15,1-1 12-15,-2-4-14 16,0-2 6-16,0-3 9 15,1-2-13-15,2-2-32 16,3 0-41-16,0-13-196 16</inkml:trace>
  <inkml:trace contextRef="#ctx0" brushRef="#br0" timeOffset="-22895.92">26353 3813 470 0,'0'0'160'16,"0"0"-82"-16,0 0-23 15,0 0-14-15,0 0-18 16,0 0-23-16,0 0-10 16,0 7-26-16,0 5-88 15,8-1-273-15</inkml:trace>
  <inkml:trace contextRef="#ctx0" brushRef="#br0" timeOffset="-22453.67">26353 3813 261 0,'96'90'264'0,"-96"-88"-189"16,0-1 19-16,3 5-39 15,1 2-7-15,5 4 17 16,3 4-11-16,2 1-19 15,2 3-4-15,-1-2-30 16,1 0 17-16,-5-1-15 16,-1-4-1-16,-3-3-1 0,-2-6 0 15,-4-1 0-15,1-3 2 16,-1 0 11-16,6-7 55 16,0-9-34-16,3-2-20 15,-1-2 17-15,-1-1-12 16,1 3-8-16,-5 3 1 15,-1 7-5-15,0 5 0 16,0 3-8-16,2 0-5 16,2 0 3-16,5 0-2 15,-1 7 4-15,-1 3-1 16,3-1 2-16,-4-1-2 16,-1-1-1-16,-2 1 2 15,-2-3 1-15,-1-1 1 16,-1-2 0-16,1-1-4 0,-2-1 4 15,2 0-5-15,3 0-35 16,3 0-49-16,-6-3-89 16,-3-6-113-16</inkml:trace>
  <inkml:trace contextRef="#ctx0" brushRef="#br0" timeOffset="-21568.9">26306 3581 194 0,'0'0'417'0,"0"0"-379"0,0 0 85 15,-8-75-35-15,8 65-21 16,0 2-47-16,0-2 18 15,2 2-16-15,10-1-7 16,8 2-6-16,10 2-9 16,5 0 0-16,8 2 0 15,0 1 2-15,2 2-1 16,-1 0-1-16,-2 0 0 0,3 0 1 16,-2 4-1-1,6 7 0-15,1 2 4 0,0 1-1 16,-5 3 5-16,-6 2-5 15,-8 7 1-15,-5 4 10 16,-2 1-10-16,-5 3 1 16,-2-2-3-16,-6 3-1 15,-3 3 6-15,-7 3-7 16,-1 3 0-16,0 1 5 16,0 3-2-16,-7 2 2 15,-9-3-5-15,-6 0 3 16,-9-3-2-16,-7-2 11 15,-6-2 2-15,-6-5 1 16,-4-4-14-16,-6-3 4 16,-7-4 1-16,-8-5-1 0,-10-4 10 15,-4-5-7-15,-5-4-4 16,0-5 14-16,1-1-18 16,7 0 3-16,7-14 3 15,0-3 2-15,5-3 2 16,0 0-10-16,4 1-1 15,6-1 1-15,6 2 1 16,8 1-1-16,10-2-2 16,4 3 1-16,6-3 1 15,2-1 0-15,1-4 1 16,6-4-6-16,0-3 5 16,6-3 0-16,4-1-2 15,3-1-2-15,3 1 1 16,5 0 3-16,0 1 0 0,0 3 1 15,8 0-1-15,11 0 0 16,1-1 0-16,8-2 3 16,5 0-3-16,7-3 0 15,5-1 1 1,6 0-3-16,7 5 2 0,3 5-7 16,6 7 7-16,-1 6-10 15,0 3 8-15,-5 5-11 16,-5 4 2-16,-2 3 2 15,-9 0-16-15,-6 7-5 16,-5 6-3-16,-4 2-36 0,0-3-57 16,-2-1-97-1,-1-4-317-15</inkml:trace>
  <inkml:trace contextRef="#ctx0" brushRef="#br0" timeOffset="27636.47">17739 8204 67 0,'0'0'57'0,"0"0"-18"16,0 0 17-16,0 0-6 16,0 0 0-16,0 0 37 15,0 0 0-15,0-11-48 16,0 5-29-16,0-1 6 15,3 1-13-15,0-1 4 16,0 0 1-16,-2 1-3 16,2 2 6-16,-1 3-11 15,2-1 0-15,2 0-6 0,0-3 6 16,2 1 0-16,3 1 0 16,0 2-3-16,3 0 3 15,0-4 4-15,1 4 1 16,2-2-5-16,-1-1 5 15,2 1-8-15,-2-4 3 16,-4 3 0-16,-4 2 6 16,-4 2-2-16,-1 0-4 15,1 0 0-15,-2 0 0 16,-1 0 3-16,-1 0 0 16,0 0-3-16,0 0 1 15,0 3 10-15,-4 9 5 16,-8 4-10-16,-3 2-5 15,-1 4 16-15,1-4-17 16,0 1 1-16,5-7 2 0,3-2-3 16,6-4-1-16,1-2-4 15,0-4-9-15,0 0-1 16,12 0-2-16,6 0 17 16,3-4 3-16,7-9 1 15,4 2-2-15,0-2-2 16,-2 3 1-16,-3 5-2 15,-3 0 1-15,-2 4-3 16,-7 1 3-16,0 0 2 16,-4 0-2-16,-5 1 0 0,-2 2 0 15,-2 0-4 1,-2 0 4-16,0 0-9 0,0 1 9 16,0 5 0-16,-9-1 9 15,-8 3-7-15,1-1-2 16,0 0 3-16,3-3-3 15,4-2 0-15,5 0 1 16,4-2 0-16,0-1-1 16,1-2-5-16,21 0-16 15,6 0 21-15,5 0 0 16,0-1 0-16,-7-2 3 16,-3 3-2-16,-8 0-1 15,-4 0 0-15,-5 7-13 16,-3 3 12-16,-3 3-6 15,0-3 7-15,0 2 4 0,-6-2-3 16,-8 0-1-16,0 0 6 16,-2 0-3-16,-1 0 2 15,3 0-5-15,0-2 2 16,5-1-1-16,0 0 2 16,6-1 0-16,2-1-3 15,1-2 3-15,0 0-2 16,0 1-1-16,0-1-6 15,14 0 6-15,6 1 2 16,2 0 4-16,4 2-6 16,-3 0 0-16,-1-2 1 15,-6 0 4-15,-6 3-5 0,-4 1 5 16,-2-1-5 0,-4 2-4-16,0 3-1 0,-5 0 10 15,-15 2 1-15,-7 2-3 16,-2-2 0-16,-3-1 0 15,7-2-3-15,4-1-1 16,9-5-1-16,6 1 2 16,6-3 1-16,0-2-1 15,8-1-21-15,17 0 1 16,6 0 19-16,5-8 2 16,0 1-4-16,-3 1 8 15,-5 6-3-15,-6 0-1 16,-2 0-2-16,-7 4-4 0,-1 8-3 15,2-1 8-15,-4 2 4 16,2-2 3-16,-6 2-7 16,-6-2-9-1,0 2 9-15,-3-2 14 0,-15 0-13 16,-1-1 3-16,1-3-4 16,3-2 3-16,6-4 0 15,4-1-1-15,5 0 0 16,0 0-2-16,9-4-14 15,18-11 7-15,12-3 4 16,9 0-5-16,2 3 6 16,-3 3 2-16,-7 8 3 0,-8 4 0 15,-7 0-3 1,-6 0-4-16,-7 0 4 0,-3 6 1 16,-5 2-1-16,-4 2-4 15,0 0 4-15,-10 2 12 16,-11 1-6-16,-6 0-4 15,2 0 2-15,4-2-2 16,8-1 3-16,6-2-5 16,7-1 0-16,0-3 1 15,14-4-1-15,19 0-3 16,10-2 3-16,3-9 5 16,-2 1 2-16,-4 3-7 15,-9 4 2-15,-6 3-2 0,-3 0 0 16,-5 0-4-1,-3 0 4-15,-4 0 0 0,-4 0 3 16,-3 3-3-16,-1 4 0 16,-1 3 1-16,1 1-1 15,-2 3 7-15,0 2 2 16,-3 0-6-16,-9 0 4 16,-2-5-5-16,4-1 0 15,2-6 1-15,7-4-3 16,1 0 0-16,4 0-8 15,23-5-15-15,9-8 18 16,7-1 1-16,2 1 4 16,-3 3 9-16,-5 6-9 15,-2 4 0-15,-2 0 7 0,-4 2 7 16,1 11 1-16,-3 2-11 16,-5-3 10-16,-7 1-8 15,-3-3-6-15,-9 1 0 16,-3 2-1-16,0 2 10 15,-21 2 0-15,-9 0-6 16,-2 0-3-16,2-2 0 16,3-3-12-16,10-5 12 15,9-3 5-15,6-4-5 16,2 0 0-16,7 0-25 16,18-6 25-16,10-6 9 15,5-2-6-15,4 4-1 16,-4 3 3-16,-4 4 0 15,-2 3-3-15,-3 1-2 16,2 15 0-16,0 2 8 0,-3 1-5 16,-5-1-4-16,-10-1 1 15,-3-2-5-15,-10 1 5 16,-2-1 3-16,-7 0-2 16,-16-4 3-16,-4-2 0 15,-4-5 0-15,1-4-1 16,6 0-3-16,9 0 4 15,6-6-4-15,9-7-13 16,2 2 12-16,23 1 1 16,11 3 2-16,10 1 13 0,2 0 1 15,2 2 5-15,1 1-10 16,-6 2-5-16,-1 1-1 16,-6 0-3-16,-8 0 1 15,-7 7-3-15,-9 1-1 16,-8 2-1-16,-6 0 1 15,-1 2 1-15,-28 1 18 16,-8 1-16-16,-7 2 4 16,2 3-6-16,10-4 0 15,14-5 1-15,9-4-1 16,9-6-2-16,0 0-14 16,30-13 1-16,15-8 10 15,13-4-11-15,4-1 16 16,1 1 0-16,-5 8 0 15,-4 10 2-15,-5 7 10 0,-7 1-12 16,-7 19 6-16,-10 3 5 16,-9 1 2-16,-10 1-11 15,-6-2 1-15,0-1 11 16,-9-2 20-16,-13-2-17 16,-6-5-13-16,-1-3 12 15,3-7 1-15,6-3-9 16,10-3-6-16,10-16-1 15,0-4 1-15,25-4-2 16,11 3 0-16,5 4 9 16,0 9-6-16,-2 5 5 15,-3 5-4-15,-5 1-3 0,-1 0 2 16,1 0 3-16,2 0-6 16,2 2 3-16,-3 10 1 15,-8 2 7-15,-8 4-11 16,-11 3-3-16,-5 1 3 15,-8 1 1-15,-20-1 5 16,-7-2 0-16,-6-4 1 16,4-4-1-16,4-8-6 15,9-4-3-15,10-4-1 16,13-20-6-16,1-9-6 16,13-2-3-16,19-3 18 15,9 5 1-15,6 8 1 16,0 8 1-16,0 7 3 0,-3 7-4 15,-3 3-2-15,-9 3-2 16,-5 14 3-16,-8 1 2 16,-6 5-2-16,-6-3 0 15,-4-2 13-15,-3-1-12 16,0-3 1-16,-7-3 7 16,-14-2 22-16,-3-4-17 15,-8 0-11-15,2-5-3 16,7 0 4-16,7-6-4 15,13-12-5-15,3-6-8 16,20-3 4-16,19 0 7 16,13 2-6-16,5 7 8 0,-1 5 10 15,-4 8-8-15,-8 5 0 16,-8 0-2-16,-8 6 1 16,-10 8-2-16,-6-1-7 15,-7 1 8-15,-5-3 11 16,0-1-10-16,-12 0 8 15,-12-1 3-15,-6-2 1 16,-3-4-8-16,0-3-3 16,6 0-1-16,8 0 8 15,10-18-9-15,9-4-7 16,8-6-2-16,20-2 2 16,11 6 3-16,2 7 3 15,4 7 2-15,0 8-3 16,-5 2 2-16,-4 0-3 15,-8 7 3-15,-5 5 0 16,-8 1-1-16,-6-1-3 0,-4-2 4 16,-5-2 7-16,0-1-1 15,-7-2-6-15,-17 1 10 16,-7-2 2-16,-5-2-10 16,7-2-2-16,10 0 3 15,9-4 6-15,10-11-9 16,0-3-8-16,24-6-1 15,9-1 3-15,7 3 5 16,-3 7 1-16,-1 6 0 16,-3 5 4-16,0 4-4 15,-2 0-4-15,-6 0 3 16,-5 11 0-16,-11 1-6 0,-6 2 4 16,-3 1 3-16,0-1 2 15,-5 0-2-15,-17-2 12 16,-6-1 5-16,-5-2-8 15,5-5-5-15,5-4-4 16,13 0 1-16,10-2-1 16,0-13 0-16,13-4-18 15,14-2 9-15,7 2 7 16,0 3 2-16,2 6-3 16,-4 6 4-16,-3 4-4 15,-2 0 1-15,-6 7 2 16,-4 6 0-16,-8 1-6 0,-6 0 6 15,-3-2-2 1,0 1 2-16,-17 1 13 0,-10-2-4 16,-6-2-1-16,4-3 0 15,5-6-6-15,12-1 4 16,12 0-5-16,0-15-1 16,21-8-11-16,16-3-26 15,6 1 34-15,5 4 3 16,-6 5 0-16,-3 9-3 15,-5 6 3-15,-4 1 0 16,-6 0 1-16,-7 7-1 16,-5 4-5-16,-5-1 5 15,-4 2 0-15,-3-1 1 16,0-3-1-16,0 2 6 0,-11-2-1 16,-5-1-5-16,-1-2 6 15,-2-4-13-15,5-1 5 16,7 0-21-16,4-15 5 15,3-6-15-15,6-5-3 16,15-4-13-16,7 1 18 16,4 4 31-16,-4 5 5 15,-4 7 8-15,-2 6-9 16,-5 3 0-16,-3 4-4 16,1 0 0-16,-3 2 0 15,-1 11 2-15,-1 3 6 16,-4-3-8-16,3-1 4 15,-6-2-2-15,-2-3-2 16,-1-1 0-16,0-2 0 0,0 0 16 16,-13-1-4-16,-5-2 1 15,-6-1-5-15,2 0-4 16,4 0 3-16,5-11-4 16,7-4-1-16,4-6 12 15,2-6-14-15,8-3-4 16,19-1 4-16,10 3 0 15,7 4 16-15,7 9-15 16,-1 7 3-16,-3 8-2 0,-5 0-1 16,-8 0-1-1,-7 10 2-15,-8 1-2 0,-10 2-3 16,-4-2 2-16,-5 2 1 16,0-2 17-16,-6 1-9 15,-12-2 0-15,-3-3 2 16,-3-2-7-16,-3-3 4 15,4-2-7-15,-1 0 0 16,6-11 2-16,5-8-2 16,5-5-2-16,8-6-1 15,0-3-7-15,6-2 6 16,16 5-11-16,2 3 13 16,0 8 2-16,-1 9 5 15,-3 8-5-15,-2 2-5 16,-4 1 0-16,2 15 5 0,-6 1-7 15,0 1 7-15,-7-1-2 16,-3 0 7-16,-3-3-5 16,-21-1 0-16,-4-5 7 15,-8-5-3-15,-3-3 0 16,3 0-4-16,4-17 0 16,10-6-4-16,10-5-7 15,9-7-17-15,3-3 6 16,5-3 10-16,13 3-9 15,6 8 12-15,-1 10 8 16,4 12-1-16,-2 5 2 16,1 3 4-16,-4 0-2 15,-4 6-2-15,-4 9-3 16,-4 5 3-16,-4 5 7 0,-6 2-6 16,0 0 0-16,0-3 11 15,-5-4 6-15,-11-5-4 16,-5-5 3-16,-3-5-10 15,-6-5 10-15,1 0-17 16,5-13-7-16,9-9 2 16,14-3-2-16,1-4 2 15,14-6-16-15,16 1 21 16,4 2 4-16,5 7-4 16,-3 11-1-16,0 8 1 15,-7 6 11-15,-3 0-11 16,-4 4 0-16,-5 9 6 15,-7 4-5-15,-2 0-1 0,-7-1 0 16,-1-1 8-16,0-2-3 16,-6-2 24-16,-9-4-11 15,-4-3-12-15,0-4 13 16,2 0-19-16,1-1-3 16,7-15 3-16,1-5-6 15,7-4-5-15,1-5-6 16,0-1-6-16,9 2 22 15,12 4-20-15,0 9 21 16,6 6-2-16,2 7 2 16,1 3-6-16,-3 0 0 15,-3 8 6-15,-11 10-9 0,-8 2 12 16,-5 2-6-16,0 0 2 16,-2-2 1-16,-13-3 11 15,-5-6 1-15,-7-5-9 16,-6-6 7-16,-3-2-10 15,2-15-26-15,7-5-3 16,9-3 7-16,12-1 15 16,6 0-20-16,0 8 7 15,0 7 19-15,0 8 1 16,9 3-3-16,-2 0 4 16,1 14-1-16,-4 6 0 15,-4 7-1-15,-1 11-27 16,-30 1-62-16,-18-4-331 0</inkml:trace>
  <inkml:trace contextRef="#ctx0" brushRef="#br0" timeOffset="29688.06">20263 9907 285 0,'0'0'35'15,"0"0"60"-15,0 0 25 16,0 0-25-16,0 0-25 16,0 0 25-16,-86-17-29 15,81 12-19-15,4-4-10 16,1-3-22-16,0-4-13 16,0-1-3-16,0 1 1 15,10 1-3-15,5 4 2 16,3 4-18-16,6 1 6 0,3 6 6 15,2 0 7-15,0 0 0 16,-1 6 0 0,-6 5 0-16,-5 2 3 0,-6-1-3 15,-4-1-4-15,-4 1 4 16,-3-1 5-16,0 3-2 16,-29 3 0-16,-17 1-3 15,-15 1 7-15,-8-1-7 16,1-5 0-16,11-4 0 15,12-8 1-15,17-1 2 16,10-4-2-16,8-16-1 16,8-7 3-16,2-4-3 0,0-3-25 15,20 3-4 1,13 4 14-16,8 6 14 0,4 8-10 16,-2 10 11-16,-3 3 6 15,-4 9-6-15,-6 14-5 16,-8 1 5-16,-6 1 1 15,-6-4 3-15,-9-2-4 16,-1-3 0-16,0-2 4 16,-24-1-1-16,-11 0-3 15,-15 0 3-15,-11-2-2 16,-4-2 1-16,-3-7-2 16,7-2-2-16,9 0-6 15,10-11 6-15,5-12 1 16,7-8-3-16,5-5 4 15,10-4 0-15,15-2-4 0,13 2-31 16,32 4 31-16,16 3 2 16,7 6 2-16,0 6 0 15,-3 11 8-15,-5 9-8 16,-10 1 2-16,-10 18-2 16,-15 10 0-16,-10 6 2 15,-15 3-2-15,-1 0 5 16,-28-1-5-16,-14-2 11 15,-8-4-11-15,-4-6 0 16,0-7 4-16,2-5 1 16,6-6-5-16,-1-5 7 15,3-1 3-15,0 0-3 0,4-8-7 16,7-9 0-16,5-7 8 16,11-8-8-16,8-9-19 15,10-6-15-15,0 2 5 16,27 5 28-16,17 11-13 15,10 11 8-15,6 11 6 16,-3 7 0-16,-7 1 0 16,-6 18 2-16,-11 5-2 15,-8 5 0-15,-12 0-2 16,-6 2 8-16,-7-1-5 16,-10-2-1-16,-27 0 0 15,-18-3 11-15,-17-1 20 16,-13-3-9-16,-7-2-14 0,-5-2-7 15,0-4 11 1,9-4-10-16,10-9-2 0,17 0 0 16,15-16 1-16,16-14-3 15,12-6-5-15,11-2-1 16,7 1 4-16,17 6-12 16,27 5 6-16,12 11 8 15,10 9 2-15,0 6 0 16,-7 10 0-16,-10 16 5 15,-11 3-7-15,-14 2 2 16,-15-1-8-16,-9-3 8 16,-9-1 0-16,-29-2 2 0,-14-2 1 15,-11-4 3-15,-2-7 10 16,4-4-16-16,7-7 12 16,12 0 2-16,12-1-4 15,11-17 8-15,10-6-18 16,9-8-9-16,4-5 7 15,29-3-1-15,16 3-2 16,12 9 5-16,4 12 2 16,-1 12 1-16,-3 4-3 15,-7 16 0-15,-9 11 0 16,-6 1 0-16,-14-1-10 16,-11-2 10-16,-9-2 3 15,-5-5 0-15,-5-1-3 16,-17-4 3-16,-6-5 12 15,-3-1-14-15,-5-5 20 0,4-2-5 16,6 0-10-16,9-13 7 16,14-10-13-16,3-8 14 15,20-8-28-15,20-5 14 16,18 5 0-16,9 6 3 16,3 16-3-16,-1 16-4 15,-11 1 2-15,-7 23 2 16,-8 13-3-16,-12 3 3 15,-12 0-2-15,-16-3-1 16,-3-1-7-16,-30 0-5 16,-11-5-35-16,-7 0-128 15,-4-10-186-15</inkml:trace>
  <inkml:trace contextRef="#ctx0" brushRef="#br0" timeOffset="37569.03">27590 2509 142 0,'0'0'215'0,"0"0"-113"16,0 0-2-16,0 0-42 15,0 0-11-15,0 0 5 16,0 0-5-16,0 0-10 15,-8-31 0-15,7 31-3 16,1 0-12-16,0 0-6 16,0 0-4-16,0 0-11 15,0 0-1-15,0 0-15 16,1 2 15-16,10 7 0 16,0-2 4-16,0-1-4 15,4-1 0-15,2 0 8 16,2-3-5-16,5-2 2 0,4 0-5 15,5 0 0-15,5-8 5 16,-4-8-5-16,1-3 1 16,-3-6 1-16,-6-1 0 15,-1-5 10-15,-1-2-11 16,-2-2 39-16,2-2-14 16,-5 4 9-16,0-1-17 15,-2 1 3-15,-1 2-17 16,-1 0 5-16,-3 4-9 15,-6 3 1-15,-4 2 13 16,-2 2 6-16,-3-2 2 16,-14 2-17-16,1 0 16 15,0 3-7-15,-1 1 3 16,1 2-17-16,4 3 13 0,3 3-12 16,0 3 1-16,4 3-2 15,-1 0-1-15,0 2-5 16,-1 0-10-16,-2 0-5 15,0 6 4-15,0 8 17 16,-1 2 0-16,2 4 2 16,1 3-1-16,2 1-1 15,0 3-1-15,1 0 1 16,3-2 0-16,1 0-14 16,0-1-10-16,0-1 19 15,0 0-21-15,1 2 7 16,8 0 17-16,5 1 2 15,5-4 1-15,1-1-1 0,6-3-1 16,1-6 1-16,0-2 0 16,0-3-10-16,0-4 4 15,-5-3-15-15,-1 0 21 16,-3 0-13-16,-6 0 13 16,-5-7 4-16,1-1 26 15,-5-1-13-15,-2 3-12 16,-1 2 14-16,0 3 4 15,0-1-5-15,0 2-14 16,0 0-4-16,0 0-3 16,0 0 0-16,0 0-7 15,0 0-3-15,0 0 4 0,0 0 8 16,0 0 1-16,0 2 3 16,0 1-2-16,0-1-1 15,0 0 4-15,0-1 0 16,0-1-4-16,0 0 0 15,0 0-1-15,0 0 1 16,0 0 0-16,0 0 2 16,0 0-2-16,0 0 0 15,0 0 3-15,0 0 5 16,0 0-8-16,0 0 11 16,0 0-9-16,0 0-1 15,0 0-2-15,0 0 1 16,0 0-3-16,0 0-9 0,0 0 5 15,0 0 7-15,0 0-17 16,0 2 10-16,0 2 7 16,0 3 0-16,0 4-1 15,0 7 1-15,-1 6 0 16,1 6 0-16,0 1 4 16,0 2-6-16,0-2 2 15,1 2 0-15,7 0-1 16,4 2 1-16,1 3-3 15,2 1-1-15,-3-3-7 16,-5-5-21-16,-5-7-8 16,-2-6-43-16,0-8-21 0,0-10-247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06:1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7731 248 0,'0'-1'120'0,"0"-2"-69"16,0-2 46-16,1 1 7 15,1 0-30-15,-1-2-26 16,1 2-2-16,-2-1 13 16,1-2-23-16,-1 0 2 15,0-3-6-15,0 0-1 16,0-1-7-16,0-1-13 15,0-2-6-15,6-1 10 16,1-2-15-16,2-2 0 16,5 0 2-16,-5-3-2 15,0 0 3-15,-5-1-3 0,-1 3 0 16,0 2 6-16,-3 5-6 16,1 4 0-16,-1 0 6 15,0 5-3-15,0 0 8 16,0 1-10-16,0 2 3 15,0-1 17-15,0 1-21 16,0-1 1-16,0 1 3 16,0 1-3-16,0 0 4 15,0 0-5-15,0 0 0 16,0 0-5-16,0 0 1 16,-10 0 2-16,0 9 2 15,-5 0 0-15,1 1 0 16,-2 0-8-16,1-2 6 15,-1-1-9-15,2-3 11 0,7-1-11 16,2-3 2-16,5 0-6 16,0 0 10-16,0 0-2 15,5 0 7-15,13-7-11 16,9-8 8-16,4-3-21 16,5-3 15-16,-1-1 9 15,-5 4 0-15,-6 2 0 16,-6 4 0-16,-4 5 1 15,-6 1-1-15,-3 5 0 16,-4-1 7-16,-1 2-3 16,0 0 9-16,0 0-13 15,0 0 0-15,0 0-1 16,0 0 1-16,0 0-7 0,2 0 7 16,-1 3-11-1,2 6 6-15,3 2-35 0,2 3 15 16,2 3 21-16,-1 0 4 15,0 1-4-15,1-2 2 16,-2-1-52-16,3-4-104 16,0-5-231-16</inkml:trace>
  <inkml:trace contextRef="#ctx0" brushRef="#br0" timeOffset="632.22">11710 6807 475 0,'0'0'170'0,"0"0"-71"0,0 0-29 16,0 0-23-16,0 0 5 16,0 0-24-16,0-15-6 15,0 15 1-15,0 0-19 16,0 0-4-16,0 0-1 16,0 1 1-16,0 10-2 15,1 5 2-15,1 3-2 16,1 5 0-16,4-1-2 15,-4 0 3-15,2-3-47 16,2-2-31-16,2-7-93 16,3-4-174-16</inkml:trace>
  <inkml:trace contextRef="#ctx0" brushRef="#br0" timeOffset="1098.8">11952 6695 433 0,'0'0'50'15,"0"0"50"-15,0 0-24 16,0 0-13-16,0 0-14 16,0 0 0-16,-10-7-19 15,10 7-9-15,-1 0-20 16,1 0 1-16,0 0 10 16,-2 0-12-16,1 5 0 15,-1 5 8-15,-3 4-6 16,2 8 8-16,-3 5-6 15,1 6 15-15,-1 4 10 16,0 6-4-16,-1 2-16 16,-1 0 0-16,-2 0-9 15,-2-4 7-15,-3-3-7 0,2-4 1 16,2-5-2 0,2-6 1-16,3-4-1 15,2-4 1-15,4-3-41 16,0-2-18-16,7-5-51 0,14-5-67 15,5 0-305-15</inkml:trace>
  <inkml:trace contextRef="#ctx0" brushRef="#br0" timeOffset="1581.96">12010 7009 376 0,'0'0'109'0,"0"0"30"16,0 0-55-16,0 0-27 16,0 0-10-16,0 0-9 15,13-64-6-15,-6 60-31 16,1 0 4-16,4 1-2 15,4 0-3-15,1 3 0 16,2 0-2-16,0 0 4 16,-5 0-1-16,-3 7-1 0,-4 3 0 15,-6 4 0 1,-1 2 1-16,0 2 3 0,-3 1 7 16,-10 1 2-1,1 0 12-15,0-3-10 0,5-3-14 16,2-3 5-16,5-2-6 15,0-2 2-15,12-1-2 16,18-3 0-16,12-2 10 16,4-1-9-16,8 0-1 15,-2-3 11-15,-1-1-2 16,1 4-8-16,-2 0-1 16,-2 3 4-16,-3 14-13 15,-11-3-76-15,-5 0-406 16</inkml:trace>
  <inkml:trace contextRef="#ctx0" brushRef="#br0" timeOffset="3308.32">10051 7814 249 0,'0'0'153'15,"0"0"-87"-15,0 0 21 16,0 0-17-16,0 0-32 15,0 0-14-15,3-10-3 16,-3 10 1-16,4 0-2 16,-4 0-12-16,0 0-5 15,0-1 7-15,2 0-4 16,-1-1-2-16,2-1-1 16,-1-1 1-16,-1 0 32 15,1-2-4-15,-1 0 3 16,1-1 9-16,1-5-12 0,-2-2-2 15,2-3-19-15,-3-4-9 16,0-3 17-16,0-3-17 16,-10-6 1-16,-8 1 3 15,-2 1-4-15,-2 5 1 16,3 6-3-16,2 3 0 16,-1 1 9-16,5 3-9 15,0 2 0-15,-1-2 2 16,6 3 0-16,0 1-1 15,0 0-1-15,4 4 0 16,1 2 3-16,1 1-3 16,2 1 0-16,0 0 2 15,0 1-2-15,0 0-2 16,0 0-56-16,0 0-47 16,0 0-47-16,5 0-112 0,-4 0-38 15</inkml:trace>
  <inkml:trace contextRef="#ctx0" brushRef="#br0" timeOffset="3682.22">9930 7319 239 0,'0'0'113'0,"0"0"14"15,0 0-5-15,0 0-61 16,0 0-15-16,0 0 15 16,9-44-9-16,-9 41-5 15,0 1-5-15,0 0-17 16,-10-1 11-16,-4 3-22 16,2 0-13-16,-6 0 8 15,2 0 0-15,2 0-6 16,2 3-3-16,1 6 0 15,3 3-6-15,2 3 6 16,6 3-6-16,0 3-9 16,0 6-20-16,20 1 33 15,6 3 1-15,6 0-10 16,2-1 9-16,-4-3-61 0,-2-5-65 16,-10-6-210-16</inkml:trace>
  <inkml:trace contextRef="#ctx0" brushRef="#br0" timeOffset="5911.98">9290 6724 372 0,'0'0'103'0,"0"0"12"16,0 0-11-16,0 0-26 16,0 0-2-16,0 0-24 15,7-26 6-15,-7 25-18 16,0-1-9-16,0 2 2 16,0 0-16-16,0 0-12 15,0 0-3-15,0 0-2 16,2 0-8-16,1 2 8 15,0 8 0-15,1 4 0 16,-2 0 0-16,1 3 0 16,1-2-5-16,-4 0-26 15,6-3-14-15,0-2-20 16,0-3-125-16,7-5-181 0</inkml:trace>
  <inkml:trace contextRef="#ctx0" brushRef="#br0" timeOffset="6363.48">9581 6552 389 0,'0'0'40'0,"0"0"65"15,0 0 19-15,0 0-57 16,0 0 3 0,0 0-31-16,1-37-3 15,-1 37-6-15,0 0-12 0,0 0-4 16,0 0-14-16,0 0-2 16,0 0-1-16,0 8 4 15,0 9-1-15,-7 4 10 16,-2 6 11-16,-6 4 5 15,0 3-7-15,-6 3-15 16,-1 1 13-16,-3 1-17 16,-3 1 1-16,0-4-2 15,1 0 4-15,5-2-6 0,3-2-5 16,7-5-8-16,3-3 8 16,0-7-15-16,9-6 0 15,-3-2-3-15,3-5 8 16,0-3-6-16,0-1-8 15,0 0-24-15,0 0-5 16,13-7-247-16</inkml:trace>
  <inkml:trace contextRef="#ctx0" brushRef="#br0" timeOffset="6946.96">9618 6827 511 0,'0'0'119'0,"0"0"-25"16,0 0-50-16,0 0 12 15,0 0-14-15,0 0-27 16,0-33 5-16,3 28-12 16,9 2-5-16,2-3 2 15,2 3-5-15,-1 0 1 16,1 1 2-16,-4 2 1 0,0 0 1 16,-3 0 1-16,-3 0-5 15,0 7 10-15,-6 3-9 16,0 3 0-16,0 0 21 15,-15 4-6-15,-3 0 5 16,-4 2-6-16,4-1-14 16,-1 0 16-16,2-1-15 15,1-3 5-15,7-1 12 16,1-6-20-16,5-3 1 16,-1-2 1-16,4-2 1 15,0 0-1-15,0 0-2 16,0 0 0-16,16 0 4 0,1 0-3 15,5 0 1 1,0-3-1-16,-1 0 0 0,-3 0 1 16,1 2-2-16,-2 1-6 15,-1 0-2-15,-2 0-22 16,-1 0 0-16,-1 0-9 16,-3 0-32-16,3 3-67 15,-1-2-173-15</inkml:trace>
  <inkml:trace contextRef="#ctx0" brushRef="#br0" timeOffset="8927.2">9937 7352 116 0,'0'0'139'16,"0"0"-36"-16,0 0-42 16,0 0-7-16,0 0-7 15,0 0 10-15,0 0-23 16,0-9-11-16,0 8-9 15,0 1-9-15,0 0-2 0,0 0 3 16,0 0-5-16,0 0 5 16,0-2 10-16,0 2 0 15,-1 0 4-15,1 0 6 16,-2 0-5-16,1-1 22 16,-3 0-25-16,-2-1-2 15,-5 1-4-15,2-1-7 16,-7 1 3-16,-2 1-5 15,4 0 2-15,2 0 0 16,2 0-5-16,4 0-1 16,0 0 1-16,6 0 0 0,-3 0-8 15,3 1-22 1,0 4-29-16,0 0 0 0,0 1-63 16,-8-1-222-16</inkml:trace>
  <inkml:trace contextRef="#ctx0" brushRef="#br0" timeOffset="12195.22">13955 15039 54 0,'0'0'9'16,"0"0"-5"-16,0 0-4 15,0 0 5-15,0 0 15 16,0 0 24-16,0 0-36 16,82-12-8-16,-70 10-1 15,0 1-97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7-27T04:54:27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24397 10291 479 0,'0'0'10'0,"0"0"77"15,0 0-24-15,0 0 54 16,0 0-46-16,-10-72-41 16,5 68-3-16,-2 1-1 15,4 0-8-15,0 0 25 16,2 0-16-16,-1 2-6 15,2 1 8-15,0 0-20 16,0 0-1-16,0 0-8 16,0 0 0-16,0 0 3 15,6 0-2-15,6 6-1 0,-5 5 3 16,2 5-3 0,0 5 0-16,0 3 0 0,-1 6 1 15,-2 0-2-15,2 1 2 16,-5-1-1-16,0-3 1 15,0-3 1-15,-1-3-4 16,-1-2 0-16,-1-1 2 16,0-3 0-16,0 1 0 15,2-2 0-15,-2 0 1 16,3-1 1-16,-1-2-4 16,2-1 0-16,2-3-4 15,0-3-74-15,-2-3-183 16</inkml:trace>
  <inkml:trace contextRef="#ctx0" brushRef="#br0" timeOffset="254.39">24563 10603 660 0,'0'0'79'16,"0"0"38"-16,0 0-16 15,0 0-16-15,0 0-36 16,0 0-29-16,-104-11-2 16,60 11-2-16,0 0-8 15,3 0-7-15,7 0 1 16,10 0-4-16,10 0-3 0,7 0-6 16,7 0-22-16,0 0-45 15,15 0-2-15,10 0-223 16</inkml:trace>
  <inkml:trace contextRef="#ctx0" brushRef="#br0" timeOffset="530.4">24826 10463 339 0,'0'0'461'0,"0"0"-456"15,0 0 42-15,0 0-7 16,0 0-30-16,0 0 17 16,13 37-17-16,-16-18 1 15,-4 1 10-15,-3 0-19 16,6-4-4-16,2-2 2 15,2-7-49-15,0-7-346 16</inkml:trace>
  <inkml:trace contextRef="#ctx0" brushRef="#br0" timeOffset="1134.81">25128 10219 879 0,'0'0'3'15,"0"0"62"-15,0 0 28 16,0 0-37-16,0 0-27 16,0 0-20-16,0-68-4 15,14 61-6-15,5 2 1 16,2 3 0-16,0 2 0 15,1 0 1-15,-2 3 0 16,-2 10 2-16,-1 3-1 16,-6 1-3-16,-3 2 1 15,-6-1 0-15,-2 5 6 16,-8 2-1-16,-18 4 10 0,-4 1 11 16,-1 0-15-1,5-2-1-15,7-5-10 0,9-6 8 16,4-3-8-16,6-4 0 15,0-3 1-15,0-3 0 16,6-1 2-16,4-3-3 16,4 0 0-16,4 0 1 15,-1 0 6-15,1-1-6 16,3-7 2-16,-3 4-3 16,5 0 1-16,-3 2-3 15,0 2 0-15,1 0-72 16,-5-1-303-16</inkml:trace>
  <inkml:trace contextRef="#ctx0" brushRef="#br0" timeOffset="1373.79">25525 10418 898 0,'0'0'34'16,"0"0"25"-16,0 0 35 16,0 0-40-16,0 0-25 15,0 0-12-15,20 12-2 16,-20 4 2-16,-12 1-12 0,-5 2-5 16,4-5 0-16,5-9-131 15,8-5-505-15</inkml:trace>
  <inkml:trace contextRef="#ctx0" brushRef="#br0" timeOffset="1903.84">25892 10231 863 0,'0'0'10'16,"0"0"64"-16,0 0 10 15,0 0-16-15,91-73-45 16,-67 69-2-16,-1 3 2 16,-4 1-6-16,-3 0-6 15,-1 3-11-15,-6 9 0 16,-6 3 5-16,-3 3-1 15,-4 2 8-15,-17 2-2 16,-3 0 9-16,0 0 17 16,2-5-36-16,5-3 3 15,7-4-3-15,7-3 5 0,3-3-9 16,1 1 4-16,20-3 0 16,6-1 4-16,4 3-2 15,4 1-2-15,-4 0 0 16,-1 5 4-16,-3 0 0 15,-8 5-4-15,-1 3 0 16,-6 1 6-16,-6 1-1 16,-6 0-5-16,0-3 12 15,-21 0-12-15,-6-3 16 16,-6-2-10-16,2-4-5 16,6-3 5-16,8-3-5 15,8-2-2-15,8 0-13 16,1 0-79-16,8-7-96 0,17-3-283 15</inkml:trace>
  <inkml:trace contextRef="#ctx0" brushRef="#br0" timeOffset="2119.04">26417 10552 866 0,'0'0'45'0,"0"0"33"15,0 0 16-15,0 0-46 16,0 0-44-16,0 0 7 16,0 52 8-16,2-42-17 0,-2 0 12 15,0 0-8-15,-6-2 11 16,-17-1 1-16,-5-2-14 16,0-5-8-16,3 0-63 15,9-6-175-15</inkml:trace>
  <inkml:trace contextRef="#ctx0" brushRef="#br0" timeOffset="2567.25">26693 10300 1064 0,'0'0'2'0,"0"0"17"15,0 0 104-15,0 0-38 0,0 0-12 16,0 0-41-16,9-29-22 16,-9 39 3-16,-4 7-7 15,2 3-1-15,2 4-1 16,0-2-4-16,9 1 0 16,9-3-3-16,0-6 6 15,5-6-5-15,3-5 2 16,7-3 0-16,2 0-2 15,2-8-19-15,-3-11 16 16,-2-5 3-16,-4 0 2 16,-4 0 0-16,-5 6 0 15,-7 5 0-15,-7 5 8 0,-4 6-6 16,-1 2 9-16,0 0-11 16,0 6-7-16,0 11 4 15,0 4 6-15,0 4-3 16,0 1 0-16,7-1-2 15,2 0 1-15,0-2 1 16,1 1 0-16,3-1-7 16,0-2-82-16,8-7-206 15</inkml:trace>
  <inkml:trace contextRef="#ctx0" brushRef="#br0" timeOffset="2787.67">27475 10480 1043 0,'0'0'26'16,"0"0"-26"-16,0 0 0 16,0 0 25-16,0 0-6 15,0 0-7-15,79 76 7 16,-79-60-13-16,0-2-2 15,-13 0-4-15,-5-6-9 16,-3-6-216-16</inkml:trace>
  <inkml:trace contextRef="#ctx0" brushRef="#br0" timeOffset="3133.21">27766 10317 979 0,'0'0'2'0,"0"0"77"16,0 0-30-16,0 0-37 15,0 0-10-15,0 0 5 16,40 33-7-16,-17-12 3 15,-5 1-2-15,1-4 19 16,-4 3-14-16,0 2 2 0,-5 1 12 16,-4 0-15-16,-2-1 12 15,-4 0-2-15,0-3-14 16,-8-4 11-16,-12-5-11 16,-5-6 6-16,-2-5-7 15,-3 0-33-15,2-7-84 16,6-12-179-16</inkml:trace>
  <inkml:trace contextRef="#ctx0" brushRef="#br0" timeOffset="3320.84">28051 10182 985 0,'0'0'18'16,"0"0"78"-16,-104-1-68 16,71 1-28-16,5 0-6 15,8 0-271-15</inkml:trace>
  <inkml:trace contextRef="#ctx0" brushRef="#br0" timeOffset="4430.22">28297 10641 1072 0,'0'0'1'0,"0"0"8"16,0 0 30-16,0 0 8 0,0 0 4 16,0 0-45-16,-6-22-2 15,6 40-8-15,0 4 7 16,0 2-7-16,0-1 4 15,-5-2 0-15,-11-4 0 16,-4-3 0-16,-6-7-90 16,13-7-288-16</inkml:trace>
  <inkml:trace contextRef="#ctx0" brushRef="#br0" timeOffset="4847.89">28712 10332 929 0,'0'0'2'16,"0"0"34"-16,0 0 64 16,0 0-36-16,0 0-9 15,0 0-39-15,-59-42-8 16,40 63-5-16,5 7-2 15,2 4 1-15,1 4-1 16,4 0 6-16,2 4-7 16,5-1 2-16,0 2-1 15,2-3-1-15,17-1 1 0,3-4-1 16,4-10 1-16,1-4-1 16,3-9 3-16,-2-7-1 15,-1-3 0-15,-2-3 0 16,-4-13 2-16,-6-5 27 15,-9-1 11-15,-6-1 11 16,0 3-22-16,-18 4-23 16,-15 7-8-16,-10 5-1 15,-5 4-8-15,-6 0-20 16,7 0-105-16,12 1-130 16</inkml:trace>
  <inkml:trace contextRef="#ctx0" brushRef="#br0" timeOffset="7443.78">25912 12388 148 0,'0'0'176'0,"0"0"-155"15,0 0 16-15,0 0 7 0,0 0 9 16,0 0-23-16,0 0-10 16,-2-6 7-16,-2 6-16 15,1 0 7-15,1 0-9 16,2 0-9-16,0-1 15 16,0 1-4-16,0 0 0 15,0 0-1-15,0 0-8 16,-1 0 6-16,1 0 11 15,-2 0 8-15,2 0 16 16,0 0-11-16,0 0 15 16,0 0-10-16,0 0-5 15,0 0-2-15,-3 0 23 0,2 0-12 16,-1 0-10 0,2 0-18-16,0 0 0 0,0 0 4 15,0 0-16-15,0 0-2 16,0 0-1-16,8 0 2 15,11-3 2-15,4 0-1 16,5 0-1-16,2 0 0 16,-2 0 2-16,0-1-5 15,-4-1 3-15,-7 1 0 16,-3-2 3-16,-7 2-3 16,0-2 5-16,2-1 4 15,-2 2-8-15,5 0 4 16,3 4-5-16,3 1 2 0,3 0-4 15,-3 0 2-15,-5 0 0 16,-5 0 0-16,-4 0 3 16,0 4-3-16,-2 0 2 15,-2-1-2-15,0 2 9 16,0-1-1-16,0 3 4 16,0 1 7-16,0 2-18 15,0 4 4-15,0 3-5 16,2 4 1-16,4 3 10 15,1 0-7-15,-1 0-1 16,0 3 3-16,0-1-5 16,-5 6 3-16,2-1-4 15,-1 1 2-15,-1-1-2 16,1 0 0-16,1-1 0 0,-1-5 2 16,-1 1 0-16,1-2-4 15,1 0-2-15,0-2 4 16,4 2 1-16,0-1 0 15,1-5 1-15,1-2-2 16,-3-6-2-16,-2-3 0 16,-1-3-3-16,-1-4-114 15,-2 0-248-15</inkml:trace>
  <inkml:trace contextRef="#ctx0" brushRef="#br0" timeOffset="7717.04">26425 12716 620 0,'0'0'142'0,"0"0"-24"15,0 0-38-15,0 0 3 16,0 0-25-16,0 0-24 15,-115-11-7-15,69 11-19 16,-2 2 0-16,2 2-8 0,1 1-4 16,11-2-1-1,12 0-33-15,11-2-47 0,11-1-97 16,0 0-474-16</inkml:trace>
  <inkml:trace contextRef="#ctx0" brushRef="#br0" timeOffset="8264.64">26693 12378 634 0,'0'0'163'15,"0"0"-144"-15,0 0 76 16,0 0-13-16,0 0-20 16,0 0-32-16,9-9-21 15,-3 11-4-15,5 10 11 16,-1 6 5-16,2 2 5 0,4 0-8 16,-2 3 10-16,1 1-25 15,-3 0 6-15,0 3 0 16,-5 1-7-16,-1 6 0 15,-1 2-1-15,-4 6 1 16,-1 1 14-16,0 1-13 16,0-2 11-16,-16 1 1 15,-8-1 1-15,-5 1 0 16,-2-1-9-16,1-4-4 16,5-4 0-16,4-11-3 15,5-6-6-15,-4-7-147 16,-2-10-170-16</inkml:trace>
  <inkml:trace contextRef="#ctx0" brushRef="#br0" timeOffset="8865.42">25706 12273 715 0,'0'0'68'15,"0"0"26"-15,0 0 20 16,0 0-25-16,0 0-69 0,0 0 0 15,0 2-17-15,-8 12 59 16,-5 7-13-16,-2 5-31 16,-3 3 16-16,-6 4-15 15,6 4-11-15,0 2-1 16,2 3-2-16,7 6-5 16,5 3 0-16,4 1 1 15,0 0-5-15,0 0 8 16,12-8-4-16,5 2 5 15,6-4-4-15,2-4-1 16,6 3 0-16,1-4 4 16,0-2-5-16,4-3 1 15,2-5 0-15,1-4 2 16,2-4-2-16,1-3 0 0,-2-5-16 16,-4-2-132-16,-6-3-108 15</inkml:trace>
  <inkml:trace contextRef="#ctx0" brushRef="#br0" timeOffset="13318.28">25845 14026 837 0,'0'0'31'0,"0"0"31"16,0 0 11-16,0 0-48 15,0 0-15-15,0 0-10 16,-3 11 0-16,4 11 2 16,7 3 0-16,2 6 1 15,-1 1 3-15,-2 3-4 16,0-3-2-16,1-4 0 15,-3-1 0-15,1-5 0 16,0-2 1-16,0-6 0 16,1-2-1-16,-3-8-47 0,3-4-265 15</inkml:trace>
  <inkml:trace contextRef="#ctx0" brushRef="#br0" timeOffset="14031.68">25825 14040 746 0,'0'0'35'0,"0"0"12"15,0 0 58-15,0 0-4 16,0 0-39-16,0 0-28 15,-7-32-9-15,7 32-18 0,7 0-5 16,19 0-1-16,11 10 1 16,4-1-2-16,1 1 0 15,-2-1 0-15,-4-5 1 16,-3-3-1-16,-6-1 0 16,-4 0-1-16,-1 0 6 15,-4-8-5-15,-2-5 2 16,-1 1 0-16,-3-2 10 15,1 0 16-15,-5 1-1 16,1 0 2-16,0 3-14 16,0 0 10-16,3 0-10 15,2 2-14-15,2 0 11 0,0-1-10 16,-4 6 0-16,-3 1 9 16,-5 0-10-16,-2 2 3 15,-2 0-4-15,0 0 1 16,0 0 8-16,0 0-6 15,0 0-2-15,4 0-1 16,1 12 3-16,-1 1 6 16,1 4-1-16,-2 1-2 15,-2 5 8-15,-1 0-9 16,0 2 0-16,0 1-3 16,0-2 4-16,2-2-7 15,1-1 1-15,0-1 0 16,2-3 1-16,-2-3 0 15,2-4 0-15,0-2-1 16,-2-1-1-16,1-2 1 0,-1-1 0 16,0 0 0-16,1-3 0 15,-2 1 0-15,2-2 0 16,2 0-3-16,2 0 3 16,4 0 0-16,-5 0 0 15,1 0-3-15,-1 0 3 16,3 0 0-16,3-2-27 15,4-6-100-15,-2-3-144 16</inkml:trace>
  <inkml:trace contextRef="#ctx0" brushRef="#br0" timeOffset="14547.69">26583 14059 915 0,'0'0'45'15,"0"0"-19"-15,0 0 52 16,0 0-19-16,0 0 10 15,0 0-52-15,0-3-16 0,0 6-1 16,0 7-3-16,0 2 1 16,0 0 2-16,0-1 0 15,2 1 3-15,9 2-1 16,3 2-3-16,5 0 1 16,4-2 0-16,1-6 2 15,1-2-1-15,-3-5 0 16,-4-1 2-16,-2 0 2 15,-5 0-6-15,1-9 2 16,-8-3 2-16,-4-2 7 16,0 0 8-16,0-1 10 15,-10 2 15-15,-4 0-40 0,-2 3 4 16,0 2-1-16,-1 2-6 16,5 3 5-16,2 0 3 15,0 3-6-15,4 0-2 16,1 0-5-16,3 0 0 15,2 0-24-15,0 5-86 16,7 2-64-16,19-1-225 16</inkml:trace>
  <inkml:trace contextRef="#ctx0" brushRef="#br0" timeOffset="15979.41">27120 14119 805 0,'0'0'37'0,"0"0"0"0,0 0 34 16,0 0 3-16,0 0-22 15,0 0-13-15,-61-59-9 16,38 58-18-16,1 1 2 16,4 0-1-16,2 0-9 15,5 5-4-15,4 10-2 16,6-1 2-16,1 4-6 15,0 0 4-15,8-1 0 16,9 0 2-16,4-3 0 16,2-2 0-16,0-3 1 0,2-3-2 15,1-2-1 1,1-4 2-16,1 0 2 0,0-7-2 16,0-12 2-16,-2-8 8 15,-4-6-10-15,2-3 9 16,-3-6 3-16,-7-2-6 15,-3-6 4-15,-6-2-2 16,-5 1 1-16,0 9-3 16,0 6-2-16,-9 11-1 15,-1 10 7-15,-1 3 11 16,-4 5-1-16,0 3-4 16,-4 2 19-16,4 2-30 15,-1 0-5-15,5 0-2 16,5 10-9-16,0 7 2 15,3 3 9-15,3 4-2 0,0 3 2 16,0 0 0 0,0 1-1-16,0 1 1 0,2 3-3 15,12 1 3-15,5 3 0 16,4-1 0-16,7-3 2 16,3-2-2-16,0-6 0 15,1-5-1-15,2-1 1 16,-5-6 0-16,-4-2-1 15,-1-5 3-15,-6-2-1 16,-4-3-1-16,-6 0 2 16,-4 0-2-16,-2-6 0 15,-2-6 5-15,-1 1 6 0,1 1-8 16,-2 4-1 0,0 3-2-16,0 2 0 0,1 1-1 15,-1 0 1-15,0 0-8 16,2 0 5-16,1 0-3 15,2 0 6-15,1 4-2 16,1 3 3-16,-1-1-3 16,0 0 2-16,4-2 0 15,-1 0 0-15,0-4 0 16,1 0 0-16,1 0 0 16,-4 0 4-16,2-4-4 15,-2-10 1-15,-4 0 1 16,1 0 11-16,-3 3-13 0,-1 2 5 15,0 5 5-15,0 3-9 16,0-1 15-16,0 2-1 16,0 0-11-16,0 0-2 15,0 0-2-15,5 0-7 16,1 2 3-16,4 8 1 16,-3-2 3-16,1-1 0 15,-2 0 2-15,4 0-3 16,1 0 1-16,5 1 0 15,-1-2 0-15,1-2 1 16,-1-1-2-16,-1-3 1 16,-4 0 0-16,1 0 1 15,-4-4 5-15,0-6-6 16,-2-2 5-16,-4-1-1 0,1 1 0 16,-2 6-1-16,0 0-2 15,0 5 5-15,0-1-6 16,2 2 0-16,2 0 0 15,5 0-13-15,6 0 10 16,-2 2 3-16,4 3 0 16,-2-1-2-16,3 0 4 15,1-2-2-15,5-2 0 16,1-2 1-16,4-14-1 16,-1-7 1-16,-3-7 1 15,-7-2 1-15,-3-4 3 16,-9-2-6-16,-6 0 0 15,0 0 8-15,-9 4-2 16,-10 7-6-16,2 5 0 16,1 9-4-16,5 8 6 15,5 2-2-15,1 3 0 0,2 0-19 16,3 8 17-16,-3 12-3 16,3 8 5-16,0-1-2 15,0 0 0-15,1 0 2 16,4-2-3-16,5 3 2 15,2-1 1-15,-3 0 0 16,7-2 0-16,-2 0-1 16,5-2 3-16,3 0-2 15,0-2 0-15,4-6-8 0,6-3 6 16,2-10-137 0,-1-2-309-16</inkml:trace>
  <inkml:trace contextRef="#ctx0" brushRef="#br0" timeOffset="17375.21">28218 14037 416 0,'0'0'36'0,"0"0"50"16,0 0-21-16,-97 10 59 16,58-7-35-16,-4 0-44 15,-2 1-8-15,2 0-8 16,1 1-11-16,10-1-4 0,3 0-10 16,10 1 1-16,4-3-5 15,4 1 0-15,5-1 0 16,2-1 0-16,4-1-2 15,0 0-7-15,0 0 2 16,18 2-15-16,6 0 18 16,2-2-8-16,1 2-20 15,-4-1 23-15,1 1 6 16,-1 0 3-16,1 1 1 16,-6 1-1-16,-1-1 0 15,-10 1 11-15,-2-1-8 16,-4-2 7-16,-1 2 0 15,0 1-10-15,0 0 28 0,-16 2 7 16,-11 0-6-16,-6-5 4 16,-7 1-29-16,-5-2 5 15,2 0-9-15,0 0 1 16,10 0 0-16,9 0-1 16,10 0-1-16,8 0-12 15,6 0-54-15,0 0-106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32:4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25649 7113 20 0,'0'0'55'0,"0"0"29"16,0 0-39-1,0 0-43-15,0 0 11 0,0 0-2 16,0 0 1-16,0 0-12 15,0 0 0-15,0 0-3 16,0 0 3-16,0 0 0 16,0 0 9-16,0 0 16 15,0 0 2-15,0 0-3 16,0 0 9-16,0 1-15 16,0 2 1-16,0-1 10 15,-3-1 1-15,-2 2 3 16,0-3-24-16,-1 1 12 0,-2-1 11 15,-2 2-19 1,-2-2 7-16,0 1-11 16,-3-1 0-16,3 2 0 0,-2-2-4 15,-2 0-4-15,-2 1 0 16,2-1 2-16,-3 0-3 16,-3 0 6-16,-1 0 1 15,-4 0 0-15,-1 0 1 16,-1 0-8-16,2 0 3 15,-1 0-3-15,4 0 4 16,-1 0-1-16,-1-3-3 16,1 3 1-16,-5-3-1 15,-3 1 0-15,-1-1 2 16,-2-3-1-16,2 3 1 16,-3-1-1-16,2 1-1 0,1 2 9 15,0-1-9 1,1 1-3-16,0-1 3 0,0 1 1 15,3-2-1-15,2 2-4 16,0-2 4-16,-2 0 0 16,-1 1 3-16,-4-1-3 15,-1-1 0-15,-3 1 5 16,-4 0-4-16,1-1 1 16,-2 1-2-16,2 0 7 15,0-1-3-15,1 1 1 16,-3 0-3-16,0 0-2 15,-1 2 1-15,-3-1 4 0,3 0-5 16,2-1 6-16,0 1-6 16,5 1 0-16,1 1-1 15,1-2 1-15,1 0 0 16,0-1 0-16,1-2 0 16,3 3 5-16,-2-1-4 15,1 0 1-15,1 1 0 16,-3 0-1-16,-1-1 0 15,-2-1-1-15,-3 1 0 16,1 0 5-16,0 0 8 16,-2 2-3-16,2-2 5 15,-2 2-7-15,1-2 3 16,-2 0-11-16,0 1 0 16,-1-1 8-16,3 1-7 15,0 1-1-15,-3 0 5 0,1 1-4 16,-2-2 4-16,0 2-5 15,0 0 0-15,1 0 6 16,4 0-6-16,2 0 0 16,0 0 4-16,-2 0-4 15,0 0 0-15,-3 0 0 16,-4 0 0-16,1 0 2 16,-4 0-1-16,3 0 0 15,-3 0-1-15,4 0 3 16,0 0-3-16,3 0 0 0,2 0 1 15,0 0-1 1,1 0-1-16,-3 0-2 16,1 0 3-16,-1 0-1 15,-2 2-1-15,3-1 0 0,2 2 2 16,3 0-1-16,3-1 2 16,0 1-2-16,3 0 2 15,-1 1 0-15,-2 0-1 16,0-1-2-16,-2 1 2 15,-1-1 2-15,2-2 0 16,-1 1-3-16,-1-1 1 16,-1 0 0-16,-3 1-2 15,0-1 2-15,-2 1 0 0,0-1 7 16,2 1-7 0,1-1-2-16,3 0 0 0,1 2 1 15,2 0 1-15,-2 0 0 16,2-2 1-16,-2 2-1 15,-3 0 0-15,-2 1 0 16,0-1 1-16,1 0-1 16,0 0-3-16,2 0 2 15,3-3 1-15,1 1-1 16,3 1 1-16,-1-2 0 16,-1 1 2-16,-7 3-2 15,-8 1 0-15,-3 0 0 16,-5 2 7-16,0 0-4 15,6 0-3-15,1 0 2 0,6 2-2 16,5-4 5 0,0 1-3-16,1 0 3 0,0-2-3 15,-3 2 5-15,-4 1 1 16,-3 0-8-16,-6 1 0 16,-2 1 2-16,-2-1-2 15,1 0 0-15,3 1 2 16,4-2-2-16,4 0 4 15,0-1-4-15,3-1 0 16,0 0 3-16,-1 0-8 16,0 0 4-16,-2-1 0 15,0-1 0-15,-1 1 1 16,-3 0-1-16,2 0 1 0,-3 0 0 16,2 1 0-1,1-1 4-15,1-1-5 0,-1-2 1 16,1-1-3-16,3 0 2 15,1 0 1-15,3 0 4 16,-1 0-4-16,-2 0 0 16,-3 0 1-16,-2 0 2 15,-2 0-3-15,-2 0-3 16,-3 0 1-16,-3-1 2 16,-1-5-21-16,2-1 21 15,3 0-3-15,2 2 2 16,3-2 1-16,3-1 0 0,0 1 0 15,0 2-3 1,-3-3 3-16,-3 1 0 0,1 0 0 16,3 0-1-16,3 2-3 15,5-1 4-15,6 0-2 16,-1 2 1-16,1 1-4 16,4 2 3-16,1 0-7 15,2-1 9-15,4 1 0 16,0 1 1-16,0 0-1 15,-3 0 6-15,-4 0-5 16,-8 0 2-16,-3 0 0 16,1-1-3-16,-3-1-6 15,3 2 6-15,0-1 3 16,-2 1-3-16,-3 0-1 16,-2 0 0-16,3 0-6 0,4-2 5 15,8-1 2-15,1 1 0 16,4-1 1-16,2 1-1 15,1 2-2-15,4 0 2 16,5 0 1-16,1-1-1 16,3-2 0-16,-5 0 0 15,2 0 2-15,-2 0-2 16,-10 1 0-16,-6-1-2 16,-4 1 0-16,-4 2-65 15,5-1 67-15,4 0 0 16,-1-2 2-16,0 1-2 15,-3 1-4-15,-1-1-7 0,-1 2 8 16,2 0 2-16,5 0-5 16,3 0 1-1,3 0 5-15,2 0 4 16,-4 0-4-16,0 0 1 0,1-1 3 16,-2-2 2-16,2 0 2 15,-3 2 2-15,3-1 6 16,1 1-16-16,2-2 2 15,-3 2 5-15,0 1-4 16,1-2-3-16,2 2 0 16,2-1 0-16,7 1 1 15,2 0 0-15,3 0 2 16,1-1 10-16,-1-1-9 0,0 2 11 16,-2 0-10-1,0 0 0-15,1 0 16 0,0 0-18 16,-1 0 3-16,2 0-4 15,-3 0 4-15,5 0-2 16,-1 0 3-16,1 0 2 16,1 0 9-16,0 0-11 15,-2 0-1-15,0 0 16 16,0 0-10-16,1 0-4 16,-1 0-4-16,2 0-1 15,0 2 5-15,0-2-6 16,1 1 0-16,2-1 2 15,0 0-1-15,0 0-1 16,0 0-2-16,0 0 1 0,0 0 0 16,0 0-1-16,0 1-2 15,0 1 2-15,-1-1-2 16,-2 3 2-16,3-2-2 16,0-1 1-16,0-1-5 15,0 2 3-15,0-1-9 16,0 1 12-16,0 2-23 15,0 2-24-15,3 2-12 16,9 5-58-16,3-2-167 16</inkml:trace>
  <inkml:trace contextRef="#ctx0" brushRef="#br0" timeOffset="17012.2">11962 11494 59 0,'0'0'66'16,"0"0"-49"-16,0 0 4 15,0 0 17-15,0 0 40 16,0 0-5-16,0 0-29 16,0 0 2-16,-1 0-8 15,1 0-24-15,0 0 0 0,0 0-9 16,0 0 7-1,0 0 16-15,0 0 18 0,0 0-9 16,-3 0-10-16,-2 0-8 16,-1 0 7-16,-5 0-12 15,-2 0-12-15,-3 0 10 16,-7 0 0-16,-5 0-8 16,-6 0 7-16,-4 0-5 15,1 0 9-15,1 0-11 16,2 0 3-16,1 2 1 15,2-1 0-15,0 1 5 16,-2-1 0-16,-5 0-8 16,-5 1 22-16,-5-1-19 15,-2 1 7-15,-1-2 1 0,-1 0 13 16,-5 0-13-16,-1 0-3 16,-2 0 27-16,-1 0-9 15,0 0-30-15,4 0 15 16,6 0-8-16,4 0-2 15,3 0-2-15,4 0-4 16,4 0 1-16,4 0 5 16,2 0-6-16,0 0 0 15,2 0 2-15,-1-2-2 16,2-1 2-16,0 2-2 16,5 1 0-16,1 0 1 15,3 0 0-15,2 0-2 16,2 0 2-16,-2-1-1 15,1 1 0-15,-4 0-3 16,-2 0 3-16,6 0-1 0,-6 0 0 16,3 0 0-16,0 0-3 15,5 0-7-15,4 0 6 16,4 0-6-16,4 0 5 16,-1 0 1-16,2 0-14 15,0 0-8-15,0 0-5 16,0 0 9-16,0 0 13 15,0 0-14-15,0 0-7 16,0 0 6-16,0 0-23 16,2 0 2-16,4 0-84 0,3 0-173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33:32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17872 2919 216 0,'0'0'26'0,"0"0"63"16,0 0-42-16,0 0-2 15,0 0 12-15,0 0-26 16,0 0-11-16,-5-17 5 16,5 17 5-16,0 0-20 0,0 0 10 15,0 0 3-15,0-1-5 16,0 1-6-16,0-2 7 16,0 1-10-16,0 0 8 15,3 1-4-15,0 0-2 16,3 0-2-16,-2 0-7 15,-1 0-2-15,2 0 0 16,-4 0 1-16,2 0 2 16,-1 1-3-16,-1 3 0 15,3 2 5-15,-1 1-5 16,0 0 0-16,2 3 4 16,0 2-3-16,1-1 3 15,1-2-4-15,2 1 0 0,-3-4-3 16,2-2 3-1,-2-3 0-15,5-1-1 0,0 0-2 16,1 0-10-16,4-4 12 16,-1-6 1-16,3-2 16 15,0-2 10-15,-2 0-12 16,2-2 1-16,-3 2-6 16,-3-2 10-16,0 2-8 15,-3 3-5-15,0 1 4 16,0-1-9-16,0 2 0 15,-5 4 11-15,3-1-5 16,1 5-7-16,3 1-25 16,4-2-87-16,3-1-139 15,1-1-170-15</inkml:trace>
  <inkml:trace contextRef="#ctx0" brushRef="#br0" timeOffset="681.28">18495 2901 17 0,'0'0'366'15,"0"0"-297"-15,0 0 4 16,0 0-4-16,0 0-7 15,0 0-17-15,3-7-23 16,-3 7-5-16,0 0-3 0,0 0-14 16,0 0-10-16,1 3 10 15,1 7 2-15,3 1 0 16,1 0 4-16,-2 2-6 16,1 0 6-16,-1-2-6 15,-1 1-5-15,-2 1 5 16,-1-3 3-16,3 0-3 15,-1-3-1-15,2-1 1 16,1 0 4-16,3-4-3 16,5 1-1-16,3-3 7 15,7 0 3-15,2 0 3 16,0-10 8-16,-2-4-12 16,-1-2 23-16,-3 1-11 15,0-1-13-15,-3 2 9 0,-3 2-12 16,0 2-2-1,-3 3 4-15,-1 0-6 0,2 2 2 16,1 1-3-16,5 0 0 16,1 1 2-16,0 2-2 15,-8 1-2-15,-4 0-20 16,-4 0-22-16,-2 0-26 16,0 1-64-16,0 8-22 15,-9 0-190-15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42:37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13700 9073 30 0,'0'0'50'16,"0"0"-7"-16,0 0 1 15,0 0-7-15,0 0 16 16,0 0-17-16,0 0-5 15,0 0-19-15,0 0-10 16,0 0-2-16,0 0 4 16,0 0-1-16,0 0-2 0,-2 0-1 15,2 0 4-15,0 0 6 16,-1 0 5-16,1 0 5 16,-3 0-8-16,1 0 13 15,-2 0-7-15,0 0-6 16,-1 0-4-16,-2 0-5 15,1 0-1-15,-6 2-1 16,4-1 8-16,-4 1 4 16,-5-1-2-16,-2 0 4 15,-1 2 5-15,-4-1-12 16,-1-2 0-16,2 1-1 0,-2-1 3 16,-1 0-2-1,3 2 7-15,0-1-2 0,2 0 2 16,0 2-11-16,1-2 1 15,-2 1-3-15,-1-1 0 16,-1 1-1-16,-1 0-1 16,0 0 1-16,2-1 4 15,-1 1-2-15,0-1 15 16,0 0-8-16,3 1 1 16,0-2-6-16,1 0 1 15,-2 0-1-15,-3 0 7 16,1 0-6-16,-2 0-6 15,3 0 5-15,-2 0-3 16,1 0 1-16,0 0-1 16,0 0-1-16,5 0 7 0,-2 0-8 15,-1 0 0-15,0 0 5 16,-3 1-3-16,-3-1-2 16,0 0 0-16,-2 2 0 15,4-2 2-15,5 0-2 16,-1 0 0-16,6 0 0 15,-1 0 2 1,-2 0 0-16,-2 0-2 0,-2 0 3 16,-2 0 1-16,-2 0-2 15,1 0-2-15,-3 0 13 0,-2 0-9 16,-3 0-2 0,-1-2-2-16,-1 1 0 0,5-1 1 15,3 0-1-15,5-1 0 16,4 0 9-16,1 0-7 15,2 0 0-15,-1 2 6 16,-4 0-6-16,-4-1-2 16,2 1 0-16,0 0 0 15,3-1-2-15,5 2 6 16,1-1-4-16,3 1 0 16,-1 0 2-16,0-2-2 15,2 2 5-15,-5-1-3 16,4 1-1-16,-6 0 3 15,-5 0-4-15,-1 0 1 16,0 0-1-16,4 0 0 0,4 0-2 16,0-2 5-16,2 1 6 15,1 0-8-15,0-2 3 16,0 1 8-16,0-1-3 16,-9 2 6-16,0 1-14 15,-4 0-1-15,-1 0 9 16,1 0-9-16,3 0-2 15,1 0 2-15,10 0 6 16,4 0-2-16,1 0 6 16,3 0-6-16,-3 0 12 15,3 0-14-15,-1 0 0 16,-4 0 4-16,3 0-4 0,1 0-1 16,-2 0-1-1,3 0 1-15,3 0 1 0,-1 0-1 16,-1 0-1-16,2 0 3 15,0 0-1-15,0 3 1 16,-1-2-3-16,-1 2 0 16,1 0 5-16,-1-2-5 15,2 2 0-15,0 0 0 16,0 0 0-16,0 1-7 16,19-3-45-16,6-1-128 15</inkml:trace>
  <inkml:trace contextRef="#ctx0" brushRef="#br0" timeOffset="10046.2">19736 8355 324 0,'0'0'82'0,"0"0"-36"0,0 0 27 15,0 0-2-15,0 0 10 16,0 0-26-16,0 0-20 15,0 0-27-15,-28 13 13 16,10 9-6-16,-4 8 2 16,-7 2-2-16,-4 4-6 15,-5-3-7-15,1 2-1 16,-1-5-1-16,4 0 5 16,4-3-5-16,5-3-23 15,7-6-5-15,3-1-4 16,6-7 0-16,4-1 11 15,0-4-24-15,5-3-74 0,-2-2-118 16</inkml:trace>
  <inkml:trace contextRef="#ctx0" brushRef="#br0" timeOffset="10413.66">19298 8431 287 0,'0'0'110'0,"0"0"-13"15,0 0-23-15,0 0 3 16,0 0-27-16,0 0-12 15,51 4 14-15,-31 6-13 16,4 3-16-16,-3 3-11 16,3 0-9-16,1 2 4 15,4 1-7-15,-2 0 3 16,-1 2-3-16,-1-2 2 16,-6 4-2-16,-2-3 0 15,-1-2-1-15,-2-1-18 16,0-2-39-16,-2-1-23 15,1-2-129-15,-2-4-240 16</inkml:trace>
  <inkml:trace contextRef="#ctx0" brushRef="#br0" timeOffset="10907.03">19833 8696 467 0,'0'0'134'15,"0"0"-27"-15,0 0-44 16,0 0-26-16,0 0-18 0,0 0-13 16,-23 5 12-16,17 2-6 15,0 3-9-15,3 0 1 16,-1 0-3-16,3-1 1 15,1 2-1-15,0-1-1 16,0 0 0-16,0 0 1 16,5-1-1-16,7 1 0 15,2-3 0-15,1-3 2 16,2-1-2-16,-2-3-3 16,1 0-2-16,-2 0 4 15,2-6-1-15,-4-4 2 16,-1-1 5-16,-1-4-3 0,-6 0 17 15,1-2 5-15,-4 2 3 16,-1-1-10-16,0 3-7 16,0 3 0-16,-10 0-8 15,-5 3-2-15,0 1 0 16,-4 0-1-16,-1 3-5 16,1 0 5-16,1 3-11 15,4 0-10-15,3 0 7 16,3 0-45-16,7 0-37 15,1 0-116-15</inkml:trace>
  <inkml:trace contextRef="#ctx0" brushRef="#br0" timeOffset="11304.28">20312 8507 211 0,'0'0'171'0,"0"0"-92"15,0 0-14-15,0 0 32 16,0 0-1-16,0 0-28 16,-65 17-24-16,34-13-13 15,-1 1-20-15,1-2-4 16,8-1-7-16,4 0-2 15,8-1-28-15,8 2-50 16,3 0-71-16,0 0-154 16</inkml:trace>
  <inkml:trace contextRef="#ctx0" brushRef="#br0" timeOffset="11561.93">20226 8701 6 0,'0'0'327'0,"0"0"-191"0,0 0 9 15,0 0-38-15,0 0-17 16,0 0-31-16,-72 25-19 16,59-23 7-16,-1-2-17 15,2 0-10-15,2 0 3 16,1 0-19-16,0 0 0 0,5 0-4 15,2 0-13-15,2-3-32 16,0-4-81-16,5-2-139 16</inkml:trace>
  <inkml:trace contextRef="#ctx0" brushRef="#br0" timeOffset="12444.66">20706 8581 323 0,'0'0'182'0,"0"0"-65"15,0 0-45-15,0 0-9 16,0 0-23-16,0 0-4 16,-15-37-8-16,15 27 11 15,-1 0-12-15,1 0-6 0,0 2-5 16,0-2 0-1,0 3-6-15,1-1 4 0,7 1-14 16,2 0 5-16,5 1-5 16,0 2-2-16,6-1 2 15,-2 2 0-15,-1 2 2 16,-1 1-2-16,-4 0-2 16,-3 0 2-16,-1 0 1 15,1 0-1-15,-3 0-2 16,3 7 1-16,-1 0 2 15,-1 2-4-15,-1-1 5 16,-1 2-2-16,0 2 0 16,-1 3-2-16,-2 2 2 15,-3 1 2-15,0 1-2 16,0-1 4-16,-8 1 3 16,-7 3-2-16,2 0 0 15,-5 2-1-15,0-3 5 0,-3 1-8 16,1-2 9-16,-2-4-10 15,1-2 8-15,6-3-4 16,1-1 5-16,3 0-6 16,3-4 9-16,3 0-9 15,0-2-3-15,4-1 1 16,1-2 4-16,0 1-4 16,0-2-2-16,0 1 3 15,0-1-2-15,16 0 7 16,4 0-7-16,5 0 2 0,2 0-1 15,-2 0 1-15,0 0-2 16,-3 0 0-16,-2-1 4 16,-2-3-4-16,-3-1 0 15,-2 4 0-15,-4-2 0 16,-3 3 0-16,-3-1 0 16,-3-1 1-16,0 2 2 15,0 0-2-15,0 0-1 16,0 0 7-16,0 0-7 15,0 0 2-15,0-1-2 16,2 1-6-16,4-3-64 16,1 1-62-16,2 0-153 15</inkml:trace>
  <inkml:trace contextRef="#ctx0" brushRef="#br0" timeOffset="14981.05">23222 8629 16 0,'0'0'83'0,"0"0"-38"0,0 0 37 16,0 0 1 0,0 0 3-16,0 0-3 0,4-9-22 15,-4 9-5-15,0 0-3 16,2 0-15-16,-2 0-15 15,1 0-5-15,1 0-5 16,-1 0 18-16,-1 0 2 16,0 9-9-16,0 1 0 15,0 2-11-15,-3 5 6 16,-12 1 0-16,-7 2-16 16,-5 0 1-16,0 1 3 15,0-1-5-15,5 0-2 16,1-2 0-16,6-2 2 15,3-4-4-15,5-3 5 16,2-2-8-16,4-5 5 0,1 0-4 16,0-1-28-16,0-1-9 15,0 0-12-15,7 0-18 16,4 0-150-16,5-10-224 16</inkml:trace>
  <inkml:trace contextRef="#ctx0" brushRef="#br0" timeOffset="15442.63">23275 8636 199 0,'0'0'150'0,"0"0"-5"16,0 0-28-16,0 0-42 15,0 0-21-15,0 0-31 16,2-4-3-16,-1 4 0 0,4 0-5 15,2 1 20 1,3 6-13-16,4 0-6 0,4 3-2 16,3 0-8-16,3 1-1 15,1 0-5-15,2 1 2 16,-3 0 1-16,0 3-3 16,-3 0 0-16,-4-1 1 15,-3 0-1-15,-6-1 3 16,-4-3-3-16,-2 0 1 15,-2-5-3-15,0 0 2 16,0-2-28-16,0-3-28 16,0 0-80-16,0 0-191 15</inkml:trace>
  <inkml:trace contextRef="#ctx0" brushRef="#br0" timeOffset="15943.71">23657 8583 288 0,'0'0'121'0,"0"0"-2"16,0 0-36-16,0 0-9 15,0 0-33-15,0 0-7 16,-32-1 16-16,18 1 6 16,-7 0-4-16,-9 1-1 15,-9 1-11-15,-11-1-1 16,-8-1-27-16,-2 0-7 15,0 0 2-15,5 0-1 16,3 0-2-16,6 0-3 16,8-1 12-16,10-1-7 15,8 0 6-15,7 0-4 16,6 1 1-16,4-2 7 0,1 3-11 16,2-1 1-16,0 1 0 15,0-2-6-15,0 2 0 16,0 0-35-16,0 0-53 15,3 0-36-15,12 0-12 16,9 2-93-16,3 3-313 16</inkml:trace>
  <inkml:trace contextRef="#ctx0" brushRef="#br0" timeOffset="16594.59">23790 8836 267 0,'0'0'79'0,"0"0"60"16,0 0-31-16,0 0-13 0,0 0-43 15,0 0 6-15,-21-4-18 16,15 4-5-16,-1 3-11 15,-1 5-5-15,2 0 3 16,0 1-15-16,0 1 2 16,1-2 6-16,0 1-9 15,2-1 0-15,0 1-6 16,3 1 0-16,0 0-1 16,0 1 1-16,0 0 0 15,6 0-1-15,7-1 0 16,2-1-2-16,2-2-4 15,-1-1-2-15,2-2 2 0,-1-4-6 16,0 0 13-16,-3 0 2 16,1 0 2-16,-5-6-3 15,-4-2 1-15,0-1 13 16,-3 1 20-16,-3-1 2 16,0 2-7-16,0-1 0 15,0-2-10-15,0-1-7 16,-2-2-11-16,-6 3 0 15,-1 1-2-15,-3 1-2 16,-6 1-7-16,-1 3 0 16,-1 2-28-16,-1 2 8 15,4 0-27-15,6 0-31 16,6 0-156-16</inkml:trace>
  <inkml:trace contextRef="#ctx0" brushRef="#br0" timeOffset="17532.93">24627 8757 51 0,'0'0'135'15,"0"0"-29"-15,0 0-3 0,0 0-4 16,0 0-18-16,0 0-11 15,-10 0-14-15,4 0-3 16,-2 0-3-16,-5 0-28 16,-4 3 15-16,-6 0-10 15,-4-1-12-15,-2 0-5 16,5-1-4-16,2 1-5 16,3-2-1-16,8 1-14 15,5-1-29-15,6 1-31 16,0 1-76-16,0 1-145 0,5-2-50 15</inkml:trace>
  <inkml:trace contextRef="#ctx0" brushRef="#br0" timeOffset="17794.28">24584 8890 88 0,'0'0'147'0,"0"0"10"16,0 0 4-16,0 0-37 15,0 0-56-15,0 0-9 16,-41 14 0-16,22-11 6 16,-2 0-16-16,-3-2-13 15,1-1-21-15,2 0-10 0,6 0 0 16,1 0-5-16,5 0-31 15,5-6-70-15,4 1-145 16</inkml:trace>
  <inkml:trace contextRef="#ctx0" brushRef="#br0" timeOffset="19793.54">25468 8138 191 0,'0'0'83'16,"0"0"45"-16,0 0-31 0,0 0-28 16,0 0-23-1,0 0-3-15,0-6-16 0,0 6 11 16,0 0-20-16,0 0 6 15,0 0 5-15,-3 0 4 16,-6 0-9-16,-4 0 18 16,-6 0-4-16,-7-1-6 15,-4 1-14-15,-2 0-1 16,2 0-7-16,1 0-2 16,7 1-3-16,7 5 3 15,3-4-8-15,5 3 7 16,4-1-7-16,1-2 0 15,1 3 0-15,-1-3 0 16,2 3 0-16,0 0 3 0,0 3-2 16,0 0 2-16,0 2-3 15,0-1 1-15,0 1-1 16,0-1 0-16,0 4 1 16,0-1-1-16,0 4 0 15,2 3 4-15,-1-1-4 16,2 3 0-16,-3-1 2 15,0 0-1-15,0 1 1 16,0 0 2-16,0 0 5 16,-4 2 1-16,-1-1-7 15,1-1-2-15,3 0 4 16,1 2-4-16,0-1-1 16,0 1 1-16,0 1-1 0,0 2 2 15,0 1-2 1,0-2 1-16,0 2-1 0,0 0 0 15,0-2 0-15,0 0 1 16,0-2-1-16,0 0 4 16,0-1-4-16,0-1 1 15,0 2 1-15,0-1-2 16,0 1 0-16,0-1 2 16,0 0-1-16,0-2 0 15,0-2-1-15,0 0 1 16,0 0 3-16,0 0-4 15,0-3 0-15,0-2 5 0,0-1-4 16,0 1 0-16,0-2 0 16,0 2 0-16,0 0 1 15,-2-2-2-15,1-1 0 16,-1 0 1-16,1-3-1 16,1-3 1-16,-2 1-1 15,1-2 3-15,-1 3-3 16,1 1 0-16,-1 2 0 15,0-1 8-15,2 2-6 16,-1-1 3-16,1 0-4 16,-2-2 0-16,2-1 4 15,0-5-4-15,0 1 0 16,0-2 6-16,0 0-1 16,0 0 2-16,0 0 13 0,0 0-5 15,0 0 7-15,0 0-8 16,0 0-6-16,0 0-1 15,0-6-8-15,7 1 3 16,0-2-3-16,3 1 1 16,2-1 2-16,0 1-6 15,6 2 7-15,1 1-8 16,1 3 4-16,4 0-3 16,0 0 3-16,-5 0 0 15,1 0 0-15,-4 0-7 16,-3 0-36-16,5 0-11 0,0 0-51 15,4 0-83 1,-1 0-384-16</inkml:trace>
  <inkml:trace contextRef="#ctx0" brushRef="#br0" timeOffset="20986.73">25879 8612 218 0,'0'0'144'16,"0"0"18"-16,0 0-44 15,0 0-30-15,0 0-22 16,0 0-10-16,0-2-12 15,0 2-23-15,0 0 4 16,0 3-16-16,-3 4 6 0,-3 3-6 16,1 2-4-16,-2 0 6 15,-2 1-6-15,2-1-5 16,-1 2 8-16,3-1-8 16,1-1 0-16,0-1 2 15,4-1-1-15,0 0 0 16,0 1-1-16,0 0 1 15,5 2 0-15,8 1-1 16,0 0 0-16,5 0 4 16,1-1-3-16,-1-2 3 15,0-4-4-15,-1-3 0 0,0-1 3 16,-2-3-1-16,3 0 0 16,-4 0 3-16,-3 0-3 15,0-7 2-15,-2-1 6 16,0-2 8-16,-2-3 11 15,1-1-2-15,0 0-9 16,0 0-3-16,-2 1-7 16,0 2-4-16,-3 0 4 15,-1 0-2-15,-1 1 2 16,-1 0-6-16,0 1 7 16,0 1 12-16,0-1-12 15,-7-1 1-15,-7-1-2 16,-2 0-5-16,-1 0-1 15,-2 1-2-15,-2 1 0 0,5 3 2 16,-1 4-2-16,5 2-3 16,2 0-5-1,3 0 3-15,1 0-13 0,2 0-40 16,4 1-42-16,0 5-26 16,0-2-153-16</inkml:trace>
  <inkml:trace contextRef="#ctx0" brushRef="#br0" timeOffset="21950.99">27192 8614 230 0,'0'0'273'16,"0"0"-158"-16,0 0-14 0,0 0-39 15,0 0-24-15,0 0-17 16,-3-1-7-16,0 1 6 16,-2 7 15-16,-2 2-8 15,-1 1-20-15,2 1-2 16,-1 2-5-16,0-1 9 16,2 2-8-16,1 0 1 15,2-1 1-15,2 1-2 0,0-1 1 16,0 1-2-1,0 0 0-15,5 0 3 0,5 0-3 16,3-1 0-16,1 0 2 16,2-3 0-16,-1-2 0 15,5-4-2-15,-3-1 0 16,1-3 4-16,0 0-3 16,-1 0 3-16,-3 0-2 15,-1-3 6-15,0-5 17 16,-3-2 11-16,-1-2-2 15,0-1 3-15,-3 0-6 16,0-1-2-16,-3 1-2 16,-1 0-8-16,-2 2-5 15,0-1 6-15,0 0-8 16,0-1-6-16,-8 1-6 0,-6-1 0 16,-3 0 1-1,-2 4-1-15,-1 0-4 0,-1 4 3 16,2 0 0-16,2 4 0 15,3 1-6-15,3 0-22 16,6 0-32-16,5 0-26 16,0 0-57-16,3 1-149 15</inkml:trace>
  <inkml:trace contextRef="#ctx0" brushRef="#br0" timeOffset="22876.51">28618 8633 487 0,'0'0'155'0,"0"0"-32"16,0 0-6-16,0 0-31 16,0 0-20-16,0 0-27 15,0-1-13-15,0 6-16 16,0 11 12-16,0 6 13 16,0 5-13-16,0 1-5 15,2 3-3-15,1-1-9 16,2 1-2-16,-2 0-1 0,0 1-1 15,0 0 2 1,0-5-3-16,-1 1 0 0,-1-7 1 16,-1-1-1-16,2-4-9 15,-1 0-22-15,2-5-3 16,2-2-10-16,2-4-45 16,4-3-84-16,2-2-354 15</inkml:trace>
  <inkml:trace contextRef="#ctx0" brushRef="#br0" timeOffset="23957.05">29548 8661 301 0,'0'0'127'0,"0"0"5"16,0 0-29-16,0 0-42 0,0 0-21 15,0 0-11-15,-6-1 12 16,3 1 16-16,-3 4-22 16,1 2-4-16,-1 0-7 15,-1 3-9-15,1 1-8 16,0 3 2-16,-3 1-5 16,4-1 6-16,0-1-8 15,0 1-1-15,2 1 5 16,1 3-6-16,2 0 5 15,0 1-3-15,0-1-2 16,3-3-1-16,9-1-2 16,2 0 3-16,1-2 6 15,4-2-6-15,2-1 2 0,3-2-1 16,-3-5-1 0,3 0 4-16,-2-1-4 0,1 0 0 15,-1 0 5-15,-3-9-3 16,-2-4-1-16,-1-1 16 15,-4-3 27-15,0 0-4 16,-5 0-8-16,-2 0-7 16,-4 1 2-16,-1 1-17 15,0-1 0-15,0 1 0 16,-6 1-9-16,-4-2 3 16,-4 2-4-16,1 1 1 15,-3 0-3-15,-3 4 2 16,0 0-6-16,0 4 6 15,2 1-3-15,1 2-12 0,6 2-10 16,0 0-33-16,3 0 8 16,4 0-41-16,3 0-71 15,0 3-181-15</inkml:trace>
  <inkml:trace contextRef="#ctx0" brushRef="#br0" timeOffset="24829.62">30678 8822 481 0,'0'0'89'16,"0"0"21"-16,0 0-27 15,0 0 11-15,0 0-51 16,0 0-23-16,0-1 5 15,0 1-14-15,0 0-4 16,-3 1-1-16,0 6 4 16,-3 2 3-16,2 0-2 15,-2 2 3-15,0 1 0 16,2-1-14-16,-1 2 0 16,2 0 4-16,1-1 2 15,1 4-7-15,1-1 4 0,0 1-3 16,0 2 3-16,9-1-1 15,12 1-2-15,0-2 0 16,7-1 7-16,2-3-7 16,-2-4-1-16,2-2 1 15,-1-3 5-15,-1-3-5 16,-4 0 0-16,-1 0 1 16,-4-1 4-16,-3-9 14 15,0-5 24-15,1 0 2 16,-4-4 9-16,0 0-36 15,-2-1 1-15,-3 0-8 0,-4 0 0 16,-2 4-4 0,-2-1-3-16,0 3-3 0,0-2 0 15,-9 3 3-15,-8-1-8 16,-7 3 2-16,-4 3-4 16,-3-1 4-16,-1 2 1 15,2 3-9-15,2 0 2 16,4 1-14-16,9 1-8 15,2 2-7-15,8 0-6 16,4 0-15-16,1 0-24 16,0 0-41-16,6 5-35 15,16 0-297-15</inkml:trace>
  <inkml:trace contextRef="#ctx0" brushRef="#br0" timeOffset="25481.49">31562 8817 149 0,'0'0'471'0,"0"0"-366"16,0 0-3-16,0 0-21 16,0 0-19-16,0 0-10 15,0-15-22-15,0 15-12 16,0 0 3-16,0 0-21 15,0 0-4-15,0 0 2 16,-5 10 2-16,-5 3 0 16,5 1 0-16,2 3 2 15,3 0-6-15,0 1 5 0,0 2-2 16,0-2-1 0,11 2-6-16,4 0 4 0,4-3 0 15,-1-3 1-15,3-3-2 16,1-4 1-16,-2-4 4 15,-1-3 1-15,-1 0 1 16,-2 0-1-16,-1-6 7 16,-1-5-1-16,-2 0 22 15,-1-5-12-15,-3-1 8 16,-2-1-3-16,-3-2-9 16,-3-1-3-16,0 0-3 15,0-1-4-15,-5 3-6 16,-11-1 2-16,0 5 1 15,-5-1-2-15,-3 3-1 0,3 5-8 16,2 2 10-16,3 5-14 16,5 1-13-16,3 0-21 15,4 0-17-15,1 0-45 16,3 0-91-16,0 0-393 16</inkml:trace>
  <inkml:trace contextRef="#ctx0" brushRef="#br0" timeOffset="25863.1">32405 8526 349 0,'0'0'138'0,"0"0"-58"16,0 0-5-16,0 0 0 0,-102-30-24 15,56 22-5 1,0-1-20-16,1 1-1 0,3 1-7 16,11 1-11-16,7 2 0 15,12 2-7-15,9 2-3 16,3 0-12-16,0 0-95 16,18 0-157-16</inkml:trace>
  <inkml:trace contextRef="#ctx0" brushRef="#br0" timeOffset="26490.97">32364 8486 351 0,'0'0'99'16,"0"0"-4"-16,0 0-22 15,0 0-26-15,0 0-28 16,0 0-4-16,0 13 1 16,0-4 8-16,3 4 4 15,5 3-12-15,-4 1 6 16,2 3-8-16,-3 1-6 16,-3 3 4-16,0 1-5 15,0 2 4-15,0 1-4 16,0 1-1-16,0 0 1 15,0 1-5-15,-2-2 1 0,-2 1 6 16,1 4-8 0,0-2 4-16,-1 4 11 0,-2 2-1 15,-2 0 2-15,0-1-4 16,2 3 2-16,1 0-2 16,-1 5-9-16,1 2-2 15,1 1 4-15,0 1-3 16,1-3 2-16,1-1-4 15,2-3-1-15,0-2 11 16,0 1-9-16,-1-2-1 16,-2 0 3-16,3-2-4 15,-3-2 3-15,1-2-3 16,1-4 0-16,-1-6 3 0,1-2-1 16,-2-4-2-16,-1-2 2 15,-1-3-2-15,-1 0-1 16,0-2 1-16,0-2 0 15,1-4 0-15,-3-3 4 16,0 0-2-16,-4 0-1 16,-7 0 0-16,-1-8-1 15,-5-3-21-15,1-2-33 16,3 1-16-16,5-3-34 16,2-5-114-16</inkml:trace>
  <inkml:trace contextRef="#ctx0" brushRef="#br0" timeOffset="28930.55">28773 9264 414 0,'0'0'100'0,"0"0"9"16,0 0-48-16,0 0-13 15,0 0 7-15,-81-1-7 16,38 7-2-16,-3-1-22 15,-5 0-17-15,3 1-7 16,4-3-37-16,7-3-161 16</inkml:trace>
  <inkml:trace contextRef="#ctx0" brushRef="#br0" timeOffset="33290.07">22801 11098 214 0,'0'0'246'0,"0"0"-154"15,0 0 13-15,0 0-44 16,0 0-2-16,0 0-2 16,0 0-3-16,-1-3-5 15,1 3-12-15,-2 0 2 16,-1 0-21-16,-2 0-8 0,-2 13-3 15,-5 7-4-15,0 4 6 16,-6 1-8-16,2 1 0 16,-6-6 4-16,3 0-5 15,0-4 1-15,3-2-2 16,4-4 3-16,1-1-4 16,4-4 2-16,4-1-10 15,2-1-12-15,1-3-22 16,0 0-16-16,0 0-43 15,0 0-94-15,11-4-346 0</inkml:trace>
  <inkml:trace contextRef="#ctx0" brushRef="#br0" timeOffset="33691.36">22750 11166 187 0,'0'0'179'16,"0"0"-33"-16,0 0-23 15,0 0-46-15,0 0-4 0,0 0-12 16,0-4-6-16,2 4-7 15,-1 0-22-15,4 0-20 16,2 0-2-16,9 0 0 16,4 5-1-16,4 4 6 15,-2 1-4-15,-4 0-2 16,0 1-3-16,-6 0 0 16,3 0 3-16,-5 2-3 15,4 1 0-15,-4-1 2 16,-2 0 0-16,0-2-4 15,-3-1 2-15,-1-5-31 16,1 1-25-16,-4-5-76 0,3-1-160 16</inkml:trace>
  <inkml:trace contextRef="#ctx0" brushRef="#br0" timeOffset="34159.41">23093 11101 186 0,'0'0'167'0,"0"0"-19"16,0 0-52-16,0 0-28 15,0 0-11-15,0 0 6 16,-49 0 2-16,30 0-7 16,-5 0-8-16,-5 2 7 15,-8-1-29-15,-9 0-4 16,-3-1-8-16,-7 0-13 15,4 0 0-15,6 0-2 16,4 0 0-16,11 0 5 16,6 0-5-16,8 0 4 0,8 0 5 15,5 0-8-15,2 0 8 16,2 0-4-16,0-1-6 16,0 1 0-16,0 0-27 15,8 0-51-15,4 0-30 16,5 0-45-16,3 6-6 15,2 1-230-15</inkml:trace>
  <inkml:trace contextRef="#ctx0" brushRef="#br0" timeOffset="34635.67">23235 11382 459 0,'0'0'169'0,"0"0"-78"15,0 0-25-15,0 0-24 16,0 0 12-16,0 0-23 16,13 28-4-16,-3-13-5 15,1 4-9-15,-2 1-10 16,2 1 1-16,0 3-1 15,0-2-2-15,0 2 0 16,-1-3-1-16,-3-4 4 16,-2-4-4-16,-4-1 0 15,-1-7 2-15,0 1-2 16,0-3 0-16,0-2-7 16,-1-1-40-16,-2 0-39 0,1 0-65 15,1 0-403 1</inkml:trace>
  <inkml:trace contextRef="#ctx0" brushRef="#br0" timeOffset="35177.48">24096 11260 224 0,'0'0'88'16,"0"0"42"-16,0 0-23 15,0 0-17-15,0 0-32 16,0 0-7-16,-15 0 11 16,3 3-15-16,-4 0-4 15,-5 0-11-15,-6-3-5 16,-4 0-8-16,-7 0-11 16,3 0-8-16,0 0 3 15,8 1-3-15,11-1-4 16,4 0-2-16,9 0-26 15,3 0-7-15,0 0-71 16,3 0-24-16,15 0-164 0</inkml:trace>
  <inkml:trace contextRef="#ctx0" brushRef="#br0" timeOffset="35508.35">24062 11400 128 0,'0'0'100'0,"0"0"22"0,0 0 23 15,0 0-64 1,0 0 17-16,0 0-39 0,14 23-14 15,-14-23 29-15,-13 0 6 16,-11 0-30-16,-7 0-19 16,-3 0-5-16,2 0-18 15,5 0 1-15,3 0-1 16,5 0-7-16,9 0 1 16,2 0-2-16,4 0-33 15,4-3-73-15,0-4-157 16</inkml:trace>
  <inkml:trace contextRef="#ctx0" brushRef="#br0" timeOffset="77116.82">24878 7374 38 0,'0'0'53'16,"0"0"10"-16,0 0 43 16,0 0-9-16,0 0-2 15,0 0-18-15,0 0-6 16,6-32-21-16,-3 26-3 16,1 1-17-16,-1-1-10 15,0 0 11-15,0-1-7 16,0 0 2-16,-2 1-6 15,-1 1-2-15,0 2 9 16,0 1-10-16,0 2 1 16,0 0-5-16,0 0-8 15,0 0-3-15,0 0 1 0,0 0-2 16,0 0 1-16,-1 5 0 16,-15 7 0-16,-5 6 8 15,-5 1-6-15,-4 2 4 16,-2 5-1-16,0 1-4 15,0 1 0-15,3-2-3 16,-1 3 0-16,2-1 9 16,1 0-9-16,2 2 4 15,1-2-6-15,4 0 6 16,-2 1-3-16,3-3-1 16,1-1 0-16,3-2 3 15,4-3-3-15,4-3 0 0,0-3-3 16,2-3 4-16,2-2-1 15,-1-2 0-15,1-3 2 16,1-1 1-16,1-2-3 16,1 1 0-16,0-2 1 15,0 0-1-15,0 0-1 16,0 0-28-16,12-9-55 16,8-2-50-16,4-2-225 15</inkml:trace>
  <inkml:trace contextRef="#ctx0" brushRef="#br0" timeOffset="77518.2">24872 7686 330 0,'0'0'117'0,"0"0"12"15,0 0-45-15,0 0-10 16,0 0-24-16,0 0-10 16,-9-5-19-16,-8 6-7 0,-5 10 8 15,-5 3-12 1,-6 4 1-16,-4 1 0 0,-5-1-2 15,-2 1-2-15,-6-4-3 16,7 0-1-16,1 0 0 16,5-2-3-16,8-1 0 15,6-3-2-15,5-2 2 16,7-2-1-16,5-3-14 16,3-2-4-16,-1 0-18 15,3 0-33-15,-2-2-105 16,0-9-377-16</inkml:trace>
  <inkml:trace contextRef="#ctx0" brushRef="#br0" timeOffset="77884.69">24215 7622 337 0,'0'0'110'16,"0"0"38"-16,0 0-36 15,0 0-32-15,0 0-14 16,0 0-18-16,-4-9-18 16,4 9-10-16,0 0-12 15,0 0 0-15,3 0 10 0,7 7-1 16,5 5-6-16,4 1-3 15,0 4-3-15,1 2 3 16,-2 2-3-16,-3 2-5 16,-4 4 4-16,0 2-4 15,-3-1 0-15,0-1 2 16,-4-2-2-16,-2 2-16 16,-2-5-24-16,0-3-23 15,0-5-110-15,0-8-84 16</inkml:trace>
  <inkml:trace contextRef="#ctx0" brushRef="#br0" timeOffset="106525.53">25118 6656 63 0,'0'0'347'15,"0"0"-256"-15,0 0 5 16,0 0-5-16,0 0-19 0,0 0-11 16,0 0-2-1,3-3-26-15,-3 3-14 0,0 10-1 16,0 8 7-16,0 4-3 16,0-3-16-16,0 1 1 15,0-3 5-15,0 0-12 16,0-3 0-16,0-1 4 15,0-1-3-15,0 0 1 16,0-3-2-16,6 0 0 16,1-2-4-16,2 0-12 15,3-1-7-15,0-1 4 16,4 1-1-16,1-2-9 16,2-1-3-16,-1-3 0 15,-1 0-1-15,-4-1-49 16,-3-11-72-16,-8-3-165 0</inkml:trace>
  <inkml:trace contextRef="#ctx0" brushRef="#br0" timeOffset="106764.33">25124 6559 624 0,'0'0'115'16,"0"0"3"-16,0 0-44 0,0 0-18 15,0 0-38-15,0 0-11 16,0-10-7-16,0 10-8 16,0 0-50-16,3 0-84 15,3 3-58-15,3 5-375 16</inkml:trace>
  <inkml:trace contextRef="#ctx0" brushRef="#br0" timeOffset="107558.8">25271 6659 48 0,'0'0'400'16,"0"0"-327"-16,0 0 43 16,0 0-29-16,0 0-40 15,0 0-15-15,39 77 2 16,-33-61-8-16,-1-4-11 16,1 1-2-16,1 2-8 15,-2-4 1-15,-1-1-6 16,-1-2 0-16,-1-4 5 15,-1-2-5-15,-1-2 0 16,0 0 10-16,0 0 32 0,0-9 9 16,5-5-29-1,-1 0-9-15,5-4 15 0,-3 0-11 16,3 2 5-16,-1-1-13 16,2 4-2-16,-4 3 0 15,0 6-7-15,1 3 0 16,2 1-3-16,3 0 2 15,3 1-3-15,0 9 3 16,3 1 2-16,-2 1 3 16,1-1-4-16,-4-2 0 15,-2-2-1-15,-3 1 1 16,-2-3 0-16,2 4 2 16,-2-2 1-16,3-1-3 15,1-1-1-15,1 1 1 16,2-4-1-16,4-1 1 0,2-1-6 15,-4 0 2 1,3-3 4-16,-2-10 0 0,-5-1 2 16,-1 0 0-16,-4-2 6 15,-2 4 7-15,-2-1-11 16,-2 6 22-16,0 3-2 16,0 2 2-16,0 2-8 15,0 0-16-15,0 0 3 16,0 0-5-16,0 0 0 15,-4 0 2-15,1 3-2 16,0 6 0-16,1-1-1 16,2 2 2-16,-1 0-3 0,1 2 2 15,0 1-2-15,0 3 2 16,11 1 0 0,6 2 1-16,2-2-1 0,-1-3-18 15,3-2 13-15,0-5-41 16,-1-4-8-16,-1-3-11 15,-2 0-63-15,-6-13-84 16,-5-6-334-16</inkml:trace>
  <inkml:trace contextRef="#ctx0" brushRef="#br0" timeOffset="107729.87">25821 6519 632 0,'0'0'144'0,"0"0"-47"15,0 0-54-15,0 0-43 16,0 0-72-16,0 0-169 16</inkml:trace>
  <inkml:trace contextRef="#ctx0" brushRef="#br0" timeOffset="108060.1">26010 6414 703 0,'0'0'168'0,"0"0"-89"16,0 0-40-16,0 0-20 15,0 0 23-15,0 0-3 16,3 46-6-16,4-24-3 16,3 4-8-16,0 1-13 15,0-1-5-15,-2 1-3 16,-1 0 7-16,1-2-8 16,-4 1 0-16,2-2 1 15,-3-3-1-15,2 0 5 0,-2-3-5 16,1-1-9-16,3 0-19 15,6-4-64-15,6-3-71 16,0-7-96-16,1-3-392 16</inkml:trace>
  <inkml:trace contextRef="#ctx0" brushRef="#br0" timeOffset="108306.15">26268 6691 119 0,'0'0'499'15,"0"0"-341"-15,0 0-2 16,0 0-53-16,0 0-33 16,0 0-18-16,0-14-10 0,0 14-27 15,0 0-14 1,0 0-1-16,0 6 0 16,0 4 0-16,2 1 0 15,7 5 0-15,5 0 0 0,2 4-33 16,1 0-19-16,0-2-7 15,-1-5-21-15,-2-7-4 16,0-6-90-16,-4 0-164 16</inkml:trace>
  <inkml:trace contextRef="#ctx0" brushRef="#br0" timeOffset="108475.16">26394 6515 408 0,'0'0'54'0,"0"0"-54"0,0 0-9 16,0 0-118-16</inkml:trace>
  <inkml:trace contextRef="#ctx0" brushRef="#br0" timeOffset="109281.42">26583 6721 544 0,'0'0'164'16,"0"0"-34"-16,0 0-19 15,0 0-57-15,0 0-26 16,0 0-9-16,-76-71-14 16,54 71-3-16,-1 0-2 15,7 0 0-15,2 9 0 16,7 0-4-16,4 3-4 16,3 2 5-16,0 2-14 15,12 1-1-15,10-1 17 16,3-3-1-16,-1-3 2 0,-3-4 0 15,-3-4 1-15,-1-2 4 16,-3 0-5-16,-1 0 2 16,0 0 5-16,-4 0-7 15,-5-2 2-15,-1 0 3 16,-1 2-3-16,-2 0 12 16,1 0-14-16,4 3-4 15,-1 11 4-15,5 3 0 16,3 3 3-16,6-1-2 15,3 1-1-15,-2-5 3 16,4-5-3-16,-3-5 5 16,-3-5-4-16,2 0 1 15,-1-3 2-15,3-12 6 16,4-7 17-16,5-4 6 0,5-7-9 16,1-9-4-16,-4-7 9 15,-3-4-14-15,-12-2-3 16,-9 6-5-16,-6 5 6 15,-2 8 7-15,0 9-13 16,-5 7-4-16,-7 5 14 16,0 6-17-16,0 3-1 15,-1 3 1-15,1 3 2 16,-3 0-2-16,2 0-1 16,-2 9 1-16,1 6-2 15,2 4 2-15,-1 1-4 16,4 2 4-16,3 2 0 15,4 4 0-15,2 1-1 0,0 1 1 16,11 2 1-16,8 0-1 16,4 2-2-16,5-3 2 15,0 0 0-15,2-3-7 16,-4-2-7-16,-3-4-6 16,-3-5-8-16,-4-6-17 15,-5-5-25-15,-5-6-8 16,-2 0-55-1,-4 0-10-15,0-13-260 0</inkml:trace>
  <inkml:trace contextRef="#ctx0" brushRef="#br0" timeOffset="109590.6">26191 6375 416 0,'0'0'143'16,"0"0"-21"-16,-96-4-42 0,66 3-10 15,8 1-18-15,4 0-22 16,7 0-13 0,7 0 0-16,4 0-17 0,0 0-19 15,1 0-165-15,16-2-249 16</inkml:trace>
  <inkml:trace contextRef="#ctx0" brushRef="#br0" timeOffset="112243.63">27796 6532 368 0,'0'0'154'0,"0"0"-51"15,0 0-28-15,0 0 1 16,0 0-4-16,0 0-20 15,0 0-21-15,-4-6 1 16,4 6-15-16,0 2-10 16,0 9-5-16,0 3 16 15,0 4 8-15,4-1 5 16,-1 0-7-16,0-1-11 16,-2-3-7-16,-1 0 6 15,0 3-11-15,0-1 0 0,0 2 4 16,0 1-4-16,0 0 1 15,0-2-2-15,0 0 0 16,0-3-3-16,0-2-3 16,0-4-14-16,0-1-4 15,0-3-1-15,0 0-16 16,0-3-29-16,2 0-44 16,2 0-28-16,1-9-219 15</inkml:trace>
  <inkml:trace contextRef="#ctx0" brushRef="#br0" timeOffset="112804.67">27812 6542 441 0,'0'0'110'0,"0"0"-6"16,0 0-15-16,0 0-13 16,0 0-21-16,0 0-1 15,-34-68 2-15,28 58-21 16,1-2-12-16,1-1-4 16,4-2-2-16,0 0-9 15,0-2 2-15,10 2-10 16,7 1 0-16,4 2-2 0,0 4-4 15,4 1 4 1,-4 2-2-16,1 2-1 0,-2 2 0 16,-2 1 0-16,-1 0 5 15,2 0-3-15,-2 7 0 16,-1 2 3-16,-3 1 0 16,-3 0 2-16,-2-2-4 15,-3 2 2-15,-3 0 0 16,-1-1-2-16,-1 3 3 15,0-2-1-15,0 1 0 16,0-2 3-16,-4 1-3 16,-5-2 0-16,2-1 0 0,-2-2 1 15,0-2 1-15,1 3-2 16,-2-2 3 0,-2 0-2-16,0 0 2 15,0-1-3-15,-1-1 1 0,2-1 0 16,4 1-1-16,1-1-7 15,6 0-41-15,0 1-48 16,0-1-80-16,0-1-318 16</inkml:trace>
  <inkml:trace contextRef="#ctx0" brushRef="#br0" timeOffset="113690.68">28078 6607 450 0,'0'0'153'0,"0"0"-50"15,0 0-9-15,0 0-1 16,0 0-36-16,0 0-12 15,-10-9-11-15,10 6-8 16,0 0-5-16,0-1-14 0,0 0-6 16,0-1 2-16,7 0-3 15,2 1 3-15,3 2-3 16,1 1-7-16,1 1 7 16,2 0 0-16,1 0 1 15,2 10-1-15,-2 2-6 16,0 3 6-16,-6-1 1 15,-4-1-1-15,-4-2-3 16,-3-1 3-16,0-2-1 16,0-1 1-16,-2-1 0 15,-11-1 9-15,1-2-8 16,-1 0 14-16,4-3-2 16,6 0 1-16,1 0 1 15,2 0 5-15,0-1-16 16,0-11 14-16,2-2-18 0,13-3-1 15,6-1 1 1,4 0 1-16,0 2-1 0,-1 3-3 16,-4 6-7-16,-3 3 5 15,-1 4-5-15,-3 0 5 16,-3 0 2-16,-2 0 2 16,1 1-1-16,-6 5 2 15,0 0 0-15,0-2 2 16,-2 2-2-16,1-1 0 15,-1 2 0-15,-1 1 0 16,2-1 1-16,-1 1-1 16,-1 2 3-16,3 1-3 15,2 2 2-15,3-1-2 16,2 1 0-16,2 1-3 0,4-2 3 16,2-2-1-16,3-5-2 15,1-2-9-15,-4-3-1 16,0 0 11-16,-4 0 2 15,-4-4 3-15,-3-6 3 16,-1-4 20-16,-1-3 2 16,-4-2-1-16,-1-2-10 15,0 0-6-15,0 1 12 16,-1 2-20-16,-10 1-2 16,-1 0-1-16,-1 5 2 0,-1 0-4 15,3 2 2 1,0 5-18-16,3 0 12 15,2 4-24-15,2 1-8 0,3 0-9 16,1 0-32-16,0 0-98 16,3 0-171-16</inkml:trace>
  <inkml:trace contextRef="#ctx0" brushRef="#br0" timeOffset="114034.2">28766 6367 620 0,'0'0'157'0,"0"0"-69"16,0 0-34-16,0 0-15 15,0 0-27-15,0 0-4 16,-2 22 28-16,2-4-8 15,0 5 0-15,0 3-5 16,0 0-12-16,0 1 1 16,2 3-8-16,1-2 2 15,-2 0-6-15,1 1 0 16,-2-4 5-16,0-3-4 16,0-2-1-16,0-3 1 15,0-4-1-15,0-5-3 16,0-3-53-16,0-4-66 15,0-1-124-15,1 0-294 0</inkml:trace>
  <inkml:trace contextRef="#ctx0" brushRef="#br0" timeOffset="114366.62">28800 6663 589 0,'0'0'202'0,"0"0"-54"16,0 0-14-16,0 0-22 15,0 0-68-15,0 0-34 16,24-48-9-16,-3 44-1 16,3 4-6-16,6 0-3 0,3 1-32 15,3 12 2-15,-3 5-1 16,-4-1 20-16,-8 4 1 16,-5-1 4-16,-8 0 11 15,-7-3 3-15,-1-3-6 16,-1-3 7-16,-19-1 3 15,-2-3 0-15,-4-3 8 16,1-1-8-16,4-3 4 16,5 0 0-16,1 0-2 15,7 0 1-15,4-1-6 16,4-8-14-16,0 1-55 16,7-2-110-16,16 1-182 15</inkml:trace>
  <inkml:trace contextRef="#ctx0" brushRef="#br0" timeOffset="114570.68">29367 6736 120 0,'0'0'761'15,"0"0"-624"-15,0 0-13 16,0 0-38-16,0 0-39 15,0 0-27-15,-9-8-20 16,9 8-17-16,0 0-92 16,0 0-174-16,0 4-453 15</inkml:trace>
  <inkml:trace contextRef="#ctx0" brushRef="#br0" timeOffset="115623.82">29506 6965 205 0,'0'0'159'0,"0"0"-53"15,0 0 21-15,0 0-21 16,0 0 12-16,0 0-31 16,-11 0-41-16,-14 0-7 15,-8 0-4-15,-7 2-13 16,-9-2-13-16,-7 0 5 15,-5 0-6-15,-6 0 7 16,-3 0-7-16,-3 0-1 16,1 0 7-16,3-8-6 0,1 0-8 15,-2 1 10-15,1-3-7 16,0 3 7-16,4 1-9 16,-1 0 0-16,1 1 8 15,-1 2-4-15,-4-1 6 16,-2 3-10-16,-1 1 2 15,2 0 1-15,2 0-4 16,3 0 0-16,-2 0 6 16,1 0-6-16,1 1 0 15,-1 2-1-15,2 1 5 16,1-4-2-16,0 0-2 16,3 0 0-16,-2 0 3 15,2 0-3-15,1 0 0 16,1 0 1-16,1-1 5 0,-2-2-6 15,-1 1 0-15,3 1 0 16,0 0 1-16,2 1-1 16,8-2-6-16,-1 2 6 15,0 0 1-15,-3 0-1 16,-2 0 0-16,-1 2 0 16,3 2 5-16,0-1-4 15,1 1 2-15,6 0 4 16,5-3-6-16,0 3 2 15,2-4 2-15,2 2-2 16,0 1-1-16,1-2-2 16,-4 0 0-16,3 1 2 15,2-1-2-15,3 1 2 0,-1 1-5 16,1-1 7-16,-2 3-4 16,-3 0 0-16,0 1 1 15,-1-2-3-15,1 1 6 16,4-2-5-16,3-2 1 15,7 0 0-15,1 1-1 16,0-1 0-16,-1 4 2 16,2 0-3-16,-2-1 2 15,1 0 0-15,4-1 0 16,4 0 0-16,1 1 0 16,2-2 0-16,-1-1 0 15,4 0 3-15,2 1-2 16,2-1-1-16,2-1 10 15,-1 0-7-15,2 2 0 0,0-2-3 16,0 1 0-16,0-1-4 16,0 0 4-16,0 1-6 15,0 1-2-15,2-1 3 16,14 0-67-16,14 2-54 16,10 0-185-16</inkml:trace>
  <inkml:trace contextRef="#ctx0" brushRef="#br0" timeOffset="136320.75">26731 930 299 0,'0'0'14'15,"0"0"15"-15,0 0 51 16,0 0 0-16,0 0-27 16,0 0-18-16,0 0 3 15,0 0 5-15,3-4-4 16,-2 2 5-16,-1 1-15 16,0-3 6-16,0 1 2 15,0-2 4-15,0 1-10 16,-15 0-6-16,-9 2-25 0,-12 2 17 15,-10 0-16-15,-6 0 1 16,1 6-2-16,5 4 5 16,9 0-8-16,7 0 3 15,9-2-4-15,6 2 0 16,5-3 0-16,4 0-2 16,4-1-2-16,2 1 0 15,0 0 4-15,8-1 1 16,8 2 6-16,3-1 8 15,5 2-10-15,2 0 3 16,-2-2-2-16,0 2 0 16,-2-2-1-16,-4 1-1 15,3 2 1-15,-1 0 1 16,0 0-2-16,-2 2 0 0,-3-3 0 16,0 4 0-1,-5-1 0-15,-1 3-1 0,0-1 1 16,-6 0-1-16,-2-3-3 15,-1 1 3-15,0-3 1 16,0 1 0-16,-10 3 4 16,-9 0 25-16,-7 0-9 15,-3-2 2-15,-6-4-8 16,2 0-6-16,-1-3 3 16,3-1-7-1,1-2-2-15,5-1 0 0,1 0 0 16,7 0 9-16,2-5-5 15,3-6 8-15,1-5 5 0,2 0-1 16,1 1 4-16,2 0 0 16,0 6 0-16,3 2-17 15,2 3 12-15,-1 2-15 16,2 1-2-16,0 1-7 16,0 0 6-16,0 0-13 15,0-2 0-15,6 2 14 16,4 0 5-16,4 0 3 15,-1 0-6-15,-1 0-2 16,2 0 0-16,-1 0 2 16,-1 3-2-16,4 4-4 15,0 3 3-15,0 1 1 16,-1 3 0-16,1 1-2 16,-2 2-14-16,-1-2-3 0,2 3-10 15,3 2-15-15,0 0-26 16,3 3 52-16,2-1-23 15,1-2-3-15,-3 0-9 16,3-5-40-16,-3-3-51 16,-3-5-174-16</inkml:trace>
  <inkml:trace contextRef="#ctx0" brushRef="#br0" timeOffset="136758.72">26984 942 185 0,'0'0'264'16,"0"0"-107"-16,0 0-47 0,0 0-63 15,0 0-43 1,0 0 4-16,0 9 3 16,3 8 51-16,0 4-3 15,-1 0-15-15,-2 2-6 0,0-1-12 16,0 4-17-16,0 1-4 15,0 2-1-15,0 5-4 16,0 1 0-16,0-1-3 16,3 2-36-16,-2-2 8 15,1-1 1-15,-1-3-21 16,2-2-24-16,3-4-20 16,2-4 1-16,5-3-61 15,1-6-144-15</inkml:trace>
  <inkml:trace contextRef="#ctx0" brushRef="#br0" timeOffset="137823.84">27270 1363 89 0,'0'0'442'16,"0"0"-308"-16,0 0-20 15,0-76-18-15,-2 60-9 16,-4 5-24-16,-3 2 13 15,-3 2-41-15,-3 3-14 16,1 1-6-16,-2 3-15 16,0 0-6-16,1 0 1 15,3 7 0-15,0 8-4 0,6 0 1 16,3 3-9-16,3 3-8 16,0-1-4-16,2 2-14 15,11-6 30-15,6-3-10 16,2-3 11-16,-1-5-9 15,-1-2-2-15,0-3 19 16,-4 0 4-16,-1 0 3 16,-4-1 6-16,-1-6-4 15,-3 2-5-15,-2 0 24 16,-1 4-8-16,-3 1-9 16,2 0 1-16,-2 0-8 15,0 0-12-15,3 4-3 16,2 8 15-16,4 3 4 0,2-1-2 15,3-1-1 1,2-2-1-16,1-3 0 0,3-2 3 16,0-2-3-1,2-4 0-15,2 0 5 0,-2 0-1 16,-2-10-4-16,1-6 13 16,0-6 9-16,-2-5-3 15,1-5 0-15,-4-8 8 16,0 1-2-16,-5-2-18 15,-2 7-4-15,-6 7 13 16,-3 3-10-16,0 6-2 16,0 4-2-16,0 3 0 15,0 4 6-15,-5 2 1 16,-1 3 8-16,3-1-13 0,0 3-2 16,0 0 5-1,-1 0-7-15,-1 0 0 0,-1 0 5 16,-2 11-5-16,3 6-5 15,1 4 3-15,2 4-2 16,2 5 0-16,0 4 6 16,0 1-2-16,3 3 0 15,8 0-14-15,0-2-2 16,4-3 4-16,5-3-4 16,0-5-2-16,3-2 16 15,1-6-14-15,1-4 6 16,0-6-9-16,2-6-4 15,-1-1 11-15,-1 0 12 0,1-7 3 16,-7-8 0 0,-3-3 0-16,-1-3 19 0,-4-1 19 15,-4-1-25-15,-4 3 8 16,-3 2-6-16,0 6 3 16,0 3-1-16,0 4-17 15,0 5-1-15,0 0-2 16,0 0-16-16,-6 0 16 15,-1 0 6-15,-2 7-6 16,0 4-5-16,1 3 1 16,2 0 4-16,2 0-3 15,2 2 2-15,2 1-4 0,0-1 2 16,6 1 2 0,10 2 1-16,1-2 3 0,1-2-3 15,0-3-13-15,0-3-31 16,-3-3-6-16,0-3 0 15,-3-3 14-15,-2 0-35 16,-1 0-12-16,-5-7-1 16,0-6-78-16,-4-4-176 15</inkml:trace>
  <inkml:trace contextRef="#ctx0" brushRef="#br0" timeOffset="138073.12">27896 1237 520 0,'0'0'146'0,"0"0"-45"15,0 0-3-15,-93-6-15 16,49 5-44-16,-1-2-13 15,0-1 4-15,3 0-29 16,0-1-1-16,-1-1-55 16,2-1-118-16,0-2-265 15</inkml:trace>
  <inkml:trace contextRef="#ctx0" brushRef="#br0" timeOffset="138293.13">26999 1099 389 0,'0'0'136'16,"0"0"-44"-16,0 0-15 16,0 0-31-16,0 0-7 15,0 0-17-15,-77-10-18 16,75 10-4-16,2 0-4 15,0 0-115-15,8 0-203 0</inkml:trace>
  <inkml:trace contextRef="#ctx0" brushRef="#br0" timeOffset="138746.26">28858 1545 199 0,'0'0'445'0,"0"0"-362"16,0 0-17-16,0 0-23 15,0 0-17-15,0 0-10 16,2 8 8-16,-2 5-9 15,0 4-5-15,0 0-9 0,0 1-1 16,0 2 0-16,3 2 0 16,-2 3-32-16,1 0 6 15,1-1-10-15,-2-2-14 16,2-5-37-16,-3-4-29 16,0-6-58-16,0-4-132 15</inkml:trace>
  <inkml:trace contextRef="#ctx0" brushRef="#br0" timeOffset="139152.68">28888 1538 515 0,'0'0'135'0,"0"0"-27"16,0 0 16-16,-52-93-42 15,40 63-4-15,3 0-25 16,2 1-9-16,5 0-27 16,2 3 15-16,0 1-26 15,7 2-1-15,8 4-5 16,3 4-8-16,-1 6 7 16,4 4-6-16,1 3-19 15,2 2-25-15,3 0 43 16,1 0 1-16,-1 5-2 15,-3 3-30-15,-5 5 39 16,-4 1 0-16,-4 4 2 0,-3 4-5 16,-5 0 3-16,-3 2 0 15,0-3 0-15,0 2 0 16,-13-2 0-16,-7-1-50 16,-3-2 37-16,-4-1-5 15,-1-3-70-15,-1-1 0 16,5-6-55-16,11 0-243 15</inkml:trace>
  <inkml:trace contextRef="#ctx0" brushRef="#br0" timeOffset="139303.76">28888 1538 423 0</inkml:trace>
  <inkml:trace contextRef="#ctx0" brushRef="#br0" timeOffset="140459.87">28888 1538 423 0,'64'51'153'0,"-64"-59"-83"0,3 1-6 0,9-1-28 16,2 0-19-16,-1 1-3 16,3-2 6-16,-2 4-3 15,1 0-9-15,-2 4-5 16,2 1-3-16,-1 0-4 15,2 6 3-15,-3 5 1 16,2 3 0-16,-3 1 0 16,-4 1 0-16,-3-1-1 0,-3-2-1 15,-2 0 2-15,0-3 4 16,0-1-3-16,-10-2 17 16,2-2 10-16,2-4-10 15,5-1 8-15,1 0 2 16,0 0 10-16,0-1-20 15,0-9-13-15,7-1-1 16,7-3-1-16,7 0-3 16,1-2 9-16,2 0-9 15,-2 3 3-15,1 2-1 16,-6 4-2-16,-5 5-4 0,-2 2 1 16,-2 0-3-16,-5 0 2 15,0 0-8-15,-1 7 6 16,-2 5 6-16,0 2 0 15,0 3 2-15,0 2 4 16,0-2-3-16,0-1 0 16,1-2 2-16,5-1-3 15,2-1-1-15,3-4-1 16,5-1-3-16,4-2 2 16,6-4 1-16,-1-1 8 15,1 0-5-15,-3 0-2 16,-2-8 8-16,-4-8 4 15,-1-3 22-15,-4-3-3 16,-3 0 6-16,-8 0 6 16,-1 2-28-16,0 5-5 0,-1 5-5 15,-9 2-1-15,2 1-1 16,0 4-4-16,5 1 2 16,0 1-5-16,1 1 1 15,2 0-13-15,-2 0 11 16,2 6-12-16,0 5 15 15,0 3-12-15,4 3 3 16,13 0 9-16,2-2-2 16,3-2-1-16,-2-5 4 15,4-2 0-15,1-6-2 0,2 0 2 16,0 0 4-16,0-8 2 16,-2-8 1-16,-1-2-5 15,-2-6 6-15,-3-6-1 16,-3-4-4-16,-4-1 9 15,-4 3-9-15,-3 5 3 16,-3 7 12-16,-2 4-7 16,0 5 6-16,0 3-7 15,0 1 7-15,-4 3-1 16,-3-1-5-16,4 4-11 16,0 1 0-16,-3 0-3 15,-1 4-1-15,-6 12 7 16,-1 3-3-16,-2 5 6 15,2 0-6-15,1 2-5 16,2-1 5-16,4 0 2 0,-2 2-2 16,5 4-4-1,1 2 4-15,3 2-2 0,0 3 3 16,0-1-2-16,6-5-12 16,8-5 6-16,3-4 5 15,1-6 1-15,2-5-22 16,2-5 11-16,3-4 3 15,2-3-2-15,-2 0 11 16,-3 0 3-16,-5-11 9 16,-1-2-8-16,-5-2 12 15,-4-1 18-15,-1 2-14 16,-2 1 0-16,-4 2 1 0,0 3-12 16,0-1-6-16,0 4-3 15,0 0-4-15,-1 3 3 16,-3 0-5-16,-2 2-9 15,1 0-2-15,1 0-29 16,-1 0 17-16,4 0-40 16,1 0-34-16,0 0-32 15,1 6-74-15,19 2-146 16</inkml:trace>
  <inkml:trace contextRef="#ctx0" brushRef="#br0" timeOffset="140642.22">30347 1860 445 0,'0'0'163'16,"0"0"-26"-16,0 0 9 0,0 0-22 15,0 0-38-15,0 0-10 16,0 0-31-16,0 0-29 16,0 0-16-16,0 1-21 15,2 2-102-15,-2 1-138 16,0 5-169-16</inkml:trace>
  <inkml:trace contextRef="#ctx0" brushRef="#br0" timeOffset="141535.57">30402 2155 397 0,'0'0'75'0,"0"0"38"15,0 0 31-15,0 0-30 16,0 0-17-16,0 0-48 16,-28 5-18-16,10-5-1 15,-6-5-14-15,-6-4-12 0,-7-1 1 16,-9-1-5-1,-4-1-3-15,-6 0 1 0,-5-1 2 16,-8-1-2-16,-8-1-1 16,-1-1 2-1,-6 0-1-15,-1 1 2 0,0-1-1 16,-4 2 1-16,1-1 0 16,0-1-1-16,4 1-1 15,4 0-11-15,2 3-8 16,1 2 12-16,0 0-1 15,-2 1 9-15,0 0-5 16,-3 0 6-16,2 1 8 16,2-1-8-16,2-1 0 15,3 3 0-15,1-1 3 16,-4 0-2-16,1-2-1 0,3 0-4 16,4-1 2-16,4-1 2 15,3 2 0-15,0 0 1 16,0 3-1-16,0-1 4 15,-1 1-4-15,1 0 1 16,2-1 4-16,1 1-3 16,3 1 14-16,0-1-2 15,0 1-3-15,-1 2 1 16,-1-1-7-16,0 1-1 16,-1-2 0-16,1-1-2 15,1-1 0-15,2 0 4 16,1-2-6-16,3 3 7 15,6 0 0-15,3 1 0 0,5 0 11 16,3 2-8 0,3 0 4-16,1-2 4 0,-1 2-7 15,-2 0 1-15,1-2-4 16,1 3-4-16,2 0 7 16,6 2-5-16,3-1-4 15,5 2 4-15,5-1-5 16,3 1-1-16,3 0 0 15,1 0 1-15,2 0 3 16,0 0-4-16,0 0 1 16,0 0-1-16,0 0 3 15,0 0-2-15,0 0 0 0,0 0 0 16,0 0-1-16,0 0-6 16,0 0 3-16,0 0-9 15,0-1-15-15,0 1-27 16,3 0-40-16,15 0-21 15,8 0-146-15</inkml:trace>
  <inkml:trace contextRef="#ctx0" brushRef="#br0" timeOffset="143724.26">29076 2749 50 0,'0'0'163'0,"0"0"-114"15,0 0 49-15,0 0 5 16,0 0-37-16,0 0-5 16,3-2 5-16,-3 2-13 15,0 0-12-15,2 0-10 16,-2 0-12-16,1 0 6 15,-1 0 2-15,0 0-10 16,0 0-2-16,0 0-1 0,0 0-6 16,0 0-3-16,0 0 9 15,0 0-8-15,0 0-1 16,0 0-3-16,0 0 0 16,0 0-2-16,0 0 0 15,0 0 1-15,0 0-2 16,0 0 0-16,0 0 0 15,0 0 0-15,0 0-4 16,0 0 5-16,0 0 4 16,0 0-2-16,0 0 0 15,0 0-2-15,0 0-1 16,0 0-13-16,0 0-2 0,0 0-12 16,0 0 3-16,0 0 21 15,0 0-1-15,0 0 9 16,0 0-8-16,0 0 3 15,0 0-1-15,2 0 3 16,-2 0-1-16,0 0 7 16,0 0 3-16,0 0 12 15,0 0-9-15,0 0 6 16,0 0 8-16,0 0-17 16,0 0 3-16,0 0 0 15,0 0 3-15,0 0 1 16,0 0-4-16,0 0 0 15,0 0-5-15,0 0-3 16,0 0 9-16,-5 0 4 16,-4 7-3-16,-3 6-7 0,-1 0-8 15,-1 1 0-15,-4 0 9 16,3-2-9-16,-2 1 3 16,-1-1-7-16,3-2 1 15,0-1-11-15,3 0-11 16,1-2 3-16,3-3 0 15,3 0-37-15,2-1 22 16,2 0 17-16,-1-3-9 16,2 1-3-16,-1 1-24 15,1-1-21-15,0 0-37 0,0-1-30 16,0 0-228 0</inkml:trace>
  <inkml:trace contextRef="#ctx0" brushRef="#br0" timeOffset="145035.54">29058 2850 239 0,'0'0'80'0,"0"0"24"16,0 0-14-16,0 0-17 16,0 0-29-16,0 0 14 15,0 0 7-15,67-48-22 16,-50 37 0-16,0 0-12 15,2-2 2-15,-2 2-4 16,0-1-2-16,-4 1 12 16,1 1-2-16,-3 0-7 15,-1-1-7-15,0-2-6 16,0 2 1-16,-4 0 4 16,0-1-17-16,-1 4 5 15,-2 1 17-15,-1 0-17 16,-2 1 7-16,0 2-11 15,0 0-5-15,0-1-1 16,-7 3-2-16,-2-1 0 0,2 3 2 16,-3 0 0-16,2 0 9 15,1 0-9-15,0 11-4 16,0 2-1-16,6 1 0 16,-1 0 0-16,2 2-8 15,0-2 6-15,0 1 1 16,0 1 0-16,7-1 6 15,1 0 0-15,3 2 3 16,-4-2-3-16,3 3 0 16,-2-1 0-16,-2 2 3 15,-1-2-3-15,-4-2 1 16,-1 0-1-16,0-2-2 0,0 1-4 16,-5 0-1-1,-4-2 6-15,0-1 2 0,-5-4-2 16,0-3 4-16,-1-4 5 15,-1 0 0-15,-4 0 2 16,1-1-2-16,1-9-1 16,0-3-1-16,3 1-6 15,2-3 1-15,5 0-2 16,2 2-2-16,5 1-5 16,1 3-2-16,0 4-19 15,0 0 2-15,6 3-38 16,15 2-26-16,5 0-92 0,4 0-302 15</inkml:trace>
  <inkml:trace contextRef="#ctx0" brushRef="#br0" timeOffset="145467.7">29501 2631 447 0,'0'0'73'0,"0"0"-3"15,0 0-5-15,0 0 4 16,0 0-30-16,0 0-14 15,5 2-18-15,-4 13 32 16,1 4 13-16,1 3-9 16,-2-1-15-16,-1 1 2 15,0-2-5-15,0-1-12 16,0 2-4-16,-7 0-3 16,-2 4-5-16,-1-1 2 15,2-2-1-15,0 2-2 0,1-1 0 16,1-2-31-16,-1-2 20 15,4-2-8 1,3-2-17-16,0-3 8 0,0 1-39 16,11-2-38-16,9 2-83 15,7-3-88-15</inkml:trace>
  <inkml:trace contextRef="#ctx0" brushRef="#br0" timeOffset="146469.64">29667 3057 236 0,'0'0'308'0,"0"0"-153"16,0 0-14-16,0 0-46 16,0 0-22-16,-3-76 3 15,-5 65-32-15,1 3-1 16,1-1-9-16,-1 4-18 0,2 1-3 16,1 2-8-16,1 1-5 15,1 1-13-15,-3 0 4 16,2 0 2-16,-1 0-3 15,1 8-12-15,3 3-10 16,0 3-10-16,0 3 14 16,9 0-3-16,6 0-21 15,3-4 18-15,0-2 6 16,1-3 7-16,-4-5 13 16,-1-1-5-16,-5-2-2 15,-3 0 15-15,1 0 4 16,-4 0 6-16,-2 0-10 15,1-2 13-15,-2 2 13 0,0 0-26 16,0 0-3-16,0 0-9 16,4 9 12-16,2 2 4 15,4-1-3-15,4-1 0 16,-2-4-2-16,4 0 1 16,-2-5 0-16,2 0 3 15,1 0-1-15,2-3 6 16,2-7 5-16,-1-5 10 15,0-3 17-15,1-4 9 16,-3-4-6-16,0-2-15 16,-4 0 9-16,-3 0-15 15,-5 2-9-15,-3 6-4 16,-3 5 13-16,0 5-7 16,0 5 4-16,0 2-11 0,0 1-8 15,0 2 2-15,0 0-4 16,0 0-4-16,0 0-4 15,0 0-3-15,0 0 6 16,-9 9 7-16,-2 7 3 16,0 3-3-16,3 1 0 15,1 2-3-15,3 2 2 16,4 1-1-16,0 3 1 16,0-3-2-16,0 1-10 15,3 0 6-15,10-2-3 16,1-3 1-16,3-1 6 0,0-6-15 15,2-1 5 1,2-7-22-16,0-5 3 0,0-1 23 16,0 0 3-16,-5-4 6 15,0-9 0-15,-2 0 3 16,-1-1 16-16,-5-1 2 16,-4-2 2-16,-2 1 6 15,-2 5-14-15,0 2 8 16,0 6-7-16,0 2-16 15,0 1-2-15,0 0-3 16,-2 0-5-16,-4 1 10 16,-1 9 0-16,0 3 0 15,1-1-1-15,3 0 1 16,3 1-5-16,0 1 4 0,0 1 0 16,1 1 1-16,14 1-1 15,1 0 1-15,1-2 0 16,-4-2-10-16,-2-5-21 15,-3-2 6-15,-1-5-2 16,-1 1-8-16,0-2-7 16,2 0 12-16,-2 0-30 15,0-6-59-15,-3-5-62 16,-3-6-276-16</inkml:trace>
  <inkml:trace contextRef="#ctx0" brushRef="#br0" timeOffset="146702.9">30232 2966 684 0,'0'0'76'16,"0"0"15"-16,0 0-23 0,0 0-17 15,-94-21-20-15,61 14-23 16,-4-3 2-16,0 0-10 16,0-3-36-16,1 0-118 15,3-4-208-15</inkml:trace>
  <inkml:trace contextRef="#ctx0" brushRef="#br0" timeOffset="146913.1">29523 2730 502 0,'0'0'120'16,"0"0"-60"-16,-84-17 47 16,67 16-57-16,8 1-27 15,5 0-16-15,2 0-7 16,2 0-26-16,0 0-72 0,3 4-119 15,18 6-137-15</inkml:trace>
  <inkml:trace contextRef="#ctx0" brushRef="#br0" timeOffset="147446.97">30916 3328 193 0,'0'0'294'0,"0"0"-184"16,0 0 5-16,0 0-16 16,0 0-51-16,0 0-7 15,-30-7-4-15,14 6-7 16,-3-2-11-16,0 0-11 15,1 1-8-15,2-1-25 16,5 1-36-16,0 1-50 16,4 1-106-16,3 0-253 15</inkml:trace>
  <inkml:trace contextRef="#ctx0" brushRef="#br0" timeOffset="147701.04">30848 3449 82 0,'0'0'172'16,"0"0"-37"-16,0 0 5 16,0 0-32-16,0 0-4 15,0 0-49-15,-91-20-6 16,68 8-5-16,0 2-20 15,4 2-7-15,5 3-10 16,7 0-7-16,7 4-47 16,0 0-68-16,0-2-102 15,17 0-309-15</inkml:trace>
  <inkml:trace contextRef="#ctx0" brushRef="#br0" timeOffset="148384.19">31370 3423 409 0,'0'0'122'16,"0"0"-51"-16,0 0 41 15,0 0-25-15,0 0-37 16,0 0-31-16,-1-31-12 16,7 27-2-16,0 1 1 15,2 0-3-15,2 2-3 16,-1 1-1-16,1 0 1 15,2 0 1-15,-3 0-1 0,2 0 0 16,-1 6-1 0,-1 2-1-16,0 2 2 0,-3 1 0 15,-3-1 9-15,1 0 2 16,-4 0-7-16,0 1 13 16,0 0-7-16,-14 3 10 15,-7 0-4-15,-2 2 21 16,-7-1 6-16,0 1-40 15,1-2 9-15,0-1-8 16,4-3-4-16,4-2 2 16,5 0-2-16,4-2 3 15,4-2-1-15,4 1-2 0,2-2-6 16,2-1 0 0,0 1-4-16,0 2 4 0,5 0 6 15,10 4 4-15,1-4 11 16,5 1-9-16,-1-2-6 15,0-1 0-15,1-2 0 16,-1 1 1-16,1-1 0 16,-1 2 0-16,-1-2-2 15,-3 2 0-15,-3 1-13 16,4 0-5-16,-5 2-15 16,4 0-50-16,-1-3-49 15,-2-2-312-15</inkml:trace>
  <inkml:trace contextRef="#ctx0" brushRef="#br0" timeOffset="151250.07">31859 3225 242 0,'0'0'63'0,"0"0"58"16,0 0-60-16,0 0 4 15,0 0-8-15,0 0 22 16,-5-4 2-16,-1 0-15 16,-3 0-38-16,-6-2-13 15,0 1 3-15,-4-2-5 16,-5-3-7-16,-3-2-6 15,-10-1 0-15,-6-5 5 0,-6 0-5 16,-6-5-2 0,-3-1 1-16,-3 0-1 0,0-1-4 15,-3 1 2-15,1 0-2 16,-1 0 6-16,-1 2-11 16,4-1 4-16,5 1 5 15,4 2-7-15,3 1-7 16,2-1 1-16,1 2 10 15,-3 0 5-15,-3-1-4 16,1 4-9-16,2-2-6 16,1 3 17-16,6-1-6 15,-2 0 7-15,0 1-2 0,1-1 0 16,-2 0-1 0,5 1-11-16,-1-1 15 0,0-1 0 15,1 1 0-15,-5-3 0 16,2 0 2-16,1 1-1 15,0 2 1-15,3 0-1 16,0 1 6-16,2 1-7 16,-1 0 2-16,3 0 0 15,2 2-2-15,3 1 0 16,1-1 1-16,2 3 0 16,-1-2 1-16,3 1-2 15,-2 1 0-15,1-1 0 16,-3 0 4-16,0 1-4 15,-6-1-7-15,2 1 7 16,2 1-4-16,3 0-1 0,1 2 3 16,3-1 1-16,1 0 1 15,-3 2-3-15,-1-3 0 16,-3 0 1-16,3 1-31 16,3 0 9-16,2 2 21 15,4 0 3-15,-1 0 2 16,5 1 7-16,3 0 3 15,1 2-1-15,1-1 12 16,0-1-8-16,-1 2-7 16,-2 0 3-16,-1 1-7 15,-1 0-3-15,2 0 1 16,-1 0 5-16,4 0-2 0,4 0-5 16,2 0 0-16,2 0 0 15,-2 0 0-15,2 0-2 16,-1 0-1-16,-1 0 3 15,0 1 0-15,-1 3 1 16,-1 0 5-16,0 1-5 16,1-3 0-16,0 3 3 15,-2-2 4-15,1 2-8 16,2 1-1-16,0 1 0 16,3 3-11-16,0 2 10 15,0 3 2-15,0 4 7 16,0 1-7-16,0 4 5 0,-3 0 6 15,-1 3-10-15,-3 0 4 16,0 1-1 0,1 0 1-16,0 1-5 0,0 3 3 15,-1 0 0-15,0 0 5 16,1 0-2-16,-4-1-2 16,0 2 6-16,0 0-8 15,-2 3 15-15,0-2-2 16,1-2-11-16,1-2 0 15,0-1-3-15,2-1-1 16,0-1 0-16,1-1 0 16,0-3 2-16,-1 1-1 15,-1-1 0-15,-1-3-1 0,1-2 1 16,0-2-1-16,-1-1 2 16,1-2-2-16,1-1 1 15,2-4 1-15,1 0-2 16,1-1 0-16,4 0-6 15,-1 0 1-15,-1 3 2 16,1-1 1-16,-1-1 2 16,2 1 3-16,0-5-3 15,0 0-4-15,0-2-4 16,0 1-1-16,13-1 9 16,3 1 5-16,4 2-3 15,4-1-2-15,0-2-10 16,5 4-4-16,2 1 9 15,3 4-8-15,8 2 8 0,3 4 5 16,5 1 0-16,4 2 3 16,-3 0-2-16,1-1 4 15,-4 0 2-15,-6-2 5 16,-2 0 5-16,1 1-7 16,1-1-1-16,3 1 2 15,4 1-1-15,2-1 2 16,-2 0 5-16,4 1-10 15,-3-1 9-15,3 1-11 16,-1-1 0-16,1 1-4 16,0 3 4-16,-4-2-2 15,-4 1 1-15,-2-2 8 16,-6 0-4-16,-2-1-3 0,-1-2 8 16,0-2-5-16,2 0-3 15,0-2-2-15,0 3-4 16,-1-1 2-16,3 0-1 15,3 1 3-15,0-1-3 16,1 2 3-16,-1 1-3 16,-2-1 3-16,-5 1-1 15,-1-1-2-15,0 1-1 16,3-1 1-16,-2-1 0 16,3-2 2-16,1-1-2 15,-2-1-1-15,-1 0-1 16,0 0 2-16,-4-1-1 15,-1 1 1-15,1 1 0 0,2-2 0 16,0 1 2 0,5 2-2-16,1-1-1 0,2 1-4 15,-1 1-1-15,-4-3-1 16,-5 1 7-16,-3-1 1 16,-5-1-1-16,2 0 0 15,1 1 2-15,2 0-2 16,0 2 3-16,1 1-3 15,0-1 0-15,-6 0 0 16,-2-5 0-16,-8-3 1 16,-5 0-1-16,-5-4 0 15,0 2 1-15,0-3 0 0,0 1-1 16,1 1-1-16,2-1 1 16,1 0 1-16,-1 1-1 15,0-1 0-15,1-1 4 16,0 0-3-16,-1 0 1 15,0 0 9-15,0 0 2 16,4-3-2-16,2-6-9 16,3-4-2-16,3-1 0 15,1-1 3-15,1-4-3 16,1 0 1-16,-2-1 3 16,-1-3 0-16,1-3 13 15,-4 0 1-15,0-4-11 16,-3 0 4-16,3 1-11 15,-2 1 0-15,2-1 0 0,0 2 0 16,-1 5-1-16,2 0 0 16,-1 3-5-16,0 0 6 15,-3 0 6-15,0-2-5 16,-2 0-1-16,1-2-2 16,4 2 2-16,-5-1 2 15,2-1 0-15,-5-1-4 16,-1-2 5-16,-1 3-3 15,0 0 3-15,-4 0 3 16,3 1 5-16,-1-2-1 16,0 1-7-16,0 2-2 15,2 4-1-15,-4 5 0 16,1 0 5-16,-1 5-5 0,-1 0 1 16,0 1 2-16,0-2 2 15,0-2 4-15,2-2-5 16,-2 0 1-1,0 1 10-15,0 1-11 0,0 1 4 16,0 2 3-16,0 4-3 16,0 1-1-16,0 2-3 15,0 0-2-15,0 0 1 16,0 0-3-16,0 0 1 16,0 0-1-16,0 0 0 15,0 0 0-15,0 0 2 16,0-2-2-16,0 1 0 15,0-2-2-15,0 0 2 0,0 0 0 16,0 2 0-16,0 1-1 16,0-3 1-16,0 0-2 15,0-1-1-15,0-3-8 16,0 3 7-16,0 1-5 16,0 0-14-16,0 3 15 15,0-1-13-15,0-1-3 16,0 1 17-16,-3-2 7 15,-3-1 12-15,-2 0-9 16,-5 0-3-16,1-1-7 16,-6 2-16-16,0 2-14 15,-6 0 1-15,-1 1-3 0,3 0-50 16,5 0-31-16,4 0-68 16,4 0-286-16</inkml:trace>
  <inkml:trace contextRef="#ctx0" brushRef="#br0" timeOffset="165785.7">13894 11588 70 0,'0'0'97'0,"0"0"-9"15,0 0 25-15,0 0-32 16,0 0-22-16,0 0-7 0,0 0-5 16,-1-5-9-1,1 4 16-15,0-1-17 0,0 1-12 16,0 0-2-16,0 1-12 16,0 0-4-16,0 0 0 15,0 0 0-15,0 0 1 16,0 0-7-16,1 0 2 15,5 1 9-15,1 6-2 16,-1 2-1-16,2-1 2 16,-1 4-6-16,0 1-3 15,3 1-1-15,-6-2 3 16,2-1-2-16,-1 0 0 16,-1-2-2-16,2 0 2 15,-3-2-2-15,0 0 4 16,3 0-4-16,-1-1 0 0,-1-1 6 15,1-1 3 1,2 1 2-16,0-4 8 0,1-1-8 16,-2 0 3-16,6 0-1 15,-2 0 5-15,-1-7-2 16,1-4 5-16,1-3-8 16,1-5-4-16,4-4 0 15,5-3-4-15,2-5-5 16,7-5 0-16,4 1 0 15,7 0 0-15,12-2-15 16,5 2-3-16,7 1 3 16,-2 3 6-16,-6 7-14 0,-9 5 8 15,-14 10 6 1,-15 3-29-16,-10 6-4 0,-7 0-9 16,-2 0-56-16,0 0-20 15,-6 0 104-15,-3 0-33 16,-3 3-20-16,1 0-90 15,2-1-86-15</inkml:trace>
  <inkml:trace contextRef="#ctx0" brushRef="#br0" timeOffset="175713.16">22586 13731 223 0,'0'0'57'0,"0"0"13"16,0 0 10-16,0 0-29 15,0 0 3-15,0 0 24 16,0 0-17-16,0 0-6 16,-7 42-11-16,-1-23-13 15,-3 5 2-15,-5 1-11 16,-1 8-9-16,0-1-1 16,-1 1-12-16,5-4-4 15,-1-5-2-15,5-5-5 16,6-4 1-16,0-4-22 15,2-2-22-15,1-4 49 16,0-2 5-16,0-1-2 16,0-2-28-16,0 0-50 0,0 0-58 15,4-2-215-15</inkml:trace>
  <inkml:trace contextRef="#ctx0" brushRef="#br0" timeOffset="176055.21">22586 13769 391 0,'0'0'125'0,"0"0"-47"0,0 0-21 15,0 0-12-15,0 0 6 16,0 0-6 0,36 3-10-16,-21 10-11 0,-3 2 0 15,1 2-7-15,-2 2-3 16,0-1-10-16,-3 0-3 16,-4 1 9-16,3-2-10 15,-4-2 0-15,0 2 5 16,-2-2-5-16,-1-2-20 15,0-3-32-15,0-3-9 0,0-4-62 16,0-3-123 0</inkml:trace>
  <inkml:trace contextRef="#ctx0" brushRef="#br0" timeOffset="176428.66">22814 13726 67 0,'0'0'242'0,"0"0"-89"16,0 0-52-16,0 0-4 15,0 0 5-15,0 0-42 0,-31-19-9 16,7 18 6-16,-9-1-13 15,-3-1 12-15,-7 2-26 16,-2 0-16-16,3 1 5 16,1 0-16-16,5 0-1 15,6 0 3-15,8 0-4 16,5 0 0-16,6 0-1 16,5 0 0-16,3 0-1 15,3 0-4-15,0 0-7 16,0 1-6-16,0 5-36 15,0-1-52-15,9 3-72 16,12 0-226-16</inkml:trace>
  <inkml:trace contextRef="#ctx0" brushRef="#br0" timeOffset="177015.13">22963 14025 402 0,'0'0'119'0,"0"0"-8"15,0 0-22-15,0 0-35 16,0 0-21-16,0 0-3 16,0 0 4-16,3-21-10 15,3 19-11-15,1 2-2 16,0 0 0-16,2 0 0 16,-3 6 4-16,-2 2-13 15,-1 2 25-15,-3 3 3 16,0 2-4-16,0 5 19 15,-9 3-12-15,-8 2-16 0,-3 8 6 16,-1-1-18 0,0-1 4-16,5-3-8 0,0-6 1 15,5-6 5-15,3-3-6 16,3-5-1-16,3-2 0 16,2-5-1-16,0-1-6 15,0 0 13-15,10 0-6 16,6 0 13-16,1-5-10 15,1-4-2-15,0 1 1 16,-1 1 1-16,0 0-6 16,0 1-3-16,-5 5-6 15,0 0-6-15,-2 1-9 16,-2 0 6-16,-1 0-9 16,1 0-1-16,3 0-10 15,6 0-19-15,7 0-43 16,4 0-146-16</inkml:trace>
  <inkml:trace contextRef="#ctx0" brushRef="#br0" timeOffset="177352.08">23833 14032 266 0,'0'0'289'15,"0"0"-215"-15,0 0 29 16,0 0-23-16,0 0-3 15,-82 9-30-15,51-3-14 16,-3-2-4-16,-2 2-15 16,3-2-11-16,8 1-3 15,9-1-2-15,6-1-26 16,7 0-100-16,3 0-177 16</inkml:trace>
  <inkml:trace contextRef="#ctx0" brushRef="#br0" timeOffset="177576.08">23736 14251 592 0,'0'0'89'0,"0"0"30"15,0 0-18-15,-94 25-27 16,66-19 3-16,-3-1-36 15,-2-2-7-15,1-2-11 0,4 1-18 16,6-2-5 0,3 0-34-16,6 0-128 15,4 0-286-15</inkml:trace>
  <inkml:trace contextRef="#ctx0" brushRef="#br0" timeOffset="179434.45">21882 16387 172 0,'0'0'90'15,"0"0"-5"-15,0 0 8 0,0 0-7 16,0 0-4-16,0 0-5 15,-3-4-7-15,3 4-19 16,0 0-7-16,0 0-15 16,0 1-24-16,0 13 5 15,0 3 13-15,0 4-15 16,0 2-2-16,-9 1 1 16,-5 1-6-16,-6 2 7 15,-7 1-8-15,-3 0-4 16,2-3 2-16,1-4-48 15,10-6-7-15,4-5-10 16,10-3-34-16,3-6-13 0,0-1-123 16</inkml:trace>
  <inkml:trace contextRef="#ctx0" brushRef="#br0" timeOffset="179780.83">21819 16448 395 0,'0'0'108'0,"0"0"-14"16,0 0 12-16,0 0-31 0,0 0-36 15,0 0-12 1,12-9-11-16,0 9 8 0,4 6 8 15,3 4-23-15,3 3-4 16,2 0 5-16,-2 6-7 16,1-1-3-16,-1 5-2 15,-1-1 2-15,-2 2 5 16,0-1-5-16,-5-3 0 16,-1-2-1-16,-7-4-4 15,-1-6-14-15,-4-2-50 16,1-5-49-16,-1-1-103 15,-1 0-278-15</inkml:trace>
  <inkml:trace contextRef="#ctx0" brushRef="#br0" timeOffset="180090.37">22118 16438 189 0,'0'0'261'15,"0"0"-165"-15,0 0-8 16,0 0 1-16,-118 1-14 0,60 3-30 16,-8-2-10-1,0-1-11-15,7-1-13 0,9 0 5 16,12 0-7-16,9 0-7 15,14 0 5-15,6 0-7 16,8 0-2-16,1 0-2 16,0 0-48-16,10 0-81 15,16-1-61-15,2 1-144 16</inkml:trace>
  <inkml:trace contextRef="#ctx0" brushRef="#br0" timeOffset="180844.34">22356 16687 443 0,'0'0'150'16,"0"0"-65"-16,0 0 23 15,0 0-23-15,0 0-23 16,0 0-38-16,-36-38-8 16,36 30 6-16,2 1-19 15,9 1-3-15,3 4 7 16,3 2-7-16,2 0 0 0,1 0 0 15,-3 2 0-15,1 8-2 16,-4 0 2-16,-5 0 0 16,-5 1 2-16,-4-1-1 15,0 3 3-15,-1 1-4 16,-14 0 0-16,-6 3 6 16,0-3-6-16,-3 0 0 15,0-3 3-15,2-2 0 16,1-2-1-16,3-3-2 15,4-1 1-15,6-1 2 0,5-2-3 16,3 0 0-16,0 0 0 16,13 0-6-1,10 0 6-15,5-3 0 0,5 1 2 16,-2 2-5-16,-1 0 3 16,-3 6 0-16,0 10-3 15,-4 0 6-15,1 4 2 16,-9 0-4-16,-2 0 0 15,-6-2 11-15,-6-1-8 16,-1-2-2-16,0-3 6 16,0 0-7-16,-12-2-1 15,-10 2 5-15,-5-1 2 16,-4-3 5-16,-4-1-4 16,-3-3-6-16,-3-4 43 15,1 0-39-15,4 0 15 0,6 0-11 16,9-7 0-16,9 0 4 15,5 0-11-15,6-1-2 16,1 0-2-16,0-4-2 16,0 2-45-16,4 0-35 15,12 0-80-15,7 2-182 16</inkml:trace>
  <inkml:trace contextRef="#ctx0" brushRef="#br0" timeOffset="181245.1">23586 16656 577 0,'0'0'113'0,"0"0"-16"0,0 0-2 15,0 0-27-15,0 0-24 16,0 0-22-16,-88 10 8 16,59-7-23-16,4 1-7 15,1-1 1-15,9-2-1 16,6 2-38-16,4 0-26 16,3-1-86-16,2-1-150 15</inkml:trace>
  <inkml:trace contextRef="#ctx0" brushRef="#br0" timeOffset="181497.13">23571 16852 469 0,'0'0'175'16,"0"0"-142"-16,0 0 101 15,0 0-15-15,0 0-37 16,-108 6-12-16,71-6-29 16,-3 0-27-16,-2 0 13 15,3 0-27-15,6 0-2 16,9-1-11-16,14-4-67 16,10-2-42-16,0-1-83 15,6 0-333-15</inkml:trace>
  <inkml:trace contextRef="#ctx0" brushRef="#br0" timeOffset="-198938.95">25149 11166 249 0,'0'0'133'0,"0"0"-57"16,0 0 12-16,0 0-25 16,0 0-7-16,0 0-21 0,0 0-18 15,2-6-5 1,-2 6 0-16,0 0-6 16,0 0 5-16,0 0-11 0,0 7 9 15,0 5 18-15,0 3-7 16,0 2-9-16,-11 0 6 15,1 0-4-15,-4 0 3 16,-2 0-10-16,-2 1-4 16,3 2 3-16,-1-2-5 15,5 1 0-15,1-4 0 16,4-2 0-16,0-5 4 16,5-2-4-16,-1-4 0 15,1 0 2-15,1-1-2 16,-2-1 0-16,1 0-4 0,-1 0-9 15,2 0-34-15,0 0-30 16,0 0-49-16,0 0-210 16</inkml:trace>
  <inkml:trace contextRef="#ctx0" brushRef="#br0" timeOffset="-198444.27">25166 11176 225 0,'0'0'132'0,"0"0"-26"16,0 0-13-16,0 0-12 16,0 0 12-16,0 0-38 15,0 0-16-15,7 0-8 0,-1 0-23 16,0 0 9-16,3 3 15 15,3 5-16-15,3 1-2 16,0 2-5-16,3 1-6 16,-1 2 4-16,3 1-7 15,-2 0 0-15,-5 1 3 16,1-1-3-16,-4-1 0 16,-2 0 0-16,0 3-15 15,-2-2-1-15,-1 0-23 16,1-1-10-16,-3-4 0 15,-1-2-51-15,-2-5-60 16,0-3-148-16</inkml:trace>
  <inkml:trace contextRef="#ctx0" brushRef="#br0" timeOffset="-197986.23">25437 11119 151 0,'0'0'188'0,"0"0"-26"0,0 0-49 16,0 0-25-16,0 0-13 15,0 0-40-15,-30-2 14 16,5 2 9-16,-12 0-21 16,-9 0 5-16,-11 0-5 15,-5 0-12-15,1 0 4 16,6 0-12-16,9-3-3 15,9-1 10-15,7 1-11 16,10 0-3-16,9 0-2 16,4 2-8-16,6-2 3 15,1 3-3-15,0-2-9 0,0 2-7 16,5 0-41-16,9 0-12 16,3 0-31-16,2 8-41 15,-2 1-75-15,2 2-354 16</inkml:trace>
  <inkml:trace contextRef="#ctx0" brushRef="#br0" timeOffset="-197265.94">25489 11389 429 0,'0'0'145'0,"0"0"13"16,0 0-57-16,0 0-24 16,0 0-18-16,0 0-9 15,0-3-5-15,0 3-18 16,-5 7-18-16,-1 0 7 0,1 4-16 16,0 1 0-16,5-1-1 15,-1 2-1-15,1 1 1 16,0 1-6-16,0 1-4 15,1 1 3-15,7 0-5 16,4 0 6-16,1 1 3 16,4 0-1-16,1 1-9 15,1-4 11-15,-1-2-5 16,0-2 7-16,-3-5-3 16,3-2-6-16,-1-3 10 15,0-1-2-15,1 0 2 16,-3 0 13-16,0-1-7 0,-5-10 30 15,-1-2 13-15,0-1-7 16,-2-3-7-16,-2 1-3 16,0 0 1-16,-4 0-5 15,-1 5-19-15,0 1 16 16,0 1-13-16,0 1-8 16,-8-2 4-16,-6-1-8 15,-6-2 0-15,-2 3 0 16,-3-1 0-16,3 3-3 15,2 2 2-15,3 3-9 16,7 3 5-16,-1 0-23 16,4 0-4-16,3 0-16 15,-1 6-25-15,2-2-21 16,3 3-5-16,0 0-88 16,0-1-192-16</inkml:trace>
  <inkml:trace contextRef="#ctx0" brushRef="#br0" timeOffset="-187480.76">26037 11114 3 0,'0'0'45'15,"0"0"-7"1,0 0 7-16,0 0-1 0,0 0 0 16,0 0-11-16,0 0 4 15,0 0-7-15,0-2-19 16,0 2 4-16,0 0-5 16,0 0-5-16,0 0 17 15,-1 0 2-15,1 0 13 16,0 0 18-16,0 0 0 15,0 0-9-15,0 0-4 16,-2 0-16-16,2 0 21 16,0 0-19-16,0 0-9 0,0 0 9 15,0 0-20-15,-1 0 3 16,1 0 1-16,0 10 5 16,0 7 7-16,0 1-8 15,0 2 0-15,0 1 6 16,-2-4-13-16,2-2 7 15,0 0-8-15,0-1-3 16,0 2 10-16,0 3-15 16,0 1 0-16,0 5 4 15,0 2-4-15,3 0 3 16,3-3-5-16,-2-3 7 16,-1-5-8-16,-1-5 3 15,1-3 0-15,-2-1 3 16,1 2-3-16,-1-1 0 15,1 1 0-15,-1-1 1 0,1-2-2 16,-2-2 1-16,0 1 0 16,1-4-1-16,-1 0 1 15,0-1-8-15,0 0 3 16,0 0-1-16,0 0-3 16,2 0-19-16,-1-5-67 15,1-10-102-15,-2-4-241 16</inkml:trace>
  <inkml:trace contextRef="#ctx0" brushRef="#br0" timeOffset="-186580.48">26114 11110 198 0,'0'0'200'0,"0"0"-67"16,0 0-13-16,0 0-7 16,0 0-33-16,0 0-16 15,-7-5-34-15,5 3-2 16,2 0 11-16,0 1-14 16,0-2 0-16,0 0-8 15,0-1-8-15,0-2 12 16,0-1-17-16,0 0 2 15,6-2 13-15,-1 2 6 16,1 3-14-16,0 1-6 16,3 0-2-16,1 1-6 0,7 0-1 15,-2-1 4-15,2 3 1 16,-1-1-1-16,1 1-1 16,0 0 1-16,2 0 0 15,-2 0 0-15,1 3 0 16,-3 2 0-16,-4 2-5 15,-2 2 7-15,0-2-3 16,0 3 1-16,-1-2 0 16,1 4-1-16,-2 2 1 15,3 0 0-15,-2 3 1 16,-2-2-1-16,-1 2 0 16,-1 1 2-16,-4-2-1 15,0-1 6-15,0 0-6 0,0-1 0 16,-4-4 23-1,-7 3-19-15,-4-1 7 0,-4-1 17 16,-5 2-15-16,-1-3 0 16,-4-4-5-16,2-2-6 15,-3-4 18-15,0 0-19 16,1 0 1-16,2 0 7 16,6 0-1-16,4-2-9 15,4 0 0-15,7-1 3 16,0 1 10-16,5-1-13 15,1 2 0-15,-2 1 7 16,2 0-7-16,-1 0 3 16,-1 0-3-16,2 0 0 15,0-1 3-15,0 1-3 0,0-2 0 16,-2 2-7-16,2 0 7 16,0 0-3-16,-2-1-6 15,2 1-4-15,-2-3 8 16,2 0-32-1,0 0-27-15,0-4-110 0,11 2-216 16</inkml:trace>
  <inkml:trace contextRef="#ctx0" brushRef="#br0" timeOffset="-185330.88">26588 10782 114 0,'0'0'103'0,"0"0"36"16,0 0-30-16,0 0-43 0,0 0-10 15,0 0 8 1,-2 0 6-16,2 0-5 0,0 0-17 16,0 0-13-16,0 0 4 15,0 0-31-15,0 0-7 16,0 0 8-16,-1 5-6 15,1 2 6-15,-2 2-9 16,2 2 1-16,-1 4 8 16,1-1-7-16,0 1-2 15,-2 1 4-15,2-1-2 16,-1-1 1-16,-1-1-3 16,-1-1 0-16,0-5-1 15,0-2 1-15,-3-2-2 0,3 0-2 16,2-2-56-1,-4-1-80-15,2 0-136 0</inkml:trace>
  <inkml:trace contextRef="#ctx0" brushRef="#br0" timeOffset="-174387.19">24813 10874 103 0,'0'0'59'0,"0"0"15"16,0 0-9-16,0 0 28 15,0 0-57-15,0 0 13 0,0 0-25 16,-71-35 12 0,54 29-7-16,-2 2-12 0,0-2 0 15,-5 0-9-15,2-1-2 16,-2 1 8-16,-2 1-14 15,2-1 0-15,-3-1 1 16,-2 1-1-16,0 0 0 16,-2-1 6-16,-3 1-5 15,2-1-2-15,-1-1 1 16,5 2 0-16,1 0 2 16,2 0-2-16,1 2-3 15,3 0 3-15,-1 0 2 16,-5-1-2-16,-3 0 0 15,-7-2 1-15,-8-2 1 16,-1 1-2-16,-3 0 0 0,1-1-3 16,3-1 6-16,8 3-6 15,4-2 2-15,6 4 1 16,-1-2 2-16,-3-3-2 16,-8 1 0-16,-9-2 2 15,-6-1-2-15,-7 0-3 16,0 1-1-16,3 1 1 15,7 3-4-15,9 0 4 16,12 2 2-16,8 1-3 16,4 3-1-16,-1-2 4 15,-4 0 1-15,-9-1-14 16,-13 0 14-16,-12-2-24 0,-7 2-1 16,-4 3 23-16,3 1-12 15,3 0 14-15,8 0 0 16,9 0 3-16,9 0-5 15,6 0 2-15,2 0-5 16,-8 0-1-16,-13 0 1 16,-14 0 5-16,-11 0 0 15,-5 0 3-15,1 0-6 16,5 0 3-16,13-2 0 16,6 2 8-16,13 0-8 15,10 0-2-15,6 0 2 16,2 0 2-16,-6 0 1 15,-8 0-3-15,-11 0 0 0,-8 0 5 16,-10 7-5 0,-1 2-1-16,-2 0 1 0,3 0 7 15,7-1-1-15,8-2-2 16,9 0-3-16,5 0 24 16,-2-2-24-16,-1 0 9 15,-14 2 14-15,-8-2-12 16,-12 3 1-16,-4-1-2 15,-2 3 4-15,1 0 13 16,6 0-15-16,3 0 8 16,15 0-1-16,7-2-14 15,12-2-2-15,5 3-4 0,-3 0 4 16,-8 3 3 0,-6 2-7-16,-9-1 5 0,-4 3 14 15,-1-1-9-15,3 0 4 16,6-3 4-16,6-1-11 15,12-3 8-15,5 0-14 16,6-1 3-16,-1-2 17 16,-4 1-20-16,-8 3 5 15,-10 2 6-15,-5 0 1 16,-1 2-4-16,-1 1-6 16,6 0 0-16,4-2 12 15,8-1-14-15,6-2 4 16,9-2 4-16,2 0-6 15,-1-1 4-15,-5 2-1 16,-8 2-5-16,-6 2 23 0,-7 2-24 16,-2 1 0-16,3 1 3 15,2 1 1-15,4 0 0 16,5-2 5-16,6-3-8 16,2-1 22-16,6-1-21 15,0 0 0-15,-4 1 24 16,-3 3-14-16,-7 1 3 15,-2 3 2-15,2-1-8 16,-1 0 2-16,6 0-10 16,3-4 0-16,6 1 7 15,3-3-8-15,2-3 3 16,6 1-1-16,0-2-1 0,-3 1 0 16,0 1 2-16,-5 2-2 15,-3 0 21-15,-2 2-18 16,-2-2-4-1,2-2 9-15,5 1-8 0,1-5 4 16,5 0-5-16,4-3 0 16,1 1 12-16,0-1-12 15,3 0 0-15,0 1 2 16,-2-2-1-16,2 1-1 16,0-1-1-16,0 2 1 15,-1-1 1-15,1-1-1 16,-1 1 0-16,1-1 0 15,0 2 0-15,0-1-3 0,1 1 2 16,1-2 1-16,1 0 3 16,0 0-3-16,0 0 0 15,0 0 2-15,0 0-2 16,0 0-18-16,0-7-27 16,3 0 24-16,1 0 10 15,1 0-3-15,-1-2 14 16,0 1 0-16,-1-1 1 15,0 2-1-15,-1-1 0 16,1 0 6-16,-3 0 4 16,1 1-10-16,1 0 0 15,-2-1 21-15,0 1-17 0,0-2 9 16,0 1 5 0,0 1-9-16,0 2 4 0,0 0-12 15,0 2 3-15,0-1 16 16,0-1-18-16,0 4 5 15,0-2 1-15,0 2-8 16,0-1 11-16,0 2-11 16,0 0 4-16,0 0 7 15,0 0-11-15,0 0-4 16,0 0 4-16,0 0-5 16,0 0 5-16,0 0-3 15,0 6 3-15,0 2 8 16,0 4-5-16,0 1-3 15,0 2 6-15,0-1-6 16,0 0 8-16,0 0-8 0,-2-2 4 16,1 0 2-16,-1 1-6 15,-1-2 0-15,0 2 0 16,0-2 1-16,-4 3-2 16,1-2 1-16,0 0 0 15,0 0 0-15,4-4 0 16,1 1 0-16,1-5 4 15,0-1-4-15,0-1-5 16,0 0 4-16,0-2 2 16,0 1-4-16,9-1 3 0,6 0 0 15,0 0 3 1,3 0-3-16,-3 0 0 0,1 0 3 16,-1 0-2-16,0 0 0 15,0 0-1-15,1 0 1 16,-1 0 3-16,3 0-4 15,-3 0-4-15,3 0 3 16,-5 0 1-16,1 0 0 16,-7 0-3-16,-1 0 3 15,-1 0 5-15,-2 0-5 16,-2 0 0-16,1 0-4 16,-2 0 5-16,0 0-1 15,0 0 0-15,0 0 3 16,0 0-2-16,0 0-1 15,0 0 0-15,0 0 1 0,0 0 3 16,0 0-8-16,0 0 2 16,0 0 2-16,0 0-8 15,0 0-10-15,0 0-35 16,0 0-44-16,1 0-105 16,9-5-248-16</inkml:trace>
  <inkml:trace contextRef="#ctx0" brushRef="#br0" timeOffset="-167148.87">24681 13882 178 0,'0'0'171'16,"0"0"-113"-16,0 0 23 0,0 0 11 16,0 0-37-16,0 0-31 15,0 0 12-15,0 0 3 16,0 4-11-16,-2 11-11 15,-4 2-4-15,0 1 14 16,0 1-11-16,-4 3 0 16,0-1-7-16,-1 4-7 15,-2 1-2-15,-1-1 0 16,-1 2 6-16,3-2-13 16,0-2 6-16,2-2-33 15,3-4 28-15,2-4-21 16,2-2 23-16,1-4-14 0,1-1-7 15,1-2 15-15,0-1 5 16,-2 0-5-16,2-1 4 16,0 0-21-16,0-1-2 15,0-1-12-15,0 0-52 16,2 0-158-16</inkml:trace>
  <inkml:trace contextRef="#ctx0" brushRef="#br0" timeOffset="-166669.15">24815 13844 184 0,'0'0'204'0,"0"0"-106"15,0 0-15-15,0 0 11 0,0 0-46 16,0 0-29-1,1 4 26-15,5 6 2 0,1 1-8 16,0 2-3-16,5 3-21 16,0 2 9-16,4 2-20 15,2 1 2-15,3 0-1 16,0-1-4-16,-6 0 0 16,-2-2-1-16,-5 0 0 15,-1 1-5-15,-2-2 2 16,-2 0-31-16,0-2 12 15,-2-4-13-15,-1-2-10 16,0-2 3-16,0-3-25 16,0-1-46-16,0-2-34 15,0-1-240-15</inkml:trace>
  <inkml:trace contextRef="#ctx0" brushRef="#br0" timeOffset="-166214.92">25020 13830 89 0,'0'0'213'0,"0"0"-76"16,0 0-40-16,0 0-11 15,0 0-39-15,0 0-9 16,-14-3 10-16,-5 3-9 16,-4 0 23-16,-10 0-3 15,-7 0-6-15,-8-5 8 16,-4-2-26-16,-1 0-15 15,3-1-1-15,4 1-13 16,6 2 5-16,5 0-10 16,7 0 3-16,4 2 0 15,11 0-4-15,4 2 0 0,6-1 2 16,3 2-2-16,0 0-2 16,0 0-1-16,0 0-18 15,0 0-18-15,0 0-56 16,0 0-12-16,3 0-50 15,9 3-192-15</inkml:trace>
  <inkml:trace contextRef="#ctx0" brushRef="#br0" timeOffset="-165479.28">25149 14130 455 0,'0'0'175'16,"0"0"-65"-16,0 0-40 15,0 0 1-15,0 0-31 16,0 0-23-16,-44 20 3 15,31-7 13-15,2 1-11 16,2 0-6-16,3 2-15 16,3-1 0-16,1-1 3 15,2 1-4-15,0-3 0 16,0-2 5-16,0 0-5 16,0 0-3-16,8 1 3 0,4 0 3 15,1-1-3 1,4-1 0-16,0-2 0 0,3-4 3 15,-2-2-3-15,-1-1 0 16,0 0 7-16,-2 0-4 16,-2-4 0-16,-1-6 9 15,-3-1-6-15,-1-4 17 16,-2 0 5-16,-2-2 8 16,0 2-13-16,-2-1-11 15,-2 3-2-15,0 2-1 16,0 1-3-16,0 0 3 15,-7 1-9-15,-1-1 0 16,-4-2 0-16,-3 1 0 16,0 0-3-16,-2-1 0 15,0 5 1-15,-1 0-16 0,5 4-2 16,-1 2-7 0,7 0 5-16,1 1-12 0,3 0-22 15,1 0-14-15,2 0-89 16,0 0-161-16</inkml:trace>
  <inkml:trace contextRef="#ctx0" brushRef="#br0" timeOffset="-165058.68">25512 14081 160 0,'0'0'331'16,"0"0"-240"-16,0 0 36 15,0 0-23-15,0 0-23 16,0 0-32-16,0 5 14 15,0 7-5-15,1 2-26 16,7 1 2-16,-2 4-11 16,0 0-1-16,1 0-15 0,0 2-1 15,-2 0-1-15,-2 1-2 16,-3-1-3-16,0-1 0 16,0-2 3-16,0-3-3 15,0 3-47-15,0-6 47 16,0-2-23-16,0-2 20 15,0-2-29-15,-2-2-56 16,2-2 8-16,0-2-123 16,0 0-214-16</inkml:trace>
  <inkml:trace contextRef="#ctx0" brushRef="#br0" timeOffset="-164517.59">25530 13981 417 0,'0'0'89'16,"0"0"47"-16,0 0-39 15,0 0-28-15,0 0-6 16,-5-77-42-16,8 59 8 16,8-2-11-16,2 1-7 15,1 2 76-15,0 4-86 0,3 6 9 16,2 6 0 0,2 0-10-16,3 1 0 0,1 0-6 15,1 0 6-15,-8 1-5 16,0 9 3-16,-8 0 1 15,-3 2 0-15,-2-1 0 16,-2 2 1-16,-3 0 4 16,0 0-4-16,0 2-1 15,0 0 1-15,-5-2 3 16,-5 4 1-16,-4-3-4 16,-3 2 0-16,0-3 13 15,-4-3-13-15,3-2 0 16,-1-2 9-16,1-2-5 15,5-3-3-15,2-1 3 0,-4 0-3 16,3 0 9-16,-1 0-7 16,2 0-6-16,4-1-3 15,4-3-66-15,3-2-12 16,0-1-92-16,0-3-355 16</inkml:trace>
  <inkml:trace contextRef="#ctx0" brushRef="#br0" timeOffset="-163719.84">25980 13528 332 0,'0'0'127'0,"0"0"11"15,0 0-8-15,0 0-38 16,0 0-15-16,0 0-26 0,-9-35-16 15,9 29-21-15,0 2 20 16,0-2-21-16,0 2 10 16,12-1-18-16,2 0-4 15,5 1 13-15,1 0-14 16,0 2 1-16,0 1 6 16,-2 1-5-16,-1 0-1 15,0 0-1-15,-1 0 0 16,-2 0 3-16,-2 6-1 15,-3-1-1-15,-5 4 8 16,1 1-4-16,-4 2 0 16,1 2 2-16,-2 3 6 15,0 0 19-15,0 3-13 16,0 0-6-16,-9 2 13 16,-8 2-8-16,-4 0-1 0,-1-1-6 15,-3-1-10-15,2 0 12 16,-1-2-12-16,4-4-1 15,4-3 9-15,2-3-8 16,5-3 8-16,3-2-9 16,3-2 2-16,3-1-5 15,0-1 3-15,0-1-1 16,19 0 1-16,11 0 5 16,10 0-5-16,5 0 0 15,-2 0 5-15,3-1-2 0,-2-5-3 16,-3 2 0-1,-3-1 5-15,-10 3-5 0,-10 2 0 16,-6 0-2 0,-6 0 5-16,-6 0-7 0,2 0 4 15,-1 0 0-15,-1 0 0 16,2 0 0-16,-2 0-6 16,0 0 4-16,1 4-22 15,1-1-17-15,2 2-68 16,5 3-77-16,-3-1-165 15</inkml:trace>
  <inkml:trace contextRef="#ctx0" brushRef="#br0" timeOffset="-160932.72">23583 13301 198 0,'0'0'149'0,"0"0"-20"15,0 0-52-15,0 0-8 16,0 0-6-16,0 0-21 16,0-40-16-16,0 32-10 0,0-1 20 15,-2-1-13-15,-5-1 19 16,1 0-16-16,-3-2-22 15,-3 1 13-15,-1-3-4 16,-3 1-12-16,-1 0 6 16,-3 0-5-16,-1 0-1 15,-6-2-2-15,-5 1 6 16,-6-2-2-16,-3 2-3 16,-3-2 0-16,0 1 0 15,-3-2 1-15,-2-1-1 16,3 2 0-16,3 2 2 0,5 0-4 15,4-1 2-15,1 2 0 16,-1 1 0-16,-2 2 0 16,-3 2 0-16,1 1-1 15,-1 0 1-15,-3-2 3 16,-3 0-3-16,0-2 0 16,-1 1-4-16,1 0 4 15,2 1-12-15,6-1 1 16,2 1 5-16,7 0 5 15,0 0-3-15,0 0 4 16,-4-1-6-16,-4 1 2 16,-6-3-7-16,-4 1-4 15,-7-1-9-15,0 2 2 16,-3 2 3-16,5 0 1 0,6 1 9 16,8-1-8-16,8 1 7 15,7 1-16-15,3 3-11 16,2 0 37-16,-5-1 0 15,-9 0 1-15,-10 1-3 16,-11-2 2-16,-4 3 0 16,-3 2-4-16,4-1 6 15,4 2-2-15,7-1 0 16,8 0 0-16,5 1 0 16,4-2 0-16,-2-1 0 15,-5 3 3-15,-9-1-3 0,-14-1 0 16,-10 1 1-16,-5 1 3 15,-1 0-4-15,6 0 1 16,4 0 1-16,5 0 7 16,6 0-4-16,7 0-4 15,11 3 10-15,7-2-1 16,8 1 6-16,-1 1-8 16,-4 1 0-16,-6 2 16 15,-5-1-23-15,-4 5-1 16,-4 0 4-16,4 2 0 15,3 1-2-15,5-2-2 16,4 1 4-16,3-2 12 16,3-2-14-16,0 2 1 15,-4-2 13-15,-4 3 8 16,-2 2-12-16,-6-3 8 0,-3 3-13 16,-2 1 15-16,-3-1-12 15,2 1-6-15,2 0 14 16,6-3-11-16,6 0 0 15,8-1 0-15,6-2-6 16,2-3 2-16,-2 2-3 16,-6 0 2-16,-4 5 0 15,-6 1-1-15,-4 2 2 16,1 2 3-16,3 0-6 16,2 0 12-16,4 1-9 15,0-3-2-15,3 2 21 16,0-1-12-16,-3 0-2 0,-2-2 5 15,-1 2-3-15,-2 0-1 16,3-1-6-16,0 3-1 16,3-3 7-16,5 0-9 15,4-1-1-15,2-2 1 16,2-1 0-16,0-1 1 16,-2 0-1-16,1 1 0 15,-5 1 7-15,0 0-7 16,-4 1 0-16,2 1 5 15,1-1-4-15,3-3 1 16,3-2-2-16,4-3 0 16,4-3 6-16,-2 1-6 15,2 0 0-15,-2 0 2 0,0 1-1 16,-2 0 0-16,-1 2-2 16,3-4 3-16,3 1-2 15,2-3 0-15,1 0-1 16,0 0-1-16,0 1 2 15,-2-1 0-15,2 0 0 16,0 0-6-16,0 0 3 16,0 0-12-16,0 0-6 15,0 0 19-15,0-5-17 16,0-5 8-16,0-1 2 16,0-2 0-16,0 1 2 15,0 0 2-15,0-1 5 0,0 2 3 16,0 1-3-1,3-1 0-15,-1-1 2 0,-2-1 0 16,0-1 5-16,0 2 6 16,0 2-10-16,0 2 13 15,0 2-12-15,0 1 4 16,0-1 9-16,0 2-7 16,0 0 6-16,0 0-1 15,0-1-7-15,0 2 11 16,0 2-12-16,0 1-2 15,0-1 5-15,0 1-8 16,0-2 0-16,0 2-2 16,0 0 2-16,0 0-4 0,0 0 2 15,0 0-1 1,0 0-1-16,1 3 4 0,1 6-2 16,-1 0 0-16,1 4 4 15,-1 1-2-15,-1 1-2 16,0 3 0-16,0-3 3 15,0 1-1-15,0-3-2 16,0 1 0-16,0-1 2 16,0-1 1-16,0-2-3 15,0 0 0-15,0-2-3 16,0 0 3-16,0 1-5 16,0-1 3-16,5 1-10 15,4-2-1-15,-3 0 1 16,3-3 4-16,2 0 3 0,1-2-2 15,2-2 6-15,2 0 1 16,-1 0 0-16,2 0-2 16,-1 0 1-16,-4 0 1 15,0 0 3-15,0 0-3 16,-5-2 0-16,1 0 2 16,-2 0-2-16,1 1 3 15,-2-1-3-15,-1 2 1 16,-2 0-1-16,1 0 0 15,-3 0 0-15,1 0 0 16,1 0 1-16,-2 0-1 16,1 0 1-16,-1 0 2 15,0 0 0-15,2 0-3 16,-2 0 0-16,0 0 4 16,0 0-4-16,0 0 0 15,0 0 1-15,0 0 1 0,0 0 6 16,0 0-8-16,0 0 0 15,0 0-1-15,0 0 1 16,0-3-48-16,1-1-90 16,9-3-160-16</inkml:trace>
  <inkml:trace contextRef="#ctx0" brushRef="#br0" timeOffset="-154954.39">24412 16649 184 0,'0'0'87'16,"0"0"-45"-16,0 0 33 15,0 0 0-15,0 0-9 16,0 0-19-16,0 0 34 16,0 5-29-16,0 3 2 15,0 3 0-15,0 3-17 16,-6 2-3-16,-1 1-3 15,-1 1-19-15,-2-1 6 16,0 0-17-16,-1 0 0 16,-1-1 5-16,0-1-5 15,0-1-1-15,0 0 0 0,3-1-2 16,3-2-14 0,2-2-4-16,2-3-8 0,2-4-12 15,0 1 1-15,0-1 2 16,0-2-18-16,0 0-59 15,5 0-14-15,8-2-221 16</inkml:trace>
  <inkml:trace contextRef="#ctx0" brushRef="#br0" timeOffset="-154469.28">24506 16658 129 0,'0'0'93'15,"0"0"4"-15,0 0 18 16,0 0-40-16,0 0-11 16,0 0-21-16,6-4 18 15,-3 4-34-15,2 0 15 16,4 0 0-16,2 8 12 0,3 0-13 16,1 2-16-16,0 0-7 15,-2 0 4-15,-1 2-22 16,-1 0 0-16,0 1 6 15,-1 1-4-15,-1-2 1 16,-2 1-3-16,-1-3 1 16,-3 0-1-16,-2 0 0 15,1-1 0-15,-1-1 6 16,-1 0-6-16,2-3 0 16,-2-3 0-16,0 1-10 0,0-3-34 15,0 0-39 1,0 0-22-16,0 0-58 0,0 0-140 15</inkml:trace>
  <inkml:trace contextRef="#ctx0" brushRef="#br0" timeOffset="-153904.25">24757 16637 389 0,'0'0'84'0,"0"0"36"15,0 0-31-15,0 0-13 16,0 0-22-16,0 0-2 16,0-7-8-16,-5 7-12 15,1 0-12-15,-3 0 11 0,-1 0-4 16,-4 0 10-16,-6 0 7 15,-9 0 1-15,-7 0-3 16,-9 0-11-16,-8 0-15 16,-1 0 11-16,1 0-24 15,2-2-2 1,8 0 8-16,6 0-1 0,6-1-8 16,5 0 12-16,5 1-11 15,9 0 4-15,4 2-5 16,3 0 0-16,3 0 1 15,0 0-1-15,0 0-1 16,0 0-5-16,0 0-2 16,0 0-32-16,0 0-29 15,9 0-24-15,11 0-64 16,7 0-137-16</inkml:trace>
  <inkml:trace contextRef="#ctx0" brushRef="#br0" timeOffset="-152547.49">24885 16843 199 0,'0'0'75'0,"0"0"20"16,0 0 4-16,0 0-13 0,0 0-6 15,0 0-14 1,0-2 9-16,0 2-6 0,0 0-23 16,0 0-17-16,0 0 3 15,0 0-11-15,0 0 9 16,-4 0-8-16,-2 0-1 15,-2 3 9-15,-1 4-10 16,2-1-9-16,-1 2 6 16,0-1-9-16,2 2-2 15,-1-2-6-15,3 2 0 16,1-2 8-16,0-2-8 16,1 2 1-16,2-1-8 0,0 2 8 15,0 0-2 1,0 1 1-16,0 2 0 0,9-1 1 15,4 2-1 1,3-2 0-16,-1-1 0 0,0 0 0 16,0-2-4-16,1-3-1 15,-2-1 6-15,2-2-3 16,-3-1 2-16,2 0 0 16,-1 0 2-16,-4 0-1 15,0-1 1-15,-2-8 10 16,-2 2-6-16,-1-1-2 15,0 0-4-15,0-1 0 16,-1 1 11-16,1-2-11 16,-2 0-1-16,0 0 1 15,-2 0 4-15,1 0-4 0,-2 2-1 16,0-1 1-16,0 2 11 16,0 2-11-16,0-2 0 15,0 1 3-15,0-1-1 16,-2 0 1-16,-4 1-2 15,-1-1 0-15,-5-2 5 16,3 1-6-16,-2 2 0 16,-2-2 7-16,3 4-7 15,-2-2 1-15,0 4 1 16,1-1-1-16,1 0 4 16,-2 1-5-16,1 0 0 15,1 0-1-15,0 1 1 16,4 1-3-16,1 0 0 15,1 0-3-15,1 0-2 0,-3 0-31 16,4 0-44-16,2 0-30 16,0 0-144-16,12 0-443 15</inkml:trace>
  <inkml:trace contextRef="#ctx0" brushRef="#br0" timeOffset="-152054.78">25357 16727 402 0,'0'0'172'16,"0"0"-69"-16,0 0 0 0,0 0-38 15,0 0-1 1,0 0 9-16,0 31-4 15,0-17-16-15,1 0-21 0,1 2 4 16,2 0-20-16,-1-3-12 16,-2 3 7-16,1-1-4 15,-1 2-6-15,1-1 3 16,-1 0-4-16,1-1 0 16,0-3-1-16,-1 1 4 15,1 3 0-15,1-5-3 16,-2 1-4-16,4-1 1 15,-1-4 0-15,-3 0-31 16,1-3-46-16,-1-3-63 16,1-1-98-16,-1 0-298 15</inkml:trace>
  <inkml:trace contextRef="#ctx0" brushRef="#br0" timeOffset="-151536.04">25321 16727 466 0,'0'0'73'0,"0"0"65"15,0 0-61-15,0 0-19 0,0 0-10 16,0 0 5-16,-17-54-7 15,25 46-1-15,1-1-18 16,3 2 0-16,-2 1-18 16,2 0 5-16,4 2-1 15,-2-1-13-15,2 3-1 16,-1 0 1-16,2 2 1 16,-1 0-1-16,2 0-3 15,-1 0 3-15,-1 7-4 16,-3-1 4-16,-1 1 0 15,-4 0 0-15,-2 1 0 16,-3 2-1-16,2 0 1 16,-2 1 0-16,0 1 2 15,0 2-2-15,-3-1-3 16,0 2 3-16,0-1 2 0,0-1-1 16,0-3-2-16,-6-3 2 15,-5-2 10-15,-3-2-10 16,-2-1 0-16,-4-2 3 15,-4 0-4-15,4 0 0 16,2-2-39-16,4-3-1 16,5-1-1-16,5 0-51 15,4 0-74-15,0-1-235 16</inkml:trace>
  <inkml:trace contextRef="#ctx0" brushRef="#br0" timeOffset="-150666.83">25774 16293 449 0,'0'0'83'0,"0"0"17"15,0 0-8-15,0 0-10 16,0 0-31-16,0 0 5 15,-34-44 9-15,32 34-13 16,2 1-16-16,0-1-15 16,0 1-11-16,3-2 2 15,7-1 4-15,0 5-16 16,3 0 6-16,-1 5-4 16,3 2-2-16,-1 0 5 15,0 0-5-15,0 6 0 0,1 4-3 16,-5 2 3-1,2 1-3-15,-1 0 4 0,-2 1-1 16,-3 0 2-16,-3-2-1 16,-3-2-1-16,0 1 0 15,0 0 1-15,-6 2 19 16,-8-1-15-16,-2 1 11 16,1-3 9-16,2-4-14 15,5-3-1-15,5-2-10 16,3-1 0-16,0 0 13 15,0 0-11-15,0 0 0 16,3 0 3-16,11 0 6 16,3-4-9-16,3-1-2 15,-1 5 0-15,2 0 2 16,-4 0-2-16,0 0 0 16,0 9-8-16,-2 4 9 0,-2 2-1 15,5 2 0-15,-3 0 5 16,0-2-9-16,-3 1 4 15,-3-2 0-15,-3-3 3 16,-2 1-3-16,-2-1-2 16,-2-1-3-16,0 1 10 15,0-1-6-15,-12 0 1 16,-6 0 0-16,-3-3 5 16,-2-1-4-16,-2-5 0 0,-3 0 1 15,0-1 0 1,-2 0 0-16,1 0-2 0,6 0 0 15,4-1-5-15,6-3 5 16,7 1-19-16,5-1-6 16,1-2-50-16,0-2-111 15,0-4-205-15</inkml:trace>
  <inkml:trace contextRef="#ctx0" brushRef="#br0" timeOffset="-148587.12">25478 16062 241 0,'0'0'117'0,"0"0"26"16,0 0-35-16,0 0-15 16,0 0-24-16,0 0-14 15,-2-24 11-15,-7 13-18 16,-3-1-19-16,-3-6-6 15,-1 4-9-15,-2 0 17 16,-4 0-31-16,-5-1 3 16,-8-4 5-16,-13-2-8 0,-10-3 3 15,-9 0-6 1,-4 0 6-16,4 0 1 0,7 3-4 16,3 0 0-1,6 1 1-15,-1 0-1 0,3 2 0 16,1-2 4-16,-2 1 1 15,-3-3-5-15,-2 1 0 16,-9-1 0-16,-2 1-1 16,1-1 3-16,4 2-4 15,7 3 0-15,1 2 2 16,6 1 0-16,0 3 0 16,3 1 0-16,-1 0 2 15,-1-2-2-15,-2 2-2 16,-6-1 2-16,-1-1 2 0,0 1-2 15,-2-2 0-15,2 1 0 16,1 2 5-16,6 0-5 16,2 1 0-16,1-1 1 15,1 0 0-15,-4 0-1 16,-4 0-1-16,-5 0 1 16,2 2-2-16,3-2 2 15,-2 1-3-15,3 2 3 16,3 2 1-16,-1-1-1 15,0 1 5-15,0 0-2 16,-3 3 13-16,1-3-15 16,-4 3 2-16,-1-1-1 15,0-1-2-15,1 1 0 0,4 0-2 16,-1 0 6 0,1 2-6-16,-3-2 3 0,-4 0-1 15,-3 0 4-15,0 2-3 16,4-1-1-16,5 2 0 15,5 0 0-15,3 0-1 16,3 0 1-16,-1 0 0 16,1 0-2-16,1 0 2 15,-1 0 0-15,4 2 2 16,6 3-2-16,4 1 0 16,3 0 0-16,2 0 0 15,1 0-1-15,1 3 3 0,-1 1-2 16,-2-1 5-16,-3 3 2 15,-1 0-4-15,-4 1-3 16,-1-1 5-16,-1-2 5 16,5-3-10-16,0 1 0 15,3-1 6-15,2 0-5 16,3 0 7-16,-1-1-8 16,-2 2 3-16,-5 1 9 15,-6 2-8-15,-4 1-1 16,-3 0 0-16,3-1-2 15,9-1 4-15,3-2-5 16,8-1 2-16,2 1-2 16,1-3 0-16,0 2 0 0,1-2 2 15,1-1-1 1,3-1-1-16,-1 0 0 0,-1 0 2 16,0 1-4-16,2-1 2 15,1-2 0-15,3 0 4 16,3-1-4-16,0 0 0 15,-3 0-1-15,0 2 5 16,-3-1 2-16,3-1-6 16,3 2 0-16,2-1-6 15,-1-1 8-15,1 0-2 16,1 0 0-16,-2 0 3 16,2 0-9-16,0 0 3 15,0 0 3-15,0 0-1 0,0 0 1 16,0 0-5-16,0 0 5 15,0 0 8-15,0 0-8 16,5-4-1-16,-1-5 1 16,1 1-4-16,-2-1 4 15,0 1-10-15,2-2 10 16,-2-3 2-16,2-2-2 16,1 1-2-16,2 0-3 15,3 2 0-15,-2 2 5 16,-1 3 0-16,-2 0 3 15,-1 0-3-15,0 0 1 16,0 0-2-16,-2 1 2 16,1 1 2-16,1-1-3 15,-2 2 0-15,2 0-2 16,-2 1 2-16,-1 0 0 0,-1 3 2 16,-1 0 2-16,0 0 17 15,0-1-11-15,0 1-4 16,0 0 16-16,0 0-20 15,0 0 7-15,0 0-5 16,0 0 0-16,0 0 5 16,0 0-8-16,-1 1 5 15,-5 5 0-15,-1 4-2 16,2-1-4-16,-1 2 2 16,0 2 0-16,0 0-1 15,-4 0-1-15,1-2 3 16,0 2-5-16,-3-1 2 15,3 1 0-15,0 2 3 0,-1-2-3 16,4 0-2-16,3-1 1 16,0-3 1-16,1 0 3 15,1-1-3 1,1-2-4-16,0 1 1 0,0-2-6 16,0 2-11-16,6-1 16 15,4-2-10-15,6 1 10 16,-2-1-10-16,2-1 3 15,-1-3 3-15,0 1-23 16,-3-1 3-16,3 0 5 16,-3 2 5-16,3 0 17 15,-2 3-15-15,2-1 15 0,-1 0-2 16,-1 0 3-16,0-1-3 16,-2 0-3-16,1 0-20 15,-2-2-7-15,2 2-22 16,5-2-40-16,-1 2-16 15,5 0-104-15</inkml:trace>
  <inkml:trace contextRef="#ctx0" brushRef="#br0" timeOffset="-148407.62">21560 15866 154 0,'0'0'0'16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16:35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14694 12478 26 0,'0'0'86'0,"0"0"-32"15,0 0-10-15,0 0-9 16,0 0-14-16,0 0 9 16,0 0 2-16,0 0-3 15,0 0-2-15,0 0-3 16,0-1-3-16,0 1 17 15,0 0-7-15,1-2-13 0,1 2 6 16,-2-1 2-16,1 1 0 16,-1-2 6-16,0 2-10 15,0 0 16-15,2-1-11 16,-2 1-1-16,0 0 6 16,0 0-6-16,0-1-9 15,0 1 4-15,0 0-6 16,0-2 21-16,0 2-8 15,0 0-3-15,0 0 2 16,0 0-6-16,0-1 8 16,0 1-13-16,0-2-5 15,0 2 12-15,0 0-15 16,0 0 1-16,0 0-3 16,0 0 4-16,0 0-6 0,0 0-4 15,0 0 0-15,0 0 2 16,0 0-1-16,0 0-1 15,0 0 3-15,0 0 7 16,0 0 6-16,0 0-2 16,0 0-6-16,0 0 19 15,0 0-15-15,-6 0 1 16,-12 0-4-16,-11 0 0 16,-8 0-2-16,-6 0-6 15,-9 0 3-15,-2 0 6 16,-1 0-9-16,1 0 8 15,5 0 3-15,6 0-4 0,5 0 1 16,8 0-8-16,5 0 0 16,1 0 7-16,5 0-8 15,-1 0 0-15,4 0 4 16,4 0-3-16,1 0-1 16,4 0-3-16,4 0 3 15,3 0 2-15,-1 0-2 16,1 0 0-16,0 0 0 15,0 0 0-15,0 0 0 16,0 0 0-16,0 0 0 16,0 0 3-16,0 0-1 15,0 0-4-15,0 0 2 16,0 0 0-16,0 5 0 0,0-1 0 16,0-1-10-16,4 1-5 15,6-3-77-15,0 1-70 16,-1-2-244-16</inkml:trace>
  <inkml:trace contextRef="#ctx0" brushRef="#br0" timeOffset="1234.58">14609 14633 488 0,'0'0'77'0,"0"0"46"16,0 0-24-16,0 0-44 0,0 0-14 15,0 0 11-15,0 0-19 16,0-3-11-16,0 3 10 16,0 0 2-16,0 0-5 15,0-1 1-15,0 1 2 16,0 0 13-16,0 0-2 15,0 0-1-15,-11-2-1 16,-13 1-9-16,-10 1-8 16,-14-1 5-16,-13 1-20 15,-10 0 14-15,-6 0-9 16,0 0-7-16,4 0 10 16,4 0-1-16,5 0-10 15,7 0-1-15,11 0-2 0,10 0 9 16,9 0-11-1,9 0 1-15,7 0 1 0,5 0-1 16,3 0 6-16,1 0-8 16,2 0 0-16,0 0-6 15,0 0 6-15,0 0-4 16,0 0-5-16,0 0-6 16,5 0-5-16,14 0-26 15,2 2-32-15,7 0-62 16,-2-2-148-16</inkml:trace>
  <inkml:trace contextRef="#ctx0" brushRef="#br0" timeOffset="2372.59">13708 16687 468 0,'0'0'145'15,"0"0"-78"-15,0 0 16 16,0 0-10-16,0 0-17 16,0 0 0-16,0-1 1 15,0 1-5-15,0 0-18 16,0 0 3-16,0 0-12 16,0 0-12-16,0 0 2 15,0-1 9-15,0 1 6 16,0-2 9-16,-2 1 1 15,-9-1-2-15,-8-1 5 16,-11-1-28-16,-10-1 4 0,-11-1 6 16,-7 0-14-16,-9 4 6 15,-5 0-13-15,-4 2-3 16,2 0 10-16,2 0-7 16,5 0-4-16,13 0 3 15,5 0-2-15,9 0 8 16,0 0-5-16,5 0 3 15,4 0 3-15,3 0-9 16,5 0 0-16,4 0 0 16,5 0 0-16,4 0 0 15,5 0-1-15,2 0 0 16,3 0-1-16,0 0 1 16,0 0-2-16,0 0 0 15,-1 0 4-15,1 0-2 16,0 0 0-16,-2 0 0 0,2 0 1 15,0 0-1 1,0 0-1-16,0 0 1 0,0 0 0 16,0 0 0-16,-1 0-3 15,1 0-1-15,0 0 2 16,0 0-8-16,0 0 0 16,0 0-16-16,0 0-20 15,0 0-16-15,0 0-21 16,6 0-64-16,3-1-37 15,6 1-210-15</inkml:trace>
  <inkml:trace contextRef="#ctx0" brushRef="#br0" timeOffset="13714">29133 10943 159 0,'0'0'242'0,"0"0"-128"16,0 0 14-16,0 0-56 15,0 0-46-15,0 0 34 0,0 0-9 16,1-7-29-16,-1 4 3 15,0-1-7-15,0 0-11 16,3-2-1-16,2-1-6 16,-1 0 0-16,2-2 1 15,-3 2-1-15,0 1 0 16,0 2 5-16,-1-1-4 16,-2-1 0-16,0 0 6 15,0-2 23-15,-2 1 20 16,-11-1-15-16,-4 2 5 15,-7 0-14-15,-2 3-10 16,-3 2-12-16,0 1-4 16,3 0 0-16,2 0 4 15,3 0-4-15,8 0 0 16,-1 4 0-16,7 5 0 0,1 1 0 16,1 1-3-16,2 3 3 15,1 0 1-15,2 2-1 16,0 1 0-16,0 0-6 15,2-1 3-15,9 1 3 16,2-3-10-16,4-1-1 16,-2-1 10-16,1-4-10 15,1 1-9-15,2-4 8 16,0-2 4-16,-1-3-6 16,3 0-9-16,-4 0 10 15,0 0 10-15,-4-4-5 16,-3-6 8-16,-4 0 4 0,-2-3-3 15,-2 2 5-15,-1-1 4 16,-1 4 3-16,0 1 17 16,0 1-11-16,0 2-5 15,0 0 13-15,0 1-14 16,0 2 6-16,0-1-11 16,0 1-6-16,0 1 3 15,0 0-4-15,0 0 0 16,0 0-2-16,2 0 1 15,2 0-1-15,2 0 1 16,0 6 0-16,2 3 4 0,-1 5-4 16,-1 2 0-1,3 5 0-15,-5 2 2 0,2-1-1 16,-3 4-1-16,0-2 0 16,-3-2 0-16,2 1 0 15,-2-1-1-15,0 1-3 16,0 0-2-16,0 2-12 15,2-1 0-15,5 0 10 16,-1-4 0-16,1-4-1 16,-2-4 3-16,-1-5 2 15,-1-4 4-15,-3-3 0 16,3 0-4-16,-2 0 4 16,5 0 2-16,2 0-2 15,0-6 0-15,0-4 2 0,0-3 0 16,-4-2 1-1,1 0 3-15,-4-4-2 0,1 2 7 16,-2-1-11-16,0 1 1 16,0 3 4-16,0 3-5 15,0 2-1-15,1 4-9 16,6 2-26-16,4 1-34 16,3 2-69-16,3 0-175 15</inkml:trace>
  <inkml:trace contextRef="#ctx0" brushRef="#br0" timeOffset="14432.1">29565 11201 692 0,'0'0'80'0,"0"0"48"15,0 0-38 1,0 0-19-16,0 0-29 0,0 0-16 15,3 0-16-15,0 0-7 16,-1 0-2-16,1 2-1 16,3 9 5-16,-3 3-3 15,0 0-2-15,-2 4 3 16,-1-2 2-16,2-2-5 16,-2-3 2-16,0-1-1 15,0-6 0-15,0 0-1 16,0-1 1-16,0-3 4 15,1 0-5-15,-1 0 0 16,0 0 10-16,0 0 0 0,0-11-2 16,0-7-8-1,0-2 2-15,0-3 2 0,0 2-4 16,0 4 0 0,0 5 2-16,0 1-2 0,0 2 5 15,0 1-1-15,9 2-3 16,3 0-2-16,2 5 0 15,2-1 1-15,-1 2-3 16,1 0 6-16,-2 0-4 16,-1 0 1-16,1 0 0 15,-4 0-2-15,2 0 2 16,-3 3 0-16,-2 1 0 16,1 2 2-16,-1 1-2 15,1 5-2-15,1 0 2 0,1 5 0 16,0-2 0-16,0 1-7 15,-4-2 4-15,-2-4-8 16,-1-3-24-16,-3 0-7 16,0-2-35-16,0-4-27 15,1-1-136-15,1 0-420 16</inkml:trace>
  <inkml:trace contextRef="#ctx0" brushRef="#br0" timeOffset="14823.93">30182 10977 544 0,'0'0'146'16,"0"0"-10"-16,0 0-51 0,0 0-11 15,0 0-25-15,0 0-2 16,-20 0 15-16,2 0-24 15,-4 0-12-15,1 0-9 16,5 0-12-16,1 0-4 16,6 0-1-16,0 1-15 15,3 3-57-15,0 1-88 16,5 0-124-16</inkml:trace>
  <inkml:trace contextRef="#ctx0" brushRef="#br0" timeOffset="15063.46">30171 11125 274 0,'0'0'128'0,"0"0"86"0,0 0-39 16,0 0-58-16,0 0-23 15,0 0-37-15,-52 7-15 16,34-7 4-16,6 0-32 16,1 0-9-16,3 0-5 15,3-2-67-15,4-3-95 16,1-2-356-16</inkml:trace>
  <inkml:trace contextRef="#ctx0" brushRef="#br0" timeOffset="16148.71">30768 10949 417 0,'0'0'65'15,"0"0"7"-15,0 0 39 16,0 0-32-16,0 0-7 16,0 0-42-16,0-21 2 15,0 15 10-15,0-1-1 16,-3 0-8-16,-2 1 8 16,-1-1-3-16,-2 1-8 0,-3 0-13 15,-7 1 3-15,-1 1-6 16,-8 1-14-16,-4 3 6 15,-1 0-6-15,1 0-2 16,4 0 2-16,8 0-4 16,4 7 4-16,6 1 0 15,0 2 1-15,4 2-2 16,4 0 0-16,-2 3 0 16,3 0-1-16,0 0-2 15,0 1-6-15,6-2-8 16,10 2-1-16,7-2 10 15,5-3-8-15,4-3 2 16,-1-2 4-16,-3-3-10 0,-3-3 16 16,-4 0 4-1,-4 0-4-15,-4 0 5 16,-2-6 0-16,-5-2 0 0,-2-2 9 16,-1 0 0-16,-2 0 18 15,-1 2-7-15,0 1-3 16,0 1 3-16,0 3-7 15,0 2-9-15,0 1 23 16,0 0-19-16,0 0-4 16,0 0 0-16,0 0 0 15,0 0 4-15,0 0 0 16,0 0 3-16,0 0-3 16,0 0-8-16,2 0 0 15,1 0 0-15,0 5 4 0,3 10-5 16,0 2 2-16,0 2-1 15,1 5 0-15,-4 2 1 16,0 1-1-16,2-4 0 16,-4 1 1-16,2 1 4 15,-1-4-5-15,-1-1-2 16,1 2 2-16,1-2 0 16,1 1-9-16,0-3-3 15,3-1 11-15,-3-4-7 16,-2-3 8-16,-1-3-8 15,1-3-5-15,-2-2 0 16,1-1-13-16,-1-1 16 16,0 0 10-16,2 0 6 15,1-1-6-15,2-9 0 16,3-3 3-16,-1-1-3 0,1-2 2 16,-1 1-1-16,-2 1-1 15,1 2 8-15,-2 4-8 16,1 1 1-16,-2 0 0 15,1-1-1-15,5 3-48 16,-1-4-159-16</inkml:trace>
  <inkml:trace contextRef="#ctx0" brushRef="#br0" timeOffset="16672.48">31116 11153 372 0,'0'0'205'0,"0"0"-102"15,0 0 46-15,0 0-68 16,0 0-10-16,0 0-35 15,0-3-3-15,0 3-22 16,0 0-1-16,0 3 3 16,0 6-1-16,0 1-12 15,0 1 15-15,0 3-15 0,0 1 0 16,0 2 3-16,0 0 0 16,0-1-3-16,4-2 0 15,5-3 0 1,1-1-1-16,4-2 1 0,-1-2-7 15,6-2 4-15,-2-2-2 16,2-2-6-16,-2 0 3 16,-1 0 8-16,-4-9 4 15,-2-3-3-15,-4-4 2 16,-2-1 6-16,-4 0 10 16,0 0 1-16,0 2 3 15,0-1-14-15,-5 4 3 0,-4-1-12 16,-1 4-4-16,-4 2 3 15,-1 2-5-15,2 3-1 16,-3 1-5-16,4 1-43 16,4 0-89-16,4-5-313 15</inkml:trace>
  <inkml:trace contextRef="#ctx0" brushRef="#br0" timeOffset="17079.34">31457 10992 283 0,'0'0'529'15,"0"0"-493"-15,0 0 21 16,0 0 5-16,0 0-10 16,0 0-4-16,11 33-6 15,-5-21 2-15,-2 4-17 16,2 1-1-16,1 4-15 16,1 3-6-16,1 1 11 15,0 2-16-15,1-1 0 16,1-1 3-16,-1 0-1 0,0 0 2 15,-2-4-4-15,-3-2 0 16,-2-3 3-16,0-3-1 16,-2-5-4-16,1-4 2 15,-2-1 0-15,4-3-33 16,2 0-69-16,-2 0-131 16</inkml:trace>
  <inkml:trace contextRef="#ctx0" brushRef="#br0" timeOffset="17513.59">31509 11081 795 0,'0'0'16'15,"0"0"59"-15,0 0 20 16,0 0-11-16,0 0-50 15,-22-83-7-15,22 69 2 16,0-1-29-16,12 4 1 16,0 2-6-16,3 3 4 15,1 5-18-15,5 1-10 16,0 0 20-16,0 0 3 16,-3 7 3-16,-5-1 0 15,-1 3 3-15,-3-2 0 0,-1-1 0 16,-2 2-1-16,-1 2 2 15,-2 2 0-15,0 0 0 16,-1-1-1-16,-2 1 12 16,0-1 4-16,0-1-10 15,-3-3 3-15,-15 0 9 16,-6-4 8-16,0 0-14 16,-1-3-8-16,3 0 0 15,9 0-4-15,6 0-17 16,7-3-49-16,0-9-121 15,0-2-424-15</inkml:trace>
  <inkml:trace contextRef="#ctx0" brushRef="#br0" timeOffset="18144.97">31739 10738 588 0,'0'0'56'0,"0"0"31"16,0 0 10-16,0 0-28 0,0 0-31 15,0 0-14-15,0-11-1 16,0 11-7-16,4 7 26 16,4 5-13-16,0 3-4 15,2 3 11-15,2 2-17 16,-1 1-7-16,-1 2 2 16,0-1-9-16,-4-1-3 15,0-4-1-15,1-4 2 16,-4-4 1-16,1-4-3 15,-3 0-1-15,-1-4 3 16,0-1-3-16,0 0 11 16,2-10 3-16,1-10-9 15,3-5-3-15,-3-1-2 0,3 3 0 16,-1 4 1-16,0 6-1 16,1 3 3-16,0 2 3 15,2 1-6-15,3 3 9 16,3 1-9-16,4 3-4 15,-2 0 2-15,2 0 1 16,-3 0 1-16,-3 8-2 16,-3 1 2-16,-3-1-3 15,1 2 5-15,-4 0-2 16,-2 0 1-16,-1 0-1 16,0 3 0-16,0 1 2 15,0 4-1-15,0 0 7 0,-3 2-8 16,2-3 0-16,1-3-1 15,0-4-53-15,0-7-116 16,8-3-364-16</inkml:trace>
  <inkml:trace contextRef="#ctx0" brushRef="#br0" timeOffset="20695.84">32320 10408 664 0,'0'0'46'15,"0"0"47"-15,0 0-21 16,0 0-15-16,-102-24-23 16,71 21-21-16,-4 2 5 0,0-2-11 15,-10 2-3 1,0-4 9-16,-9 1-12 0,-2 3 1 15,-4-2-2-15,2 3 2 16,1-2-1-16,-3 1-1 16,1-2-1-16,-6 2 1 15,-6 1 0-15,-4 0 0 16,-6 0 0-16,0 0 2 16,3 0-3-16,8 0 1 15,7 0 0-15,7 0 1 16,2 0 0-16,2 0-1 15,-5 0 1-15,-6 0-1 16,-6 0 1-16,-2 0-1 16,3 0 0-16,3-5 0 15,4 3 0-15,5-1-2 0,4 1 1 16,3 1 1-16,3 0-1 16,0 1-2-16,-2 0 1 15,-1 0-2-15,-5 0 3 16,-2 0-1-16,-1 0 2 15,2 0 3-15,2 0-3 16,4 0-5-16,6 0 5 16,5 0 1-16,3 0-1 15,-1 0 1-15,-1 0-1 16,-11 0 1-16,-4 0-1 16,-11 1 0-16,-8 0 2 15,4 1-3-15,2-1 2 0,10 2 1 16,9-2 5-1,7 1 4-15,2-1 10 0,3-1-10 16,-2 0-6-16,-2 0 9 16,-5 0-13-16,0 0 6 15,-2 0 0-15,0 0 2 16,5 0 7-16,3 0-7 16,4 0 2-16,3 0 9 15,5 0-14-15,1-1 5 16,0-2-7-16,-6 2-1 15,-1-1 0-15,-5 2-3 16,-3 0 2-16,5 0-4 16,2 2 3-16,9 0-1 0,6 1 6 15,5 0-6-15,3-3-3 16,1 3 1-16,-1-2 2 16,-1 2 1-1,-3 1-1-15,1 1-2 0,2 0 1 16,-2 0 1-16,4 0 0 15,2 0-1-15,3 0 1 16,2 0-3-16,1-3-2 16,0 4 5-16,0-2 2 15,0 3 0-15,0 3-2 16,0 1-1-16,0 2 1 16,0 3 5-16,0-2-5 15,0-1 0-15,0 0 0 0,4 0 2 16,4 0-2-16,-1 0 0 15,4 1 0-15,-5 0 0 16,1 1 0-16,-2 3 0 16,-1 4 3-16,-1 3 5 15,1 3-6-15,-2 2 10 16,-1 1-8-16,2 1 8 16,1 2-12-16,-1-1 5 15,0 1-1-15,1 1-4 16,-2 0 3-16,5 3-6 15,-1 3 8-15,1 0-2 16,2 2-2-16,2-1 0 16,-1-2 1-16,-1-3-1 15,1 2 2-15,-1-1-3 0,-1-2 2 16,-2 3 5-16,3-1-7 16,1 4-2-1,1 2 2-15,4 2 5 0,-2 1-3 16,-1-6-4-16,-5-5 5 15,-3-4-3-15,-3-3 0 16,1 2 0-16,-2-1 7 16,1-1-5-16,1 2 1 15,-1-1-3-15,1 1 1 16,1-3 9-16,0 2-10 0,1-3 2 16,2 1 6-1,-2-1-5-15,2 0-3 0,2-2 0 16,-1 1 0-16,1-2 7 15,-2-3-7-15,1-2 0 16,-1-2 0-16,1-1 1 16,-2-2 2-16,0-3-3 15,1-4 3-15,-2 0-1 16,1-4-2-16,0-2-3 16,1-1 3-16,0 0 0 15,7 0 3-15,1 0-3 16,3 0 1-16,2 0 5 15,2 0-4-15,2 0-1 16,5-4-1-16,3-3 0 16,2 0 2-16,4 2-2 0,0-1 0 15,1 1 4 1,2 0-4-16,5 1 0 0,1 1 4 16,3-1-4-16,-5-2 0 15,-3 2 0-15,-3-2 0 16,-3 1 6-16,3-1-6 15,2-3 0-15,5 1-1 16,7-3 2-16,0 0-1 16,3-1 0-16,-1 1 2 15,-3 0 1-15,-3 1-3 16,1 1 0-16,-3-1 3 16,-1 0-2-16,-5 1 1 15,-1 0-2-15,2 0 3 16,1-1-3-16,6-3 0 0,1 0 0 15,5 0 2-15,0-1-2 16,0 2 0-16,-2-2-2 16,-2-1 2-16,-5 4 2 15,-2 1 0-15,-4 1-4 16,0 1 4-16,2 1 0 16,3 2-2-16,0-2-3 15,3 2 3-15,0 1 1 16,0 0-1-16,0 3 0 15,-1-2-3-15,-3 0 3 16,0 1 2-16,-4 0-2 0,0 0 0 16,1 1 1-1,-7-1-1-15,-4 2-1 16,-6-1 1-16,-1 1 0 0,-1 0 0 16,2-2 0-1,2 1 0-15,0 0 0 0,4-1 0 16,-1-1 0-16,0 0 1 15,2 1 0-15,0-1-1 16,0 0 0-16,-3 0 0 16,-2 0-1-16,1 0 1 15,0 0 0-15,1 2 2 16,3 0-2-16,0-1 0 16,-3 0 0-16,-1 0 1 15,-4-1-4-15,-2 2 6 16,0 0-5-16,-1-1 4 0,5 1-4 15,3-1 3-15,1 1-2 16,2 0 2-16,1 1-1 16,-2 0 2-16,-3 0-4 15,-6 0 0-15,-5 0 2 16,-2 0 0-16,7 0-3 16,5 0 6-16,5 0-3 15,3 5 0-15,4 2 0 16,-1-1 5-16,0-1-4 15,-6-2-1-15,-10-1 0 16,-6-1 1-16,-4 0 2 16,1 1-2-16,-1-2-1 0,4 0 4 15,-2 0-2 1,-5 0-1-16,0 0 1 0,-2 0 1 16,-1 0 7-16,-1 0-6 15,-1 0 3-15,-1 0 4 16,-1 0 0-16,0 0-3 15,0 0-6-15,0 0-2 16,0 0 7-16,0 0-7 16,4-4-12-16,0-5-57 15,-1-2-93-15,0-4-96 16,-3-8-576-16</inkml:trace>
  <inkml:trace contextRef="#ctx0" brushRef="#br0" timeOffset="22811.5">32324 10449 360 0,'0'0'77'16,"0"0"-23"-16,0 0 24 15,0 0-16-15,0 0-15 0,0 0-6 16,0-25 3-16,0 23 20 16,0 2-21-16,0-1-14 15,0-1 0-15,0 1-3 16,0 0 6-16,0 1-25 15,0-2 2-15,0 2 9 16,0 0-13-16,0 0-4 16,0 0-1-16,0 0 1 15,0 0-3-15,0 0 5 16,1 7-2-16,1 1 13 16,-1 2-1-16,1 2-2 15,-1 1-2-15,4 2-2 16,-2 2 5-16,2 0-3 0,-1 1-8 15,-2 1 17 1,3 2-5-16,-2 0-7 0,0 1-1 16,0 1-3-16,0 0 9 15,0-1-11-15,-1 1 1 16,-1-2 10-16,-1 0-6 16,0 3 6-16,0 0-2 15,0 3-2-15,0-1-2 16,0 0-2-16,0 1-3 15,2-1 8-15,-1-3-8 16,1 0 0-16,-2-2 1 16,0-1 0-16,0-2 1 15,0-1-2-15,0 0 0 0,0 0 0 16,0 0 3-16,0 3-3 16,0-4 0-16,0 1 2 15,0 1-2-15,1-1 0 16,-1-2 0-16,0-2 2 15,0 0-2-15,0 0 0 16,0 2 0-16,0 0 2 16,0 1 0-16,0-2-2 15,0-3 0-15,0-1 1 16,0-3 0-16,0 0-1 16,0 1 0-16,0 5 1 15,0 1 1-15,0 2-2 0,3-1 0 16,0-1 1-1,1 1 0-15,0 0 1 0,-3-1-2 16,2-1 0-16,0 1 1 16,0-3-1-16,0 2 0 15,2-2 0-15,-1 2 0 16,-1 0 0-16,1-1 2 16,-2-1-2-16,1 1 5 15,-2-4-5-15,1-1 0 16,-1 2 3-16,2 0-3 15,1 2 0-15,-1 2 0 16,0-1 3-16,1 2-1 16,0-1-2-16,-1-2 1 0,0-2 1 15,0-4-2-15,-1 1-1 16,1-2 1-16,-2 3 1 16,2-1 1-16,0 2-2 15,1 1 0-15,1-4-1 16,-2 1 3-16,-1 0-2 15,-1-2 1-15,1-1 1 16,1 1-2-16,-2 0 0 16,1 2 0-16,1 1 2 15,0 2-2-15,-2-2-1 16,3 0 1-16,-1 0 1 16,-1-3 0-16,1 0-1 15,-2 0 0-15,1 0-1 0,-1 3 1 16,2 0 0-16,2 1 0 15,-2-1 0-15,-1-2 2 16,-1 0-2-16,-1-4 0 16,0 2 0-16,0-3 0 15,0 1-1-15,2-1 1 16,-2 2 0-16,0 1 0 16,0-2 0-16,0 1 0 15,0-2 1-15,0 0-1 16,0 0 0-16,0 0 0 15,0 0 2-15,0 0-2 16,0 1 0-16,0 0 0 16,0 2 2-16,0 0-2 15,0-2-2-15,0 2 2 0,0 0 0 16,0-2 0-16,0 1 0 16,0-2 0-16,0 1 0 15,0 1 0-15,0 0 0 16,0 2 0-16,0 2 4 15,0 0-4-15,0-2 0 16,0 0 0-16,0-3-2 16,0 1 2-16,0-2 0 15,0 0 2-15,0 0-1 16,0 0 2-16,0 0-3 16,0 0 0-16,0 3-2 15,0 0 1-15,0-1 1 0,0 0 1 16,0-1 0-16,0-1-1 15,0 0 1-15,0 0 3 16,0 0 18-16,-3 0-5 16,-7 0-3-16,1 0-2 15,-2 0-9-15,-3-3 0 16,-2 1-3-16,-4-3 1 16,-7 1 1-16,-7 0-2 15,-7 0 0-15,-7-2 1 16,-5 0-1-16,4 2-12 15,3 3-28-15,12 0 21 16,10 1 9-16,9 0-30 16,6-3-38-16,9-1-82 15,0-2-362-15</inkml:trace>
  <inkml:trace contextRef="#ctx0" brushRef="#br0" timeOffset="23000.79">32201 11933 1093 0,'0'0'46'0,"0"0"34"0,0 0-8 0,0 0-47 15,0 0-23 1,0 0-4-16,35 37-73 0,-23-35-163 15</inkml:trace>
  <inkml:trace contextRef="#ctx0" brushRef="#br0" timeOffset="138355.9">12493 8016 192 0,'0'0'43'0,"0"0"10"15,0 0 47 1,0 0-35-16,0 0-5 0,0 0 19 16,0 0-47-16,28-25 8 15,-22 22-16-15,0 0-6 16,-1 2 6-16,1-1-10 15,3-1-4-15,-2-1-4 16,4 0-1-16,0 1 3 16,3-1-4-16,2 0 2 15,-1 1 5-15,5 0 5 16,-4 1-4-16,3-1 11 0,0 0-15 16,1 0 5-1,1 0-8-15,-1 0 2 0,1 2 5 16,-4 0-10-16,0 1 2 15,-1 0 8-15,-1 0-8 16,1-2 10-16,0 2-9 16,1-1 2-16,0 1 1 15,4 0-8-15,-1 0 0 16,0 0-3-16,1 0 8 16,0 0-2-16,-2 0-3 15,2 0 0-15,3 0 0 16,-3 0 0-16,3 0 0 15,-5 1 0-15,5 2 7 0,-5 0-6 16,4 1-1 0,0-1-1-16,-3 0 1 0,2 1 0 15,1 0-1-15,-1 2-2 16,-1-1 6-16,3 1 0 16,0-1-3-16,1 1 0 15,-2 1 0-15,0 0 0 16,1 0-1-16,-2 2-2 15,-2-1 6-15,1 1 0 16,-4-1-3-16,0-1 0 16,1 2-1-16,-4-1 1 15,3 0 0-15,-2 4-1 0,2 2 3 16,-1 3-5 0,2 3 3-16,0-2 0 0,-2 3 1 15,-2-2-1-15,1-4 0 16,-3 3-2-16,1-4 5 15,-1-1-2-15,-1 1-1 16,0 1 0-16,0-1 4 16,1 0-4-16,0 0 0 15,0 1 0-15,1 2 1 16,-2 0-1-16,-4-1 0 16,3 1 0-16,-4-3 0 15,-3 0 1-15,0 3-1 16,-3 1 3-16,0 2-1 15,0 1 6-15,0-1-8 16,0 0 0-16,0-3 1 0,-4-1-1 16,1 1 0-16,-2 0-2 15,1-1 5-15,0 0-6 16,-1-1 3-16,1-1-3 16,-3 1 1-16,1 1 0 15,1-2-7-15,-1-1 9 16,0 0-4-16,0-2 3 15,-2 0-5-15,1-1 1 16,-2 0 4-16,1 0-9 16,-2 0 1-16,0 0 7 15,0 1 3-15,3 1-1 16,-2-2 0-16,3 0 0 0,0-1-1 16,0-1 1-16,-2 1 0 15,-2 1 0-15,3 0 1 16,-1-1 0-16,-2 1-1 15,1 1 0-15,0-2 2 16,-4 1-2-16,1-2 0 16,0-1-1-16,-2 1 4 15,4-1-3-15,-2 1 0 16,0 1 0-16,1-2 0 16,-2 1 0-16,0-3 0 15,-4 1 0-15,4 0 1 16,-2 1 1-16,3-2-2 15,1 1 0-15,1 0 1 16,4-2-1-16,2 0 0 16,-4-1-3-16,-4 0 7 0,-1 0-1 15,-6 0-3-15,-1 0 0 16,-2 1 1-16,1 0 0 16,3 0-1-16,0 0-1 15,-1 1 1-15,2 0 1 16,-2-1 2-16,-2 0-3 15,-2-1 4-15,-3 0-3 16,-7 1 0-16,-2 1-2 16,-2-1 3-16,0 2-5 15,6-2 5-15,1 0-2 16,7 1 7-16,1-3-4 16,1 1-2-16,0 1 5 0,-4-1-6 15,-4 2 6-15,-2-1-2 16,-6 1-4-16,-2 1 2 15,2-1-1-15,4-2-1 16,5 0 0-16,4-2 2 16,6 1-1-16,2-2-1 15,-1 0 0-15,-2 1 5 16,-7-1-3-16,-3 2-1 16,-6 0 1-16,-1 0-1 15,0 1 6-15,4-2-7 16,2 0 0-16,0-1 0 15,5 0 0-15,-1 0 0 16,-2 0 0-16,-2 0 1 0,-1 0 0 16,-6 0-1-1,-4 0 0-15,0 0 2 16,-1 0 0-16,1 0-2 0,7 0-7 16,-3 0-3-16,7 0 3 15,-1 0 2-15,-2 0 5 16,5 0 0-16,0 0 1 15,0-4 0-15,-3 3-2 16,-2-2 3-16,-4 0-6 16,3 2-4-16,-1-3-11 15,4-1-6-15,4 3 5 16,7-2 13-16,3-1 5 0,-1 1 2 16,6-1-1-16,-3 0-1 15,-3 1 2-15,-3 0 0 16,2-2-2-16,-5-1 2 15,2 0-2-15,2-3 2 16,1 1-8-16,1-2 5 16,6-1 6-16,0-1 15 15,-3-1-11-15,1-3-2 16,0-2 1-16,0-2 4 16,1 0 2-16,1 0-12 15,4 1 12-15,0 0 2 16,3 2-13-16,2-3 11 15,2 2 1-15,1-3-3 0,0 0 2 16,0-2-4-16,0-1-2 16,0 3 6-16,6 1 6 15,-2 1-9-15,5 2 5 16,0-1-6-16,0-2 16 16,4-1-20-16,1-3 6 15,2 0 2-15,-1 0-8 16,0 1-4-16,-2 1 17 15,-2 1-9-15,5-1 15 16,-1-1-15-16,5 1-5 16,2 1 17-16,2 0-12 15,3-1-3-15,3-2 5 0,1 2-9 16,-1 0 22 0,0 2-18-16,-2 2-2 15,0 1 9-15,2 0-10 0,-2 1 3 16,5-1-5-16,6-1 1 15,6 2 7-15,8-1-8 16,3 3 0-16,2-2 0 16,3 1 0-16,-6 3-5 15,-6 5 0-15,-4 4 5 16,1 1 3-16,1 3-3 16,3 0-3-16,0 0 1 15,0 0 3-15,2 3-2 16,1 2 1-16,-1 2 0 15,0 3 0-15,-7 3 0 16,-3 4 0-16,-5 2-4 0,-6 1 4 16,-2 0-4-1,-7-2 3-15,-7 0-4 0,-4-6-3 16,-6-2-30-16,-2-2-40 16,-1 2-40-16,-2 0-136 15,0 0-481-15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39:1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5823 1613 31 0,'0'0'325'16,"0"0"-220"-1,0 0-12-15,0 0-10 0,0 0-36 16,0 0-9-16,0 0 4 16,0-2 7-16,0 2-11 15,0 0-12-15,0 0-9 16,0 0 6-16,1 0-13 16,2 0 4-16,-1 3 13 15,1 1-13-15,-2 1-9 16,-1-1 9-16,0-1-6 15,0 0 5-15,0-2 2 16,0 3 8-16,-10 0 15 16,-20 2 7-16,-17 1 11 15,-15 1-14-15,-14-1-15 16,-9 0 2-16,4 1-6 0,4-3-2 16,5 0 2-16,8-1-6 15,4 0-5-15,5-1 2 16,10 0-13-16,7 0 15 15,3-1-14-15,7 1 4 16,5 0-5-16,1 0 4 16,9-2-2-16,4 1 0 15,3-1-2-15,3-1-1 16,3 0 0-16,0 0-5 16,0 0 3-16,0 1-28 15,0 1-34-15,1-2-37 16,13 3-30-16,5-2-119 0,5 2-507 15</inkml:trace>
  <inkml:trace contextRef="#ctx0" brushRef="#br0" timeOffset="372.71">5216 1834 57 0,'0'0'445'0,"0"0"-327"16,0 0-27 0,0 0-22-16,0 0-18 0,0 0 23 15,25 31-19-15,-16-9 4 16,3 3-8-16,-3 0-10 15,-2 1-18-15,5-1-5 16,-3 0-12-16,6 2 3 16,-5-3-9-16,1-1 7 15,-5-5-7-15,1-4 1 16,-4-2 1-16,2-4-2 16,-2 1-2-16,0-2-12 15,0 0-15-15,1 0-32 0,2-3-41 16,0-1-94-16,0-3-339 15</inkml:trace>
  <inkml:trace contextRef="#ctx0" brushRef="#br0" timeOffset="864.83">5508 2094 440 0,'0'0'278'0,"0"0"-150"0,0 0 9 15,0 0-75 1,0 0-24-16,0 0-19 0,7-41-17 16,11 38-2-16,5 3-1 15,-1 0-2-15,2 0 5 16,-2 6-8-16,-5 4 6 15,0 0 0-15,-6 2 3 16,4 2-3-16,-6 0 0 16,-3 1-1-16,-3-3 1 15,-2-3 0-15,-1 1 1 16,0-5-1-16,0-1 10 16,0-1-5-16,-4-3 1 0,2 0 14 15,-1 0 5 1,2 0 2-16,1-10-14 0,0-2-1 15,0-5 0-15,6-2-12 16,6 4 0-16,7-1 1 16,0 4 3-16,0 1-4 15,4 2-2-15,0 2 2 16,2 3-4-16,-2-1-19 16,2 4-14-16,0 0-20 15,-1-1-56-15,-4 2-55 16,-1 0-118-16</inkml:trace>
  <inkml:trace contextRef="#ctx0" brushRef="#br0" timeOffset="2083.75">6142 2073 472 0,'0'0'193'0,"0"0"-47"16,0 0-5-16,0 0-83 15,0 0-15-15,0 0-17 16,-42-9-19-16,27 9 0 16,-1 9-2-16,2 0-2 15,1 1-2-15,4 0 0 0,6 1-1 16,1-1-2-16,2 2-1 15,0-2-4-15,8 0-12 16,11-3-3-16,-1 0-9 16,5-5-4-16,-1-2 11 15,-1 0 10-15,1 0 7 16,-4-2 7-16,0-7 7 16,-5 1-4-16,-5-1 9 15,-5 1 9-15,0 2-7 16,-3 2 21-16,0 2-24 15,0 1 5-15,0 1-7 16,0 0-9-16,0 0-9 16,3 0 1-16,0 6 8 0,0 2 5 15,1-1 0 1,1-1 4-16,-1 1 3 0,4 1-11 16,4 1 0-16,7-1 0 15,3 2 2-15,1-3-1 16,-4-1-2-16,-4-3-5 15,-1-3 3-15,-7 0-7 16,2 0 9-16,-5-8 1 16,1 0 6-16,-2-2-2 15,0-1 23-15,-3 1-5 16,0 2-3-16,0 2 14 16,0 3 7-16,0 2-31 0,3 1-10 15,2 0-2 1,3 0-8-16,6 0 10 0,2 0-2 15,4 6 2-15,-4 2 0 16,-1 0-1-16,-2 2-1 16,-2 0 1-16,-2-2 2 15,1 2-1-15,-1-1 5 16,-3-2-5-16,-1-1 0 16,-2-3-3-16,2-2 4 15,-3-1-2-15,1 0 0 16,3-1 1-16,3-12-2 15,1-3 3-15,2-1-1 16,-1-2 0-16,2-1 2 16,-2 1-5-16,-4 5 3 15,-1 6 0-15,-2 5-2 16,-1 3 1-16,5 0-12 16,3 0 7-16,3 5 2 0,3 5 2 15,2 2 2 1,0 1 0-16,1-2 3 0,-2-1-3 15,-5 0 6-15,-1-5-6 16,-3 1 1-16,-1-4 0 16,-2-2 1-16,2 0-1 15,0 0 8-15,6-1 0 16,0-9-9-16,1-4 8 16,0-1-4-16,0-2 4 15,0-2-1-15,0 0-3 0,0 2 5 16,-2 3 0-1,2 2-8-15,2 7-1 0,2 2 0 16,8 3-6-16,-3 0 4 16,7 7 0-16,-2 4 2 15,-3 2-1-15,-3-2 1 16,-6-4 0-16,-6 0 0 16,-5-3-1-16,-6 1 1 15,0-3-5-15,0 1 5 16,0 0 7-16,-12 0-6 15,-6 0 14-15,0 0-15 16,-1 0 2-16,1 1-1 16,6-3-1-16,4 1 3 0,5-2-3 15,-1 0-4 1,4 0-13-16,0 0-56 0,0-6-103 16,12-1-127-16</inkml:trace>
  <inkml:trace contextRef="#ctx0" brushRef="#br0" timeOffset="2378.73">7444 2030 218 0,'0'0'527'16,"0"0"-330"-16,0 0-78 15,0 0-36-15,0 0-54 16,0 0-28-16,0 2 14 0,0 10 2 15,3 6-6 1,6 0 4-16,2 3-9 0,4 0 1 16,-5-1-7-16,0-2 2 15,-2-2 2-15,-5-4-4 16,3-2-6-16,-4-4-14 16,-1-3-15-16,-1-3 9 15,0 0-20-15,0 0-20 16,0-16-118-16,-3-4-25 15,-8-5-226-15</inkml:trace>
  <inkml:trace contextRef="#ctx0" brushRef="#br0" timeOffset="2561.84">7464 1865 430 0,'0'0'269'0,"0"0"-104"15,0 0-24-15,0 0-62 16,0 0-38-16,0 0-29 16,-6-14-12-16,6 14-5 15,0-1-83-15,0-2-82 16,1 0-209-16</inkml:trace>
  <inkml:trace contextRef="#ctx0" brushRef="#br0" timeOffset="3248.01">7631 1746 419 0,'0'0'41'15,"0"0"1"-15,0 0 4 16,0 0-6-16,0 0-26 15,0 0-10-15,1-5 13 16,-1 5 4-16,2 0 31 16,-1 3-6-16,1 6 31 0,1 4-2 15,1 4 0 1,1 3-18-16,-2 3-5 0,4 1-13 16,-1 4-16-16,2 0-2 15,1 3-5-15,2 0-8 16,0-1 3-16,2-2-10 15,-1-1 0-15,-1-2 4 16,7-1-5-16,-3 0 3 16,1-1-3-16,6-5 1 15,-2-1 2-15,2-3-3 16,3-3-3-16,2-2 1 16,3-5-5-16,0-4-35 0,-2 0 14 15,-5 0-12 1,-4-11 33-16,-7-5 6 0,-3 2 1 15,-6-3 15-15,0 2 5 16,-3 2 7-16,0 5 7 16,0 2 9-16,0 3-5 15,0 3-7-15,0 0-10 16,0 0-10-16,0 0-6 16,0 0-3-16,0 0 1 15,0 6 3-15,0 1 9 16,0 0-5-16,0-1-8 15,0 0 17-15,6 2-11 16,3-1-5-16,0 3-1 16,0 1-1-16,3 1-2 15,1 3 0-15,2-4-1 16,1 1-11-16,-5-7-23 16,1-3-13-16,-2-2-23 0,-4 0-60 15,-3-9-56-15,-1-9-82 16,-2-4-308-16</inkml:trace>
  <inkml:trace contextRef="#ctx0" brushRef="#br0" timeOffset="3390.99">8220 2001 579 0,'0'0'140'0,"0"0"-68"15,0 0-39-15,0 0-20 16,0 0-12-16,0 0-1 15,17 18-17-15,2-4-104 0,11 0-300 16</inkml:trace>
  <inkml:trace contextRef="#ctx0" brushRef="#br0" timeOffset="4033.01">8526 2106 187 0,'0'0'553'15,"0"0"-329"-15,0 0-40 16,0 0-43-16,0 0-64 15,0 0-37-15,-46-52-6 16,38 50-18-16,1 2-7 16,-1 0-9-16,0 0-3 15,0 11-1-15,5 4 1 16,3 1-1-16,0 1-9 0,0 1-13 16,19-1 9-1,-1-1 0-15,6-5 3 0,1-3 10 16,-2-5-7-16,-2-3 4 15,-2 0 7-15,-5-4 0 16,-1-9 4-16,-4-2 3 16,-1-1-5-16,-2 1 2 15,-1 2 14-15,-2 4-8 16,-3 5 8-16,0 3-4 16,2 1-10-16,-1 0-4 15,2 0-10-15,3 9 5 16,5 6 3-16,4 2 2 0,1-1-1 15,-1-4 1-15,-1-4 0 16,-6-3 0-16,-3-3 2 16,-4-2-2-16,2 0 0 15,2 0 3-15,1-8 10 16,7-6-12-16,-4-4 1 16,2-2 2-16,2 0 4 15,-2-1-1-15,-2 4-3 16,-2 4 6-16,-3 8 2 15,-1 5-12-15,2 0-8 16,4 0 6-16,9 5 0 16,2 11 2-16,3 2-3 15,1 2 3-15,-3 0 1 16,-2-2-1-16,-1-2 0 16,-4-2 1-16,-3-3-1 0,-3-2 0 15,-4-1 0-15,-2-4-6 16,-2-1-15-16,0-3-15 15,0 0-8-15,-14 0-38 16,-17-3-118-16,-15-13-220 16</inkml:trace>
  <inkml:trace contextRef="#ctx0" brushRef="#br0" timeOffset="4260.42">7995 1901 630 0,'0'0'155'16,"0"0"-7"-16,0 0-65 16,-98-3-35-16,78 1-28 15,4 1-14-15,7 1-6 16,4 0-17-16,5 0-63 15,0-1-149-15,0-4-376 16</inkml:trace>
  <inkml:trace contextRef="#ctx0" brushRef="#br0" timeOffset="4754.7">10105 1994 362 0,'0'0'337'16,"0"0"-174"-16,0 0-40 15,0 0-41-15,0 0-26 16,0 0-25-16,-5 68 8 16,14-45-18-16,4 4-13 15,1 0 3-15,-1 3-8 0,4-2 4 16,-3-1-6-16,-3-3 1 16,0-5-1-16,-5-3-1 15,-1-8-4-15,-3-1-18 16,-2-7-54-16,0 0-89 15,0 0-91-15</inkml:trace>
  <inkml:trace contextRef="#ctx0" brushRef="#br0" timeOffset="5130.76">10179 1976 249 0,'0'0'485'0,"0"0"-290"16,0 0-39-16,0 0-53 16,0 0-37-16,-76-77-35 15,70 59 1-15,6-2-6 16,0-4-12-16,3 1-14 16,16 0 0-16,4 1 0 15,2 5 0-15,2 4-15 16,3 8-1-16,-2 5-1 15,2 0-6-15,1 11 2 16,1 7 10-16,-4 4-1 16,-6-2 11-16,-8-2-4 15,-8-1 5-15,-6-2 2 16,0 2-2-16,-6 2-5 0,-13-1 5 16,2-3 3-16,-1-1-3 15,3-4-15-15,2-4-50 16,4 0-61-16,3-3-102 15,3-2-279-15</inkml:trace>
  <inkml:trace contextRef="#ctx0" brushRef="#br0" timeOffset="5862.92">10407 2066 669 0,'0'0'187'16,"0"0"-35"-16,0 0-44 16,0 0-19-16,0 0-54 15,0 0-7-15,11-36-21 16,5 25 0-16,-1 2-7 16,3 5-2-16,0 1 2 15,3 3 0-15,0 0-1 16,-3 0 1-16,-2 3-6 15,3 10 5-15,-1 1-11 16,0 3 5-16,-4-1 2 16,-5-2 5-16,-4 0-5 15,-5-2 6-15,0 0-1 0,0-1 7 16,0-4-3 0,-3-2 3-16,1-4 2 0,2-1 0 15,0 0 20-15,0 0-12 16,0-13-12-16,13-3-4 15,8-2-1-15,3-1-1 16,4-1 1-16,1 1 0 16,-4 4-1-16,-1 5 1 15,-5 4-7-15,-1 6 5 16,-3 0-6-16,-2 1 7 16,-4 9-2-16,-1 0 1 15,-2 2 2-15,-3-1-3 0,-2 1 3 16,1 0 3-1,-1 2-1-15,1-1-2 0,2-1 0 16,2 1 1 0,4-1 1-16,4 1-2 0,5-2 0 15,4-3 1-15,4-2-1 16,-2-4-1-16,-1-2-2 16,-6 0-8-16,-2-1 4 15,-5-9 7-15,-1-2 2 16,-7-4 10-16,-2-1-3 15,-1-3 19-15,0 0-12 16,0 4-14-16,-7 3 5 16,-3 3-6-16,1 3 0 15,0 0 0-15,-3 3-1 16,3-1-7-16,1 2 7 0,1 3 0 16,4 0-13-16,2-1-26 15,1 1-55-15,0 0-78 16,0-1-231-16</inkml:trace>
  <inkml:trace contextRef="#ctx0" brushRef="#br0" timeOffset="6448.27">11255 1927 592 0,'0'0'202'15,"0"0"-53"-15,0 0-67 0,0 0-13 16,0 0 1-16,0 0-13 16,34 58-20-16,-25-34-14 15,2 2-11-15,-1 1-6 16,-1-1 5-16,0 1-11 16,-3 1 1-16,3 0 1 15,-3 2 0-15,0 0-2 16,3-5-5-16,-1-5-8 15,-3-9-19-15,-2-5-21 16,0-6-58-16,-3 0-15 16,3 0 78-16,0-3 34 15,0-9 14-15,2-2 28 0,0-2 44 16,0-4 8 0,-2 0 19-16,0 0-18 0,0 5-27 15,0 2-25-15,0 5-9 16,0 2-5-16,0 3-15 15,7 2-1-15,1 1-3 16,6 0 2-16,2 0 0 16,3 3-5-16,2 5-7 15,1 3 11-15,-2 1-8 16,-6-3-2-16,-5 4 10 16,-7-2-6-16,1 2-7 15,-6 2 10-15,0-1 6 0,-6-2-1 16,-8-2 1-1,0-2 0-15,-3-2-1 0,1-2 1 16,2-2-1-16,2-2-26 16,2 0 7-16,5 0-20 15,4 0-15-15,1-9-43 16,0-1-67-16,12-2-85 16</inkml:trace>
  <inkml:trace contextRef="#ctx0" brushRef="#br0" timeOffset="6622.52">11947 2217 674 0,'0'0'216'0,"0"0"-26"0,0 0-72 16,0 0-54-16,0 0-49 15,0 0-15-15,0-2-16 16,0 2-151-16,0 3-188 15</inkml:trace>
  <inkml:trace contextRef="#ctx0" brushRef="#br0" timeOffset="7863.69">12451 2620 409 0,'0'0'218'0,"0"0"-127"16,0 0 10-16,0 0 12 15,0 0-24-15,0 0-50 16,-21 14 20-16,11-11-25 15,-4-2 3-15,-5 1 3 16,-9-1-19-16,-8 1-3 16,-13-2-3-16,-15 0-7 15,-11 2 5-15,-7 1-4 16,-5 2-7-16,-2-1 0 16,2-1 7-16,2 2-9 0,0 0-1 15,3 0 1-15,-6 1 2 16,-1 0-2-16,-8-4 0 15,-9 1 0-15,-2-1 6 16,-2-1-1-16,2 2-5 16,7-2 0-16,9 0 12 15,6 2-12-15,6-3-1 16,5 3-7-16,1 0 8 16,-1-2 0-16,-2-1 0 15,-6 0 2-15,-3 0 5 0,-2 0-7 16,0 0 0-1,5 0 0-15,3 0 3 0,3 0-2 16,2 0-1-16,-4 0 3 16,-2 0-1-16,-5 0-2 15,-5 2-6-15,-5 0 6 16,-5 4-1-16,-8 0-1 16,-4 1 2-16,7-1-1 15,3-3 5-15,5-1-1 16,12 0-3-16,6-2 0 15,1 1 0-15,3-1 1 16,-6 3 4-16,-5 0-5 16,0 1-2-16,1 2 0 15,1 0 0-15,9-2 0 16,6 0 2-16,9-3 0 0,4-1 7 16,3 0-6-16,-4 0 6 15,-3 0-3-15,-8 0-2 16,-2 0 3-16,-1 0-3 15,2 4 7-15,0-1-5 16,6-1 8-16,1 0-10 16,2-2 5-16,7 0-1 15,0 0 17-15,-1 0-10 16,-6 0-10-16,-2 0 7 16,-1 0-4-16,-3 0 2 15,4 3-1-15,-1-1-5 16,6-1 9-16,4 2-3 0,4-2-5 15,5 0 3-15,0 2 2 16,3 0 1-16,2 0-2 16,1 1-4-16,2-1 9 15,3-1-3-15,1-1 1 16,0-1 2-16,2 0 1 16,-1 0-5-16,-5 0 1 15,-6 0-5-15,4 0 0 16,-3 0-3-16,6-1 1 15,3-1-2-15,2 1 2 16,7 1 0-16,2-2 2 16,-2 2 1-16,-1-1 10 15,2-1-15-15,-2 1 12 0,3 0 2 16,2 1 3 0,4 0-4-16,2 0 8 0,1 0-6 15,7 0 5-15,0 0-18 16,4 0 6-16,-1 0 5 15,-1 0-3-15,3 0 1 16,-2 0-2-16,3 0-4 16,0 0 6-16,0 0-6 15,0 0-5-15,0 0-3 16,0 0-5-16,0-2-5 16,0-4-42-16,3-5-20 15,13-5-59-15,9-4-44 0,7-3-246 16</inkml:trace>
  <inkml:trace contextRef="#ctx0" brushRef="#br0" timeOffset="9775.06">2778 5802 434 0,'0'0'126'0,"0"0"-59"16,0 0 29-16,0 0 6 15,0 0-10-15,0 0-30 0,0 0-3 16,0-7-7-16,0 7-17 15,4 0-15-15,5 0 4 16,-3 13 3-16,6 5 1 16,-4 5-14-16,0 2-5 15,0 2-4-15,-2 1-5 16,0 3 10-16,1 3-10 16,-1-1 0-16,2-1-3 15,-4-1-9-15,2-5-45 16,0-6 19-16,-2-4-18 15,1-6-10-15,-2-3-49 16,-3-5-56-16,0-2-235 16</inkml:trace>
  <inkml:trace contextRef="#ctx0" brushRef="#br0" timeOffset="10255.5">2824 5850 480 0,'0'0'195'16,"0"0"-66"-16,0 0-5 16,0 0-59-16,0 0-7 15,-9-84-36-15,19 68 16 16,7 1-31-16,7-3-2 0,1 3-3 15,6 1 2-15,4 0 1 16,-1 4-5-16,2 3-3 16,2 4 1-16,-2 2-2 15,0 1-1-15,-3 0 4 16,-2 0 0-16,-4 0-1 16,-7 3 2-16,-7 7-5 15,-4 2 1-15,-6 3 1 16,-3 2 3-16,0 2 1 15,-12 2 3-15,-10 1 2 16,-5 1-1-16,0-2-6 16,1-4 1-16,-2-4-31 15,4-3 16-15,-1-5 12 0,6-2 3 16,5-3 2-16,5 0 0 16,2 0 0-1,4 0 11-15,3-5-13 0,0-2-16 16,3-2-36-16,16 1-104 15,2 4-227-15</inkml:trace>
  <inkml:trace contextRef="#ctx0" brushRef="#br0" timeOffset="10631.27">3952 5786 573 0,'0'0'176'0,"0"0"5"0,0 0-60 15,0 0-42 1,0 0-24-16,0 0-28 0,-28-2-3 16,17 2-18-16,0 5-4 15,0 1-2-15,2 0-4 16,1-2-72-16,2-1-61 15,-1 1-130-15</inkml:trace>
  <inkml:trace contextRef="#ctx0" brushRef="#br0" timeOffset="10838.07">3993 5943 408 0,'0'0'273'0,"0"0"-104"16,0 0-37-16,0 0-55 16,0 0-15-16,0 0-39 15,-80 16-11-15,71-16-5 16,4 0-7-16,5 0-75 16,0-10-195-16,0-1-522 15</inkml:trace>
  <inkml:trace contextRef="#ctx0" brushRef="#br0" timeOffset="13230.9">6260 4853 217 0,'0'0'284'16,"0"0"-126"-16,0 0-56 15,0 0-17-15,0 0-26 16,0 0-22-16,-27 2 3 15,21 7-13-15,0 0 7 16,0 0-18-16,1 1-1 16,0 1 5-16,2 0-5 15,-2 1-4-15,2 1 2 0,0-2-12 16,2 0 8 0,1 1-8-16,0-1 3 0,0 0 1 15,0 2-5-15,0-1 0 16,0 3 0-16,0-1 0 15,7-2 0-15,3 1 0 16,1-2 1-16,1 2-1 16,1-2 1-16,1-1 1 15,2-1-1-15,4-1 4 16,-1-3-6-16,6-3 3 16,-1-2-2-16,-3 0 4 15,0 0-3-15,-2-1-1 0,-4-7 1 16,-4 0 1-1,2 0 2-15,-4 1-4 0,0-2 0 16,0 1 16-16,-3-2 6 16,3 1-8-16,0 2-12 15,0-1 8-15,-3 2 1 16,-3 0-1-16,-2-2 3 16,1 1 6-16,-1-1-11 15,-1-1 3-15,0-1 10 16,0 3-13-16,0-1 5 15,0-1-1-15,0 4-9 16,0-2 12-16,0 0-12 16,-1 1 5-16,-2-1-3 0,-2-1 4 15,1 0-8 1,-2 0 0-16,0 2 1 0,0 0 9 16,0 1-9-16,0 1-2 15,-4-2 4-15,2 0 0 16,-1-1 1-16,0 2-5 15,-1 1 0-15,2 0-1 16,2 1 1-16,0 1 0 16,-1 1 0-16,1-2 1 15,0 2 1-15,0-2-2 16,-2 1 1-16,1 2-3 16,0-1 2-16,-1 1 0 0,2 0 2 15,-1-2-2 1,4 1 2-16,0 1-2 0,0 0 2 15,-3 0-9-15,0 0 7 16,-4 0 0-16,2 0 2 16,-1 0-2-16,0 0 3 15,0 0-3-15,0 0 1 16,3 4 2-16,0-2-3 16,2-1 3-16,1-1-5 15,3 0 2-15,0 2-9 16,0-1 7-16,0 0 1 15,0-1 0-15,0 2-1 16,0-2-3-16,0 0 0 16,0 0-3-16,0 0-8 15,0 0-15-15,0 0 2 0,0 0-15 16,0 0-33 0,0 0 10-16,0 1-93 0,0-1-28 15,0 0-57-15,0 0-308 16</inkml:trace>
  <inkml:trace contextRef="#ctx0" brushRef="#br0" timeOffset="16306.91">6415 6114 585 0,'0'0'161'0,"0"0"-35"16,0 0-25-16,0 0-31 15,0 0-16-15,0 0-23 0,0 0-12 16,7 2-2 0,-4 11 11-16,0 4-11 0,0 5-7 15,0 2-2-15,0 0-5 16,0 2 2-16,0-1-5 15,-1-1 3-15,1-2-8 16,0-4 5-16,1-2-35 16,-1-6-14-16,0-3-46 15,0-4-151-15,0-3-562 16</inkml:trace>
  <inkml:trace contextRef="#ctx0" brushRef="#br0" timeOffset="17129.41">6357 7489 426 0,'0'0'251'0,"0"0"-115"15,0 0-12-15,0 0-37 16,0 0-25-16,0 0-5 16,-8-51-34-16,23 41-1 15,3 2-6-15,3 1-10 16,1 2 1-16,-2 4-2 15,4 1-2-15,-4 0 9 16,-3 0-10-16,1 10 3 16,-6 1-1-16,-6 1-2 15,-6 5-2-15,0 3 0 0,0 3 5 16,-14 1 24-16,-5 1-16 16,-2-1-3-16,0-1-1 15,2-5-5-15,10-5-2 16,3-5 3-16,3-5-2 15,3-2-6-15,0-1-1 16,0 0 4-16,7 0 2 16,11 0-1-16,3 0 0 15,0 0 2-15,4-4-3 16,-5-2 2-16,-2 4-2 16,-2 0-5-16,-4 1-3 15,0 1-28-15,0-2-37 0,-3 1-79 16,-2 0-228-1</inkml:trace>
  <inkml:trace contextRef="#ctx0" brushRef="#br0" timeOffset="18313.93">6443 8695 506 0,'0'0'166'0,"0"0"-38"15,0 0-26-15,0 0-42 16,0 0 5-16,0 0-28 16,-9-10 11-16,9 4-10 15,0-1-7-15,0 2-12 16,5-1-19-16,4 1 5 16,7 0-3-16,-2 4 0 15,2 0-2-15,1 1 7 0,-1 0-6 16,-1 0 7-1,0 0-8-15,-3 5 0 0,-2 6-3 16,-4 0 3-16,-3 4-1 16,-3-1 1-16,0 3 8 15,0 0 6-15,-3 0-5 16,-10-1-5-16,1 1 7 16,-2-1-11-16,4-3-5 15,2-5 5-15,4-2 3 16,1-5 0-16,3-1 0 15,0 0 5-15,0 0 24 16,0 0-15-16,0 0-6 16,9-2-4-16,0-5-6 15,7 2 0-15,-4 3-1 16,4 2 5-16,1 0-9 0,2 0 4 16,2 0 0-16,-1 9 1 15,-1 3-1-15,-2 0 0 16,-4 1-1-16,-4 1 1 15,-3 3 0-15,1 3 0 16,-7 2 0-16,0 1 2 16,0 0-1-16,-18-2 2 15,-2-3-1-15,-6-3 3 16,-1-3 3-16,0-4 2 16,-3-4 5-16,4-2 3 0,0-2-12 15,7 0 6 1,4 0 2-16,7 0 1 0,4-3-2 15,1 0-10-15,3-1 1 16,0 0-4-16,0-2-2 16,9-1-21-16,3-2-28 15,1 0-81-15,-1 0-242 16</inkml:trace>
  <inkml:trace contextRef="#ctx0" brushRef="#br0" timeOffset="19094.47">6785 10353 403 0,'0'0'347'0,"0"0"-192"15,0 0-23-15,0 0-62 16,0 0-11-16,0 0-30 0,-12-3 7 16,6 16 0-16,-9 7-17 15,-6 11-5-15,-4 7 5 16,-8 6 5-16,-4 1-12 15,3 0-12-15,1-7 0 16,6-5 4-16,10-8-3 16,4-10-1-16,7-6 0 15,3-5-1-15,3-4-2 16,0 0-7-16,9 0 10 16,12 0 10-16,6-6-7 15,4-5 0-15,3 0 1 16,2-2-3-16,0 2 3 0,1 2-4 15,-4 2 0 1,-3 4-5-16,-6 2 5 0,1 1-9 16,-4 0 2-16,0 0-9 15,-3 0 10-15,0 0-26 16,-3 0-30-16,-2 0-26 16,-7 0-118-16,-3-4-240 15</inkml:trace>
  <inkml:trace contextRef="#ctx0" brushRef="#br0" timeOffset="19351.72">6834 10500 803 0,'0'0'188'0,"0"0"-45"15,0 0-49-15,0 0-59 16,0 0-18-16,0 0-1 16,-24 75-7-16,24-50-9 15,0 0 1-15,0 1 0 16,0 5-2-16,0 1-16 16,8 5-57-16,5 2-55 15,-4-3-102-15,-4-1-360 0</inkml:trace>
  <inkml:trace contextRef="#ctx0" brushRef="#br0" timeOffset="19928.12">6821 12012 549 0,'0'0'253'0,"0"0"-78"16,0 0-22-16,0 0-71 15,0 0-44-15,0 0-18 16,-63 50-6-16,39-19 13 16,3 1 4-16,2 0-4 15,4-2-19-15,9 0-8 16,3 0 6-16,3-1-6 0,6-5 2 15,15-2-1-15,6-5-1 16,-2-5 0-16,-1-1 0 16,0-1-3-16,-9 1-7 15,-2 2 1-15,-5 2 4 16,-8 0 5-16,0 0 0 16,-3 1 2-16,-18-2 2 15,-9-3-4-15,-1-2 0 16,-2-3-6-16,3-5 2 15,6-1-1-15,8 0-1 16,1 0-4-16,13-13-17 16,2-11-36-16,0-7-66 15,2-8-175-15</inkml:trace>
  <inkml:trace contextRef="#ctx0" brushRef="#br0" timeOffset="20123.57">7201 12022 582 0,'0'0'266'0,"0"0"-131"16,0 0 30-16,-95 37-55 16,60-21-52-16,4-2-26 15,1-5-14-15,3-3-11 16,2-5-7-16,6-1-55 0,2-2-270 15</inkml:trace>
  <inkml:trace contextRef="#ctx0" brushRef="#br0" timeOffset="22612.59">7740 4118 371 0,'0'0'160'15,"0"0"-21"-15,0 0-60 16,0 0-18-16,0 0-16 15,0 0 10-15,-9 0 6 16,3 0 3-16,-6 0-13 16,-6 2 1-16,-7-1 17 15,-13 4-15-15,-8-1-28 16,-5 0-17-16,-1 0 2 16,2 1-6-16,6-1-4 15,8 2-2-15,6-2 4 16,10 2-6-16,9-3 1 0,5-1-17 15,2 0-19-15,4-1 0 16,0-1 14-16,0 2 5 16,0-2 1-16,0 1 3 15,0 0 13-15,0-1 2 16,0 3 0-16,0-1-1 16,0 0 7-16,0 3-6 15,0 0 4-15,0 2-4 16,0 0 2-16,0 3-2 15,0 1 4-15,0 2-3 16,0 1-1-16,0 2 0 16,0 2 0-16,0 3 2 15,0 3-2-15,0 4 0 0,-3 3 1 16,-2 4-1-16,1 1 1 16,-1 1 0-16,1-3 7 15,1-1-7-15,1 3 1 16,2 2-2-16,0 4 2 15,0 5-1-15,0 2-1 16,0 0 0-16,0 1 2 16,0-4-2-16,6 0 0 15,0-1 3-15,2-3-2 16,-2 0 5-16,3 1-6 16,-3 0 1-16,0 6 1 15,-2-2-1-15,1 3 0 16,2-1-1-16,-3 0 2 15,1 3 2-15,1-2-3 0,3 4-1 16,1 1 4-16,-2 0-1 16,-1 4-3-16,2 3 4 15,-3 4-1-15,-1 2 1 16,-1 2-4-16,-2-3 0 16,-2 2 12-16,0 2-10 15,1-1-1-15,1 4 1 16,4-3 0-16,1 0 2 15,-1 0-3-15,6 1-1 16,0-1 8-16,-2-2-8 16,1-3 0-16,-5 0 2 15,6 3-2-15,-5 5 3 16,-1 2-3-16,3 2 0 0,-2-4 1 16,4 2-1-16,-2-1-4 15,3-1 4-15,-2-1 4 16,2-2-4-16,-1-1 0 15,1-1 0-15,1-1-1 16,-1 2 1-16,3-4 0 16,-2 1 1-16,1 5-1 15,1-1 1-15,-3 1-3 16,2-2 4-16,-6-2 6 16,1 0-8-16,0 0-3 15,-2-1 3-15,1 2 3 16,1 0-2-16,1-2 0 0,1-1-1 15,-2 1 2-15,1 1-2 16,-4 2 0-16,5 3 3 16,-1 8-3-16,-1 4 2 15,-2 4 7-15,1-1 0 16,-5-3 8-16,4-5-11 16,-2-1 2-16,-1-1-4 15,4-2-4-15,-1 1 0 16,5 0 4-16,-1 2-3 15,2 1 2-15,2 4-1 16,3 5 2-16,-2 2 7 16,2 1-4-16,0-5 11 15,-5-5-10-15,1-1-2 0,1-2 4 16,-5-2-7 0,-1-3-1-16,0-3 6 0,-3 2-8 15,6-1 1-15,1-2 1 16,2 2 1-16,2 0 6 15,-4 3-2-15,0 0-3 16,-2-5 7-16,1-3-9 16,0-8-1-16,-3 0 3 15,-3 2-4-15,0 2 0 16,1 1-2-16,2-2 2 16,-1-3 20-16,-2-5-20 15,2-5 6-15,-3-1-1 16,-2-3-3-16,0 0 0 15,-3 1 19-15,3-4-19 0,-3-2 17 16,0-7-12-16,3-5-6 16,-1-2 10-16,-2-6-9 15,1-4 6-15,-1 0-4 16,0-6 0-16,2-3 4 16,-2-3-5-16,0-2-6 15,1-2 5-15,1 0-2 16,3 0 0-16,1 0-2 15,8-5 2-15,7-3 0 16,7 2 2-16,12-1-2 16,11-1 0-16,9-1-8 15,7 1-17-15,2-3-25 0,-2-3-46 16,-6-6-17-16,-9-2-66 16,-10-3-1-1,-11-4 39-15,-10-8-9 0,-10-11-92 16</inkml:trace>
  <inkml:trace contextRef="#ctx0" brushRef="#br0" timeOffset="23866.45">8478 3374 459 0,'0'0'229'0,"0"0"-56"0,0 0-30 15,0 0-33 1,0 0-28-16,0 0-24 15,0 0-37-15,-15-4-7 16,5 5-1-16,-2 10-8 0,3 1-5 16,1-3 7-16,0 1-7 15,2-2 2-15,0 4-2 16,1-1 0-16,2 5-2 16,3 1-1-16,0 4 2 15,0 1-15-15,6 1 7 16,6 0-2-16,4-4 2 15,1-2-3-15,1-1 4 16,0-6 4-16,0-3-1 16,1-6 3-16,-2-1-1 0,-1 0 3 15,-1-7 9-15,-2-8 5 16,-4-3 13-16,-1 0 10 16,-5-4 2-16,0 1 6 15,-3-2-17-15,0 4 2 16,0 4-10-16,0 1-4 15,0 1-1-15,-5 2-8 16,-2 2 2-16,-2-1-4 16,-5 2-5-16,-1 0-1 15,-2-1-1-15,0 4 0 16,-1 1-7-16,3 2-10 16,6 2-3-16,2 0-10 15,1 0-35-15,3 3-31 16,0 4-95-16,3 1-187 0</inkml:trace>
  <inkml:trace contextRef="#ctx0" brushRef="#br0" timeOffset="24580.95">10595 3493 678 0,'0'0'214'16,"0"0"-64"0,0 0-46-16,0 0-28 0,0 0-38 15,0 0-12-15,0-1-10 16,0 7-3-16,0 6 11 15,0 8-14-15,0 3-4 16,5 6-3-16,-2 7-1 16,0 2-2-16,0-2 0 15,6-3-8-15,-3-6-23 16,0-6-80-16,0-4-74 16,-1-9-504-16</inkml:trace>
  <inkml:trace contextRef="#ctx0" brushRef="#br0" timeOffset="25610.1">13024 3639 582 0,'0'0'162'0,"0"0"-22"15,0 0-40-15,0 0-45 16,0 0-8-16,0 0-12 16,3-73-20-16,9 67-4 15,3 3-3-15,3 3-6 0,6 0 5 16,0 0 12-1,-1 0 2-15,-1 6-1 0,-5 2-10 16,-6-1-10-16,-2 0 8 16,-6 3-5-16,-3 6 11 15,0 4-11-15,-9 4 15 16,-8 1-7-16,-3-1-1 16,-2-1-8-16,2-5-1 15,0-3 1-15,5-2-2 16,4-3 1-16,5-6-1 15,3-1-2-15,3 0-7 16,0-2-24-16,0-1-13 16,10 0 15-16,9 0 28 0,5-1 0 15,3-6 0 1,-2-3-4-16,-2 3-14 0,2 0-26 16,2 4-47-16,1 1-128 15,2 2-364-15</inkml:trace>
  <inkml:trace contextRef="#ctx0" brushRef="#br0" timeOffset="26426.89">15276 3717 14 0,'0'0'572'15,"0"0"-442"-15,0 0-29 16,0 0-29-16,0 0-14 16,0 0-25-16,-7-54-9 15,18 39-2-15,2 1-13 16,-1 4 4-16,4 2 17 16,1 3-29-16,5 2 1 15,2 0-2-15,0 3 0 0,2 0 1 16,-4 0 1-16,-4 10-1 15,-5 3-1-15,-7 2 0 16,-6 4 9-16,0 0 8 16,-7 2-5-16,-11 1 20 15,-2-3-17-15,0 0-5 16,0-7-8-16,8-2 2 16,2-3-2-16,6-2 0 15,2-4 0-15,2 0 1 16,0-1-2-16,0 0 2 15,13 0-6-15,7 0 7 16,4 0 2-16,1 0-6 16,0 6-1-16,1 6 0 15,-1 2 1-15,-2 6-1 0,-3 3 1 16,-3 1 3-16,-5-1 10 16,-8-1-3-16,-4-1-3 15,0-2-2-15,-16-2-4 16,-8-4 5-16,-3-4 3 15,2-3-9-15,1-2-18 16,3-4-1-16,3 0-34 16,3 0-45-16,11-7-73 15,4-3-120-15</inkml:trace>
  <inkml:trace contextRef="#ctx0" brushRef="#br0" timeOffset="27076.56">18189 3756 263 0,'0'0'278'0,"0"0"-147"16,0 0-19-16,0 0-26 16,0 0-15-16,0 0-18 15,-18 37-21-15,-2-16-3 16,-9 2-11-16,-3 2-7 15,-1 0-6-15,0 0-3 0,5-3 3 16,5-3-5-16,5-1 0 16,9-8-1-16,7-2 1 15,2-4-5-15,0-4 5 16,11 0 0-16,14 0 13 16,10-1-10-16,4-9 0 15,7-1 5-15,-3 1-7 16,-1 0-1-16,-4 2 3 15,-3 3-1-15,-7 1-2 16,-4 2-5-16,-6 0 5 16,-5 2-3-16,-4-3-7 0,-1 1-21 15,-2 0-45 1,-1-3-79-16,-3 1-389 0</inkml:trace>
  <inkml:trace contextRef="#ctx0" brushRef="#br0" timeOffset="27347.62">18243 3784 737 0,'0'0'223'0,"0"0"-119"16,0 0-50-16,0 0-36 0,0 0 1 15,0 0 24-15,12 73-15 16,-8-48 4-16,-1 2-22 16,3 2-10-16,1 6 5 15,1 5-4-15,3 2 3 16,2 2-4-16,4-2-19 16,2-3-50-16,-3-10-90 15,-1-6-161-15</inkml:trace>
  <inkml:trace contextRef="#ctx0" brushRef="#br0" timeOffset="28293.6">20329 3862 351 0,'0'0'269'0,"0"0"-155"16,0 0 26-16,0 0-45 16,0 0 7-16,0 0-23 0,4-3-23 15,-5 3-19 1,-14 10-28-16,-8 4 6 0,1 3-8 15,-2 0-7-15,9-2 6 16,2-1-6-16,4-1 0 16,6-1 2-16,3-4-2 15,0 2-4-15,0 0 3 16,18 0 1-16,4 1 7 16,8 0-6-16,4 0 4 15,2 1-4-15,-2 2-1 16,-1 0 0-16,-3 2 0 15,-6-1 2-15,-7 0-2 16,-6 1 0-16,-6-3 0 16,-5 1 0-16,0 0 2 15,0 1-2-15,-18 1 1 16,-4-2 2-16,1-1-3 0,-5-3-2 16,4-3-15-16,0-3 5 15,-3-2-10-15,2-2 10 16,2 0 5-16,4 0-5 15,6-9 4-15,6-5-19 16,5-3-62-16,0-7-80 16,0-5-235-16</inkml:trace>
  <inkml:trace contextRef="#ctx0" brushRef="#br0" timeOffset="28495.71">20535 3816 709 0,'0'0'142'16,"0"0"-35"-16,0 0-34 16,-87 8-1-16,53 0-44 15,-4 2-25-15,5 0-3 16,8 1-114-16,7 2-276 15</inkml:trace>
  <inkml:trace contextRef="#ctx0" brushRef="#br0" timeOffset="29161.94">22894 4807 308 0,'0'0'191'16,"0"0"-34"-16,0 0-41 15,0 0-16-15,-119 0-12 16,61 0-38-16,-5 0-15 16,2 0-14-16,5 0-17 15,8 0 2-15,6 0 4 0,9 0-9 16,7 0-1-16,9 0 0 15,10 0-2-15,7 0-49 16,0-2-97-16,0 0-99 16,18-1-358-16</inkml:trace>
  <inkml:trace contextRef="#ctx0" brushRef="#br0" timeOffset="30127.92">22816 4833 384 0,'0'0'202'16,"0"0"-125"-16,0 0-14 15,0 0 12-15,0 0 15 16,0 0-39-16,1 80-6 15,2-47-23-15,-1 6-5 16,-1 6 2-16,4 10 16 16,-1 2-17-16,2 5-3 15,2 1-7-15,-4 1-3 16,-1 2 1-16,-3 1 4 16,0 1-9-16,0 2 5 15,0 3-5-15,0 5 2 16,0 7-3-16,0 2 5 0,2 2-2 15,4 3 0 1,4-3-3-16,-1 2 9 0,2 2-5 16,2 0-4-16,-1-1 9 15,-2 1 9-15,4-3-7 16,-2 2 1-16,-1 6-4 16,0 0 5-16,-2 3-7 15,4 1 3-15,-2-4 5 16,2-1-9-16,2 3 1 15,3-2 2-15,-3-4-6 16,1 0 6-16,-1-6-1 16,-3 1-4-16,0 5 8 15,-3-3-6-15,-3 5 0 0,4 0 2 16,2 0-2-16,2 0 6 16,4 3-5-1,0-2 3-15,0-1-2 0,1-3 2 16,-1 0-9-16,1 1 7 15,1 0-5-15,-4 2-2 16,0 0 5-16,1 0-5 16,-1 0 1-16,2-1 0 15,2 1 2-15,-1-3-3 16,-2-2 0-16,2 0 3 16,-3-3-2-16,4 1-1 15,-5 6 13-15,1 1-11 0,0 6-2 16,4 2 11-1,-1-6-11-15,-1-4 2 0,-3-8-6 16,-4-5 8-16,-1-4-4 16,0-1 5-16,1-1-5 15,1-9 2-15,-2-5-2 16,-1-7 5-16,0-8-5 16,-3-2 0-16,0 0-1 15,-1-1 3-15,1 1-4 16,0-4 2-16,-2-3 0 15,-3-5 0-15,-1-7 2 16,0-3-2-16,-8-5 1 16,-14-5 0-16,-12-1 2 15,-18-4-2-15,-14-4 5 16,-13-3-2-16,-7 0-4 0,-4 0-3 16,4 0-11-16,7 0-45 15,13 0-36-15,14 0-1 16,14-3-179-16,6-7-368 15</inkml:trace>
  <inkml:trace contextRef="#ctx0" brushRef="#br0" timeOffset="35873.37">12809 7370 28 0,'0'0'71'0,"0"0"-6"16,0 0-43-16,0 0-11 15,0 0-9-15,0 0-2 16,0 0-4-16,0-2-3 16,0 2-17-16,0 0 3 15,0 0 7-15,0 0 11 16,0 0-10-16,0 0-28 15,0 0-22-15</inkml:trace>
  <inkml:trace contextRef="#ctx0" brushRef="#br0" timeOffset="36832.85">12809 7370 91 0,'0'-5'116'0,"0"5"-35"15,0 0 5-15,0 0-27 0,0 0-13 16,0 0-13-16,0 0-18 16,0 0-6-16,0 0 14 15,0 0-12-15,0 0 15 16,0 0 0-16,0 0-6 15,0 0 5-15,0 0-10 16,0 0-2-16,0 0 6 16,0 0-8-16,0 0-2 15,0 0 4-15,0 0-3 16,0 0 2-16,0 0 4 16,0 0-4-16,0-1 13 15,0 1-14-15,0 0 4 16,0 0 3-16,0 0-3 0,0 0-5 15,0 0 1-15,0 0-4 16,0 0 1-16,0 0 1 16,0 0-2-16,0 0 23 15,0-1-14-15,0 1-3 16,0 0 5-16,0 0-1 16,0 0-5-16,0 0-1 15,0 0-7-15,0 0 6 16,0 0-7-16,0 0 3 15,0 0 7-15,0 0 6 16,0 0-10-16,0 0-3 16,0 0 2-16,0-2-2 0,0 2-6 15,0-1 1-15,0 1 3 16,0 0 2 0,0 0-6-16,0 0 0 0,0-2 3 15,0 1-1-15,0 0-2 16,0-2 0-16,0 2 1 15,0-2 0-15,0 1 0 16,0 2 0-16,0-1 0 16,0 1 2-16,0 0-3 15,0 0 4-15,0 0-4 16,0 0 6-16,0-1-1 16,0 1 5-16,0-2-5 15,0 2 15-15,0 0-14 0,0 0 4 16,0 0 5-1,0 0-14-15,0 0 7 16,0 0-2-16,0 0-6 0,0 0 8 16,0 0-7-16,0 0 2 15,0 0 2-15,0 0-2 16,0 0 1-16,0 0 1 16,0 0-5-16,0 0 6 15,0 0-6-15,0 0 3 16,0 0-4-16,0 0 2 15,0 0-2-15,0 0 1 16,0 0-1-16,0 0 0 16,0 0-19-16,0 0-14 15,0 0-6-15,0 0-6 16,0-1-16-16,0-1-65 0,0 1-86 16,0 0-236-16</inkml:trace>
  <inkml:trace contextRef="#ctx0" brushRef="#br0" timeOffset="41139.24">12844 7357 19 0,'0'0'212'15,"0"0"-80"-15,0 0-4 16,0 0-39-16,0 0-12 16,0 0-26-16,0 0-1 15,0 0-4-15,0 0-6 0,0 0 6 16,-2 4-20-16,1 3-4 16,-2 2-1-16,0 4-5 15,0 0 1-15,0 1 13 16,-3 1-10-16,0 2-12 15,0 1-4-15,-2 1-3 16,2-1-2-16,-1-1 2 16,4 0-2-16,0-5-14 15,2-2 0-15,-1-3 5 16,2-2-2-16,0-2 2 16,0-1 1-16,0-2 1 15,0 2 6-15,0-2-33 16,0 1-9-16,0-1-16 15,0 0-18-15,0 0-47 0,0 0-109 16</inkml:trace>
  <inkml:trace contextRef="#ctx0" brushRef="#br0" timeOffset="41907.11">12987 7220 54 0,'0'0'263'0,"0"0"-79"15,0 0-53-15,0 0-41 16,0 0-56-16,0 0-1 15,0-2-1-15,0 2 3 0,0 0 10 16,0 0 2-16,0 0-10 16,0 5-6-16,-2 2-5 15,1 2-6-15,-3 2 5 16,1 0-13-16,-2 2-2 16,2-2 6-16,-3 2-8 15,3 1-4-15,-2 3-3 16,-2 1 1-16,3 3 2 15,-2 2-1-15,-2 3-3 16,2-1 3-16,-4 3-1 16,5 2-2-16,1 1 0 0,-1 0 0 15,2 0 3-15,0-3-3 16,-1-4 1-16,0-3-1 16,2-2 4-16,-1-5-4 15,0 0-3-15,2 1 3 16,-4 2 5-16,2 3-5 15,-2-2-2-15,2-1 2 16,2-1 2-16,-3-3-2 16,2-3-4-16,-1-3 4 15,2-3 3-15,-1-3 0 16,2 1-4-16,0-2 2 16,0 0-2-16,0 0 0 15,0 0-3-15,0 0 1 0,0 0-1 16,0 0-16-16,0 0-23 15,0 0-18-15,3-10-80 16,6-3-179-16</inkml:trace>
  <inkml:trace contextRef="#ctx0" brushRef="#br0" timeOffset="42779.82">13052 7577 306 0,'0'0'160'16,"0"0"-24"-16,0 0-31 15,0 0-26-15,0 0-14 16,0 0-1-16,0-4-4 16,0 3 0-16,0-1-17 15,0-1-5-15,0-1-5 16,0 0-22-16,0-2-6 16,2 2-2-16,6 1 1 15,1 0-8-15,2 0 5 16,0 1-1-16,2-1 1 0,-2 1-1 15,-2 2-5-15,1 0 5 16,-4 0-2-16,2 0 0 16,-1 0-2-16,-2 6 4 15,2 1 1-15,-4-1-1 16,-2 2 0-16,-1 1-1 16,0 1 2-16,0 3-1 15,0-1 0-15,-13 2 2 16,1-1 5-16,0-2-6 15,-1-2-1-15,2-5 6 16,4 0-2-16,-1-1 2 16,5-1 6-16,2-2-4 15,1 1 10-15,0-1-16 0,0 0 5 16,0 0 3-16,0 0 3 16,0 0-13-16,6 0 0 15,7-6 2-15,1 1-10 16,3 2 5-16,-1 0-13 15,3 3-1-15,-4 0-1 16,1 0 6-16,-2 0 8 16,-4 4-3-16,-1 3 4 15,-1 0 3-15,-4 1-3 16,2 0 5-16,-3-1-4 16,-2 0 4-16,1 0-3 15,-2 1 6-15,0 3-4 0,0 2-1 16,0 0 0-1,-10 0 0-15,-4 0 0 0,0-2 5 16,-2-3 0-16,0-1-5 16,-1-3 15-16,-2-2-7 15,1-2 2-15,-4 0 13 16,1 0-13-16,4 0-3 16,3 0 2-16,6-3-4 15,2-1-5-15,6 0-2 16,0 1-4-16,0 3 4 15,0-2-20-15,0 1-26 16,9-2-16-16,4-1-74 0,-1-1-180 16</inkml:trace>
  <inkml:trace contextRef="#ctx0" brushRef="#br0" timeOffset="44841.75">15120 7360 256 0,'0'0'123'0,"0"0"9"0,0 0-44 16,0 0-18-16,0 0-31 15,0 0 10-15,-1-6-2 16,1 6 0-16,0 0 11 16,0-1-7-16,-2 1-8 15,2 0-8-15,0 0-7 16,0 0 2-16,0 0-20 15,0 0-2-15,0 0-5 16,0 0-3-16,0 0 3 16,0 0-6-16,0 4 6 15,0 6 4-15,0 1-6 0,0 4-1 16,0-3 0 0,0 1 0-16,0 1 2 0,0 1-4 15,0 2 4-15,-4 2-2 16,-1-3 0-16,0-1-4 15,-1-2-5-15,0-2-23 16,1-1 22-16,0-2-21 16,4 2 5-16,1-1-1 15,0-1-35-15,0-2 21 16,0-3 27-16,0 0-51 16,0-3-10-16,0 0-94 15,1 0-123-15</inkml:trace>
  <inkml:trace contextRef="#ctx0" brushRef="#br0" timeOffset="45694">15292 7220 326 0,'0'0'116'0,"0"0"-4"15,0 0-59-15,0 0 24 16,0 0-37-16,0 0 0 16,0 0 1-16,0 0 7 15,0 0-13-15,0 0-10 16,0 0 3-16,0 0 6 16,0 6-5-16,-4 3-9 15,2-1 1-15,-2 3 2 16,-1 2-8-16,-1-1-8 15,0 5 8-15,-1 5-11 16,-1 3 0-16,1 5-3 16,1 2 1-16,0 1 0 15,0-1-2-15,1-2 0 0,1-3 4 16,1-2-3-16,0-1-1 16,0 2 2-16,-2-1-1 15,-2 2-1-15,3 1-5 16,-4-2 5-16,2-2-5 15,-2-1 5-15,0-4-3 16,2-3 3-16,0 0 0 16,1-2-6-16,4-3 4 15,-1-1-8-15,2-4 2 16,0-2-3-16,0-2 8 16,0-1 0-16,0-1 6 15,0 0-3-15,0 0 0 0,0 2 0 16,0-2 1-1,0 0-1-15,0 0-4 0,0 0 4 16,0 0-13-16,0 0-6 16,0-7-25-16,3-3-58 15,5-5-54-15,2-2-370 16</inkml:trace>
  <inkml:trace contextRef="#ctx0" brushRef="#br0" timeOffset="46695.9">15368 7525 307 0,'0'0'189'0,"0"0"7"16,0 0-108-16,0 0-16 0,0 0-6 15,0 0-35-15,0 0-10 16,0-17-5-16,0 13 2 16,0 0-8-16,0 3-8 15,2-2 3-15,1 3 0 16,1 0-5-16,3-2 0 16,1 2 2-16,1 0-2 15,0 0 0-15,1 0-1 16,-2 0-1-16,-4 3-2 15,-1 4 4-15,0-1-1 16,-1 4 0-16,-2-2 2 16,0 3 3-16,0 0-4 0,0 1 0 15,0-1 7 1,-8 1-6-16,-1-1 0 0,-2-3 0 16,3 2 4-16,-1-2-3 15,3-1-1-15,-1-1-1 16,4-3 9-16,1-2-8 15,1 1 1-15,1-2 5 16,0 0-4-16,0 0 4 16,0 0 0-16,0 0-2 15,0 0 13-15,0 0-15 16,0 0 2-16,0 0-5 16,3 0 0-16,5-3-2 15,1 1 1-15,0 1 1 16,3 1-5-16,-1 0 5 0,-2 0 0 15,4 3-1-15,-2 7 1 16,-1 0 0-16,0 0 1 16,-4 0-1-16,-1-2-1 15,-2-2 1-15,-3 1 0 16,0 0 4-16,0 1-4 16,0 2 0-16,0 1 1 15,-3 2-1-15,-5 0 2 16,-3-2 5-16,0-1-5 15,0-2 11-15,0-1-11 16,0-2 6-16,2-1 4 16,-1-3-3-16,1 1-1 15,-2-2 2-15,0 0 1 16,0 0 14-16,-1 0-10 0,0 0-1 16,0-5 1-16,1-2-4 15,1 0-1-15,1 2-9 16,5 1-1-16,-1 1 2 15,4 2-2-15,1-1-11 16,0 2 9-16,0-1-16 16,0 1-17-16,0-2-13 15,6 1-23-15,3-2-53 16,0 0-72-16,4-1-415 16</inkml:trace>
  <inkml:trace contextRef="#ctx0" brushRef="#br0" timeOffset="47080.45">15716 7689 325 0,'0'0'224'0,"0"0"-67"15,0 0-58-15,0 0-5 16,0 0-22-16,0 0-24 15,-12-4-13-15,12 4-16 16,-2 0-7-16,2 0-2 16,0 0-10-16,0 0 0 15,0 0-2-15,0 0-38 16,0 0-36-16,0-3-73 16,0 0-141-16</inkml:trace>
  <inkml:trace contextRef="#ctx0" brushRef="#br0" timeOffset="50288.24">10780 7279 118 0,'0'0'119'0,"0"0"-6"15,0 0-11-15,0 0-36 16,0 0-10-16,0 0 14 15,0 0-15-15,0-4 0 16,0 4 10-16,0-1-16 16,0 1 3-16,0 0-13 15,0 0-9-15,0 0 7 16,0 0-26-16,0-2 6 16,0 2-5-16,0 0-8 15,0 0 5-15,3 10 8 0,0 6-2 16,-1 1 0-1,1 3-13-15,-3-1 0 0,0 4 5 16,0 1 0-16,0 3-6 16,0 1-2-16,0 0 5 15,-3-1-8-15,-2-2 3 16,-1-5-44-16,0-4 31 16,0-5-27-16,1-4-8 15,3-2-5-15,2-3 5 16,0 0 15-16,0-2-25 15,0 0-3-15,0 0 10 16,7 0-39-16,1 0-101 16,2-10-112-16</inkml:trace>
  <inkml:trace contextRef="#ctx0" brushRef="#br0" timeOffset="50923.04">11105 7209 235 0,'0'0'152'15,"0"0"-28"-15,0 0-25 16,0 0-17-16,0 0-33 16,0 0 2-16,0-1-19 15,0 2 9-15,-1 8 20 16,-2 1-16-16,-1 1-6 15,1 2-16-15,-3 2 0 16,0 0-3-16,-2 5-14 16,-1 3 12-16,-1 2-14 15,-1 5 8-15,0 1-5 16,0 3-2-16,2 0-5 0,-1 0 1 16,-1-2 3-16,1-1-2 15,-2-3-2-15,3 0 0 16,1-4-3-16,1-1 0 15,3 0-28-15,2-3 11 16,2 2 15-16,-1-4-7 16,1-2 4-16,0-4 8 15,0-3-1-15,0-2-5 16,0-4 5-16,0-1-4 16,0-2 5-16,0 2 0 15,0-2 2-15,0 0 4 0,0 0 0 16,0 0-6-16,0 0-10 15,0 0-21-15,0-9-26 16,0-2-44-16,0-1-85 16,6 1-440-16</inkml:trace>
  <inkml:trace contextRef="#ctx0" brushRef="#br0" timeOffset="51743.34">11140 7549 343 0,'0'0'199'15,"0"0"-48"-15,0 0-68 16,0 0-19-16,0 0-27 16,0 0-4-16,10-32-7 15,-4 28-2-15,3 2-5 16,-1-1-12-16,1 3 3 16,1 0-8-16,2 0 3 15,0 0-3-15,1 0-2 16,-4 0 5-16,-1 2-1 0,-4 6-3 15,-2 2 3 1,-2 1-3-16,0 0 3 0,0 4 11 16,0-1 3-16,-9 0-10 15,0 0-3-15,-3-4-3 16,3-2-2-16,3-1 10 16,0-4 2-16,3-2 6 15,-1 1 12-15,2-2-8 16,2 0 1-16,0 0 0 15,0 0-1-15,0 0 10 16,0 0-16-16,0 0-3 16,0-3-6-16,4-4-6 0,4 3-2 15,1 1 0-15,2 2-5 16,3 1 5 0,0 0 0-16,2 0-1 0,-2 0 1 15,2 7-3-15,-4 2 3 16,0 1 1-16,-5 0-1 15,-2 0-3-15,-2 0 1 16,-3 0 3-16,0 0 4 16,0 1-3-16,-5 2 0 15,-7-1-1-15,-7 1 2 16,3 0 3-16,-4-1-4 16,-1-3-1-16,-4-2 6 15,-3-3 2-15,2-1 4 16,1-3-2-16,4 0-7 15,3 0 12-15,8 0-10 0,4 0 3 16,1 0 4-16,4-3-5 16,-1 1-6-16,2 0-1 15,0 2 2-15,0 0-3 16,0 0 1-16,0 0-4 16,0-1-7-16,0-1-28 15,0 0-36-15,3-4-56 16,3-1-69-16,-1-1-449 15</inkml:trace>
  <inkml:trace contextRef="#ctx0" brushRef="#br0" timeOffset="55305.88">8620 7432 145 0,'0'0'112'0,"0"0"-9"16,0 0-8-16,0 0 2 15,0 0-5-15,0 0-24 16,0 0-20-16,-13 0 4 16,10-1 2-16,1-1-14 15,1-2 3-15,1 0-24 0,0 1-9 16,0-1 4-1,0 0-12-15,0 1 0 0,0-1 0 16,0 1-2-16,0 0 3 16,0 1-6-16,1 2 6 15,4-1-6-15,2 1 3 16,-1 0 0-16,2 0 0 16,1 0 0-16,-1 0 0 15,1 0 0-15,2 0 0 16,1 7 0-16,-2 2-1 15,2 1 1-15,0 1 0 16,-3 1 0-16,0 1 0 0,0 1 1 16,0 2 2-1,-2 1-2-15,2 0-1 16,0 1 0-16,-1-1 1 16,-2 0-1-16,-2-2 0 0,-2 1-1 15,-2-4 3-15,0 1 0 16,0 0-2-16,0-2 0 15,0 1 2-15,0-2-2 16,-2-2 0-16,-4-1 2 16,-3 0 2-16,-3 0 2 15,-3-2 1-15,-1 1-3 16,-2 0 10-16,2-4-9 16,1 1-4-16,0-3 2 15,1 0-2-15,4 0 1 16,-2 0 7-16,0 0 0 0,3 0 14 15,-6-4-3 1,0-3-1-16,-1-1 0 0,2-3-2 16,-2-1 6-16,4 1 9 15,0 0-8-15,3 1-3 16,2-2-9-16,-1 2 0 16,1-2-3-16,1-1-1 15,1 1-6-15,2 0 5 16,0-1-7-16,3 2 13 15,0 1-13-15,0-1 1 16,0 1-1-16,0-2 3 16,2 0-3-16,5 1 0 15,-1 2 0-15,-1 1-2 0,4 1 2 16,-2 0 0 0,-1 1-1-16,2 0 1 0,2 1-1 15,-4 1 1-15,-3 1 0 16,3 0 0-16,-3 3-6 15,0 0-13-15,1 0 4 16,2 0-23-16,5 0-17 16,5 0-34-16,2 0-45 15,3 0-171-15</inkml:trace>
  <inkml:trace contextRef="#ctx0" brushRef="#br0" timeOffset="57923.57">17430 7658 347 0,'0'0'198'15,"0"0"-68"-15,0 0-67 16,0 0 7-16,0 0-28 16,0 0-15-16,0-22-2 15,0 18-15-15,0-1 2 16,4 0-12-16,4 1-4 16,4 0 4-16,1 0 0 15,3 2-1-15,1 1-2 16,-1 0 3-16,-1 1-3 15,-1 0 3-15,-4 0 2 16,1 0-2-16,-1 0 0 16,1 0 4-16,-1 4-1 0,2 0-3 15,-2 3 15-15,4 0-2 16,-4 1 1-16,1 0 18 16,-4 0-18-16,0 1 9 15,-3-2-12-15,-1 1-7 16,0 4 14-16,-2-1-13 15,1 1-4-15,-1 4 5 16,-1-2-2-16,0 2-4 16,0 1 0-16,0-1 1 15,0 0 6-15,-4-1-7 16,-2 0 3-16,-1 0 1 16,0-1-1-16,0-2 8 15,1-4-8-15,-2-1 9 0,0-2-8 16,1 0 3-1,0-2-5-15,-1-1 9 0,-3 0 2 16,-1-2 1-16,-5 1 9 16,1-1 7-16,-5 0-19 15,0 0 5-15,-3 0-10 16,0-8 15-16,4-4-15 16,0 1 1-16,1-3 5 15,-1 0-4-15,5-1-7 16,1-1 1-16,1 2 4 15,3-2-5-15,1 1 1 16,2 1-1-16,2 0 2 16,2 1-2-16,0 1-2 15,3 4 0-15,0 0-1 16,0-1-2-16,0 0 7 0,3-1-3 16,5 0 2-1,-2 3 0-15,1 0-3 0,-1 1 1 16,0-1 0-16,5 1-2 15,5-1-5-15,0-1-5 16,5 2-26-16,0 0-24 16,-4 4-12-16,-4 2-68 15,-4 0-114-15</inkml:trace>
  <inkml:trace contextRef="#ctx0" brushRef="#br0" timeOffset="59423.03">19930 7814 197 0,'0'0'268'15,"0"0"-116"-15,0 0-27 16,0 0-29-16,0 0-24 16,0 0-10-16,-32-12-8 15,29 9 0-15,0-1-8 16,0-1-6-16,1 0 3 16,2 1-28-16,0 0-2 15,0-2 5-15,0 0-15 16,5 2-3-16,5 0 0 0,2 2-5 15,0-1 3-15,0 3-4 16,1 0-1-16,1 0 3 16,1 0 1-16,-2 0 2 15,2 0 0-15,-3 2 1 16,3 5-3-16,-2 2 2 16,-1-2 1-16,2 2 0 15,-4 0 4-15,2 0-4 16,-3 3 0-16,-2 1-3 15,0-1-2-15,-3 4 5 16,0-1 0-16,1 1 1 16,-4-1-1-16,-1 1 0 0,0-2 6 15,0 0-6-15,0 2-2 16,0-2 2 0,0 3 3-16,-8-3 0 0,0 0-3 15,-1 0 1-15,0-3 0 16,-1-1-1-16,1-3 4 15,-2-4-1-15,-1 0 11 16,-1-1 3-16,-5 0-8 16,0 1 7-16,-4-2-9 15,-2-1 2-15,-1 0-2 16,-1 0-1-16,-1 0 0 16,0 0 12-16,2-7-15 15,4-1 4-15,3-1-1 0,2 0-2 16,1-1-1-1,-2-2-2-15,4 1 0 0,-2-3 7 16,3 0-7-16,0 1 4 16,3-1-1-16,2 2 3 15,1 2-1-15,3-2-1 16,-3 1-3-16,5-1 1 16,1 0-2-16,-2 1-1 15,2-2 2-15,0 2-1 16,0-3 3-16,0-1-4 15,0 1 0-15,0-1 1 16,3-1-1-16,4 4-1 16,1-3 1-16,-1 4 0 0,2 0 0 15,3 1-2 1,-1 1 4-16,2 4-6 0,-1-1-3 16,0 2 4-16,3 1 2 15,-2 0-1-15,4 1 1 16,-2 2-6-16,-2-2-8 15,-3 2 8-15,1 0-20 16,-1 0-9-16,2 0-13 16,4 3-73-16,0 5-140 15,1 3-525-15</inkml:trace>
  <inkml:trace contextRef="#ctx0" brushRef="#br0" timeOffset="68302.45">6020 4524 73 0,'0'0'109'0,"0"0"-12"0,0 0-31 16,0 0 15-16,0 0-14 15,0 0-14-15,0 0-11 16,0 0-2-16,0-6 4 16,0 6-23-16,0 0-17 15,0 0 11-15,0-1 6 16,0 1-8-16,0 0 6 15,0 0 1-15,0 0-5 16,0 0-10-16,0 0-4 16,0 0 2-16,0 0 1 15,0 0-4-15,0 0 7 16,0 0-5-16,0 0 9 0,0 0-9 16,2 0 5-1,-2 0 4-15,2 3-11 16,-1 2 4-16,1 0 5 0,1 0-5 15,-3 3 1-15,3-1-1 16,0 3-1-16,0 2 9 16,-3-4-8-16,3 1 3 15,2-2-1-15,-4 0 1 16,1-3-1-16,2-1-3 16,-3 0-2-16,1 0 8 15,1-2-9-15,-2 0 3 16,1 1 2-16,-1-2-3 15,-1 0 1-15,2 0-3 0,-2 0 0 16,1 0 10 0,2 0-7-16,2 0 1 0,5 0 6 15,2 0-6-15,2 0 1 16,-1-3-5-16,1-3 1 16,0-1 4-16,0-1-5 15,-1-1 0-15,1-1 2 16,-2 2 0-16,1-2-2 15,1-1 0-15,2-2 2 16,2-1-2-16,3-1 0 16,-1 0 0-16,-3 2 5 15,-2 3-5-15,-5 3 0 16,-2 3 0-16,-4 2 1 16,-1 0 7-16,0 1-8 15,0-2 0-15,3 2 2 0,-1-1-2 16,1 1 0-16,-1-1 0 15,-3 2 1-15,-1 0-4 16,-1 0 0-16,0 0 3 16,0 0 5-16,0 0-5 15,0 0 0-15,0 0 0 16,0 0 0-16,0 0-1 16,0 0 0-16,0 0-2 15,0 0 3-15,0 0-2 16,0 0-1-16,0 0-8 15,0 0 4-15,0 0 2 16,0 5-13-16,0 0-39 0,0 1-12 16,0 1-53-16,0 0-104 15,0 0-207-15</inkml:trace>
  <inkml:trace contextRef="#ctx0" brushRef="#br0" timeOffset="72181.84">6124 11883 124 0,'0'0'180'16,"0"0"-32"-16,0 0-35 0,0 0-36 16,0 0-17-16,0 0-33 15,0 0 7-15,0-6 4 16,0 5-1-16,0 1 16 16,0 0-20-16,0 0-14 15,0 0-4-15,0 0-10 16,0 0-5-1,0 0-2-15,3 0 2 0,6 1 5 16,0 5-5-16,-5 0 0 16,1-2 2-16,-4 1-1 15,2 0 1-15,-1 0-2 16,-1 2 0-16,1 0 2 16,1 3-2-16,0 0 0 0,0 3 2 15,1 1 0 1,2 2-2-16,0-1 0 0,-1 1 0 15,1 0 2-15,-3-2-2 16,2-2 0-16,0-4 0 16,-2-1 1-16,0-2 0 15,0-3-1-15,0 1 0 16,-3-1 0-16,5-2 0 16,-2 0 2-16,2 0-1 15,0 0-1-15,-1 0 2 16,2 0-2-16,0 0 1 15,2-2 5-15,-1-6-1 16,4-2-1-16,-1-1 4 16,3-1-8-16,-2-1 0 15,2 2 0-15,1 0 2 16,-2 0-4-16,7 0 2 0,3-5-3 16,4 0 3-16,1-2-1 15,3 1 1-15,-3 2-2 16,-4 1 0-16,-5 4 1 15,0 1-4-15,-3 3 1 16,-6 2 2-16,3 0-2 16,-2-1 0-16,1 0 4 15,-2-1-4-15,1 1 0 16,-1 0-7-16,0 1-6 16,-3 3 11-16,0-1-3 15,-3 2 8-15,0-1-1 0,-3 1 0 16,3 0 1-16,-3 0 0 15,0 0-1-15,0 0-2 16,0 0-9-16,0 0-12 16,0 0-15-16,0 0-48 15,0 0-138-15,0 0-300 16</inkml:trace>
  <inkml:trace contextRef="#ctx0" brushRef="#br0" timeOffset="84189.35">8450 4471 20 0,'0'0'179'16,"0"0"-51"-16,0 0-16 0,0 0-23 15,0 0-6-15,0 0-17 16,0 0-21-16,0 0-5 15,0 7-5-15,0 3-13 16,0 3-15-16,0 0 10 16,-1 1 10-16,-7 1-24 15,-1 2 5-15,1 0 7 16,-2 0-9-16,4 0-6 16,-1 0 3-16,-1-2 3 15,4-2-6-15,-2-1-2 16,4-2 2-16,-1-2 2 15,3-2-2-15,0 0 0 0,0-4-14 16,0-2-6-16,0 0-1 16,0 0-29-1,0 0 5-15,0-1-74 0,0-10-65 16,5-2-162-16</inkml:trace>
  <inkml:trace contextRef="#ctx0" brushRef="#br0" timeOffset="84935.33">8632 4417 189 0,'0'0'161'16,"0"0"5"-16,0 0-26 0,0 0-46 15,0 0-19-15,0 0 5 16,0-9-16-16,0 9-12 16,0 0 1-16,0 0-10 15,2 0-12-15,-2 0-3 16,0 0 1-16,0 0-19 16,0 0 0-16,0 0-7 15,0 0 0-15,0 0-3 16,0 0-11-16,0 0 10 15,0 10 2-15,0 3 0 16,0 4-1-16,0 3 0 16,-5 3-2-16,-4 4 7 15,-2 3-9-15,-2-1 8 16,0 3-4-16,-4 2 1 16,1 3-1-16,-5 1 2 0,2 1 2 15,1-4-4-15,0-2 0 16,3 2-2-16,0-2-5 15,1 1-5-15,3 2 12 16,3-3-8-16,1 0 3 16,4-2-3-16,0-4-3 15,1-6 10-15,2-3-6 16,0-3 2-16,0-4-5 16,0-4 3-16,0 0 3 15,0-3 2-15,0 0 4 0,0 0-7 16,0-2 11-16,0 1-6 15,0-3 0 1,0 0-7-16,0 0-4 0,0 0-34 16,0-6-28-16,0-4-53 15,0-1-53-15,0-3-289 16</inkml:trace>
  <inkml:trace contextRef="#ctx0" brushRef="#br0" timeOffset="86012.43">8672 4757 166 0,'0'0'191'0,"0"0"-32"15,0 0-22-15,0 0-68 16,0 0-15-16,0 0-2 0,0-15-7 15,0 11 0-15,0 0-16 16,3-2-14-16,2 1 5 16,2 0-19-16,2 0-1 15,3 1 4-15,-3 2-4 16,3 1 3-16,-2 1-7 16,1 0 4-16,-2 0-2 15,4 0 0-15,-2 3 2 16,-2 2-1-16,1 2 1 15,-4 2 0-15,0-2-1 16,-3 1 5-16,0 2-8 16,-1 2 4-16,-2-1 0 15,0 2-1-15,0-1 1 16,0 2 0-16,-11-1 5 16,2-2-5-16,-1-1 1 0,1-3 0 15,3 0 5-15,0-1 0 16,1-3 15-16,2 0-7 15,3-2 3-15,0-1-9 16,0 0 22-16,0 0 4 16,0 0-8-16,0 0 17 15,0 0-18-15,0 0-21 16,0-1-4-16,9-3-3 16,0 4-1-16,0 0-1 15,3 0 5-15,0 0-1 16,1 1 1-16,-1 7-2 0,-1 1 2 15,1 0-5-15,-5 1 4 16,1 0 0-16,-1 0 1 16,0 0 0-16,-2 1 0 15,1 2-1-15,-3 1 1 16,0 1 0-16,-3-2 0 16,0 0 0-16,0-3-1 15,0-1-1-15,0-1-1 16,0 0 3-16,-12 4 1 15,3-3 0-15,-1 3 0 16,-1-1 0-16,-2-1 0 16,4-3-1-16,0-1 6 15,-2-2-6-15,0-1 1 16,-2-2 10-16,-1 1 10 0,0-2 5 16,-2 0-6-16,5 0 11 15,1 0-10-15,0 0-5 16,2 0 5-16,2-2-12 15,4-1-7-15,-2 3 2 16,2-1 1-16,1 1-2 16,-2 0-3-16,3 0 0 15,0 0-1-15,0 0-1 16,0 0-11-16,0 0 0 16,0 0-1-16,0 0 5 15,0 0-11-15,0-1-12 16,0-1-2-16,0-2-35 0,4-2-34 15,4-1-73-15,-2-4-372 16</inkml:trace>
  <inkml:trace contextRef="#ctx0" brushRef="#br0" timeOffset="88513.99">10459 4552 147 0,'0'0'154'15,"0"0"-48"-15,0 0-7 16,0 0-29-16,0 0-12 16,0 0-11-16,0-3-4 15,0 3 4-15,0-1-6 16,0 1-3-16,0 0 3 16,0 0 0-16,0 0-9 15,2 0 0-15,-2 0-9 16,0 0 11-16,0 0-15 0,0 0 3 15,0 0 0-15,0 0-9 16,0 0-2-16,0 0-6 16,0 0-4-16,0 0 1 15,0 0-2-15,0 2 1 16,0 8 5-16,0 3-3 16,0 3 1-16,-2 2-3 15,-6 3 0-15,0 2 4 16,1 1-4-16,-5-1 0 15,6-3-1-15,0-1-3 16,1-5 0-16,1-4-2 16,2-2-3-16,1-2-5 15,1-2-6-15,0 1-5 0,0-4 6 16,0 0 1-16,0-1-3 16,0 0-11-16,0 0 5 15,0 0 1-15,0-8-35 16,6-5-37-16,1-3-74 15,-2 1-356-15</inkml:trace>
  <inkml:trace contextRef="#ctx0" brushRef="#br0" timeOffset="89451.43">10743 4408 212 0,'0'0'189'0,"0"0"-70"15,0 0 6-15,0 0-30 16,0 0-13-16,0 0-8 16,0-4-8-16,0 4-12 15,0 0-18-15,0 0-21 16,0 0-12-16,0 0 2 15,0 0-5-15,0 5 15 16,0 5-1-16,0 2 5 16,0 3-9-16,0 3 2 15,-6 4-3-15,-1 2 8 0,-2 0-6 16,0 2-2-16,-3 3-2 16,-2 0 3-16,1 5-4 15,-5 2-4-15,4 1 4 16,-2 2 2-16,0-3-8 15,5-2 0-15,-1 2-1 16,1-4 3-16,0-1-1 16,3-1-1-16,1-4 0 15,0-2 2-15,1-2-2 16,1-3 0-16,2 0 0 16,0-4 2-16,2-1-1 15,-2-2-2-15,1-5 2 16,-2-3-1-16,4-1 1 0,0-2-1 15,0 1 1 1,0-1 2-16,0 1 2 0,0-2-4 16,0 0-1-16,0 0-10 15,0-9-46-15,0-2-12 16,0-5-54-16,4 0-143 16</inkml:trace>
  <inkml:trace contextRef="#ctx0" brushRef="#br0" timeOffset="90236.29">10700 4861 345 0,'0'0'223'0,"0"0"-90"15,0 0-40-15,0 0-18 16,0 0-38-16,0 0-18 16,12-37-6-16,-3 31-4 15,5 4-9-15,0 0 0 16,0 1 0-16,0 1 3 0,-3 0-2 15,2 0 2-15,-4 0 1 16,-1 0-2-16,-2 0 5 16,-1 4-3-16,-2 4 5 15,-3 1 1-15,0 2-4 16,0 4-6-16,0 0 14 16,0 2-3-16,-11-2 10 15,-1 0 8-15,-2-3-16 16,2-2 21-16,3-1-15 15,0-3 6-15,2-4 1 16,4 1-1-16,2-3-11 16,1 0 7-16,0 0-11 15,0 0 4-15,0 0-3 0,0 0-5 16,0 0-5 0,7-7 2-16,6 0-2 0,1 1-1 15,2 4-4-15,-1 2 3 16,3 0 1-16,3 0-3 15,-5 0-1-15,2 7 2 16,-3 3 2-16,-2-1-1 16,-5 2 2-16,1-1 0 15,-6 0 2-15,-1 0-3 16,-2 0-2-16,0 1 1 16,-5 4 1-16,-7 1 4 15,-4 2 1-15,-1-1-5 0,-2-2 4 16,-2-4-1-1,1-2 4-15,-3-2 2 0,-3-4 6 16,6-2-5-16,0-1-7 16,8 0 6-16,6 0-8 15,3 0-1-15,3 0 0 16,0-3-2-16,0-2-7 16,0-1-28-16,5-1-64 15,8-2-49-15,2 1-194 16</inkml:trace>
  <inkml:trace contextRef="#ctx0" brushRef="#br0" timeOffset="92480.48">12993 4823 82 0,'0'0'244'0,"0"0"-61"15,0 0-46-15,0 0-52 16,0 0-10-16,0 0-3 16,0-7-10-16,0 5-11 15,0 2-17-15,0 0-6 16,0 0 4-16,0 0-12 15,0 0-7-15,0 0 5 16,0 0-5-16,0 0 2 16,-2 0-6-16,-1 0-6 15,-3 4 8-15,-1 2-10 0,3 1 5 16,1 2-3-16,-2-2 0 16,0 3-3-16,2 1 0 15,-1 1 2-15,0-3 2 16,2 1-4-16,1 0-1 15,1-2 1-15,0 2 0 16,0 0 0-16,0 0 1 16,0 2-1-16,0-3-1 15,8 0 0-15,0 0-1 16,0 0-1-16,2-1 3 16,2-1 0-16,-2 1 5 15,1-3-3-15,1 1-2 16,0 0 0-16,-1-3 0 0,2-2 2 15,-4 0-2-15,1-1 0 16,-3 0 0-16,-2 0 3 16,-2 0 1-16,-3 0-4 15,1 0 0-15,1 0 7 16,-2 0-5-16,1 0-2 16,1 0 1-16,-2 0 0 15,0 0-1-15,0 0 0 16,0 0 0-16,0 0 3 15,0 0-3-15,0 0 0 16,0 0-2-16,0 0 3 16,0 0-1-16,0 0 0 15,0 0 0-15,0 0 6 16,0 0-6-16,0 0-1 16,3 0 0-16,-3 0-4 0,0 0 5 15,0 0-1-15,0 0 2 16,0-1-4-16,0 0 6 15,0-1-5-15,0 2 2 16,0 0-1-16,0 0-7 16,0 0 3-16,0 0-1 15,0 0 6-15,0 0 0 16,0 0-2-16,0 0 2 16,0 0 0-16,0 0 0 15,0 0-1-15,0 0 2 16,0 0-4-16,0-1 6 0,0 1-6 15,0 0 3-15,0 0 0 16,0 0-1-16,0 0 1 16,0 0-1-16,0 0 2 15,0-2 0-15,0 1-1 16,3-1 0-16,-3 2-3 16,0 0 3-16,0-1-1 15,0 1 2-15,0 0-1 16,0 0 0-16,0 0 0 15,0-1-1-15,1 1 3 16,-1 0-3-16,0 0 4 16,0 0-5-16,0 0 6 0,2 0-8 15,-2-2 5 1,0 2-1-16,0 0 0 0,0-1-3 16,0 1 2-16,1-2 0 15,-1 2 1-15,2-1 1 16,-2 1 1-16,0 0-2 15,0 0 0-15,0-2-2 16,1 2 2-16,-1 0 0 16,2-1 0-16,1 0-1 15,-3-1 1-15,1 2 0 16,1-1 0-16,-1-2 0 16,2 1 1-16,0 1-1 15,0 0 0-15,3-4 0 0,-3 2 1 16,1-1-2-16,1 0 1 15,-2 0 0-15,2-2 1 16,-1-1-1-16,1 0 0 16,0 0 0-16,0 0 4 15,-2 0-4-15,-2-1 0 16,2-1 0-16,0 1 2 16,0 0-2-16,-1 0 0 15,4 1 0-15,-3 0 0 16,-2 0 2-16,1 0-2 15,-2 0 0-15,0 0 6 16,0 0-4-16,0 0 1 16,0-2 3-16,0 2-1 15,0 1 1-15,0 1 0 16,0-1-4-16,0 2 5 16,0 0-4-16,0 0 3 0,0-1 2 15,0 4-4-15,0-3 3 16,0 1-5-16,0-1-2 15,-3 0 9-15,0 1-8 16,0 1-2-16,0 1 2 16,1-2-1-16,-2 0 4 15,-4-2-2-15,1 0-2 16,-3 1 12-16,1 0-12 16,-1 1-5-16,0 0 5 15,4 3 0-15,0 0-1 0,2 0 0 16,-2 0-1-16,-3 3 1 15,4 5 0-15,1-2 0 16,-1 1-4-16,2-2-4 16,0-3-4-16,0 4-5 15,2-3 8-15,-2 2-20 16,2 0-3-16,1-1-13 16,0 1-40-16,4-2-75 15,11-3-358-15</inkml:trace>
  <inkml:trace contextRef="#ctx0" brushRef="#br0" timeOffset="93721.58">14867 5025 315 0,'0'0'207'0,"0"0"-36"16,0 0-75-16,0 0-2 15,0 0-17-15,0 0-6 16,0 0-15-16,0-3-7 16,0 3-9-16,0 0-14 15,0 0-8-15,0 0-6 16,-3 0-9-16,0 1 1 15,-5 5 0-15,2 0 6 16,0 1-6-16,-1 3-3 16,1-1-1-16,3 4 7 0,0 0-7 15,3-2 0 1,0 2 0-16,0 0-3 0,0-1 5 16,0 2-3-16,0 2 1 15,9-4 0-15,0 1 0 16,1 0-2-16,5-2 2 15,2 2-6-15,2-3 10 16,2-3-8-16,-2 0-3 16,2-5 2-16,-4 0 3 15,1-2-4-15,-3 0 3 16,1 0 3-16,-2 0 0 16,2-7 3-16,-3-1-3 15,2-2 1-15,-1-3 2 16,0-2 3-16,-2-1-4 0,0 0 3 15,-6 2 0-15,0 2-3 16,-3 1-2-16,0 1 4 16,-3 0 1-16,0 1-3 15,0-1-1-15,0 0 2 16,0-1 3-16,-6-2-6 16,-4 2 5-16,-7 1-3 15,1 0 0-15,-2 3 4 16,-1 2-6-16,1 0 18 15,-3 4-18-15,6-1 8 16,-1 2-7-16,3 0 4 16,3 0-5-16,3 0 0 15,2 3-6-15,1 2 1 0,1-3-2 16,1 1-27 0,2-1-39-16,0-2-62 0,0 0-113 15,8 0-509-15</inkml:trace>
  <inkml:trace contextRef="#ctx0" brushRef="#br0" timeOffset="94856.59">17513 5241 211 0,'0'0'245'16,"0"0"-108"-16,0 0-22 16,0 0-40-16,0 0 5 15,0 0-1-15,8-6-2 16,-8 6-20-16,0 0-4 15,0 0-12-15,0 0-3 16,0 0-14-16,0 0-9 16,0 0-9-16,0 0-3 15,0 7 0-15,0 1-1 0,0 1 0 16,0 1 3-16,-5-2-4 16,2 2 1-16,0 0 1 15,3 2 0-15,0 0-3 16,0 3-5-16,2-1 4 15,10 2 1-15,4 1 0 16,2-3 6-16,3 0-4 16,0-1-2-16,1-3 0 15,-1-2-4-15,1-2 8 16,-3-2-8-16,0-4 4 16,-1 0 0-16,-2 0 3 15,1-3-3-15,1-5 1 0,-4-4-1 16,0 3 2-16,-3-2 4 15,-1-2-1-15,-3 0-3 16,-1-1 13-16,-1 3-6 16,-2-1-2-16,-2 1 0 15,1 1-1-15,-2 1 3 16,0-1-4-16,0-2 4 16,0 1-2-16,-8-2 0 15,-2 0-6-15,-5 2 3 16,0 0 0-16,-4 3-3 15,0-1-1-15,-1 2 4 16,-3 1-4-16,2 4 0 16,1 2 0-16,2 0 0 15,4 0-3-15,4 5 2 16,1 2 0-16,4 1 0 16,4-3-22-16,1-1-20 0,0 0-32 15,0-2-95-15,1-2-104 16</inkml:trace>
  <inkml:trace contextRef="#ctx0" brushRef="#br0" timeOffset="106828">20106 5309 29 0,'0'0'72'0,"0"0"-6"0,0 0 4 16,0 0 4-16,0 0 0 15,0 0 6-15,0 0-27 16,0 0-12-16,2-9-7 16,-2 8 4-16,0-1-10 15,0-1 2-15,0 2-12 16,0-2-3-16,1 2-12 15,-1-2 12-15,0 1-5 16,0-1 8-16,0 1 6 16,0-1 15-16,2-2-18 15,-2 4 8-15,0 0-9 0,0-1 11 16,0 1 4-16,0-1-12 16,0 1 5-16,0 1-2 15,0 0-3-15,0 0 7 16,0 0-8-16,0 0-5 15,0 0-11-15,0 0-4 16,0 0-2-16,0 0 0 16,0 3-2-16,0 10 2 15,0 1 1-15,-2 4 2 16,-2-1-3-16,-2 1 0 16,-1-1 2-16,1 0-2 15,-2 0-1-15,0 2 1 16,4 0 0-16,-3-2-10 15,4-1-14-15,1 0-8 16,1-4 7-16,1-1-15 16,-2-1 9-16,1-4-3 0,1-2-8 15,0 0-27-15,0-4-18 16,4 0-108-16,14 0-241 16</inkml:trace>
  <inkml:trace contextRef="#ctx0" brushRef="#br0" timeOffset="107410.81">20371 5152 255 0,'0'0'204'0,"0"0"-78"15,0 0-15-15,0 0-19 16,0 0-17-16,0 0 0 0,0-7-8 15,0 7-22 1,0 0-12-16,0 0-7 0,0 0-20 16,0 0-6-16,0 9 0 15,0 10 2-15,-5 6 4 16,-4 4-3-16,-3 1-3 16,-4 4 11-16,-3-1-4 15,-1 2-5-15,-1 2 0 16,4-1 0-16,-2 1-2 15,3 1-1-15,2-3 1 16,1-2 1-16,1-2-1 16,2-4-1-16,2-3-1 0,1-4-10 15,2-6 12 1,2-3-2-16,0-3 2 0,3-2-4 16,0-2 4-16,0-1-9 15,0-3 6-15,0 2-2 16,0-2-8-16,0 0-7 15,0 0-7-15,0-2-11 16,2-11-102-16,8-4-165 16</inkml:trace>
  <inkml:trace contextRef="#ctx0" brushRef="#br0" timeOffset="108159.97">20369 5454 219 0,'0'0'187'16,"0"0"-87"-16,0 0-30 15,0 0-1-15,0 0-14 16,0 0-7-16,4-29 1 16,2 27-25-16,2 0-6 15,4 1-13-15,3 1-3 0,0 0 0 16,1 0 2 0,-1 0-4-16,0 0 11 0,-3 5-3 15,-2 1-8-15,-2 2 3 16,-1 2 1-16,-1 2 1 15,-1-1 4-15,-5 1-5 16,0-1 12-16,0 0 4 16,-14 1 0-16,-3-2 7 15,-2-1-10-15,3-1-3 16,4-2 2-16,3-3-5 16,3 0 10-16,5-3-18 15,1 0-2-15,0 0 8 16,0 0-6-16,0 0 11 0,0 0-5 15,4 0-7 1,5 0-3-16,0 0 1 0,3 0-5 16,3 0 3-16,4 0 4 15,-1 10-4-15,5 5 0 16,-3 2 2-16,0 0 5 16,-5-2-5-16,-5-2 0 15,-7 0-1-15,-3-3 1 16,0 0-5-16,0-3 5 15,-10-2 3-15,-5 2 4 16,0-3-6-16,-3 1-1 16,3-4 3-16,-3 0-2 15,2-1-1-15,1 0 12 16,4 0-10-16,1 0 7 0,6 0-8 16,2 0 0-16,-1 0 11 15,3 0-8-15,0 0-4 16,0 0 0-16,0-1-10 15,0-3-17-15,2 0-53 16,8-1-36-16,0 0-201 16</inkml:trace>
  <inkml:trace contextRef="#ctx0" brushRef="#br0" timeOffset="124658.98">20333 11064 44 0,'0'0'107'0,"0"0"23"15,0 0 5-15,0 0-25 16,0 0-1-16,0 0-35 16,0 0-8-16,0 0-27 15,0 0 2-15,-10-20-6 0,8 18-9 16,-1-1-6-16,0-1-5 15,3 2-4-15,-1 1 16 16,1-1-13-16,0 1-7 16,0 1 10-16,0 0-6 15,0 0-3-15,0 0 0 16,0 0-3-16,0 0 2 16,0 0-7-16,0 0-6 15,0 0 5-15,0 8 2 16,0 2 4-16,0-2 9 15,0 4-4-15,0-1-1 16,0 5-6-16,0 1-2 16,0 2 3-16,0 3-4 0,-6-1 0 15,0-2 6 1,-2-1-4-16,4-5-3 0,1-1 1 16,1-2-6-16,2-3 0 15,0-3-17-15,0-1-18 16,0-3-15-16,0 0-10 15,11 0-7-15,3-6-36 16,0-7-119-16,0-2-215 16</inkml:trace>
  <inkml:trace contextRef="#ctx0" brushRef="#br0" timeOffset="125290.55">20615 10898 116 0,'0'0'144'15,"0"0"52"-15,0 0-49 16,0 0-57-16,0 0-31 0,0 0-5 16,0-24-5-1,0 24-2-15,0 0-4 0,0 0-13 16,0 0 3-16,0 0-9 16,0 0-12-16,0 0-6 15,0 0 0-15,0 5-4 16,0 9 9-16,0 3 1 15,0 5 8-15,0 1-8 16,0 4-3-16,0-1 3 16,-3 1 4-16,-3 1-12 15,-3 0 4-15,-2 3 3 16,0 1-10-16,-1 4 7 16,0-1-8-16,3 2 2 15,3-1-4-15,0 1 6 0,3 1-4 16,-1-3 2-16,2 2 0 15,2-4-2-15,0-1 0 16,0-3 0-16,0-6 3 16,0-3-3-16,0-6 0 15,0-1 0-15,0-3 0 16,-1-3 1-16,-1-3-1 16,2-2 0-16,0-1 2 15,0-1 0-15,0 0-2 16,0 0 5-16,0 0-4 15,0 0-1-15,0-11-48 16,3-6-37-16,15-3-69 16,1-4-160-16</inkml:trace>
  <inkml:trace contextRef="#ctx0" brushRef="#br0" timeOffset="126329.61">20782 11285 189 0,'0'0'137'0,"0"0"-2"16,0 0-21-16,0 0-19 16,0 0-18-16,0 0-12 15,0-15-4-15,0 14-7 16,0-2 0-16,0 0-18 16,0-1-19-16,0 0 0 15,0-1 0-15,0 1-9 16,0-2-6-16,0 4 3 15,0-3-3-15,11 2-1 16,0 1-2-16,3-1 2 16,1 1-2-16,1 1 1 15,2 1 0-15,-6-1 0 0,-1 1 0 16,-1 0 1-16,-2 0-1 16,-2 0 0-16,0 0-2 15,-2 5 2-15,2 5 0 16,-3 0 0-16,-2 3 3 15,-1 0 4-15,0 1-4 16,-8 0 6-16,-9 1 15 16,-4-1-18-16,-1 1 6 15,-2-4-2-15,0-1 4 16,3-3 0-16,6-1-3 16,2-2-2-16,9-1 9 15,0-3-18-15,4 0 4 0,0 0 9 16,0 0-7-16,0 0 3 15,0 0 1-15,4-5-9 16,3-2 1-16,3 2-2 16,4 1-2-16,2 2 2 15,2 2-1-15,3 0 0 16,1 0 0-16,-2 0 2 16,1 2-1-16,-4 3 0 15,-3 2 1-15,-1-1-2 16,-4-1 1-16,-1 2-2 15,-4 2 1-15,-1-1 1 16,-1 2 0-16,-2 0 0 16,0 0 2-16,0 0 0 0,-3 1-2 15,-8 0 1 1,-1 1 1-16,-3-1 4 0,0 0-6 16,-1-1 6-16,-2 0-5 15,0-3 9-15,1-2-4 16,-3-1 5-16,2-3 6 15,1-1-4-15,0 0-9 16,2 0 3-16,3 0-6 16,3 0 16-16,1 0-15 15,3-1-2-15,3 1 1 16,1-2 0-16,1 2 1 16,0 0-2-16,0-1 0 0,0 0 0 15,0 1 0 1,0 0 0-16,0 0 1 0,0 0-1 15,0 0 0-15,0 0-1 16,0 0 0-16,0 0-4 16,0 0 2-16,0 0-24 15,0 0-16-15,0 0-47 16,0 0-40-16,3-2-133 16,7 1-385-16</inkml:trace>
  <inkml:trace contextRef="#ctx0" brushRef="#br0" timeOffset="129112.34">18237 10886 109 0,'0'0'114'0,"0"0"3"16,0 0-18-16,0 0-16 15,0 0-6-15,0 0 9 0,0-5-47 16,0 3 5-16,0 1 9 15,0-1-11-15,0 1-5 16,0 1-4-16,0-1-2 16,0 1 9-16,0-2-17 15,0 2-4-15,0 0 9 16,0 0-15-16,0 0 3 16,0 0-14-16,0 0 2 15,0 4-1-15,0 11 4 16,0 2-4-16,0 3 8 15,0 2-9-15,-4-1 1 16,-1 0 1-16,-1-1-2 16,0-3-1-16,2 0-1 0,1-3-2 15,1-1-1 1,1-5-16-16,1-1-8 0,0-2 5 16,0-3-10-16,0-2-35 15,0 0-40-15,7 0-5 16,8-5-121-16</inkml:trace>
  <inkml:trace contextRef="#ctx0" brushRef="#br0" timeOffset="129709.88">18521 10723 176 0,'0'0'155'16,"0"0"-12"-16,0 0-36 15,0 0-25-15,0 0 2 16,0 0-21-16,13-29-3 16,-13 29-2-16,0 0-7 15,0 0-33-15,1 0-8 0,-1 5 2 16,0 10 4-16,0 7 23 16,0 4-8-16,-3 6-3 15,-10 4-5-15,-2 3-4 16,-4 2 0-16,-1 0-4 15,1 0-12-15,-2-1 1 16,1 2 1-16,3 3 0 16,-2 0-1-16,3 2-3 15,4-3 3-15,4-3 0 16,3-3-4-16,4-6 4 16,1-5-8-16,0-5 6 15,0-4-3-15,-2-6 1 0,2-2 0 16,0-3 4-16,0-1-4 15,0-1 0-15,0-2 0 16,0-3 0-16,0 0-1 16,0 0-4-16,0 0-17 15,6-5-38-15,7-8-53 16,4-4-120-16,1-1-225 16</inkml:trace>
  <inkml:trace contextRef="#ctx0" brushRef="#br0" timeOffset="130395.65">18650 11172 385 0,'0'0'115'0,"0"0"45"15,0 0-51-15,0 0-7 16,0 0-28-16,0 0-22 16,0-32-16-16,2 29-3 15,2-1-18-15,2 0-5 16,3 1-3-16,6-1-6 16,2 3 1-16,2 1 0 0,2 0-2 15,-3 0 4 1,-2 2-4-16,-4 8 0 0,-3 3 7 15,-3 1-6-15,-6 2 2 16,0 0 9-16,-3 2 3 16,-13-2 7-16,-5 1-4 15,1 0-14-15,-1-4 6 16,4-1-3-16,5-5 3 16,1-3 6-16,5-2-4 15,5-2-2-15,1 0-5 16,0 0-3-16,0 0 8 15,4 0-7-15,8 0 0 16,3-2-1-16,3 0 1 16,1 2-3-16,-1 0 0 15,0 0 0-15,-3 3 0 16,0 5 0-16,-3 4-2 16,0 0 2-16,-3 4 1 0,-5 3 0 15,-2-4 0-15,-2 0-1 16,0-1 9-16,-3-1-7 15,-13 0 6-15,-3-3 11 16,-1-1-5-16,-4-5-7 16,3 0-6-16,0-4 0 15,3 0 7-15,3 0-7 16,4 0-1-16,3 0 6 16,2-1-4-16,3-4 2 15,1 1-4-15,2 0 0 0,0 0 0 16,0 1-14-16,0-2-28 15,0 3-59-15,5-3-47 16,5 2-163-16</inkml:trace>
  <inkml:trace contextRef="#ctx0" brushRef="#br0" timeOffset="145852.01">8902 11798 331 0,'0'0'91'15,"0"0"-13"-15,0 0 1 16,0 0-2-16,0 0-23 15,0 0 20-15,0 0-2 16,0 0-6-16,-12-30-17 16,10 27-11-16,2 2-17 15,0 1 6-15,0 0-4 16,0 0-7-16,0 0-6 16,0 0-10-16,0 4 0 15,0 10 1-15,5 2 3 16,-2 3 2-16,-3 0-5 0,0 1 0 15,0 0 5-15,0 1-5 16,-9 1-1-16,-3 1 2 16,0 0-1-16,-1-6-1 15,5-3 0-15,2-3-10 16,3-4-23-16,0-2 4 16,3-2 2-16,0-1-37 15,0-2-74-15,6 0-135 16</inkml:trace>
  <inkml:trace contextRef="#ctx0" brushRef="#br0" timeOffset="146421.37">9129 11672 257 0,'0'0'115'0,"0"0"26"0,0 0-36 15,0 0-44-15,0 0 6 16,0 0 0-16,13-10-6 16,-11 10-6-16,-2 0-22 15,1 0-6-15,1 0-24 16,-2 10 9-16,1 10 18 16,-1 7-8-16,0 7 0 15,-1 4-2-15,-10 4-1 16,1 4-2-16,-1-3-13 15,2 0 2-15,-2-4-3 16,0-2 1-16,0-2-4 16,1-1 0-16,6 1-1 15,4-4 4-15,0-3-4 0,0-4 3 16,0-4 1 0,0-2-3-16,0-4 0 0,0-1 0 15,0-4 0-15,-2-2 4 16,1-3-4-16,-1-1 0 15,2-2-3-15,0-1 2 16,0 0-12-16,0 0-31 16,0 0-9-16,0-1-66 15,0-12-149-15</inkml:trace>
  <inkml:trace contextRef="#ctx0" brushRef="#br0" timeOffset="147169.56">9217 12065 500 0,'0'0'118'16,"0"0"-19"-16,0 0-44 16,0 0 0-16,0 0-18 15,0 0-9-15,10-49 5 0,1 43-23 16,4 0-3-16,1 2 2 16,5 2-9-16,0 2 3 15,0 0-3-15,2 0 0 16,-3 3 5-16,-1 6-5 15,-8-3 0-15,-1 4 9 16,-10 3-6-16,0 3 8 16,-10 2 20-16,-11 2-4 15,-6-1-5-15,-3 0-13 16,2-3-5-16,6-6 19 16,3-3-15-16,5-3 8 15,6-3 6-15,5 1 6 16,3-2-9-16,0 0-3 0,0 0-11 15,5-3 7-15,14-7-12 16,5 3-3-16,6 1 3 16,0 3 0-16,-2 3-2 15,-1 0-1-15,-2 9 1 16,2 9-2-16,-2 3 3 16,-4-1 1-16,-3 1 1 15,-6-4 0-15,-7-1 0 16,-5-1 0-16,0-2-1 15,0-2 4-15,-8 1-1 16,-7-1-3-16,-7 0 9 16,-3-1 8-16,-2-2-4 0,-3-2 6 15,0-2-3 1,2-1 8-16,5-3-13 0,4 0-3 16,5 0 4-16,4 0-4 15,4-3 3-15,0-1-9 16,3 0-1-16,1 1 4 15,2 0-5-15,-1 2-8 16,1-3-13-16,0-1-61 16,9 0-95-16,9-4-173 15</inkml:trace>
  <inkml:trace contextRef="#ctx0" brushRef="#br0" timeOffset="148411.15">11204 12112 172 0,'0'0'129'0,"0"0"44"16,0 0-61-16,0 0-13 16,0 0-22-16,0 0-1 15,0-14-2-15,0 12-20 16,0 0 5-16,0 1-13 0,0-1-12 15,0 2 3-15,0-1-13 16,0 1-5-16,0 0-8 16,0 0-9-16,0 0-1 15,0 8-1-15,0 4 0 16,-3 0 7-16,-2 0-7 16,3-1 0-16,2 1 2 15,0-1-1-15,0 1-1 16,0 1 0-16,0 0 0 15,10 1 1-15,2 0-1 16,3 0 0-16,4 2-1 16,5-2 2-16,-2-3-3 15,2-3 1-15,-4-3 1 0,1-5 6 16,-1 0-6-16,2 0-2 16,-2-10 2-16,-3-3 0 15,1 0 2-15,-5-2-2 16,-3-2 1-16,1 0 6 15,-5-3-4-15,0 2-3 16,-5 0 15-16,-1 2-9 16,0 1 3-16,-1 0-1 15,-14 1-4-15,-4 0-2 16,-2 2-2-16,-3 3 0 16,0 4 1-16,0 3-1 15,6 2-3-15,-1 0 3 16,4 0 0-16,0 0-2 15,3 2 2-15,6 3-4 0,3 0-17 16,0 0-70-16,3-1-114 16,0-1-223-16</inkml:trace>
  <inkml:trace contextRef="#ctx0" brushRef="#br0" timeOffset="149268.69">13185 12183 225 0,'0'0'216'16,"0"0"-72"-16,0 0-28 15,0 0-37-15,0 0-8 16,0 0 3-16,-4-15-10 16,4 13 1-16,0 2-7 15,0 0-23-15,0 0-4 0,-5 0-18 16,-1 2-7 0,-4 8 6-16,0 1-1 0,-3 3-5 15,2 0 4-15,0 0-8 16,2 2 0-16,2-2 0 15,4 0-1-15,3-2 0 16,0 1-1-16,3 0 0 16,18 0 0-16,1-2 2 15,6-1-3-15,2-3 1 16,4-4-3-16,1-3-2 16,-1 0-3-16,-2 0-2 15,-3-4 5-15,-5-8 1 16,-4 1 4-16,-4-3 0 0,-2-2 2 15,-4-1 6-15,-7 0-7 16,-3-2 10-16,0-1 19 16,-13 2-20-16,-7 2 1 15,-2 3 0-15,-1 4-9 16,2 3 11-16,-1 2-12 16,0 3-1-16,1 1 0 15,4 0 1-15,3 0-3 16,6 0-52-16,4 0-56 15,4 2-116-15,0 0-375 16</inkml:trace>
  <inkml:trace contextRef="#ctx0" brushRef="#br0" timeOffset="150256.5">15399 12234 19 0,'0'0'233'0,"0"0"-90"16,0 0-4-16,0 0-39 16,0 0-18-16,0 0-14 15,0-14-13-15,-1 12 0 0,1 0-9 16,-2 0 3-16,2 1-3 15,0-1-7-15,0 2-8 16,0 0 8-16,-1 0-14 16,-2 0 1-16,-2 0-17 15,0 0-6-15,-3 6 0 16,1 3-1-16,-1 1 0 16,2 0 0-16,-1 1 2 15,2 0-4-15,2 0 5 16,2 0-4-16,1 1-1 15,0-1 0-15,0 2 0 16,6-2 0-16,7 0 0 16,2-1 0-16,3-3 2 0,1-1 0 15,4-4 1-15,0 0-3 16,1-2 0-16,-1 0 0 16,-1 0 4-1,-1-6-4-15,-4-3 3 0,0-3 0 16,-5 0-2-16,0-2 3 15,-3 1 4-15,-4-1 11 16,-4-2 7-16,-1 5 1 16,0-2-9-16,0 2-12 15,-13 0 2-15,-10-1-6 16,-8 2-1-16,-5 2 1 16,-4 2-2-16,1 5-4 15,5 1 4-15,4 0-22 16,8 0-44-16,8 5-30 0,7 4-98 15,4-1-147-15</inkml:trace>
  <inkml:trace contextRef="#ctx0" brushRef="#br0" timeOffset="158583.66">8325 6038 4 0,'0'0'70'0,"0"0"44"16,0 0-71-16,0 0 9 0,0 0 1 16,0 0-20-1,0 0 20-15,0 0 8 0,-2-17-20 16,2 14-3-16,0 2-8 15,0-2-1-15,0 2 9 16,0-1-11-16,0 2 2 16,0-1-2-16,0 1 8 15,0-2 6-15,0 1-5 16,0 1-6-16,0 0 10 16,0 0-15-16,0 0 0 15,0-1-1-15,0 1-3 16,0 0 3-16,2 0-13 15,-1 0-8-15,1 0-3 0,2 0 1 16,-1 8 3-16,-3 6-4 16,0 3 2-16,0 3 2 15,0 0-4-15,-6-1 3 16,-3 2-4-16,-3 3 6 16,-1 0-5-16,4-1 0 15,0-2 4-15,0-6-2 16,2 0-2-16,2-3-2 15,2-3-1-15,0-2 3 16,3-1 0-16,0-3-10 16,0 1-9-16,0-1-4 15,0-3-20-15,11 0-17 16,6 0-68-16,7-14-271 16</inkml:trace>
  <inkml:trace contextRef="#ctx0" brushRef="#br0" timeOffset="159251.49">8662 5887 149 0,'0'0'95'0,"0"0"36"16,0 0-27-16,0 0-15 15,0 0-16-15,0 0-19 16,-2-13 0-16,1 11-9 15,1 1-13-15,0 1-6 16,0 0-4-16,0 0 5 16,0 0-13-16,0 0-9 15,0 0 4-15,0 0-9 16,0 0-2-16,0 3 2 16,0 8 4-16,0 4-2 15,0 0-2-15,0 5 3 0,-6 1 9 16,-2 3-9-16,-5 2 3 15,1-3 5-15,-1 1-10 16,-2 5 2-16,-6 2-2 16,1 2 6-16,-2 4 5 15,0-2-12-15,5 2 2 16,2-4-2-16,6 0 0 16,6 0 1-16,3-5-1 15,0-1 0-15,0-3-2 16,0-5 2-16,0-3 0 15,0-2 2-15,0-1 0 0,0-2-2 16,0-2-3-16,0-1 3 16,0-2 1-16,0-2 2 15,0-1-3-15,0-1 5 16,-1-2-5-16,-1 0 0 16,2 0-1-16,0 0 1 15,0 0-8-15,0-2-54 16,0-9-94-16,8-3-211 15</inkml:trace>
  <inkml:trace contextRef="#ctx0" brushRef="#br0" timeOffset="159942.54">8659 6281 331 0,'0'0'121'16,"0"0"-12"-16,0 0-20 16,0 0-18-16,0 0-19 15,0 0-8-15,-3-27-19 16,3 23-6-16,4-1-16 15,8 1-3-15,6 1 4 16,0 0-2-16,-1 2 1 0,-1 1-3 16,-3 0 0-16,-1 0 4 15,-1 0-4-15,-4 4 0 16,-2 6 3-16,-4 6 1 16,-1 1-4-16,0 2 7 15,-15 1 0-15,-6 1 7 16,3-4-7-16,-1-1 1 15,8-5 8-15,3-4 2 16,2-3-8-16,4-3-7 16,2-1 4-16,0 0-6 15,0 0 2-15,3 0 3 16,13 0-3-16,3 0-1 0,3-1-2 16,2 1 6-16,-4 0-6 15,0 0 0-15,-4 3 0 16,-2 8 0-16,-5 2-1 15,3 1 1-15,-5-2 0 16,-2-1 3-16,-2-3 1 16,-3-1 2-16,0-1-6 15,0 1 1-15,-9 1 12 16,-9-1 0-16,1 2-1 16,-2-3-7-16,1-2 7 15,0 0 1-15,5-2-12 16,-1-2 0-16,5 0 10 15,3 0-10-15,3 0 7 0,2 0 1 16,-1 0-9 0,2 0 0-16,0 0-5 0,0 0-37 15,0-2-33-15,0-1-81 16,9-1-141-16</inkml:trace>
  <inkml:trace contextRef="#ctx0" brushRef="#br0" timeOffset="160784.04">10473 6003 257 0,'0'0'188'15,"0"0"-45"-15,0 0-34 16,0 0-20-16,0 0-14 15,0 0-12-15,0-16-16 16,0 16-5-16,0 0-23 16,0 0-19-16,0 0-4 15,0 6 4-15,3 5 0 0,0 2 2 16,-1 2-4-16,-1 3 2 16,-1 1-2-16,0-1 2 15,0-2 0-15,0-1 3 16,0-2-3-16,0-1-10 15,0 0-7-15,0-5-22 16,0-3-19-16,3-4-59 16,10 0-96-16</inkml:trace>
  <inkml:trace contextRef="#ctx0" brushRef="#br0" timeOffset="161301.74">10752 5823 191 0,'0'0'107'0,"0"0"53"16,0 0-64-16,0 0 8 15,0 0-54-15,0 0-3 16,0-8-1-16,0 7-8 0,0 1-4 16,0 0-5-16,0 0-19 15,0 0-3-15,0 0-2 16,0 12-1-16,0 8 17 16,0 5-2-16,0 5 5 15,0 5 0-15,-3 3-21 16,-11 2 13-16,-2 2-10 15,-3 1-3-15,2-4 8 16,0 1-9-16,0-4 1 16,1 1-5-16,4-4 9 15,4-3-8-15,-2-3 1 16,8-2 0-16,1-6 2 0,-1-2-2 16,2-5 0-1,0 0 0-15,0-2 1 0,0-4 3 16,0-2-4-16,0-3 0 15,0 1-1-15,0-2 1 16,3 0-18-16,5 0-30 16,7-5-51-16,0-7-90 15,1-4-149-15</inkml:trace>
  <inkml:trace contextRef="#ctx0" brushRef="#br0" timeOffset="161981.29">10865 6153 251 0,'0'0'242'15,"0"0"-103"-15,0 0-45 16,0 0-27-16,0 0-5 15,0 0-15-15,9-29-21 16,-4 23-6-16,1 2-6 16,9 1-8-16,-3 1-6 15,4-1 2-15,1 1 0 16,-1 2-2-16,-1 0 0 16,6 0 0-16,-5 0 0 0,-4 0 0 15,-1 7-2-15,-7 3 1 16,-4 1-4-16,0 2 7 15,-1 3-2-15,-16 1 6 16,-2 1 4-16,-1-1 5 16,-1-3 4-16,5-1-6 15,4-3 6-15,4-5-14 16,5-2 1-16,3-2-4 16,0-1-1-16,0 0 3 15,0 0 1-15,2 0 2 16,12-4-6-16,5 0-1 15,3 1 0-15,-2 2-1 16,-1 1 1-16,-1 0 0 0,-3 1 3 16,-3 10-3-1,1 1-3-15,-4 1 0 0,-1 0 3 16,-4-1 4-16,-4 0-2 16,0 1-2-16,0 0 9 15,0 3-1-15,-9-4 3 16,-1 2 7-16,-7-3-14 15,1-2 20-15,-5-1-10 16,0-3-1-16,0-3-5 16,2 0-3-16,4-2 2 15,3 0-4-15,3 0 0 16,6 0 3-16,-2-3-4 0,1-1-2 16,4 1-22-16,0-1-18 15,0 1-107-15,4-2-148 16</inkml:trace>
  <inkml:trace contextRef="#ctx0" brushRef="#br0" timeOffset="162802">12706 5993 168 0,'0'0'144'16,"0"0"23"-16,0 0-47 16,0 0-18-16,0 0-22 15,0 0-9-15,0-3-17 16,0 3-22-16,0 0-14 15,0 0-18-15,0 0 2 16,2 10-2-16,-1 3 1 16,1 2 1-16,-1 3 5 15,-1-1-5-15,0 3 5 16,0-1-7-16,0-3 0 16,-4 1 4-16,-3 0-2 15,1-3-2-15,0-1 3 0,1-3-3 16,0 0 1-16,2 0-1 15,2-3 0-15,-2-1-4 16,3-3-8-16,0-1-87 16,0-2-109-16,4 0-201 15</inkml:trace>
  <inkml:trace contextRef="#ctx0" brushRef="#br0" timeOffset="163416.03">12954 5823 19 0,'0'0'88'0,"0"0"19"15,0 0-2-15,0 0 5 0,0 0-8 16,0 0-15 0,6-37-23-16,-6 33-5 0,0 1 0 15,3 1-19-15,-3-1 3 16,0 3-9-16,0 0 2 15,0 0-10-15,0-2-18 16,0 2 6-16,3 0-14 16,-1 0 0-16,1 9 0 15,0 6 4-15,0 5 8 16,-2 7-8-16,-1 2 1 16,0 4 10-16,0 3-4 15,-15-1-7-15,4 2 9 16,-3-1-8-16,3 1 3 15,-2-1-3-15,7 1 4 16,-2 1 8-16,2 2-13 0,-1-2-1 16,4-2 4-1,2 1-4-15,1-3 0 0,0-6-2 16,0-2 1-16,0-9 9 16,0-3-10-16,0-3-1 15,0-5 6-15,0-1-5 16,0-3 0-16,0-1-1 15,0-1 1-15,0 0-3 16,0 0-24-16,0 0-51 16,3-7-102-16,10-8-232 15</inkml:trace>
  <inkml:trace contextRef="#ctx0" brushRef="#br0" timeOffset="164103.62">13112 6197 435 0,'0'0'130'16,"0"0"-8"-16,0 0-48 15,0 0-17-15,0 0-24 16,0 0-14-16,24-39-1 16,-9 36-17-16,1 0 2 0,4 0-2 15,1 3 2-15,-1 0 1 16,0 0-4-16,-2 0 0 16,-3 0 2-16,-2 10-2 15,-2 2 0-15,-5 0 1 16,-3 4-1-16,-3-1 2 15,0 2-2-15,-12 2 6 16,-8-4 19-16,4 1-21 16,0-4 2-16,0-2 1 15,3-3-2-15,4-1 1 16,3-2-6-16,5-1 3 16,1-3 2-16,0 0-3 0,0 0-2 15,0 0 7-15,10 0-5 16,8 0-2-16,-3 0-1 15,3 0 1-15,-3 0 1 16,0 0-1-16,0 7 0 16,-1 1 1-16,0 5-1 15,-1 0-3-15,-4 0 3 16,-3-1 1-16,-3 1 4 16,-3-1-2-16,0 1-1 15,0-1 10-15,-6-2 4 16,-10-2 3-16,-2-1-1 15,-3-1-5-15,2-4 1 16,-4 0-9-16,4-2-3 0,2 0 7 16,4 0-8-1,6 0-2-15,2 0 1 0,4-4-3 16,1 0-16-16,0-1-5 16,0 3-56-16,7-1-56 15,5 0-174-15</inkml:trace>
  <inkml:trace contextRef="#ctx0" brushRef="#br0" timeOffset="165439.07">15088 6106 198 0,'0'0'228'16,"0"0"-57"-16,0 0-59 15,0 0-44-15,0 0-17 16,0 0-27-16,1-2-3 16,-1 7-13-16,0 7 1 15,-1 3 11-15,-6 1-15 16,3 1-3-16,-2 2 1 15,2-3 1-15,1 1-3 16,1 0-1-16,2-1 0 16,0-1 4-16,0-2-4 15,0 0 0-15,11-2 2 0,5-1 2 16,3-2 1-16,2-1-5 16,3-1 1-16,3-2 4 15,0-4-4-15,0 0-1 16,-3 0 3-16,-3 0 1 15,-2 0-2-15,-4-8-2 16,0-4 0-16,-6 1 6 16,-3-3-5-16,-2 0 34 15,-2-1 14-15,-2 0-18 16,0 1-11-16,0 1 7 16,-5 1-13-16,-8-2-1 0,-4 1-11 15,-1 2-1-15,-4 1 1 16,-2 3-2-16,-1 2-1 15,4 1 0-15,2 3 2 16,5 1-3-16,4 0 1 16,4 0-5-16,3 0-6 15,3 1-66-15,0 6-44 16,1-1-148-16</inkml:trace>
  <inkml:trace contextRef="#ctx0" brushRef="#br0" timeOffset="166333.04">17272 6344 54 0,'0'0'158'0,"0"0"-5"0,0 0-15 16,0 0-30-16,0 0-10 15,0 0-11-15,1-11 1 16,-1 9-24-16,0 2-15 15,0 0-26-15,0 0-16 16,0 0-7-16,0 2-3 16,-1 8 3-16,-8 1 5 15,0 2-5-15,3-1 0 16,3 1 1-16,3 1 3 16,0 0-4-16,0 0-2 0,9 1 2 15,9-3 0-15,1-1-1 16,5 1 1-16,4-3-1 15,2-1 0-15,2-4-14 16,-1-3-5-16,-1-1-5 16,-3 0 24-16,-5 0-3 15,-4-4 4-15,-3-6 3 16,-5-1-1-16,-1-3 6 16,-2 1 18-16,-2-2 0 15,-5-1 6-15,0 2-8 16,0 0 5-16,-12 1-13 15,-3 1-16-15,-4-1 1 16,-4 3-1-16,-4 0 0 0,-1 4 2 16,0 3-2-1,4 2-7-15,7 1-7 0,7 0-64 16,7 0-23-16,3 0-94 16,0 1-351-16</inkml:trace>
  <inkml:trace contextRef="#ctx0" brushRef="#br0" timeOffset="167248.81">19798 6499 372 0,'0'0'170'0,"0"0"-24"0,0 0-40 15,0 0-19-15,0 0-27 16,0 0-10-16,-2-8-23 15,2 8-14-15,-3 0-13 16,-2 0 4-16,-5 8-6 16,0 2 2-16,1 3 0 15,0 1 2-15,3 0 3 16,3 1-7-16,1 4 2 16,2-2 0-16,0 0-1 15,0 0 2-15,13 0-1 16,6-2 0-16,3-1 3 15,2-1-6-15,6-4 3 16,0-2-11-16,1-3 4 0,-1-3 2 16,-2-1 3-16,-2 0 1 15,-3 0 2-15,-2-1 0 16,-3-10 0-16,0-1 1 16,-4-1 6-16,-3-1 2 15,-3 2 11-15,-2-2 4 16,-3-2-6-16,-3 2 6 15,0-2-7-15,0 3 0 16,-2-1 4-16,-13 2-16 16,-4-1-5-16,-9 2 8 15,-5 1-9-15,-4 0 0 16,-3 4 4-16,1 1-4 0,6 3 3 16,3 2-3-1,9 0-33-15,8 0-42 0,4 0-62 16,5 5-159-16</inkml:trace>
  <inkml:trace contextRef="#ctx0" brushRef="#br0" timeOffset="169941.59">15150 8517 286 0,'0'0'141'0,"0"0"-40"16,0 0-60-16,0 0-20 16,0 0 0-16,0 0 6 15,0 0 4-15,0 1 3 0,0 8 0 16,0 1-6 0,0 3-14-16,0 0 0 0,0-1-5 15,0 2-1-15,0 0-4 16,0 2-1-16,0-2-2 15,0-1 3-15,0-3-4 16,0-2 0-16,0-1 3 16,0-2-3-16,0-2-4 15,0-1-53-15,3-2-83 16,6 0-254-16</inkml:trace>
  <inkml:trace contextRef="#ctx0" brushRef="#br0" timeOffset="170435.41">15405 8292 339 0,'0'0'157'0,"0"0"-40"16,0 0-50-16,0 0-3 15,0 0-11-15,0 0-13 16,0-2-12-16,0 9-7 0,0 11 18 16,0 5-14-16,0 2-4 15,0 2-1-15,0 0-6 16,-1 3-2-16,-5 1-5 15,0 1-6-15,1 1 8 16,0 0-9-16,0-2 1 16,-2 4 3-16,-1-5-4 15,2 0 2-15,-3 3-2 16,5-4 2-16,-4-1-5 16,1-2 3-16,0-6 0 15,0-4 1-15,6-2 0 16,-1-2 1-16,2-4-2 15,0-2 0-15,0-3 0 0,0-2 0 16,0-1 0 0,0 0-11-16,0 0-36 0,2 0-29 15,14-3-96-15,4-9-328 16</inkml:trace>
  <inkml:trace contextRef="#ctx0" brushRef="#br0" timeOffset="171066.68">15528 8613 529 0,'0'0'78'0,"0"0"-3"16,0 0-20-16,0 0-23 15,0 0-3-15,0 0-7 16,44-42 10-16,-32 39-3 16,2 0-11-16,1 3-10 15,1 0-5-15,1 0 0 16,0 2-3-16,-3 6 3 16,-3 2 5-16,-4 0-7 15,-6 1-1-15,-1 0 2 16,0 2 1-16,-19 3 6 15,-3-2 8-15,-1 0 0 16,1-2 0-16,2 0-6 0,8-5-4 16,3-3 1-1,5-1 1-15,3-3-8 0,1 1 0 16,0-1 2-16,0 0-2 16,13 2 2-16,5-1-2 15,4 2 4-15,2 4 0 16,-2 0-5-16,-5 5-1 15,-2 0 1-15,-5 3-1 16,-2 2 1-16,-5 1 0 16,0-1 2-16,-3-2 3 15,0-1-2-15,0-1 6 16,-6-2-3-16,-8-1 11 0,-1-2-5 16,0-2 0-1,-4-3 15-15,1-3-5 0,-4 0-4 16,1 0-3-16,6 0-1 15,2-7-2-15,7 0-4 16,4 1-5-16,2 0 4 16,0 3-7-16,0-1-10 15,0 0-65-15,14-2-70 16,9 1-187-16</inkml:trace>
  <inkml:trace contextRef="#ctx0" brushRef="#br0" timeOffset="171817.96">17151 8518 370 0,'0'0'157'0,"0"0"-28"16,0 0-45-16,0 0-19 15,0 0-6-15,0 0-21 16,0-1-10-16,0 2-17 0,0 12-4 16,0 2 14-1,0 2-10-15,3-1-4 0,1 1-3 16,1-1-1-16,-2-1 4 15,1 1-7-15,-2-2 0 16,-2 0 4-16,0-3-4 16,0-1-1-16,0-3 1 15,3-4-42-15,1-2-89 16,7-1-134-16</inkml:trace>
  <inkml:trace contextRef="#ctx0" brushRef="#br0" timeOffset="172264.21">17513 8361 358 0,'0'0'127'0,"0"0"3"16,0 0-44-16,0 0-30 16,0 0-1-16,0 0-19 15,5-2 13-15,-5 4-16 16,0 15 9-16,0 9-1 16,0 7-23-16,-3 5-5 0,-10 3 11 15,-1 4-14 1,1 1-5-16,2-2 7 0,4 1-2 15,2-5 4-15,-3-2-13 16,1-3 1-16,0-2 9 16,-1-2-11-16,0-1 0 15,0-4 1-15,2-3-1 16,-2-3 3-16,2-6-3 16,1-1 5-16,3-6-4 15,-1-3-1-15,3-1-1 16,0-3-52-16,0 0-54 15,3 0-46-15,14-9-220 16</inkml:trace>
  <inkml:trace contextRef="#ctx0" brushRef="#br0" timeOffset="172847.37">17548 8789 488 0,'0'0'156'16,"0"0"-60"-16,0 0-45 16,0 0-6-16,0 0-3 15,0 0-13-15,23-49-7 16,-9 42 1-16,1 3-5 0,-2 0 7 16,0 4-14-16,-3 0-7 15,0 0 6-15,-2 0-9 16,-1 8-1-16,-1 5 0 15,-6 4 0-15,0-1 5 16,-2 3-4-16,-14 0 3 16,-4-1 12-16,-5-3-8 15,3-2 3-15,0-3-9 16,7-5 10-16,1-2-6 16,10-1 1-16,2-2-6 15,2 0 4-15,0 0 5 16,6-2-2-16,14-6-4 15,2-2-4-15,2 4-8 16,-2 3-1-16,-2 3 9 0,-7 0-3 16,0 6 3-16,-3 8-1 15,-3 5 0-15,-2-1 2 16,-5 0-2-16,0-1 1 16,0-3 0-16,0-1 0 15,-11-3 2-15,0-3 0 16,-2-1-1-16,-3 1 14 15,-5-2-3-15,-4 1 8 16,-4-2-2-16,1-3 7 16,0-1-5-16,3 0-15 15,5 0 5-15,2 0-7 16,6 0-6-16,4-5-38 16,5-5-40-16,3-4-85 0,0-3-275 15</inkml:trace>
  <inkml:trace contextRef="#ctx0" brushRef="#br0" timeOffset="173816.5">12997 8503 163 0,'0'0'149'0,"0"0"-3"16,0 0-43-16,0 0-22 16,0 0-9-16,0 0-25 15,-4 0 1-15,4 0-10 16,0 0-21-16,0 0-7 16,0 3-3-16,0 1-6 15,0 2 9-15,0 1-3 16,-2 4 0-16,-1 3-1 15,-1 2-3-15,-3 2 3 16,1 0-6-16,-2 2 3 0,3-3-2 16,2-1-1-1,-1-5-16-15,1-4-39 0,0-4-65 16,3-3-269-16</inkml:trace>
  <inkml:trace contextRef="#ctx0" brushRef="#br0" timeOffset="174307.61">13182 8390 245 0,'0'0'271'16,"0"0"-143"-16,0 0-32 15,0 0-17-15,0 0-2 16,0 0-24-16,-1-5-10 16,1 5-9-16,0 0-12 15,-2 7-18-15,-4 12 24 16,-4 9-7-16,-2 5-4 15,-3 2-2-15,-1 4-9 16,1 4 0-16,1 4-6 16,2 0 0-16,-1 2 23 0,1-6-21 15,4 1 2-15,-2-2 2 16,4 1-5-16,-1-4-1 16,1-3 1-16,0-5 1 15,1-9 1-15,2-5-3 16,3-7 0-16,0-4 0 15,0-3 1-15,0-2-1 16,-1 0-1-16,1-1-18 16,0 0-26-16,0 0-25 15,0-11-139-15,6-2-84 16</inkml:trace>
  <inkml:trace contextRef="#ctx0" brushRef="#br0" timeOffset="174897.63">13236 8851 349 0,'0'0'217'0,"0"0"-98"15,0 0-49-15,0 0-12 16,0 0-9-16,0 0-29 15,20-40 6-15,-9 36-10 16,3-1-11-16,4 4-2 0,-3 1 0 16,1 0 0-16,-4 0 5 15,-2 8-8-15,-4 4 0 16,-6 3 2-16,0 0-1 16,0 0 1-16,-17 2 7 15,-2-3-1-15,-3 0 7 16,0-3 0-16,5-2-7 15,3-4 11-15,6-2-12 16,5-3-1-16,3 0 3 16,0 0-9-16,0 0 15 15,3 0-12-15,15-3 0 16,3-1-3-16,4 3-4 0,0 1 4 16,-3 0 0-16,-3 0 3 15,-4 2-5-15,-3 9 2 16,0 5 0-16,-1 3 0 15,-6 1 4-15,-2-2 8 16,-3-3-2-16,-3 1 17 16,-16-2 4-16,-4-3-18 15,-5-2 7-15,-8-2 25 16,-1-2-33-16,-2-3-5 16,3-2-7-16,9 0 1 15,7 0 3-15,9-3-4 16,8-5-17-16,3-2-12 15,0 1-50-15,17-1-75 0,9 0-172 16</inkml:trace>
  <inkml:trace contextRef="#ctx0" brushRef="#br0" timeOffset="175913.55">19420 8723 66 0,'0'0'310'0,"0"0"-126"16,0 0-58-16,0 0-23 16,0 0-9-16,0 0-10 15,0-11-25-15,0 11-21 16,0 0-4-16,0 0-27 15,0 0-3-15,-4 4 5 16,-5 8-8-16,-2 0 6 16,0 4-5-16,0-1-1 0,0 2 2 15,3-1-3-15,3 1-2 16,2 0 2-16,3 1 3 16,0 3-3-16,6-1-2 15,16 0 2-15,10-1 0 16,2-3-10-16,8-4-24 15,-5-4 19-15,-3-7-7 16,-4-1 9-16,-6 0 8 16,-3-7 5-16,-6-6 11 15,-3-2-3-15,-3-4 13 16,-8-3 32-16,-1-2-12 16,0 0-11-16,-5 1-1 15,-14 2-13-15,-4 4-4 16,-6 1 2-16,-4 4-13 0,-5-1 1 15,-5 2-2-15,-7 1-83 16,-5 0-70-16,-5 2-159 16</inkml:trace>
  <inkml:trace contextRef="#ctx0" brushRef="#br0" timeOffset="177147.91">10812 8767 173 0,'0'0'166'16,"0"0"2"-16,0 0-36 0,0 0-37 16,0 0-19-16,0 0-14 15,0-3-7-15,0-1-16 16,0-2 8-16,0-2-16 16,0 0-20-16,0-2-5 15,4-2-6-15,11 4 0 16,2 1 0-16,3 2 0 15,3 1-1-15,-4 3 1 16,2 1-1-16,-2 0 0 16,-4 0 2-16,-4 4-2 15,-1 6 0-15,-8 3-5 16,-2 1 2-16,0 4 7 0,-2 6-3 16,-11 0 8-1,-2 3-8-15,-6-5 10 0,-3-2-2 16,-4-4-6-16,-5-6 1 15,-3-5 5-15,-3-3-8 16,5-2 14-16,3 0-8 16,7-3 3-16,6-9-1 15,9-2-4-15,3-6-3 16,6 1-1-16,0-2 0 16,3 2 1-16,6 5-1 15,4 6-4-15,-1 3 1 16,3 4-25-16,2 1 1 15,-3 0-22-15,0 0-59 16,-3 0-66-16,-3 0-315 16</inkml:trace>
  <inkml:trace contextRef="#ctx0" brushRef="#br0" timeOffset="178080.2">8766 8686 230 0,'0'0'168'0,"0"0"-40"16,0 0-23-16,0 0-17 15,0 0-11-15,0 0-10 16,-10-1 1-16,10-3-15 16,0 1-4-16,0-3-24 15,0 1-11-15,0 1 1 0,10-1-7 16,-1 4-2-16,2 1-4 15,3 0 0-15,2 0-2 16,3 11 0-16,-4 7 0 16,4 2 1-16,-7 2-1 15,-2-1 0-15,-5 1-2 16,-5 1 2-16,0 0-2 16,0-2 6-16,-12-3-3 15,-4 0 5-15,-5-4-3 16,0-1-2-16,-3-4-1 15,3-4 5-15,-1-2 7 16,4-2-10-16,-3-1 8 16,3 0 11-16,-1 0-5 0,1-6-8 15,4-6 8-15,0-1-14 16,0-2 4-16,5-2-6 16,-4-3 2-16,2-1 1 15,2 0-3-15,-1 2 0 16,5 4-5-16,4 4 5 15,1 1-2-15,0 1 0 16,0 0-5-16,6 1-11 16,7 3-12-16,-1 0-4 15,3 5-23-15,-3 0-50 16,3 0-54-16,1 0-150 16</inkml:trace>
  <inkml:trace contextRef="#ctx0" brushRef="#br0" timeOffset="180385.15">17573 9947 189 0,'0'0'134'0,"0"0"31"15,0 0-66-15,0 0-22 16,0 0-4-16,0 0-14 15,0-16-8-15,0 15 0 16,0 1-21-16,0 0-8 16,0 0-19-16,0 0 0 15,0 1-5-15,4 12 2 0,0 4 0 16,-3 1 0 0,-1 3 0-16,0 0 2 0,0 1-2 15,0-4-7-15,0-4-18 16,0-4-40-16,0-5 4 15,0-5-34-15,0 0-149 16</inkml:trace>
  <inkml:trace contextRef="#ctx0" brushRef="#br0" timeOffset="180817.24">17766 9814 362 0,'0'0'129'16,"0"0"11"-16,0 0-41 15,0 0-21-15,0 0-11 16,0 0-14-16,6-27-11 16,-6 27-4-16,0 0-26 15,0 0 0-15,0 0-12 16,0 13 0-16,0 5 1 15,0 6 3-15,-3 5-4 16,-7 6 1-16,2 4 2 16,-4 3-2-16,1 4-1 15,-4 0 0-15,3 2 2 16,-1-1 0-16,1 0-2 0,3-3 0 16,0-1 0-16,6-2-3 15,2-4-6-15,-1-6-15 16,1-9 23-16,-1-5-5 15,1-7-4-15,-1-4 7 16,2-4-10-16,0-2-3 16,0 0-9-16,0 0-4 15,0-8-66-15,0-8-117 16,3-2-275-16</inkml:trace>
  <inkml:trace contextRef="#ctx0" brushRef="#br0" timeOffset="181346.21">17809 10139 103 0,'0'0'298'0,"0"0"-207"16,0 0 55-16,0 0-51 15,0 0-34-15,0 0-12 16,33-79-30-16,-12 69-2 15,4 1-2-15,2 4-11 16,1 3 1-16,-5 2-5 16,-1 0 3-16,-3 14 0 15,-8 6-3-15,-7 2-4 16,-4 1 4-16,-7 1 2 0,-19-1 6 16,-3-5-7-16,-3-1 4 15,6-4 4-15,4-3-8 16,11-5-1-16,6-3 2 15,4-2-2-15,1 0-2 16,0 1-2-16,9 2 4 16,13 1 4-16,3 2-4 15,3-1 0-15,-4 4 2 16,-4-1-2-16,-5 5-1 16,-9 0-1-16,-6 4 4 15,0 4-1-15,0-2 1 16,-16 3-2-16,-4-2 6 15,-4-2-2-15,-1-4 1 16,-2-4 3-16,-1-3-2 0,-1-3 12 16,1-4-14-16,8 0-4 15,4 0 8-15,12-3-8 16,4-9-8-16,0-7-84 16,22 0-143-16</inkml:trace>
  <inkml:trace contextRef="#ctx0" brushRef="#br0" timeOffset="181918.52">19795 9952 223 0,'0'0'143'16,"0"0"2"-16,0 0-31 15,0 0-23-15,0 0-12 16,0 0-17-16,-9-21-11 16,9 21-23-16,0 0-28 15,0 4 4-15,0 9 3 0,-3 1-3 16,1 3 3 0,1-2-1-16,-2 4-3 0,-2-2 1 15,-2 0-4-15,-6 0 0 16,0 0 6-16,-3-3-6 15,4-3 0-15,1-2-3 16,3-5-12-16,5-3-52 16,3-1-93-16,0 0-222 15</inkml:trace>
  <inkml:trace contextRef="#ctx0" brushRef="#br0" timeOffset="182329.17">20032 9783 366 0,'0'0'190'0,"0"0"-80"16,0 0-18-16,0 0 7 15,0 0-30-15,0 0 1 16,0-45-24-16,3 45-16 15,1 0-26-15,-1 4-4 16,0 14 0-16,-3 7 0 16,0 7 7-16,-10 5 11 15,-16 8-10-15,-7 3-6 16,-5 2 7-16,1 1-8 0,-1-4-1 16,5-5 2-1,7-4-2-15,3-5 5 0,7-2-5 16,3-2 0-1,2 0 0-15,5-2 0 0,4-7-2 16,1-1 2-16,1-8-6 16,0-2-5-16,0-6-15 15,0-3-15-15,4 0-47 16,12-3-49-16,7-17-244 16</inkml:trace>
  <inkml:trace contextRef="#ctx0" brushRef="#br0" timeOffset="182845.56">20081 10064 643 0,'0'0'117'0,"0"0"-46"16,0 0 7-16,0 0-37 15,0 0-27-15,0 0-8 16,52-64-1-16,-25 61-5 16,-3 3 0-16,0 0 3 15,-3 7-8-15,-6 10 4 0,-5 5 0 16,-7 4 0 0,-3 1 1-16,-15 0 0 0,-13-1 7 15,-6-7-6-15,1-4 4 16,0-2-1-16,8-4-1 15,8-3 9-15,5-4-7 16,11-2 1-16,1 0-1 16,0 0-1-16,15 0 1 15,8 0-5-15,7 2 0 16,1 4 4-16,-6 2-4 16,-6 2 0-16,-7 4 0 15,-5 1-3-15,-7 5 3 16,0 3 1-16,-8 5 3 15,-15 0 14-15,-11-1-10 16,-7-3 16-16,-2-6-6 0,-8-8-5 16,-1-6-2-1,1-4-9-15,2 0 0 0,7 0-2 16,8-8-58-16,10-5-114 16,5-4-306-16</inkml:trace>
  <inkml:trace contextRef="#ctx0" brushRef="#br0" timeOffset="183687.08">15146 9882 320 0,'0'0'163'0,"0"0"-30"0,0 0-60 15,0 0-30-15,0 0-26 16,0 0-8-16,0 7 26 16,0 7-7-16,0 1-7 15,-3 1-6-15,-6 2-11 16,0 2 0-16,0-2-4 15,1 2 4 1,0-1-3-16,0-2-1 0,2-3-4 16,1-3-3-16,4-1-33 15,1-4-46-15,0-4-100 16,1-2-212-16</inkml:trace>
  <inkml:trace contextRef="#ctx0" brushRef="#br0" timeOffset="184078.24">15349 9772 368 0,'0'0'71'0,"0"0"37"16,0 0 5-16,0 0-35 15,0 0-3-15,0 0-8 16,0-16-32-16,0 16-26 16,0 14-6-16,0 9 3 0,0 8 18 15,-9 3-6-15,-10 5 2 16,-7 4-13-16,-4 2-6 16,0 1 3-16,3 1-3 15,4 0-1-15,3-5 1 16,5-3 0-16,1-2 1 15,3-6-2-15,5-5 0 16,1-7 0-16,4-5 0 16,1-4-2-16,0-3-47 15,0-1 48-15,0-5 1 0,0-1-49 16,13 0-69 0,5-6-150-16</inkml:trace>
  <inkml:trace contextRef="#ctx0" brushRef="#br0" timeOffset="184612.48">15419 10113 625 0,'0'0'50'0,"0"0"19"16,0 0-30-16,0 0-13 0,0 0-7 16,0 0-14-1,51-31 5-15,-31 31-8 0,3 0 3 16,-4 1 1-16,1 12-6 16,-7 3 0-16,-4 4 3 15,-9 1 1-15,0 2-2 16,-18 4 16-16,-10-2 6 15,-4-3-1-15,3-4-18 16,2-4-3-16,7-4 9 16,7-4-8-16,8-3-1 15,5-3 2-15,0 0-3 16,0 0 1-16,17 0-2 0,7 0 2 16,10 0 3-16,5 3-5 15,1 8 0-15,-4 4 10 16,-6 6 4-16,-9 2-1 15,-14 4-5-15,-7 0-7 16,-4-2 24-16,-25-4-8 16,-10-2-2-16,-8-7 3 15,-6-2-5-15,3-1-7 16,1-5-6-16,8-4-2 16,7 0-2-16,4 0-55 15,9-9-54-15,3-3-106 16</inkml:trace>
  <inkml:trace contextRef="#ctx0" brushRef="#br0" timeOffset="185398.17">13069 10026 184 0,'0'0'172'16,"0"0"0"-16,0 0-45 16,0 0-25-16,0 0-21 15,0 0-18-15,-18-25-11 16,18 23-14-16,0-1-5 15,0 1-17-15,6 2-8 16,9 0-8-16,6 0 2 16,4 0-2-16,-1 9 0 15,-3 7-2-15,0 3 1 16,-3 3 1-16,-9 1-1 0,-6 3-2 16,-3-2 3-1,-3-1-4-15,-18-7 4 0,-2-3 3 16,-4-3-2-16,1-3-2 15,2-4 3-15,3-3 5 16,4 0-3-16,3 0-1 16,3-4 11-16,2-8 15 15,-1-2-12-15,5-1 0 16,-2-5-14-16,-1-1 14 16,0 1-17-16,3 3 1 15,1 6 5-15,2 4-6 16,2 3-10-16,0 1-4 15,0 2-39-15,6 1-42 0,7 0-106 16,-1 0-209 0</inkml:trace>
  <inkml:trace contextRef="#ctx0" brushRef="#br0" timeOffset="186229.98">10719 10137 42 0,'0'0'378'16,"0"0"-249"-16,0 0-21 15,0 0-29-15,0 0-5 16,0 0-20-16,-9-20-5 0,9 18-15 16,0 0-8-1,0 1-7-15,0 1-19 0,11 0 0 16,5 0 0-1,2 0 1-15,4 4-1 0,-1 9-3 16,-3 4 3-16,-2 1-1 16,-8 0 1-16,-3 2 0 15,-5-1 2-15,-5 2-2 16,-16-3 11-16,-10 0-10 16,0-2-1-16,-2-3 12 15,1-6-9-15,6-4-1 16,6-3 6-16,4 0 1 15,5 0-2-15,1-13 8 16,4-3-6-16,1-4-1 16,4-2-6-16,-1-1-2 0,2 1 5 15,0 0-4-15,0 7 0 16,0 4-1-16,0 4-12 16,6 1 7-16,8 2-95 15,1-2-114-15,1 1-478 16</inkml:trace>
  <inkml:trace contextRef="#ctx0" brushRef="#br0" timeOffset="187228.29">8913 10205 101 0,'0'0'146'0,"0"0"-14"16,0 0-38-16,0 0-19 16,0 0 5-16,0 0-16 15,-11 0-8-15,8 0-7 16,3 0-6-16,-3-2-8 16,1-3 7-16,1-2-18 15,1-2-9-15,0 2 0 16,0-1-5-16,0 1-9 15,6 3 3-15,5-2-3 16,3 5 1-16,0 1-2 16,1 0 0-16,-2 0-2 0,2 4 2 15,-6 7 0-15,3 1 0 16,-3 3 0-16,-2 0 2 16,-2 2-2-16,-4 3 0 15,-1-1 2-15,0 3-1 16,0-1-1-16,-9-1 1 15,-7-1 0-15,-1-2 1 16,-2-2 0-16,0-4 7 16,2-4 9-16,0-4-16 15,0-3 4-15,-1 0 18 16,3-6 3-16,-1-7-5 16,2-4-3-16,1-1-6 0,1-3 11 15,4-1-24-15,-2-1 5 16,4 3 4-16,2 2-8 15,1 2 3-15,1 2-4 16,2 1 0-16,0 2-4 16,0 1 3-16,0 2-3 15,3 1-1-15,2 1-31 16,1 3 25-16,2 3-112 16,0 0 5-16,4 2-126 15,-6 6-262-15</inkml:trace>
  <inkml:trace contextRef="#ctx0" brushRef="#br0" timeOffset="-134427.08">6309 7335 155 0,'0'0'0'0,"0"0"-32"0,0 0-29 16,0 0 60-16,0 0 0 15,0 0-4-15,0 0-6 16,0 0 4-16</inkml:trace>
  <inkml:trace contextRef="#ctx0" brushRef="#br0" timeOffset="-132835.8">6240 7225 1 0,'0'0'59'0,"0"0"25"15,0 0-17-15,0 0 36 16,0 0-15-16,0 0-25 15,0-10-39-15,0 10 5 16,0-2-13-16,0 1 1 16,0-1-12-16,0 0 7 15,0-3-6-15,0 2 13 16,0-2-8-16,0-2 35 16,0 0-30-16,0-2-12 15,3 1-4-15,3-5 7 16,2-1 2-16,1 0 2 15,3 0-2-15,0 0-8 0,2 1 1 16,0 2 1-16,2-2-3 16,-2 2 2-16,-1 1-1 15,2 0-1-15,1 0 0 16,-2 2 0-16,7-4 2 16,-5 4-1-16,5 0-1 15,0-1 4-15,-3 2 0 16,4-3 1-16,-1 4-5 15,-1 1 0-15,-1 2 6 16,1 1-5-16,0 1 0 16,4 1-2-16,1 0 3 15,4 0-4-15,2 0 2 0,5 9 0 16,-2 1 0 0,-1-2 1-16,-3 4-1 0,0 0 2 15,-3 2 1-15,-2 4-3 16,-2 2-4-16,-1 3 4 15,-1-1 0-15,-3 4 1 16,-2-1-2-16,-1 1 1 16,-3 0 0-16,-3 1 1 15,-2-1-1-15,-2 0 0 16,-1 2 7-16,1 1-6 16,-4-1-1-16,-1 3 7 15,0 0-5-15,0 0 3 16,-6 2 3-16,-3-4-7 15,0-2 7-15,0-2-5 16,-1-2 0-16,-5-2 8 0,2-1 1 16,-1-3-10-16,-5-2 8 15,4 1 0-15,-4 0 3 16,-3-2-11-16,-1-1 11 16,-3 0 6-16,-2-1-15 15,4-1 0-15,-1-2 3 16,4-2-6-16,-3-3 12 15,2 0-8-15,-1 0-4 16,-2-1 15-16,1-2-15 16,-1 2 1-16,1-1 2 15,4-2-2-15,-2 0 5 16,7 0-7-16,-3 0 0 16,2 0 8-16,5 0-8 0,1 0 0 15,0 0 9-15,2 0-5 16,5 0 1-1,0-3-5-15,0 3 0 0,0-2 8 16,3 1-8-16,-2 1 0 16,1 0 2-16,-2-1-2 15,-1 1 1-15,1-2-2 16,-2 2 2-16,2-1 1 16,0 1-2-16,0-1 0 15,0-1 1-15,-3 1-1 16,-1-1 0-16,-1 1-2 15,2 1 5-15,2-1-7 16,-1 1 4-16,2 0 0 0,-2-2 3 16,-3 1-2-16,5-1 3 15,-3-1 9-15,0 2-3 16,-1-2 8-16,-1 0-12 16,1 0-2-16,-1 1 11 15,1-3-7-15,1 1 4 16,-2 0 5-16,2-2-7 15,-1-1 12-15,0 0-15 16,-1-2-5-16,0-2 15 16,-2 2-16-16,1-4 0 15,0 0 4-15,0 2-5 16,2-1 5-16,1 2-5 16,0 1 0-16,0-3 4 0,0 0-4 15,0-1 0-15,2 2 5 16,-1-2-5-16,2 0 6 15,0 2-6-15,0-3 2 16,1 0 6-16,1 0-8 16,-1-2 0-16,1 0 8 15,-1 1-2-15,0 1-6 16,0 0 0-16,1 3 0 16,-1 1 10-16,2-2-10 15,0 2 0-15,0-1-1 16,0 1 1-16,0-1 0 15,0 0-1-15,2 0 3 16,6-1 2-16,0-1-4 0,1-2-2 16,3 1 2-16,0 0 0 15,0 3-2-15,6-1-1 16,4 1 3-16,5 0-4 16,0-2 4-16,7 2 0 15,-3 2 2-15,-2 4-2 16,5 3-18-16,2 2-20 15,0 0-44-15,4 3-6 16,-1 11-28-16,1 4-85 16,-7 2-304-16</inkml:trace>
  <inkml:trace contextRef="#ctx0" brushRef="#br0" timeOffset="-130057.18">12902 3219 218 0,'0'0'52'0,"0"0"67"16,0 0 3-16,0 0-50 16,0 0-5-16,0 0-11 15,0 0-22-15,4-75 6 16,4 63-8-16,2 0-13 16,2-1-11-16,4 0 5 15,3 2-6-15,4-2 0 16,4 3-7-16,4 3 2 15,5 2 3-15,0 2-5 16,0 3-1-16,0 0 1 0,1 0 1 16,-3 0 4-16,1 0-5 15,-2 5 2-15,-5 2 0 16,2 3-1-16,-2 2-1 16,0 2 8-16,4 3-7 15,-3 4 0-15,1 3-1 16,-1 4 0-16,-7 3 12 15,-1-1-9-15,-7 0-2 16,-3-1 7-16,-2-1-7 16,-3 1 8-16,-1-2 4 15,-5 2-10-15,0 2 8 16,0 4-7-16,-3 5 4 16,-6 0 1-16,-5 2-6 15,-2-1 1-15,-3-2 0 0,-1-3 8 16,-5-4-4-16,-2-4 13 15,-3-2-9-15,0-4 4 16,1-2-5-16,0-5-2 16,-2-3 12-16,-3-2-11 15,-7-3 5-15,-5-2-5 16,-3 0-9-16,-8-4 15 16,2-1-16-16,1 0 0 15,2-1 12-15,4-12-6 16,3-3 6-16,4-2-5 15,3 0 1-15,7 1 10 0,1 0-15 16,8 1 12 0,2 2 0-16,4-2-7 0,4 0-2 15,3-3-2-15,2-5-3 16,2-6 6-16,1 1-6 16,1-5-1-16,-2 0 6 15,2 3-2-15,0-2-4 16,2 6 0-16,1-2 1 15,0-1-3-15,0 0 2 16,0-1 0-16,7 1-2 16,4 2 2-16,-1 5-3 15,7 3 2-15,2 0-3 16,5 2 2-16,10 0 0 16,5 0 2-16,6-2-1 0,4 0 1 15,-3 2 0 1,2 4-2-16,-5 2 0 0,-1 5-5 15,-2 3-23-15,-1 1-3 16,-3 3 17-16,-1 0-43 16,-6 0-9-16,-2 9-23 15,-5 5-58-15,-4 1-164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18:12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28257 4491 51 0,'0'0'162'15,"0"0"-100"-15,0 0 29 16,0 0-53-16,0 0 40 16,0 0-28-16,0 0 5 15,0 0-5-15,0 0-7 16,-12-18 1-16,9 15-13 15,0 1-21-15,0 1 25 16,1 0-14-16,1 1-5 16,1 0 8-16,-2-2-8 15,1 2 1-15,-5 0-17 16,2 0 5-16,-5 0 5 0,-3 0-10 16,-6 0 0-16,-4 0 3 15,-3 0 2-15,-4 0 5 16,-3 0-10-16,1 3 2 15,0 1 9-15,-3 1-11 16,-1 0 0-16,-1 1 8 16,-3-2-7-16,-1 2-1 15,-3-3 0-15,1 0 0 16,3-2 3-16,2 1-3 16,4-1-1-16,2-1 1 15,3 1 1-15,0-1 3 16,-4 0-4-16,1 0 0 0,-5 0 2 15,-5 0-2-15,0 0-4 16,-4 0 4-16,5 0 2 16,1 0-2-16,2 0-3 15,5 0 3-15,3 0-1 16,0 0 1-16,4 0 0 16,-2 0 5-16,-3 3-4 15,-4-1-1-15,-8-1-1 16,-3 0 1-16,1 1-4 15,3-1 4-15,2 2 0 16,6 0 0-16,4 1 4 16,5 0-7-16,3-1 3 15,6 1 0-15,0-1 0 16,6 0 0-16,5-2 0 0,1 2 3 16,1-3 2-16,2 1 12 15,-1 1-17-15,-1-1 3 16,2 2 1-16,0-2-4 15,0-1-3-15,0 0-1 16,0 2-2-16,0-2-46 16,0 3-50-16,0-1-67 15,2-2-179-15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49:32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19192 7991 35 0,'0'0'89'0,"0"0"-27"16,0 0-15-16,0 0 6 15,0 0 33-15,0 0-16 16,0 0-45-16,0 0 11 16,-9-9 9-16,9 8-24 15,0 1 5-15,-2 0 3 16,2 0-14-16,0 0 20 15,0 0-21-15,0 0-7 16,0 0 4-16,0 0 1 16,0 0-6-16,0 0-3 0,0 0-1 15,0 0-2-15,0 0-2 16,0 0 2-16,2 7 6 16,7 3-2-16,-1 3 0 15,-1-2 9-15,-1 2-12 16,0-2 7-16,-3 1-8 15,1 0 0-15,-1 0 14 16,-1 3-13-16,2-2-1 16,-3-1 6-16,1-2-6 15,-2 0 7-15,1-1-7 16,1-2 1-16,-2-1 9 16,0-3-9-16,0 0 1 0,2-2 4 15,-1 2 1-15,2 0-3 16,0 0 8-16,2-2-6 15,1 2 16-15,2-1-3 16,0-2-4-16,1 0 1 16,3 0 24-16,1-6 3 15,6-7-25-15,4-4-6 16,7-1 10-16,3-4-18 16,2-1 0-16,1 1 6 15,-1 0-10-15,0 0 3 16,4 0-3-16,1 1 0 15,2 3 3-15,0 1-3 0,0 3-1 16,-2 1 1-16,-4 2 0 16,-2 3 0-16,-4 1-1 15,-5 3 1-15,-2 0 1 16,-7 0 1-16,-1 1-2 16,-3 2 3-16,0-2-3 15,-5 2 1-15,-1 1 5 16,-3 0-5-16,-3 0 15 15,0-2-15-15,0 2 2 16,0 0 11-16,0 0-9 16,0 0-4-16,0 0 10 15,0 0-10-15,0 0 7 16,0 0-8-16,0 0-3 0,0 0 3 16,0 0 0-16,0 0-4 15,0 0-4-15,0 0-37 16,0 0 3-16,0 0-41 15,0 0-80-15,0 3-170 16</inkml:trace>
  <inkml:trace contextRef="#ctx0" brushRef="#br0" timeOffset="4705.75">16084 10723 156 0,'0'0'64'16,"0"0"-47"-16,0 0 7 0,0 0 34 15,0 0 31 1,0 0-37-16,0 0-4 0,0 0 5 15,68 63-22-15,-57-33 22 16,1 5-9-16,1 3-4 16,1 8-5-16,1 0-11 15,-2 5-4-15,4 1 9 16,-4 0-4-16,1-2-17 16,-1-6 16-16,-4-1-13 15,-1-4-3-15,-1-3-4 16,-4-4-4-16,-2-5 3 15,-1-6 1-15,0-2-4 16,0-5 6-16,0-6-5 16,0-1-1-16,0-3 6 0,0-2-5 15,0-2-2-15,0 0-23 16,0 0-36-16,3-9-45 16,5-7-188-16</inkml:trace>
  <inkml:trace contextRef="#ctx0" brushRef="#br0" timeOffset="8870.99">15942 10587 92 0,'0'0'61'0,"0"0"6"16,0 0-6-16,0 0 4 16,0 0 4-16,0 0-17 15,9-15-13-15,-9 14 2 16,0 1-1-16,0-2 2 0,0 2-8 15,0-1-20-15,0-1-9 16,-12 2 0-16,-7-1-5 16,-6-1 10-16,-7 2-10 15,-3-1-3-15,-6 1 3 16,-5-3 3-16,-3 0-3 16,-7 0 3-16,-5-1-3 15,0 0 0-15,0 1 1 16,0-1 7-16,0-1-7 15,1 3-1-15,0-1 6 16,1-1-6-16,2-1-1 16,0 3 1-16,1-4 0 15,0 0 2-15,-5 2-2 0,-3-1 0 16,-6-1-3-16,0 0 3 16,-2 2-14-16,1 1 8 15,1 0-3-15,4 2 9 16,5-2 0-16,4 2-4 15,2-2 4-15,1 0 1 16,-3 3 1-16,-4-1-1 16,-3 1 1-16,-9 0 1 15,-2 0-4-15,-2-2 5 16,1-1 0-16,0-1-4 16,3 0-1-16,5-2 1 15,3 2 0-15,3 1 3 16,3 0-6-16,-5 0 6 0,-5 2 2 15,-4 0-5-15,1-2-3 16,2 2 3-16,-1-1-4 16,2 2 6-16,2 0-4 15,1 0 2-15,3-1-2 16,1-1 2-16,-1 2 0 16,-5-1 2-16,-2 1 2 15,-2 0-4-15,-4 0 0 16,3 0-4-16,-5 0 0 15,-1-1 4-15,3-2 0 16,3 0-3-16,4-1 9 16,2-2-6-16,-3 3 0 0,1 3-4 15,2 0 4-15,-2 0 0 16,-2 0 0-16,-1 0-6 16,1 0 5-16,1 0-6 15,4 0 4-15,-1 0 5 16,-2 0-2-16,-1 0 0 15,0 0 0-15,7 0-2 16,4 0 2-16,3 0-2 16,3 0 2-16,2 0-1 15,6 0 1-15,2 0-6 16,-2 0 6-16,-4 0-3 16,-6 3 3-16,2 3-8 0,0-2-1 15,1 0 9 1,-2 0-1-16,-3-1 1 0,-1 1 0 15,1-1 1-15,4 1 4 16,-1 0-5-16,-1-1 0 16,1 2 0-16,9-1-1 15,5-1 1-15,6 1 6 16,2-3-6-16,4 2-1 16,1 2 1-16,2-4-4 15,1 2 9-15,-5 0-6 16,0 1 1-16,-1-1 0 15,-2 0-2-15,3-2 2 16,2 0 0-16,0 2-2 16,5 0 2-16,2 1 0 0,-2 1 0 15,1 1 2-15,0 0-2 16,-3 1 0-16,3 1 0 16,0-1 2-16,2-1-2 15,1 0 0-15,5-2 1 16,2-1 0-16,4 0 7 15,2 0-2-15,2-2-5 16,0 1 9-16,2-1-8 16,-2 0-1-16,0 1 6 15,0 1-2-15,-3 1-3 16,3 2 0-16,-1-1 5 16,-4-1 8-16,5 1-14 15,1-1-1-15,1 1 2 16,-2-1-2-16,1-1 1 0,2 0-1 15,0 1 2-15,0-2-7 16,0 0 5-16,0 1-1 16,0-1 1-16,0 1 0 15,0-1 3-15,0 3-5 16,0-2 5-16,0 1 2 16,0 3-5-16,0-1 0 15,2 1 10-15,-1 0-10 16,1 1 0-16,-1 1 2 15,-1 2 0-15,0 1 17 16,0 3-3-16,-4 0-2 0,-6 0 7 16,2 0-10-16,-1-1-7 15,3-2-1-15,-1 3-2 16,4-2 4-16,0-3-5 16,0 1 2-16,1-1 0 15,-2 1-1-15,-2 1-1 16,-1 3 9-16,-1 0 9 15,2 1-12-15,0-2-5 16,4-3 0-16,-1 0 3 16,3-1-4-16,0-1 0 15,0-1 4-15,-1 4-3 16,1-2 2-16,-4 2-2 16,1 2-1-16,-2 0 13 0,1 2-13 15,-1 1 0 1,2 0 2-16,2 1 0 0,-1-3-1 15,2 2-1-15,0-2 0 16,0-1 0-16,0-1 0 16,0-1 0-16,5-1 1 15,-1 2-1-15,-1-2 0 16,5-2-2-16,-1-2 2 16,-1-1 0-16,0-1 0 15,0 0 0-15,-1-3-1 16,-2 1 3-16,1-3-2 15,-3 0 0-15,2 2 1 16,-1-2 2-16,-1 0-3 16,4 0 3-16,-2 1-3 15,1 1 0-15,1-2 0 0,-2 2-2 16,6 0 2-16,-3 1-1 16,4 1-9-16,2-3 3 15,3 5 5-15,3-1-16 16,0 1 9-16,3 1 9 15,-1 0-19-15,0 0 15 16,-1-1-13-16,2 1 14 16,-4 0-3-16,0 0 11 15,0-3-6-15,-1 1 2 16,-1-3-1-16,2 1 0 16,-2 0-5-16,1 1 5 15,2 2 0-15,3-1 0 0,1 2 0 16,-1-1 4-16,-1-1-4 15,-4 0 1-15,-1-1-1 16,-2-1 0-16,2 0-3 16,4 0 2-16,1-1 1 15,5 3 1-15,2-2 1 16,0-1-2-16,0 0 0 16,-6-1 4-16,4 1-10 15,-1-2 6-15,3 1 0 16,0-1 2-16,4 0-2 15,2 2 1-15,4-1-1 16,4 0 1-16,0 1-2 16,-2 1 5-16,-2 0-4 0,-4 1 0 15,-3-1-2-15,-3-2 2 16,-2-1-1-16,-1 1 2 16,3 2 0-16,0-1-1 15,10 2 0-15,0-2 0 16,4 0 0-16,-4-1 0 15,-4-1-4-15,-2 0 1 16,-7 0-2-16,-2 0 2 16,-1 0-12-16,-1 0 8 15,2 0-1-15,6 0 8 16,2 0-2-16,3 0 2 16,4 0-1-16,1 0 0 0,-1 0 1 15,-3 0-3 1,-3 0 4-16,1 0-2 0,1 2 0 15,1 0-3-15,5 0 1 16,4-1 2-16,2-1 1 16,2 0-3-16,-2 0 3 15,1 0 0-15,-7 0 3 16,-4 0-2-16,-4 0 0 16,-3 0-1-16,1 0 0 15,-3 0-1-15,3 0 1 16,2 0 0-16,2 3 1 15,1 0-1-15,-1-2 0 16,-5 1 0-16,-2-2 0 16,-8 0 6-16,0 0-6 15,-5 0 0-15,2 0 0 0,3 0 0 16,3 0 0 0,4 0-2-16,2 0 4 0,3 0 7 15,1 0-5-15,-1 0-3 16,-3 0 12-16,0 0-12 15,-2 0 7-15,-1 0-2 16,6 0-6-16,0 0 2 16,4 0-2-16,3 0 0 15,2 0 0-15,1 0 0 16,-1 0-2-16,0 0 1 16,-3 0 2-16,2 0-1 15,-8 0 0-15,-7 0 0 0,1 0-3 16,-4 0 3-1,3 0 0-15,-1 1 2 0,5-1-2 16,0 3 1-16,3 0-1 16,0-1 0-16,-2 3 2 15,3-4-2-15,1 1 0 16,-4-2 0-16,5 0 1 16,0 0-1-16,0 0-1 15,2 0 1-15,3 0 0 16,2 2 0-16,0 1 0 15,-1-1 0-15,-3 1 1 16,-1-2 1-16,-5 0-2 16,0 1 2-16,0-2-1 15,-1 1-1-15,6 1 0 16,-1-1-3-16,4 1 3 0,-4 0-2 16,1-2 2-16,-4 2 0 15,0-1 0-15,-1 1-2 16,0-2 2-16,1 1 0 15,2 1 0-15,0-2-1 16,7 0-2-16,0 0 3 16,1 0-4-16,0 0 4 15,-5 0 0-15,-3 0 4 16,-5 0-2-16,-1 0-2 16,-3 0 0-16,2 0 0 0,0 0 1 15,0 0-1 1,2 0 0-16,-1 0 0 0,1 0 1 15,-1 0-2-15,-3 0 1 16,-2 0 0-16,-6 0 1 16,-2 0-1-16,0 0 0 15,-1 0-1-15,7 0 3 16,2 0-2-16,0 0 0 16,3 0 0-16,-2 0 0 15,-2 0 0-15,0 0 0 16,-3-2 1-16,1-1 0 15,0 2-1-15,1-2 1 16,2 2-1-16,3-1 0 16,4-1 0-16,4 0 0 15,-2 2 3-15,0-3-3 0,-2 2-3 16,-8-1 3-16,-2-1 4 16,2 1-2-16,-3 0-2 15,6 1 1-15,3 0-3 16,1 1 2-16,3-1 0 15,-1 1 4-15,3 0-4 16,-3-1 0-16,1 1 7 16,0-2-7-16,2-1 7 15,0 1-5-15,0-1-2 16,0 0 4-16,-3 2-4 16,-2 0-1-16,-1 0 1 15,-2 1 0-15,-1 1 4 0,-2 0-4 16,1 0 0-1,-4 0 6-15,1 0-5 0,-1 0 3 16,-2 0 5-16,5 0-8 16,0 0 5-16,0 0-6 15,-1 0 0 1,-1 0 2-16,-10 0 1 0,-1 0-3 16,-8 0 0-16,-1 0 2 15,0 0 4-15,0 0-3 16,0 1-3-16,2-1 5 15,1 2-5-15,2-2 0 16,-1 1 1-16,1-1-1 16,-2 0 2-16,0 1-2 0,-3-1 0 15,0 0 3-15,1 0-3 16,-1 0-2-16,4 2 1 16,-2-1-5-16,-1 0-3 15,-1 2-13-15,0 0-32 16,0 1-10-16,0 2-87 15,-13-1-177-15</inkml:trace>
  <inkml:trace contextRef="#ctx0" brushRef="#br0" timeOffset="50899.06">5375 13240 57 0,'0'0'80'0,"0"0"-22"15,0 0 2-15,0 0 5 16,0 0 3-16,0 0-15 16,0 0-3-16,0 0-10 15,0 0-2-15,0 0 0 16,-3-7-10-16,2 7 0 0,1-1-12 15,-3 1 2 1,1-2 12-16,1 1-10 0,-4 0 4 16,-1 1-4-1,0-2-9-15,-6 2 0 0,2 0 4 16,-2 0-7-16,0 0 13 16,3 0-14-16,1 0-2 15,0 0 12-15,0 0-10 16,1 0 0-16,-1 0 6 15,1 0-13-15,2 0 15 16,1 0-13-16,-1 3-2 16,2-2 7-16,2 2-5 15,-2-2 5-15,0 1-4 16,1-1 1-16,0-1 7 16,2 2-9-16,-2-1-2 15,2 2 5-15,-1 0-1 16,1-1-4-16,0 1 4 0,-2 1-2 15,-1 1 0-15,3-1-2 16,-3 0 0-16,3 1 6 16,0 0-5-16,0 1-1 15,0 1 0-15,0-1 0 16,0 1 2-16,0 0-2 16,0 0 0-16,0 1 3 15,0 0-3-15,0 1 1 16,0 1-1-16,0 0 1 15,0 0-2-15,3 0 1 16,0 0 0-16,-1-1 1 16,-2 0 0-16,1 1-1 0,-1-1 4 15,0 0-4-15,0 1 2 16,0-1-2 0,0-2 0-16,0 3 4 0,0-3-3 15,2 1 2-15,0 2-3 16,0-2 2-16,-1 1-2 15,1 0 1-15,-1 0 1 16,1 1-2-16,1-1 5 16,-2-1-3-16,1 1 1 15,1-1-3-15,0 2 1 16,0-1 3-16,3 1-3 16,-2 2 6-16,2-2-6 15,0 1-1-15,-1-1 3 0,-1 1-2 16,2-1 1-16,-2 1 1 15,1 0-1-15,1 1 4 16,0-1-6-16,0 1 0 16,1 2 4-16,-2-2 0 15,1 2-3-15,0 0 1 16,0-1-1-16,1 0 4 16,-4 0-5-16,3-2 4 15,-1-1-3-15,-1 2-1 16,2 1 1-16,0 1 3 15,0 0-4-15,-3-2 11 16,3-1-9-16,-3 0-1 0,0-1 5 16,3 1-5-1,-2-1 2-15,1 3-3 0,-1 0 2 16,2-2 5-16,0 2-5 16,-1-1-1-16,2 1 5 15,1 0-6-15,-2-3 1 16,-2-2 2-16,-1-2 1 15,-1-2 3-15,-1 0-7 16,1-1 0-16,0 0 0 16,0-1 1-16,-2-2 0 15,0 0 4-15,0 1-1 16,0-1 5-16,0 0-4 16,0 0 1-16,0 0 2 15,0 0-8-15,0 0 0 16,0 0 6-16,0 0-5 0,0 0 2 15,0 0-3-15,0 0 2 16,0 0 11-16,0 0-9 16,0 0 0-16,0 0 8 15,0 0-6-15,0 0-1 16,0 0 2-16,1 0 4 16,1 0 5-16,1 0-16 15,-3 0 0-15,3-1 2 16,0-2-2-16,0 1-6 15,6-2 5-15,1 1 1 16,1-1 2-16,-2 1-2 16,1 0-3-16,1 0 3 0,-1-1 0 15,3 1-1-15,-2 0 0 16,5 0 2-16,-2 2-3 16,-1 0 2-16,-1-1 0 15,-3 2 0-15,-3-1 1 16,0-1-1-16,-2 2 0 15,-2-1 4-15,4-1-8 16,-3 1 4-16,0 0 0 16,0-1 2-16,-3 2-2 15,0-1 0-15,0 1 4 16,0-2 0-16,0 2-5 16,0 0 1-16,0 0 0 15,0 0-5-15,0 0 3 0,0 0-3 16,0-1-9-1,0 1-8-15,0-3-16 0,0-1-14 16,0-1-62-16,0-4-59 16,0-1-120-16</inkml:trace>
  <inkml:trace contextRef="#ctx0" brushRef="#br0" timeOffset="53878.43">25045 14961 4 0,'0'0'87'16,"0"0"-21"-16,0 0-4 16,0 0 1-16,0 0 7 15,-91 8-14-15,61-8-9 16,-4 0 3-16,-1 0-21 15,1 1-8-15,3-1-8 16,4 0 7-16,3 0-6 16,7 0-8-16,3 0 3 15,6 0 5-15,2 0-13 16,5 0 1-16,-1 0 5 16,2 0-4-16,0 0 4 15,0 0-7-15,0 0-5 0,0 0 2 16,0 0-37-1,0 0-62-15,0 0-14 0,8 0-110 16</inkml:trace>
  <inkml:trace contextRef="#ctx0" brushRef="#br0" timeOffset="55528.09">25037 15001 178 0,'0'0'71'0,"0"0"5"0,0 0 20 15,0 0-8 1,0 0-36-16,0 0-20 0,0 0-2 16,0 0 9-16,0 0-13 15,0 0 8-15,0 3-22 16,0 4 11-16,0 0-1 16,0 2 17-16,0 1-21 15,0 0-3-15,0 0 7 16,0 1 8-16,-3 0-17 15,-1 0-2-15,1-1 7 16,-3 1-16-16,2-1 4 16,1 3 3-16,0-2-7 0,0 3 13 15,1 2-12-15,2-1 2 16,0 1 6-16,0 1-8 16,-2-3 9-16,1 0 3 15,-1 0-2-15,1 0-10 16,-2 2 3-16,1-2 6 15,1 0-2-15,-2 0-4 16,3 0-3-16,0 0-1 16,0 2 1-16,0 1-3 15,0 3 0-15,0-1 2 16,0 4 7-16,0-2 5 16,0-1-10-16,0-3 3 15,0-2 3-15,0 2-3 0,0 2-4 16,0 0 0-16,0 2 3 15,0-1-3-15,0 0 1 16,0-1 5-16,0-1-7 16,0 0 2-16,0 0-2 15,0-2-2-15,0-2 3 16,0-4 0-16,0 1 1 16,3-1 0-16,0 0-2 15,-2 1-2-15,2 0 2 16,2 4-2-16,-2-2 4 15,2-1 4-15,-4-4-6 16,1-2 5-16,-1-2-7 16,1 0 0-16,-2 0 7 0,0-1-7 15,0-1 9-15,0-1-8 16,1 2 0-16,-1 0-1 16,3 3 4-16,-2-1-2 15,1 2-2-15,1-2 2 16,-2-1 6-16,-1-3-6 15,0-1-1-15,0 0 0 16,0 0 5-16,0 0-4 16,2 0 3-16,-2 0-1 15,0 0 7-15,0 0 0 16,0 0-4-16,0 0 6 16,0 0-12-16,0 0 1 15,0 0-2-15,0 0 2 16,0 0-1-16,0 0-1 0,0 0 0 15,0 0 6-15,0 0-3 16,0 0-1-16,0 0 3 16,0 0-2-16,0 0 3 15,0 0-6-15,0 0 2 16,0 0-2-16,-3 0 2 16,-3 0-2-16,-6 0 0 15,-2 0 0-15,-2 0 0 16,-3 0 0-16,-5 0 0 15,-3 0 3-15,-3 0-3 16,0 0 0-16,0 0 5 16,2 0-2-16,3 0 1 0,0 0 1 15,2 0-5-15,1 0 6 16,-1 0-5-16,1 0-1 16,-5 0 3-16,-3 0-2 15,-3 2 2-15,0 1-1 16,2 1 1-16,1-1 11 15,3 1-12-15,4-1 3 16,0-3-3-16,4 0 1 16,-2 0-1-16,0 0-1 15,3 0 0-15,-1 0 6 16,3 0-7-16,0 0 0 16,4 0 9-16,2 0-7 15,3 0 0-15,1 0 1 0,1 0-1 16,2 0 6-16,-1 0-8 15,2 0 0-15,1 0 6 16,-1 0-6-16,2 0 2 16,0 0-2-16,0 0 2 15,0 0-2-15,0 0-2 16,0 0 2-16,0 0 5 16,0 0-5-16,0 0-3 15,-1 0 1-15,1 0 2 16,0 0-1-16,0 0-3 15,0 0-21-15,0 0-4 16,0-3-33-16,12-3-95 16,3 1-89-16,1 0-151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18:37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21570 2833 181 0,'0'0'30'15,"0"0"29"-15,0 0-12 0,0 0-4 16,0 0 3-16,0 0-12 0,0 0-4 16,0 0-5-16,0 0-2 15,0 0 8-15,0 0-14 16,0 0-7-16,0 0 29 16,0 0-8-16,0 0-3 15,0 0-3-15,0 0-12 16,0 0 4-16,0 0-5 15,0 0-6-15,0 0 18 16,0 0-11-16,-4 0 14 16,-5 0 15-16,-8 0-7 15,-2 0 13-15,-7 0-23 16,-6 0 4-16,-7 0 5 16,-6 0-24-16,2 0 0 0,-3 0 10 15,2 0-8 1,1 0 0-16,0 0-5 0,-1 0-6 15,1 0 41-15,4 0-33 16,5 0 7-16,4 0-3 16,6 0-3-16,6 0-10 15,4 0 0-15,3 0 0 16,5 0 3-16,0 0-3 16,5 0-3-16,1 0 3 15,0 0-2-15,0 0 0 16,0 0-8-16,0 0 10 15,0 0-10-15,0 0 4 0,0 0-10 16,0 0 1 0,0 0-9-16,0 0 4 0,4 0 14 15,7 0-41-15,1 0 6 16,4 0-48-16,1 2-28 16,3-2-137-16</inkml:trace>
  <inkml:trace contextRef="#ctx0" brushRef="#br0" timeOffset="83576.97">15220 9406 147 0,'0'0'114'0,"0"0"-108"16,0 0 20-16,0 0 18 15,0 0-7-15,0 0-28 0,0 0-9 16,0 6 17-16,0-5-11 16,0 1 9-16,2-1 6 15,1 1 11-15,-1-1-7 16,-2 0-10-16,1-1-4 16,-1 0 31-16,0 0-32 15,0 0 5-15,0 0 15 16,0 0-3-16,0 0 12 15,0 0-3-15,0 0-11 16,0 0 3-16,-8 0-17 16,-2 0-5-16,-5 0 11 15,-6 0-1-15,-9 0 4 16,-11 0-13-16,-9-7-6 16,-5-1 26-16,-2-1-17 15,1 3 14-15,6 1 2 0,7-1 6 16,4 2-11-1,10 0 5-15,3 1-17 0,5 0 19 16,6 2-25-16,3 1 5 16,4 0 5-16,3 0-4 15,2 0-2-15,2 0-7 16,-1 0 0-16,2 0 6 16,0 0-6-16,0 0 0 15,0 0 0-15,0 0 0 16,0 0 0-16,0 0-3 15,0 0-1-15,0 0-5 16,0 0-13-16,0 0-30 0,0 0-2 16,6 0-106-16,10 0-58 15</inkml:trace>
  <inkml:trace contextRef="#ctx0" brushRef="#br0" timeOffset="86126.24">9187 10156 226 0,'0'0'94'16,"0"0"-7"-16,0 0-12 15,0 0 35-15,0 0-43 16,0 0-33-16,-1-17-5 0,1 14-1 16,0 2 11-16,0 1-6 15,0-2-7-15,0 1 8 16,0 1-18-16,0 0-4 15,0-2 10-15,1 2-13 16,1 0 11-16,1 0-15 16,2 0 1-16,0 0 14 15,-1 0-8-15,1 5-1 16,1 2 2-16,0 1-7 16,4 2 20-16,-2 2-20 15,-1 2-2-15,2 1 12 16,-3 2-13-16,-3-2 8 0,-3 1-11 15,0-3 2 1,0 2 11-16,0-1-13 0,0 0 0 16,0-1 6-16,0-1-6 15,0-2 0-15,3-1 0 16,5-5 1-16,-2-3 4 16,4-1-1-16,5 0-4 15,10-3 26-15,11-12-18 16,10-7-2-16,8-7-6 15,7-2 3-15,8-1-3 16,2-2 0-16,1 2 0 16,2 1 4-16,-8 5-4 15,-3 3 0-15,-2 3-1 16,0 1 5-16,0 2-4 0,-1 3 0 16,-5 2 0-16,-7 3 11 15,-9 2-10-15,-9 3 0 16,-11 4-1-16,-10 0 3 15,-4 0 0-15,-1 0-3 16,-4 0 0-16,1 0 4 16,5 0-4-16,3 0-5 15,8 0 4-15,7 0-30 16,7 0-19-16,5 0-47 16,-7 0-21-16,-9 0-70 15,-14 0-350-15</inkml:trace>
  <inkml:trace contextRef="#ctx0" brushRef="#br0" timeOffset="145731.44">17672 7881 188 0,'0'0'30'0,"0"0"9"15,0 0 6-15,0 0-7 16,0 0 7-16,0 0-10 15,0 0 33-15,0 0 24 0,1-13-23 16,-1 12-22-16,0 1-18 16,0-2 15-16,0 1-5 15,0-2-11-15,0 2 5 16,0-1-12-16,0 1 5 16,0 1 1-16,0 0-2 15,0-1 10-15,0 1-13 16,-6 0-4-16,-6 0 1 15,-3 0-9-15,-6 0 2 16,-5 0-3-16,-4 2-4 16,-5 4 6-16,1-2-6 15,0 0 1-15,4-1 3 16,3-1-3-16,6 0 3 0,3 0-2 16,4-2-6-1,3 0 7-15,0 1-7 0,3 0-1 16,0 1 2-16,-1 2-1 15,0 0 1-15,0-1 1 16,2 1-2-16,1 1 6 16,3-1-7-16,1 0-2 15,-1 2 2-15,2 0 1 16,1 1 4-16,-3 1-3 16,3-1 3-16,-1 3 3 15,-2 1-5-15,-1 3 4 16,1 2 7-16,2-1-12 0,-1 4 8 15,-1-1-10 1,2 2 0-16,-1 1 2 0,2 0 0 16,0 0-1-16,0 0 0 15,0 1 0-15,0-1 2 16,0 2-2 0,3-3 2-16,0 3-3 0,2 0 0 15,-2 1 2-15,0 1 5 16,0 3-7-16,0 2 10 15,0 1-8-15,0 3 0 16,0 1 3-16,1-1-1 16,1 0 0-16,1-3 0 15,-2-1-4-15,2-3 5 0,-3-2-5 16,-2 0 1 0,1-2 0-16,0 0 1 0,-2-4-2 15,0-2 0-15,0-1 2 16,0-5 0-16,0-2-2 15,0-2 0-15,0-3 2 16,0-3-1-16,0 1-1 16,0-2 0-16,0 0 1 15,0 0 11-15,3 0-10 16,1 0-2-16,8-2 1 16,3-6 2-16,4-2-3 15,1 3 4-15,2 0-1 16,0 1-6-16,1 2 3 15,-1 2-6-15,2 1 1 0,-2 1-2 16,-4 0 2-16,0 0 5 16,-6 0-7-16,1 0-16 15,-2 0-66-15,1-2 0 16,0-2-53-16,-2-3-243 16</inkml:trace>
  <inkml:trace contextRef="#ctx0" brushRef="#br0" timeOffset="153447.69">29489 8696 62 0,'0'0'105'0,"0"0"-61"16,0 0 60-16,0 0-59 15,0 0-21-15,0 0-10 16,0 0 9-16,0 0-12 16,0 0 13-16,0-1 7 15,0-1 13-15,0 1 6 16,0 0-11-16,0 1-6 16,0-2-8-16,0 1-21 15,0 1 10-15,0-2-9 16,0 2 4-16,0-1 2 0,0-1 6 15,0 2-5-15,0-1-4 16,0 1-1-16,0 0 7 16,0 0-13-16,0 0 4 15,0-1-1-15,0 1 0 16,-2-2 6-16,2 2-9 16,-3 0 5-16,-1 0 1 15,1 0-7-15,-3 0-1 16,-1 0 1-16,-5 0 3 15,0 2 2-15,-3 2-2 16,3 0-1-16,-1 0-2 16,-4-1 0-16,4 0 0 0,-2 0 2 15,1 1-2 1,0 1 2-16,0-3-2 0,-2 1 0 16,1 0-2-16,-1 0 2 15,0-2-2-15,-1 1 2 16,0-2-1-16,-2 0 3 15,-3 1-6-15,-3-1 3 16,-3 2-5-16,-3-2 5 16,-5 1-5-16,-1-1-5 15,1 0 6-15,-1 0-7 16,1 0-24-16,1 0 36 16,0 0-3-16,2 0-8 15,5 0 6-15,2 0 5 16,2 0 1-16,2 0 1 0,1 0-2 15,0 0 2 1,-1 0-4-16,-3 0 2 0,-2 0 0 16,-3-1 0-16,-1-1 2 15,-1 1 0-15,3-1-4 16,-1 1 5-16,0 0-3 16,0 1 0-16,3-3-3 15,0 3 3-15,2-2 3 16,1 1-3-16,2 1-4 15,-3-2 4-15,-1 1 0 16,-4 0 1-16,0-1-1 16,0 1 0-16,0-1 2 15,2 2-5-15,0 0 4 16,1 0-1-16,0 0 4 16,0 0-4-16,-1 2-1 0,-1 1 1 15,-1-1 0-15,1 3 0 16,0-2-4-16,-1-2 9 15,-1 2-4-15,1-3-1 16,0 1-1-16,2-1 0 16,4 0 1-16,2 0 1 15,2 0-1-15,1 0 0 16,-1 0-1-16,0 0 4 16,-4 0-3-16,0 0 0 15,1 0 0-15,0-3 0 0,-3 1 0 16,-2-3 4-16,-2 2-4 15,2 1 0-15,-2-1 0 16,3 1 0-16,2 1 1 16,1-1-1-16,-1 1-3 15,-2-2 3-15,-1 2 3 16,-1-2-3-16,-2 1-1 16,0 2 1-16,-4 0 1 15,-1-1-1-15,-5 0-3 16,2-1 3-16,0 2-1 15,2 0 1-15,1 0-1 16,-1 0 1-16,1 0 0 16,-3 0 0-16,-1 0-1 15,-6 0-1-15,2 0-3 16,1 0 5-16,1 0-1 0,3 2 1 16,-2-2 0-16,2 0 2 15,-2 0-2-15,-2 0 0 16,3 0 0-16,-2 0 0 15,1 0 1-15,0 0-1 16,1-2 2-16,-2 1-2 16,3-1 0-16,2 1-2 15,3-1 2-15,-1 2 0 16,2-1 0-16,-5 1-1 16,-1 0 2-16,-1 0 1 15,-2 0-2-15,3 0 0 16,5 0-4-16,3 0 4 0,-1 0 0 15,1 0 0-15,-4 0 1 16,1 0 2-16,-2 0-3 16,-1 0 0-16,1 0-3 15,1 0 4-15,-1 0-1 16,0 0 0-16,1 0 0 16,0 0 0-16,2 0 0 15,3 0 0-15,-1 0 4 16,0 0-4-16,-4 0-2 15,-2 0 2-15,-4 0-6 16,4 0 3-16,-3 0-5 16,6 0 7-16,1 0-3 15,2 0 6-15,2 0-2 16,1 0 0-16,1 0 0 16,-3 0-1-16,-1-1 1 0,-6-1 0 15,-4 2 0-15,-5-1 0 16,1-1 0-16,-1 2-3 15,6 0 6 1,5 0-7-16,5 0 4 0,7-1 0 16,-1 1 3-16,3 0-1 15,-5-1-1-15,-5 1 1 16,-8 0 1-16,-7 0 0 16,-7 0-3-16,0 0 1 15,1 1 3-15,3 0-4 16,5 1 1-16,6-2-2 15,2 0 2-15,3 0-1 0,-4 0 2 16,0 0-2-16,-7 0 3 16,-7 0-3-16,-2 0 0 15,-5 0 0-15,2 0 0 16,4 0 0-16,3 0 1 16,7 0-1-16,3 0 3 15,5-3-3-15,4 0-1 16,-1 1 1-16,-2-1-1 15,-3 1-3-15,-2 2 4 16,-7 0-3-16,-5 0 2 16,-2 0 1-16,1 0-1 15,2 0-1-15,6 0 4 16,1 3-6-16,2-3 4 0,1 0 0 16,-4 0 1-16,0 0 0 15,-5 0 1-15,-1 0-2 16,-5 0-2-16,0 0 1 15,-1 2-8-15,1-2-2 16,2 0 2-16,6 0-7 16,1 0 15-16,5 0-5 15,1 0 12-15,-3 0-14 16,-3-3 8-16,-2 0 0 16,0 2-1-16,1-2-13 15,6 3-19-15,3-2 33 16,1 1-2-16,2 0 2 0,2 1 2 15,-2-2 1 1,0 2-2-16,-4 0-1 0,-4 0-3 16,-1 0 3-16,0 0 3 15,-3 0-1-15,2 0-2 16,0 0 0-16,4 0 4 16,-2 0-4-16,-1 0 1 15,-1 0 5 1,-5 0-5-16,0 0 8 0,-5 0-9 15,2 0 0-15,1 0 5 16,0 0-5-16,-1 0 1 16,4 0 2-16,1 0 9 15,3-1 6-15,5-1 9 0,2 1-18 16,2 0 4 0,2 1-7-16,-2 0-4 0,2 0 8 15,-1 0-10-15,3 0 15 16,-1 0-12-16,1 0 2 15,3 0 3-15,-2 0-5 16,-1 0-2-16,-1 0-1 16,1 0 3-16,-2 0-3 15,2 0 2-15,-1 0 1 16,1-2-3-16,-2 1-2 16,-1-1 2-16,-3 0 0 15,-1-1 2-15,0 1-4 16,-3 1 2-16,-2-1 0 15,4 1 3-15,0 0-3 0,1-1 0 16,0 2 0-16,0 0 5 16,0 0-1-16,-3 0-4 15,0 0 0-15,4 0 0 16,-1 0 9-16,7 0-4 16,3 0 10-16,1 0-1 15,3 0 15-15,1 0-19 16,3 0 11-16,-1 0-2 15,2 0-1-15,2 0-9 16,-1 3-7-16,6 0 0 16,3-2 9-16,1 1-8 15,0-1 5-15,2 1 3 16,0-1 0-16,0 0-6 16,2 2-5-16,-1-1 2 15,2-1-1-15,0 0-1 0,0 1 0 16,3-1-2-1,0 1 1-15,0-1 1 0,0-1-19 16,3 0-17-16,12 0-86 16,6 0-238-16</inkml:trace>
  <inkml:trace contextRef="#ctx0" brushRef="#br0" timeOffset="156814.07">14407 9403 289 0,'0'0'63'0,"0"0"-8"0,0 0-6 15,0 0 15-15,-89-17-11 16,63 13-15-16,-2 1-25 16,-5 0 11-16,0-1-3 15,-1 0-3-15,-2 0 20 16,0 0-9-16,2 0-6 16,0 1-4-16,6 0-17 15,0 0 3-15,-3-1-5 16,-3 0 3-16,0 1-3 15,-2 0 0-15,-6 0-2 16,-6-1-1-16,-4 1-7 16,-8 0 7-16,-1-1 1 0,0 1 4 15,4-1-3 1,7-2 2-16,3 0-1 0,1-1 3 16,-2-1-3-16,-2 2-2 15,-7-1 2-15,0 3 0 16,1 0-2-16,2 1 4 15,2 0-2-15,1 2 2 16,3 1-2-16,1 0 0 16,2 0 0-16,-1 0 0 15,1 0 0-15,-1 0 0 16,-2 0 0-16,-6 0 0 16,-4 0 0-16,-5 0-3 15,-4 0 3-15,-2 0 0 16,5 1 0-16,6 2 1 15,7 0 1-15,8-1 1 0,0 0-3 16,1 0-2-16,-7 0 2 16,-1 1 0-16,-2 0-4 15,-1 1-9-15,2 2-10 16,0-1 20-16,1-1-7 16,5 2 9-16,3-2-5 15,0-1 4-15,6 3-1 16,-1-2 3-16,0-1-3 15,-5 3 1-15,0-2-1 16,-2 2 1-16,2 1 0 16,1-1 3-16,1-2-1 15,4 0 0-15,1 0 1 16,0 0-1-16,2 0 0 0,-4 1 4 16,-3 0-4-16,1 1 0 15,-3 1-2-15,-2-1 2 16,-1 1 0-16,0-2 2 15,3 0-1-15,3-2-1 16,3-3 0-16,2 0 1 16,0 1 0-16,1-1-1 15,-1 0 0-15,1 0-1 16,-1 1 2-16,-4 1 7 16,1-1 0-16,-3 1 6 15,1 1 7-15,0-2-13 16,2 0 3-16,0 1-2 0,2-2-2 15,1 0-1-15,-2 0-6 16,-3 0 1-16,-2 0 1 16,-4 0 0-16,-1 0-2 15,1 0 12-15,0 0-3 16,0 0 0-16,2 0-3 16,0 0 6-16,1 0-1 15,0 0-10-15,1 0 0 16,-3 0 6-16,-2 0 1 15,0 0-3-15,-3 0-5 16,1-3 3-16,0 2-1 16,0 1-2-16,2-2 0 0,-6 2 1 15,2 0-1-15,-5 0 0 16,0 0-5-16,0 0 5 16,1 0-3-16,-1 0 3 15,3 0 0-15,-3 2 0 16,2 0 1-16,-2 0-1 15,0-1 0-15,0 1 0 16,4-2 4-16,-1 0-3 16,0 1-1-16,-1-1 0 15,-3 0 1-15,-1 2-1 16,3-2 0-16,2 0 3 16,7 0-7-16,3 1 6 15,-1 0-2-15,0 1 2 0,-3 0 0 16,-1 0-2-1,-2-1 3-15,4-1-3 0,1 0 7 16,5 0-7-16,-1 0 5 16,0 0 3-16,-1 0 5 15,1 0 3-15,-3 0-11 16,-1 0-2-16,-3 0 0 16,-1 0-3-16,-3 0 0 15,3 0-1-15,1 0 1 16,3 0-5-16,1 0-4 15,4 0 3-15,-1 0 4 16,0 0 0-16,3 0 2 16,-4 0 2-16,4 0 2 15,1 0-7-15,2 0 3 16,1 0 0-16,0 0-3 0,2 0 3 16,4 3-1-1,1 1-5-15,0 2 4 0,-3-2 1 16,1 3-1-16,0-2 2 15,-1 0 1-15,-2 0-1 16,-2-2 0-16,-1 0 1 16,-1 0 1-16,1 0 4 15,0-2-4-15,0 4 5 16,1-4 7-16,-3 0-4 16,2 1 3-16,-4-2 1 15,-2 0-2-15,-2 0-4 16,-1 0 3-16,-3 0 4 0,-1 0 1 15,-3 0-16-15,2 0 3 16,-1 0 0-16,4 0 4 16,2 3 5-16,1 0-2 15,6-2 1-15,-2 2 2 16,5 0-7-16,3 0 5 16,2-1 5-16,2 0-8 15,-1 1 8-15,2-1-8 16,-2 0-4-16,2-1 14 15,1 0-17-15,3-1 10 16,3 0-7-16,9 0 5 16,4 0 8-16,4 0 11 0,-1 0-12 15,2-1-3-15,0-4-10 16,0 0 2-16,0 4 0 16,0 0-4-16,0 1-1 15,0 0 0-15,0 0-7 16,0 0 6-16,0 0-6 15,0-2 2-15,5 2-91 16,10-3-19-16,1-1-66 16,-1 0-281-16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05:10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 962 296 0,'0'0'86'16,"0"0"-6"-16,0 0 24 15,0 0-12-15,0 0-42 16,0 0 6-16,0 0-9 16,-2-14-25-16,2 12 15 15,0 2-11-15,0 0-12 16,0 0 16-16,0 0-9 16,0 0-4-16,0 0 1 15,0 0-10-15,0 0-2 16,0 0-4-16,3 0-2 15,6 9 9-15,-3 5-2 0,3 5 18 16,-1 3-8-16,-3 2 1 16,0 4-7-16,-4 4-10 15,-1 2 3-15,0 2 11 16,-6 2-13-16,-10 0 13 16,-2-2 9-16,0-3-20 15,2-2 15-15,2-5-11 16,5-8-3-16,4-6-5 15,3-6-2-15,2-3 1 16,0-3-6-16,0 0-1 16,0 0-5-16,0 0 13 15,7 0 0-15,7 0 9 0,5-7 0 16,4 0-4 0,-1 1-3-16,0 1-2 0,-1 3 0 15,0 0-2-15,0 2-10 16,9 0-60-16,1-3-3 15,2 0-86-15,-3-4-218 16</inkml:trace>
  <inkml:trace contextRef="#ctx0" brushRef="#br0" timeOffset="498.91">3804 1198 498 0,'0'0'164'16,"0"0"-72"-16,0 0 8 16,0 0-15-16,0 0-30 15,0 0-14-15,-6-21-41 16,0 21-10-16,-1 8 10 15,-1 5 6-15,5-1-5 16,-1 2 2-16,4 1-3 16,0 2 0-16,0-2-2 0,0 1 0 15,7-2 0 1,5-2-12-16,6-3-3 0,0-4 17 16,7-3 4-16,1-2-4 15,-3 0 6-15,-3-9-4 16,-2-5 5-16,-5-1 3 15,-4 0 4-15,0-2 19 16,-6 1 5-16,-3 2-6 16,0 1 5-16,0 3-5 15,0 3-5-15,-6 0-13 16,-4 3-11-16,1 1-6 16,-3 3-5-16,-3 0 8 15,3 0-2-15,3 0 2 16,3 6-19-16,6 2-92 0,0-1-11 15,7 0-36-15,13-1-109 16</inkml:trace>
  <inkml:trace contextRef="#ctx0" brushRef="#br0" timeOffset="1649.9">4117 1189 426 0,'0'0'258'0,"0"0"-137"16,0 0-7-16,0 0-36 16,0 0-61-16,0 0-17 15,6 3 0-15,2 7 11 0,1 2-4 16,1 1 0-16,1 3-2 16,-1-2 12-16,0 0-12 15,-2-1 5 1,-5-1 0-16,0-3-5 0,-3-4-3 15,0-2 1-15,0-3 6 16,0 0 19-16,0 0 41 16,0-10-54-16,5-6-10 15,2-1-6-15,2-2 1 16,3 4-2-16,1 0-5 16,4 6 2-16,-3 3-5 15,0 6 7-15,5 0-16 16,-5 0 10-16,5 8 9 15,-4 2 2-15,0 2-2 16,3-2 9-16,0-2-9 0,-2 2-1 16,-1-3-1-16,-1 3 2 15,-1-3 2-15,1 3 2 16,2 1-4-16,2-1 0 16,12-3-9-16,8-3 4 15,9-4 5-15,5 0-23 16,0-3-86-16,-4-11 66 15,-8-1 36-15,-7-3 7 16,-6-2 1-16,-6 1 3 16,-9 2 24-16,-7 3 25 0,-5 2 23 15,0 1-3-15,-7 1-47 16,-8 1 11-16,-4 4-9 16,-6 2-27-16,0 3 9 15,2 0-5-15,2 0-5 16,9 0-5-16,3 3-5 15,3 9 9-15,0 5-4 16,6 0 1-16,0-2 4 16,0 0-2-16,6-4 0 15,7-4-6-15,1-1-9 16,2-5 17-16,2-1 10 16,0 0-3-16,0-8 1 15,-3-5-5-15,-6 0 2 16,1 0 1-16,-7 5-2 15,-3 4 2-15,0 2 0 0,0 2-6 16,0 0-10 0,0 0-19-16,0 10 26 0,0 3 3 15,0 2 1-15,0 3 9 16,0-1-9-16,0-1 2 16,12 4 6-16,0 4-8 15,6 3 3-15,3 4-1 16,0 7-2-16,6 1 18 15,-2 4-16-15,-1-2-1 16,-2-2 6-16,-1 0-8 16,-3-5 0-16,-1 2-1 15,-4-2 5-15,-3-3-7 0,-2 0 4 16,-4-4-1-16,-4-2 0 16,0-1-2-16,-13-3-1 15,-9-4 3-15,-8-3 8 16,-6-4-3-16,-6-7-1 15,3-3 0-15,-2 0 3 16,6-2-5-16,7-10 2 16,7-5-1-16,3-3-3 15,9-7 0-15,2-4-9 16,5-2 6-16,2-3 3 16,0 4 0-16,4 4-1 15,13 2-1-15,4 3 1 16,0 4 0-16,6 1-5 15,-2 3-2-15,5 1-17 0,-2 3-38 16,-1 1 2-16,-2 0-52 16,-5-1-179-16</inkml:trace>
  <inkml:trace contextRef="#ctx0" brushRef="#br0" timeOffset="1887.08">5484 1289 561 0,'0'0'187'0,"0"0"-74"15,0 0 7-15,0 0-29 16,0 0-38-16,0 0-24 15,-85-5-29-15,73 4-21 16,1-2-109-16,6-1-236 16</inkml:trace>
  <inkml:trace contextRef="#ctx0" brushRef="#br0" timeOffset="3438.32">6121 1460 527 0,'0'0'184'16,"0"0"-68"-16,0 0-17 16,0 0-38-16,0 0-7 15,0 0-19-15,-36-71-22 16,36 58-9-16,15 0 5 16,4-3 6-16,4 4-15 15,4-1 0-15,7 0-2 16,2 6 1-16,-2 3-1 0,-1 4 1 15,-3 0-4-15,-2 3 4 16,-4 8-2-16,-3 0 3 16,-2 2-3-16,-5 1 3 15,-5 2 0-15,4 2 1 16,-4 2 27-16,0 0-10 16,-2 0-9-16,-5-1-6 15,1-4 1-15,-3-1 2 16,0-2-2-16,0-8 4 15,-8-1 9-15,1-2 7 16,4-1-4-16,2 0 0 16,1-7-14-16,0-10-6 0,10-8-9 15,8-4 9-15,3-1 8 16,1 3 0-16,-2 3-8 16,-3 7 1-16,2 4-1 15,0 3 0-15,0 3-4 16,-4 2 1-16,0 2 0 15,-6 3 0-15,-3 0 3 16,0 0-1-16,-3 0-1 16,0 0-3-16,1 0-3 15,2 0 1-15,2 5 13 16,1 4-6-16,-2-1 1 16,1 1 5-16,-2 1-12 15,-2 3 3-15,2-1 3 16,3 4 9-16,-3-1-6 15,6-1 1-15,0-2-4 0,1-4-5 16,5-3-34-16,2-5-25 16,2 0 26-16,0-3 34 15,-2-13-19-15,-1-3 23 16,-4 0 9-16,-3-1-7 16,-3 2 24-16,-3 5 18 15,-4 3 9-15,-2 6-6 16,0 1 2-16,0 3-21 15,0 0-28-15,0 0-5 16,0 0 4-16,0 4-4 16,0 5 10-16,0-1-3 15,0 1 1-15,0 1-2 0,0 0 4 16,0-2-4-16,3 1 1 16,4-2-2-16,3 1 0 15,5 0-4-15,11 1-11 16,5-5 4-16,9-2-9 15,-1-2-16-15,-2 0-18 16,-8-3 7-16,-9-7 18 16,-9-4 29-16,-3 0 9 15,-4 1 4-15,0 0 19 16,-4 3-2-16,0 3 15 16,0 3-15-16,0 4-5 15,2 0 5-15,-1 0-30 16,4 0-14-16,5 0 1 0,5 6 13 15,0 2 5-15,1 4-4 16,-2-2 0-16,-2-1-2 16,-6 3-10-16,-2-3 11 15,-2 3 2-15,-1-2 4 16,-1-2 2-16,0-1-6 16,0-2 0-16,0-4 4 15,0-1-3-15,3 0 2 16,2 0-5-16,1-7 6 15,4-9 0-15,2-4-6 16,4-3 0-16,3 0 6 16,1-3-5-16,1 4 0 0,-4 2 1 15,-1 9-2 1,-4 7 0-16,-1 4 0 0,3 0-7 16,0 0 2-16,7 11 4 15,-2 3 0-15,-1 3 0 16,-2-3 1-16,-2 0 1 15,-5-1-1-15,0-2 0 16,-2 1 7-16,-2-4 3 16,-1-1-6-16,-1-2-4 15,-1-3-1-15,-2-1-11 16,0-1-103-16,0 0-104 16,0 0-602-16</inkml:trace>
  <inkml:trace contextRef="#ctx0" brushRef="#br0" timeOffset="6267.13">8884 1649 620 0,'0'0'137'0,"0"0"-32"0,0 0 6 16,0 0-56-16,0 0-27 15,0 0-28-15,21 0 9 16,-3 0-6-16,3 0 14 16,4-1-8-16,-1-6 6 15,3-4-5-15,1-6 5 16,0-7-12-16,4-9 2 16,1-5-2-16,-5-9-1 15,2-2 15-15,-6-3 25 16,-3-3-21-16,-5 0 12 15,-12-4-14-15,-4 1-9 16,-1 3-2-16,-14 11-7 16,2 12 22-16,-2 8 4 0,4 6-18 15,1 6 16-15,-2 0-12 16,0 7 3-16,3 1 7 16,0 2-12-16,3 2-11 15,0 0-4-15,0 0-3 16,-4 11 5-16,-1 8 2 15,2 5 0-15,2 3 2 16,0 3-1-16,2 3 3 16,2 1-4-16,3 3 0 15,0 0 2-15,0-1-2 16,9 1-6-16,10-2 6 16,5 2 0-16,6 1-17 15,1-2 16-15,2 0 2 16,0-7-7-16,-5-8 5 15,-1-5-6-15,-4-7-8 0,-4-9-5 16,6 0 10-16,1-7-1 16,-4-11-2-16,1-5 11 15,-9 0-1-15,-5-2 3 16,-4-1 8-16,-5 5 5 16,0 4 5-16,0 5-5 15,0 4-13-15,-2 3 19 16,-1 2-9-16,2 1-5 15,-1 2 1-15,2 0-6 16,0 0-1-16,0 0-3 0,0 0-1 16,0 0 4-1,0 0-12-15,3 2 12 0,11 8-7 16,8 1 4-16,5-1-11 16,9-3 14-16,4-3-7 15,0-4-4-15,-1 0 0 16,-6 0-23-16,-5 0 32 15,-7-9 3-15,-7-4 0 16,-7 0 7-16,-2-1 0 16,-5 1 23-16,0 2 4 15,0 1-22-15,-12 3-11 16,1 4 0-16,-4 2-1 16,2 1-13-16,0 0 13 15,-1 4-3-15,6 7 4 16,1 3-2-16,4 2-1 0,3 2-1 15,0 2 3-15,2 1 0 16,11 0-1-16,8-2-1 16,0-1-3-16,7-2 4 15,5-2 2-15,1-2 9 16,6-2-10-16,1-6 0 16,-4-4-3-16,-1 0-1 15,-6-4 3-15,-5-16 1 16,-1-3 0-16,-3-4 0 15,-5-3 0-15,2-4 4 0,-6-4-4 16,-1-4 8 0,-6-5-7-16,-5 2 0 0,0 1 0 15,-7 5 6-15,-5 6-14 16,-4 6 7-16,5 8 0 16,1 4 15-16,-2 5-10 15,3 5 4-15,1 1-7 16,1 3-1-16,-2 1-1 15,2 0 0-15,-2 0 4 16,-3 8-7-16,3 11 3 16,0 1 0-16,4 4-2 15,4 3 2-15,1 2-1 16,0 1 1-16,0 0 0 16,4 1 1-16,8 2-1 15,5 1 0-15,1 2-1 0,1 1 3 16,-1-2 0-1,-2-4-2-15,-2-4 1 0,-5-7 3 16,-3-8-4-16,-2-3-2 16,-1-6-8-16,0-3-13 15,2 0 23-15,2-20 15 16,2-2-15-16,5-5 1 16,-1 2-1-16,-1 6-2 15,1 1 0-15,-1 5 0 16,-1 6 0-16,2 2 0 15,-1 5-16-15,4 0 13 16,-1 3-7-16,3 10 10 16,0 3 2-16,3 1 0 15,1-4 5-15,-2 0-10 0,-2-3 11 16,-2-3-5-16,2 2-1 16,3-1 0-16,6 0-2 15,4-3 4-15,6-3-2 16,4-2 0-16,-2 0 2 15,-8-9-5-15,-4-7 2 16,-8-1-1-16,-8-1-2 16,-5 0 8-16,-4-2 0 15,-2-1 13-15,0 1-13 16,-8 2 1-16,-6 2 9 16,-4 7-6-16,0 3-3 15,-3 2-1-15,-1 2-1 16,2 2 2-16,3 0-4 0,3 0-1 15,4 10-9 1,5 3 6-16,4 1 1 0,1 1 2 16,0 1-1-16,6-2-3 15,13 0 0-15,2-3 0 16,3-1-7-16,4-3 11 16,4-4-1-16,-1-3-2 15,-3 0-12-15,-1-6 4 16,-6-5 9-16,-4-1-2 15,-7 0 4-15,-6 2 0 16,-2 4 5-16,-2 2-1 16,0 1 1-16,0 3-3 0,0 0-4 15,0 0 0 1,0 0-28-16,0 12 30 0,0 3-2 16,3 2 6-16,9 2-8 15,7-4 2-15,0-4 2 16,0-2 1-16,1-6-1 15,4-3-3-15,0 0 3 16,3-15-2-16,-2-3-9 16,-5-3 11-16,-5 0 0 15,-4 0 4-15,-5 2-2 16,-4 7-1-16,-2 3 9 16,0 4-3-16,0 1-2 15,0 2 20-15,0 2-22 0,0 0-3 16,0 0-5-1,0 0-7-15,0 7 12 16,0 6 0-16,0 1-1 0,11 0 1 16,2-1 0-16,-1-1 4 15,4 1-4-15,1 1-1 16,5 0 0-16,8-1 2 16,3-3-1-16,-2-5 6 15,3-3-6-15,-4-2-8 16,-5-3-7-16,-3-13-10 15,-6 0 22-15,-6-3-7 16,-1 0 10-16,-4 1 5 16,-4 0 1-16,-1 1 1 15,0 3 1-15,0 3 3 0,0 5 11 16,0 2-5 0,0 4-10-16,0 0-7 0,0 0-4 15,0 0-14-15,2 2 14 16,11 6 0-16,8-1 0 15,7-1 4-15,7-5 0 16,4-1 3-16,4 0-3 16,-6-4 0-16,-3-9-2 15,-5 0 2-15,-13 2 3 16,-6 1 1-16,-8 6 22 16,-2-1 11-16,0 4-17 15,0 0-9-15,-8 1-11 16,-2 0 0-16,1 0-1 0,2 1 1 15,-2 13-1-15,6 3 1 16,3 3 0-16,0 1 0 16,10-1 0-16,1-3 0 15,-2-4 4-15,-2 0-4 16,-1-1 0-16,0 1 3 16,3 2-3-16,-1-2-2 15,-1-3-7-15,-3-3-11 16,-2-7 10-16,-1 0-21 15,-1 0-5-15,0-11-24 16,0-11-236-16,0-3-224 16</inkml:trace>
  <inkml:trace contextRef="#ctx0" brushRef="#br0" timeOffset="6433.51">11731 1103 796 0,'0'0'234'16,"0"0"-86"-16,0 0-68 16,0 0-70-16,0 0-10 15,0 0-55-15,0 0-125 16,22 10 27-16,-4 1-259 16</inkml:trace>
  <inkml:trace contextRef="#ctx0" brushRef="#br0" timeOffset="7581.7">11984 1174 714 0,'0'0'168'16,"0"0"-92"-16,0 0-40 16,0 0 10-16,0 0-25 15,0 0 4-15,-16 45-14 16,16-33-3-16,0 1 5 15,0 0-9-15,0 1-4 16,13 0-5-16,11 3-11 16,4 0 16-16,5-3 8 15,-1-4 1-15,-6-6 0 0,-3-4-5 16,-2 0-1-16,-5-7 5 16,-4-8-2-16,-4-2 2 15,-5-2 5-15,-3-4-11 16,0-3 15-16,-11 2-14 15,-2 4-1-15,-2 6 34 16,6 9-22-16,4 2 5 16,4 3-14-16,1 0-5 15,0 0-17-15,0 8 10 16,0 6 7-16,0-1-3 16,9-1 5-16,3-2-5 15,9-1-8-15,4-3 11 16,5-5 7-16,4-1 2 0,2 0-7 15,-2-4 5-15,-4-9-3 16,-6-1-3-16,-7 1 6 16,-9 2-5-16,-5 3 16 15,-3 2 17-15,0 2-13 16,0 2-7-16,0 2 5 16,0 0-20-16,0 0-15 15,0 3 15-15,0 10 0 16,0 2 0-16,0 2 0 15,11 2 0-15,4-1 0 16,-3-1 6-16,1 0-6 16,4-2 0-16,3-1-2 0,3 1-8 15,10-3 6-15,1-3 8 16,0-3 5-16,-3-6-7 16,-2 0-2-16,-8 0 0 15,0-15-1-15,-8 0-2 16,-4-1 3-16,-6-2 3 15,-3 0-3-15,0 1-3 16,0 1 1-16,-5 6 4 16,1 4 17-16,0 4-16 15,2 2-1-15,2 0 6 16,0 0-8-16,0 0-11 16,0 0 0-16,0 5 5 0,0 5 3 15,2 3 6 1,5 0-5-16,2 1 6 0,3 1-8 15,6 1 1-15,6-1 0 16,0 1 1-16,3-3 2 16,-2-5 4-16,-3-4-4 15,0-4-3-15,-2 0 3 16,2-7 2-16,1-11-2 16,-1-3 0-16,2-3-2 15,1-3 4-15,-2 2-2 16,-5 3 0-16,-7 7 2 15,-6 6 3-15,0 8 0 16,-4 1 2-16,4 0-7 16,4 8-26-16,7 8 26 15,8 4 3-15,-1 0-2 0,2-3 1 16,-2-2-4 0,0-3 4-16,-5-3-3 0,0-3 1 15,-1-5 0-15,-2-1 6 16,5 0 5-16,-2-3-9 15,4-11-1-15,-1 0 4 16,-2 0-4-16,-1 0-1 16,-3 4 0-16,-5 3 3 15,-7 4 0-15,-3 3-6 16,0 0-9-16,0 0-30 16,5 7-56-16,4 8-2 15,3-4-193-15</inkml:trace>
  <inkml:trace contextRef="#ctx0" brushRef="#br0" timeOffset="9398.49">14222 1731 628 0,'0'0'30'16,"0"0"-4"-16,0 0 8 15,0 0 1-15,0 0 1 16,0 0 1-16,-89 18-2 16,60-15-6-16,-5-2 1 15,-6-1 9-15,-6 0-3 0,-8 0-7 16,-3 0-2-16,-1 0 1 15,-3 0-28-15,-5 0 1 16,-2 0-1-16,-7 0 3 16,-7 0-3-16,-3 0-3 15,-6-2 1-15,-6-4 0 16,3 0 2-16,-2 1 0 16,2 1 6-16,8 1 1 15,5 3 2-15,5 0-4 16,3 0-5-16,6 0 3 15,-5 0-2-15,-1 0 5 16,-4 0-6-16,2 6-2 16,2-1 2-16,0-1 0 15,3 2 2-15,-4-2-1 0,2-1 1 16,3 0 2-16,5 0-1 16,4-1 9-16,-3 3-4 15,-2-2 0-15,-7 1-3 16,-4-1 4-16,0 1 3 15,-2 0-1-15,2-1 4 16,-1 0-2-16,5 0 1 16,1-2-3-16,5-1-2 15,0 2 1-15,-1 1-3 16,0-2 4-16,-9-1 5 16,4 1-5-16,0 1-11 15,1-1 12-15,4 1-9 16,3 0 4-16,1 1-3 15,2 0 2-15,3 0 8 16,0-1-5-16,-2 1-1 0,-1-1-1 16,-6-1 3-16,-7 2-5 15,-3 0-5-15,2 1 1 16,1 1 0-16,5 0 1 16,0-1 2-16,2-1-4 15,-4-2 0-15,1 1 0 16,-5-2 1-16,-6 0-1 15,-2 1 4-15,4 1-4 16,-2-1 3-16,6 0-3 16,3 1 0-16,1 1 1 0,3 1 3 15,-3-1-4-15,2 0 5 16,0 0-5-16,0-1 10 16,-3 0-6-16,-5-1 1 15,2-1-1-15,2 0-4 16,2 2 0-16,2-2 0 15,3 2 0-15,-2 0 0 16,2 1 0-16,-1-2 1 16,1 2 0-16,-4-2-1 15,0-1 3-15,-3 0-1 16,3 0 0-16,0 0 0 16,1 0 0-16,2 0-2 15,0 0 11-15,-9 0-6 16,4 0-1-16,-1-3 4 0,-3 2 0 15,0-2-7-15,-2 3-1 16,-1-1 1-16,0 1 12 16,3 0-9-16,-6 0-1 15,2 0 4-15,-4 0-1 16,-3 0-2-16,-2 0 1 16,-2 0-1-16,-3 0 3 15,1 0-7-15,7 0 0 16,4 0 1-16,13 0 0 15,-1 0-1-15,3-7 1 16,-6-2-1-16,4-1 0 16,-1 2 0-16,1 2 0 15,1 0-1-15,8 3 2 0,3 2-1 16,5 0 1 0,0 1 1-16,9-3 4 0,7-3-6 15,1-1 1-15,-3-1 5 16,-4 0-3-16,-4 1-3 15,4 2 1-15,-3 2 0 16,7 1-1-16,-1 0-3 16,3 1 3-16,-2-2 2 15,0-1-2-15,2-1-1 16,0 1 1-16,-1 3 1 16,1-1-1-16,-4 2 0 15,6 0 0-15,-2 0 3 16,1 0-2-16,-2 0 0 0,4 0 2 15,0 0 2-15,2 0 4 16,-2 0-2-16,0-3 1 16,-2-1 2-16,2-3-10 15,5 1 0-15,2 1 5 16,-1-1-3-16,5 3 5 16,-5 2-4-16,10 1 0 15,0-1 7-15,6 1-6 16,1-2 8-16,7 1 4 15,0 1-6-15,0 0-2 16,-2 0 1-16,1 0-3 16,-1 0 13-16,-2 0-11 0,1 0-1 15,3 0 0-15,0 0-6 16,3 0-1-16,0 0 0 16,0 0 0-16,0 0-3 15,0 0 2-15,0 0-4 16,0 0-7-16,0-2-10 15,0-3-25-15,24-5-47 16,18-4-53-16,13 0-167 16,3 2-465-16</inkml:trace>
  <inkml:trace contextRef="#ctx0" brushRef="#br0" timeOffset="30061.89">2870 3139 254 0,'0'0'96'0,"0"0"-46"16,0 0 28-16,0 0 27 15,0 0-67-15,0 0 26 16,0 0-35-16,13 82 1 0,-10-61 6 15,-1 2-13-15,1 0 25 16,0 1 8-16,-3 1-44 16,0 3 5-16,0 2-5 15,0-1-9-15,3 3 5 16,0-6-7-16,0-1 7 16,3-2-7-16,0-4 0 15,-2-2 1-15,-2-2-1 16,1-4-1-16,-2-2 1 15,1-4 2-15,-1 0-3 16,-1-1-2-16,0-1 2 16,0 0 3-16,0-3-3 0,0 0-42 15,0 0-13-15,2 0-16 16,-2-2-102-16,0-9-275 16</inkml:trace>
  <inkml:trace contextRef="#ctx0" brushRef="#br0" timeOffset="30813.14">2921 3190 167 0,'0'0'177'16,"0"0"-32"-16,0 0-38 15,0 0 1-15,0 0-33 0,0 0-11 16,-15-24-7-16,15 20-15 16,0-2-21-16,0-1 3 15,0 0 17-15,0-3 0 16,0 1 3-16,2 0-36 15,11-1-8-15,2-1 8 16,7 1-8-16,2 0 0 16,4 0 2-16,-1 3 1 15,3 0-1-15,-4 3-2 16,-4 1 2-16,-3 2-3 16,1 1 1-16,-4 0-4 15,-1 0 3-15,0 4-2 16,-3 3 3-16,1 1 0 0,1 2 3 15,-3 0-3-15,-3 1 0 16,1 2 0-16,-9 0-1 16,0 0-2-16,0 2-3 15,0-1 6-15,-12 2 5 16,-9-5 17-16,-1 1-5 16,-5-4-1-16,1 0-1 15,-2-2-7-15,1-3 0 16,5-2-4-16,3-1-2 15,4 0 12-15,4 0-14 16,4 0 0-16,7 0 0 16,0-1-3-16,0-9-33 15,3 0-64-15,13-3-120 16,5-1-396-16</inkml:trace>
  <inkml:trace contextRef="#ctx0" brushRef="#br0" timeOffset="31526.12">3240 2720 210 0,'0'0'288'16,"0"0"-156"-16,0 0-6 16,0 0-34-16,0 0-35 15,0 0-23-15,-1-32-11 16,1 28 10-16,1 1-32 15,7-1 4-15,2 2-1 16,-1 0-1-16,9 0-6 0,-3 2 6 16,1 0-3-1,-1 0 0-15,0 0-1 16,-6 0 1-16,0 4-6 0,0 3 12 16,-6 5-15-16,0 1 16 15,-3 4-7-15,0 5 13 16,0-1-5-16,-9-1 7 15,0-2 9-15,-2-3-5 16,4 0-9-16,-3-4-3 16,4-2 3-16,1-4 1 15,5-1-11-15,0-2 0 16,0-2-1-16,0 1 1 16,0-1 0-16,0 0 0 15,9 0 0-15,9 0 12 16,6 0-5-16,3-7-2 0,11-1 5 15,-2 2-9-15,0 0 0 16,-6 4-1-16,-2-1 3 16,-11 3-1-16,-7-2-2 15,-2 2 1-15,-4 0 1 16,-2 0-1-16,-2 0-1 16,1 0 0-16,-1 0 1 15,0 0 0-15,0 0-1 16,0 0 0-16,0 0 1 15,2 0-1-15,1 0 0 16,2 0-6-16,3 0-93 16,1 0-63-16,-3 0-225 15</inkml:trace>
  <inkml:trace contextRef="#ctx0" brushRef="#br0" timeOffset="32900.21">4617 3294 132 0,'0'0'193'0,"0"0"-55"15,0 0-34-15,0 0-42 16,0 0-11-16,0 0-5 0,0-2-1 16,0 1-5-1,0 1 1-15,0 0 6 0,0 0-8 16,0 0-3-16,0-2-12 15,0 2 17-15,0 0 1 16,0 0 7-16,-3 0 18 16,-3-1-38-16,-1-1-14 15,-1 1 0-15,-1 0-10 16,-1 1 3-16,-2 0-5 16,3 0-2-16,4 0-2 15,1 0 1-15,0 0 0 16,4 0-1-16,0 0-4 0,0 0-31 15,0 0-67-15,0 0-9 16,0 0-60-16,1 0-36 16,6 0-309-16</inkml:trace>
  <inkml:trace contextRef="#ctx0" brushRef="#br0" timeOffset="33045.41">4617 3294 433 0</inkml:trace>
  <inkml:trace contextRef="#ctx0" brushRef="#br0" timeOffset="33203.89">4617 3294 433 0,'30'47'168'0,"-30"-45"-21"0,0-1-26 0,0 0-18 15,-6 2 9-15,-7 0-30 16,-4-2-2-16,-4 2-32 15,1-1-11-15,0-2-5 16,2 1-20-16,3-1 4 16,5 0-12-16,7 2 2 15,1-2-6-15,2 0-2 16,0 0-51-16,0 0-78 16,12 0-97-16,0 0-208 15</inkml:trace>
  <inkml:trace contextRef="#ctx0" brushRef="#br0" timeOffset="35825.83">6094 2585 363 0,'0'0'186'0,"0"0"-70"16,0 0-37-16,0 0 6 15,0 0-28-15,0 0-26 16,0-4 8-16,0 4-17 16,0 0-13-16,0 0 22 15,0 0-12-15,0 0 1 0,0 0 1 16,0 0-15 0,0 0 14-16,0 0 4 0,0 0 10 15,-9 0 12-15,-10 0-24 16,-8 0 2-16,-9 0 5 15,-6 0 1-15,-7 3 3 16,0 1-13-16,6 2-9 16,1-1 14-16,2 1-19 15,4-1 5-15,3 1-9 16,6-2 1-16,6-1-3 16,2-2 0-16,1 2 0 15,3 0 0-15,0-2 0 16,5 1-1-16,-1-1 1 15,4-1 3-15,2 1 0 0,2 1-3 16,2-2 0-16,-1 0-2 16,2 0 2-16,-1 0-2 15,1 0-5-15,0 1 7 16,0-1 0-16,0 2-5 16,0-1 1-16,0 1 1 15,0 2-2-15,0 2 5 16,0 1 0-16,0 1 4 15,0 2-4-15,0 0 0 16,0 2 0-16,0 1 1 16,3 1-1-16,-3 1-1 15,3 0-2-15,-2 1 6 16,1 0-3-16,-2 1 0 0,3 3 0 16,-3 0 2-16,0 4-2 15,0 0 0-15,0 3 1 16,0 1 0-16,0-3 0 15,0 5-1-15,0-2 1 16,0 4-2-16,0 4 3 16,0-1-2-16,0 2 1 15,-3 1 1-15,1 1-2 16,1 3 0-16,-1-2 0 16,2 3-2-16,0-3 2 15,0 2 0-15,0 0 1 16,0-1 2-16,3 4-2 15,2 2-2-15,2 2 5 0,1 3-4 16,-2 0 0-16,0 1 0 16,2-3 5-16,-3 4-4 15,-2 3 2-15,3 0-3 16,-3 2 1-16,0 1 9 16,0-2-6-16,2 1-3 15,0 0-2-15,1 2 4 16,3 1-1-16,-4 0-2 15,2 0 0-15,-4 1 8 16,-3 2-6-16,0 5 1 16,0 2 5-16,0 3-3 0,0 1 1 15,0 2-2 1,0 3-3-16,-7-2 14 16,7-1-15-16,-3-5 0 0,3-2 3 15,-3-4-3-15,1 1 7 16,1 1-1-16,1 5 0 15,0 1 7-15,0 6-11 16,0 3-1-16,0-1 13 16,0-4-6-16,4-3-3 15,5-4-5-15,0 4 3 16,5 6-1-16,5 7-2 16,6 5 0-16,-5 1 3 15,-2-8-1-15,-9-16 1 16,-6-12 10-16,-2-9-11 0,2-8 16 15,-3 2-11-15,6-2 2 16,-5-4-4-16,1-5-3 16,-2-2 6-16,0-7-4 15,0-2-4-15,0-2 6 16,0-4-6-16,0-4 0 16,0-2 3-16,-2-3 2 15,1-1-4-15,-2-2-1 16,-1-3 2-16,2 1 4 15,1-2-5-15,1 0 1 16,0 0 0-16,0 0 4 16,-2 0-5-16,2 0 2 15,0 0-2-15,0-5 5 16,0 3-5-16,0-2 1 0,-1-1 0 16,1 3 3-16,0-1-4 15,-2 0-1-15,2 0-5 16,0 0 5-16,0-1-4 15,0 0-4-15,0 0-1 16,9-1-8-16,6 3-3 16,12-1 4-16,6 0-3 15,12-1 2-15,10-1-14 16,3 0-16-16,-3 2-34 16,-13 1-110-16,-12 1-148 15</inkml:trace>
  <inkml:trace contextRef="#ctx0" brushRef="#br0" timeOffset="37840.55">6734 2908 248 0,'0'0'198'15,"0"0"-55"-15,0 0-33 16,0 0-21-16,0 0-9 15,0 0-16-15,0 0-15 16,-7-6 4-16,7 6-4 16,0 0-10-16,0 0-1 15,0 0-6-15,0 0 3 16,0 0-10-16,0 0-6 16,0 0 10-16,0 0-24 15,0 2-4-15,10 12 21 0,-1 4-6 16,0 8-5-1,0 3-7-15,-5 7-4 0,1 1 7 16,-2 0-7-16,0-3 0 16,0-6 2-16,-1-5 2 15,-1-7-4-15,-1-5 0 16,0-4-13-16,0-4-6 16,0-2-75-16,2-1-65 15,3 0-83-15,3-3-367 16</inkml:trace>
  <inkml:trace contextRef="#ctx0" brushRef="#br0" timeOffset="39474.61">8778 3020 79 0,'0'0'410'0,"0"0"-268"16,0 0-11-16,0 0-9 15,0 0-14-15,0 0-54 16,0 0 14-16,5-13-16 16,-4 11-12-16,-1 2-10 15,0 0-14-15,0 0-1 16,0 0-2-16,0 0 2 15,0 0-6-15,0 0 2 16,0 0-6-16,0 0-2 16,-3 8-1-16,-4 3-1 0,-1 3 3 15,-2-2-4 1,7 2-1-16,-2 2-1 16,2-3 2-16,3 3 0 0,0-4 0 15,0 1 1-15,0-2-7 16,0 0 6-16,6 3-4 15,2-1-1-15,7 0-18 16,0-2 7-16,-2-2 13 16,7-1 2-16,0-1-3 15,4-1 3-15,1-4-2 16,2-2-1-16,-4 0 1 16,4 0 2-16,-8-7-1 15,3-2 2-15,-5-4 8 16,-5-1-5-16,3 0 5 15,-8-3 14-15,-2 1 5 0,-2-1-5 16,-3 2 0-16,0-1-9 16,0 2 2-16,0 1 0 15,0 2-12-15,0 0-3 16,0 0 2-16,0 0-2 16,0 1 0-16,-5-2 4 15,-4 1-2-15,-3-3-2 16,-6 1 3-16,-1 0-3 15,1 4 0-15,-3 0 3 16,3 4-3-16,2 2 0 16,4 3-1-16,0 0 0 15,0 0 1-15,7 0-3 0,-3 0 3 16,2 1-2-16,1 5-33 16,2-2-9-16,2-1-12 15,1-3-56-15,0 0-65 16,0 0-207-16</inkml:trace>
  <inkml:trace contextRef="#ctx0" brushRef="#br0" timeOffset="40558.65">11494 2918 292 0,'0'0'263'16,"0"0"-122"-16,0 0-13 15,0 0-30-15,0 0-27 16,0 0-12-16,0-6-11 15,0 6-6-15,0 0-11 16,-3 0-7-16,-2 0 3 0,-3 0-16 16,-3 6-5-1,2 4 7-15,-2 0-13 0,1 0 4 16,4 2-4-16,-3 1 0 16,3 1 2-1,-1-1-2-15,4 0 0 0,3-2 0 16,0 2 3-16,0-2-3 15,3 3 0-15,10 0-7 16,2 1 7-16,9 0 2 16,-2-1-2-16,6-2 0 15,1-2-1-15,-3-3-8 16,2-4 4-16,-3-2 2 16,-1-1-1-16,-2 0-3 15,-4-1 7-15,-2-9 5 16,-2-1-5-16,-4-1 13 0,-2-4-2 15,-2 2 15-15,-3-4 5 16,0 2-3-16,-3-1 4 16,0 2-13-16,0-3-13 15,0 3 12-15,-9-1-14 16,-2 2 0-16,-2 0 7 16,-1 2-4-16,-2 0-5 15,-4-1-1-15,-3 3-1 16,-3 0 2-16,0 3-2 15,0 3 0-15,5 3-1 16,3 1 0-16,5 0-4 16,1 0 5-16,3 0-28 0,4 1-26 15,1 5-44-15,2 1-114 16,2 0-131-16</inkml:trace>
  <inkml:trace contextRef="#ctx0" brushRef="#br0" timeOffset="41557.67">14526 3128 534 0,'0'0'169'15,"0"0"8"-15,0 0-55 16,0 0-17-16,0 0-18 16,0 0-50-16,-17-3-6 15,6 5-14-15,-2 6-9 16,4 2 5-16,-3 1 5 16,-1 1-17-16,2 0-1 15,3 0 9-15,0 1-7 16,3-1-2-16,2 1-7 15,3 1 7-15,0 0 4 16,0 3-3-16,9-1-2 16,8-1 1-16,3 0-4 15,6 1 2-15,2-2 2 16,4-1 0-16,-3-5 0 16,3-3 0-16,-4-5 0 0,0 0-9 15,-1 0 4-15,-3-12 10 16,0-1 3-16,-6-2-7 15,-2-1 13-15,-2 1-10 16,-3 0 19-16,-2 0-16 16,-2 1 26-16,-3 0-20 15,-2-3 6-15,-2 2-5 16,0-1-9-16,0 2-3 16,0 1 6-16,-6-1-7 15,-7 3 8-15,-4 0-9 0,-2 1 0 16,-4 3-2-16,-1 3 2 15,-1 2 0-15,-1 2-3 16,1 0 3-16,5 0-5 16,3 2-4-16,2 5-31 15,0 1-37-15,3 0-92 16,-1 1-162-16</inkml:trace>
  <inkml:trace contextRef="#ctx0" brushRef="#br0" timeOffset="43404.95">6254 4270 237 0,'0'0'239'0,"0"0"-126"16,0 0-44-1,0 0-17-15,0 0 1 0,0 0-31 16,-57 35-10-16,50-24-6 16,1 1 7-16,1-1-12 15,2-1 2-15,-1-2-3 16,4 1 0-16,0-1-1 16,0 0 1-16,0-1 0 15,0 1-2-15,10 0-1 16,-1 1 3-16,3 1-2 15,3-2-4-15,2-1 5 16,2-3 0-16,0-1 0 16,2-3 0-16,-3 0 0 15,3 0-5-15,-6 0 6 16,-2-8 0-16,-1-1 3 0,-3-1 4 16,-3-1 21-16,1 1 17 15,-2-1 7-15,-5 1 15 16,0-1-14-16,0 0-8 15,0 2-2-15,0 1-18 16,0-1-1-16,0 3-7 16,-9-1-6-16,-3 3 2 15,0 0-11-15,-3-1 1 16,2 3 6-16,-3-1-9 16,0 1 0-16,5 2-1 15,2 0-1-15,4 0 2 16,1 0-4-16,2 0 1 15,-1 0 1-15,3 0-28 0,0 0-27 16,0 0-12-16,0 2 2 16,3 2-69-16,6 0-152 15</inkml:trace>
  <inkml:trace contextRef="#ctx0" brushRef="#br0" timeOffset="43647.7">6580 4333 577 0,'0'0'150'0,"0"0"-41"16,0 0-62-16,0 0-17 15,0 0-23-15,0 0-7 16,-1-10-77-16,1 9-109 16,4 0-437-16</inkml:trace>
  <inkml:trace contextRef="#ctx0" brushRef="#br0" timeOffset="44162.89">6790 4243 501 0,'0'0'173'0,"0"0"-54"16,0 0-21-16,0 0-32 15,0 0-37-15,0 0 4 16,-38 1-20-16,31 7 2 15,1 1-4-15,1 3-11 16,2-1 2-16,3 3-2 16,0-1 0-16,0 1 5 15,8-1-5-15,7-1 0 0,4-1 0 16,2-1 3-16,-2-1-3 16,2-1 0-16,0 1 4 15,-3-2-3-15,0 0 0 16,-5 1 4-16,-1 0 2 15,-6-1-7-15,-1-2 0 16,-5 2-3-16,0-1 9 16,0 1 4-16,-11 0-4 15,-4-2 1-15,-1 0 3 16,-8-3-9-16,-1 1 10 16,-4-1-7-16,-2-2-4 15,3 0 7-15,4 0-5 16,9-3-2-16,2-7 3 0,5-1 7 15,2 0-5-15,6-3-5 16,0 1-63-16,0 0-55 16,12-3-243-16</inkml:trace>
  <inkml:trace contextRef="#ctx0" brushRef="#br0" timeOffset="44444.37">6969 4156 241 0,'0'0'250'15,"0"0"-102"-15,0 0-27 16,0 0 2-16,0 0-16 15,0 0-39-15,-14-2-22 16,-5 2 20-16,-5 0-6 16,-3 6-39-16,-2 0-8 15,3-2-13-15,2 0-1 16,5 0-51-16,2 0-95 16,2 1-152-16</inkml:trace>
  <inkml:trace contextRef="#ctx0" brushRef="#br0" timeOffset="45362.91">6193 5407 428 0,'0'0'221'0,"0"0"-89"15,0 0-31-15,0 0-14 16,0 0-64-16,-82 51 0 16,70-40 17-16,1 1-20 0,4 0-11 15,4-2-7 1,0 0-1-16,3-2 0 0,0-2-2 16,0-1 1-16,0 1 0 15,10 0 0-15,5 1 0 16,3-1-1-16,0-1 1 15,3 0 0-15,-2-2 8 16,4-3-8-16,-4 0 0 16,3 0 2-16,-5 0-1 15,-1-9 1-15,-4-1-2 16,-3-1 0-16,-2-1 12 16,-4 0 15-16,-1-4 19 15,-2-3 14-15,0-1-9 16,0 1-25-16,-6 4-10 15,-6 4-10-15,3 1 12 0,-4 4-18 16,1 1 0 0,0 0 1-16,-6 4 2 0,6 1-3 15,-1 0 0-15,2 0-5 16,5 0 4-16,0 0-8 16,2 6-6-16,4 1-10 15,-3-2-8-15,3-1-34 16,0 1-36-16,0-1-47 15,0 0-123-15</inkml:trace>
  <inkml:trace contextRef="#ctx0" brushRef="#br0" timeOffset="45612.87">6585 5478 589 0,'0'0'221'16,"0"0"-105"-16,0 0-29 16,0 0-36-16,0 0-34 15,0 0-11-15,-18-13-6 16,18 10-50-16,0 0-84 0,0 0-190 15</inkml:trace>
  <inkml:trace contextRef="#ctx0" brushRef="#br0" timeOffset="46090.37">6585 5478 318 0,'85'-88'419'0,"-85"85"-342"16,0 1-12-16,0-3-43 0,6 1-7 15,6 1-15-15,4 3 0 16,-2 0 4-16,2 0-3 16,-2 3 7-16,2 6 4 15,-4 1 8-15,2 2 5 16,-6 2-2-16,-3 3 20 15,-4 0 6-15,-1 2 17 16,0 0-3-16,-9-1-31 16,-4 2-3-16,1-3-14 15,3-1-8-15,-1-3-3 16,2-4 2-16,2-3-6 16,0-3 6-16,6-3-5 15,0 1 2-15,0-1 13 0,0 0-16 16,0 0 2-1,3 0 0-15,9-3-2 0,3-4-5 16,3-1 4-16,4 0-3 16,-2-2-4-16,7 1-4 15,0 2-5-15,-1 0 6 16,3 1-17-16,-4 0-20 16,0 2-33-16,-5-4-52 15,1 1-195-15</inkml:trace>
  <inkml:trace contextRef="#ctx0" brushRef="#br0" timeOffset="46489.68">7170 5306 593 0,'0'0'218'16,"0"0"-109"-16,0 0-31 15,0 0 21-15,0 0-43 16,0 0-9-16,-46 33-11 16,41-20-11-16,4-2-19 15,1-1-1-15,0 0-5 16,1 0 0-16,14 1 0 16,0-1 1-16,7 0 4 15,-1 0-5-15,2 0 2 16,-1-2 3-16,-4 1-5 0,-5-2 0 15,-5 1 1-15,-2 2-1 16,-2-1 0-16,-4-1 0 16,0 0 0-16,0 1 4 15,-13-1 0-15,-2-2-2 16,-3-2 3-16,4-4-4 16,0 0-1-16,0 0-22 15,1-3-82-15,4-9-64 16,1-7-121-16,2 0-424 15</inkml:trace>
  <inkml:trace contextRef="#ctx0" brushRef="#br0" timeOffset="46748.05">7225 5220 563 0,'0'0'204'0,"0"0"-93"15,0 0 20-15,0 0-62 16,0 0 3-16,81-81-33 16,-74 73-4-16,0 2-19 15,-2 3 6-15,-2 0-9 16,0 3-9-16,0-1-4 16,2 1 0-16,-1 0 0 15,2 0-6-15,0 0 3 16,-2 0-36-16,2 0-37 15,-1 3-74-15,-2 4-218 0</inkml:trace>
  <inkml:trace contextRef="#ctx0" brushRef="#br0" timeOffset="48280.97">6485 6804 639 0,'0'0'175'16,"0"0"-7"-16,0 0-32 16,0 0-21-16,0 0-59 15,0 0-7-15,-76 39-26 16,70-29 1-16,1 2-23 15,2-2 10-15,3 1-11 16,0-1 0-16,0 1-1 16,0 2 2-16,8 1-2 15,7 0-9-15,3-1 7 0,4 0-1 16,-1-5-2-16,3-2 3 16,3-4-5-16,0-2 5 15,-1 0 3-15,3 0 0 16,-5-11 4-16,3-1-4 15,-8-4 0-15,-4 0 0 16,-2-1 5-16,-7 1 16 16,-1-1 1-16,-4-2 6 15,-1 1-7-15,0 1 10 16,0 0-14-16,-6 2-6 16,-9 2 5-16,-4 0-16 15,-2 4 0-15,-4 2-1 0,1 6 1 16,-3 1-5-1,6 0 5-15,-1 0-11 0,5 4-7 16,1 2-22-16,4-2-43 16,3-1-109-16,6-2-192 15</inkml:trace>
  <inkml:trace contextRef="#ctx0" brushRef="#br0" timeOffset="50005.06">8511 4239 544 0,'0'0'187'0,"0"0"-40"16,0 0-42-16,0 0-15 15,0 0-45-15,0 0-28 16,-18 5 2-16,12 3-13 16,6-1-3-16,-4 1 1 15,4 3-3-15,-3 0-1 16,3 2 0-16,0 0 1 16,0-2-4-16,0 1-3 15,0-2-8-15,7-1-10 0,8 0 11 16,1-1 2-1,3 0 6-15,3-2-6 0,-3 0 7 16,2-5-12 0,-3-1-7-16,-1 0 5 0,-1 0 2 15,-4-7 8-15,1-6 7 16,-4 1 1-16,-3-2 21 16,-3 1 12-16,-1-1 15 15,-2 1 18-15,0 3 2 16,0-1-26-16,-8 1-3 15,-7 2-16-15,0-1-8 16,0 2-9-16,-4 2-5 0,0-1 1 16,2 3 0-1,1 2-4-15,1 1 2 0,2 0-8 16,2 0 7-16,3 0-13 16,2 0 11-16,2 3-8 15,3-1 0-15,1 1-16 16,0 2-16-16,0-1-34 15,0 0-15-15,5-1-65 16,3-2-131-16</inkml:trace>
  <inkml:trace contextRef="#ctx0" brushRef="#br0" timeOffset="50238.39">8896 4246 709 0,'0'0'122'16,"0"0"-24"-16,0 0-58 15,0 0-30-15,0 0-10 16,0 0 0-16,-6-12-105 15,10 8-146-15</inkml:trace>
  <inkml:trace contextRef="#ctx0" brushRef="#br0" timeOffset="50723.77">9148 4079 282 0,'0'0'232'0,"0"0"-128"16,0 0-10-16,0 0-56 15,0 0-15-15,0 0 10 0,58-28-6 16,-41 28-12-1,5 7 14-15,-3 7-5 0,-3 1 3 16,-3 0-5-16,-6 1 22 16,-4 2-14-16,-3 2 13 15,0 1-8-15,0 0 1 16,-7 0 6-16,-5-3-22 16,2-2-16-16,0-5-1 15,3-2-2-15,1-4-2 16,3-1-8-16,3-1-1 15,0-2 9-15,0-1-8 16,0 2 2-16,5-2 6 16,11 0 2-16,3 0 3 15,4 0-4-15,4-2-13 0,1-3-6 16,2-1-3-16,1-1 8 16,1-1-20-1,-4-2-43-15,-1-1-90 0,-7-2-335 16</inkml:trace>
  <inkml:trace contextRef="#ctx0" brushRef="#br0" timeOffset="51094.62">9648 4023 800 0,'0'0'148'0,"0"0"-62"0,0 0-6 16,0 0-17-16,0 0-29 16,0 0-34-16,-46 11-5 15,46 2 2-15,0 1 3 16,4 2 0-16,11-1 1 16,6-1 0-16,3 0-1 15,1-1 0-15,-2-2 0 16,-4 1 3-16,0-2-3 15,-5-1 0-15,-5 1 2 16,0-2-2-16,-5 2 1 16,-1-1-1-16,-3-1 0 0,0 1-2 15,0-4-2-15,-4 3 3 16,-4-6-10-16,-2-2-21 16,4 0-31-16,0 0-50 15,3-4-134-15,-2-10-211 16</inkml:trace>
  <inkml:trace contextRef="#ctx0" brushRef="#br0" timeOffset="51373.36">9742 3972 447 0,'0'0'215'0,"0"0"-101"15,0 0-15-15,0 0-22 0,0 0-32 16,0 0-14-16,76-49-22 16,-62 46 9-16,2 1-16 15,-1 1-2-15,3 1 0 16,-6 0-1-16,-1 0-2 16,-3 0-20-16,1 0-15 15,-3 3 15-15,1 7-67 16,-2 1-40-16,-4 3-27 15,-1 0-397-15</inkml:trace>
  <inkml:trace contextRef="#ctx0" brushRef="#br0" timeOffset="52853.78">8902 5389 332 0,'0'0'277'0,"0"0"-136"16,0 0-31-16,0 0-29 15,0 0-37-15,0 0-5 16,-52 55-25-16,46-43-2 16,0 1-5-16,3-1-2 0,0-2-5 15,3-1 0-15,0 0 3 16,0 0-3-16,0 1-11 16,7 0 10-16,4 2-6 15,5-4 7-15,-1 2 0 16,3-3 5-16,3-4-4 15,-2-2-2-15,4-1-4 16,-4 0 3-16,-1 0-2 16,-2-8 3-16,-2-2 1 15,-5-1 0-15,0-2 1 16,-5-1 28-16,1-3 33 16,-4 0-8-16,-1 0 9 15,0 3-27-15,0 0-9 0,0 4-4 16,-6 0-8-1,-7 3-7-15,2 0-6 0,-4 3 0 16,-4 1-2-16,4 2 0 16,-1 1 5-16,2 0-10 15,2 0 3-15,5 0 0 16,2 0-3-16,2 4-14 16,3 1-13-16,0 2-23 15,0-1-39-15,0-2-36 16,0-3-119-16,9 1-425 15</inkml:trace>
  <inkml:trace contextRef="#ctx0" brushRef="#br0" timeOffset="53082.28">9247 5421 526 0,'0'0'292'16,"0"0"-167"-16,0 0-50 15,0 0-19-15,0 0-36 16,0 0-18-16,-17-8-2 16,17 6-36-16,0 0-122 15,0-3-165-15</inkml:trace>
  <inkml:trace contextRef="#ctx0" brushRef="#br0" timeOffset="53471.98">9475 5296 636 0,'0'0'209'16,"0"0"-77"-16,0 0-39 15,0 0-28-15,0 0-16 16,0 0-20-16,-29 22-4 16,29-9-23-16,0-1 1 0,0 1 5 15,14 0-8 1,4 0 11-16,0-2-6 0,4 2-2 16,0-1 1-16,2-1-1 15,-4 1 5-15,-1-1-4 16,-4-2-4-16,-2-1 6 15,-8-1-6-15,3 1 1 16,-8-3 3-16,0 2-3 16,0 1 5-16,0-1-6 15,-8 0 0-15,-3-1 3 16,0-3-3-16,2-2-11 16,-2-1-19-16,2 0-84 15,2-5-82-15,-1-12-380 16</inkml:trace>
  <inkml:trace contextRef="#ctx0" brushRef="#br0" timeOffset="53747.13">9578 5238 693 0,'0'0'223'0,"0"0"-63"16,0 0-12-16,0 0-79 15,0 0-37-15,0 0-10 16,0 0-12-16,58-68 4 0,-49 64-12 16,0 1 7-1,0 1 0-15,-3 1-9 0,0 0 0 16,-2 1 1-16,-2-2-1 16,1 2 0-16,-3 0 0 15,0 0-3-15,6 0-16 16,-2 0-65-16,4 0-79 15,1 0-63-15,1 6-163 16</inkml:trace>
  <inkml:trace contextRef="#ctx0" brushRef="#br0" timeOffset="61575.64">8969 6924 3 0,'0'0'201'15,"0"0"-94"-15,0 0 14 16,0 0-6-16,0 0-37 16,0 0-9-16,0 0-15 15,2-2-7-15,-2 2-21 0,0 7 9 16,0 2 6-1,0 0-18-15,0 2 9 0,0-1 0 16,0 1-15-16,0 0-10 16,0 1 7-16,0-1-5 15,0 0-8-15,0-1 9 16,0-4-9-16,0 1 3 16,0-3-3-16,0 0-1 15,0 2 0-15,0 1 5 16,7 2 0-16,2 2-5 15,2 1-4-15,2 0 4 16,0-2 4-16,1-2-2 16,1-2-2-16,-2-3 9 15,0-2-9-15,0-1 3 0,0 0 0 16,-1 0 1-16,-3-1 3 16,6-7 1-16,-3 0-3 15,-1-2 5-15,0 0-5 16,-3-1 8-16,-1 1-4 15,0 0-6-15,-1 1 7 16,-3-1 2-16,2-2 3 16,-4 4 0-16,2-2-1 15,-1 0-7-15,-2 0 2 16,0 2-4-16,0-1 4 16,0 2-2-16,0 0 3 0,0 0-2 15,0 1-2 1,0-1 7-16,-2 0-10 0,-4 1 5 15,-3 1 12-15,1-2-19 16,0 2 1-16,-1 0 12 16,3 2-14-16,-3 0-2 15,0 2 0-15,-1 1 4 16,-2 0-1-16,1 0-1 16,1 0-3-16,0 0 1 15,2 0 2-15,-1 4-3 16,0 3 3-16,0-1 0 15,3-1 0-15,0 1-16 16,3-2-14-16,2 1 12 16,1-1-20-16,0 2-11 0,0-1 12 15,0 0-17 1,0-1 12-16,3 0-23 0,0-1-47 16,-2 0-60-16,1-2-225 15</inkml:trace>
  <inkml:trace contextRef="#ctx0" brushRef="#br0" timeOffset="69720">15357 946 244 0,'0'0'49'15,"0"0"0"-15,0 0 30 0,0 0 3 16,0 0-40-16,0 0-21 16,0 0 19-16,0 0-1 15,0 0 3-15,0 0 4 16,0-1-7-16,0 1 5 15,0 0-17-15,0 0-16 16,0 0-11-16,0 0 1 16,0 4 4-16,0 9-5 15,0 5 0-15,0 4 3 16,0 0 2-16,0 3-5 16,0 4 0-16,0 3 3 15,8 1 6-15,4 2-9 16,4-3 1-16,1-2 8 0,1 0-6 15,-2-4-5-15,4 0 4 16,-1-3-1-16,-1-2 3 16,4-3-4-16,5 3 4 15,4 0-9-15,2 2 5 16,0-2 0-16,-2-1-1 16,-1-6-3-16,-3-4-31 15,-3-7-60-15,-11-3-328 16</inkml:trace>
  <inkml:trace contextRef="#ctx0" brushRef="#br0" timeOffset="71363.78">15873 1121 667 0,'0'0'48'15,"0"0"-11"-15,0 0 6 0,0 0-13 16,0 0-17-1,0 0 2-15,11 17 2 0,6 2 5 16,2 1 11-16,2-1-23 16,-2 2 9-16,1 1-14 15,-7-2-2-15,-1-1 5 16,-3-1-7-16,-4 1-1 16,-4-5 1-16,-1-3 1 15,0-4 7-15,0-5-9 16,0-2 0-16,0 0 9 15,0 0 0-15,0-6 22 16,0-10 8-16,-4-5-29 0,-4-1 20 16,-2-3-5-1,-1-3 7-15,1-1-9 0,-8-3 7 16,3 0-15-16,-3 2-8 16,3 3-7-16,5 4 14 15,4 3-13-15,3 1 2 16,3 0 7-16,0-1-10 15,0-1-1-15,0 0-1 16,0 2 2-16,3-1 3 16,1 1-3-16,6 4 0 15,1 1 0-15,1 1-4 16,3 5 2-16,-5-1 0 16,0 6 2-16,-2 3-9 15,0 0 8-15,1 0-15 16,2 0 14-16,0 9-3 0,0 2 5 15,-3 3 0 1,-5 3 3-16,-3 3 1 0,0 4-4 16,0 0 0-16,-8-1 10 15,-3 2-10-15,0-4 0 16,-2-1 1-16,1-4 1 16,0-2 0-16,-1-2-2 15,-1-2 0-15,4-3 6 16,3-3-6-16,2-1 1 15,4-1-1-15,1-1 3 16,0-1-1-16,0 0-2 16,0 0 0-16,0 0 6 0,0 0-6 15,0 0-4 1,0 1 4-16,0 4-15 0,9 2 10 16,10 2 4-16,3 1 2 15,2-2-1-15,5 1 0 16,0-2-1-16,3-3-2 15,1-4-2-15,-4 0 3 16,-2 0-8-16,-3-4 10 16,-2-9 1-16,-2-1 0 15,1-1 0-15,-5-2 5 16,-1 0 0-16,-6 1 6 16,-4 3-9-16,-5 4 2 15,0 2 13-15,0 0-16 16,-12 1-1-16,-9 2 3 15,0 1-1-15,-2 2-3 0,4 1-3 16,5 0 3-16,1 0-4 16,4 0 4-16,3 0-4 15,0 6 1-15,5 0 1 16,1 3-2-16,0 1-3 16,0 2 0-16,7 1 0 15,10 3 4-15,5-1 1 16,11 1-1-16,7-1-3 15,6-1 6-15,6-2-24 16,0-5-12-16,-3-4 12 16,-4-3-63-16,-7 0 80 15,-8 0-10-15,-7-12 12 0,-4-2 5 16,-3-2 0-16,-7 0 7 16,-4-1 18-16,-5-2 10 15,0 2 14-15,0 3 6 16,-8 0-29-16,-8 3-18 15,-2 1-7-15,-3 3 3 16,-3 3-7-16,6 2 3 16,0 2-1-16,6 0-1 15,2 3-4-15,4 12 0 16,4 0-10-16,2 3 1 16,0-1 12-16,6-3-20 15,15-2-1-15,4-4 9 16,5-4 14-16,0-2-6 0,-2-2-1 15,-5 0 8-15,-4 0 5 16,-5-4-5-16,-5-4 0 16,-5 3 13-16,-2 0 10 15,-2 3 6-15,0 0-3 16,0 2-14-16,0 0-12 16,0 0-2-16,0 9-17 15,0 11 18-15,0 3-6 16,9 3 7-16,1-2 0 15,-1 0 2-15,0-3 0 16,0 3-2-16,1 2 0 16,-2-1 0-16,1 1 0 0,1 1 6 15,1 2-12 1,-2-3 12-16,1 1-10 0,-1-4 4 16,-4-6 0-16,1-6 0 15,-3-4-12-15,0-6-42 16,1-1-38-16,0 0-66 15,1-14-195-15</inkml:trace>
  <inkml:trace contextRef="#ctx0" brushRef="#br0" timeOffset="72851.73">16897 1109 323 0,'0'0'293'16,"0"0"-251"-16,0 0 53 15,0 0-27-15,0 0 10 16,0 0-37-16,-10-10-25 16,10 10-16-16,0 2 4 15,7 10-4-15,8 3 3 16,4 1 3-16,1 0 4 15,1-4-10-15,0-2 0 16,-5-3 0-16,2-4 0 0,-1-3-1 16,-1 0-5-1,-1 0-5-15,1-14 4 0,-4-1 5 16,-3-3 2 0,-5 1 8-16,-2 2-6 0,-2 3 5 15,0 3 9-15,0 3 3 16,0 4 14-16,-2 2-18 15,2 0-13-15,0 0 11 16,0 0-13-16,0 0-14 16,0 2 12-16,0 10 2 15,3 0 3-15,8-1-2 16,4 1-1-16,0-2 6 16,4 0-5-16,4-3-1 15,5 0 0-15,4-4 3 16,3-3-10-16,-1 0 7 0,-4 0-8 15,-7-13 3 1,-4-3 10-16,-8-2-1 0,-4-4 9 16,-7-4 9-16,0-3 17 15,0 0-16-15,-16-2-3 16,-4 4 5-16,2 3-13 16,2 8 9-16,4 3 1 15,1 4 1-15,3 3 5 16,3 2-17-16,2 3-2 15,0 1 0-15,3 0-9 16,0 0-3-16,0 0 1 16,-1 0-11-16,-1 7 12 0,-1 10-7 15,3 1 8 1,0 0 1-16,0 2-1 0,5-1-2 16,5 2 2-16,6 0 2 15,3 3 0-15,4 1-2 16,6 1 0-16,2-1-1 15,2-4 1-15,0-2-1 16,-2-5 0-16,3-4-7 16,-1-7-7-16,6-3-15 15,-5 0 4-15,-1-2-4 16,-3-12 0-16,-7-1 15 16,-4-3 9-16,-6-1 6 15,-4 1 7-15,-3-2-5 0,-3 1-2 16,-3 1 18-1,0 2-13-15,0 1 7 0,-9 4 3 16,-4 2 6-16,-4 2 10 16,-5 0-29-16,-5 1-1 15,-1 2 4-15,5 0-3 16,5 4 0-16,9 0-4 16,5 0 2-16,4 0-2 15,0 0-11-15,0 6 3 16,0 5 6-16,0 2-1 15,4 0 2-15,11-1 3 16,6-1 0-16,3-1 0 16,4-2-6-16,0-3-8 15,0-4 11-15,-3-1-4 16,-1 0 2-16,-7 0 1 16,-4 0 4-16,-7-6 2 0,-3-2 2 15,-3 1-1-15,0 1 21 16,0 2-10-16,0 1-6 15,0 2 0-15,0 1 3 16,0 0-11-16,0 0-4 16,0 0-16-16,0 1 8 15,0 9-2-15,7 0 10 16,0 0 3-16,5-3 0 16,3-3 1-16,3-1-7 15,6-3-3-15,4 0 9 16,2-3-35-16,-1-10 14 0,-6-2 21 15,-3-3-1-15,-4-2 2 16,-4 3 0-16,-4 1 2 16,-4 6 11-16,-4 5-8 15,0 3 9-15,0 2 12 16,3 0-26-16,3 12-13 16,3 5 11-16,2 0 4 15,0-3-3-15,1-3 1 16,2-2 0-16,-2-4 6 15,0-2-6-15,3-3 1 16,-2 0-1-16,0 0 2 16,-1-4 5-16,-1-3-7 0,-5 1 0 15,-2 2 6 1,-1 1-3-16,0 3-4 0,-1 0 1 16,-2 0-8-16,0 0 7 15,1 0-59-15,1 0-79 16,2 0-105-16</inkml:trace>
  <inkml:trace contextRef="#ctx0" brushRef="#br0" timeOffset="74685.35">18353 718 185 0,'0'0'89'15,"0"0"14"-15,0 0-10 16,0 0-35-16,0 0-4 16,0 0-19-16,0 0 3 15,0-4-8-15,0 4-15 16,0 0-7-16,0 0-2 16,0 0-2-16,8 0-1 15,5 0 3-15,2 0-2 16,4 8 11-16,0 2-15 15,0 2 3-15,5 2 5 0,1 1-3 16,1 3-3 0,2 5 10-16,0 4-8 0,-1 4 11 15,-2 4-1-15,-4 2 10 16,-6 4 7-16,-6 1-4 16,-6 3 2-16,-3 3 11 15,-3-3-23-15,-18-4 8 16,-6-6-12-16,-4-9-3 15,-2-5 9-15,2-6-12 16,3-5-3-16,5-3-3 16,10-4-1-16,6-3-22 0,7 0-35 15,0 0-46-15,14 0-41 16,11 0-179-16</inkml:trace>
  <inkml:trace contextRef="#ctx0" brushRef="#br0" timeOffset="108995.58">11191 4189 156 0,'0'0'139'0,"0"0"-58"16,0 0 39-16,0 0-44 16,0 0-12-16,0 0-6 15,0 0 1-15,0 0-6 16,-9-8-37-16,9 8-11 16,0 0 5-16,0 0 0 0,0 0-10 15,-2 0 3-15,-2 8-1 16,-1 3 23-16,-5 4-16 15,2-1-7-15,-1 4 11 16,3-1-9-16,2 1-2 16,1-1-2-16,3-1-1 15,0-2 1-15,0-2 0 16,3-3 0-16,7 1-1 16,2 1 4-16,5-1-4 15,-2-2 3-15,4 0-2 16,-1-3 3-16,3 0-3 15,3-3-3-15,-4 0-17 16,0-2 20-16,-4 0-11 0,-1 0 6 16,0-10 5-16,-3-3 10 15,-4 2-10-15,-3-3 6 16,-2 1 7-16,-3-1 10 16,0 1-2-16,0 1-6 15,-3-1-7-15,-5 0 7 16,-3 1-15-16,1-1-2 15,-4 0 2-15,2 2 0 16,-1 1 4-16,-2 1-4 16,2 4 0-16,2 2-4 15,2 3 4-15,-1 0-4 16,7 0 3-16,0 0-1 0,1 0 0 16,1 3-2-16,-1 2-9 15,1 1-16-15,-2 1-20 16,0-1-29-16,-2 0-69 15,1-4-146-15</inkml:trace>
  <inkml:trace contextRef="#ctx0" brushRef="#br0" timeOffset="109241.92">11559 4239 478 0,'0'0'47'0,"0"0"-19"15,0 0-28-15,0 0-6 16,0 0 5-16,0 0-64 15,24 7-146-15</inkml:trace>
  <inkml:trace contextRef="#ctx0" brushRef="#br0" timeOffset="109644.53">11759 4180 611 0,'0'0'139'16,"0"0"-10"-16,0 0-65 16,0 0-26-16,0 0-23 15,0 0-15-15,-13 11-1 16,13 4 0-16,0 2 1 16,10 0 0-16,4 0-1 15,3-1 1-15,0-3 10 16,1 0-9-16,-2 0-2 15,-1-2 1-15,-1 2 0 16,-1 1 3-16,-1 0-3 0,-3 3 0 16,0-1 1-16,-8-4 1 15,-1 1 2-15,0 0-2 16,0-2 2-16,-10-2 2 16,1-3-5-16,-3-3 1 15,-1-1 22-15,-1-2-14 16,5 0-8-16,-1 0 6 15,2-6-8-15,2-6-25 16,0-5-51-16,-1-3-61 16,4-2-135-16</inkml:trace>
  <inkml:trace contextRef="#ctx0" brushRef="#br0" timeOffset="109901.79">11799 4224 558 0,'0'0'139'0,"0"0"-17"16,0 0-22-16,0 0-22 16,0 0-59-16,54-77 0 15,-32 60-10-15,-5 1-3 16,2 5-2-16,-4 1-4 16,0 5 0-16,0 1-1 15,-2-1 1-15,-2 4-5 16,-2 0 5-16,1 1-7 15,-4 0 3-15,0 0-32 0,-3 0-49 16,-1 0-40-16,-2 0-113 16,0 8-176-16</inkml:trace>
  <inkml:trace contextRef="#ctx0" brushRef="#br0" timeOffset="113126.87">10879 5520 107 0,'0'0'163'15,"0"0"-25"-15,0 0-38 16,0 0-25-16,0 0-13 16,0 0-21-16,0 0 14 15,0-9 4-15,0 9-15 16,0-1-8-16,0 1-1 0,0-1 3 16,0 1-8-16,0 0-16 15,0 0 1-15,0 0-2 16,0 0-12-16,0 0-1 15,0 0 0-15,0 0 5 16,0 8-5-16,-3 2 0 16,1 3 3-16,1 1-3 15,1 3 0-15,0 0-2 16,0-1 4-16,7 0-4 16,8 0 2-16,2-3-5 15,2-2 4-15,6-3-29 16,4-2 25-16,0-1-3 15,1-5-15-15,-4 0 20 0,1 0-6 16,-8 0 3 0,-1-2 5-16,-6-8 1 0,-3-1 2 15,-3-4 9-15,0 1 5 16,-3 0 21-16,-3 1-10 16,0 1 0-16,0 1 17 15,-2-2-16-15,-10-1-6 16,-1-1-13-16,-6 3 1 15,-4 0-2-15,1 3-3 16,-2 3 3-16,0 2-3 16,4 3-5-16,3 1-6 15,3 0-1-15,2 0 5 0,6 0-3 16,0 5 3 0,5 1-21-16,-1-1-1 0,2 2-32 15,0 2 2-15,0 0-26 16,8 1 3-16,7-2-78 15,7-6-214-15</inkml:trace>
  <inkml:trace contextRef="#ctx0" brushRef="#br0" timeOffset="113333.71">11341 5545 216 0,'0'0'400'16,"0"0"-310"-16,0 0 28 15,0 0-42-15,0 0-47 16,0 0-28-16,0 0-2 16,0 0-12-16,0-1-140 15,0-3-197-15</inkml:trace>
  <inkml:trace contextRef="#ctx0" brushRef="#br0" timeOffset="114046.71">11498 5485 338 0,'0'0'177'0,"0"0"-84"16,0 0 1-16,0 0-2 15,0 0-36-15,0 0-27 16,3-41 5-16,4 36-27 16,4 1-5-16,5 1 3 15,4 2-3-15,5 1 0 16,3 0-2-16,-1 0 4 15,-3 1 1-15,-6 8-3 0,-6 1-2 16,-5 1 10 0,-2 3 4-16,-5 3 5 0,0 3 10 15,0 4 5-15,-15 1-8 16,-5-2-1-16,-2-1-13 16,3 0 4-16,4-7-9 15,4-2-7-15,3-4 0 16,5-5 5-16,3-3-5 15,0-1 5-15,0 0-5 16,0 0 4-16,0 0-4 16,0 0 2-16,1-4 10 15,8-6-11-15,-2 2 6 0,-1-1-7 16,3 3-1 0,0 5-2-16,-1-1-2 0,-2 2 4 15,0 0-6-15,-3 0 7 16,-2 0-2-16,-1 0 2 15,0 0 0-15,0 0 1 16,0 0 2-16,0 0 0 16,0 0-3-16,2 0 0 15,-2 0-4-15,4 0-4 16,0 0 8-16,1 0 3 16,1 0-2-16,0 0 0 15,4 0-1-15,7 0 3 16,5 0-7-16,6 0-3 0,2-5-11 15,-1-2 12 1,-1 1-18-16,-7-1-14 0,0 1 1 16,-6-1-47-16,-3-1-223 15</inkml:trace>
  <inkml:trace contextRef="#ctx0" brushRef="#br0" timeOffset="114562.04">12074 5358 289 0,'0'0'370'0,"0"0"-291"15,0 0 12-15,0 0-17 16,0 0-37-16,0 0-29 16,-33 2-5-16,30 8 0 15,3 2-1-15,0 1-2 16,5-1-3-16,14 1 1 15,0-2 4-15,8-1 6 0,0-2-7 16,0 1 1-16,-2-2 6 16,-5-3-6-16,-4 2 3 15,2 0-4-15,-2 1-1 16,2 1 1-16,-4 3 5 16,-2 3-6-16,-4 2 0 15,-5-2 4-15,-3-1-1 16,0-2 10-16,-16 0-12 15,-3-1 3-15,-4-3 8 16,-3-1-7-16,-1-4-4 16,3-2 1-16,9 0-2 15,0 0 0-15,8-11-23 16,-1-5-48-16,3-8-151 16,2-6-305-16</inkml:trace>
  <inkml:trace contextRef="#ctx0" brushRef="#br0" timeOffset="114832.34">12195 5343 126 0,'0'0'490'16,"0"0"-431"-16,0 0 16 15,0 0-16-15,0 0-43 16,94-69-15-16,-77 56 4 0,2 1 12 15,0 2-6-15,-1 2-6 16,4 1-5-16,-1 4 7 16,-1 0-5-16,-3 2-2 15,0 1-2-15,-8 0 1 16,-3 0-55-16,-6 4-59 16,0 7-70-16,-5 2-318 15</inkml:trace>
  <inkml:trace contextRef="#ctx0" brushRef="#br0" timeOffset="116409.59">11207 6873 567 0,'0'0'119'0,"0"0"-5"16,0 0-37-16,0 0-1 16,0 0-27-16,0 0-32 15,-6-3 1-15,-1 8 12 0,2 5-1 16,-1 0 7-16,0 2-25 16,0 1 0-16,0-2 2 15,-1 3-7-15,5 0-5 16,-1-2-1-16,3 2 2 15,0 1-3-15,0-1 1 16,0 3-10-16,8-3 9 16,5-1 0-16,4 0 1 15,4-3-2-15,5-2 2 16,4-2-3-16,3-5 7 16,1-1-4-16,1 0 1 15,-2 0-1-15,-7-8-9 16,0-2 8-16,-6-1 2 15,-3-3 5-15,-1-1-5 16,-4-5 2-16,-4 1 13 0,-1-3 6 16,-4-1 8-16,-3 1-12 15,0 4-10-15,0 4 15 16,-7 3-16-16,-2 4 5 16,-3 1-3-16,-9 2-6 15,-1 2-6-15,-5 2 3 16,0 0-4-16,-2 0 3 15,3 6 0-15,0 6-29 16,4-3-15-16,8 0-29 16,4-2-72-16,6-7-155 0</inkml:trace>
  <inkml:trace contextRef="#ctx0" brushRef="#br0" timeOffset="118259.85">14358 4303 526 0,'0'0'97'0,"0"0"-5"15,0 0-27-15,0 0-9 16,0 0-13-16,0 0-10 16,-75 19 6-16,61-8-18 15,0 1-8-15,6 0-12 16,0 1 2-16,3 1 3 0,5 1-8 16,0 1 2-16,0 3 0 15,0-3-2-15,5 1-4 16,11-3-1-16,2-2-3 15,7-2-1-15,4-2-10 16,2-2-2-16,3-5-13 16,-1-1 28-16,3 0-4 15,-3-3 11-15,-4-8-2 16,-6-2 3-16,-4-2 4 16,-7-1 11-16,-4-1 23 15,-5 1 23-15,-3 0-18 16,0 2 18-16,-5 1-2 15,-7 2-35-15,-3 1 3 0,-2 3-21 16,-4 1-1-16,0 2-4 16,-2 3-1-16,1 1-5 15,1 0 3-15,-1 0-5 16,1 1 7-16,6 5-6 16,3-2 1-16,9 0 2 15,3-1-43-15,0 1-13 16,0 2-4-16,6-1-32 15,15-1-43-15,3-1-197 16</inkml:trace>
  <inkml:trace contextRef="#ctx0" brushRef="#br0" timeOffset="118463.02">14737 4348 651 0,'0'0'99'15,"0"0"-4"-15,0 0-31 16,0 0-22-16,0 0-40 16,0 0-2-16,-10-3-85 15,20 3-169-15,8-4-263 16</inkml:trace>
  <inkml:trace contextRef="#ctx0" brushRef="#br0" timeOffset="118863.95">14943 4239 708 0,'0'0'88'0,"0"0"-38"15,0 0-22-15,0 0 3 16,0 0-30-16,0 0 2 16,66-5 6-16,-41 5-9 15,-1 8 0-15,-2 3-2 16,-4 0 10-16,-5 2-10 16,-4 2 5-16,-6 2 2 0,-3 2-5 15,0 2 11-15,-6-2-2 16,-4-2 8-16,-2-1-11 15,5-5 2-15,3-4-7 16,3-2-1-16,1-4 0 16,0-1-4-16,0 2 3 15,9-2 1-15,6 0 0 16,0 0 8-16,3 0-8 16,0-2 0-16,2-5 0 15,3-2-8-15,-1-2-39 16,4-2-11-16,-2-1-117 15,-4-1-86-15</inkml:trace>
  <inkml:trace contextRef="#ctx0" brushRef="#br0" timeOffset="119192.38">15349 4230 286 0,'0'0'253'15,"0"0"-105"-15,0 0-11 16,0 0-69-16,0 0 13 15,0 0-50-15,-26-1-5 16,19 6 10-16,7 3-18 16,0-3-9-16,0 2-9 15,0 0 3-15,12 2-1 0,4 1-2 16,8 1 1-16,4 0 2 16,2 0-2-16,2 1-1 15,-6 1 0 1,-2-1-9-16,-4-1-2 0,-6 2-3 15,-9-2 4-15,0 2 10 16,-5-2-5-16,0 2 3 16,-5-1 4-16,-11-4-5 15,1-2 3-15,0-5-20 16,0-1-51-16,-1 0-79 16,-1-10-330-16</inkml:trace>
  <inkml:trace contextRef="#ctx0" brushRef="#br0" timeOffset="119439.99">15374 4121 69 0,'0'0'660'16,"0"0"-587"-16,0 0-54 15,0 0 0-15,48-87-7 16,-29 67-12-16,2 5 7 15,1 1-7-15,1 2 0 16,1 2-2-16,6 0 2 16,1 5 0-16,0-1-4 15,-1 5-13-15,-8 1-42 16,-5 0-24-16,-8 0-85 0,-8 0-327 16</inkml:trace>
  <inkml:trace contextRef="#ctx0" brushRef="#br0" timeOffset="121320.36">14250 5620 277 0,'0'0'175'0,"0"0"-67"15,0 0-26-15,0 0 3 16,0 0-23-16,0 0-49 15,0 0 5-15,-11 17-4 16,9-5 12-16,1-1-18 16,1 2 4-16,0 0 9 15,0 1-15 1,0 1 6-16,0-1-11 0,4-1 3 16,8-2 0-16,5-1-2 15,2-2-2-15,3-1 0 16,2-3 1-16,3-2-2 15,0-2-8-15,-2 0-16 0,-1 0 13 16,-6-9-4 0,1-3 5-16,-2-1 1 0,-5-1 10 15,-6-2 5-15,-3 2 8 16,-3 0 23-16,0 0 1 16,-5 2-11-16,-7 0 11 15,-6 4-13-15,-2 2 8 16,-2 0-11-16,-4 3-9 15,0 2-9-15,3 1 10 16,6 0-13-16,4 0-5 16,5 0 3-16,4 1-2 15,1 4-4-15,3 0 2 16,0 1-36-16,0 1-46 16,1-1-61-16,11-2-184 0</inkml:trace>
  <inkml:trace contextRef="#ctx0" brushRef="#br0" timeOffset="121547.7">14812 5624 273 0,'0'0'345'0,"0"0"-237"16,0 0-9-16,0 0-35 0,0 0-48 16,0 0-12-16,0-13-4 15,0 12-43-15,0-5-164 16</inkml:trace>
  <inkml:trace contextRef="#ctx0" brushRef="#br0" timeOffset="121891.71">15013 5468 708 0,'0'0'92'0,"0"0"2"16,0 0-26-16,0 0-24 15,0 0-36-15,0 0-5 16,-60 69-3-16,80-58 2 15,5 1-2-15,5-2 0 16,1-1 3-16,-2 1-3 16,-3 1 3-16,-4 0-1 15,-5 1-2-15,-5-1-3 16,-3 2 3-16,-5-3 3 16,-2 1 2-16,-2-1-5 15,0 1 5-15,0-1-4 16,-5-3-1-16,-5-3 1 15,1-1-3-15,0-3-10 0,2 0-74 16,-4-4-70-16,2-14-287 16</inkml:trace>
  <inkml:trace contextRef="#ctx0" brushRef="#br0" timeOffset="122132.04">15192 5349 678 0,'0'0'213'0,"0"0"-119"15,0 0-47-15,0 0 1 0,0 0-35 16,0 0-13 0,0 0-5-16,55-39 3 0,-33 32-14 15,2 3 8-15,-4 2-19 16,-2 1-13-16,-5 1 15 15,-3 0-48-15,-4 0-44 16,-6 8-131-16</inkml:trace>
  <inkml:trace contextRef="#ctx0" brushRef="#br0" timeOffset="123041.61">14473 6952 430 0,'0'0'150'16,"0"0"-112"-16,0 0 46 15,0 0 10-15,0 0-19 16,0 0-19-16,27 0-8 16,-17-10-14-16,3-4-4 15,0 0-17-15,-3 0 5 16,0 0-1-16,-5 0 5 16,-1 2 6-16,-2 5-5 0,-1 2-9 15,-1 3 4-15,0 2-4 16,0 0-3-16,0 0-11 15,2 0-19-15,1 2 16 16,1 9 3-16,0 3 8 16,1 3 1-16,-2 2 0 15,2 0 20-15,-1 4-23 16,2-2 6-16,2 3-3 16,0 3-4-16,3 1-3 15,1 0-2-15,1 0 0 16,-1 1 5-16,2-1-5 15,-2-2-1-15,1-1 1 16,-4-7 0-16,-1-5-42 0,-4-5-54 16,-4-2-100-16,0-6-211 15</inkml:trace>
  <inkml:trace contextRef="#ctx0" brushRef="#br0" timeOffset="123250.54">14822 7233 756 0,'0'0'137'0,"0"0"-12"15,0 0 18-15,0 0-49 16,-85 3-45-16,40 6-17 0,-1-2-5 16,1-1-21-16,5 1-3 15,5 0 1-15,9-4-4 16,8-1-9-16,10-2-55 15,8 0-105-15,0-12-234 16</inkml:trace>
  <inkml:trace contextRef="#ctx0" brushRef="#br0" timeOffset="124108.9">16099 2946 226 0,'0'0'129'16,"0"0"2"-16,0 0-64 0,0 0-12 16,0 0-3-16,0 0 29 15,3 0-10-15,-3 0-10 16,0 0 40-16,0 0 0 15,-18 0 0-15,-21 0-41 16,-19 3-32-16,-15 5-9 16,-7 1-17-16,5 0 0 15,9 0 5-15,14-2-4 16,16-1-3-16,17-3-3 16,10-2 1-16,7-1-2 15,2 0-84-15,6 0-70 16,20 0-117-16,11 0-367 15</inkml:trace>
  <inkml:trace contextRef="#ctx0" brushRef="#br0" timeOffset="125248.2">16068 3035 36 0,'0'0'131'0,"0"0"8"15,0 0-17-15,0 0 6 16,0 0-52-16,28 78-2 16,-17-50-5-16,-1 4-14 15,2 4 3-15,-3 4-14 16,3 7-8-16,1 2-8 16,1 5-10-16,-1 3-8 15,-1 3 9-15,-1 5-9 16,-3 2 10-16,1 2-3 15,-1-3-6-15,1-3 3 16,-2 4-9-16,1-1-3 0,2 3 4 16,3 3 6-16,1-1-12 15,2-1 4-15,1 1-4 16,-1-1 4-16,-1 4-4 16,2 0 0-16,-2 3 3 15,2 3-3-15,3 2-1 16,-1 3 1-16,2-5-1 15,0-2 1-15,-3-1 0 16,3 1 1-16,-3 2-1 16,1 1 0-16,0-4 4 0,-4-2-9 15,0-1 9 1,-4-2-4-16,-1-2 1 0,-1-1 1 16,-2 2-4-16,1 1 6 15,1 1-9-15,3 1 5 16,0-4 0-16,1-1 10 15,-2 3-1-15,-2 2-9 16,-2 0 8-16,2 1-2 16,-3-2-4-16,2-2 1 15,-4-3 1-15,3-3 5 16,1-5-9-16,1-3 0 16,2-3 2-16,0-7-2 15,1 2 0-15,-6-5 2 16,1-2 0-16,-2-4 2 15,-5-5 4-15,0-4 0 0,0-5 1 16,0-8-9 0,0-3 2-16,0-3-2 0,0-1 2 15,0-1-1-15,1 1 0 16,-1-1 0-16,2-1 10 16,-2-1-9-16,0-2 9 15,0-1-3-15,0-1 1 16,0 1-8-16,0 0 3 15,0 0 0-15,-6 1 11 16,-6 2-13-16,2 0 5 16,-5 1-2-16,-2 0 6 15,-8 0-4-15,-11 3-2 0,-14 1-3 16,-13 3-1-16,-10 4 3 16,-11 1-4-16,-4-2 9 15,3 0 2-15,3-5-4 16,6 1 1-16,9-2 1 15,10-1 14-15,11 0-13 16,10-3 4-16,11-1-6 16,9-2-6-16,9-1-2 15,4-2-1-15,3-1-2 16,0 0 1-16,0 0-17 16,6-2 17-16,14-13-13 15,6-2-34-15,9-4-48 16,1 0-96-16,0 4-76 0</inkml:trace>
  <inkml:trace contextRef="#ctx0" brushRef="#br0" timeOffset="128625.59">2839 9278 135 0,'0'0'257'0,"0"0"-154"16,0 0 2-16,0 0-12 0,0 0-10 15,0 0-29 1,0 0-2-16,0-4-6 0,0 4-16 16,0 0-6-16,0 0-23 15,1 0 20-15,4 0-5 16,5 15-8-16,1 6 23 15,2 6-15-15,-1 3 25 16,0 1-25-16,0 1-6 16,-3-1 2-16,-2 3-10 15,-2 0 4-15,-2 0-4 16,-3 0 0-16,0-2-2 16,0-5 4-16,0-3-4 15,0-5-1-15,4-4-4 16,2-3-26-16,2-5-13 15,4-5-39-15,4-2-61 0,5-7-160 16</inkml:trace>
  <inkml:trace contextRef="#ctx0" brushRef="#br0" timeOffset="129142.49">2876 9286 323 0,'0'0'149'16,"0"0"-48"-16,0 0 6 15,0 0-2-15,0 0-45 16,0 0-13-16,-1-72-19 16,4 59-10-16,4 0 5 15,2 3-22-15,3-2 4 16,6 3-1-16,4-1-4 16,5 2 1-16,0 3 0 15,0 2-1-15,1 3 2 16,-4 0-2-16,-2 0 0 0,-5 3 2 15,-1 4-1 1,-5 3-1-16,-1 0 0 0,-1 4 1 16,-6 3 2-16,-3 1-3 15,0 3 1-15,-2 1 7 16,-15 0-7 0,-10-1 2-16,-1-3 0 0,-4-2 2 15,-2-5-2-15,6-3 1 16,5-4-2-16,5-4 2 15,6 0-4-15,9-7-21 16,3-10-68-16,0-6-200 16</inkml:trace>
  <inkml:trace contextRef="#ctx0" brushRef="#br0" timeOffset="130687.54">3170 8765 79 0,'0'0'172'15,"0"0"-45"-15,0 0 8 16,0 0-56-16,0 0 7 16,0 0-17-16,-6 0 4 15,3 0-11-15,0 0-17 16,-4 0 6-16,1 0-19 15,1-1 6-15,-1-3-6 16,0-2-17-16,2-1 11 16,1 2-12-16,0-1-4 0,1 0 3 15,2 4-3 1,0-1-10-16,0 3-10 0,0 0 4 16,0 0 3-16,0-2-2 15,0 1 0-15,0 0 5 16,0-1 3-16,2 1 2 15,1-1-3-15,0 1-1 16,1-1-2-16,-1 1 5 16,-3 1-4-16,3-1 4 15,-3-1-4-15,3 2-1 16,-1-3 1-16,1 2 5 16,-2-1-3-16,1 1-2 15,-1 0-2-15,1 1-1 16,-1 0 6-16,1 0-2 15,2-3-1-15,2 0 0 0,0 1-1 16,3 0 1-16,2 0-6 16,-3 1 6-16,1-1 1 15,-1 2-1-15,2 0 0 16,-2 0-3-16,-1 0-2 16,1 0 5-16,-1 0 0 15,-1 0 0-15,0 0 0 16,0 6 0-16,-3 1 0 15,7 2 0-15,-4 1 0 16,0 4-3-16,-1 1 7 16,-4 1-5-16,-1-1 2 15,0-1 1-15,0 1 4 0,-9-3-1 16,-1 0 8 0,-2 0-8-16,0-1-4 0,2-1 5 15,1 0-5-15,0-1 2 16,1-2 3-16,1-2-3 15,2 0 5-15,1-4-6 16,1 1 0-16,0-1 7 16,1 0-9-16,1-1 0 15,-1 0 1-15,2 2 1 16,-1-1-4-16,1-1 2 16,0 0 0-16,0 0-5 15,0 0 4-15,0 0 1 16,0 0 0-16,0 0 0 0,0 0 1 15,0 0-1-15,0 0 0 16,0 0 4-16,0 2-4 16,0-2 0-16,0 0-1 15,0 0 5-15,0 0-7 16,0 0 3-16,0 0 0 16,0 0-2-16,0 0 0 15,0 0-11-15,0 0 8 16,0 0-12-16,0 0 7 15,0 0-9-15,0 0-5 16,0 0 14-16,0 0-14 16,0 0-4-16,0 0-18 15,0 0 8-15,0 0-27 16,0 0-53-16,3 0-65 0,-2 0-110 16</inkml:trace>
  <inkml:trace contextRef="#ctx0" brushRef="#br0" timeOffset="136672.34">3021 8804 106 0,'0'0'106'0,"0"0"1"16,0 0 1-16,0 0-37 15,0 0-20-15,0 0-11 16,0 0-11-16,-30 5-1 15,27-3-14-15,0-1 12 0,3 1-10 16,-3-1 13-16,3-1-6 16,0 2-9-16,0-2-14 15,0 0 0-15,0 0-3 16,0 0 3-16,12 0 0 16,6 0 6-16,0-5 9 15,-2-5-10-15,1-1 5 16,-1-1-10-16,-2 1 0 15,-1-1 5-15,-4-1 16 16,-3 0-8-16,4 4 18 16,-7 0-3-16,2 2-15 15,-4 3 7-15,1-1-9 0,-1 2 6 16,1 1-14 0,1-1 4-16,-2 0-5 0,1 1-2 15,1 0 0-15,2-1-1 16,-2 0 4-16,-1 2-3 15,-1-1 4-15,-1 2 5 16,0 0 18-16,0-1-8 16,0 1 12-16,0-1-8 15,2 1-10-15,-2 0-2 16,0 0-11-16,0 0-4 16,3 0 0-16,0 0-1 15,3 0 4-15,2 2-1 16,-1 8 4-16,-1 1-1 15,-2 5 1-15,2 1 1 16,-1 3 5-16,-1-1-3 0,-4 1-4 16,3 2 5-16,-3-3 0 15,3 1-5-15,-3 0 0 16,5-1-1-16,-2-1 0 16,-2-3 1-16,2 0 1 15,-1-2 1-15,-2 0-3 16,1 0-6-16,-1-2 2 15,3 0-8-15,-1-1-8 16,1-3-5-16,1-1-10 16,-1-1-14-16,0-3-20 15,3-2-80-15,-3 0-150 16</inkml:trace>
  <inkml:trace contextRef="#ctx0" brushRef="#br0" timeOffset="136997.43">3397 8999 427 0,'0'0'139'0,"0"0"2"16,0 0-31-16,0 0-21 15,0 0-9-15,0 0-24 0,-84 19-9 16,54-11-6-16,-3 1-28 16,-2-2-3-16,4-1-9 15,-1 1 0-15,4-3-1 16,4-1-8-16,3 0 8 16,12-2-2-16,4 1-21 15,3-2-2-15,2 0-19 16,0 0-6-16,0 0-88 15,10-8-32-15,5-2-187 16</inkml:trace>
  <inkml:trace contextRef="#ctx0" brushRef="#br0" timeOffset="137672.31">3643 8742 437 0,'0'0'181'16,"0"0"-80"-16,0 0-1 15,0 0-17-15,0 0-40 16,0 0 2-16,-9 11-14 16,3-3-13-16,3 2-5 15,0 1-7-15,-1 1 0 16,2-1-5-16,1 2 0 15,1-2 4-15,0 0-5 16,0 2 0-16,0-2 1 16,3 0-1-16,7-1 0 15,7 0 0-15,2-1 0 16,3-3-2-16,-1-2-16 0,3-3 0 16,-2-1 9-1,-1 0-12-15,-1-1 13 0,-1-8 3 16,-4-2 10-16,-2-2 13 15,-5 2-12-15,-1 1 20 16,-5-1 23-16,-2 1 10 16,0 2-7-16,0-1-11 15,0-1-17-15,0 3 16 16,0 0-24-16,-6 0-8 16,-3 1-2-16,-4-1 0 15,-1 1-5-15,2 4-2 16,-4-1-7-16,-5 3 7 15,4 0-11-15,-5 0-14 0,3 1 12 16,2 6-19 0,1 0-42-16,8-1-27 0,4 1-11 15,4 0-111-15,0 0-245 16</inkml:trace>
  <inkml:trace contextRef="#ctx0" brushRef="#br0" timeOffset="138264.44">4440 9399 481 0,'0'0'184'16,"0"0"-87"-16,0 0 10 15,0 0-54-15,0 0 43 16,0 0-64-16,-44-3 8 0,19 13-12 16,1-1-1-16,-6 1-18 15,-1-2-9-15,4-2 3 16,6-1-9-16,8-2-2 15,5-1-64-15,8-2-8 16,0 0-124-16,0 0-238 16</inkml:trace>
  <inkml:trace contextRef="#ctx0" brushRef="#br0" timeOffset="138489.41">4465 9509 607 0,'0'0'127'15,"0"0"36"-15,0 0-35 16,-94 13-40-16,58-7-46 16,-4 2-3-16,3-1-19 15,7 1-14-15,10-2-6 16,12-2-66-16,8-4-215 15</inkml:trace>
  <inkml:trace contextRef="#ctx0" brushRef="#br0" timeOffset="148319.19">6215 8658 187 0,'0'0'46'16,"0"0"7"-16,0 0 10 15,0 0-2-15,0 0-18 16,0 0-20-16,0 0 0 15,0 0 7-15,0-5 8 16,0 3-5-16,0 2 5 16,-5-1 6-16,-3 1-23 15,-3 0 5-15,-8 0-19 16,1 0 5-16,-9 4 1 16,3 5-1-16,-1-1 4 0,1 2-1 15,0 0-6 1,2 0 15-16,1 0-21 0,7 0-1 15,-2-2 3-15,4 1-1 16,0-2-3-16,3-1 4 16,2 0-1-16,2 0 9 15,2 1-13-15,2 0 0 16,-4 1 1-16,5 1-1 16,0 1 4-16,-3 3-4 15,3 1 0-15,-4 2 10 16,1 4-10-16,-3 0 0 15,0 3 3-15,0 0-1 0,0 1 2 16,0 2-4 0,0 1 0-16,3-1 15 0,3 4-8 15,0 1 3-15,-3 1 13 16,3 7-4-16,-3 6 1 16,0 10 1-16,-3 8-6 15,-1 6 17-15,-1 0-19 16,4 1-6-16,1-1-3 15,3-1 1-15,0 1-5 16,0 0 4-16,0 0-3 16,7 0 5-16,2 0-6 15,3-1 15-15,-3 0-9 16,0-6 10-16,1 0-15 16,1-1 7-16,-2 1-6 15,6 3 12-15,-3 1-14 0,1-1 0 16,-1-3 5-16,0 2-4 15,-2-1 1-15,-2 3-2 16,-2 2 2-16,0-2 6 16,1-1-7-16,2-1 0 15,0-2 4-15,1 0 2 16,1 0-3-16,-5-1-4 16,3-2 1-16,-3-3 3 15,0 3-4-15,3 0 0 16,-3 4 1-16,4-1 3 15,1 2-3-15,-4-4 4 16,-1 0-4-16,0-4 6 0,-6-3 5 16,0 0-11-16,0-2 8 15,0-2-7-15,0-2-1 16,0-3 6-16,0-8-5 16,0-2 3-16,0-6-4 15,0-3 0-15,0-2 11 16,-3-3-9-16,-1-6 7 15,1-3 6-15,1-5-10 16,1-3 5-16,1-2-3 16,-2-1 2-16,2 0 14 15,0 0-15-15,0 0 0 16,-1 0-5-16,-1 0-3 16,2-1-1-16,0-6 0 0,0-2-6 15,0 0 5 1,11-3-4-16,8 1-2 0,8-3 0 15,4 1 5-15,5-1 2 16,6 0-4-16,2-3-1 16,3-1 3-16,-4-1-46 15,-7-2-58-15,-6-1-55 16,-11 2-77-16,-10 1-307 16</inkml:trace>
  <inkml:trace contextRef="#ctx0" brushRef="#br0" timeOffset="150238.01">7000 8858 258 0,'0'0'112'0,"0"0"21"16,0 0-23-16,0 0-38 15,0 0 0-15,0 0-9 16,0 0-18-16,-9-11 19 0,9 11-20 16,0 0-7-1,0-1 5-15,0 1-8 0,-2 0-3 16,2 0-8-16,0 0 0 15,0 0-3-15,0 0-20 16,0 0 0-16,0 1-2 16,0 12 2-16,3 7 3 15,-1 1-3-15,-2 6 1 16,0 4 0-16,0 2 1 16,0 1 1-16,-3 0-3 15,0-5-5-15,1-7-33 16,2-9-64-16,0-8-56 0,0-5-181 15</inkml:trace>
  <inkml:trace contextRef="#ctx0" brushRef="#br0" timeOffset="151452.46">9446 8987 175 0,'0'0'164'0,"0"0"-41"0,0 0-12 16,0 0-36-16,0 0 11 16,0 0-18-16,0-5-15 15,0 5 8-15,0 0-29 16,0 0-3-16,0 0-2 16,-8 2-18-16,-3 11 5 15,-4 3 5-15,-1 0-6 16,1 1 4-16,2 2-11 15,2-2-6-15,8 0 2 16,0-3 1-16,3-2-4 16,0 0 1-16,0-4-1 15,0 1 1-15,9-2 0 16,3 0-1-16,3 0 0 16,-2-1 2-16,8-1-1 0,1-1 0 15,4-2-12-15,4-2 5 16,0 0 1-16,0 0-10 15,-2-6 8-15,-4-5-1 16,-2-2 8-16,-4 0 1 16,-3-2 0-16,-3-2 5 15,-6-3-2-15,3 1 17 16,-8-1 14-16,-1 0 2 16,0 1-1-16,0 3-15 15,-4 2-2-15,-10 2 3 16,-1 2-3-16,-2 3-13 15,0 1-3-15,-4 5 1 0,-1 1-3 16,2 0 0-16,1 0-4 16,1 10 3-16,5 0-6 15,2 0-41-15,2 0-12 16,5-2-28-16,2-2-50 16,2-2-95-16,0-1-298 15</inkml:trace>
  <inkml:trace contextRef="#ctx0" brushRef="#br0" timeOffset="156356.41">11947 8947 110 0,'0'0'233'15,"0"0"-90"-15,0 0-30 16,0 0-22-16,0 0-16 16,0 0-6-16,0 0-11 15,0-5-13-15,0 5-8 16,0 0-17-16,0 0-11 15,0 0-9-15,-3 5 4 16,-2 12-4-16,-3 6 0 16,0 0 3-16,1-1 0 15,1 1-4-15,1-2 4 16,1-3-6-16,4-1 1 0,0-1-1 16,0-2-3-1,7 0 0-15,5-4 2 0,7-1-6 16,4-4-3-1,4 1 13-15,9-2 0 0,1-3-6 16,3-1 1-16,-2 0-3 16,-1-4-1-16,-2-8-12 15,-7-4 18-15,-3-1 3 16,-7-2 1-16,-6 1 0 16,-5 0 18-16,-4-2 27 15,-3 2-5-15,0 1 2 16,0 0 2-16,-10 4-11 0,-5 1-22 15,-5 0-3 1,-2 2-7-16,-1 2-2 0,-2 2-1 16,0 2 0-16,1 1-5 15,4 3 2-15,0 0-8 16,2 0-17-16,7 0 6 16,2 0-18-16,1 0-2 15,5 4-50-15,1 2-23 16,2 1-89-16,0-1-347 15</inkml:trace>
  <inkml:trace contextRef="#ctx0" brushRef="#br0" timeOffset="157935.22">14197 8936 78 0,'0'0'191'16,"0"0"-73"-16,0 0 10 16,0 0-43-16,0 0-21 15,0 0-14-15,-2-3-17 16,2 3 8-16,0-1-4 16,0 1-12-16,0 0 13 15,0 0-10-15,0 0-7 0,0 0-6 16,0 0-3-16,0 1 5 15,-1 8 4-15,-1 1-1 16,-2 1 1-16,2 0-20 16,1 2 6-16,1 1 0 15,0 0-5-15,0 0-1 16,1 2 3-16,7-2-4 16,2-1 3-16,7-2-3 15,2-1 1-15,10-3 0 16,5-1-1-16,7-4-3 15,1-2 2-15,-4 0 1 0,-4 0 6 16,-4-7-6-16,-5-2 1 16,-2-3 4-16,-3-3-5 15,-3-1 0-15,-2-2 8 16,-5 0 4-16,-2-1 7 16,-5 1 0-16,-3 1-10 15,0 0 3-15,-5 1-4 16,-11 3-3-16,-5 1 5 15,-6 5-10-15,-4 1 0 16,-7 5 0-16,-6 1-3 16,-3 0 0-16,1 1-10 15,6 9-39-15,4 2-47 16,6-4-72-16,6-1-236 16</inkml:trace>
  <inkml:trace contextRef="#ctx0" brushRef="#br0" timeOffset="159775.97">6303 9990 458 0,'0'0'162'0,"0"0"-40"16,0 0-27-16,0 0-38 15,0 0-20-15,0 0-26 16,-40 6 10-16,29 5-4 15,-4 2-2-15,-1 0-9 16,4 1-1-16,-1 0-1 16,4 1-2-16,1 2-2 15,1-3 0-15,4 2-2 16,1-3 2-16,2-2-4 16,0 0 0-16,0-1-5 0,5 0 1 15,8-2-4-15,-1 1 12 16,3-2-3-16,3-1 3 15,3-2-4-15,1-1 2 16,1-3 2-16,-1 0 3 16,3 0-3-16,-4-3 0 15,-1-6 7-15,-6-2-6 16,-3-2-1-16,0 2 5 16,-6-1-4-16,-2-4 22 15,-3 1-3-15,0-1-1 16,0-1 6-16,0 1-4 15,0 4 9-15,0-1-12 0,-6 3-6 16,1 2-3-16,-3 2-4 16,2-1-4-16,1 3 6 15,-5 1-7-15,0-1 0 16,-4 2-1-16,-1 2 1 16,0 0-1-16,-1 0-1 15,4 0 4-15,-1 0-4 16,4 3 0-16,4 1 1 15,-1-1-17-15,6 1-42 16,0 1 5-16,0 0-14 16,0 1-81-16,6 0-138 15</inkml:trace>
  <inkml:trace contextRef="#ctx0" brushRef="#br0" timeOffset="160025.34">6630 10065 448 0,'0'0'181'0,"0"0"-100"16,0 0-26-16,0 0-6 0,0 0-33 15,0 0-13 1,-15-5-3-16,15 5-44 0,0-2-89 16,0 1-236-16</inkml:trace>
  <inkml:trace contextRef="#ctx0" brushRef="#br0" timeOffset="160646.28">6889 9922 277 0,'0'0'78'0,"0"0"69"15,0 0-61 1,0 0-12-16,0 0-22 0,0 0-3 15,0-7 4-15,0 7-10 16,0 0 10-16,0 0-8 16,0 0-15-16,0 0-2 15,-8 10-25-15,-6 6 18 16,0 1 8-16,-3 3-2 16,2-1-11-16,3 1-12 15,3-1-2-15,3-1 4 16,2-1-6-16,2-3 0 15,1 0-2-15,1-3 3 0,0 1-2 16,0-1-4-16,1 0-6 16,12 1 9-16,1 0-7 15,7-2-26-15,2 0 33 16,3-3 2-16,-2-1-2 16,4-5-1-16,-1-1-4 15,-2 0 3-15,-4 0-13 16,-6-1 7-16,0-7 4 15,-6 0 6-15,-3-2 2 16,0 0-2-16,-6-1 0 16,0 0 14-16,0 1 3 15,0 0 15-15,-9 3-4 16,-3 1-3-16,-4 2-24 0,-5 1-2 16,1 2 2-1,-5 1-8-15,0 0 6 0,-2 0-3 16,3 0-13-16,6 4-3 15,9 3-17-15,3-3-32 16,5-2-49-16,1-2-69 16,0 0-261-16</inkml:trace>
  <inkml:trace contextRef="#ctx0" brushRef="#br0" timeOffset="162267.15">7259 9927 129 0,'0'0'160'15,"0"0"-22"-15,0 0-4 16,0 0-35-16,0 0-18 15,0 0 20-15,0-7-49 0,0 7-11 16,0 0-8 0,0 0-21-16,-7 2 0 15,-5 11-2-15,-7 2 7 0,2 2 1 16,1-1-10-16,5 1-5 16,2 0 8-16,3-1-10 15,1-2 1-15,0-1-2 16,-1-1 0-16,3 1 5 15,3-2-5-15,0 0-3 16,0 2-5-16,0 0 8 16,3-2 0-16,12 1 0 15,0-3 4-15,1 1-8 16,5 0-10-16,0-3 14 0,3-1 0 16,-3-3-3-1,3-3-6-15,-4 0 6 0,-1 0-10 16,-2 0 12-1,-6-5-2-15,-1-5 3 0,-2 2 4 16,-7-1-3-16,-1 0 4 16,0 2 7-16,0 1 9 15,0 2 5-15,-3 0-3 16,-6 1-13-16,-6 2-4 16,-1 1-6-16,-5 0-1 15,2 0 0-15,-1 0-8 16,1 2-29-16,1 8 4 15,3-1-12-15,7-1-50 16,3-4-73-16,3-1-160 0</inkml:trace>
  <inkml:trace contextRef="#ctx0" brushRef="#br0" timeOffset="163308.43">9111 10125 299 0,'0'0'259'0,"0"0"-147"15,0 0-20-15,0 0-11 16,0 0-16-16,0 0-26 16,-54 22-12-16,44-8-10 15,-2 1-6-15,4 0 3 16,1-1-12-16,1 0 1 15,1-2 1-15,0-1-2 16,3-2-2-16,1 0-2 0,1-1 2 16,0-1 4-16,0 0-4 15,0-1-4-15,11 1 0 16,1-1-5-16,2 1 5 16,4-3-3-16,1 1 7 15,1-5-14-15,0 0 6 16,3 0 0-16,-4 0 1 15,2-7 6-15,-2-3 0 16,-4-2 1-16,-4-1 5 16,-2 0-4-16,-5 2 1 15,-2-3 1-15,-2 0 15 0,0 0 6 16,0-3 7 0,-9 3-4-16,-3 0-24 0,0 4 9 15,-1 2-3 1,-1 4-6-16,3 2-3 0,-5 2-1 15,1 0 1-15,-4 0-3 16,-2 4 1-16,4 5-1 16,1-4-17-16,7 1-11 15,3-1-16-15,6-2-37 16,0-1-87-16,0-2-241 16</inkml:trace>
  <inkml:trace contextRef="#ctx0" brushRef="#br0" timeOffset="163558.34">9427 10158 643 0,'0'0'155'15,"0"0"-75"-15,0 0 10 16,0 0-24-16,0 0-33 16,0 0-25-16,-10-9-8 15,10 7-29-15,0-1-61 16,4-1-83-16,7-1-365 16</inkml:trace>
  <inkml:trace contextRef="#ctx0" brushRef="#br0" timeOffset="164289.81">9705 10061 377 0,'0'0'191'0,"0"0"-74"16,0 0-16-16,0 0-31 0,0 0-10 16,0 0-35-16,-69 3-5 15,58 8-4-15,0 0 0 16,3 2-6-16,4 0-5 16,1 0-5-16,1-1 7 15,2 1-7-15,0-2-2 16,0 0-3-16,3 0 4 15,11-1-12-15,2-1-1 16,4-3 0-16,0-3 7 16,0-3-4-16,-1 0 6 15,-1 0 1-15,0-6 4 16,-3-4 1-16,-5-3 2 16,-5 0 0-16,4 0 17 0,-5-1-1 15,-2-1 11 1,1 1 1-16,0 4-1 15,-2 2-8-15,2 3-11 0,-1 4-9 16,1-1-2-16,4 2-5 16,2 0 4-16,2 0 2 15,3 0 0-15,3 8-1 16,-1 2 0-16,-2 0 0 16,2 1-1-16,-4 2 1 15,1-2 0-15,-1 0 3 16,-1-3-3-16,2-2 0 15,-4-3-2-15,0-3-3 0,0 0 4 16,0 0-12 0,-1-10-8-16,-2 0 11 0,-3-2 8 15,-3-2 2-15,0-2 0 16,0 2 2 0,0 2 1-16,-3 3-3 0,-3 3 13 15,-2 2-2-15,-1 0-5 16,-3 1-5-16,0 1 2 15,-4 2-2-15,4 0 0 16,0 0-1-16,2 0-38 16,2 0-25-16,5 0-66 15,3 0-101-15,0 0-311 16</inkml:trace>
  <inkml:trace contextRef="#ctx0" brushRef="#br0" timeOffset="164562.09">10108 10001 673 0,'0'0'67'0,"0"0"7"15,0 0-4-15,0 0-16 16,0 0 0-16,0 0-21 0,0 49 10 15,0-31-10 1,0 4-17-16,4 1-4 0,5 3-3 16,-2-1-8-16,1-1-1 15,-2-3-2-15,1-4-70 16,-2-6-114-16,-5-5-360 16</inkml:trace>
  <inkml:trace contextRef="#ctx0" brushRef="#br0" timeOffset="166083.81">11883 10136 321 0,'0'0'231'0,"0"0"-138"16,0 0 20-16,0 0-28 16,0 0-36-16,0 0-31 15,-9 3 2-15,-1 7-3 16,-1-2-12-16,3 2 5 0,-2 1-6 16,3 2 0-1,2-1-3-15,4 0-1 0,1 1 0 16,0-2 2-16,16 1-2 15,10-1 0-15,5 1 1 16,3-4-1-16,6-2 0 16,-1-2-1-16,-1-2 0 15,-4-2 0-15,-3 0-19 16,-2-4 8-16,-6-8 12 16,-5-2 0-16,-6 0 1 15,-4-1 5-15,-5-2 1 16,-3 0 31-16,0-2-9 15,0 2 6-15,-8 1-23 16,-11 3 16-16,2 3-6 0,-5 3-13 16,-3 3-5-16,-5 2 5 15,0 2-8-15,-3 0-2 16,0 0-2-16,7 0-18 16,7 3-98-16,9-3-150 15</inkml:trace>
  <inkml:trace contextRef="#ctx0" brushRef="#br0" timeOffset="170995.06">14070 10292 305 0,'0'0'144'0,"0"0"-25"15,0 0-62-15,0 0-8 16,0 0-8-16,0 0-2 16,0 0-7-16,-24 33 6 15,15-18-7-15,-1-1-6 16,1-1-12-16,1-2-13 15,2 4 1-15,3-3 6 16,3 1-7-16,0-2 0 16,0 0 2-16,0 2 1 15,0-3-3-15,8 1-3 16,1-1 2-16,3 0 1 16,-2-1-2-16,5-2 2 0,5 0 0 15,2-5-1-15,5 1-2 16,1-3 1-16,1 0-11 15,-3-1 9-15,0-8-3 16,-4 0 5-16,-4-2 2 16,-3-2 2-16,-5 0-1 15,1-1 5-15,-7-2-5 16,-1 2 32-16,-3-1 1 16,0 2-6-16,0 0-16 15,0 2 6-15,0 4-5 16,-7-2-2-16,-2 2-9 15,1 0 9-15,-2 0-9 0,-3 0-3 16,-3 2 1-16,0 1 0 16,0 1 0-16,-4 3 0 15,4 0-7-15,0 0 5 16,3 0 2-16,3 3-3 16,1 1-11-16,5 0-8 15,2 0-4-15,1 2-10 16,1-2-22-16,0 1-24 15,0-2-60-15,0 0-142 16</inkml:trace>
  <inkml:trace contextRef="#ctx0" brushRef="#br0" timeOffset="171306.81">14543 10357 623 0,'0'0'106'15,"0"0"2"-15,0 0-34 0,0 0-39 16,0 0-23-16,0 0-8 16,-3-7-4-16,3 7-30 15,0 0-67-15,0 0-16 16,8 0-164-16</inkml:trace>
  <inkml:trace contextRef="#ctx0" brushRef="#br0" timeOffset="172381.44">14821 10265 331 0,'0'0'104'15,"0"0"-13"-15,0 0-15 0,0 0-21 16,0 0-11-16,0 0-23 16,0-3-6-16,0 3-4 15,0 0 10-15,0 0-5 16,0 0 8-16,0-1 11 16,0 1 0-16,0 0 2 15,0 0-6-15,0-1-6 16,0 1 8-16,0 0-10 15,0 0-8-15,0 0-11 16,0 0 0-16,-2-2-2 16,2 2-2-16,0 0 0 15,0 0 4-15,-1 0-4 16,-1 0 0-16,1 0 3 16,-4-1-2-16,2 1 4 15,-2-1-3-15,0-1 1 0,3 2 7 16,1-3-10-16,1 1 0 15,0-1 8-15,0-3-8 16,0 2-2-16,5-1-1 16,3-1 3-16,1 2 1 15,0 1-1-15,3 0-11 16,0 3 6-16,1 0-4 16,-4 0 8-16,0 0-1 15,-3 0 2-15,0 1-1 16,-2 6 1-16,-2 3 0 15,-2 3 1-15,0 2-1 16,0 4 1-16,0 1 2 0,-9 1-3 16,-4-3 7-16,-5 0-7 15,0-1 0-15,0-3-1 16,0-2 2-16,2-4-1 16,4-2 2-16,4-3-2 15,1-3 5-15,7 0-4 16,0 0-1-16,0-7 0 15,0-2 0-15,13-1-1 16,4 0 0-16,2 2 0 16,-1 2-2-16,4 3-2 15,-1 3 5-15,-3 0-3 16,2 0 3-16,-4 7 0 16,-3 5 0-16,-5 1 0 0,2 3 2 15,-7 1-2-15,-3 1 0 16,0 0 4-16,0-3-2 15,-13-1-1-15,-1-3 2 16,-2-1-3-16,-1-1 2 16,-2-4-2-16,-3-2 2 15,1-3-2-15,-1 0 0 16,1 0-5-16,6 0 1 16,4-4 4-16,4-2 0 15,4 3-10-15,3 1-4 16,0-3-14-16,0 0-49 15,3-2-53-15,13-3-260 0</inkml:trace>
  <inkml:trace contextRef="#ctx0" brushRef="#br0" timeOffset="172985.56">15056 10280 372 0,'0'0'197'0,"0"0"-67"16,0 0-21-16,0 0-14 15,0 0-18-15,0 0-28 16,0-19-20-16,2 15-23 15,8 1 1-15,5 0-4 16,-1 1-3-16,2 2-5 16,-1 0 1-16,-2 0 5 15,-1 0-1-15,-3 9 1 16,0 1 1-16,-8 2-4 16,-1 2 3-16,0 3-1 15,-10 0 11-15,-3-2-11 16,-2-1 0-16,4-1 1 15,4-5 1-15,4-3 0 16,0-2-2-16,3-3-1 0,0 0-3 16,0 0 4-16,4 0 0 15,10 0 0-15,4 0 0 16,1 4-8-16,2 3 8 16,-2 1 0-16,-2 4-3 15,-4-1 3-15,-5 3-1 16,-5-1 1-16,-3 2 0 15,0 1 3-15,-5-1-3 16,-11-1 0-16,-1-1 3 16,-2-2-3-16,-5-4-9 15,3-1 9-15,-1-5 0 16,1-1-10-16,9 0-3 16,3 0 6-16,6-4 4 0,3-7-10 15,0-3-18 1,14-5-63-16,9-3-176 15</inkml:trace>
  <inkml:trace contextRef="#ctx0" brushRef="#br0" timeOffset="173481.57">15437 10302 415 0,'0'0'340'0,"0"0"-252"16,0 0-20-16,0 0-7 16,0 0-27-16,0 0-23 15,0-32 9-15,0 32-4 16,1-2-10-16,5 2 1 16,3 0-7-16,2 0 0 15,3 0 2-15,0 0-2 16,2 9-2-16,-4 2 2 15,-4 2 1-15,-7 0 2 16,-1 2-3-16,-3 2 0 16,-13 0 8-16,-7 3-5 15,1-2 2-15,1-1-5 16,5-2 2-16,4-5 0 0,4-4-2 16,7-5 0-1,1-1-2-15,0 0 3 0,12 0-1 16,13 0 0-16,9 0 0 15,4 0 0-15,-2 6 0 16,-7 5 2-16,-8 5-3 16,-10 0 2-16,-11 2 4 15,0 3 4-15,-15 0 11 16,-16 2 13-16,-8-4-17 16,-6-2-14-16,-7-4-2 15,-5-3-26-15,-3-6-156 16,2-2-319-16</inkml:trace>
  <inkml:trace contextRef="#ctx0" brushRef="#br0" timeOffset="177175.16">6304 11235 267 0,'0'0'185'0,"0"0"-91"16,0 0-8-16,0 0-7 15,0 0-34-15,0 0 2 16,0 0-5-16,-13-18 2 16,13 18 4-16,-1 0-28 15,-2 0-18-15,-5 5 5 16,-5 9-1-16,1 5 2 15,0-1-8-15,0 1 0 16,6-3 2-16,0 1-2 0,6-1 1 16,0-1-1-16,0 0 0 15,0-4-1-15,12-1-4 16,9-4-8-16,4 0-2 16,3-3 3-16,1-3-4 15,-1 0 7-15,2 0 4 16,-6 0-5-16,-3-9 6 15,-6 1 4-15,-3-2-3 16,-5 1 3-16,-2-3 0 16,-2 2 8-16,-3-2 1 15,0-1 23-15,0 0-2 16,0 2-13-16,-6 3 3 0,-2-1-13 16,-1 4 2-1,-4 0 0-15,-1 2-8 0,-2 2-1 16,4 1-1-16,-1 0-1 15,5 0-2-15,1 0 1 16,-1 0-7-16,5 3 2 16,-4 1-13-16,5 0-25 15,2 1-23-15,0-4-65 16,0-1-211-16</inkml:trace>
  <inkml:trace contextRef="#ctx0" brushRef="#br0" timeOffset="177409.87">6625 11256 556 0,'0'0'114'0,"0"0"-28"15,0 0-38-15,0 0-22 16,0 0-25-16,0 0-1 16,-4-6-53-16,4 5-50 15,6-2-152-15</inkml:trace>
  <inkml:trace contextRef="#ctx0" brushRef="#br0" timeOffset="178018.27">6752 11190 29 0,'0'0'464'0,"0"0"-382"16,0 0 15-16,0 0-29 15,0 0-14-15,0 0-17 0,-13-20-25 16,13 17-7-16,7 2-1 16,4-1-3-16,2 2-1 15,5 0-6-15,3 0 6 16,-2 0-2-16,-4 0 2 16,-3 6-7-16,-8 4 6 15,-2 3 1-15,-2 1 1 16,0 0 1-16,0-2 1 15,0 1 8-15,-8-1-9 16,0-4 8-16,0-1 3 16,5-2-9-16,0-4-1 15,3 0-3-15,0-1 0 16,0 0-4-16,0 0 1 16,5 2 3-16,7-1-1 15,1 2 0-15,5 1-7 0,3 2-1 16,-2 3 6-16,1 3-1 15,-1 0 4-15,-4 3 0 16,-2 0 0-16,-5 1 1 16,-5-4 2-16,-3-2 5 15,0-2-3-15,-15 1 19 16,-9-2-12-16,-4 0 31 16,-7-1-24-16,-1-3-14 15,2-2 0-15,7-1-5 16,8 0 3-16,8 0-4 15,8-10 1-15,3-3-7 16,0-1-70-16,19-4-108 0</inkml:trace>
  <inkml:trace contextRef="#ctx0" brushRef="#br0" timeOffset="178563.71">7038 11212 561 0,'0'0'63'0,"0"0"-3"16,0 0 10-16,0 0-27 0,0 0-14 15,0 0-24-15,-4-32 8 16,10 29-13-16,6 0-1 15,2 2 1-15,2 1 0 16,-1 0 0-16,1 0 0 16,-4 0-7-16,-3 0 4 15,-5 9 3-15,-2 2 0 16,-2 1 3-16,0 2 0 16,0-1 2-16,-6 0 10 15,-4-3-5-15,5-3 7 16,2-4-17-16,2-2 2 15,1 1 1-15,0-2-3 0,0 0-1 16,0 0-5-16,12 1 6 16,7 0 8-16,3 2-8 15,-2 0 0-15,1 1 5 16,-7 1-5-16,-3 2-1 16,-8-2-1-16,0 5 4 15,-3 0-1-15,0 1 1 16,0 0-2-16,0-1 9 15,-9-1 0-15,-6-1 22 16,2-2-18-16,-2-2-7 16,9-2 8-16,0-2-14 15,4 0 0-15,2-2-27 16,0-12-87-16,0-3-152 0</inkml:trace>
  <inkml:trace contextRef="#ctx0" brushRef="#br0" timeOffset="179063.31">7320 11182 527 0,'0'0'139'15,"0"0"-30"-15,0 0-30 16,0 0-39-16,0 0-28 0,0 0-5 15,-4-32-4-15,7 29-1 16,9 3-4-16,4 0-1 16,1 0 3-16,5 0-3 15,-4 0 3-15,-3 0-1 16,-1 10-2-16,-7 2 3 16,-6 2 1-16,-1 1-1 15,0-1 0-15,-5 2 8 16,-9-1-5-16,2-2 3 15,-1 0 19-15,4-4-6 16,4-5-14-16,2-1-5 16,3-3 0-16,0 0-2 15,0 0 2-15,3 0 0 16,12 0 2-16,6 0-1 16,1 1 3-16,-4 5-4 0,-3 0 0 15,-6 3 1-15,-6 2-1 16,-3 2 0-16,0 1 2 15,-1 2 6-15,-13-4 1 16,-4 1-5-16,1-2-3 16,0-3 4-16,2-2-5 15,3-4-4-15,5-2-65 16,2 0-80-16,5-10-269 16</inkml:trace>
  <inkml:trace contextRef="#ctx0" brushRef="#br0" timeOffset="180099.9">9148 11122 321 0,'0'0'213'0,"0"0"-85"15,0 0 5-15,0 0-44 16,0 0-33-16,0 0-26 16,-15 14-14-16,8-3 44 15,-1 1-40-15,-1 2-4 16,2 0-4-16,0 3 0 15,2-3-5-15,2 1-7 0,3 0 0 16,0-1 0-16,0 0 0 16,16-3-1-16,4-1 1 15,7-4 1-15,1-2-1 16,5-4-14-16,1 0 1 16,-2 0-4-16,0-6 6 15,-3-5-1-15,-7-3 12 16,-7 0 4-16,-6-2 1 15,-8 2 0-15,-1-1 6 16,0 1 24-16,-13 1 1 16,-7 2-10-16,-3 4-3 15,-4 2-8-15,-3 2-7 16,2 3-8-16,1 0 0 0,6 0-6 16,3-1 3-1,9 1-48-15,0 0-38 0,5 0-70 16,1 0-157-16</inkml:trace>
  <inkml:trace contextRef="#ctx0" brushRef="#br0" timeOffset="181399.98">11559 11205 483 0,'0'0'103'16,"0"0"-27"-16,0 0 15 15,0 0-30-15,0 0-36 16,0 0-11-16,-42 51-12 16,36-38 6-16,3 1-8 15,0 0 0-15,3 0 3 16,0-1-3-16,0-2-1 16,3-1-1-16,11-3 2 0,2-1-2 15,4-5-8-15,4-1-4 16,2 0 13-16,1 0-10 15,1-8-6-15,-5-5-4 16,-1-1 11-16,-7 1 9 16,-7-1 0-16,-5 0 1 15,-3 1 14-15,0 1 1 16,-3-1 27-16,-12 0 14 16,-2 2-29-16,-5 2-11 15,0 4 2-15,2 2-15 16,4 3 20-16,7 0-23 15,1 0 1-15,5 0-5 0,0 0 0 16,3 4-42 0,0 2-85-16,0-1-213 0</inkml:trace>
  <inkml:trace contextRef="#ctx0" brushRef="#br0" timeOffset="181626.6">11862 11240 560 0,'0'0'124'0,"0"0"-62"15,0 0-3-15,0 0-22 0,0 0-36 16,0 0-1-16,-4-1-16 15,4 1-140-15,0 0-335 16</inkml:trace>
  <inkml:trace contextRef="#ctx0" brushRef="#br0" timeOffset="182301.07">12140 11157 567 0,'0'0'68'0,"0"0"-29"0,0 0 37 16,0 0-6-16,0 0-39 16,0 0-19-16,-13-4-12 15,13 4-6-15,0 7 6 16,0 3 8-16,0 2-7 15,10-2-1-15,6 1 0 16,5 0 2-16,3-2-2 16,4-3-4-16,-3-2-31 15,-2-2 15-15,-5-2-20 16,-4 0 4-16,-3-2 19 16,-3-9 15-16,-4-1 2 15,-2-1 1-15,-2-2 0 16,0-1 38-16,0 2-17 0,0 1 4 15,0 4 6-15,0 4-2 16,0 2 34-16,0 3-53 16,8 0-4-16,7 0-12 15,8 0 5-15,0 4 0 16,-1 6-2-16,-3 1 2 16,-7 1 0-16,-3-1-1 15,-3-1 1-15,-3-1 1 16,1-1-1-16,1-2 0 15,2-2 0-15,5-3-1 0,3-1-14 16,3 0-8 0,-3 0-12-16,3-10-5 0,-6 1 11 15,-2-1 27-15,-7 0 2 16,-3 1 2-16,0-1 14 16,0 3 34-16,0-1-2 15,-10 1 1-15,-2 0-25 16,-3 0-18-16,-3 1-1 15,-1 2 4-15,0 1-9 16,2 3 0-16,2 0-8 16,1 0 1-16,4 0-54 15,2 3-23-15,4 0-51 16,1-2-221-16</inkml:trace>
  <inkml:trace contextRef="#ctx0" brushRef="#br0" timeOffset="182619.72">12714 11084 611 0,'0'0'189'0,"0"0"-103"16,0 0-4-16,0 0-18 15,0 0-46-15,0 0-6 16,0 30 2-16,0-9-11 16,0 3-1-16,0 4-2 15,1 0 0-15,8-1 0 16,-1-3-23-16,2-5-97 15,-5-11-121-15</inkml:trace>
  <inkml:trace contextRef="#ctx0" brushRef="#br0" timeOffset="183813.13">14285 11293 532 0,'0'0'57'15,"0"0"9"-15,0 0 1 16,0 0-28-16,0 0-7 16,0 0-21-16,-48 56 6 15,42-43-9-15,3 0-4 16,3-2 2-16,0 0-6 16,0 0 0-16,8-1-5 15,9 0 5-15,7-3 0 16,2-1-18-16,1-4-2 15,-2-2 17-15,-3 0-13 0,-7 0-1 16,0-5 15-16,-4-5 2 16,-2-1 4-16,-2-2-1 15,-4 1 11-15,-3-2 35 16,0-2 4-16,0 3-4 16,-3 1-2-16,-7-1-22 15,-2 4 0-15,-4 2-6 16,2 2-15-16,0 2-4 15,1 3 0-15,2 0 0 16,-2 0-5-16,1 0 2 16,0 0-31-16,2 3-8 15,5 4-17-15,4-2-32 16,1-1-84-16,0-2-355 0</inkml:trace>
  <inkml:trace contextRef="#ctx0" brushRef="#br0" timeOffset="184043.56">14670 11308 650 0,'0'0'160'16,"0"0"-91"-16,0 0-1 15,0 0-30-15,0 0-13 0,0 0-19 16,-6-12-6-16,6 12-4 16,0 0-66-16,0-2-96 15,12-2-315-15</inkml:trace>
  <inkml:trace contextRef="#ctx0" brushRef="#br0" timeOffset="184569.4">15065 11159 512 0,'0'0'103'0,"0"0"34"16,0 0 1-16,0 0-46 16,0 0-24-16,0 0-27 15,-19-3-13-15,5 14-7 16,2 2-17-16,1 3 2 16,-1-1-5-16,2 3 4 15,2 1-4-15,3 2-1 16,4-1-7-16,1 1 6 15,0 0-23-15,9-3 11 0,9-2 8 16,4-2-2-16,5-3-21 16,1-3 28-16,-1-2-8 15,0-3 4-15,-5-3-12 16,-3 0 5-16,-5 0 4 16,-5-6 14-16,-2-3-7 15,-5-1 8-15,-2-1-7 16,0 1 32-16,0 1-8 15,-12 2 8-15,-5 3-13 16,-5 1-20-16,-5 2-2 16,1 1 1-16,3 0 2 15,4 0 2-15,4 2-3 16,7 4-53-16,4-3-62 0,4-2-58 16,0-1-322-1</inkml:trace>
  <inkml:trace contextRef="#ctx0" brushRef="#br0" timeOffset="185014.19">15376 11194 678 0,'0'0'115'16,"0"0"-54"-16,0 0-9 0,0 0 21 15,0 0-56 1,0 0-16-16,-20 2 4 0,7 10 0 16,-2 3 2-16,1 2-7 15,5 2 0-15,5 0 1 16,4-1-1-16,0 0-9 16,0-1-14-16,1-3-8 15,10-1 1-15,4-3 15 16,3-3-6-16,3-4 13 15,2-2-8-15,4-1-13 16,0 0-24-16,-1-4-26 16,-9-7 10-16,-8-1 59 15,-7 1 10-15,-2-1 24 16,0 1 44-16,-12 1 18 16,-9 3-26-16,-4 3-48 0,-3 3 6 15,5 1-11-15,2 0-7 16,9 0 11-16,2 0-11 15,4 5-3-15,3-2-51 16,3-3-195-16</inkml:trace>
  <inkml:trace contextRef="#ctx0" brushRef="#br0" timeOffset="185412.6">15710 11164 737 0,'0'0'123'16,"0"0"-74"-16,0 0-4 15,0 0-1-15,0 0-32 16,0 0-6-16,-30 28-4 16,19-5-2-16,5 4-2 15,6 3-1-15,0-4 2 16,5-2-16-16,15-2-10 15,8-2 16-15,6-5-18 16,3-4-22-16,-1-4-48 16,-3-7 94-16,-5 0-6 15,-4 0 4-15,-7-8 7 16,-5-6 1-16,-5-2 6 16,-7 1 31-16,0-1 24 0,-7 5-5 15,-11 1 18-15,-5 6-55 16,-2 4-1-16,-3 0 11 15,0 0-29-15,-7 7 4 16,-2 7-5-16,-7 0-20 16,-5-3-164-16,6 1-641 15</inkml:trace>
  <inkml:trace contextRef="#ctx0" brushRef="#br0" timeOffset="187031.4">6685 12082 287 0,'0'0'260'16,"0"0"-145"-16,0 0-1 15,0 0-28-15,0 0-11 16,0 0-38-16,0 0 4 16,-15 1-10-16,8 5-8 15,2 3-11-15,2 1-9 16,0 3 1-16,2 1-4 16,1 2-1-16,0-1-3 15,0 1 4-15,4-1-4 0,8-2 1 16,6-3-25-16,3-4-4 15,4-5 5-15,6-1-6 16,-3 0 22-16,0-6 2 16,-3-5 4-16,-4-2 5 15,-6 2 7-15,-6 0 7 16,-5-2 16-16,-4 2 13 16,0 1 12-16,0-1-15 15,-4 1-11-15,-9 0 17 16,-3 3-30-16,-3 1-8 0,0 3-8 15,-2 3 0 1,-3 0-6-16,5 3 3 0,1 8-60 16,3 1-89-16,10-2-192 15</inkml:trace>
  <inkml:trace contextRef="#ctx0" brushRef="#br0" timeOffset="187978.02">9054 12286 465 0,'0'0'221'16,"0"0"-129"-16,0 0-6 15,0 0-11-15,0 0-40 16,0 0-26-16,-19 30-3 15,5-13-2-15,5 1 4 0,1-1-8 16,6 0-4-16,2 1 2 16,0 1-21-1,16-2-4-15,4-3-1 0,8-2 19 16,2-6 9-16,3-5 0 16,1-1-1-16,-3 0-3 15,-2-5 4-15,-1-8 4 16,-7-2-3-16,-3-1 10 15,-9-1 38-15,-5 2 8 16,-4-3-8-16,0 2 8 16,-1 3-12-16,-14 1-21 15,-9 3-12-15,-3 5-2 16,-1 2 3-16,1 2-12 16,3 0 0-16,6 0-1 0,3 0-6 15,9 0-69 1,6 3-124-16,0 0-297 15</inkml:trace>
  <inkml:trace contextRef="#ctx0" brushRef="#br0" timeOffset="188780.01">11674 12498 491 0,'0'0'189'0,"0"0"-104"16,0 0-4-16,0 0-11 0,0 0-37 16,0 0-13-16,-40 28-16 15,34-17-3-15,0 0 5 16,6 4-6-16,0 0-2 16,0 1 2-16,15-1-1 15,3-1-9-15,6-4-7 16,4-4-13-16,6-5 23 15,4-1-22-15,2 0 13 16,-6-5 16-16,-4-7 4 16,-6 1-1-16,-8-3-3 15,-7 0 6-15,-3 0 46 16,-6 0-12-16,0-1 11 16,0 2-16-16,-13 0 10 0,-4 3-17 15,-4 3-18 1,-4 3-2-16,-2 4 9 0,-4 0-17 15,-2 0-3-15,0 0 3 16,5 0-18-16,10 7-91 16,9-1-40-16,8-1-215 15</inkml:trace>
  <inkml:trace contextRef="#ctx0" brushRef="#br0" timeOffset="189588.77">15107 12364 729 0,'0'0'113'16,"0"0"-26"-16,0 0-7 15,0 0-25-15,0 0-40 16,0 0-1-16,0 32 5 16,0-7-13-16,0 1 7 15,3 5-13-15,6 5 0 16,6-3 0-16,3 1-1 16,4-4-1-16,-2-5-98 15,-1-7 0-15,-7-8-164 16</inkml:trace>
  <inkml:trace contextRef="#ctx0" brushRef="#br0" timeOffset="190728.16">16411 8814 203 0,'0'0'117'0,"0"0"-1"16,0 0-12-16,0 0-31 0,0 0-31 16,0 0-13-1,1-2-3-15,-1 2-2 0,0 0 17 16,-12 0 3-16,-13 0-2 15,-11 5 7-15,-8 2-9 16,-4-3-4 0,-3 0-29-16,0-1 9 0,8-2 1 15,4 2-12-15,8 0-3 16,8-2-2-16,12 0-1 16,8-1 0-16,3 0-64 15,3 2-73-15,22-1 4 16,6-1-134-16</inkml:trace>
  <inkml:trace contextRef="#ctx0" brushRef="#br0" timeOffset="191764.09">16356 8850 39 0,'0'0'282'15,"0"0"-194"-15,0 0-17 16,0 0-32-16,0 0-6 16,0 0-16-16,10 8 2 0,-1 2 23 15,-1 3 3-15,1 1-10 16,-1 4 1-16,0 0-11 15,1 3 9 1,2 4-17-16,-1 4-10 0,2 3 4 16,1 5 3-16,1 1 2 15,-1 4-2-15,0 6 0 16,-1 4 7-16,2 3-4 16,-4 2-2-16,2-1-3 15,2 0-3-15,-1 4 8 16,-1 1-14-16,-2 3 2 15,-1 3 14-15,3 1-11 0,0-1 3 16,0-1 4-16,3 1-14 16,-1-1 1-16,-1-1 0 15,-3 0-1-15,2 1 2 16,-4 1-3-16,-4 2 0 16,1 6 1-16,-2 1-1 15,1-2 0-15,2 0 0 16,0-1 2-16,2 2 0 15,1 3-2-15,5-2-2 16,1 0-2-16,2-3 5 16,-1 1-2-16,0-3-14 15,0-4-9-15,0-2 23 16,-4 1 1-16,3 5 0 0,-2 1-3 16,5 0 3-1,-3-2-12-15,-2-2 10 0,-1 3-2 16,-2 1 1-16,-3-2 0 15,-6-4-30-15,-1-6 29 16,0-11 4-16,-4-7 0 16,-7-6 6-16,4-4-3 15,-1-2 3-15,3-2-6 16,2-1 0-16,1 0 3 16,1 0-3-16,1 1-1 15,0 3 0-15,0 1 2 16,0 4-1-16,0-1 8 0,3 2 7 15,2-1-4-15,1-3-7 16,-1-1 2-16,-2-5-5 16,0-3 8-16,0 0 3 15,-2-3-7-15,-1-3 0 16,0-2 7-16,0-3-12 16,0-5 3-16,0-1 3 15,0-4 10-15,0-1-1 16,0-2 14-16,0 0-20 15,0 0 16-15,0 0-14 16,-1 0-1-16,-7 0 4 16,-2 0-2-16,-12 1-11 15,-11 2 0-15,-13 1 2 16,-8 0-6-16,-9 3-6 16,-4-3-7-16,6 3 1 0,5-2-17 15,7 0-18 1,9 1 12-16,7-1 15 0,14 0 20 15,8-4-16-15,8-1-35 16,3 0-69-16,0 0-221 16</inkml:trace>
  <inkml:trace contextRef="#ctx0" brushRef="#br0" timeOffset="195476.34">2706 14421 460 0,'0'0'49'16,"0"0"29"-16,0 0 6 15,0 0-44-15,25 85-27 0,-20-64 18 16,-2 4-18-16,-2 4-9 16,2-2 4-16,0 1-1 15,-1-2-6-15,4 0 5 16,1-3-6-16,-1-4-7 16,0-3 7-16,0-6-26 15,-1-5-34-15,2-5-52 16,-4 0-204-16</inkml:trace>
  <inkml:trace contextRef="#ctx0" brushRef="#br0" timeOffset="195916.55">2748 14485 511 0,'0'0'93'15,"0"0"9"-15,0 0 2 16,0 0-51-16,0 0-13 16,0 0-23-16,-5-67-8 15,16 47-9-15,7 1 0 16,-1-1 6-16,3 2-6 15,1 2 0-15,1 5-2 0,2 4 2 16,0 2-3 0,0 5 0-16,-5 0 6 15,-4 2-6-15,-3 8 4 0,-5 3-1 16,-7 2 4-16,0 8 2 16,0 2 10-16,-16 3-4 15,-2 1-9-15,0-6 2 16,-1-1-5-16,4-7-3 15,2-3-2-15,4-8-18 16,1-2-8-16,2-2-18 16,6 0-31-16,-3-16-110 15</inkml:trace>
  <inkml:trace contextRef="#ctx0" brushRef="#br0" timeOffset="196450.18">3007 14027 480 0,'0'0'100'15,"0"0"21"-15,0 0-21 16,0 0-39-16,0 0-7 16,0 0-19-16,-1-15-18 15,2 11-8-15,13 0-5 16,2 0 1-16,1 1-4 15,2 1 4-15,-4 2 4 16,0 0-7-16,-2 0-1 16,-5 10 5-16,-1 7-2 15,-7 8 4-15,0 5 4 16,-7 2 13-16,-7 2 10 16,-5-1-29-16,4-5-4 15,2-7-1-15,5-5 1 0,5-6-2 16,0-6-4-16,3-1-18 15,0-3 0-15,0 0-7 16,12 0 10-16,9-2 15 16,1-8-14-16,2-2-11 15,0 0-7-15,0 1-16 16,3-3-9-16,0-1-56 16,-2-4-194-16</inkml:trace>
  <inkml:trace contextRef="#ctx0" brushRef="#br0" timeOffset="196778.91">3410 13958 555 0,'0'0'123'0,"0"0"-37"15,0 0-7-15,0 0-14 16,0 0-37-16,0 0-5 15,-55 51-18-15,55-39-3 16,0-1 3-16,14 0-5 16,5 0 0-16,0 1 4 15,2-2-1-15,0 1-2 16,0 0-1-16,-3-1 0 16,-2 1 5-16,-5 0-5 0,-4 2 1 15,-4 1 0-15,-3 1 0 16,0-1 4-16,0 0-5 15,-9-2 0-15,-3-3 2 16,-4-4-2-16,5-3-54 16,-2-2-99-16,1-2-250 15</inkml:trace>
  <inkml:trace contextRef="#ctx0" brushRef="#br0" timeOffset="196992.07">3504 13865 531 0,'0'0'98'15,"0"0"-1"-15,0 0 22 16,0 0-32-16,0 0-51 16,0 0-30-16,24-43-1 15,-15 40-5-15,3 3-27 16,6 0-79-16,-8 0-95 15,-2 0-176-15</inkml:trace>
  <inkml:trace contextRef="#ctx0" brushRef="#br0" timeOffset="197528.24">4238 14629 576 0,'0'0'118'15,"0"0"-11"-15,0 0-26 16,0 0-22-16,0 0-33 15,0 0-13-15,-38 15-13 16,33-11-2-16,2-1-96 16,3-3-303-16</inkml:trace>
  <inkml:trace contextRef="#ctx0" brushRef="#br0" timeOffset="197710.83">4277 14748 492 0,'0'0'205'0,"0"0"-96"16,0 0 2-16,0 0-88 16,0 0-23-16,0 0-41 15,-70 25-154-15</inkml:trace>
  <inkml:trace contextRef="#ctx0" brushRef="#br0" timeOffset="201226.41">5633 13724 72 0,'0'0'146'0,"0"0"-95"0,0 0 11 16,0 0 17-16,0 0-8 16,0 0-16-16,-1-5 17 15,1 2-3-15,-5 3-9 16,2-3 6-16,-4 0-33 16,-1 0-4-16,-4 3 7 15,-10 0-6-15,-9 0-12 16,-10 6-8-16,-8 10 0 15,-1 6 7-15,6 0-8 16,7 5 1-16,10 2 10 16,6-1-14-16,12 0-6 15,3-1-2-15,3 0 2 16,3 1 6-16,0 0-6 0,0 2 3 16,8 1-3-16,-4 2 2 15,-1 3-2-15,-3 5 1 16,0 4 0-16,0 6-1 15,0 4 0-15,0 10 0 16,0 4 8-16,0 12-4 16,0 9 15-16,-4 8 5 15,-2 16-20-15,1 11 27 16,5 3-21-16,0 4-5 16,0-1 5-16,5-7-6 15,10-1 0-15,4-4-4 16,0-5 3-16,-2-6-2 15,-4-5 1-15,-5-11-1 16,-4-7 2-16,1-15-2 0,-1-12-1 16,1-11 4-16,-1-11-3 15,-3-7 4-15,2-10-4 16,-1-5 2-16,-1-7 2 16,-1-1-5-16,0-5 0 15,0 1 16-15,0-2-8 16,0 0 15-16,-6 0-9 15,-4 0-1-15,6-9-1 16,4-5-12-16,0-4-3 16,7-2 0-16,25-4-20 15,17-1-8-15,15 0-3 16,13-2 0-16,9 1-12 16,8 1 22-16,8 4-34 0,0 1-36 15,-4-3-129 1,-11-1-190-16</inkml:trace>
  <inkml:trace contextRef="#ctx0" brushRef="#br0" timeOffset="205028.52">6375 13992 49 0,'0'0'396'0,"0"0"-314"15,0 0 8-15,0 0-12 0,0 0-23 16,0 0 5 0,0 0-35-16,0-5-16 0,0 6-2 15,3 16-4-15,4 4 12 16,2 4-2-16,-3 4-11 15,-3 2 15-15,0 3-17 16,-3-2-1-16,0-1-3 16,0-5-124-1,0-7-60-15</inkml:trace>
  <inkml:trace contextRef="#ctx0" brushRef="#br0" timeOffset="205877.05">9027 14059 269 0,'0'0'194'15,"0"0"-117"-15,0 0 6 16,0 0 13-16,0 0-35 16,0 0-1-16,0-55-6 15,0 48 2-15,0 0 13 16,-6 1-23-16,-8 3-5 15,-6 3 0-15,-7 0-20 16,-4 3-14-16,-2 13-7 16,8 0 3-16,1 2-1 15,10 1-4-15,7-2-4 16,3 0 5-16,4 0-12 16,2-1 8-16,18 1-2 0,7-2-9 15,4-2-1-15,3-5-2 16,2-5 5-16,-3-3 2 15,-6 0-2-15,0-3 1 16,-5-10 10-16,-4-2 3 16,-5-3-6-16,-4 0 9 15,-4 0-3-15,-5 0 15 16,0-1-15-16,0 5 9 16,-3 4 7-16,-11 3-1 15,-3 5-4-15,-3 2-11 16,-1 0 0-16,-1 0-4 15,2 9-3-15,4 1-117 0,10-1-225 16</inkml:trace>
  <inkml:trace contextRef="#ctx0" brushRef="#br0" timeOffset="207275.43">12278 13975 443 0,'0'0'129'15,"0"0"-66"-15,0 0-13 0,0 0 7 16,0 0-27-16,0 0 0 16,-50 39-16-16,37-21-2 15,5 1-3-15,3 0-3 16,5 0-6-16,0-1-1 16,6 0 1-16,17 0 8 15,5-4-8-15,3-2 0 16,2-5 2-16,1-4 2 15,-1-3 1-15,-3 0-5 16,-3-2 1-16,-3-8 6 16,-8-4-7-16,-4 0 1 15,-4 1 8-15,-7-1 13 16,-1 0 10-16,0-1-12 16,-4 1-11-16,-10-1 3 0,-7 4-12 15,-4 2-1-15,0 5 0 16,-1 3-1-16,5 1-6 15,2 0-7-15,7 7-26 16,6 3-8-16,6 0-119 16,0-2-276-16</inkml:trace>
  <inkml:trace contextRef="#ctx0" brushRef="#br0" timeOffset="207942.05">15013 14011 375 0,'0'0'184'0,"0"0"-84"16,0 0 20-16,0 0-33 15,0 0-22-15,0 0-32 16,6-7-3-16,-6 11-10 16,-10 9 8-16,-1 2-4 15,2 0-12-15,-3 4-8 16,3 0 0-16,5 0-3 0,4 5-1 15,0 1-1 1,1 1 1-16,20-1 0 0,10-2 0 16,14-2 0-16,7-4-2 15,3-6-63-15,-2-8 61 16,-7-3-8-16,-7 0 5 16,-6-11 4-16,-10-6 2 15,-6-4 1-15,-7-4 10 16,-7 0 16-16,-3-2 10 15,0 2-1-15,-14 2-5 16,-11 4-3-16,-8 5-27 16,-6 2-2-16,-6 5-1 15,-6 7 3-15,-4 0 0 16,-3 0-39-16,-5 12-75 16,-1 0-192-16</inkml:trace>
  <inkml:trace contextRef="#ctx0" brushRef="#br0" timeOffset="209159.11">5885 14825 456 0,'0'0'179'16,"0"0"-68"-16,0 0-28 16,0 0-9-16,0 0-13 15,0 0-33-15,-50-5-10 16,41 12-11-16,1 5-5 15,-4 2 8-15,3 2-9 16,0-2-1-16,3 0 2 0,5-2-1 16,1 2-2-16,0 1-9 15,3 0-22-15,12 0 26 16,9-1-16-16,4-5 12 16,3 0 4-16,2-5-3 15,-3-4 3-15,-2 0-12 16,-1 0-24-16,-7-13-3 15,-4-3 19-15,-5-4 14 16,-7 1 12-16,-4 1 7 16,0 0 26-16,0 1 11 15,-9 0 2-15,-5 3 5 16,-2 2-19-16,-2 6-13 16,5 2 4-16,-2 4-20 15,0 0 4-15,0 0-7 0,-1 0 6 16,4 7-6-16,4 0 0 15,4 3-12-15,4 3-19 16,0 0-53-16,4 0-44 16,13-4-282-16</inkml:trace>
  <inkml:trace contextRef="#ctx0" brushRef="#br0" timeOffset="209357.72">6239 14873 518 0,'0'0'161'0,"0"0"-101"16,0 0-15-16,0 0-19 15,0 0-26-15,0 0-9 16,-6-3-134-16,22-1-259 15</inkml:trace>
  <inkml:trace contextRef="#ctx0" brushRef="#br0" timeOffset="209779.11">6494 14767 581 0,'0'0'140'0,"0"0"-67"16,0 0 2-16,0 0-2 16,0 0-35-16,0 0-9 15,-57 60-14-15,54-38 19 16,3 1-27-16,0 0-5 16,0 3 3-16,8-1-2 15,5 1-2-15,1-4-1 16,2-1 0-16,-1-4 0 15,3-4 0-15,0-6-3 0,0-2 2 16,-2-5-1-16,-1 0-10 16,-1 0 4-16,-6-3 0 15,-2-6 1-15,-3-2 5 16,-3-2 2-16,0 1 2 16,0-2 0-16,-4 1 7 15,-11 1 0-15,-2 4-8 16,0 4 5-16,0 2-6 15,4 2 0-15,4 0-6 16,3 0 6-16,3 0-11 16,3 2-109-16,0-2-176 15</inkml:trace>
  <inkml:trace contextRef="#ctx0" brushRef="#br0" timeOffset="210140.95">6731 14830 700 0,'0'0'161'15,"0"0"-42"-15,0 0-45 16,0 0-53-16,0 0-15 16,0 0-6-16,53-15 0 15,-24 15 0-15,1 0 6 16,-3 0-6-16,-2 3 0 15,-4 6 0-15,-6 4 0 16,-4 4 0-16,0 5 2 0,-6 3-1 16,1 6 11-16,-1 2-7 15,-2 1 2-15,2 2-2 16,1-2-2-16,2-3 0 16,1-3-6-16,4-2 7 15,-1-6-4-15,-1-1 0 16,-1-6 0-16,-1-3-6 15,-3-5-28-15,-1-2-48 16,-1-3-114-16,-1 0-341 16</inkml:trace>
  <inkml:trace contextRef="#ctx0" brushRef="#br0" timeOffset="210350.08">7209 14994 620 0,'0'0'135'16,"0"0"-66"-16,0 0 29 16,-108 40-41-16,78-32-35 15,3-1-22-15,2-2-52 16,-2-2-226-16</inkml:trace>
  <inkml:trace contextRef="#ctx0" brushRef="#br0" timeOffset="211524.72">5550 15910 245 0,'0'0'200'0,"0"0"-59"16,0 0-12-16,0 0-18 15,0 0-13-15,0 0-42 16,-20-1-21-16,11 11-7 16,-1 4 23-16,-1 1-27 15,1 3-3-15,1-2-9 16,6 1-12-16,3-3 2 0,0 0-2 16,0-1 0-1,6-2-6-15,12-3 8 0,3-3-4 16,4-4-6-16,2-1-20 15,3-1-11-15,-3-13 9 16,-5-3-5-16,-4-1 30 16,-5-1-8-16,-7 1 13 15,-3 2 4-15,-3 1 7 16,0 1 10-16,-7 2 12 16,-11 4-7-16,1 2 5 15,0 5-28-15,-1 1 6 16,3 0-2-16,4 0-2 0,1 0-4 15,4 0-1 1,3 4-9-16,3 2 8 0,0-2-122 16,6 0-148-16</inkml:trace>
  <inkml:trace contextRef="#ctx0" brushRef="#br0" timeOffset="211749.45">5881 15890 680 0,'0'0'99'16,"0"0"-4"-16,0 0-39 0,0 0-23 15,0 0-15-15,0 0-18 16,-11-3 0-16,16 0-51 15,8-2-112-15,5-1-290 16</inkml:trace>
  <inkml:trace contextRef="#ctx0" brushRef="#br0" timeOffset="212273.81">6006 15797 568 0,'0'0'101'0,"0"0"-97"0,0 0 1 15,0 0-5-15,0 0 3 16,0 0-4-16,66-38 1 16,-44 37 0-16,-1 1 5 15,-3 0-2-15,-2 0 8 16,-4 8 13-16,-6 1 2 15,-4 0 4-15,-2 4-1 16,0 1-1-16,0-1-1 16,-11 0-18-16,1-2-4 15,0-1 2-15,2-2 0 16,5-2-4-16,3-3-3 16,0-2-3-16,0-1 1 15,11 0 2-15,8 0-9 0,3 0-5 16,1-3-2-1,2 0 13-15,-3 3 3 0,-1 0 0 16,-6 0 0-16,-6 3 0 16,-2 4 0-16,-7 2 9 15,0 1 4-15,0 0 14 16,-13 0-6-16,-5 0-1 16,-3-1 5-16,-4 0-13 15,1-2-9-15,0-3-3 16,5-3 0-16,7-1 0 15,5 0 0-15,7-1-26 16,0-7 6-16,0-5-67 0,16-1-126 16</inkml:trace>
  <inkml:trace contextRef="#ctx0" brushRef="#br0" timeOffset="212840.64">6588 15684 359 0,'0'0'259'0,"0"0"-187"16,0 0 33-16,0 0-32 16,0 0-41-16,0 0-30 15,-8-18-2-15,13 14 6 16,7-2-12-16,3 3 6 16,0 3-4-16,3 0 0 15,-5 0 2-15,-1 0-4 16,-6 0 1-16,-3 6 5 15,-3 4-1-15,0 4 1 0,-9 0 0 16,-9 3 17-16,-1-2-9 16,4 1 7-16,-3-3 1 15,6-5-10-15,4-2 23 16,5-5-19-16,3-1-7 16,0 0-3-16,0 0-1 15,3 0 1-15,14 0 0 16,5 0 4-16,4 0-2 15,2 0-2-15,-4 4 0 16,-2 5 1-16,-2 0 2 16,-8 3-3-16,-5 1 0 15,-4 0 4-15,-3-1-6 16,-6 1 2-16,-18 1 0 0,-6 0 0 16,-10 1 0-1,-3-3-64-15,-2-4-174 0</inkml:trace>
  <inkml:trace contextRef="#ctx0" brushRef="#br0" timeOffset="213758.43">6145 16702 218 0,'0'0'351'0,"0"0"-240"16,0 0 29-16,0 0-38 15,0 0-33-15,0 0-20 16,-12 4-5-16,6 6 6 16,-3 4-13-16,0 1-22 15,2 1 5-15,1-1-17 16,3-2-1-16,3-1 0 16,0-2-2-16,0-3-3 0,6-3-2 15,7-2 5-15,5 0 8 16,4-2-8-16,2 0-21 15,2-7-2-15,1-7-7 16,-5-3-13-16,-3-2 15 16,-4 1 20-16,-4 0 6 15,-4 1 2-15,-6 0 0 16,-1 1 8-16,0 3-6 16,-4 2 6-16,-11 4 2 15,0 4-9-15,2 3 10 16,-1 0-11-16,1 0-1 15,-2 0-8-15,2 7-57 16,-1-1-253-16</inkml:trace>
  <inkml:trace contextRef="#ctx0" brushRef="#br0" timeOffset="-214506.77">9026 15313 460 0,'0'0'135'0,"0"0"-31"15,0 0-22-15,0 0-27 16,0 0-22-16,0 0-4 16,-15 14-1-16,6-5 12 0,0 0-20 15,6 0-13-15,0-2 2 16,3 1-8-16,0 0 0 15,0 2-1-15,0 1 0 16,9 0 2-16,4-1-2 16,-1-2 0-16,-1-1 7 15,7-3-7-15,-5-1 0 16,5-1-1-16,-3-2 4 16,1 0-5-16,1 0 2 15,1-9-5-15,1-3-5 16,-2-2 6-16,-3-2 4 15,-6 1 2-15,-4 0-1 0,-2 1 0 16,-2 3 5-16,0 0-6 16,0 3 10-16,0-1-5 15,-11 3 1-15,-2 3 12 16,-2 3-14-16,-3 0 0 16,2 0-4-16,-1 0-3 15,5 0 1-15,1 8-15 16,0-1-97-16,5 0-174 15</inkml:trace>
  <inkml:trace contextRef="#ctx0" brushRef="#br0" timeOffset="-212156.3">8902 15996 419 0,'0'0'108'0,"0"0"3"16,0 0 36-16,0 0-63 15,0 0-8-15,0 0-4 16,0 0-19-16,-19-38-10 16,14 38-24-16,1 3-17 15,-2 9 0-15,1 4-2 16,5 1 0-16,0 2-2 15,0 0 2-15,5 2 0 0,8-4 1 16,2-1 0-16,7-5-1 16,-1-4 0-16,3-5-15 15,0-2-10-15,3 0-23 16,-6-10 6-16,1-6 13 16,-4 0 15-16,-9-2 14 15,0 0-2-15,-6 1 5 16,-3 1 11-16,0 1 0 15,0 2 6-15,-9 2 6 16,-2 2-3-16,-3 4 1 16,-3-1-10-16,1 5-10 15,1 1 8-15,3 0-12 16,3 0-2-16,3 11-5 16,3 4-39-16,0 7-66 0,-3 2-104 15,3 4-264-15</inkml:trace>
  <inkml:trace contextRef="#ctx0" brushRef="#br0" timeOffset="-211624.03">9115 16801 302 0,'0'0'183'0,"0"0"-58"0,0 0 21 16,0 0-52-16,0 0-20 16,0 0-15-16,-67 8-12 15,54 1 4-15,4 4-29 16,0 3-13-16,3 1 10 15,0 1-18-15,3-2 0 16,2-1 3-16,1-1-2 16,0-1-2-16,3 0 0 15,14-2 1-15,9-1-4 0,5-4 3 16,6-3 0 0,8-3-3-16,0 0-6 0,0-2-81 15,-4-9 83-15,-8-3 7 16,-8-5 10-16,-8 0 0 15,-8-1 21-15,-5 0 20 16,-4-1-10-16,-4 0 13 16,-16-2-37-16,-9 2-6 15,-7 2-3-15,-4 4-8 16,2 5 0-16,7 5-2 16,6 2 5-16,5 1-6 15,2 2 1-15,6 0-46 16,1 0-7-16,6 0-80 15,5-2-105-15,0-7-486 0</inkml:trace>
  <inkml:trace contextRef="#ctx0" brushRef="#br0" timeOffset="-210188.47">12266 15039 467 0,'0'0'171'0,"0"0"-92"16,0 0 24-16,0 0-14 15,0 0-41-15,0 0-21 16,-51 31 1-16,50-19-18 16,-3-1 13-16,2 2-22 15,1 1 1-15,-1 0 2 16,2-1-4-16,0-1 0 15,0-2 0-15,13-2 3 16,4-1-5-16,5-1 2 16,2-4 0-16,0-2-5 15,-1 0-5-15,0-3-13 16,0-10 0-16,-4-2-2 16,-4-2 24-16,-3 0-4 0,-7-2 5 15,-5 1 12 1,0-2 6-16,0-1 8 0,-17 0-9 15,-2 1-6-15,-4 5-4 16,-1 5-7-16,2 6 0 16,0 2 3-16,1 2-3 15,1 0-5-15,3 11-68 16,3 6-102-16,3 0-385 16</inkml:trace>
  <inkml:trace contextRef="#ctx0" brushRef="#br0" timeOffset="-209257.11">12220 16239 567 0,'0'0'148'15,"0"0"-59"-15,0 0-15 16,0 0-6-16,0 0-30 15,0 0-2-15,-36 4-14 16,29 4-8-16,2 4-4 16,2 1-8-16,3 1 0 15,0-2-2-15,0-1 0 16,2 1 0-16,13-4 0 16,3-1-5-16,4-1-17 15,3-5 0-15,1-1-2 16,-5 0 8-16,-2 0 1 15,-4-7 12-15,-3-4-3 0,-6 0 6 16,-5-2 5-16,-1-1-1 16,0-1 23-16,-4-2 7 15,-12-1-16-15,-1 4 7 16,-4 2-8-16,2 3-6 16,-1 5 6-16,1 3-15 15,2 1 0-15,1 0-2 16,1 0-16-16,0 3-103 15,5 6-217-15</inkml:trace>
  <inkml:trace contextRef="#ctx0" brushRef="#br0" timeOffset="-208636.33">12212 17081 495 0,'0'0'182'16,"0"0"-88"-16,0 0 13 16,0 0-48-16,0 0-23 15,0 0 9-15,-35 38-4 16,24-14-15-16,2 2-15 15,2-3 5-15,3 2-16 16,2-1 0-16,2 0 0 16,0-2 2-16,13-1-2 15,4-4 1-15,2-2 0 16,2-6-1-16,0-4-1 16,0-4 0-16,3-1 1 15,-5 0-3-15,2-10-5 16,-3-5 8-16,-3-5 0 0,-2-2 15 15,-4-1-15-15,-4-4 0 16,-5-2 17-16,0 0 10 16,-6 1-17-16,-12 4-9 15,0 4 3-15,-3 9 11 16,-1 4-15-16,1 3 5 16,-2 4-2-16,3 0-3 15,1 0-5-15,5 0-23 16,5 0-71-16,3 0-92 15,6 0-373-15</inkml:trace>
  <inkml:trace contextRef="#ctx0" brushRef="#br0" timeOffset="-207159.39">14577 15157 320 0,'0'0'215'15,"0"0"-49"-15,0 0-25 16,0 0-74-16,0 0 3 0,0 0-8 15,-15-7-22-15,14 7-8 16,-2 0-18-16,-2 4-6 16,0 5-8-16,0 4 4 15,1 4-4-15,2 2 0 16,2-1-1 0,0 0 1-16,0 0-4 0,11-1 4 15,3-2-12-15,5-4-22 16,3-1 18-16,3-4-10 15,3-4 12-15,4-2-4 16,-4 0-5-16,3 0 6 16,-5-7-7-16,-7-8 1 15,-4-1 17-15,-6-3 3 16,-6 1 3-16,-3 0 3 16,0-2 6-16,-1-1 22 0,-13 1 1 15,-4 4-10 1,2 2 22-16,-2 5-6 0,4 3-8 15,0 2-11-15,0 4-14 16,-1 0 9-16,3 0-14 16,-1 0 5-16,5 0-6 15,2 0 1-15,3 6-3 16,0-1 0-16,3 0-9 16,0 0-50-16,0 1-25 15,0-2-52-15,12 0-135 16</inkml:trace>
  <inkml:trace contextRef="#ctx0" brushRef="#br0" timeOffset="-206936.53">15038 15106 218 0,'0'0'433'0,"0"0"-324"16,0 0-16-16,0 0-35 16,0 0-16-16,0 0-42 15,0-3-3-15,0 3-14 16,0 0-112-16,2 0-288 0</inkml:trace>
  <inkml:trace contextRef="#ctx0" brushRef="#br0" timeOffset="-206392.02">15138 15002 595 0,'0'0'25'0,"0"0"-25"16,0 0 5-16,0 0-2 15,0 0 3-15,0 0-6 16,76-40 2-16,-58 40 13 0,-1 0-13 16,-3 0 7-16,-3 3 1 15,-5 8-4-15,-6 0 4 16,0 7 6-16,0 5 16 16,-11 3 7-16,-5 0-17 15,-3 0-9-15,-1-2 7 16,7-7 1-16,1-5-7 15,6-5-7-15,5-3-5 16,1-1-4-16,0-1 2 16,12-1 0-16,10 0 5 15,6-1-3-15,1 0-2 16,-1 2 0-16,-1 1 0 16,-6 2 2-16,-2 2 1 0,-5 3-3 15,-6 2 5-15,-5 1 0 16,-3-1-2-16,0 4 20 15,-3-3-13-15,-13 2 7 16,-8-2-6-16,-1-2 2 16,-8-1-5-16,-1-2-7 15,3-3-1-15,5-4 2 16,7-1 8-16,6 0-1 16,8-11-9-16,5-8-17 15,0-1-39-15,11-4-93 16,13 1-303-16</inkml:trace>
  <inkml:trace contextRef="#ctx0" brushRef="#br0" timeOffset="-205887.38">15598 14923 596 0,'0'0'41'0,"0"0"30"16,0 0-8-16,0 0-3 15,0 0-9-15,0 0-15 16,-11-36-13-16,16 29-14 0,11 1-7 16,2 1 3-1,6 2-2-15,-3 3-3 0,1 0 4 16,-5 0 1-16,-4 7-1 15,-7 7-4-15,-6 7 0 16,0 2 19-16,-9 4-17 16,-9-2 7-16,-4-3 2 15,4-5-8-15,3-2 4 16,7-8-7-16,7-4 0 16,1 1-2-16,0-3 2 15,8 2 0-15,11 0 2 16,4-2 0-16,2 1-2 15,0 3 0-15,-1 5 0 16,-3 1 1-16,-2 3-1 0,-4 1-1 16,-8-1 1-16,-3 0 1 15,-4-1-1-15,-2 0-1 16,-17 3 1-16,-8-2 5 16,-6-1-5-16,-6-2-3 15,-1-3-51-15,-2-4-41 16,5-4-98-16,3 0-417 15</inkml:trace>
  <inkml:trace contextRef="#ctx0" brushRef="#br0" timeOffset="-204908.44">14313 16466 553 0,'0'0'140'0,"0"0"-4"16,0 0-23-16,0 0-29 0,0 0-4 16,0 0-36-16,-22 3-29 15,13 14 1-15,-1 4-11 16,4 0 6-16,3-2-11 16,3-3 0-16,0 0 0 15,0-1 0-15,10-1-2 16,12-1 1-16,8-1 1 15,3-5-4-15,1-3-5 16,-1-4-19-16,-3 0 18 16,-5 0-4-16,-2-4 13 15,-8-8-1-15,-4 1 2 16,-4 0 7-16,-4-2-7 16,-3 0 0-16,0 1 4 0,-2-2 5 15,-12 0-5-15,-5 1-3 16,-2 3 4-16,2 4-3 15,3 6-2-15,3 0 0 16,5 0 3-16,3 0 0 16,4 0-4-16,-2 0 1 15,3 6-17-15,0-1-3 16,0 3-54-16,0-1-17 16,9-2-48-16,7 0-152 15</inkml:trace>
  <inkml:trace contextRef="#ctx0" brushRef="#br0" timeOffset="-204726.54">14714 16487 628 0,'0'0'137'0,"0"0"-47"16,0 0-10-16,0 0-37 15,0 0-32-15,0 0-11 16,0-8-5-16,0 8-96 16,5-3-131-16</inkml:trace>
  <inkml:trace contextRef="#ctx0" brushRef="#br0" timeOffset="-204291.38">14893 16308 437 0,'0'0'229'16,"0"0"-192"-16,0 0-4 16,0 0 19-16,0 0-11 15,0 0 5-15,-14 54 3 16,12-36-13-16,2 0-23 15,0 0 0-15,0 1-10 16,11-2-3-16,5-1 2 0,2-1-2 16,1-4 1-16,1-1-1 15,-4-4 0-15,-3-4-5 16,-5 0-2-16,-2-2-11 16,-3 0 3-16,-1-2 3 15,-1-6 9-15,-1-1 0 16,0 0 3-16,0-1 8 15,-6 2-4-15,-8 1 13 16,-5 1 10-16,-1 2-9 16,1 2-3-16,5 2-11 15,3 0 3-15,3 0 5 16,5 0-11-16,2 0-2 16,1 0-36-16,0 0-187 0,3-7-375 15</inkml:trace>
  <inkml:trace contextRef="#ctx0" brushRef="#br0" timeOffset="-203925.7">15091 16270 746 0,'0'0'114'15,"0"0"-75"-15,0 0-17 0,0 0 0 16,0 0-17-1,0 0-4-15,38-27 2 0,-15 21-2 16,3 2 0-16,0 4-1 16,-3 0 0-16,-1 0 4 15,-5 0-4-15,-4 3 0 16,-6 10 10-16,0-1 0 16,-5 4 14-16,1 1 2 15,-2 1-6-15,1 2 5 16,-1 1-16-16,1 5-8 15,2-1 5-15,-1 3-5 16,2-1 3-16,0 0-4 16,0-3 0-16,-2-3 1 15,2-3-1-15,-1-6-43 16,-1-3-26-16,0-6-102 16,-3-2-383-16</inkml:trace>
  <inkml:trace contextRef="#ctx0" brushRef="#br0" timeOffset="-203720.1">15401 16419 599 0,'0'0'123'0,"0"0"-15"16,0 0-20-16,0 0-13 15,0 0-23-15,0 0-21 16,-108 32-24-16,74-20-7 0,-2 1-38 16,1-2-196-16</inkml:trace>
  <inkml:trace contextRef="#ctx0" brushRef="#br0" timeOffset="-203038.12">14971 17419 758 0,'0'0'55'16,"0"0"-24"-16,0 0-14 15,0 0-13-15,0 0 20 16,0 0-6-16,-12 74 4 16,6-44-5-16,-1 1-5 15,4-1-4-15,3-3-8 16,0-4 0-16,0-3-65 16,1-7 16-16,-1-6-180 15,0-4-186-15</inkml:trace>
  <inkml:trace contextRef="#ctx0" brushRef="#br0" timeOffset="-202237.88">16820 13834 99 0,'0'0'208'16,"0"0"-81"-16,0 0-45 15,0 0-23-15,0 0 2 16,-91-1-4-16,53 14-10 16,-4 2 24-16,-2 6-46 15,2-1-9-15,8-1 6 16,5-6-10-16,12-3-10 0,8-1-2 15,7-7-25-15,2-2-100 16,8 0-131-16</inkml:trace>
  <inkml:trace contextRef="#ctx0" brushRef="#br0" timeOffset="-201359.29">16765 13911 572 0,'0'0'63'0,"0"0"-55"0,0 0 5 16,0 0 15 0,0 0 3-16,0 0-6 0,0 28 8 15,0-7 5-15,0 3-11 16,0 4-2-16,0 1-9 15,1 3 8-15,11 2-9 16,1 4-8-16,7 8 10 16,2 8-10-16,1 3-4 15,0 6 16-15,-5 0-4 16,-4 1 2-16,-8 1-5 16,-3 4-7-16,1 0 16 15,0 7-20-15,9 7 2 16,4 2-3-16,6 1 1 15,4-1 4-15,1-5-5 0,0 0 0 16,-4 0 2 0,-7-3-2-16,-6-2-2 0,-4-3 2 15,-4-3 4-15,-3-1-4 16,0 1 2-16,0-2-2 16,-2 3 11-16,2 1-11 15,0 2 0-15,2 0 1 16,14-2 10-16,-1-3-10 15,4-2-1-15,-2 4 0 16,-1 0 2-16,-4 0-2 16,0 1 0-16,-5-4 1 15,-1 0-1-15,0-2 0 16,-1-3 0-16,1-3 0 0,0-1 3 16,0-3-1-1,3-3 2-15,2 1 14 0,-1-2-10 16,0 1 3-16,-4-3-3 15,-2-4-2-15,-4-4 10 16,0-4-11-16,0-9 1 16,0-1 1-16,-1-3-3 15,1-3 0-15,0-3 6 16,0-1-8-16,0-4 22 16,0 0-22-16,0-3-2 15,0-3 3-15,0-5-1 16,0 1 0-1,0-3 3-15,-6 0-4 0,-7 0 7 16,-13 0-8-16,-10 0 0 0,-14 0 6 16,-13 1 2-16,-12 9-5 15,-10 0-3-15,-6 1-3 16,5 1-22-16,10-2-24 16,14-2 7-16,15-2 3 15,13-3 9-15,10-3 23 16,9 0-26-16,6 0-22 15,2 0-61-15,2-13-99 16,2-6-253-16</inkml:trace>
  <inkml:trace contextRef="#ctx0" brushRef="#br0" timeOffset="-199275.09">19183 2966 163 0,'0'0'106'16,"0"0"-16"-16,0 0 45 16,0 0-22-16,0 0-34 15,0 0-24-15,0 0 18 16,0-14-30-16,0 12-14 0,0 2-29 16,0 0 60-16,0 0-48 15,0 0-12-15,0 0 3 16,0 7-4-16,4 11 5 15,4 4-4-15,1 1 0 16,-5 1 0-16,-1-1 9 16,0 1-9-16,-1-1 0 15,-1 2-3-15,-1-1-6 16,0-1 7-16,0-2-6 16,0-3 8-16,0-5-25 15,0-5-31-15,5-5-56 16,-1-3-127-16</inkml:trace>
  <inkml:trace contextRef="#ctx0" brushRef="#br0" timeOffset="-198842.73">19198 2929 382 0,'0'0'112'16,"0"0"-29"-16,0 0 20 15,0 0-16-15,0 0-30 16,0 0-31-16,-11-77-15 16,22 57-9-16,5-2-1 0,1 3 3 15,2 2 0-15,2 0-4 16,3 0 0-16,-2 4 0 15,5 5-1-15,1 2 1 16,2 6 0-16,-1 0-1 16,-3 0-4-16,-3 1 5 15,-7 11-5-15,-4 2 2 16,-3 2 1-16,-6 1 1 16,-3 4 1-16,0 0 0 15,-13 2 5-15,-10-1-5 16,-5-1-2-16,-5-1-2 15,-1-5-35-15,0-3-13 0,6-5-17 16,8-4-21-16,9-3-44 16,10 0-142-16</inkml:trace>
  <inkml:trace contextRef="#ctx0" brushRef="#br0" timeOffset="-198026.8">19869 2509 300 0,'0'0'238'0,"0"0"-110"0,0 0-3 15,0 0-19-15,0 0-18 16,0 0-7-16,0-38-16 0,-6 29-2 15,-7 3-23 1,-7 2-15-16,-8 3-24 0,-5 1-1 16,-3 0 11-16,0 2-8 15,7 7-3-15,6 1 0 16,10 3-1-16,6 1-1 16,7 3-9-16,0 2-11 15,4 0-3-15,17-2 0 16,3 0-3-16,6-4 8 15,1-5-11-15,2-3 17 16,-3-5-5-16,-4 0 1 16,-3-1 18-16,-2-14-10 15,-4-6 10-15,-1-7 3 0,0-2-3 16,-3 0 5 0,1 2-5-16,-4 2 0 0,-1 7 19 15,-1 5-6-15,2 1-1 16,1 4 2-16,6 3-14 15,5 1-1-15,1 3-11 16,3 2-15-16,-6 0 21 16,-6 0-10-16,-3 0 1 15,-1 6 3-15,-4 3 7 16,1 2 3-16,-1 3 2 16,-2-1 0-16,-4-1 1 15,0 2-1-15,0-2 0 16,-8-2 0-16,-10-2 3 15,-6-4 2-15,-3-2-4 16,0-2 2-16,1 0-6 0,4 0-4 16,5-11-24-16,6-1 12 15,2-1-15-15,5 4 8 16,4 0-5-16,0 4 10 16,0 5-40-16,8 0-94 15,6 0-154-15</inkml:trace>
  <inkml:trace contextRef="#ctx0" brushRef="#br0" timeOffset="-197422.09">20338 3004 607 0,'0'0'125'0,"0"0"-40"16,0 0-20-16,0 0-32 16,0 0-11-16,0 0 2 15,-20 0-18-15,10 1-5 16,2 4-1-16,-1 0-40 16,5-2-86-16,1 0-247 15</inkml:trace>
  <inkml:trace contextRef="#ctx0" brushRef="#br0" timeOffset="-197209.39">20405 3153 595 0,'0'0'157'0,"0"0"-15"16,0 0-39-16,-100 15-29 15,72-13-30-15,5-2-25 16,4 0-19-16,4 0-19 16,3 0-66-16,1 0-103 15,1-4-390-15</inkml:trace>
  <inkml:trace contextRef="#ctx0" brushRef="#br0" timeOffset="-189272.45">21392 2152 203 0,'0'0'48'16,"0"0"3"-16,0 0-13 16,0 0 16-16,0 0 14 15,0 0-24-15,0 0 10 16,3-19-11-16,-3 15 16 15,0-2-11-15,0 1-25 16,-14 0-2-16,-5 3-19 16,-4 2-2-16,-3 0 0 15,1 0 5-15,5 0 3 0,4 0-8 16,7 4-1 0,2 3 1-16,0 0-5 0,0 2 4 15,1 2 1-15,0 0-1 16,-1 3 4-16,3 0-2 15,-2 2-1-15,3-1 0 16,3 0-2-16,0 2 2 16,0-1 0-16,1 3 1 15,10 1-1-15,0 0 3 16,2 3-3-16,-3 5 0 16,-1 7 9-16,-2 8-6 15,-4 4 6-15,-1 3 3 0,-1 4 8 16,2-2-11-16,3 2 4 15,0 3-5-15,2 2 16 16,2 2-17-16,2 6 6 16,-3 0 5-16,3 1-10 15,3 1-2-15,-2 5-6 16,4 4 4-16,-2 2 4 16,1 9-5-16,-1 3 3 15,3 2 13-15,-2 1-15 16,2-2 6-16,1-3-3 15,-3 2-7-15,0-1 23 16,-4 1-12-16,-3-1 3 16,0 0-1-16,-8-2-10 15,2 0-2-15,-1-1 0 0,1-1 0 16,3 1 5-16,1-5-6 16,3-3 2-1,2-2 3-15,2 2 2 16,-4-1 1-16,2 1 5 0,-3-4 7 15,-6-7-10-15,-1-6-10 16,-2-6 0-16,0-11 4 16,0-9-3-16,0-9-1 15,0-7 5-15,0-6-5 16,-2-8 9-16,0-3-7 16,1-3 5-16,1-1 14 15,-3 0 5-15,-1 0 12 16,-1-7-18-16,-1-8-20 0,3-4 3 15,0-1-3-15,3 2-1 16,0-1-4-16,0 3-4 16,9 0-1-16,9 5-4 15,3 5 3-15,6 1-11 16,3 5 0-16,4-2-30 16,5 1 32-16,0-5-50 15,1-6-15-15,0-7-78 16,-3-6-297-16</inkml:trace>
  <inkml:trace contextRef="#ctx0" brushRef="#br0" timeOffset="-184662.88">22306 2337 305 0,'0'0'129'15,"0"0"-7"-15,0 0-19 16,0 0-47-16,0 0-13 16,0 0-9-16,0 0 7 15,0-5 1-15,0 5-20 16,0 0-7-16,0 0 8 15,0 0-6-15,0 0 1 16,0 0-7-16,8 0 0 16,3 13 5-16,1 5-16 15,1 6 1-15,1 2 4 0,-3 5-3 16,3 1-2 0,0-1-8-16,-1-1-84 0,-1-9-129 15</inkml:trace>
  <inkml:trace contextRef="#ctx0" brushRef="#br0" timeOffset="-183827.41">24794 2397 469 0,'0'0'89'16,"0"0"9"-16,0 0-13 0,0 0-21 15,0 0-29-15,0 0-11 16,-15-11-14-16,3 11-6 16,3 6-4-16,2 4 6 15,-2 0-6-15,3-1 0 16,2 2 4-16,-1 2-4 15,3 0 0-15,2-2-5 16,0 0 1-16,5-2-2 16,13-2 1-16,1-1-15 15,4-5 8-15,2-1-13 0,-4 0 11 16,1-4 1 0,-2-9 13-16,-7-1 2 0,-3 0 0 15,-7 0 18-15,-3 1 22 16,0 3-9-16,0 1-11 15,0 1-10-15,-8 4-8 16,-4 0 2-16,-5 2-6 16,2 2-21-16,-1 0-17 15,4 3-55-15,7 9-173 16</inkml:trace>
  <inkml:trace contextRef="#ctx0" brushRef="#br0" timeOffset="-183243.31">26207 2557 60 0,'0'0'575'16,"0"0"-470"-16,0 0 0 15,0 0-12-15,0 0-40 16,0 0-15-16,2-13-22 16,-9 17-15-16,-3 9 0 15,0 3-1-15,1 2 1 16,1 0-1-16,2 0 0 16,6 2 0-16,0 0-2 0,0 0 2 15,17-2-3 1,6-3-13-16,6-5-17 0,2-2 23 15,0-8-11-15,-1 0 6 16,-6 0 14-16,-3-9 1 16,-5-5 2-16,-5-3 3 15,-3-3 9-15,-5 1 11 16,-3 0-9-16,0 2 7 16,-9 2 2-16,-11 2-25 15,1 3 4-15,-2 2-4 16,-1 5-4-16,3 3-8 15,3 0-40-15,6 1-59 16,5 7-143-16</inkml:trace>
  <inkml:trace contextRef="#ctx0" brushRef="#br0" timeOffset="-182644.67">28363 2665 546 0,'0'0'118'0,"0"0"-19"16,0 0-27-16,0 0-24 15,0 0-22-15,0 0-5 16,0 0-15-16,0 12-1 15,-3 0 11-15,-3 5-12 16,0 0-4-16,6 3 0 16,0 1 2-16,0-1-2 15,6-1 0-15,9 1-4 16,4-5-1-16,2-4-19 16,3-5 13-16,4-6 11 0,4 0-6 15,-1-2 2-15,0-15 1 16,-2-3 3-16,-4-1 3 15,-1-5-3-15,-6-3 12 16,-3 1 12-16,-6 1-11 16,-9 2 10-16,0 2 22 15,-15 3-5-15,-14 4-22 16,-5 2-15-16,-8 5-2 16,-3 6 1-16,3 3-2 15,1 0-7-15,8 4-96 16,6 6-174-16</inkml:trace>
  <inkml:trace contextRef="#ctx0" brushRef="#br0" timeOffset="-180796.15">22067 3664 193 0,'0'0'190'16,"0"0"-11"-16,0 0-83 16,0 0-12-16,0 0-17 0,0 0-6 15,0 0-13 1,-15-5-14-16,13 5-8 0,-1 0 0 15,0 0-11-15,-1 0-8 16,-3 7-5-16,2 2 1 16,2 4 0-16,0-1-3 15,2 0 0-15,-1 0 4 16,2-1-4-16,0 0 0 16,0 0 0-16,0 3 0 15,0-2-1-15,3-1-2 16,8 1-15-16,3-4-4 15,2-1-8-15,1-4-2 16,1-3 29-16,-1 0-5 16,2 0 5-16,-1-3-2 15,0-5 5-15,-3-2 5 0,-2-2-3 16,-5 2-2-16,-5-1 26 16,-2-2 13-16,-1 1 9 15,0-3-7-15,0-1-2 16,-7 0 1-16,-2 2-24 15,-3 3-12-15,1 1 10 16,1 4-13-16,0 1 4 16,3 2-5-16,3 3-9 15,-1 0 8-15,-1 0-24 16,1 0-30-16,2 4-22 16,1 3-71-16,2-3-192 15</inkml:trace>
  <inkml:trace contextRef="#ctx0" brushRef="#br0" timeOffset="-178118.12">22404 3702 285 0,'0'0'180'16,"0"0"-64"-16,0 0-28 15,0 0-33-15,0 0-23 16,0 0-24-16,-6-14-8 0,6 14-3 15,0 0-87-15,0 0-215 16</inkml:trace>
  <inkml:trace contextRef="#ctx0" brushRef="#br0" timeOffset="-177646.65">22714 3513 465 0,'0'0'174'16,"0"0"-48"-16,0 0-23 0,0 0-47 15,0 0-35-15,0 0-8 16,-35 17 1-16,24 0-9 15,1 3 0-15,1 4-3 16,3 3 0-16,3 1-2 16,3-1-1-16,0-2-16 15,0-3 16-15,0-1-3 16,0-5-7-16,7 1-12 16,7-1-8-16,-2-5 13 15,5-1-1-15,0-3 6 0,-1-4-15 16,-1-3-5-16,-1 0 6 15,-2 0 11-15,-1-1 16 16,-5-8 0-16,-1-2 4 16,-5 2 11-16,0-1 14 15,0 2 14-15,0-1-17 16,-8 4-21-16,1-1 7 16,0 3-12-16,4 2 0 15,0 0-3-15,1-2-74 16,2 0-176-16</inkml:trace>
  <inkml:trace contextRef="#ctx0" brushRef="#br0" timeOffset="-177274.72">22874 3602 565 0,'0'0'125'0,"0"0"-50"16,0 0-34-16,0 0-27 16,0 0-10-16,0 0-3 15,31-4-1-15,-17 4 8 16,2 7-7-16,-1 3-1 16,0 0 0-16,0 6-1 0,-2-1 2 15,-4 0-1 1,-1 1 6-16,-4-1-3 0,-4 3 7 15,0-1-4-15,0 3-4 16,0 4 3-16,0 1 1 16,0 0-6-1,0-1 1-15,0-6-1 0,0-2 4 16,0-3-4-16,0-3 0 16,0-1-2-16,0-3 2 15,0-3-55-15,2-3-88 16,2 0-236-16</inkml:trace>
  <inkml:trace contextRef="#ctx0" brushRef="#br0" timeOffset="-177083.37">23167 3798 502 0,'0'0'207'15,"0"0"-99"-15,0 0-34 16,-83 0-33-16,56 2-30 16,-2 2-11-16,-3 2-14 15,-1 0-193-15</inkml:trace>
  <inkml:trace contextRef="#ctx0" brushRef="#br0" timeOffset="-176397.53">22152 4484 387 0,'0'0'261'16,"0"0"-186"-16,0 0 24 16,0 0-12-16,0 0-35 15,0 0-31-15,-18 31-6 16,15-19-3-16,1 0 3 0,2 1-15 15,0 1 1-15,0-1 4 16,0 0-5-16,0-2 0 16,6 2-3-16,7-4 3 15,4 0-2-15,3-5-31 16,2-3 25-16,2-1-1 16,-2 0-2-16,-2 0-13 15,-2-8 11-15,-8 0 10 16,-2-2 3-16,-3 0 2 15,-3 0-1-15,-2-1 10 0,0-1 4 16,-4-2-7 0,-10 1 10-16,0 2-14 0,1 3 2 15,3 4-6 1,2 4 0-16,3 0-6 0,0 0 0 16,0 0-29-16,2 0-10 15,0 7-31-15,3 1-50 16,0-4-117-16</inkml:trace>
  <inkml:trace contextRef="#ctx0" brushRef="#br0" timeOffset="-176140.34">22573 4567 558 0,'0'0'152'0,"0"0"-54"0,0 0-44 16,0 0-17-16,0 0-24 15,0 0-13-15,-8-12-34 16,8 10-58-16,0-1-142 15</inkml:trace>
  <inkml:trace contextRef="#ctx0" brushRef="#br0" timeOffset="-175397.65">22749 4467 441 0,'0'0'128'0,"0"0"-24"15,0 0-15-15,0 0-31 16,0 0-19-16,0 0-26 0,6-19-5 15,4 14-8-15,3 1 8 16,-1 0-10-16,1 3 2 16,0 1 0-16,0 0 5 15,4 0-5-15,-2 0 0 16,1 7 3-16,-1 5-3 16,-2 1 0-16,-7 2 12 15,-3 1-1-15,-3 0 15 16,0-1 17-16,0-1-8 15,-10-1 4-15,-5-1-5 16,0 0-8-16,0-2-6 16,6-3-9-16,2-4-2 15,4 0-6-15,3-3-3 16,-2 0 2-16,2 0-1 0,0 0 4 16,0 0-5-16,2 0-1 15,8 0 0-15,2 0-16 16,3 0 13-16,2 0 0 15,2 0 4-15,2 5-5 16,-2 5-3-16,-1-2 8 16,-4-1-2-16,-4 0 3 15,-7-1-1-15,-3 0 0 16,0 1 0-16,0 0 0 16,-3 1 8-16,-10 1 5 15,-1-1-3-15,-2 1 2 16,-2-5-2-16,-2 2 7 15,1-5-7-15,1-1 10 0,2 0 0 16,4 0-4-16,3 0 6 16,1 0-18-16,7 0 7 15,1 0-4-15,0 0-7 16,0-1-3-16,0-2-27 16,0 0-7-16,0-1-28 15,9 0-30-15,-2-2-86 16,1 2-194-16</inkml:trace>
  <inkml:trace contextRef="#ctx0" brushRef="#br0" timeOffset="-174763.64">23181 4507 644 0,'0'0'121'0,"0"0"-24"0,0 0-9 0,0 0-4 16,0 0-39-16,0 0-13 16,-1-9-32-16,1 5 0 15,7-2-8-15,10 1-11 16,2 2 1-16,3 1 6 16,1 2 11-16,-5 0-5 15,0 0 5-15,-6 3 0 16,-6 6 1-16,-3 2 3 15,-3 1-3-15,0 2 23 16,-3 1 0-16,-12-2 2 16,-3-1-8-16,3 0 3 0,0-5-1 15,4-1 9-15,5-2-20 16,5-3-7-16,1-1-1 16,0 0-10-16,0 3-5 15,1 1-16-15,15 2 5 16,6 2 26-16,0 1-3 15,1-1 3-15,-6 2 0 16,-4-2 0-16,-3 1 2 16,-7-1-2-16,-3 1 0 15,0 0 4-15,-2-1 0 16,-14 1 3-16,-4-1-5 16,-2 0-1-16,-3-2-2 15,-7 1-34-15,3-3-138 0,-1-1-320 16</inkml:trace>
  <inkml:trace contextRef="#ctx0" brushRef="#br0" timeOffset="-174244.52">22564 5668 710 0,'0'0'147'16,"0"0"-88"-16,0 0 137 15,0 0-136-15,0 0 7 16,0 0-48-16,-72 34 11 16,65-20-16-16,2 2-12 15,2-3-2-15,2 1 1 16,1-2 0-16,0 1-1 16,0-1-5-16,16 0-8 15,8 1 11-15,3-6-7 16,1-3-30-16,-1-4 4 0,0 0 9 15,-3-7 15-15,-2-6-4 16,-4-1 11-16,-8 1 4 16,-3 0 8-16,-6 0 11 15,-1-3-9-15,0-4 5 16,-8-1 11-16,-8 0-26 16,-6 4 4-16,-2 4-9 15,-1 6-14-15,2 4-25 16,5 3-28-16,3 0-13 15,8 0-69-15,4 0-108 16,3 0-326-16</inkml:trace>
  <inkml:trace contextRef="#ctx0" brushRef="#br0" timeOffset="-173313.67">24901 3755 544 0,'0'0'102'0,"0"0"16"15,0 0-13-15,0 0-43 16,0 0-20-16,0 0-12 16,-74-5 24-16,60 14-33 15,4 1-12-15,4 1-9 16,3 0 1-16,3 4-2 15,0 0 0-15,0 2-41 16,15 1 26-16,3-2 2 16,4-3-19-16,5-5-30 0,0-6-12 15,1-2-10 1,-2 0-29-16,-2-12-8 16,-8-4 94-16,-5 1 28 0,-8 1 65 15,-2 0-3-15,-1 4 32 16,0 3-20-16,-6 3-17 15,-12 2-10-15,0 2-18 16,-6 0-23-16,1 0-2 16,3 6 6-16,1 7-10 15,1 1-4-15,6 4-84 16,3 0-242-16</inkml:trace>
  <inkml:trace contextRef="#ctx0" brushRef="#br0" timeOffset="-172780.47">24570 4675 542 0,'0'0'242'15,"0"0"-184"-15,0 0 33 16,0 0-9-16,0 0-33 15,0 0-29-15,-88 23-15 16,75-1 22-16,3 0-27 16,3 1 2-16,7-3-2 15,0-3 0-15,0-2-9 16,17-2-21-16,4-6 2 16,4-4 20-16,3-3-16 15,1 0 8-15,-1-3 15 16,-7-11-12-16,-1-3-7 0,-10-1 20 15,-4-1 6-15,-6 4 27 16,0 0-17-16,0 3 7 16,-7 1-8-16,-6 1 1 15,-4 3-11-15,-1 1-5 16,-2 5 2-16,2 1-4 16,4 0-22-16,3 0-50 15,5 7-110-15,4 4-202 16</inkml:trace>
  <inkml:trace contextRef="#ctx0" brushRef="#br0" timeOffset="-172062.46">24393 5726 672 0,'0'0'180'15,"0"0"-64"-15,0 0-8 16,0 0-39-16,0 0-22 0,0 0-1 16,-38 17-24-16,31-3-7 15,1 3-4-15,5 1-11 16,1 2 0-16,0-1-4 15,3-1 8-15,15 1 1 16,2 0-5-16,4-1 0 16,5-6-1-16,-4-5-2 15,2-7-19-15,-3 0-2 16,-2-4-7-16,-4-12 26 16,-3-1-12-16,-5-2 17 0,-2 0 1 15,-4-4 1 1,-1-1 15-16,-3-3-6 0,0 1-3 15,-15 0 9-15,-8 5-15 16,-4 5 0-16,-3 5 2 16,0 3-4-16,0 4 0 15,5-2-31-15,2-2-110 16,9-8-166-16</inkml:trace>
  <inkml:trace contextRef="#ctx0" brushRef="#br0" timeOffset="-171106.83">26306 3741 576 0,'0'0'91'16,"0"0"-33"-16,0 0-16 16,0 0-13-16,0 0-15 15,0 0-10-15,-29 56 2 16,29-39-6-16,0 3 5 16,0-1-6-16,10 3 1 15,7-4-11-15,4-2-8 16,3-7 0-16,0-3 15 15,0-6-13-15,-2 0 3 16,-6 0 13-16,1-8 2 16,-7-3 7-16,-1-2 24 15,-6 0 14-15,-2 0 7 0,-1 2 29 16,0-2-30-16,0 2-7 16,-8 0-4-16,-4-1-31 15,-6 5-10-15,1 3-2 16,1 4-2-16,1 0-4 15,2 0-28-15,4 11-37 16,3-1-107-16,3 2-238 16</inkml:trace>
  <inkml:trace contextRef="#ctx0" brushRef="#br0" timeOffset="-170482.13">26152 4665 681 0,'0'0'194'15,"0"0"-106"-15,0 0-9 16,0 0-9-16,0 0-32 16,0 0-15-16,-30-6-18 15,22 16-2-15,4-1-2 16,1 2-1-16,3 0-2 16,0 2-2-16,0 1 5 0,0-2-3 15,7 0-8 1,7-4-8-16,5-3 7 0,5-5-20 15,0 0-5-15,-1-5-1 16,-6-7 23-16,-3-3 14 16,-5 3 3-16,-6-1 8 15,-3-1 28-15,0 0-14 16,0 0-12-16,-7 2 16 16,-7 4-22-16,-1 4-7 15,-1 2-1-15,2 2-6 16,1 0 5-16,4 3-24 15,3 10-64-15,3 0-94 0,3 2-395 16</inkml:trace>
  <inkml:trace contextRef="#ctx0" brushRef="#br0" timeOffset="-169531.88">26144 5924 712 0,'0'0'174'15,"0"0"-43"-15,0 0-12 16,0 0-51-16,0 0-26 16,0 0-19-16,-23 10 8 15,16 1-19-15,4 1 9 16,0 1-21-16,2 3 0 15,1 2 1-15,0 2 1 16,0-1-2-16,9 1-1 16,7-3 1-16,4-1-5 0,4-5 0 15,2-5-7-15,1-5-1 16,2-1-9-16,-7 0 6 16,-1-11 5-16,-3-5 11 15,-5 1 13-15,-2-7-11 16,-1-3 23-16,-8-2-2 15,-2-1-2-15,-2 1-7 16,-17 4 2-16,-8 1-13 16,-4 4 12-16,-4 2-15 15,-1 4-4-15,1 1 2 16,0 3 2-16,8 3-25 16,8 3-34-16,10 2-53 15,8 0-55-15,1 0-161 0</inkml:trace>
  <inkml:trace contextRef="#ctx0" brushRef="#br0" timeOffset="-163800.43">27487 3959 197 0,'0'0'282'16,"0"0"-159"-16,0 0-31 15,0 0-13-15,0 0-4 16,0 0-27-16,0 0-13 16,0-1-7-16,0 1-13 15,0 0 5-15,0 8-13 16,-4 4-4-16,-2 1-1 15,0-1-1-15,1 1 4 16,1 1-5-16,2-2 1 16,1 0 1-16,1-1-2 15,0 1 0-15,0-1 0 16,0 0 0-16,4 0-3 0,7-1-6 16,3-3-1-16,3-1 9 15,4-2-24-15,-3-3 18 16,4-1-3-16,0 0-3 15,-3 0 9-15,-2-4 4 16,-3-7 0-16,-2 0 7 16,-5-2-1-16,-2-1 26 15,-5 0 12-15,0-2 3 16,0 1-14-16,0 0-4 16,0 4-4-16,-8 0 4 15,-1 4-28-15,-3 2 2 16,2 0-1-16,-2 2-1 0,-4 1-1 15,-2 2-6-15,1 0-11 16,-1 0-7-16,5 0-7 16,2 0-26-16,4 0 19 15,3 4-19-15,2-1-31 16,2 0-68-16,0-1-61 16,0 1-260-16</inkml:trace>
  <inkml:trace contextRef="#ctx0" brushRef="#br0" timeOffset="-163571.75">27808 4025 450 0,'0'0'224'16,"0"0"-138"-16,0 0-15 16,0 0-43-16,0 0-28 15,0 0-17-15,-6-1-117 16,6 1-269-16</inkml:trace>
  <inkml:trace contextRef="#ctx0" brushRef="#br0" timeOffset="-162432.47">28005 3935 458 0,'0'0'177'0,"0"0"-49"16,0 0-16-16,0 0-17 15,0 0-20-15,0 0-18 0,0-3-22 16,0 3 0-16,0 0-27 16,0 0 2-16,0-1 6 15,0 0-16-15,0-2-1 16,6 0-6-16,6 0 5 15,3 2-13-15,4-1-12 16,0 2 19-16,-1 0 7 16,0 0-10-16,-4 3 5 15,-3 6-4-15,-5 0 10 16,-2 3-2-16,-4-1 2 16,0 2 0-16,-4 0 1 15,-9-1 1-15,-3 0-1 0,1-3-1 16,4-2 0-1,2-1 11-15,6-3-11 0,0-2-1 16,3-1-1-16,0 0 3 16,0 0-1-16,0 0 0 15,0 0 3-15,0 2-6 16,0-1-9-16,5 0 12 16,4 1 2-16,5 4-2 15,-1-2 0-15,0 3 0 16,0 2 1-16,-2-1-2 15,-2 2 1-15,1 0-1 16,-5-1 0-16,-4 0 2 0,-1-1 0 16,0-1 0-1,0 0 0-15,-7 1 10 0,-8 0-9 16,0 1 0-16,2-2 9 16,2-2-6-16,1 1 1 15,-1-3 2-15,-1 0 2 16,-1-2 17-16,1-1-15 15,0 0-3-15,-1 0 10 16,2 0-17-16,2-7-2 16,0-1 0-16,2-1-14 15,4 2-39-15,1 1 1 16,2 2-56-16,0 1-67 16,3 0-220-16</inkml:trace>
  <inkml:trace contextRef="#ctx0" brushRef="#br0" timeOffset="-161399.52">28478 3903 375 0,'0'0'151'16,"0"0"-24"-16,0 0-31 15,0 0-5-15,0 0-21 16,0 0-23-16,-2 0-8 16,2 0-13-16,0 0-16 15,0 0-7-15,0 0 0 16,0 0 4-16,0 0-5 15,0 0 1-15,0-4 5 16,0 0-8-16,0-4-10 16,3 1-16-16,5 2 14 15,2-1 3-15,0 2-15 16,1-1-1-16,0 4 10 0,0-1 5 16,1 2 2-16,-1 0-8 15,2 0 9-15,-2 0 4 16,-1 5 1-16,-3 0 2 15,0 1-1-15,-1-2 3 16,-5 4-2-16,1 0 5 16,-2 1 1-16,0 3 9 15,-5 1-5-15,-10-1 2 16,-1 2 6-16,1-2-15 16,0-2 13-16,4-3 0 0,7-3-2 15,2-1-3 1,2-3-5-16,0 0-2 0,0 0 16 15,0 0-13-15,0 0-4 16,6-1-2-16,6-6 2 16,5 1-6-16,-2 4 0 15,2 2 1-15,3 0 1 16,2 5-7-16,-1 10 8 16,-3 4 1-16,-3 0-1 15,-6-2 0-15,-6-1-1 16,-3-1 1-16,0-1 5 15,-15 0 0-15,-9-3 13 0,-6-1-4 16,-4-1-3 0,-5-3-9-16,-1-2-2 0,4-4 0 15,8 0-1-15,8 0 1 16,6 0-26-16,9-3 9 16,4-1-31-16,1 1-57 15,1 2-114-15</inkml:trace>
  <inkml:trace contextRef="#ctx0" brushRef="#br0" timeOffset="-160350.16">27566 5059 669 0,'0'0'155'0,"0"0"-25"15,0 0-33-15,0 0-17 16,0 0-54-16,0 0-14 15,-24 9 16-15,15 1-12 16,0 3-8-16,1 1-8 16,5 2 1-16,0 2-4 15,3 0 3-15,0 2-11 16,3 0-3-16,13 0-4 16,2-5-12-16,4-2 4 15,4-5-22-15,2-5 26 0,0-3-8 16,0 0-4-1,1 0-4-15,-6-13-14 0,-6-1 35 16,-5-1 17-16,-5-1 5 16,-7 1 40-16,0-1-2 15,0-1-10-15,-10-1-4 16,-8 2-23-16,-1 6-3 16,-3 3-1-16,3 4 0 15,2 3 3-15,5 0-5 16,3 0-2-16,1 5 0 15,4 6-8-15,1 2-26 16,3 1-56-16,0-3-82 16,0-2-55-16</inkml:trace>
  <inkml:trace contextRef="#ctx0" brushRef="#br0" timeOffset="-160137.68">27894 5141 696 0,'0'0'157'0,"0"0"-74"16,0 0-42-16,0 0-17 0,0 0-24 15,0 0-18 1,-8 0-82-16,8 0-142 0</inkml:trace>
  <inkml:trace contextRef="#ctx0" brushRef="#br0" timeOffset="-159729">28145 5033 669 0,'0'0'185'15,"0"0"-65"-15,0 0-39 16,0 0-17-16,0 0-25 16,0 0-30-16,-57 16 9 15,53 1-17-15,-1 1 0 16,4 4 3-16,1 1-3 0,0 4-1 16,3 0 0-16,9-2-2 15,4-2-1-15,-1-5-13 16,0-4 7-16,0-4-3 15,0-6-25-15,0-4-3 16,3 0-7-16,-3 0-19 16,1-1 4-16,-5-9-3 15,-2-3 57-15,-5 1 8 16,-4-1 4-16,0 2 15 16,0-2 15-16,-15 2 3 15,-4 2 14-15,-2 0-42 0,1 7 9 16,5 2-9-1,4 0-8-15,5 0-1 0,1 0-23 16,3 0-109 0,2 0-240-16</inkml:trace>
  <inkml:trace contextRef="#ctx0" brushRef="#br0" timeOffset="-159350.15">28412 5056 623 0,'0'0'180'0,"0"0"-165"0,0 0-15 16,0 0 1-16,0 0 2 16,90-3 4-16,-62 3-5 15,-1 0 2-15,-5 0 0 16,-1 6 11-16,-4 2-4 15,-3 2 6-15,-3 1 4 16,-5 3 21-16,-3 2-4 16,-3 4-3-16,0-1 14 15,0 4-9-15,-2 0-9 16,-4-2-16-16,0 1-11 16,3-1 4-16,3 1-8 15,0-2 0-15,0-1-4 16,0-1 4-16,6-2-5 0,2-2 0 15,-2-5-25-15,0-5-27 16,-2-4-71-16,1 0-141 16</inkml:trace>
  <inkml:trace contextRef="#ctx0" brushRef="#br0" timeOffset="-159153.15">28786 5205 172 0,'0'0'707'0,"0"0"-654"16,0 0 30-16,-81 2-9 0,52 1-50 16,-2-2-24-16,-3-1-18 15,-1 0-153-15,-1 0-502 16</inkml:trace>
  <inkml:trace contextRef="#ctx0" brushRef="#br0" timeOffset="-158267.59">27935 6111 765 0,'0'0'106'0,"0"0"-31"16,0 0-6-16,0 0-11 15,0 0-22-15,0 0-14 16,-55 78-13-16,49-61 6 16,4-1-9-16,2 3-2 15,0-2-4-15,3 0 5 16,10-4-5-16,4-5 0 0,2-4 0 16,4-4 0-16,7 0-3 15,1-14-32-15,4-7 3 16,-5-2 8-16,-6 1 24 15,-7-2 0-15,-8 1 0 16,-8-1 17-16,-1 2 2 16,-3 1-1-16,-17 4 8 15,-5 5-15-15,-6 4 4 16,-6 4-9-16,3 2-5 16,1 1-2-16,6 1 1 15,7-2-43-15,10-5-99 0,10-8-208 16</inkml:trace>
  <inkml:trace contextRef="#ctx0" brushRef="#br0" timeOffset="-157613.29">29624 2431 499 0,'0'0'160'0,"0"0"-85"15,0 0 43-15,0 0-51 16,0 0-28-16,-96-24 4 0,65 24-1 16,-4 0-33-16,-2 0-8 15,3 10 3-15,1 5-4 16,5 2 0-16,5 0-23 15,7 0-93-15,10-4-142 16,6-6-402-16</inkml:trace>
  <inkml:trace contextRef="#ctx0" brushRef="#br0" timeOffset="-156917.95">29646 2524 516 0,'0'0'45'0,"0"0"-21"16,0 0 25-16,0 0 33 16,0 0-45-16,0 0 29 15,9 60-40-15,-2-39-1 16,1 8-6-16,4 10-3 15,0 4 15-15,2 10-20 16,3 4 14-16,5 11-13 16,2 4-6-16,3 1 11 15,-4 4-10-15,0-3 9 16,-3 5 0-16,-7 2-5 0,2 2-1 16,-6 7-1-16,-1 3-1 15,-1 5 3-15,2-2 1 16,-2 0-3-16,1 1 6 15,0-1-12-15,-1 0-1 16,0-6 7-16,1 0-8 16,2-1 0-16,7 6-1 15,-5 5 1-15,1 3 1 16,-6 0-2-16,-2-4 0 16,-2-9-2-16,-1-3 3 0,-2-7-2 15,0 0 1 1,1 1 0-16,8-4 0 0,1 1 0 15,5-1 0-15,0-2 3 16,1-3 1-16,-2-2-4 16,0-3-1-16,-1-4 1 15,-4 0 3-15,0-7-3 16,-2-7-1-16,-4-6 1 16,-3-9 0-16,0-8 0 15,0-3 0-15,-3-1 0 16,-9-6 2-16,0 2 0 15,-7-5 7-15,-9-1-1 16,-10-4 8-16,-10-4-4 16,-13-2-4-16,-7-2-4 15,-4 0-4-15,-1-4-18 0,0-6-34 16,4 0-23-16,2-3-78 16,0-1-128-16</inkml:trace>
  <inkml:trace contextRef="#ctx0" brushRef="#br0" timeOffset="-154517.83">21184 8329 295 0,'0'0'138'16,"0"0"-33"-16,0 0-6 15,0 0-19-15,0 0-14 16,0 0-18-16,3-3-10 15,-3 2 11-15,0 1-17 16,0 0-2-16,0 0 6 16,0 0-9-16,0 0-5 15,0 0-1-15,0 0-4 0,-11 0-11 16,-16 0 4 0,-13 3 21-16,-11 4 4 0,-13 1-12 15,-7 0-3-15,-4-1-4 16,2-3-14-16,-5 0 2 15,3-2-3-15,4-1 1 16,9-1-2-16,12 2 0 16,10-1-15-16,7 2 13 15,6 0-6-15,5 0-14 16,4-2 6-16,4 2-6 16,6 0-6-16,5-2-10 15,3 0-58-15,0 1-21 0,1-2-73 16,17 0-175-16</inkml:trace>
  <inkml:trace contextRef="#ctx0" brushRef="#br0" timeOffset="-154196.22">20547 8448 462 0,'0'0'132'0,"0"0"-104"16,0 0 76-16,0 0-19 0,0 0-32 16,75 90-8-16,-52-52 5 15,4 5-25-15,-5 2-8 16,2 6 4-16,-6-5-5 15,-2 1-11-15,0-1-5 16,-3-6 0-16,-4-6-1 16,-2-8-13-16,-2-6 5 15,-5-7-68-15,0-8-12 16,0-5-167-16</inkml:trace>
  <inkml:trace contextRef="#ctx0" brushRef="#br0" timeOffset="-153236.22">20875 8606 593 0,'0'0'139'0,"0"0"-46"15,0 0-2-15,0 0-24 16,0 0-5-16,0 0-41 16,-2-3-19-16,4 9 10 15,10 12-6-15,4 6 13 0,-1 6 3 16,0 4 3-16,-5 0-7 16,-2 2-13-16,-3 1-2 15,0-2 10-15,-2-1-11 16,0-6-1-16,2-5 0 15,-1-6 1-15,-1-6-1 16,0-4-1-16,-1-5-8 16,1-2-21-16,4 0 12 15,4-7-4-15,6-11 0 16,3-1 1-16,4-1 18 16,0 0 1-16,-2 5 1 15,-4 5 3-15,1 4-3 16,-2 6-1-16,-1 0-1 0,-1 6 2 15,0 9 0-15,-5 1 3 16,1 0-2-16,-1-2 13 16,-2-3-11-16,-1-1 2 15,2-5-4-15,0-2 4 16,2-3-1-16,3 0-4 16,3-3 2-16,2-11 9 15,-2-3-10-15,-1-1 2 16,-5-2 1-16,-4 3 0 15,-4 3 5-15,-3 4 18 16,0 6-15-16,0 3 3 16,-10 1-15-16,-1 0 0 0,2 4-1 15,-1 10-3-15,5 0 0 16,2 2 2-16,3-1-3 16,0 1 3-16,3-1 0 15,12-1 2-15,2-1 1 16,0-4 0-16,3-4 1 15,4-2-2-15,0-3 0 16,-4 0 3-16,-1 0-2 16,-3-8-1-16,-4-7 6 15,-2 0 5-15,-1-2 6 16,-3-3-17-16,-1 2 5 16,-2 1 11-16,-2 1-16 15,2 6 1-15,0 5 2 16,6 1-3-16,4 1-5 0,10 3-4 15,4 0-10-15,1 0 8 16,-5 0-9-16,-4 6 19 16,-7 3-7-16,-7 1 7 15,-3 0-2-15,-2 1-1 16,0 2 4-16,-16 3 14 16,-3-1 9-16,-1 1 2 15,2-4-15-15,6-2-6 16,3-7-4-16,2-3-7 15,-1 0-103-15,-2-13-122 16,-6-8-605-16</inkml:trace>
  <inkml:trace contextRef="#ctx0" brushRef="#br0" timeOffset="-153061.22">21492 8540 877 0,'0'0'112'0,"0"0"-70"16,0 0-16-16,0 0-14 15,0 0-12-15,0 0-1 16,0 0-134-16,84 0-309 16</inkml:trace>
  <inkml:trace contextRef="#ctx0" brushRef="#br0" timeOffset="-151102.36">23068 8799 433 0,'0'0'32'15,"0"0"48"-15,0 0-19 16,0 0-10-16,100 65 8 16,-79-41-10-16,0 1-5 0,-6-3 0 15,-2-4-16 1,-9-5-3-16,-2-7-15 0,-2-4-5 15,0-2 11-15,0 0 0 16,0-2-12-16,0-13 5 16,0-3-8-16,0-4 9 15,0-2 2-15,0-1-10 16,3 3 11-16,3 5 1 16,-3 7 11-16,3 5 17 15,1 5-32-15,2 0-10 16,3 0 0-16,8 8 0 15,-2 6-1-15,4 3 1 16,-1 1 0-16,-1-2 5 16,-1 0-5-16,-2-2 0 15,-4-5 0-15,-6 0 2 0,0-5-6 16,-4-1 8-16,2-3-4 16,-2 0 4-16,3 0-4 15,4-6 1-15,7-11 7 16,5-5-6-16,1-4 2 15,0 1-4-15,-2 0 0 16,-4 2 3-16,-3 3-3 16,-3 6 3-16,-1 6-3 15,-4 6-6-15,2 2 2 16,2 6-8-16,5 15 12 16,6 3-2-16,0 2 3 15,1-3-1-15,2-2 0 0,-3-3 1 16,2-6 4-1,2-2-5-15,5-3 2 0,6-5 3 16,1-2-5-16,3 0 1 16,-6-6-1-16,-5-7 2 15,-10-4-6-15,-4-1 4 16,-6-1 0-16,-4 4 5 16,-5 0 1-16,0 2-5 15,0 3 20-15,-11 1-6 16,-7 4 37-16,-1 0-35 15,-7 5-14-15,-1 0 1 16,-1 0 0-16,3 8-4 16,5 3 2-16,7 2-1 15,5-2-1-15,7 0-8 16,1 0 0-16,0 1 8 0,18-4 0 16,6-1 0-16,4-3 0 15,2-4 2-15,-2 0-2 16,-4 0-3-16,-6-1 3 15,-5-6 5-15,-5-2-1 16,-2 2-4-16,-4 3 7 16,-1 3-2-16,-1 1-5 15,0 0-3-15,2 4-7 16,5 12 9-16,3 2-1 16,7 1-1-16,4-3 2 0,2-3-2 15,0-5 2 1,-5-5-11-16,1-3 2 0,-2 0 9 15,4-10-11-15,2-10 12 16,1-6 1-16,0-7 9 16,0-3-8-16,-3-7 25 15,-8-3-8-15,-7-7 10 16,-6-1-26-16,0 2-2 16,-7 8 3-16,-8 11-3 15,-3 11 23-15,1 6 2 16,0 6-25-16,2 3 10 15,-2 4-11-15,4 2-3 16,-2 1-2-16,3 0 5 16,0 13 1-16,2 7-1 15,2 6-1-15,5 4-5 0,3 1 4 16,0-2-1-16,2 1 3 16,10-1 1-16,5-1 1 15,5 0-4-15,6 3 2 16,6-2-1-16,6 2 1 15,5-1-11-15,3-5 9 16,-5-5-31-16,-4-4-77 16,-2-11 101-16,-6-5-53 15,-5 0 11-15,-2-5 16 16,-5-11 35-16,-4-2 4 16,-2-2 2-16,-2-2 18 15,-5 0 40-15,-1 3-8 0,-3 5-8 16,0 4-9-16,-1 4-18 15,2 6 8-15,3 0-29 16,5 0-10-16,8 12 9 16,6 3 0-16,2 2 1 15,-4-2 1-15,-2 0 1 16,-9-4-2-16,-5-1 1 16,-6 0-1-16,-1-1 0 15,0 2 0-15,-7-1 5 16,-8-1-5-16,0-3 1 15,6-5 7-15,5-1-8 16,4 0-1-16,0 0-10 16,0-11-4-16,9-4 7 0,12-4-3 15,5-2 9 1,6-2-1-16,1 2 3 0,0 4 0 16,-4 5-1-16,-3 2 2 15,-7 7-2-15,-1 3 0 16,-4 0 1-16,-3 0-1 15,-2 7 1-15,-4 3 0 16,-5-1 10-16,0 1 3 16,0 0-1-16,0 1-6 15,0 1-3-15,0 1 12 16,0 1-6-16,-3 0-7 16,-3 0 10-16,1 1-6 15,-1 2 0-15,3 0-6 16,1-1 0-16,2-5-3 0,0-4-19 15,0-4-56-15,0-3-94 16,0 0-42-16,-2-14-389 16</inkml:trace>
  <inkml:trace contextRef="#ctx0" brushRef="#br0" timeOffset="-150915.62">25061 8518 838 0,'0'0'163'0,"0"0"-146"0,0 0 43 15,0 0-18-15,0 0-33 16,0 0-9-16,57 25-31 16,-53-18-183-16,1 0-661 15</inkml:trace>
  <inkml:trace contextRef="#ctx0" brushRef="#br0" timeOffset="-150380.75">25213 8693 701 0,'0'0'190'15,"0"0"-149"-15,0 0 18 0,0 0-20 16,0 0-8-16,93 33 7 15,-77-19-15-15,-1 3-3 16,-3 3 3-16,-4 1-7 16,-3-1 0-16,-3 0-5 15,-2-7-8-15,0-4 2 16,0-5-5-16,0-4-48 16,0 0 19-16,7-3 7 15,9-12-6-15,7-3 21 16,6-2 7-16,5-4 0 15,2-3 2-15,4 0 1 16,-6 2 10-16,-7 5 10 16,-12 6 34-16,-9 8-1 0,-4 4-4 15,-2 2 7-15,0 0-41 16,-3 0-12-16,-14 5-4 16,-4 8 1-16,2 4 1 15,7 3-4-15,7 2 0 16,5 2 0-16,10 1 0 15,18-2 0-15,5-2 2 16,4-5-1-16,-4-4 1 16,0-5-2-16,-5-4 0 15,-3-3 4-15,-2 0-4 16,-4-1-9-16,-4-9 8 16,-4-3-11-16,-7 1 7 0,-4-2-14 15,-3 2-44-15,-28 4-33 16,-16-1-118-16,-24 1-186 15</inkml:trace>
  <inkml:trace contextRef="#ctx0" brushRef="#br0" timeOffset="-150114.33">23988 8616 553 0,'0'0'178'0,"-91"10"-96"16,39-6 21-16,0 0-42 16,1-1-23-16,4-1-32 15,9-2 3-15,12 0-9 16,10 0-2-16,10 0-17 15,6 0-50-15,0-3-115 16,19-6-244-16</inkml:trace>
  <inkml:trace contextRef="#ctx0" brushRef="#br0" timeOffset="-149520.33">27414 8763 692 0,'0'0'139'0,"0"0"-53"0,0 0-26 15,0 0 16 1,0 0-42-16,0 0-6 0,-33 25-15 15,32-14-8-15,1 4-2 16,0 0-1-16,0 2 0 16,0 3 0-16,4-1 1 15,8 1-5-15,3-3 2 16,6-1-9-16,0-7-8 16,1-3-12-16,0-6-26 15,-3 0-62-15,-2-10-146 16,0-12-390-16</inkml:trace>
  <inkml:trace contextRef="#ctx0" brushRef="#br0" timeOffset="-149343.33">27544 8540 639 0,'0'0'180'16,"0"0"-105"-16,0 0-40 15,0 0-35-15,0 0 0 16,0 0-10-16,0 25-89 16,16-15-120-16,2 0-231 15</inkml:trace>
  <inkml:trace contextRef="#ctx0" brushRef="#br0" timeOffset="-149023.52">27806 8642 532 0,'0'0'197'0,"0"0"-63"15,-80 22-50-15,60-7-60 16,7 4-11-16,9-2-10 16,4 3 1-16,7 3-4 15,24 3 0-15,9-1 10 16,2 1-10-16,0-7 0 15,-7-2 0-15,-7-4 3 16,-7-3-4-16,-9-3 1 0,-4-1 0 16,-8-3 2-1,0 2-1-15,0-1 9 0,-13 1 13 16,-3-1-10-16,-5-3-13 16,-1-1-6-16,-1 0-53 15,4-4-171-15,7-7-307 16</inkml:trace>
  <inkml:trace contextRef="#ctx0" brushRef="#br0" timeOffset="-148055.78">29321 8840 223 0,'0'0'485'16,"0"0"-409"-16,0 0 9 0,0 0-19 15,0 0-14-15,0 0-9 16,-8-36-20-16,11 29-1 16,3 2 15-16,0 2-21 15,4 2-15-15,4 1-1 16,8 0 0-16,5 6 0 15,3 7 0-15,0 2-8 16,-6 2 5-16,-3 1-14 16,-9 0 6-16,-2 1 9 15,-5-5 2-15,-5-3 5 16,0-6-5-16,0-3 1 16,0-2 0-16,0 0 2 15,3 0 14-15,1-9-17 16,4-8-3-16,5-3-5 0,2-3 2 15,4-1 4-15,2 2-1 16,-1 3 3-16,-3 5-10 16,-3 8 10-16,-2 6 0 15,-3 0-3-15,1 6-6 16,3 13 9-16,1 2 0 16,5 0 0-16,1-2 0 15,5-2 1-15,-1-4 0 16,1-4-1-16,-1-5 0 15,-3-2 2-15,3-2 1 16,-3 0-2-16,-1-8-1 16,0-6 22-16,-1-3-6 15,-3 2 1-15,-5 1 4 0,-6 4 8 16,-5 3 25-16,0 4-19 16,0 3-22-16,-13 0-13 15,-4 2-1-15,-1 12 0 16,3 2 1-16,4 1 0 15,3 0 0-15,6-1-2 16,2-2-10-16,0 0 4 16,17-3-14-16,4-3 4 15,4-3 7-15,2-5 10 16,0 0 0-16,2-3-5 16,0-14 5-16,-2-1-1 0,-5-3 4 15,-5-2 0 1,-11 0 42-16,-6 3-12 0,0 1-14 15,-17 3-18-15,-5 6 3 16,-5 5-7-16,2 5 4 16,-1 0 0-16,7 0 0 15,2 0-1-15,8 1-51 16,6-1-76-16,3 0-81 16,0 0-381-16</inkml:trace>
  <inkml:trace contextRef="#ctx0" brushRef="#br0" timeOffset="-147753.6">30268 8558 830 0,'0'0'168'16,"0"0"-99"-16,0 0-20 15,0 0-20-15,0 0-5 16,0 0 17-16,67 82 1 15,-45-52-23-15,-3-1 7 16,-5 1-22-16,-5-1 2 16,-1 0-6-16,-2 1 2 15,0 0-1-15,-2 0-1 16,4 0 0-16,1-1 6 16,6-1-6-16,3 1-2 15,4-8-11-15,0-6-36 0,3-9-71 16,-3-6-88-16,-2 0-214 15</inkml:trace>
  <inkml:trace contextRef="#ctx0" brushRef="#br0" timeOffset="-147596.02">30798 8864 549 0,'0'0'296'0,"0"0"-206"16,0 0 36-16,-113-10-27 15,58 10-16-15,-6 0-58 16,0 0-24-16,1-1-1 16,1-5-134-16,-5-3-374 0</inkml:trace>
  <inkml:trace contextRef="#ctx0" brushRef="#br0" timeOffset="-145870.22">20161 10514 579 0,'0'0'127'0,"0"0"-13"16,0 0-37-16,0 0-26 0,0 0-37 15,0 0-8-15,30-64-6 16,0 54 0-16,1 5 5 16,1 5-3-16,-2 0 7 15,-3 5 2-15,-3 14-10 16,-5 1-1-16,-4 2 0 15,-3 1 6-15,-8-1-6 16,-2 1 0-16,-2-2 1 16,0-3 0-16,-5-5 3 15,-5-5 3-15,4-3-4 16,0-5-2-16,3 0 5 16,0 0 16-16,3-17 1 15,0-4-9-15,0-7 3 16,4-5 4-16,9-1-6 0,3 2-8 15,0 3 13-15,-2 13-16 16,-5 7 11-16,1 6-5 16,-3 3-5-16,1 0-1 15,4 6-4-15,4 9 0 16,-1 5-2-16,8 0 2 16,2 1 0-16,3-1 2 15,5-3-2-15,5-7 0 16,-1-6 0-16,3-4-10 15,-3 0-13-15,-2-12 0 16,-7-6 8-16,-3-4 15 16,-4-2 4-16,-3-2 3 15,-4 1 8-15,-7 3 14 0,-6 3 32 16,-1 3-18-16,0 5-16 16,-14 4 0-16,-9 7-20 15,-4 0-3-15,-1 6-4 16,-3 12 2-16,2 8-2 15,4 2 0-15,6-2-5 16,10 1 5-16,6-5-1 16,3-4-29-16,0-1-3 15,19-2 0-15,8 0-1 16,10-3-1-16,6 0-3 16,10-4 6-16,6-2 2 15,4-5-9-15,0-1-12 0,-5 0 19 16,-6-4 4-1,-3-10-27-15,-8-3 10 0,-7 0 33 16,-12-2 12-16,-7 1 6 16,-12 1 44-16,-3 2 12 15,0 2 3-15,-12 2-10 16,-9 3-2-16,-7 6-24 16,-5 2 1-16,-5 0-4 15,2 10 2-15,4 2-15 16,9 4 4-16,9-2-17 15,9 0-2-15,5 0-6 16,3-1-8-16,17-2-12 16,5-4 4-16,5-4 2 15,0-3 17-15,0 0-3 0,-6 0 8 16,-4 0 1-16,-7-4 0 16,-6 1 2-16,-5 0 1 15,-2 3-2-15,0 0 11 16,0 0-13-16,0 17 1 15,0 10-1-15,2 8 18 16,7 4 5-16,2-2-13 16,2 3 5-16,-1 1 2 15,-3-3-15-15,0 0-2 16,-5-4 6-16,2 0-6 16,0-3-1-16,4 0-86 0,1-3 87 15,0-7 0 1,2-6-3-16,-2-7-83 0,-2-8-45 15,-2 0-112-15</inkml:trace>
  <inkml:trace contextRef="#ctx0" brushRef="#br0" timeOffset="-144536.08">21464 10558 681 0,'0'0'127'0,"0"0"-37"16,0 0-30-16,0 0-27 16,0 0-9-16,0 0-6 15,-7 39-7-15,14-19 14 16,8 2-10-16,4-2-13 15,4-1-2-15,-2-5 8 16,1-6-7-16,0-4-2 16,-1-4-9-16,-1 0-24 15,-1 0 17-15,-4-11-4 16,-2-4 18-16,-4-2 3 16,-4 0 4-16,-2 0 8 15,-3 4 18-15,0 4 0 0,0 5 30 16,0 4-10-1,0 0-12-15,0 0-24 0,0 6-11 16,0 8 7-16,-1 0-6 16,1 2-3-16,0-3 11 15,8 1-11-15,12 0-1 16,5-3 0-16,6-3-3 16,4-5 3-16,1-3-10 15,-2 0 1-15,-3-10 5 16,-5-7-6-16,-4-3 10 15,-4-3 10-15,-6-6-3 16,-3-3 12-16,-3-6 2 16,-6-7-10-16,0 0 4 15,-3 4-10-15,-14 10-5 16,-5 9 10-16,-2 10 1 0,0 6 3 16,-4 5-10-16,1 1 0 15,5 0-8-15,5 12 3 16,7 7 1-16,7 5-2 15,3 3-2-15,0 2-1 16,13 4 5-16,10-4 0 16,3 1 2-16,3-3-1 15,4 0-1-15,3-2 1 16,2-2-1-16,5-1 0 16,4-4-3-16,2-4-13 15,5-2-3-15,1-8-45 0,-1-3-2 16,-4-1 0-16,-5 0-5 15,-8-11 24-15,-10-6 41 16,-7 2 5-16,-10-2 1 16,-4-3 16-16,-6 1 36 15,0-1 30-15,0 0-21 16,-18 2-22-16,-6 2 0 16,-5 7-19-16,-4 4-1 15,0 3-3-15,5 2-7 16,4 0 6-16,10 13-15 15,7 1-3-15,7 1-3 16,0 0 5-16,0 0-4 16,10-1 0-16,11-2-10 15,7-2 11-15,5-5-23 0,3-2 13 16,1-3 10 0,-4 0-12-16,-6-1 10 0,-5-9 3 15,-10-3 3-15,-4 2 11 16,-4 1-11-16,-4 3 15 15,0 3 2-15,0 2-2 16,0 2-2-16,-6 0-13 16,0 7 0-16,2 7-1 15,2 3 1-15,2 0-2 16,0 0 2-16,12-2 0 16,3-6 0-16,-1-3-3 15,-1-5-4-15,1-1 5 0,2 0 2 16,-1-10 0-16,4-6 3 15,-1-3-3-15,-2-2 5 16,0-3-3-16,-5 0 6 16,-5 0 14-16,-1 5-13 15,-4 7-7-15,-1 3 13 16,0 8 6-16,0 1-14 16,0 0-7-16,5 6-6 15,4 10 4-15,4 6 4 16,6 2-2-16,3-2 1 15,-2-4 1-15,-2-2-2 16,-3-4-1-16,-2-7 1 16,-5 1 1-16,1-5-1 15,-1-1 0-15,3 0 0 16,4 0 1-16,6 0-2 0,6-7-24 16,6-6-45-16,4-4-129 15,2 0-186-15</inkml:trace>
  <inkml:trace contextRef="#ctx0" brushRef="#br0" timeOffset="-144347.58">23456 10476 983 0,'0'0'232'0,"0"0"-107"0,0 0-41 16,0 0-25-16,0 0-36 0,0 0-14 15,7-19-8-15,4 9-1 16,10-2-52-16,2-6-147 16,-3-3-603-16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21:55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1" timeString="2021-10-11T04:21:56.224"/>
    </inkml:context>
  </inkml:definitions>
  <inkml:trace contextRef="#ctx0" brushRef="#br0">13587 6366 10 0,'0'0'45'15,"0"0"14"-15,0 0 0 0,0 0 4 16,0 0 13-16,0 0-14 16,0 0 4-16,0 0 13 15,0 0-16-15,0 0-18 16,0 0-21-16,0 0-2 16,0 0 0-16,-2 0-2 15,2 0 1-15,-1 0-4 16,1 0 3-16,0 0 3 0,0 0-11 15,0 0 1 1,0 0 0-16,0 0 0 0,0 0 0 16,0 0-9-16,0 0-2 15,0 0 1-15,0 0-1 16,-2 0 1-16,2 0-2 16,-1 1 2-16,1-1-2 15,0 0 12-15,0 0-3 16,0 0 5-16,0 0-3 15,-2 0-2-15,2 0 0 16,-1 0 1-16,1 0 1 16,0 0 0-16,0 0 13 15,0 0-9-15,0 0-1 16,-2 0-2-16,-1 1 3 16,0 1-7-16,0-2-7 0,-1 1 7 15,-1-1-2-15,-1 1-2 16,-1 1 6-1,-2-2-4-15,-6 1-4 16,3-1 3-16,-3 0 1 0,0 0 0 16,-3 2-4-16,-1-2 5 15,-2 0 0-15,0 0-2 16,-1 0 1-16,4 0-6 16,-3 0 6-16,4 0-5 15,0 0 1-15,-1 0-3 16,4 0-1-16,-3 1 0 15,0-1 1-15,-2 0 0 16,1 0 4-16,-3 0-3 16,-3 1-1-16,3-1-1 0,0 0 0 15,-1 2-1-15,5-2 2 16,0 0 2-16,-3 0-2 16,2 1-2-16,-1-1 0 15,2 0 2-15,0 0 0 16,-3 0 1-16,2 0 0 15,-3 2-1-15,-1 0 0 16,4 0 4-16,-1-1-4 16,1-1 0-16,-2 2-4 15,0-2 3-15,1 1 2 16,-1 0 4-16,3-1-5 16,-2 0 0-16,1 0 1 15,0 0-1-15,-1 0 0 0,1 0 0 16,-2 0 2-16,3 0-2 15,0 0 0-15,1 0 0 16,1 0 0-16,-2 0 0 16,1 0 1-16,-3 0-1 15,-1-1 1-15,-1 0-2 16,0-2 1-16,-1 0 0 16,2 2 1-16,1-1 0 15,3-1-1-15,-1 2 1 16,1-2 3-16,-2 2-3 15,2-2 3-15,1 2-1 16,-3-2 3-16,3 0 2 0,-3 0-7 16,0 2 8-16,-1-1-9 15,-2 1 0-15,3 0 1 16,-1 1 0-16,0-2 4 16,0 1-4-16,0 1 5 15,1-2 4-15,0 2-4 16,-2-1 3-16,3 1-3 15,-4-2 1-15,3 2-1 16,-1-1 2-16,2 1-5 16,-1-1 4-16,2 1-4 15,-2-2 2-15,-1 2-5 16,-1 0 0-16,-2 0 0 16,2-1 5-16,4-1-2 15,-2 2-3-15,4-1 2 16,0-1 0-16,0 2-1 0,-2 0 0 15,2-1 2-15,0 1-2 16,0 0-1-16,-2 0 0 16,1 0 4-16,-2 0-4 15,4 0 1-15,0 0 0 16,2 0 5-16,-1 0-3 16,0 0-2-16,-3 0 5 15,-3 0-4-15,0 0 0 16,1 0 3-16,-3 0-5 15,4 0 1-15,-2 0 5 16,6 0-1-16,0 0-1 16,-1 0 4-16,2 0 0 0,1 0-3 15,1 0 0-15,0 0 4 16,1 0-3-16,-2 0 6 16,2 0-4-16,-1 0-2 15,-1 0 2-15,1 0-6 16,0 0 4-16,4 0 2 15,-2 0 2-15,4 0 5 16,-3 0-3-16,-1 0 6 16,-1 0-2-16,-2 0-6 15,2 0-5-15,2 0 3 16,3 0-4-16,0 1 0 0,2-1 4 16,1 0-5-1,0 2 7-15,0-2-3 0,0 0-2 16,0 0 5-16,0 0-10 15,0 0-8-15,0 0-8 16,0-7 7-16,15-6 0 16,6 0-54-16,5-2-47 15,0-2-143-15,-8-1-555 16</inkml:trace>
  <inkml:trace contextRef="#ctx1" brushRef="#br0">11254 6138 0</inkml:trace>
  <inkml:trace contextRef="#ctx1" brushRef="#br0" timeOffset="12.96">11254 6138 0</inkml:trace>
  <inkml:trace contextRef="#ctx1" brushRef="#br0" timeOffset="627.14">11254 6138 0</inkml:trace>
  <inkml:trace contextRef="#ctx1" brushRef="#br0" timeOffset="650.76">11254 6138 0</inkml:trace>
  <inkml:trace contextRef="#ctx0" brushRef="#br0" timeOffset="22843.81">27180 6274 9 0,'0'0'94'16,"0"0"-67"-16,0 0 10 16,0 0-10-16,0 0 8 15,0 0-14-15,0 0-2 16,0 0 35-16,-21 0-13 16,19 0-11-16,1 0 2 0,-1 0 2 15,1 0 5-15,1 0-3 16,-2 0-9-16,2 0-4 15,-1 0-7-15,-2 0 6 16,0 0 0-16,-1 0-8 16,-2 0 8-16,-2 0 3 15,-2 0-19-15,-2 0 21 16,0 0-20-16,-3 0-5 16,1 1 7-16,0-1-3 15,-2 2-1-15,0-1-4 16,0 2 3-16,-4-2 12 15,0 2-4-15,-2-3-2 16,-3 0-2-16,0 0 2 16,-2 0-3-16,3 0-5 15,2 0-1-15,-1 0 12 0,0 1-12 16,1-1-1-16,-1 2 7 16,0-2-7-16,0 1 2 15,-3-1-2-15,2 2 1 16,-1-1 0-16,-2-1-1 15,5 0 0-15,2 1 1 16,1-1-1-16,3 0 0 16,-1 2 0-16,-1-2 3 15,-1 0-3-15,-5 1 2 16,-4 0-2-16,-5-1 4 16,0 2-3-16,1-2 2 15,4 1-3-15,4-1 2 0,5 0 4 16,3 0-6-16,2 0 0 15,-1 0 4-15,0 0-3 16,-4 0-1-16,-3 0 0 16,-5 0 3-16,-3 0 1 15,0 0-4-15,0 0 0 16,3 0 1-16,-1 0-1 16,2 0 1-16,3 0 1 15,-1 0 1-15,4 0 3 16,0 0-4-16,-1 0-2 15,1 0 5-15,-4 0-4 16,-2-1 1-16,-4 1-2 16,-3 0 0-16,3 0 5 15,2 0-1-15,2 0-4 0,7 0 2 16,1 0 4-16,3 0-5 16,0 0-1-16,3 0 0 15,-3 0 9-15,3 0-7 16,-4 0 2-16,-1 0 1 15,-3 0-1-15,-3 0 3 16,-2 0-7-16,-2 0 1 16,0 0 9-16,2 0-10 15,3 0 0-15,3 0 4 16,0 0 5-16,1 0-2 16,0 0-6-16,-2 1 2 15,-4 1 12-15,-2 0-15 0,-5 0 4 16,-2-1 1-16,-1-1 1 15,4 0-1-15,6 0-5 16,2 0 2-16,2 0 9 16,5 0-8-16,1 0-1 15,1 0 9-15,1 0-4 16,-2 0 3-16,0 0 1 16,-2 0-5-16,-5 0 16 15,3 0-17-15,0 0-2 16,3 0 10-16,3 0-1 15,2-1 1-15,4 1-8 16,1-2 6-16,2 2 10 16,3 0-14-16,-1-1 11 15,1 1-8-15,0 0-1 0,0 0-3 16,0 0-6 0,0-1 0-16,0 1-3 0,0 0 3 15,0 0-14-15,9 0 9 16,12 0-9-16,3 0-5 15,7 0-20-15,9 0-39 16,2 0-59-16,1-3-220 16</inkml:trace>
  <inkml:trace contextRef="#ctx0" brushRef="#br0" timeOffset="24118.24">26381 4563 281 0,'0'0'58'0,"0"0"-15"16,0 0-17-16,0 0 26 15,0 0 8-15,0 0-12 16,-5-4 8-16,2 4-17 16,1 0 2-16,-1 0-9 15,2 0-14-15,-1 0 15 16,-1 4 1-16,0 3-15 15,-3 2 0-15,2-1-3 16,-4 4 6-16,2 0-13 16,-1 4 11-16,-2 2 2 15,-3 5-20-15,0 1 1 0,-4 1 4 16,-1 0-3-16,-2 1 2 16,2-1-6-16,1 2 1 15,-2 0 0-15,2 3 0 16,-1-1-1-1,1-2 1-15,0 0 0 0,2-5 3 16,-2-2-4-16,4-2 0 16,0-2 1-16,0-2-1 15,3 2 0-15,0-4-2 16,3 1 4-16,2-2-4 16,2-2 2-16,2-2 0 0,0-1-1 15,0-4 3 1,0 1-2-16,0-1 1 0,0-1 1 15,0-1 0-15,0 0-2 16,0 0 0-16,0 0-3 16,0 0-3-16,0 0-36 15,5-3-53-15,9-8-162 16</inkml:trace>
  <inkml:trace contextRef="#ctx0" brushRef="#br0" timeOffset="24530.47">26401 5026 286 0,'0'0'95'16,"0"0"30"-16,0 0-13 16,0 0-8-16,0 0-16 15,0 0-38-15,-4-16-7 16,-1 16-17-16,-1 0-10 0,-7 0-5 16,-1 0-4-1,-4 6 4-15,-3 3-3 0,-6 1-6 16,-2 4 3-16,-3-2-5 15,2 2-3-15,1 0 1 16,3-1-20-16,4 0-2 16,5-2 2-16,3-1 3 15,5-3 10-15,3 0-19 16,3-3-19-16,1 1 2 16,2-4-39-16,0-1-141 15,-1 0-206-15</inkml:trace>
  <inkml:trace contextRef="#ctx0" brushRef="#br0" timeOffset="25009.77">25906 4789 480 0,'0'0'101'15,"0"0"-17"-15,0 0-34 16,0 0 41-16,0 0-40 16,0 0-19-16,0 0-15 15,-9-3-3-15,9 3-3 16,0 0-6-16,0 6 0 16,0 7 5-16,0 5-10 15,0 2 16-15,0 1-10 16,0 3-6-16,0 2 6 15,1 2-6-15,1 0 0 16,1 2-5-16,1 3 3 16,2 0 0-16,3-4-31 15,2-2-6-15,-4-4-25 0,3-9-47 16,-2-7-150-16</inkml:trace>
  <inkml:trace contextRef="#ctx0" brushRef="#br0" timeOffset="40098.03">24309 7309 75 0,'0'0'69'0,"0"0"-54"15,0 0-1-15,0 0 11 16,0 0-6-16,0 0 1 15,0 0 5-15,0 0 15 16,0-3 3-16,0 3-17 16,0 0-16-16,0 0-4 15,0 0 9-15,0 0-3 16,0 0-10-16,0 0 14 16,0 0 35-16,0 0-9 15,0 0 9-15,0 0-6 16,0 0-18-16,0 0-5 0,0 0-13 15,0-1-2-15,0 1 7 16,-3 0-14-16,-3-1 0 16,-4 1 2-16,0 0-1 15,-1 0 3-15,0 0-4 16,1 0 0-16,-2 0 1 16,0 0-1-16,-4 0 0 15,-2 0 0-15,0 0 1 16,-3 0 0-16,-1 0-1 15,1 0 0-15,-3 0 4 16,-1 0-4-16,-1 0 0 0,1 0 0 16,-1 0 3-1,4 0-3-15,0 0-1 0,2 0 1 16,-1 0 6-16,1 0-6 16,0 0 0-16,-2 0-1 15,-2 0 2-15,-1 0-1 16,-2 0 0-16,1 0 0 15,-2 0 1-15,-2 0-1 16,3 0 0-16,-1 0 0 16,6 0 0-16,0 0 0 15,2 0 0-15,-1 0 0 16,1 0 1-16,0 0-1 16,-1 0 0-16,-3 1-1 15,-2 0 3-15,0 1-2 0,-3-2 0 16,1 0 1-1,-2 1-2-15,0-1 1 0,-1 0 0 16,3 2 0-16,1-2 1 16,3 0-3-16,3 3 0 15,-6-3 2-15,-3 1 0 16,-1 0 1-16,-5 1-1 16,2-1 2-16,0 2-1 15,-1 0 5-15,4-2-6 16,1 2 0-16,6 0 7 15,-1 0-6-15,1 0 5 16,-4 1 5-16,-2-1-5 16,-5-2 12-16,1-1-10 0,0 1 8 15,1-1-1-15,5 0-14 16,1 2 8-16,3-2-4 16,2 1-4-16,4-1 5 15,-3 2-6-15,0-2 0 16,-2 1 3-16,-5 2-2 15,-3-2-1-15,-4 2 9 16,-3-2-9-16,2 1 13 16,2-2-13-16,2 0 4 15,4 0-2-15,3 0-1 16,0 0-1-16,0 0 0 16,-5 0 2-16,1 0 4 15,-4 0-6-15,0 0 0 16,2 0 3-16,1 0 0 0,3 0-2 15,3 0 0-15,3 0 1 16,2 0 10-16,1 0-10 16,1 0 2-16,-3 0 9 15,0 0-6-15,-2 0-1 16,-1 0 0-16,1 0-1 16,4 0 7-16,0 0-9 15,2 0 2-15,5 0 6 16,1 0-6-16,2 0 15 15,1 0-8-15,1 0-9 16,3 0 17-16,-1 0-18 0,-1 0-1 16,2 0 5-1,-1 0 4-15,2 0-6 0,1 0 9 16,1 0-13-16,0 0 14 16,0 0-14-16,0 0 0 15,0 0 0-15,0-2 0 16,0 2-2-16,0-3 0 15,10 2-7-15,7 0-19 16,3-2-53-16,6-1-47 16,4-2-206-16</inkml:trace>
  <inkml:trace contextRef="#ctx0" brushRef="#br0" timeOffset="44222.71">9469 8403 285 0,'0'0'78'0,"0"0"-14"0,0 0-19 15,0 0 3-15,0 0-10 16,0 0-1-16,0 0 2 16,-7 0-18-16,2 0-10 15,-1 0 20-15,0 0-16 16,-3 0 2-16,0 0-5 16,-3 0 3-16,-4 0 13 15,-2 0-19-15,-6 0 10 16,0 0 2-16,-3 0-8 15,1 0 2-15,-3 0-1 16,1 0-8-16,4 1 21 16,-3-1-19-16,3 2 3 15,0-2 7-15,2 1 0 0,-1-1 3 16,-2 1-12-16,-2-1 20 16,1 0 1-1,-1 0-22-15,-3 2 4 0,4-2-1 16,-4 1-6-16,-1 1 2 15,3-1-6-15,-2 0 2 16,2-1 1-16,1 0-4 16,3 0 0-16,2 0 3 15,4 0-2-15,0 0 3 16,7 0-4-16,1 0 0 16,0 0 4-16,-1 0-4 15,5 0 0-15,-4 0 1 0,1 0 1 16,0 0-2-16,1 0-1 15,1 0 1-15,5 2 3 16,1-2-3-16,1 0 0 16,0 0 0-16,0 0 3 15,0 0 6-15,0 0-2 16,0 0 3-16,0 0 8 16,0 0-12-16,0 0 3 15,0 0-3-15,0 0-4 16,0 0 5-16,0 0-7 15,0 0 0-15,0 0 9 16,0 0-9-16,0 0 0 16,0 0 3-16,0 0-1 0,0 0-2 15,0 0 0-15,0 0 0 16,0 0-5-16,0 0 5 16,0 0-7-16,0 0 4 15,3 0 3-15,4 0 0 16,2 0-1-16,2 0-37 15,2 0-3-15,2 0-16 16,6-2-105-16,0-5-293 16</inkml:trace>
  <inkml:trace contextRef="#ctx0" brushRef="#br0" timeOffset="49897.32">21876 8544 99 0,'0'0'29'16,"0"0"-29"-16,0 0-100 0</inkml:trace>
  <inkml:trace contextRef="#ctx0" brushRef="#br0" timeOffset="50318.49">21876 8544 255 0</inkml:trace>
  <inkml:trace contextRef="#ctx0" brushRef="#br0" timeOffset="50938.75">21876 8544 255 0,'54'-66'109'0,"-56"66"-52"0,2 0 1 0,-1 0-9 0,-1 0-11 15,2 0-7-15,0 0-15 16,0 0-11-16,0 0 22 16,0 0-17-16,-1 0 10 15,-4 0 16-15,-1 0-15 16,-4 0 10-16,-7 0-2 15,-7 0-13-15,-7 0 9 16,-9 0-21-16,-6 0 3 16,-8 0 1-16,-6 0-8 15,1 0 8-15,0 0-8 0,7 0 0 16,9-2 4-16,10 0-3 16,10-4 3-16,7 2-2 15,6 1-1-15,2-1 4 16,3 1-5-16,2 1 0 15,0-1 2-15,1 2-2 16,2 0-5-16,0 1 2 16,0-3-28-16,2 3 8 15,12-2-9-15,7 1-9 16,6 1 29-16,3-2 9 0,1 2-4 16,2 0 6-1,2 0-10-15,-1 0 7 0,-2 0 0 16,-4 0 4-16,-3 0 0 15,-4 0 0-15,1 0-1 16,1 0 1-16,0 0 0 16,1 0 0-16,1 0 0 15,-2 0 0-15,1 0 0 16,-5 0 0-16,-5 0 0 16,-7 0 5-16,-4 0-3 15,-3 0 20-15,0 0 13 16,-7 0-7-16,-16 0-9 15,-10 0-10-15,-7 0-6 16,1 0-1-16,3-1-2 16,4-3 5-16,3-2-5 0,5 2 0 15,11 1-3-15,6 0-5 16,7 0-7-16,0 1-11 16,2 0-3-16,10 1 0 15,5 1-30-15,1 0-10 16,-1 0-85-16,-4 0-118 15</inkml:trace>
  <inkml:trace contextRef="#ctx0" brushRef="#br0" timeOffset="71872.95">30255 8622 137 0,'0'0'89'0,"0"0"-7"0,0 0-7 15,0 0-26-15,0 0 26 16,0 0-15-16,0 0-33 16,0 0 16-16,-23-29-11 15,20 28-5-15,2-2 32 16,1 2-45-16,0-1 11 15,0 1-5-15,0 1 1 16,0-2-5-16,0 2-3 16,0-1-3-16,0 1 32 15,0 0-29-15,0-1 6 16,0 1 0-16,0 0-9 16,0 0 9-16,0 0-19 0,0 0 1 15,0 0 0-15,0 0-1 16,0 0 0-16,0 0 3 15,0 0-3-15,0 1 4 16,0 6-4-16,1-1 0 16,-1-1 14-16,2 2-14 15,-1-1 0-15,1 1 7 16,1 0-5-16,-2-1 1 16,1 0-3-16,1-2 0 15,-3-1 4-15,1 0-4 16,1-1 0-16,-2 0 4 15,0 1 0-15,1-1 9 16,2 0-13-16,-1-2 4 0,-1 0 6 16,-1 1-8-16,2-1-2 15,-1 0 6-15,3 0 3 16,6 0 5-16,3 0-6 16,5-4-4-16,4-7 19 15,2-1-22-15,5 1 0 16,4-5 5-16,2 2-6 15,5-1 0-15,8-3-5 16,9-1 5-16,9 1 4 16,2-1-4-16,-7 4-1 15,-16 2 1-15,-18 5 0 16,-17 4 5-16,-6 4-5 16,-3 0 0-16,1 0 2 15,-2 0-2-15,2 0-1 0,-2 0 0 16,0 0 2-16,0 0 0 15,0 0-1-15,0 0 0 16,0 0-1-16,0 0 1 16,0 0-5-16,0 0 5 15,0 0 0-15,0 0 9 16,0 0-9-16,0 0 0 16,0 0-3-16,0 0 3 15,0 0 0-15,0 0-1 16,0 0 3-16,0 0-2 15,0 0 0-15,0 0-2 16,0 0-6-16,0 0 2 16,0 0-24-16,0 0-16 0,0 5-51 15,0 5-37 1,0-1-190-16</inkml:trace>
  <inkml:trace contextRef="#ctx0" brushRef="#br0" timeOffset="73551.73">16113 10893 117 0,'0'0'80'15,"0"0"11"-15,0 0-7 16,0 0 35-16,0 0-40 16,0 0-21-16,0 0-2 15,0-39-25-15,0 35-9 16,0 0 30-16,0 1-24 16,0 0 2-16,0 2 0 15,0-4-2-15,0 4-5 16,0-2 17-16,0 0-25 0,0 3 28 15,0-1-29-15,0 1-2 16,0 0 0-16,0 0-7 16,0 0-4-16,0 0-1 15,0 0 0-15,1 0 2 16,4 1-2-16,2 6 0 16,-1 2 2-16,-2 2-2 15,2 0 0-15,-3 0-2 16,1 1 8-16,-3 1-4 15,-1-2-2-15,2 2 0 16,-2-2 5-16,2-1-5 16,1-2 1-16,3-1-1 0,0-4 1 15,5-2 2-15,8-1-3 16,6-1 0-16,7-14 6 16,1-5-5-16,-1-1 0 15,-2-1-1-15,-1 0 0 16,-1 0 4-16,-1 0-4 15,-2 2 0-15,1 5-2 16,-1 4 4-16,0 4 0 16,-1 2-2-16,1 5 0 15,-2 0 12-15,-2 0-12 16,-1 0 0-16,-3 0 9 16,-1 0-7-16,-4 0-2 0,2 0-4 15,-4 6-28 1,-5-5-131-16,-4-1-310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57:14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8183 6368 157 0,'0'0'74'16,"0"0"-56"-16,0 0 21 15,0 0 30-15,0 0-9 0,0 0-14 16,0 0 10-16,-9-27-9 16,8 23-31-16,-1 0 6 15,2-2-1-15,0-1-7 16,-1-3 5-16,-1 0-13 15,-4-5 10-15,0 1 11 16,1 0 0-16,-3-1 6 16,0 1 5-16,-1-1-35 15,0-2 20-15,-4-3-3 16,-1-3-9-16,-2 2 5 16,1 0 0-16,-3 0-3 15,-1 0 1-15,1-3-6 16,-6 0 32-16,-1-4-35 0,-5-1-4 15,-3-1 25 1,-1-2-12-16,-2 1-1 0,-3 1-8 16,-1-2 1-16,1 1 7 15,2 3-13-15,2 3 0 16,1 2 9-16,1 0-5 16,3 4-3-16,0 2 3 15,4 1 0-15,2 5-3 16,5 2-1-16,2 2 0 15,2 3-1-15,5 0 1 16,-1 3-2-16,1-1-1 16,1 2-5-16,1 0 5 15,4 0-12-15,-1 0-7 16,4 0 5-16,1 0-25 0,0 0-31 16,0 0-6-16,0 0-24 15,7 2-99-15,8-2-158 16</inkml:trace>
  <inkml:trace contextRef="#ctx0" brushRef="#br0" timeOffset="517.29">7453 5425 236 0,'0'0'72'15,"0"0"85"-15,0 0-67 16,0 0-25-16,0 0-39 0,0 0 3 16,-73-2-9-16,43 2-3 15,-1 5-12-15,3 5 10 16,4 1-14-16,2 5-1 15,3 1 12-15,3 3-12 16,1-1 0-16,5 1-7 16,5 0 16-16,1 1-11 15,2 0 2-15,2-1-15 16,0 3 7-16,0-1-6 16,14-1-10-16,5 3 11 15,5-2-12-15,0 0 17 16,-3-2-48-16,1-1-11 15,-7-1-88-15,-3-6-106 16</inkml:trace>
  <inkml:trace contextRef="#ctx0" brushRef="#br0" timeOffset="7999.65">25472 6423 155 0,'0'0'84'0,"0"0"14"16,0 0 1-16,0 0-9 0,0 0-37 16,0 0 19-1,0 0-36-15,0 0 19 0,1-20-25 16,-1 13-10-16,0 0 0 15,0-3-15-15,0-1 0 16,0 0 17-16,0-2-4 16,0-1 3-16,0 0-3 15,0-2-1-15,0 1 11 16,0-3-13-16,0-4-1 16,3-2 14-16,5-2-27 15,2-6 3-15,3-2 8 16,2 1-2-16,-1 2-5 15,0 1 6-15,-1 3 5 16,0 3 10-16,2 0-26 16,0 3 7-16,4-1 9 0,2-3-12 15,3 1-3-15,0-3-1 16,1-3 1-16,2 1 7 16,-2 4-8-16,-1 3 0 15,-1 3 3-15,-2 5-2 16,-4 1-1-16,-2 3 0 15,0 4 3-15,-3 0 1 16,-3 0-1-16,1 1-3 16,-2 0 3-16,0 0-3 15,-1-1 0-15,-1 2 5 16,0 1 0-16,-3 0 11 16,0 2-12-16,-3 1-4 0,1-2 9 15,-1 2-9-15,0 0-4 16,0 0-1-1,0 0 10-15,0 0-5 0,0 0 0 16,0 0 0-16,0 0-1 16,0-1 1-16,0 1-1 15,0 0-2-15,0 0 1 16,-10-5 0-16,-11 1 2 16,-9-3 0-16,-6-1 5 15,-4 1-5-15,0 3-5 16,4-1 5-16,5 4 0 15,4 0 0-15,5 1-14 16,5-2 13-16,4 2-7 0,4 0 8 16,4 0-6-1,4 0 6-15,1 0 4 0,0 0-4 16,0 0 0-16,0 0 0 16,4-1 4-16,12-1-4 15,7 1 0-15,5-2 0 16,5 0 3-16,-1 1-3 15,-3-3 0-15,-3 2 0 16,-6 1 1-16,-3-1-1 16,-4 1-3-16,-2 1 3 15,-4-1 0-15,1 0 0 16,-2 0 0-16,1 1 0 16,1 1 4-16,0 0-4 0,-2 0-5 15,2 0 5-15,-3 0 0 16,-1 0 0-16,-1 0-2 15,-1 4 2-15,2 2-1 16,-1 1 1-16,1 3 0 16,1 2-2-16,-2 4 2 15,-2 2-3-15,-1 3 1 16,0 2 2-16,0 1-1 16,0 0 1-16,0-1-30 15,0-2-25-15,-1 0-47 16,-5-3-70-16,-2-5-126 15</inkml:trace>
  <inkml:trace contextRef="#ctx0" brushRef="#br0" timeOffset="28896.96">26222 5238 105 0,'0'0'54'0,"0"0"-2"15,0 0-21-15,84 29-17 16,-56-25-12-16,-1-4-2 16,2 0-27-16,0 0 27 15,1-12 17-15,4-11 77 16,-1-3 163-16,1-9-94 0,-2-4-59 16,-7-1-21-16,-3 1 7 15,-4 0-40-15,-3 2 14 16,-3 2-17-1,-3 1-11-15,-3 0-28 0,-3 1 9 16,-3 1-6-16,0-2-8 16,0 2 4-16,0 3-2 15,-3 7 5-15,-3 5-10 16,0 7 1-16,3 4 2 16,0 3-2-16,2 3-2 15,-3 0-1-15,-2 0 0 16,-7 0-2-16,-2 13 2 15,0 6 1-15,0 3-8 16,1 3 8-16,1 3-4 16,3 1 4-16,0 2-4 0,2 2 4 15,2-2-7-15,2 1 6 16,-2 1-4-16,5 0 2 16,-1 1-5-1,2 2 9-15,0 0 0 0,0 0 0 16,3-3-2-16,9-2 2 15,0-2 1-15,1-7-1 16,1-4-2-16,2-3 1 16,2-4 2-16,4-4-2 15,2-3-4-15,-3-4 5 16,1 0-1-16,-2 0 3 16,-4-11 0-16,0-6 5 0,-5-3 1 15,-6-2 7 1,-2-4-6-16,-3 1 0 0,0 1 3 15,-2 2-9-15,-10 0-5 16,1 5 2-16,-2 1-4 16,0 7 3-16,1 0-1 15,3 4 2-15,1 2-2 16,2 0 2-16,-1 3-7 16,3 0 6-16,-2 0-23 15,3 0-29-15,1 7-42 16,2 9-39-16,0 2-21 15,15 3-94-15,6-1-276 16</inkml:trace>
  <inkml:trace contextRef="#ctx0" brushRef="#br0" timeOffset="30144.73">26939 5191 486 0,'0'0'40'0,"0"0"44"16,0 0 29-16,0 0 1 15,0 0-38-15,0 0-7 16,20-82 0-16,-20 72-21 16,0 2-9-16,-12-1-19 15,-4 4-12-15,1-1-8 16,-1 5-1-16,3 1-2 0,3 0-1 16,1 5-8-1,5 11-2-15,2 4 0 0,2 1 2 16,0 1-1-1,15 1-4-15,3-2 2 0,4-1 5 16,5-4 3-16,-2-5 1 16,1-4 6-16,-4-6 0 15,-4-1 1-15,-4 0 3 16,-1-5 26-16,-3-8-13 16,-4 1-6-16,-3-1 1 15,-1 4-6-15,-2 2 0 16,0 4-6-16,0 3-13 0,0 0 13 15,0 6-36 1,0 11 21-16,0 1 15 16,0 3-6-16,0 0 6 0,9-2-11 15,4-3-17-15,0-5 19 16,1-4-2-16,0-5 4 16,0-2 7-16,3 0 1 15,1-12 6-15,-2-6 4 16,-2-4 9-16,-5-1 16 15,-1 1-25-15,-5 3 0 16,-3 4-6-16,0 5 23 16,0 5 6-16,0 3-34 15,0 2 1-15,0 0-4 16,0 3-12-16,-1 11 7 16,-1 5 7-16,2 2 0 0,0-2 1 15,0 1-1-15,3-3 2 16,6-1-2-16,2-1 1 15,4-1 0-15,1 0 4 16,5-2-4-16,0-4 1 16,-2-2-1-16,2-6 0 15,-2 0 15-15,0 0-12 16,-2-9 3-16,-2-6 26 16,0-2-15-16,-3-4-5 15,-4-3 5-15,-1 1-13 16,-4 2 6-16,-3 4 2 15,0 6 10-15,0 1-1 16,0 3-21-16,0 1 8 0,0 1 8 16,0 2-15-16,-2 1 16 15,2 2-16-15,0 0 1 16,0 0-2-16,0 0-2 16,0 0 1-16,0 0 0 15,0 0 2-15,0 0-5 16,0 0 4-16,0 0 0 15,0 0-8-15,0 0 11 16,0 0-6-16,0 0 3 16,0 0 0-16,0 0 6 15,0 0-6-15,0-3 0 16,0-1 7-16,0-4-7 0,0-4 0 16,0 1 0-1,0-1 2-15,0-1-2 0,0-1 0 16,0 1 0-16,0 0 7 15,0 2-3-15,2 1-4 16,-2 3 10-16,0 3 3 16,0 3 11-16,0-1-21 15,0 2-1-15,0 0 1 16,0 0-3-16,0 0-5 16,0 0 4-16,0 4-2 15,0 10-3-15,0 6 3 16,-3 1 3-16,0 4-1 15,0-2 1-15,2 4 0 16,1 0 0-16,0 0 1 16,0 1-1-16,0-1-2 0,0 1 2 15,10 3-5-15,2 0 5 16,3-3-3-16,-2-3 1 16,1-6 1-16,-2-6-9 15,-2-6-14-15,2-4-21 16,-3-3-5-16,-1 0-72 15,-5-17-60-15,-3-6-191 16</inkml:trace>
  <inkml:trace contextRef="#ctx0" brushRef="#br0" timeOffset="30352.02">27369 4991 617 0,'0'0'209'0,"0"0"-133"0,0 0 42 15,0 0-33-15,0 0-39 16,0 0-46-16,-3-13-6 16,9 13-37-16,12 4-88 15,5 6-158-15</inkml:trace>
  <inkml:trace contextRef="#ctx0" brushRef="#br0" timeOffset="32410.25">3992 5657 474 0,'0'0'89'0,"0"0"-11"16,0 0-9-16,0 0 37 16,0 0-58-16,0 0-4 15,-10-1-10-15,10 1-5 16,0 0 5-16,0 0-25 15,0-3-7-15,0 0 0 0,0-4 0 16,3-5-2-16,10-3-5 16,2-3-4-1,4-5 7-15,2-2-7 0,-3-1 1 16,-3 0 8-16,-3-1 8 16,0 1-2-16,-2 2-5 15,-4 6-1-15,-4 1 20 16,-2 1-2-16,0 2-3 15,0 0 18-15,-5 1-4 16,-8 4 0-16,-2-1-20 16,4 4-3-16,1 2 17 15,6 1-21-15,2 3 0 16,2 0 1-16,0 0-3 16,0 0-4-16,0 0-12 0,2 3 1 15,11 10 13-15,5 2 2 16,3 0 0-16,-3 1-1 15,4 0 1-15,-1-1-1 16,-4 1 0-16,0-1-6 16,-3 2-1-16,4-1 10 15,-3-1-4-15,1-2-2 16,-2-2-5-16,-1 0-8 16,-3-1 7-16,-2 1-2 15,2-1 8-15,-1-1-1 16,-6-2-2-16,-3 0 6 15,0 0-7-15,0 0 8 16,-15 0 0-16,-6 0 3 0,-4-2 6 16,5-1-9-16,1 0 0 15,0-3 3 1,5-1-3-16,1 0 1 0,4 0 3 16,0 0 0-16,6-1 1 15,-3-6-4-15,2 1 1 16,2-1-4-16,2 0-1 15,0 0-22-15,13 0-66 16,11 1-110-16,2-2-172 16</inkml:trace>
  <inkml:trace contextRef="#ctx0" brushRef="#br0" timeOffset="32944.82">4366 5320 396 0,'0'0'79'16,"0"0"27"-16,0 0-14 15,0 0 40-15,0 0-58 16,0 0-27-16,-1-13-27 15,1 13-5-15,0 0-12 16,1 0-3-16,10 3 0 16,7 5 7-16,0 3-7 15,3 2 3-15,-4 0 3 16,0 1-4-16,1 0-1 0,-2 2-2 16,-1 1 4-16,2 2-11 15,-4 0 5-15,-1 1-14 16,3-1 10-16,-2-1-14 15,-2-2-16-15,-1-2 25 16,2-1-17-16,-4-3 12 16,3-2-50-16,-3-3 4 15,1-5-117-15,3 0-243 16</inkml:trace>
  <inkml:trace contextRef="#ctx0" brushRef="#br0" timeOffset="34528.6">4632 5471 440 0,'0'0'39'0,"0"0"-2"16,0 0-11-16,0 0 9 15,0 0-25-15,0 0 10 16,-7-26-12-16,7 22 12 15,0-1-12-15,0 4-5 16,0 0 4-16,0 1-3 16,0 0 10-16,0 0 26 15,0 0-20-15,0 0 6 16,0 0 0-16,0 0-3 16,0 0-4-16,0 0-15 0,0 0-3 15,0 0 9-15,0 0-8 16,0 0-2-16,0-2 10 15,0 2 6-15,0 0 12 16,0 0-6-16,0 0-8 16,0-1 12-16,0-1-12 15,0 2-4-15,0-1 6 16,0 1-8-16,0-1-2 16,-2-2-6-16,2 3 0 15,0-1 10-15,0 1-8 16,0 0-1-16,0 0 3 15,0-2-1-15,0 1-3 16,0-1-2-16,0 1 2 0,0-2-1 16,0 2 1-1,2-2-3-15,4 0 2 0,4 2 1 16,-1 1-5-16,2 0 5 16,-1 0 0-16,0 0-2 15,-2 0 2-15,5 0-4 16,2 8 4-16,-2 2 0 15,-2 0 0-15,-2 1-1 16,1-2 3-16,-7-1-4 16,-1-1 2-16,-2-1-3 15,0-2 0-15,0-2 5 16,0-1-2-16,0-1 7 0,0 0-5 16,-3 0 13-1,0 0-4-15,-1-4-3 0,4-6 0 16,0-4 1-16,0-1-8 15,7-1-1-15,8 0-4 16,4 2 4-16,4 3 0 16,-1-1 1-16,0 4-1 15,-5-1 0-15,-2 4 0 16,-6 2-1-16,-5 0 2 16,-1 2 1-16,-3 1-1 15,0 0-1-15,0 0 12 16,0-2 0-16,0 1 13 15,0-1-14-15,0 1-3 16,0 0 1-16,0 1-9 16,-1 0 0-16,-4 0 11 0,1 0-11 15,-1 0-10-15,1 0 6 16,-1 9 2-16,5 3 0 16,0 1-2-16,0-2 4 15,0 0-8-15,5-4 6 16,5 0-2-16,-1-2 3 15,0-4 0-15,0-1-2 16,-1 0-10-16,-1 0 5 16,-1-4 6-16,0-7 1 15,-3-4 1-15,0 1 3 16,-3 0 0-16,1 4 2 16,-1 4-5-16,0 2 0 0,0 4 10 15,0 0-10-15,2 0-11 16,1 0-4-16,4 6 13 15,2 6-1-15,3 3 1 16,3-1 2-16,0 0 5 16,1-4-5-16,-4-3-1 15,-1-4 1-15,1-3 1 16,-2 0 1-16,3 0-2 16,1-10 2-16,1-7 10 15,-2-4-10-15,-4 1-2 16,0 0 12-16,-3 2-9 15,-3 7 8-15,-1 2-3 16,-2 6 3-16,1 3 9 0,-1 0-20 16,3 0-26-16,0 10 20 15,3 5 6-15,3 1 0 16,-3-2 0-16,3-3 0 16,4-2 9-16,-2-6-9 15,1-3-7-15,6 0 7 16,-3-3 1-16,1-10-1 15,-1-4 0-15,-3 1 0 16,-5-3 12-16,-2 2-10 16,-2 4 9-16,-3 3-7 15,0 8 17-15,0 0 5 16,0 2-26-16,0 0-3 16,0 0 2-16,0 9-17 0,3 8 18 15,0 1 5-15,1 4-5 16,4-3 0-16,-1 2 6 15,1-2-2-15,2-1 6 16,-4-1-10-16,3-2 1 16,0 1 7-16,1 2-8 15,2 4 1-15,3 3-2 16,-1 0 2-16,0 2 0 16,-3-3-1-16,1-6-3 15,-6-5-14-15,-2-6-24 16,-2-4-17-16,-2-3 17 0,0 0 6 15,-18-4-46 1,-10-12-252-16,-11-2-220 0</inkml:trace>
  <inkml:trace contextRef="#ctx0" brushRef="#br0" timeOffset="34815.71">4662 5350 218 0,'0'0'139'0,"0"0"-38"0,0 0-18 15,0 0-13-15,0 0-11 16,0 0-29-16,-94 28-8 15,79-21 0-15,0-2-19 16,3 1-3-16,3 0-2 16,2-1-47-16,4-1-44 15,3-1-64-15,0-3-269 16</inkml:trace>
  <inkml:trace contextRef="#ctx0" brushRef="#br0" timeOffset="36128.08">5614 5246 195 0,'0'0'268'16,"0"0"-184"-16,0 0-10 15,0 0-14-15,0 0-33 16,0 0-17-16,21 10 16 15,-11-5 21-15,2 4-19 16,0 0-10-16,-1 1-18 16,-1 0 0-16,0 0 1 0,-2 1 0 15,5 0-1-15,-5 0-1 16,-1-1 1-16,-2-2-1 16,-1-2 0-16,-3-2-30 15,-1-4-3-15,0 0-51 16,0 0-39-16,-11-12-337 15</inkml:trace>
  <inkml:trace contextRef="#ctx0" brushRef="#br0" timeOffset="36309.4">5677 5106 292 0,'0'0'182'15,"0"0"-134"-15,0 0-34 16,0 0-3-16,0 0-3 16,0 0-8-16,-5 0-77 15,5 3-227-15</inkml:trace>
  <inkml:trace contextRef="#ctx0" brushRef="#br0" timeOffset="36709.61">5677 5106 92 0,'71'57'152'0,"-68"-53"-94"16,0 2 83-16,3 1-42 15,0 3-30-15,3 1-2 16,-2 3-26-16,4 2-18 16,-2-1 19-16,4-1-21 15,-4-3-7-15,0-2-6 16,-2-3-6-16,-2-3 3 15,-5-3-3-15,0 0 0 16,3 0 21-16,-3-10-12 16,0-6-5-16,0 1-3 15,3-2 0-15,0 0 2 16,0 3-3-16,0 1-2 0,0 6 11 16,0 4 4-16,4 3-15 15,-1 0-2-15,5 0-7 16,7 0 8-16,-3 7-1 15,1 4 4-15,-1-1-5 16,-3 0 3-16,-3-1 0 16,-5-2-5-16,-2-3 4 15,-2 2-34-15,0-2-13 16,-3 3-86-16,-15-3-118 16</inkml:trace>
  <inkml:trace contextRef="#ctx0" brushRef="#br0" timeOffset="37148.14">5296 5805 429 0,'0'0'98'0,"0"0"-5"15,0 0-3-15,0 0-2 16,0 0-13-16,0 0-36 16,-25-1-31-16,-2 3-3 15,-3 10-4-15,0-2 6 16,2 0-5-16,7-2-1 16,0-1-1-16,6 1 0 15,3-1 0-15,2 0-3 16,2-2-8-16,4-1-63 15,4-3-44-15,0-1-136 16,15 0-97-16</inkml:trace>
  <inkml:trace contextRef="#ctx0" brushRef="#br0" timeOffset="38234.06">5230 5867 214 0,'0'0'105'0,"0"0"-21"16,0 0 4-16,0 0-14 15,0 0-11-15,0 0 24 16,9 11-56-16,-4 1 0 16,5 0-3-16,-2 6 1 15,1 1-8-15,4 6-17 16,2 1-1-16,7 1 5 16,2-2-8-16,2 0-1 0,-1 0 1 15,-6-1 1-15,-5-4-1 16,-4 0-4-16,-7-4 3 15,-3-2-3-15,0-4 4 16,0-2 0-16,-7-2 3 16,-4-2 1-16,-2-1-2 15,-5-3-4-15,1 0 6 16,-5 0-2-16,0 0 1 16,0-3 13-16,2-4 10 15,4-3 9-15,4 1 3 16,0-3-1-16,3-1-21 15,3 1 19-15,1-1-29 16,2 2-1-16,3 1 2 16,0 0-7-16,0 2-5 0,15-1-3 15,8 1-17-15,5 2 6 16,6 0-16-16,2 1 11 16,2-3 3-16,0 1-5 15,-2-4-3-15,-2 0 21 16,-5-1 8-16,-3-3 1 15,-7 0-1-15,-6-1 9 16,-7 5 22-16,-5 1 4 16,-1 4-2-16,0 1-8 15,0-1-2-15,-9 3 6 16,-4 1-29-16,-2 2 1 16,-3 0-1-16,3 0 0 0,3 7-3 15,2 2 0-15,5 2 0 16,4-1 2-16,1 0-1 15,0 0-5-15,0-3 5 16,10-1-3-16,5 1 0 16,2-4 2-16,0-2 0 15,-3-1 0-15,-3 0-13 16,-1 0-1-16,-3 0 12 16,-4-4 2-16,0-4 3 15,-1-2-1-15,-2 1 3 16,0 0-4-16,0 5 4 15,0 3-2-15,0 1 5 16,0 0-5-16,0 0-2 0,0 0-1 16,3 0-8-16,4 10 8 15,7 0 2-15,0 0 1 16,0-3-4-16,1-1 7 16,-2-6-3-16,1 0 1 15,-1 0-1-15,-2-5 0 16,-1-6-5-16,0-1 5 15,-5 0 7-15,1-2-4 16,-6 1 5-16,0 1 7 16,0 3 0-16,0 3-1 15,0 5 5-15,0 1-11 16,0 0-7-16,0 0-1 0,0 1-6 16,0 9 5-16,0 0 0 15,0 0 1-15,0-2 0 16,3-2 0-16,0-2-5 15,4-1 5-15,1-2 0 16,1 1 7-16,0 0-7 16,6 0 0-16,-5 2 0 15,0-1-13-15,-2 1-8 16,-2-1-13-16,-3 0-18 16,0-3 15-16,-3 0-49 15,0 0-22-15,0-11-119 16</inkml:trace>
  <inkml:trace contextRef="#ctx0" brushRef="#br0" timeOffset="38407.65">5815 5745 514 0,'0'0'123'0,"0"0"-75"16,0 0-7-16,0 0-2 15,0 0-39-15,0 0 0 16,0-2-44-16,5-2-158 16</inkml:trace>
  <inkml:trace contextRef="#ctx0" brushRef="#br0" timeOffset="38697.11">5948 5688 252 0,'0'0'387'16,"0"0"-334"-16,0 0 39 15,0 0-25-15,0 0-3 16,0 0-22-16,-6 58-13 16,6-38 2-16,14 2-1 15,5 5 5-15,5 1-18 16,-1 1-15-16,0 1-1 15,-2-1 13-15,-6 0-14 0,-2-3-4 16,-4-1-1 0,-3 0-2-16,-3-4 6 0,-3-3-28 15,0-8-8-15,0-5-48 16,0-5-159-16</inkml:trace>
  <inkml:trace contextRef="#ctx0" brushRef="#br0" timeOffset="38878.55">6227 5994 753 0,'0'0'99'0,"0"0"-79"0,0 0-9 16,0 0-11-16,0 0-177 15</inkml:trace>
  <inkml:trace contextRef="#ctx0" brushRef="#br0" timeOffset="157973.75">10628 2010 106 0,'0'0'7'0,"0"0"11"15,0 0 8-15,0 0 41 16,0 0-17-16,0 0 4 15,0 0 22-15,0 0-22 16,3-12-9-16,-1 12-1 16,-2 0-6-16,0 0-5 15,0 0 11-15,0 0-7 16,0 0 5-16,0 0-18 16,0 0-14-16,0 0 3 15,0 0-7-15,0 9 19 0,-2 6 10 16,-10 3-12-16,-4 5-11 15,-4 3-9-15,-2 4-1 16,6 0 3-16,1-3-5 16,0-2 0-16,6-2 0 15,3-3 3-15,1-4-3 16,4 0-1-16,-1-4 1 16,1-2 1-16,-1 0 0 15,-2 2-1-15,1 0 3 16,0 1-2-16,2-1-1 15,-2 1 0-15,-2-3 0 16,5 0 2-16,-3-3-2 0,1-2-6 16,1-1 5-1,-1-3-7-15,1 1-21 0,1-2-18 16,0 0-14-16,0 0-32 16,0 0-71-16,0-5-245 15</inkml:trace>
  <inkml:trace contextRef="#ctx0" brushRef="#br0" timeOffset="158295.57">10609 2266 314 0,'0'0'169'0,"0"0"-59"16,0 0-34-16,0 0-38 15,0 0-19-15,0 0-19 16,0 1 7-16,0 9-6 16,-11 3 3-16,-2 1 4 15,-3 2-8-15,-1 1 0 16,-2 2-1-16,1 2-10 15,1-1-5-15,1-4-15 0,1-2-25 16,3-4-14-16,-1-6-33 16,1-4-117-16</inkml:trace>
  <inkml:trace contextRef="#ctx0" brushRef="#br0" timeOffset="158618.51">10236 2239 403 0,'0'0'182'0,"0"0"-95"15,0 0-37-15,0 0-11 16,0 0 11-16,0 0-18 0,80-5 3 15,-51 5-20-15,-3 0 8 16,-2 0-22 0,-3 0 0-16,2 11-1 0,-1 3 1 15,-2 1 4-15,-3 2-5 16,-3 3-21-16,2 1-3 16,-5 2-36-16,2-2-12 15,-1-5-60-15,0-5-147 16</inkml:trace>
  <inkml:trace contextRef="#ctx0" brushRef="#br0" timeOffset="162035.57">11199 1724 217 0,'0'0'154'0,"0"0"-47"16,0 0-32-16,0 0 11 15,0 0-35-15,0 0 1 16,0-24-6-16,0 19-3 16,0-3 3-16,0 4-14 0,0 0-2 15,-3 0 2-15,-11 1-32 16,-10 3 1-16,0 0-2 16,-9 0 2-16,6 5-2 15,2 7 0-15,6 1 0 16,6-1-1-16,7 2-8 15,6 2-9-15,0-1 7 16,3 2-11-16,16 0 3 16,3-2 20-16,2-4-3 15,-3-3 1-15,-2-2 2 16,-1-5 0-16,-2-1-3 16,1 0 6-16,-4-3-3 15,0-5 2-15,-5-3 2 0,3 0 2 16,-7 2-6-16,-1-1 1 15,0 4 1-15,-3 3 2 16,0 2-3-16,0 1-1 16,0 0-5-16,0 0-7 15,4 0-26-15,1 9 23 16,2 1 11-16,2-2-3 16,5-1 0-16,-1-1 7 15,0-4 0-15,3 0 0 16,1-2 0-16,1 0 1 15,2-6-1-15,-4-8 0 16,-1-4 1-16,-1-5-1 0,-3-4 4 16,-3-4-3-16,-4-3-1 15,-4 1 0-15,0-1-4 16,0 7 1-16,-7 7 3 16,-1 6 3-16,1 6-2 15,3 5 23-15,1 1-11 16,1 1-4-16,1 1 3 15,-1 0-9-15,2 0-6 16,-3 0 3-16,3 0 0 16,0 7 2-16,-3 4-2 15,3 2 0-15,0 1 3 16,0 3-1-16,0 1-2 16,0 4 7-16,0 0-7 0,0 3 2 15,3 2-9 1,6 0 5-16,3 1-2 0,1-2-34 15,1-3 27-15,2-4-26 16,-1-5 24-16,0-3-14 16,-1-4 12-16,2-7-13 15,-4 0-12-15,4 0-30 16,-5-5 37-16,-5-8 33 16,-2-2 4-16,-4-2 18 15,0-2 24-15,0-1 5 16,0 1-18-16,-6 3 4 15,-3 2-17-15,0 3-8 16,3 4-4-16,2 4 17 16,1 2-1-16,3 1-14 0,0 0-10 15,0 0-3-15,0 0 1 16,0 0-6-16,0 0 8 16,0 0-2-16,13 0 4 15,2 0-2-15,3 0 8 16,0 0-8-16,-3 0 0 15,-5-3 2-15,-2-3 0 16,-1 0 6-16,-5-2 4 16,-2-1 14-16,0 1 13 15,0 0-26-15,0-1 5 16,-3 5-10-16,-3 0-5 16,3 4-3-16,1 0 0 15,1 0-3-15,1 0 2 0,0 6-5 16,0 2-2-1,0 2 2-15,3 2 5 0,12 0-6 16,-2 0 5-16,0 1 1 16,-2-1-7-16,-3-1-4 15,-4-1-2-15,-4-1 2 16,0 0-11-16,0 1 17 16,-1-3-3-16,-8 0 4 15,1-1 2-15,3-4 1 16,2 0-17-16,3-1 16 15,0-1-15-15,0 0-34 16,8 0-31-16,13-8-19 16,6-5 43-16,3-1 44 15,1-3 15-15,-4-1 5 0,-2-1 14 16,-9 1 8-16,-8 2 42 16,-8 2 16-16,0 3-15 15,0 3-40-15,-5 1-9 16,-5 2 20-16,-2 3-19 15,3 0-6-15,-1 1-2 16,5 1 2-16,4 0-6 16,-1 0-10-16,2 0-8 15,0 0 3-15,0 3 0 16,0 7 5-16,0 1-8 16,5 0 0-16,7 1 5 0,-2-2-5 15,1 0-7 1,-3-4 6-16,-2-3-15 0,-1-3 9 15,-3 0 13-15,-1 0 2 16,1-7 4-16,-1-10-4 16,1-2 2-16,-2 0 7 15,3-1-7-15,0 3 4 16,1 3 17-16,0 4 0 16,1 4-8-16,-2 5 1 15,3 1-15-15,3 0-2 16,7 0-9-16,5 5 9 15,-3 5 0-15,-2 0 1 16,-4 2 0-16,-4-2-2 16,-2 0 5-16,-6-2-6 0,0 1 3 15,0-3 0-15,0 1 6 16,-2-1 2-16,-2-2 2 16,4-2-7-16,0-2 1 15,0 0-1-15,0 0-2 16,0 0 4-16,21-7-5 15,2-7 0-15,6-5-4 16,-1 1 4-16,-4-1 2 16,-1-2 0-16,-6-2-1 15,-3-4 2-15,-4-2 6 16,-5 1 7-16,-5 3 13 0,0 2-15 16,0 5 17-1,0 4 3-15,-3 0-10 0,-3 1-1 16,6 2 16-1,-3 2-17-15,3 2 0 0,0 3-10 16,0 2-12-16,0 1 6 16,0 1-6-16,0 0-4 15,0 0-2-15,0 13-16 16,0 8 10-16,0 6 0 16,0 2-4-16,0 3-2 15,3-4 5-15,4 0 5 16,-1-1-3-16,3-3-18 15,4-2 9-15,1-4 8 16,0-5-1-16,0-4 3 0,-2-5 0 16,3-4-11-16,-1 0 14 15,0-6-21-15,-1-8 17 16,-4-3 9-16,-1-1 4 16,0-3 3-16,-4 0-2 15,-1 2 6-15,-3 5 13 16,0 6-18-16,0 3 20 15,0 5-3-15,0 0-21 16,0 0 0-16,0 0-11 16,3 3 7-16,2 6 1 15,2 2 3-15,1-1-1 16,2-3-2-16,6 1 3 16,1-3-15-16,5-4-9 15,1-1 15-15,-4 0 6 16,-1-6 5-16,-6-4-2 0,0-2 13 15,-6 0 12-15,-3 0 0 16,-3 1 0-16,0 4-5 16,0 3 0-16,0 2-3 15,0 2-13-15,0 0-4 16,0 0-4-16,0 2-16 16,0 12 13-16,0 1-5 15,0 0 10-15,4-1-17 16,1-2 15-16,-2-2 0 15,1-3 1-15,-2-1 1 0,-1-1-9 16,1-1-3 0,-1 1 8-16,4-1-4 0,2-3-11 15,2-1 13-15,3 0-5 16,0 0-31-16,1-12-18 16,-1-4 2-16,-3-1 25 15,0 1 28-15,-3 2 7 16,-3 3 0-16,-1 3 5 15,-2 1 28-15,0 5 7 16,0 2 0-16,3 0-22 16,1 0-18-16,4 0-5 15,3 7 5-15,0 4 4 16,-2 2-4-16,-2 0 0 16,-2-3 1-16,-4-2 0 15,1-1 1-15,-2-2-1 0,3-4-1 16,1-1 0-16,8 0 3 15,6-3 3-15,3-11-6 16,6-5-25-16,0 0-15 16,-6-3 21-16,-2-3-13 15,-2 1 1-15,-6 7-2 16,-5 8 31-16,-1 6 2 16,-2 3 11-16,0 1-11 15,7 12 0-15,2 4 1 16,6 0-1-16,-1-2-1 15,2-3 1-15,-4-5 0 16,1-6 1-16,-2-1-1 16,3 0 0-16,0-7 3 15,1-10-2-15,-3-3 2 0,-2-3 36 16,-4-2 2 0,-1 0-6-16,-8 2 8 0,0 5-16 15,0 5 4-15,-5 6-26 16,-2 5 4-16,1 2 0 15,-2 0-9-15,1 2-5 16,5 12-5-16,2 4-6 16,0 5 16-16,0 3-9 15,17-1 5-15,8-4 2 16,-2-5 3-16,-1-6-3 16,-6-5 2-16,-7-2 0 15,-3-1 8-15,-4-2 2 0,-1 0 33 16,-1 0 15-16,0 0-29 15,2-5 2-15,-2 4-11 16,0 1-3-16,0 0-17 16,0 3-11-16,0 15-5 15,0 4 16-15,0 5 0 16,6 2 0-16,5-1-31 16,0 0-9-16,1 0 2 15,-3-1-15-15,-5-5-48 16,-1-6 28-16,-3-6 3 15,0-4 32-15,-4-6-1 0,-20 0-39 16,-12-14-186 0</inkml:trace>
  <inkml:trace contextRef="#ctx0" brushRef="#br0" timeOffset="162258.21">12536 1002 396 0,'0'0'224'16,"0"0"-111"-16,0 0-59 15,0 0-50-15,0 0-4 0,0 0-29 16,0 0-116-16,60 4-293 15</inkml:trace>
  <inkml:trace contextRef="#ctx0" brushRef="#br0" timeOffset="164358">13860 1401 170 0,'0'0'257'0,"0"0"-132"15,0 0-5-15,0 0-30 16,0 0-13-16,0 0-10 16,3-24-28-16,10 3-35 15,2-6 0-15,1-1-1 16,-1-4 1-16,-2-1-1 15,-2 3 2-15,-2 2 13 16,0 7-7-16,-2 2-11 16,-2 5 0-16,-2 3 6 0,-3 3-1 15,0 4 3-15,0 2 13 16,0 2-8-16,0 0-13 16,0 0-13-16,0 0 2 15,0 2 10-15,-3 7 1 16,1 2 0-16,2 2-1 15,0 1 2-15,0 2-2 16,2 0 1-16,9 0-3 16,3 4-2-16,0 0-16 15,4 3 9-15,0 3-8 16,1 2-16-16,2 2-16 16,-6-3 38-16,-6-6-18 15,0-6 20-15,-6-2-8 0,-3-3-2 16,0 2-8-1,0-4-6-15,-9-1-9 0,-8-1-4 16,-5-4 13-16,0-2-3 16,1 0 25-16,0 0-3 15,6 0 17-15,3-2 7 16,6-2 12-16,6-3 29 16,0 1 0-16,3-3-20 15,15-2-18-15,6-2 2 16,6-1 7-16,1-4-9 15,-1-6 16-15,-6-5 25 16,-2-3-22-16,-3 0 7 0,-1-1 2 16,2 4-2-16,-8 2-13 15,-3 6-1-15,-2 1 9 16,-7 4-11-16,0 1-4 16,0 2 4-16,0 3-12 15,-3 0 1-15,-4 5-1 16,2-1 9-16,1 3-12 15,2 3 8-15,2 0-13 16,0 0 0-16,0 0-16 16,0 3 5-16,0 10 9 15,0 1 2-15,0 2-2 16,0 3-3-16,8 4-7 16,5 2 7-16,-1 3-9 15,6 5-10-15,0 1-14 16,1-2-43-16,2-1 54 0,-1-4-38 15,2-4 22-15,3-7 15 16,0-6 1-16,-2-4-3 16,-1-6-40-16,-1 0 4 15,-4-10 8-15,-1-7 53 16,-2-4 5-16,-5-2 52 16,-1-1 18-16,-3 3 14 15,-4 6-17-15,-1 4-26 16,0 2 20-16,0 5 0 15,0 2-51-15,0 0 25 16,0 2-24-16,0-2-11 16,0 2 0-16,0-1 0 0,0 1-3 15,-3 0 2-15,2 0-1 16,-4 1 0-16,2 11 2 16,-1 0-6-16,4 4 5 15,0-2-19-15,0 0-7 16,0-4 4-16,6 0-21 15,3-6 28-15,-2-3 2 16,1-1 10-16,-1 0-5 16,-1-10 9-16,-1-4 3 15,-1-1 3-15,-2 1 2 16,-1 0 14-16,-1 4-20 16,0 4 7-16,2 5 28 15,-2 1-35-15,0 0-2 16,0 1-33-16,1 13 32 15,4 3-6-15,0 0 7 0,1-2-5 16,2-2-3-16,3-4-12 16,0-4 16-16,3-5 3 15,5 0 2-15,-1-5 3 16,5-15 3-16,-3-4 4 16,-1-4 40-16,-2-1-16 15,1-3-16-15,-4-3 8 16,-4 1-5-16,0 2-10 15,-5 5-12-15,-5 10 0 16,0 5 23-16,0 6 5 0,0 5 2 16,0 1-30-16,0 0 0 15,0 0-5-15,0 0-4 16,0 0-1-16,-2 4 4 16,-2 8 4-16,-2 1 2 15,2-1 1-15,1 5 2 16,-2 0-6-16,2 3 0 15,0 1-8-15,3 3-11 16,0 3-6-16,0 1 5 16,14 3 0-16,6 0 1 15,4-3 9-15,3-1-14 16,1-7 2-16,-2-8-3 16,1-6-2-16,-2-6 14 15,-4 0 2-15,-3-6 6 16,-3-12 8-16,-6-4 11 0,-3-5 15 15,-3 0 22-15,-3 1 5 16,0 6-26-16,0 4-6 16,0 6-2-16,0 4 14 15,-3 3-6-15,1 3-26 16,1 0-1-16,-2 0-18 16,0 13 18-16,0 3-3 15,1 1 8-15,2 0-6 16,0-2 1-16,0 2 0 15,0 1 7-15,5 5-7 16,5 1-1-16,7 3-4 16,2-3-5-16,-1-1-1 0,1-5-5 15,-4-6-45-15,-3-5 54 16,-5-7-38-16,-2 0-6 16,-3 0-16-16,-2-15-251 15</inkml:trace>
  <inkml:trace contextRef="#ctx0" brushRef="#br0" timeOffset="164565.17">14925 1153 336 0,'0'0'171'0,"0"0"-62"15,0 0 30-15,0 0-55 16,0 0-29-16,-85 17-40 16,50-15-15-16,-6 0-6 15,-7-1-99-15,-6-1-171 16</inkml:trace>
  <inkml:trace contextRef="#ctx0" brushRef="#br0" timeOffset="164776.25">13939 1253 494 0,'0'0'142'0,"0"0"-33"15,0 0-53-15,0 0-31 16,0 0-25-16,0 0 0 15,-70 7-21-15,70-7-138 16,0 0-334-16</inkml:trace>
  <inkml:trace contextRef="#ctx0" brushRef="#br0" timeOffset="169689.6">15688 2524 63 0,'0'0'92'0,"0"0"0"0,0 0 20 16,0 0-13-16,0 0-28 15,0 0-28-15,0 0 2 16,0-1 2-16,0 1-18 16,0 0-8-16,0 0 1 15,0-2-16-15,0 2 15 16,1 0-21-16,6 0-1 15,2 0-1-15,9 0 2 16,5 6 0-16,2-1 0 16,3-2 0-16,4-3-7 15,-1 0-51-15,2 0-8 16,-2-12-12-16,-1-8-37 0,0-3 42 16,-5-4 73-16,0 1 76 15,-5-4 16-15,-2-3-15 16,-6 1-13-16,-2 1-30 15,-7 3-2-15,-3 4 3 16,0 6-10-16,0 4-17 16,0 4-1-16,-2 5-1 15,-1 2 22-15,-1 1-18 16,0 2-10-16,-1 0 0 16,-2 0 0-16,-1 0 3 15,-4 0-2-15,2 7-1 16,-2 6 0-16,0 4 3 15,3 5-2-15,1 3-1 0,1 4 0 16,7 0 1-16,0 1-5 16,0 0 4-16,10-3 0 15,7-4 2-15,5-1-2 16,4-5-1-16,-1-5-11 16,-1-5-1-16,-2-4 1 15,-2-3 7-15,-7 0 5 16,-3 0 7-16,-5 0-6 15,-4 0 4-15,1 0 23 16,-2 0-16-16,0 0-12 0,0 2 0 16,0 10 0-1,0 5 3-15,0 1-1 0,0 0-1 16,0-1 7-16,0-1 0 16,0 1 5-16,0-3-4 15,0 0-9-15,0-5 11 16,0-2-11-16,0 0 0 15,0-3 0-15,0 3 3 16,0 0 0-16,0-1-3 16,0 1-19-16,0 0-24 15,3-6-123-15,8-1-354 16</inkml:trace>
  <inkml:trace contextRef="#ctx0" brushRef="#br0" timeOffset="172065.92">16421 2528 25 0,'0'0'10'16,"0"0"48"-16,0 0-19 15,0 0 17-15,0 0 3 16,0 0 50-16,5-2 1 15,-3 0-28-15,-2 1-33 16,0-1-23-16,1 2 11 16,-1 0-9-16,0 0 5 15,0 0-6-15,3-1-15 16,0 0 3-16,0-2-2 16,3-1-5-16,-2-2 26 15,1 2-4-15,-2 1-12 16,0-1 5-16,1 2-6 15,-1-1 3-15,-3 3 5 0,0-1 10 16,0 1 18-16,0-1-10 16,0-1-2-16,-2-1-26 15,-8 2-15-15,-2 1-7 16,3 0 2-16,0 0 5 16,3 0-4-16,3 0-8 15,2 8-5-15,1 4 16 16,0-1-7-16,0 2 6 15,3-1-2-15,8 1-10 16,2-3 5-16,0-2-15 16,0-3-16-16,-2-2 19 0,-2-3-2 15,3 0 13-15,-3 0 8 16,-2 0 2-16,2-8 1 16,-3 1-1-16,-1 2 0 15,-1-1 14-15,-2 3-10 16,-1 2 8-16,-1-1 7 15,0 2-7-15,0 0-12 16,3 0-13-16,2 10 13 16,3 4-7-16,0-1 7 15,0-1-2-15,-2-3 0 16,-3-3 3-16,-1-3-2 16,0-2-2-16,-2-1 3 15,1 0-3-15,4 0 3 16,1-11-10-16,1-3-8 0,1 0 16 15,-2-1-1-15,-2 5-4 16,-1 5 7-16,-1 2-2 16,1 3 2-1,0 0-10-15,1 3 2 0,1 7 8 16,2 4-2-16,-3 2 1 16,1-1 1-16,1-1 0 15,-3-3 0-15,0-4 0 16,0-3 2-16,-3-1 0 15,0-1 4-15,0-2-6 16,0 0 1-16,4 0 10 16,1 0-11-16,-1-13-1 0,4-2-7 15,-4-2-6 1,1 0-1-16,1 1-12 0,-5 6 14 16,1 5 4-16,-1 3 9 15,-1 2-4-15,3 0 3 16,0 2-7-16,3 12 8 15,6 7-2-15,0 3 4 16,3-2 3-16,0 1-5 16,-1-9 0-16,-4-5 0 15,-4-5 0-15,-3-4 1 16,1 0 23-16,4 0-3 16,2-11-7-16,2-5-14 15,3-2-3-15,-2-1 2 16,0 0-20-16,-2 5 8 15,-5 4 2-15,-1 3 11 0,-4 7-3 16,2 0 3-16,0 0-14 16,6 14 7-16,-1 4-4 15,-1 0 8-15,6-1-1 16,-2-4 2-16,4-3-3 16,1-6-8-16,-2-4 13 15,4 0 0-15,-2-7 0 16,3-10 3-16,1-3 3 15,-4-3 3-15,-3-4 15 16,-5-2-16-16,-2 0 14 16,-6 3-2-16,0 5-15 15,0 4 0-15,0 9 4 0,-4 2-6 16,2 6 7-16,2 0-10 16,0 0-7-16,-1 0 5 15,-3 0-7-15,1 9 9 16,-4 3 1-16,3 0-1 15,-1 0 4-15,1 0-4 16,1 2 3-16,-2 0-8 16,5 3 6-16,0 2-2 15,0 1-2-15,3 2 3 16,12-6 0-16,8-2-17 16,0-4-19-16,3-7 11 15,-4-3-57-15,-2 0-40 16,-7-6 53-16,-1-8 58 0,-6-1 11 15,-3-2 2-15,-3-1 6 16,0 3 32 0,0 3-9-16,0 5 5 15,-3 5-5-15,1 2 8 0,2 0-39 16,0 13 0-16,5 5 0 16,10 2 2-16,-2-1-2 15,3-5 0-15,-2-5 7 16,1-6-7-16,-2-3 0 15,1 0-14-15,4-14-3 16,-1-5 3-16,-3-5 13 16,-3-2 1-16,-1-1 3 15,-7 1 16-15,-2 0 15 16,-1 3-18-16,0 4-1 0,0 6 34 16,0 6 2-16,0 4 9 15,0 3-36-15,0 0-24 16,0 0-6-16,-1 7-9 15,-2 9 15-15,0 3 10 16,-3 4-10-16,2 1 0 16,-1 0 2-16,2 0-2 15,3 3 0-15,0-3-5 16,0 0 11-16,5-2-13 16,8-2 6-16,5 0-27 15,4-3 4-15,6 0 7 16,4-5-13-16,1-3-35 15,-3-5-18-15,-5-4-2 0,-7 0 63 16,-5-10 22 0,-4-5 21-16,-6-2 22 0,-1-1 12 15,-2-1 11-15,0 1-19 16,-5-1 3-16,-5 4-16 16,0 3-7-16,2 3 7 15,3 6-23-15,4 3-8 16,1 0-3-16,0 0-14 15,0 2-2-15,0 9 5 16,0 4 10-16,0 1-2 0,0 2-2 16,6 0 5-1,5 2 0-15,2-3-2 0,3-2 1 16,2-3-8-16,1-5-15 16,-4-3 7-16,2-4 1 15,-4 0-1-15,1 0 14 16,-1-14 3-16,-1-2 4 15,-2 0-4-15,-1 2 1 16,-3-1 14-16,-1 7-6 16,-2 2 15-16,-1 5 0 15,2 1-4-15,0 0-20 16,5 3-1-16,2 11-1 16,2 2 2-16,-1 0 0 15,0-2-2-15,-5-3 2 16,-2-5 4-16,-4-3-3 0,1-3-1 15,1 0 0 1,3 0-4-16,3 0 2 0,1-9-56 16,-4 0-45-16,-1 0-21 15,-5 2-157-15</inkml:trace>
  <inkml:trace contextRef="#ctx0" brushRef="#br0" timeOffset="172441.54">18006 2367 496 0,'0'0'94'15,"0"0"-83"-15,0 0-10 0,0 0-2 16,0 0 2-1,0 0 8-15,0 12-6 0,1-1-2 16,2 2 2 0,-1 3-3-16,1 0 0 0,-2 4-2 15,1-2-53-15,2-2-153 16</inkml:trace>
  <inkml:trace contextRef="#ctx0" brushRef="#br0" timeOffset="173582.31">18131 2677 160 0,'0'0'230'0,"0"0"-129"16,0 0 8-1,0 0-63-15,0 0 17 0,0 0-11 16,1-17-11-16,-1 17-7 16,0 0-17-16,0 0-15 15,0 0 3-15,0 0-10 16,0 5 5-16,0 3-5 15,-1 1 0-15,1 3 0 16,0 0-1-16,0 1 3 16,5 0-3-16,5-1 5 15,6 1-3-15,-2-1 2 16,2-3-3-16,-5 0 0 16,-4-2 3-16,-4-1 1 15,-3 0 2-15,0 0-4 16,-1 1 1-16,-13-3 2 0,-3-1 10 15,-3-3 0 1,-2 0 13-16,2 0-5 0,4 0-15 16,4-4-3-16,4-2 0 15,8 0-34-15,0-1-40 16,11-1-208-16</inkml:trace>
  <inkml:trace contextRef="#ctx0" brushRef="#br0" timeOffset="174248.5">18415 2740 200 0,'0'0'56'15,"0"0"45"-15,0 0-39 16,0 0-6-16,88-33 0 16,-66 15-32-16,1-6 14 15,-1-4 53-15,0-3-86 16,-5 2 10-16,-1 0 31 16,-6 4-23-16,-3 1 2 15,-6 3 8-15,-1 2-17 16,0 5 34-16,0 3-17 15,-3 4-20-15,-3 1-6 0,1 4-7 16,-1 2-4-16,-1 0-2 16,0 0-3-16,-4 11 6 15,-2 7-9-15,4 2 5 16,-2 4 4-16,5 1-4 16,3 3-14-1,3 4 2-15,0-2 2 0,2 0 14 16,11-3-3-16,5-4-11 15,3-4-21-15,3-5 6 16,-2-5-4-16,-5-5 0 16,-4-4 36-16,-4 0 3 15,-3 0-3-15,-3 0 16 0,-1-1 27 16,-2-2 1-16,0 1 2 16,0 2-8-16,0 0-27 15,0 0-7-15,0 0-4 16,0 5-5-16,0 5 5 15,0 0 3-15,0-2-3 16,0-1 0-16,0-3 2 16,0-1-4-16,0-2 0 15,0-1 2-15,0 0 7 16,0 0 1-16,0 0-7 16,0 0-2-16,0 0-5 15,0-4-40-15,0 2-32 16,0 0-18-16,0 1-180 0</inkml:trace>
  <inkml:trace contextRef="#ctx0" brushRef="#br0" timeOffset="175432.24">18449 2463 74 0,'0'0'222'0,"0"0"-82"0,0 0 5 16,0 0-47-16,0 0-32 16,0 0-19-16,0-28-5 15,0 27-14-15,9 1-17 16,7 0-7-16,6 0-3 16,1 1-1-16,1 10 0 15,0 4 0-15,-4 2-3 16,0 5 3-16,-4 4 0 15,-4 5 0-15,-1 0 0 0,1 0 0 16,-5-2-1-16,1 0 1 16,-1-4 8-16,-4-1-8 15,-3-3-5-15,0-1 3 16,0-2 2-16,-15-1 0 16,-1-4-3-16,-4-3-22 15,0-5-10-15,3-3 11 16,2-2 23-16,6 0 1 15,5 0 4-15,4 0-4 16,0-3-14-16,0-4-5 16,6-5 14-16,14-2-17 15,7-2 21-15,5-4 1 0,2-1 0 16,5-1-1 0,-2 4 1-16,2 6 0 0,-5 2-5 15,-10 3 8-15,-6 1-3 16,-9 2 11-16,-3-1 1 15,-2 1-2-15,-2 3 16 16,-2-1-15-16,0 1 12 16,0 1-17-16,0 0-3 15,0 0-3-15,0 0-5 16,0 1 1-16,0 11 4 16,0 2 0-16,0 6 1 15,0 0-1-15,0 3 0 16,0-1 3-16,0-6-3 15,7-2 2-15,4-4-8 16,2-3 6-16,2-3-20 0,1-4-12 16,1 0-14-16,-1 0-20 15,-2-11-18-15,-1-6 10 16,-2-3 35-16,-5-6 8 16,-3 0 31-16,-3 3 2 15,0 3 22-15,0 8 33 16,0 7-26-16,0 5 87 15,0 0-109-15,0 15 0 16,0 8-9-16,3 2 2 16,4-1 0-16,-3-5 12 15,0-5-14-15,-1-6-1 0,-3-5 1 16,3-2 0-16,3-1 4 16,5 0-1-16,6 0-6 15,2 0 1-15,-1-8-9 16,-3 0 6-16,-4-1 5 15,-7 4 3-15,-1-1 5 16,-1 3 19-16,-2 3 16 16,2 0 4-16,-2 0-17 15,0 0-6-15,0 0-24 16,0 0 0-16,0 0-2 16,2 7 1-16,-1 6 1 15,1 2 3-15,1 2-3 16,0 0 0-16,3-3 1 15,0 0 0-15,3 1-1 0,-3 0 0 16,1-3-5-16,2-2 1 16,0-7-97-16,-5-3-103 15</inkml:trace>
  <inkml:trace contextRef="#ctx0" brushRef="#br0" timeOffset="175608.12">19241 2554 494 0,'0'0'24'0,"0"0"-21"16,0 0-3-16,0 0-100 15,0 0-223-15</inkml:trace>
  <inkml:trace contextRef="#ctx0" brushRef="#br0" timeOffset="175966.41">19241 2554 144 0,'27'110'264'15,"-26"-92"-190"-15,7 7 46 16,3 1-69-16,-3 0-12 0,1-5-12 15,-3-6-21 1,2-4 2-16,-4-4-7 0,2-4-1 16,-3-3 0-16,3 0-2 15,3-1 2-15,4-11-13 16,1-2-9-16,2-1 11 16,-1 0 4-16,0-1 7 15,-3 5-4-15,0 2 9 16,-3 6-5-16,1 3 32 15,1 0-32-15,4 14 19 16,0 8-16-16,3 0 8 16,-2 0-1-16,2-2-8 0,0-2-2 15,-5-7 0-15,-1-3-2 16,3-2-21-16,-4-5-119 16,-4-1-247-16</inkml:trace>
  <inkml:trace contextRef="#ctx0" brushRef="#br0" timeOffset="176747.97">19945 2692 232 0,'0'0'255'0,"0"0"-152"15,0 0-16-15,0 0-45 0,0 0-4 16,0 0-16-16,0 0 9 16,5 14 1-16,2 4-10 15,-1 5 5-15,0 3-10 16,0 0 0-16,-3 3-14 15,3-1-1-15,-3-4 6 16,2-5-8-16,-2-3-5 16,-3-6-36-16,0-3 3 15,0-4-18-15,0-3-27 16,0 0 6-16,0-7 68 16,0-10-47-16,0-3 32 15,0-4 24-15,0-3 50 16,1-7 23-16,-1-1-26 0,0-3 19 15,0 1-39 1,0 5 18-16,0 3 29 0,0 4-35 16,-1 0 4-16,1-1-35 15,0 2-8-15,0 3 0 16,4 6 0-16,8 2-12 16,2 6-6-16,3 3-6 15,3 4-2-15,1 0-14 16,-2 0 23-16,-2 3 2 15,-3 7-3-15,-3 1-8 16,-2 3 7-16,-4 1 18 16,-5 4-3-16,0-1 4 15,0 2 1-15,-8 0 8 16,-6 1 8-16,-2-2-7 0,2-1-6 16,1-3-8-16,4-1 4 15,5-3-161-15,2-2-360 16</inkml:trace>
  <inkml:trace contextRef="#ctx0" brushRef="#br0" timeOffset="178780.87">20156 2737 466 0,'0'0'0'0,"0"0"0"0,0 0-21 16,0 0-4-16,88-8 0 16,-76 8 13-16,-5 0 4 15,-1 5 8-15,0 5 1 16,-3 0 1-16,-3 3 21 16,0-2-8-16,0 0 21 15,0-1 7-15,0-3-23 16,-1-1-10-16,-1-3-10 15,2-3 1-15,0 0-2 16,7 0-38-16,13 0-95 16,5 0-58-16,2-2 69 15,-2-5 91-15,-2 0 32 0,-5-1 17 16,-8 1 47-16,-4-2 60 16,-6 3 61-16,0 0-128 15,0 3 80-15,0 2-56 16,0 1-21-16,0 0-32 15,0 0-24-15,0 0-4 16,0 3 0-16,0 5 2 16,0 3 2-16,0 0 0 15,5 0-4-15,4 2-8 16,4 0 7-16,6-2-28 16,2-3 2-16,-3-6 0 15,-4-2 27-15,-5 0 5 16,-5-11 16-16,-4-5 22 15,0-2 25-15,0 0-14 0,0-2-13 16,0 0-12-16,-4 6-8 16,1 4-8-16,1 6 29 15,2 4-42-15,0 0-2 16,0 8-34-16,0 9 36 16,2 2 1-16,4-1-1 15,1-4-2-15,5-1-9 16,3-5-36-16,6-4-3 15,4-4 8-15,3 0 7 16,1 0 0-16,-4-12 10 16,1-7 23-16,-4-3 2 0,-3-3 1 15,-4-4 47 1,-6-2-16-16,-2-1 17 0,-5 2 1 16,-2 6-18-16,0 7 6 15,0 7 48-15,0 8-40 16,0 2-26-16,0 0-20 15,0 0-13-15,0 0 11 16,0 0-18-16,-3 11-2 16,-4 7 21-16,1 7 1 15,1 2-1-15,2 0 1 16,2 1-17-16,1 1 11 16,0-1-19-16,0 0 12 15,0 2-2-15,7-3 0 0,6 1-5 16,0-3 7-1,3-2-30-15,2-8-7 0,0-3 6 16,-5-8 7 0,-2-4 17-16,1 0 20 0,-6-10 6 15,1-7 7-15,-2-3 10 16,-5 0 10-16,0 1-9 16,0 1 0-16,0 5 5 15,0 6 10-15,0 4-8 16,0 3-31-16,0 0-3 15,0 0 0-15,1 7-18 16,8 6 19-16,-2 2 0 16,-1-1-6-16,1-1 6 15,3-2-6-15,-1-4-5 0,6-3 9 16,4-4-20-16,2 0 6 16,-1-5 3-16,-4-12 8 15,-6-4 3-15,-4-2 8 16,-2-4 8-16,-4-2 31 15,0-4-33-15,0 1 9 16,-1 5 5-16,-6 7-11 16,2 9 40-16,4 7-19 15,-1 2-16-15,2 2-10 16,-1 0-8-16,-2 0-27 16,-2 17 19-16,-1 3 8 15,-1 4 7-15,3-1-7 16,0-2 0-16,3-2-2 0,1 2 2 15,0 2 0-15,0 1 0 16,9 0 0-16,7 1-2 16,2-3-21-16,5-4 5 15,3-5 13-15,3-6-38 16,1-6 30-16,-4-1 12 16,-3 0 1-16,-5-10 0 15,-4-5 4-15,-3-2 2 16,-3-3 19-16,-4 0-18 15,-2 4 9-15,-2 0 20 16,0 5-9-16,0 5-7 16,0 2-17-16,0 4 3 0,0 0-10 15,0 0 4 1,0 0-13-16,-2 3-1 0,-1 8 14 16,0 2 3-16,2 4-3 15,1-1-5-15,0 4 0 16,0-1 5-16,9-2-1 15,7-3 0-15,1-3-13 16,3-4-8-16,3-5 4 16,-4-2-6-16,2 0 24 15,-2 0-2-15,-4-12 2 16,2-3 5-16,-4-5-4 16,0 0 1-16,-2 3 6 15,-6 7 7-15,-2 7 36 16,-3 3-49-16,0 2-2 0,0 16-2 15,0 5 2-15,0 0 0 16,0-5 0-16,0-6 2 16,0-5 1-16,0-4-3 15,0-2 0-15,0-1 3 16,0 0-1-16,3 0 4 16,7-1-1-16,2-12-1 15,0-1-4-15,3-1 0 16,-5-2 0-16,2 4 6 15,-6 5-3-15,-2 3-2 16,-2 4 14-16,-2 1-10 16,3 0-5-16,0 0-19 15,3 9 18-15,0 3-6 0,-3 3 7 16,-2-3-2-16,1 1 1 16,-2-5 1-16,1-2 0 15,4-2 0-15,-1-4 0 16,4 0 1-16,4 0-1 15,0-2-9-15,2-7-7 16,-2-4-1-16,1-1 15 16,-3 0-7-16,-3 1-4 15,-2 5 9-15,-2 3 8 16,-2 4-4-16,1 1 19 16,-2 0-17-16,0 0-2 15,1 7-10-15,3 7 10 16,0 3 1-16,-1 0-1 0,-3-1-5 15,0-7-124 1,-3-3-169-16</inkml:trace>
  <inkml:trace contextRef="#ctx0" brushRef="#br0" timeOffset="179931.95">21591 3224 467 0,'0'0'19'0,"0"0"-17"16,0 0-1-16,0 0 10 15,-99-18-3-15,74 18 6 16,-2 0 6-16,-2 0-3 16,-4 0 16-16,-5 0-9 15,-4-6 4-15,-8 1 14 16,-5-4-32-16,-5 2 1 16,-3 1-6-16,4 3-3 15,6 1 1-15,1 2-3 0,5 0 0 16,-1 0 2-1,-5 0-2-15,0 0-4 0,-1 0 3 16,-3 0 1-16,2 1 7 16,-2 2-5-16,-4-3-2 15,-1 0 26-15,-3 0 8 16,4 0-11-16,5 0-11 16,2 0-11-16,5 0 5 15,-2 0-6-15,-1 0 0 16,-2 0 1-16,-3 0-1 15,1 0 0-15,-1 0 7 16,3 0-6-16,0 0 13 16,-2 0 1-16,-7 0-6 15,-4 0 13-15,-3 0-17 0,4 0-2 16,5 0-5 0,5 0 5-16,-2 0 0 0,-1 0 1 15,-4 0-3-15,-5 0 25 16,2 0-17-16,-3 0-1 15,-2-3 1-15,-5-4-9 16,-2 0 5-16,-1 2-5 16,7 4 2-16,5 1-2 15,6 0 0-15,1 0-1 16,1 0 1-16,1 0 4 16,1 0-3-16,0 0 2 15,-1 0 2-15,-3 0 16 16,-3 0-17-16,0 3 5 15,2 1 9-15,6-2-4 16,5-1 4-16,3-1-10 0,3 0-8 16,-2 0 11-1,-4 0-10-15,-3 0-1 0,-6 0 5 16,-1 0 2 0,0 0 2-16,0-3-5 0,3 2-1 15,0-1 2-15,0 1-5 16,3-1 0-16,0 2 1 15,3 0-1-15,3 0 0 16,6 0-2-16,-2 0 2 16,5 0 0-16,0 2 0 0,-1 1 0 15,-2-2 10 1,3 1 4-16,1-1 2 0,2 0-6 16,6 1-7-16,2 1 16 15,2 0-16-15,2 1 4 16,-2-1 5-16,3 0-5 15,0-1 1-15,3 1-1 16,0 0-1-16,2 0 20 16,4 1-23-16,0-1 13 15,5 0-5-15,2-2 9 16,1 2-10-16,-1-1-6 16,4 0 2-16,-1 1 15 15,1-1-20-15,2-1 1 16,1-1 2-16,1 1-4 15,0-1 0-15,0 0 0 0,0 0-24 16,0 0-47-16,6 0-126 16,18 0-75-16</inkml:trace>
  <inkml:trace contextRef="#ctx0" brushRef="#br0" timeOffset="191895.92">30237 9969 214 0,'0'0'113'0,"0"0"-46"16,0 0-1-16,0 0 6 0,0 0-34 16,0 0-32-1,0 0 6-15,-3 9 32 0,-3-1 27 16,-5 0-34-16,-1-1 17 16,-8-1-6-16,-10-2 3 15,-11 1-19-15,-8-4-25 16,-2 2-7-16,4 0 0 15,6 1-101-15,10-1-185 16</inkml:trace>
  <inkml:trace contextRef="#ctx0" brushRef="#br0" timeOffset="194767.78">9511 10814 29 0,'0'0'113'0,"0"0"-27"16,0 0 3-16,0 0 22 0,0 0-20 16,0 0-24-16,-5 0-12 15,-2 0 4-15,2 0-12 16,-7 0-7-16,-8 0-2 16,-7 0-2-16,-8 5-8 15,-5 0-23-15,1 3 0 16,-1 2-1-16,6-3 0 15,1 1-4-15,8-1-1 16,5-2 1-16,5 0 6 16,8-3-6-16,2 0-5 0,5-1 1 15,0-1-3 1,0 0-23-16,0 0 17 0,11 0-1 16,2 0 4-16,-1 0 0 15,7-5 10-15,-1-1 0 16,3 0 0-16,1-1 0 15,-2 2-1-15,4-1 5 16,-2 2-1-16,-2 0-3 16,-1 1-3-16,-5 0 3 15,-3 2 0-15,-3-2 7 16,-5 1-7-16,0 1 0 16,0 1 9-16,-3 0-8 15,3 0-1-15,-3-1 3 0,0 1-2 16,0 0 3-1,0 0 4-15,0 0-3 0,-3 0 8 16,-12 0-11-16,-9 7 0 16,-3 1 2-16,-4-1-3 15,3 0 1-15,1-1-2 16,6-2 0-16,6-1 0 16,6-2 0-16,4 1-1 15,4-2-22-15,1 0-25 16,0 0-40-16,4 0-7 15,10 0-59-15,2 0-270 16</inkml:trace>
  <inkml:trace contextRef="#ctx0" brushRef="#br0" timeOffset="-202575.09">23829 11239 85 0,'0'0'53'16,"0"0"-4"-16,0 0-7 15,0 0-3-15,0 0 19 16,0 0-6-16,0 0 12 16,0 0 3-16,0 0-23 15,0-14-7-15,0 14-17 16,0 0-6-16,0 0-8 15,0 0 6-15,0 0 13 16,0 0-20-16,0 0-4 16,0 0 3-16,0 1-1 0,0 11 19 15,6 5 1 1,1 6-1-16,7 7 15 0,-1 11-24 16,5 11 10-1,0 15 1-15,6 11-5 0,0 6 11 16,1 2-7-16,-1-1-17 15,-3-7 19-15,-5-11-25 16,-8-12 2-16,-4-7 0 16,-4-6 3-16,0-2-5 15,0 2-2-15,0-2 2 16,-6-3 4-16,2-5-4 16,-2-2 0-16,4-7 0 15,2-4 0-15,0-4 0 16,0-5-2-16,0-1-8 15,0-4 5-15,0-2-35 0,8-1-31 16,-1-2-9 0,4 0-74-16,-1-12-156 0</inkml:trace>
  <inkml:trace contextRef="#ctx0" brushRef="#br0" timeOffset="-198499.42">23902 11215 159 0,'0'0'53'0,"0"0"-5"15,0 0 3-15,0 0 39 16,0 0-22-16,0 0-19 15,-92 0 15-15,75 0-9 16,-4 0-19-16,-1 0-12 16,-3 0-17-16,-7 0 5 0,-4-1-10 15,-4-1-2 1,-6 0 5-16,1 0-4 0,-4 2-1 16,1 0 0-16,-4 0 5 15,-2 0-3-15,-4 0-2 16,-2 0 2-16,0 0-1 15,-6 0-1-15,-2 0-1 16,-6 0 0-16,-7 0 1 16,0 0 4-16,-2 3-3 15,6 0 4-15,5-2 25 16,3 1-14-16,5-1 5 16,1-1-10-16,4 0-2 15,0 0 0-15,1 0-7 16,2 0 0-16,-6 0 10 15,0 1-9-15,-4 1 5 0,2-2-4 16,1 0-2-16,5 1 1 16,1 2-3-16,2 2 0 15,-1 0 14-15,-1-1-11 16,-5 0 2-16,-3 2 1 16,-2 0 2-16,-6-1-1 15,-5 0 0-15,2-1-7 16,-3-1 14-16,3-3-12 15,-12 1 4-15,-11 1 6 16,-9-1 21-16,-6 1-20 16,-1-1-13-16,8 0 0 15,2 2-2-15,4 0 2 0,4 1 0 16,6-1 0-16,3 1 0 16,3-1 4-16,5-2-4 15,0 1 0-15,1-1 2 16,1 0 0-16,1 2-2 15,5-1 0-15,7 0 0 16,4 1 0-16,4-1-1 16,5 0 2-16,5 0-3 15,7-1 2-15,5 1 0 16,5-2 1-16,3 0 0 16,1 0-1-16,-2 0 0 15,-2 0 0-15,-3 0 5 16,-1 0-5-16,-2-2-2 0,0-1 2 15,2 1 1 1,0 0-1-16,-1 2-2 0,3 0 2 16,-4 0 2-16,-7 0 1 15,-7 0-3-15,-5 0 0 16,-6 0 1-16,-2 0 1 16,2 0-2-16,1 0 0 15,7 0-1-15,9 2 1 16,11-2 0-16,10 1 2 15,5-1-1-15,1 1 1 16,1 1 2-16,-4-1-3 16,0 2 7-16,-1-1-8 0,0 0-4 15,-1 0 4 1,1-1 1-16,4 2 5 0,1 0-6 16,1-2 0-16,-1 2 1 15,0-3-1-15,-1 2 0 16,-2-1 3-16,0-1-3 15,2 0 1-15,-2 0-1 16,2 0 0-16,2 0 1 16,0 0-1-16,1 1 0 15,3 2 1-15,2-1-1 16,-2-1-1-16,-1-1 0 16,0 2 2-16,-1-2-3 15,-1 0 2-15,-2 0 0 16,0 0 2-16,-4 0-2 15,2 0 0-15,-1 1 0 0,4-1 5 16,2 1-8-16,2-1 3 16,2 0 0-16,-1 0 2 15,1 0-2-15,3 0-3 16,-3 0 3-16,3 0 0 16,1 2 0-16,-2-1-3 15,-1 2 3-15,0 0 1 16,0-2-1-16,1 2 0 15,0-1 2-15,2-2 3 16,0 1-5-16,-1 0 0 16,2 2 0-16,-2 0 3 15,1 0-3-15,2-2 4 0,1 2-9 16,2-2 11-16,-2 2-6 16,2-1 1-16,-1 0 2 15,1 1 3-15,0 0-6 16,0-2-1-16,0 3 0 15,0-1 2-15,-2 2 14 16,0 0-15-16,1 1 11 16,-1 0 10-16,1-2-21 15,-1 2 2-15,-1-3 7 16,3 1-8-16,-1-1 1 16,1 0-2-16,0-1 0 15,0 3 3-15,0 0-2 16,0 2-1-16,0 1 5 0,0 1-4 15,0-1 1-15,0 1-2 16,0-2 0-16,0 0 7 16,0 0-7-16,0 0 3 15,0 2 0-15,0-1-1 16,0 2 2-16,0 1-4 16,1 0 0-16,1 1 3 15,1-1-3-15,-2-2 0 16,2-1 2-16,1-1-1 15,-1 2 2-15,2 0-1 16,-2 1-2-16,0 0 2 16,2-2 0-16,1 2-1 15,-2-1 2-15,3 1 0 16,-1 1-3-16,2 2-3 0,-2 1 3 16,3 1 2-16,0 1-2 15,1 1 0-15,0 2 0 16,0-1 0-16,-3 1 3 15,1 1-3-15,-2-1 2 16,-1-1-6-16,-2 0 4 16,4 0 0-16,-3 2 0 15,2 0 2-15,0 0-1 16,1 2-1-16,-1 0 2 16,0 2-6-16,0-2 4 15,1-1 0-15,0-1 0 16,0 0 1-16,-1-2-1 15,0 0 0-15,1 2 0 0,-1 0 0 16,2 1 0-16,1-1 0 16,-3-1 0-16,3 0 0 15,-5-3 2-15,1-1-2 16,1 2 3-16,0-3-4 16,0 0 1-16,-3-1-4 15,0-2 4-15,1 2 0 16,1 1 0-16,-1 3 0 15,-1-5 0-15,0 1-1 16,1-3 1-16,-2 0 0 16,1 0 1-16,-2-1-1 15,3-2 0-15,-3-2 0 0,-1-2 0 16,2 0 4-16,-2-2-4 16,1-1-4-16,2 2 3 15,-1-1 2-15,-1 0-2 16,4 1 1-16,0-2 0 15,3 1 1-15,1 2 1 16,0-2-2-16,1 2 0 16,1-2-1-16,1 1 0 15,3-2 1-15,0 1 0 16,4-1 0-16,0 2 0 16,2-2 0-16,-1 0 1 15,-1 0-1-15,-3 0 1 16,1 0-2-16,-2 0 2 0,2 0-2 15,-1 0 1-15,1 0 0 16,0 0 1-16,2 0 0 16,0 0-1-16,1 0 0 15,4 0 4-15,0-3-3 16,1 3-1-16,1 0-3 16,1 0 3-16,4 0 1 15,7 0-1-15,1 0 0 16,3 0 0-16,3 0 0 15,-3 0 0-15,0 0-1 16,1 0-4-16,-2 0 5 16,4 0 0-16,-2 0 0 0,-1 0 3 15,0 1-6-15,-5 2 3 16,2-1 0 0,-1 0 0-16,1 1 0 0,2-1 0 15,-2-2 0-15,4 1 1 16,0 1 0-16,2-1-1 15,0 2 0-15,0 0 2 16,-4 0 0-16,-3-1-3 16,-7 1 1-16,-3-3 0 15,-1 0 2-15,-2 0-2 16,0 0 0-16,3 0 1 16,5 0-1-16,7 0 0 15,5 0 0-15,10-4 1 16,3 0-1-16,2-2 0 15,-4 2 0-15,-3-1-1 0,-3 4 1 16,-3 0-4-16,0-1 2 16,-2 1 4-16,3-2-4 15,2 3 2-15,1-2 0 16,3 1 4-16,0 0-4 16,-1-1 0-16,0-1-1 15,0-1 2-15,-1 2 0 16,-4-1-1-16,0 1 0 15,-5 1 2-15,3 1-2 16,1 0 0-16,-1 0 0 0,-1 0 0 16,-5 0 0-1,0 1-2-15,-5 1 2 0,-4-2 2 16,-1 1-2-16,-5-1-3 16,-1 0 3-16,3 0 0 15,3 0 0-15,6 0-3 16,8 0 3-16,7 0-1 15,1 0 1-15,2-1 0 16,-2-2 0-16,-5 2 2 16,-3-1-1-16,-1 2-1 15,-1-3 0-15,3 1-1 16,-3-1 2-16,1-1-1 16,-3-1 0-16,-1 0 1 15,-3-1 1-15,1 0-2 16,-3 1 0-16,1-1 3 15,2 0-3-15,1-1 0 0,0 0 0 16,4 1 0-16,-2-1 2 16,5 2-2-16,-3-1 1 15,0 1-3-15,-1-2 2 16,-2 0-5-16,-1 1 5 16,-1-1 0-16,3 1 0 15,-1 2 0-15,0 0 0 16,0-1 0-16,1 2 0 15,-2-1 0-15,3 1 0 16,-1-1 0-16,-1 0 2 16,-2 0-2-16,1 1 0 15,-3-1 2-15,1 1-2 16,-2-1-1-16,-2 1 1 0,-1-1 1 16,2 1 0-16,0-1-1 15,2 1 0-15,4 2 1 16,1-2-1-16,1 0 0 15,-4-1 5-15,-1 1-4 16,1-1-1-16,-3 1-2 16,2 0 2-16,0 0 0 15,0 0 1-15,-2 2-2 16,-1-2-1-16,0 1 2 16,2 0 2-16,1-1-2 15,3-2 0-15,5 0-2 16,0-1 2-16,-2-2 0 15,1 1 4-15,-4-1-4 0,2 1 0 16,-3 1 0 0,4 2 1-16,-6 1 0 0,-5 1-1 15,-6 1-1-15,-8-1 1 16,-1 2 0-16,-5 0 1 16,-2 0-2-16,3 0 2 15,-2 0-1-15,3 0 0 16,-2 0 0-16,0 0 1 15,-1 0-1-15,-3 0 0 16,-2 0-2-16,1 0 4 16,-2 0 0-16,-1 0-2 15,2 0 0-15,-2 0 4 0,0 0-2 16,-2 0 7-16,2 0-4 16,-1 0-4-16,-1 0 13 15,-1 0-12-15,0 0 4 16,0 0 7-16,0 0-10 15,0 0 2-15,0 0 5 16,0 0-10-16,0 0 14 16,0 0-14-16,0 0 0 15,0 0-1-15,0 0 1 16,0 0 0-16,0 0-1 16,0 0-3-16,0 0 2 15,0 3-32-15,3 4-63 16,-1 1-124-16,-2-7-354 0</inkml:trace>
  <inkml:trace contextRef="#ctx0" brushRef="#br0" timeOffset="-173446.84">19013 14328 35 0,'0'0'62'0,"0"0"0"16,0 0 10-16,0 0-3 16,0 0 22-16,0 0-15 15,0 0-19-15,0 0 13 16,0 0-1-16,-14-8 4 16,11 6-16-16,2-1-3 15,-2 0 2-15,1 2-20 16,1 1 14-16,1 0-2 0,0 0-30 15,0 0 2-15,0 3-15 16,0 13-4-16,0 6 14 16,0 6-4-16,0 3 0 15,0 5-3-15,-4 3-5 16,4 5 1-16,0 5-4 16,0 4 0-16,8 2 4 15,6 1-3-15,4 1-1 16,-3 0 1-16,-1-1 3 15,-1 0-4-15,-3-4 0 16,0-5 1-16,-2-5-1 16,-4-4 0-16,1-6 0 15,-3-6-2-15,-1-6-7 16,1-8 2-16,-2-2-4 0,0-4 5 16,0-2 0-16,0-3 5 15,0-1-2-15,-6 0 3 16,-4 0-1-1,-2-5 0-15,1-5-20 0,3-2-13 16,2-3-14-16,3-2-31 16,1-3-96-16,-2-2-93 15</inkml:trace>
  <inkml:trace contextRef="#ctx0" brushRef="#br0" timeOffset="-166946.84">18938 14211 53 0,'0'0'22'0,"0"0"13"16,0 0 42-16,0 0-12 15,0 0 9-15,0 0 15 16,2-7-29-16,-2 5 9 15,0 1-21-15,0 0-2 16,0 1-7-16,0 0-8 16,0 0 2-16,0 0 3 0,0 0-27 15,0 0 8-15,0 0-10 16,-5 0 4-16,-9 0-1 16,-6 0-2-16,-5 0-3 15,-10 0 2-15,-8 4-5 16,-9 1 5-16,-8 0-7 15,-6 0 1-15,-2-2-2 16,1 1 1-16,4 1 0 16,2-2 0-16,3 1 4 15,0-1-4-15,1-2 0 16,-3 2 0-16,-1 0 2 16,0 1-2-16,-1-1 0 15,0 3-2-15,-5-1 3 16,1 1-1-16,1-1 0 15,0 1 0-15,4 0-2 0,3-2 2 16,0 0 0-16,-2 0 0 16,-4 0 1-16,-5 2 4 15,-1 0-5-15,-6 1 0 16,-3 0 3-16,-6 0-1 16,0 0-2-16,4 0-1 15,7-1 1-15,7-2 0 16,3 2 0-16,1-2 0 15,0 0-3-15,-1 0 3 16,-2 0 0-16,-5-1 0 0,-2 1 2 16,-8 1-1-1,-3-1-1-15,-4 0 0 0,1 2 5 16,-4 0-4-16,1-1-1 16,4 1 3-16,5 0-1 15,2-1-3-15,6 2 1 16,-3 0 0-16,-2-1-4 15,-4 1 4-15,0 0 0 16,-2-2 0-16,-2 3 4 16,-1-1-3-16,2-2-1 15,3 1 0-15,0 0-1 16,2 0 1-16,-1-1 0 16,-1 0 5-16,6 0-5 15,0 1 0-15,1-1-6 16,1 1 6-16,-1-2-1 0,1 0 1 15,3-1 0-15,4-2 1 16,1 1 1-16,1-2 3 16,1 0-5-16,1 0 0 15,-2 0-5-15,-1 0 10 16,3 0-5-16,-4 0 4 16,0 0-4-16,4 0-2 15,2 0 1-15,7 0 2 16,8 0-6-16,3 0 5 15,6 0 0-15,1 0 5 16,0 0-4-16,0 0 1 16,-3-2-2-16,2 1 6 0,0 0-7 15,1-1 1-15,1 2 0 16,-3-1 2-16,7-1-2 16,-4 0 0-16,2-1-2 15,1 0 2-15,-1 0 2 16,-2-1-2-16,-1 0 0 15,-5 1 1-15,1 0 4 16,-2 2-5-16,-3-2-2 16,2 2 2-16,-5-2 3 15,2 0-3-15,-2-1-3 16,0 1 3-16,-1-1 1 16,3 1 0-16,-5 0-1 15,9 1 0-15,-1 0-1 16,0-4 1-16,-5 2 0 15,0-4 6-15,-2 3 23 0,-1 1-27 16,3-2-2-16,2 2 3 16,-2-2-1-16,0 1-2 15,3 1 0-15,-1-1 2 16,0 3 4-16,0 0-11 16,-1-1 5-16,0 2 0 15,2-3 5-15,-1 1-5 16,1 0 1-16,2 3 0 15,-5 0-1-15,-1 0 0 16,-1 0-1-16,-3 0 2 16,1 0-5-16,1 0 4 0,0 0 0 15,1 0-4 1,3 3 4-16,-2 1 0 0,3-1 0 16,-2 0 0-16,2-2 3 15,0 1-3-15,-1 0 0 16,1 1-1-16,1 0 6 15,-1 1-6-15,-2-2 1 16,-4-1 0-16,3-1 4 16,-1 1-2-16,6 2-2 15,2 0 1-15,8 0 0 16,-1 0-1-16,2 1 0 16,4-2 3-16,-1 1-3 15,-2 1 0-15,1-1 0 16,-2 0 0-16,-4 1 0 0,1-2-1 15,2 1 1-15,0-2-3 16,2 1 3-16,-2-1-2 16,3 0 2-16,-4 2 1 15,-1 0-1-15,-2 0 0 16,4 0-3-16,-2 0 6 16,0 0-3-16,0-2 0 15,0 2 0-15,-1 0 4 16,1 1-4-16,2 0 1 15,1 2-7-15,2-1 13 16,-1-1-14-16,4 1 7 16,3-3 0-16,1 3 6 0,6-3-6 15,0 0-1-15,3-2-1 16,3 1 4-16,0-1 0 16,-3 0-2-16,-3 0 0 15,-4 0-2-15,-5 0 4 16,-4 0-2-16,-2 0 1 15,0 2-1-15,-1 2 0 16,-2 0 0-16,0 0 0 16,-4 2 0-16,1 0 0 15,0 1-3-15,5-1 3 16,7-2 0-16,2 2 1 16,4-2-1-16,0 3-1 15,0 0-5-15,-1 0 5 0,4-2 1 16,2-1 1-1,2-1 0-15,6-1-1 0,1 0-1 16,3 1 1-16,1 0-6 16,0 0 6-16,1-2 0 15,1 2 3-15,-1-1 0 16,1 1-3-16,-2-1-4 16,1 1 4-16,-1 2-3 15,3 0 3-15,0-1-2 16,0-1 2-16,0 2 5 15,0 0-5-15,0 0-3 16,0 2 3-16,0-1 7 0,0 3-3 16,0-1-4-1,0 5 3-15,0 0 7 0,0 0-7 16,0 2-1-16,0-1 5 16,0 1 10-16,0-1-14 15,0 2-3-15,0 1 8 16,0 2-6-16,6 4 4 15,-3 1-6-15,0 6 0 16,-1 2 1-16,-2 0-1 16,0 0 0-16,0-3 0 15,0 1 2-15,0 0-1 16,0-2-1-16,0 2 1 16,0-3-2-16,0-2 1 15,1-3-2-15,1 1 2 16,-1-1 3-16,2-2-3 0,0 3 0 15,0-2 0-15,3 1 2 16,0-1-2-16,-3-5-1 16,3 0 1-1,0-2 1-15,-1-2 0 0,-1-2-2 16,-3-3 2-16,2-3-1 16,0-2 0-16,0 0 0 15,0-1 6-15,0 1-4 16,0-1 0-16,-1 0-2 15,1-1 2-15,0 0-4 16,4 0 2-16,-1 0 0 16,2 0 10-16,1 0-6 15,4 0-1-15,1 0-3 0,3 0 2 16,0 0 2-16,4 0 0 16,-2 0-3-16,-1 0 8 15,4 0-8-15,2-7 2 16,1 1-3-16,0-1-2 15,-2 0 0-15,1 2 2 16,3 4 0-16,-2-2 1 16,-2 0-1-16,1-3 0 15,-5 1 1-15,2-2-1 16,1-3 3-16,2 0-3 16,1 0 0-16,4 0-2 15,1 2 2-15,-2 2 0 16,2 4 0-16,-3-1-1 15,-2 1 0-15,-1 2 1 0,0-1-7 16,-6-2 5-16,3 2-1 16,-1-2-1-16,2 0-11 15,3 0 15-15,0 2 0 16,2-1 0-16,0-1 1 16,1 2 1-16,0-2-2 15,2 2-3-15,-4-1 1 16,-1 2 4-16,-1 0-2 15,-2 0 0-15,-5 0 0 16,-1 0 5-16,-2 0-5 16,0 0-1-16,0 0 1 15,1-1-1-15,-2 1 2 0,2-2-2 16,-4 2 2 0,2-1-1-16,2-2 0 15,2 0 0-15,-1 0 0 0,-1-1-2 16,4 1 0-16,2-1 2 15,2 1 0-15,2 0 0 16,3 2 2-16,-1 0-4 16,0 1 4-16,0-2-2 15,-4-1 0-15,0 2 0 16,2-2 0-16,2 2-7 16,0-2 7-16,3 2 0 15,-2 1 2-15,-1 0-2 16,-1 0 1-16,-1 0-2 15,2 0 4-15,-2 0-5 0,2 0 2 16,-2 0 0-16,3 0 2 16,-2 0-1-1,1 0-1-15,1 0-3 0,-1 0 3 16,0 0 4-16,-2-2-4 16,0 0 0-16,-2 2 2 15,-2-2-2-15,-5 2-1 16,2 0 0-16,-3 0 2 15,-3 0-3-15,6 0 2 0,-5-1 0 16,5-2 0 0,-1 2 0-16,2-2 2 0,-1 0-2 15,1 0 0-15,2 0 0 16,-1 2 0-16,2-2 0 16,0 0 1-16,-2 3 2 15,5-1-3-15,-1-1-1 16,1 2 1-16,4 0 1 15,-1 0-1-15,2 0 0 16,-3 0 0-16,4 0 0 16,-2 0 0-16,-3 0-1 15,3 0 1-15,-4 0-3 16,0 0 4-16,4 0-1 16,-3 0 0-16,6 0-2 15,-1 0 2-15,2 0 0 16,3 0 3-16,1 0-4 15,-1 0 1-15,4 0 0 0,-4 0-1 16,1 0 2-16,2 0-2 16,0 0 1-16,3 0 0 15,-2-1-1-15,-1-1 1 16,1-1 0-16,-3 2 2 16,-2 0-2-16,-2 1 0 15,-2 0 0-15,0-2 1 16,-1 2-2-16,3-3 1 15,0 0 0-15,-2 2 1 16,-1-3-1-16,0 2 0 16,0-2 0-16,2 1 1 0,4 2 3 15,0-2-4-15,0 3 0 16,-2 0-2-16,2-1 2 16,-2 1-1-16,2 0 0 15,-3 0 2-15,1 0-2 16,0-2 0-16,-1 1 1 15,0-2 2-15,3 2-2 16,1-2 0-16,2 2-1 16,4-2 2-16,-1 1-2 15,0 0 0-15,-1 0 1 16,-2-1 3-16,-3 3-3 16,0-1-4-16,3 1 4 0,-4 0 0 15,3 0 0 1,-2 0 0-16,-3 0 0 0,-1 0 1 15,0 0-1-15,-1 0 0 16,-1 0-1-16,1 0 3 16,-1 0-2-16,1 0 0 15,2 0 0-15,6 0 1 16,0 0 2-16,3 0-3 16,1 0 0-16,-6 0 1 15,2 1-5-15,-5-1 4 16,-1 0 0-16,-3 0 2 15,3 0-2-15,0 2-1 16,2-2-2-16,2 0 3 16,2 0 1-16,2 0-1 15,-3 0 0-15,-2 0 1 0,-3 0-1 16,1 0 0-16,-2 0 0 16,1 0 0-16,1 0-2 15,2 0 2-15,4 0 0 16,0 0 0-16,5 0 0 15,1 0 0-15,-1 0 3 16,1-2-3-16,-5 1 0 16,-4 1 0-16,1 0 0 15,-2 0-1-15,2 0 1 16,4 0 0-16,4 0 1 16,3 0 0-16,3 0 0 15,2 0-1-15,-2 0 0 0,-4 0 1 16,-1 0-1-1,-5 0-1-15,-1 0-3 0,0 0 4 16,-2 0 0-16,3 0-1 16,0 0 1-16,-3 0 1 15,-1 0-1-15,-3 0 0 16,-2 0 0-16,-5-1 0 16,2 1 1-16,-3 0-1 15,-2 0 0-15,0 0 1 16,2 0-1-16,0 0-2 15,0 0 2-15,1 0 0 16,2 0 2-16,-2 0-2 16,2 0 0-16,-4 0-1 15,-1 0 1-15,-3 0 0 0,-4 0-3 16,3 0 3-16,-3 0 0 16,4 1 0-16,1 0 0 15,-1-1 1-15,1 0-1 16,3 0 0-16,3 0 3 15,1 0-3-15,-1 0 0 16,0 2-1-16,-1-2 1 16,-1 1-6-16,-2-1 7 15,-1 0-1-15,2 0 1 16,0 0-1-16,1 0 0 16,-2 0-2-16,2 0 3 15,2 0-6-15,-2 0 5 16,4 0 0-16,1 0-1 0,-1 0 1 15,-1 0 0-15,0 0 0 16,-2 0 1-16,2 0-1 16,1 0 0-16,0-1 0 15,2-1 1-15,0 1-1 16,1 1 0-16,0 0-1 16,1 0 1-16,-1 0-2 15,-4 0 2-15,-2 0 0 16,0 0-2-16,1 0 2 15,-1 0-2-15,-2 0 1 16,-1-1 0-16,0-1-5 16,-2 1 6-16,-1 1 0 0,-2 0-3 15,-1 0 2-15,-6 0-3 16,-1 0 4-16,-3 0 0 16,-3 0-4-16,3 0 4 15,4 0 0-15,1 0-1 16,5 0 2-16,4 0-1 15,-2 0 0-15,3 0 0 16,-4 0 0-16,-2 0 0 16,0 0 0-16,-3 0-1 15,0 0 1-15,-1 0-5 16,2 0 5-16,-1 0 0 16,3 0 0-16,0 0-1 15,3 0 1-15,1 0-1 0,3 0 1 16,2 0-4-1,-1 0 3-15,0-3 2 0,0 0-5 16,-1-1 4-16,2 1 0 16,3-1-2-16,-1 1 2 15,4-1-5-15,0-1 5 16,0 1 0-16,-2 1-1 16,-1 0-5-16,-2-1 1 15,-2 1-1-15,-3-1 6 16,-1 1-2-16,0 0 1 15,-2 2-2-15,0 0 3 16,3-1-3-16,-1 1 3 16,-1-2-1-16,1 0 1 15,1 2 0-15,-1-2 1 0,2 0 0 16,-2 2-1-16,1 0-1 16,-5-1 1-16,1 1 1 15,-1-2-1-15,3 2-1 16,1-1 1-16,3 1 0 15,2-1 0-15,-1 1 0 16,-1-2 0-16,1 2 3 16,-4-1-3-16,-4 1-1 15,1-1 1-15,-1 0 2 16,-1-1-2-16,2 0-2 16,1 0 2-16,0 2-3 15,1-1 5-15,-4 1-2 16,0 1 0-16,-6 0-1 0,-3 0 0 15,-1 0 1-15,-3 0 0 16,2-2 0-16,6 2 0 16,5-1-1-16,-1 0 1 15,3 1 1-15,1 0-1 16,-4 0-2-16,2 0 2 16,0 0-1-16,4 0 1 15,2 0 0-15,1 0 0 16,2-2 0-16,1-1 0 15,0 0 0-15,2 1 1 16,1 0 0-16,-3 1-1 16,-4 1-1-16,-2 0-1 0,-5 0 3 15,-2 0-1 1,-5 0 0-16,3 0 1 0,-3 0-5 16,0 0 4-16,3 0 0 15,-1 0 0-15,1 0 2 16,0 1-4-16,-4 1 2 15,-2-1 0-15,3 0-3 16,-2 1 3-16,1 1-1 16,6 0 0-16,-2 1 1 15,5-1 0-15,0-1 0 16,0 1 0-16,-4-1 1 16,0-1-1-16,-5 1 0 15,1-1 0-15,-2 0 1 0,0 1-1 16,1-1 0-1,4 2 0-15,2-1-1 0,1 0 1 16,-2 0 0-16,-3-1 2 16,-1 1-2-16,-4-2 0 15,-3 0-1-15,0 0 4 16,-3 1 0-16,1-1-2 16,-1 0-1-16,2 0 3 15,2 1-3-15,3 1 0 16,3-1 0-16,-1 1 4 15,-1-1-5-15,-5-1 1 16,-1 1 0-16,-2-1 6 0,0 0-4 16,0 0 13-1,0 0 6-15,0 0 7 0,0 0-1 16,0 0-20-16,0 0-7 16,0 2 0-16,4-2-6 15,2 1 6-15,4 0 4 16,-2 2-3-16,0-1 5 15,-4-1-6-15,-1 0 0 16,-1-1 5-16,-2 0-4 16,0 0 10-16,0 0 3 15,0 0-3-15,0 0 9 16,0 0-5-16,0 0 0 16,0 0 14-16,0 0-20 15,0 0-4-15,0 0 3 16,0 0 0-16,0 0 6 0,0 0-8 15,0 0-4 1,0 0 0-16,0 0-1 0,0 0-2 16,0 2-48-16,4-2-203 15</inkml:trace>
  <inkml:trace contextRef="#ctx0" brushRef="#br0" timeOffset="-160982.79">7668 5241 18 0,'0'0'86'0,"0"0"-40"0,0 0 17 16,0 0-19-16,0 0-6 16,0 0-7-16,0 0 1 15,0 0-7-15,-3-33 24 16,2 30-34-16,1 3 24 15,0 0-26-15,0 0 4 16,0 0 1-16,0-1-14 16,0 1 4-16,0 0 1 15,3 0-8-15,7 0 19 16,5 0-13-16,-1 0 4 16,2 0 3-16,-4 0-4 0,1 4 1 15,-2 2-3 1,-5-2-6-16,1 2 10 0,-4-1-12 15,3 1 0-15,-3 1 12 16,0 1-10-16,-3 1 3 16,3 1 5-16,-3 0-9 15,0 0 11-15,0 0-10 16,3-2-1-16,-3-2 14 16,0-2-10-16,0 0 6 15,0-1 1-15,0 0-10 16,0-1 5-16,3 1-7 15,2-1 0-15,-2 0 15 0,5 1-6 16,-2-1 2 0,3-1 3-16,2 0-8 0,2-1 10 15,-1 0-7 1,0 0-4-16,-3 0 19 0,3-1-16 16,4-9-1-16,1-1 0 15,5-1-6-15,2-3 7 16,1 2-8-16,-2 1 0 15,-2-1 6-15,1 0-4 16,0-1 0-16,4 0-2 16,4-3 4-16,3-1-6 15,2-3 2-15,4 0 0 16,1-2 0-16,6-1 0 0,1 1 0 16,-1 4 2-1,-4 2 1-15,-9 3 0 0,-5 4-3 16,-3 1 0-16,4 1 0 15,2-1 0-15,2 1 0 16,0 0-1-16,-2-2 4 16,-1 3-6-16,-3 0 2 15,-4 1 1-15,-3 2 0 16,-2 1 0-16,-8 1 0 16,-5 1 1-16,-2-1 4 15,0 2-4-15,1-1-1 16,-1 1 0-16,-1 0 3 15,1-1-3-15,1 1 0 16,1 0-1-16,-1 0 1 0,2 0 0 16,0 0-3-16,-3 0 3 15,-2 0 1-15,-1 0-1 16,0 0 0-16,0 0 3 16,0 0-3-16,0 0 0 15,5 0-22-15,9 0-78 16,5 0-83-16,3 0-274 15</inkml:trace>
  <inkml:trace contextRef="#ctx0" brushRef="#br0" timeOffset="-155713.72">7568 14322 38 0,'0'0'55'15,"0"0"19"-15,0 0-34 16,0 0 10-16,0 0 39 16,0 0-44-16,0 0 18 15,0 0 1-15,-18-31-21 16,17 29-14-16,-1-1 2 16,1 1-8-16,1 2 7 15,-2-1-18-15,2 0 11 0,0-1-10 16,0 1 3-16,0 1 2 15,0-2-6-15,0 2 6 16,3 0-16-16,2 0 1 16,-2 0 18-16,4 0-17 15,-4 0 8-15,3 0 12 16,-3 0-13-16,0 0 6 16,0 0-15-16,0 0 2 15,-1 2 25-15,-1 3-27 16,2 1 5-16,0-1 10 15,-2 5-7-15,1-1 1 0,1 1-3 16,0 1-6-16,0 1 16 16,0-1-18-16,0 1 0 15,2 0 2-15,-1 0-1 16,3-2 1-16,-2 0-2 16,1-1 0-16,-2-1 1 15,1-2-1-15,1 0 0 16,4-1 2-16,-1 1 1 15,2-1-3-15,0-2 0 16,-3 0 0-16,1-2 5 16,-2-1-4-16,-1 0-1 15,-1 0 5-15,2 0-4 16,1-5 4-16,5-5-1 16,-2 0-4-16,2-3 18 0,2-1-18 15,3-3 5-15,0-3 3 16,4 1-7-16,0-5 1 15,1 0-2-15,1-3 3 16,9-3 4-16,7-4-7 16,9-1 0-16,9-2-5 15,5 2 5-15,-3 3 0 16,-8 3 8-16,-7 5-7 16,-9 5 19-16,-8 2-20 15,0 3 0-15,-4 4 4 16,-6 0-4-16,-6 3 0 15,-5 3 0-15,-2-2 2 16,2 3-1-16,-2 2 1 0,-2 1-2 16,-2 0 3-16,-1 0-3 15,0 0-7-15,0 0 7 16,0 0 0-16,0 0-2 16,0 0 2-16,0 0-4 15,0 0-1-15,0 0-10 16,0 0-16-16,0 0-24 15,0 7-28-15,0 4-25 16,-6 2-66-16,-4 0-240 16</inkml:trace>
  <inkml:trace contextRef="#ctx0" brushRef="#br0" timeOffset="-99927.7">10194 15765 62 0,'0'0'91'0,"0"0"-8"16,0 0 18-16,0 0-11 16,0 0-25-16,0 0-8 15,0 0-6-15,0 0-10 16,0 0 7-16,0 0-18 16,0 0-3-16,0 0-4 15,0-7 2-15,0 7 6 16,0 0-12-16,0 0-1 0,0 0 19 15,0 0-37 1,-9 0 9-16,-7 0 1 0,-8 0-9 16,-7 0 0-16,-5 0-1 15,-5 0 1-15,2 4 13 16,1 0-14-16,4 0 0 16,1 1 1-16,4-1 0 15,8 0-1-15,5-1 0 16,7-1 0-16,6 0-1 15,1-2 1-15,2 1-10 16,0-1-1-16,0 0-33 16,0 0 20-16,8 0-22 0,4 0-80 15,1 0-68 1,-1 0-175-16</inkml:trace>
  <inkml:trace contextRef="#ctx0" brushRef="#br0" timeOffset="-99312.55">10200 15969 54 0,'0'0'97'16,"0"0"7"-16,0 0 10 15,0 0-17-15,0 0-35 16,0 0-2-16,33 6-2 16,-33-5-22-16,3-1 12 15,-3 0-13-15,0 0-6 0,0 0-10 16,0 0 1 0,0 0 6-16,0 0 5 0,0 2-16 15,-5 0 6-15,-7 1-19 16,-7 2-1-16,-8 0 15 15,-6 2-16-15,-10-1 11 16,0 1-11-16,-5 0 5 16,2 0 2-16,7-1-2 15,2-2 1-15,4 0 6 16,3-1-9-16,5-2-1 16,4 1-1-16,7-2 4 15,5 0-2-15,1 0-3 16,3 0 0-16,5 0-1 15,0 0 1-15,0 0-10 16,0 0-14-16,2 0-18 0,15 0-38 16,4 0-101-16,3-2-213 15</inkml:trace>
  <inkml:trace contextRef="#ctx0" brushRef="#br0" timeOffset="-97862.96">11061 15650 10 0,'0'0'106'0,"0"0"-48"16,0 0 7-16,0 0 35 15,0 0-32-15,0 0-12 16,0-12-16-16,0 10 10 0,0 1-1 16,0 1-14-16,0 0-9 15,0-2 5-15,0 2-3 16,0 0 3-16,0 0-12 15,0 0-15-15,0 0-1 16,6 0 3-16,1 0-3 16,-2 0 13-16,1 0-7 15,-3 6-5-15,3 0 9 16,-2 1-13-16,2-1 14 16,-2 4-4-16,1-2-7 15,-2 2 8-15,5-1-9 16,-2 0 0-16,2 1-1 15,0 0 0-15,1 0-2 0,3 1 1 16,-2-1 0 0,1-2 8-16,0-1-8 0,-3-1-3 15,3-2 0-15,-5-1 6 16,1-3 1-16,-4 0-4 16,1 0 8-16,2-3 20 15,2-8-17-15,4-3 6 16,3-5 6-16,4-2-11 15,3 0 8-15,1-1-19 16,7-1-1-16,-2 0 16 16,0 4-15-16,-1-1 0 15,-3 4 3-15,-3 1-3 0,-2 2-2 16,-2 2 2-16,-1 1-1 16,0 3 1-16,-3 4-1 15,-3 2-5-15,0-1 4 16,-2 1 2-16,-1 0 0 15,1 1-1-15,-2-2 0 16,-3 1 2-16,-2 1 0 16,-1-2-2-16,0 2 6 15,0 0-4-15,0 0 4 16,0 0-6-16,0 0 0 16,0 0 1-16,0 0-1 15,0 0-8-15,0 0-21 16,5-1-30-16,2 1-74 0,2 0-167 15</inkml:trace>
  <inkml:trace contextRef="#ctx0" brushRef="#br0" timeOffset="-91930.1">11143 16593 106 0,'0'0'76'0,"0"0"-14"0,0 0 24 16,0 0-18-16,0 0-3 15,0 0-21-15,0 0-4 16,0-23-5-16,0 19 7 15,0 4-9-15,0 0-11 16,0 0-2-16,0 0 4 16,0 0-7-16,0 0-9 15,4 0 5-15,2 0-1 16,2 0-2-16,1 0 2 16,-2 6-3-16,1 1 11 15,-1 1-13-15,3 3-1 16,-2 2 10-16,0 3-5 15,2 1 4-15,-3 0-5 0,2-2-7 16,-1 1 10-16,2-2-12 16,-1-3 0-16,-1 1 5 15,2-4 0-15,-4-1-1 16,0-3-3-16,-1-3-1 16,-1-1 9-16,2 0-5 15,4 0 14-15,2-4 3 16,3-10-2-16,2-1-1 15,2-8-9-15,3-1-7 16,-1 2 15-16,0 1-17 16,-4 3 1-16,-4 7 9 15,-4 4-4-15,0 3 6 0,4-1-13 16,-1 4 4-16,3 0-4 16,0 1 3-16,0 0-3 15,-6 0 0-15,-3 0 3 16,-3-2-4-16,-3 2 1 15,0-1 0-15,0 1 6 16,2-2-6-16,-1 2-2 16,3 0 0-16,4 0-84 15,-1-4-126-15,1-10-508 16</inkml:trace>
  <inkml:trace contextRef="#ctx0" brushRef="#br0" timeOffset="-89105.59">6855 14322 50 0,'0'0'59'0,"0"0"19"15,0 0-18-15,0 0-21 16,0 0 7-16,0 0 7 16,0 0-14-16,-22-61-14 15,17 48 58-15,-2 1 0 16,4 5-61-16,0 2-3 16,-3-1-2-16,-3 0 7 15,-7 2 4-15,-4 1-12 16,-7 3 24-16,-1 0-28 15,-5 0 4-15,0 13 6 16,-1 5-10-16,-2 4-3 16,5-1-4-16,7 1-1 15,3 1 1-15,9-2-5 16,5 2-3-16,5 0 3 0,2 2 1 16,0-1 3-16,9 2-4 15,3 0 1-15,3 2 3 16,3-1-4-16,-2 1 0 15,5-1 4-15,0-2-3 16,0-1-1-16,-5-3 0 16,-1 1 0-16,-1 2 4 15,-1 1-4-15,5 2 0 16,-6 5 1-16,0 3 4 16,-9 4-2-16,-3 0-3 15,0-2 2-15,0-3 5 16,-9-6-7-16,0-4-1 0,0-4 1 15,0-5 7 1,-1-2-3-16,-4-3 3 16,-5-5-4-16,4 0 22 0,-9-4-24 15,3-1 5-15,0 0 9 16,-1 0-2-16,3-3 17 16,2-4-7-16,5-3-6 15,2 2 12-15,4 2-20 16,1 1 2-16,4 0 7 15,1 4-10-15,0-2-8 16,0 3-5-16,0 0 5 16,0 0-2-16,9 0 2 15,1 0 0-15,2 0 0 0,0 6 3 16,3 1-3-16,-5 1 0 16,1 2 0-16,2 1 0 15,-1 5 0-15,3 2 0 16,-3 5 4-16,4 3 2 15,-1 6 6-15,-1 2-6 16,5 6 7-16,-1 4 7 16,0 1-11-16,1 1-2 15,-2-1 0-15,4 0 4 16,-4-1-3-16,0-1-2 16,1 1-4-16,-3 1 22 15,-2 5-19-15,-2 0 0 16,-4 2 11-16,-2-4-9 15,0 2 6-15,-3 2-11 16,-2 0-2-16,1 2 16 16,1-1-16-16,1 0 0 15,3-1 7-15,3 0-6 0,0 5 1 16,0 2-4-16,-2 2 8 16,5 2-4-16,-1-2 0 15,1-5-2-15,1 0 3 16,-1-6-3-16,4-2-1 15,-2-1 1-15,2-1 0 16,4 1 7-16,2 2-7 16,6 4 0-16,7 7 6 0,-1 1-5 15,5-2 2 1,4-4-6-16,-3-5 6 0,2-4 3 16,0-3-6-16,-2-3-1 15,2 0 0-15,-2-4 2 16,-1 0 0-16,0-11 1 15,-6-2-2-15,-3-8 0 16,-5-6 2-16,-1-2-1 16,-1-6 2-16,3 1 5 15,-4-2-3-15,2 0 7 16,-3-3-6-16,-4-10 8 16,-1 0-7-16,-4 1 0 15,-3 3 0-15,-2 2-6 16,-4 3-1-16,-1 3 0 15,-2-2 4-15,1 3-2 0,1-1-2 16,-2 1 0 0,0-2 2-16,0 1 0 0,0-1 0 15,0 2-3-15,0 0 2 16,0 0-2-16,0 0-6 16,0 0-5-16,0 0 7 15,0 0-24-15,0 0-5 16,6-4-35-16,16-3-115 15,12-7-150-15</inkml:trace>
  <inkml:trace contextRef="#ctx0" brushRef="#br0" timeOffset="-14913.75">28649 13764 49 0,'0'0'52'16,"0"0"-2"-16,0 0 4 15,0 0 12-15,0 0-3 16,0 0-15-16,0 0 28 16,0 0-18-16,0 0 1 15,0-3 4-15,0 1-1 16,0 2-15-16,0 0-15 15,0-1-17-15,0 1 2 0,0 0-9 16,0 0-2-16,0 0-3 16,0 0-3-16,0 0-1 15,0 0-17-15,2 0-88 16,3 0-70-16,-1 0-146 16</inkml:trace>
  <inkml:trace contextRef="#ctx0" brushRef="#br0" timeOffset="-14419.69">28601 14046 189 0,'0'0'129'0,"0"0"-5"15,0 0-22-15,0 0-36 16,0 0 1-16,0 0-14 15,0-7-27-15,0 7 1 16,0 0-21-16,0 0-4 16,0 0-2-16,0 0-6 15,0 0-33-15,0 0-59 16,0 0-67-16,2 0-287 0</inkml:trace>
  <inkml:trace contextRef="#ctx0" brushRef="#br0" timeOffset="-13991.58">28567 14404 164 0,'0'0'53'16,"0"0"9"-16,0 0-2 0,0 0-39 15,0 0-21-15,0 0-46 16,-1-1-56-16,1 1-110 15</inkml:trace>
  <inkml:trace contextRef="#ctx0" brushRef="#br0" timeOffset="-13512.43">28487 14734 148 0,'0'0'137'0,"0"0"-13"16,0 0-9-16,0 0-39 15,0 0-34-15,0 0-15 16,-3-7-14-16,3 7-11 16,0 0-2-16,0 0-6 15,6 0-79-15,4 0-145 16</inkml:trace>
  <inkml:trace contextRef="#ctx0" brushRef="#br0" timeOffset="-12649.51">28354 15533 161 0,'0'0'114'16,"0"0"27"-16,0 0-48 0,0 0-20 15,0 0-30-15,0 0-27 16,-3 0-16-16,3 0-11 16,0 0-60-16,0 0-82 15</inkml:trace>
  <inkml:trace contextRef="#ctx0" brushRef="#br0" timeOffset="-8560.25">27612 14149 144 0,'0'0'93'15,"0"0"53"-15,0 0-48 16,0 0-6-16,0 0-23 16,0 0 7-16,0 0-22 15,-19-9-16-15,10 9-5 16,-1 0-4-16,-4 0-9 15,-2 12 1-15,-2 1-9 0,-1-1 0 16,0 2-3-16,3-1-8 16,4-1 4-16,2 0-5 15,2-1 0-15,2 1 1 16,3 0-1-16,2 0-13 16,1 2 11-16,0-1-17 15,4 3 11-15,10 1-14 16,4-1 15-16,1-1 6 15,2-1-6-15,0-1-3 16,0-3 3-16,-3-3-4 16,2-3 9-16,-1-4-3 15,0 0 5-15,0 0 7 0,1-1-5 16,2-12 7-16,0-3 20 16,-2 0 3-16,-4-4-5 15,-2 0 2-15,-4 0-6 16,-6-1 7-16,0 2-18 15,-3 0-5-15,1 2 7 16,-2 3-3-16,0 0 0 16,0 1-3-16,0 1 2 15,-10 2 6-15,-1 0-15 16,-1 3 0-16,-3 1 1 16,0 0 6-16,-3 3-9 15,1 3 1-15,1 0 0 16,0 0-1-16,1 0 0 15,3 0-7-15,0 0-8 16,2 3-31-16,2 4-9 0,2 2-1 16,3 2-23-16,3 2-43 15,0 0-113-15</inkml:trace>
  <inkml:trace contextRef="#ctx0" brushRef="#br0" timeOffset="-8024.15">27679 14036 175 0,'0'0'226'0,"0"0"-100"15,0 0-10-15,0 0-53 16,0 0-6-16,0 0-15 15,0 3 27-15,-1 7-13 0,-2 1-5 16,-4 6-10-16,1 3 3 16,-2 3-26-16,1 4-9 15,-4 3 2-15,4 2-11 16,-1 1 2-16,-1 1-5 16,1 1-3-16,0-1-21 15,4 0-25-15,0 0-8 16,4-4-1-16,0-3 1 15,0-1 9-15,-1-2-19 16,-1-3 3-16,-1-4 47 16,3-6-37-16,-1-1-17 15,-2-4 55-15,3-2-14 0,-1-1 10 16,1-2 7-16,0-1-3 16,-2 0-42-16,1 0-37 15</inkml:trace>
  <inkml:trace contextRef="#ctx0" brushRef="#br0" timeOffset="-7605.84">27877 14510 349 0,'0'0'191'0,"0"0"-68"15,0 0-23-15,0 0-15 16,0 0-21 0,0 0-26-16,0 22 8 0,0-13-29 15,-3 2-3-15,0 1-9 16,-2 2-5-16,2-1 1 0,0 1-1 16,0 0-1-16,0-1 0 15,2-1-26-15,1-2-28 16,0-2-24-16,0-2-113 15,0-2-269-15</inkml:trace>
  <inkml:trace contextRef="#ctx0" brushRef="#br0" timeOffset="-6544.8">27362 15123 383 0,'0'0'119'0,"0"0"8"15,0 0-12-15,0 0-30 16,0 0-8-16,0 0-20 16,-29-23-4-16,24 23-21 15,-3 0-9-15,0 0-14 16,-5 0 12-16,-2 6-16 0,-3 5-2 16,2 2 0-16,1 2-3 15,1 2-1-15,4 0-3 16,0 1-5-16,4-1 9 15,1 1-23-15,1-2 6 16,1-1-7-16,3 1-2 16,0 0 4-16,0-1 0 15,4 2 8-15,8 0 12 16,4 0-8-16,4-1-13 16,4-2 20-16,0-3 6 15,-2-4-6-15,-2-3-6 16,-3-4 9-16,-2 0 0 15,0 0 3-15,-1-8 7 0,-1-6 24 16,-1-3 18-16,0-2 4 16,1-4-10-16,-4-3-11 15,-3-2 7-15,-2 1-24 16,-4 0 0 0,0 0-4-16,0 5-9 0,-10 2-1 15,0 5-4-15,-5 3 0 16,0 4-2-16,-6 1-4 15,-4 2 6-15,-3 3 0 16,0 2-3-16,3 0-19 16,6 0-21-16,7 4-27 15,3 3-12-15,8 1-36 0,1 1-116 16,0-2-301 0</inkml:trace>
  <inkml:trace contextRef="#ctx0" brushRef="#br0" timeOffset="-6175.44">27354 15052 134 0,'0'0'190'0,"0"0"-69"16,0 0-35-16,0 0 5 15,0 0-6-15,0 0-15 16,-21 25-23-16,14-6-9 16,0 6-2-16,0 4-25 15,1 3 22-15,1 2-25 16,2 0-4-16,1-1 1 15,1 2-5-15,1-5-21 16,-2 0-34-16,2-1-76 16,-1-4 58-16,-2-4-51 15,0 0 15-15,-3-4-125 16</inkml:trace>
  <inkml:trace contextRef="#ctx0" brushRef="#br0" timeOffset="-5571.86">27527 15430 406 0,'0'0'116'0,"0"0"6"16,0 0-58-16,0 0-19 15,0 0-9-15,0 0-14 16,60-11-8-16,-54 11-10 16,0 0-3-16,-1 4 7 15,-1 5-8-15,0-1 0 0,-2 0 4 16,-2 2-2-16,0-1 0 16,0 1-2-16,-3 3 2 15,-9-2 6-15,-3 0-8 16,0 0 0-16,2-1 5 15,-1 0-4-15,7 0-1 16,2-3-2-16,2 0-2 16,3-1 1-16,0-2-5 15,0 2 7-15,6-2 1 16,7 0 3-16,1-1 1 16,1 0-7-16,0-3 9 15,-1 0 2-15,-1 0-7 16,-3 0 6-16,-4 0-2 15,2 0-5-15,-5 0 0 16,1 0-1-16,1 0-3 0,-1 0-13 16,2 3-60-16,-3-2-123 15</inkml:trace>
  <inkml:trace contextRef="#ctx0" brushRef="#br0" timeOffset="-4825.72">27116 16064 247 0,'0'0'260'16,"0"0"-114"-16,0 0 13 16,0 0-42-16,0 0-22 15,0 0-48-15,-23-9-13 16,5 9-2-16,0 3-6 16,-1 7-15-16,0 1-9 15,1 4-2-15,1-1 0 16,4 0-5-16,1 0-3 15,5-2-22-15,5 1 3 16,2 0-3-16,0 0 4 16,0 0 8-16,8 0 1 15,6 3-8-15,3 1 6 0,4-2-22 16,1-2 41-16,2-1 3 16,-3-4-3-16,0-4 2 15,-3-2 1-15,0-2-2 16,-2 0 8-16,-6-5 7 15,1-6 21-15,1-2 12 16,-3-4 0-16,1-4 2 16,2-3-12-16,-3 0-11 15,-3-1 3-15,-4 2-21 16,-2 4 11-16,0 3-20 16,0 5 6-16,0 1-7 15,-5 3 0-15,-3 2-5 16,-2 2-6-16,0 3-10 0,-4 0 4 15,-1 0-25 1,5 0-42-16,4 0-18 0,-1 0-72 16,4 0-217-16</inkml:trace>
  <inkml:trace contextRef="#ctx0" brushRef="#br0" timeOffset="-4463.68">27156 15924 364 0,'0'0'157'16,"0"0"-6"-16,0 0-40 15,0 0-30-15,0 0-16 16,0 0-32-16,-36 17 7 15,32 1-17-15,1 2 12 16,1 6-16-16,2 2-3 16,-1 1-11-16,1 3-2 15,-2-3-3-15,-1-1 0 16,3 2-9-16,0-2-38 16,-1 0-43-16,1 2 42 15,0-2-24-15,0 0 56 16,0 1 1-16,0-2-111 15,0-5 40-15,3 2 10 0,0-8-74 16,-2-4-30-16</inkml:trace>
  <inkml:trace contextRef="#ctx0" brushRef="#br0" timeOffset="-3731.17">27430 16352 428 0,'0'0'139'16,"0"0"-16"-16,0 0-51 16,0 0-26-16,0 0-20 15,0 0-10-15,86-22 0 16,-70 22 0-16,-4 0 4 0,-2 3-16 15,-2 6 0-15,-2 1-3 16,-3-2-1-16,-3 2 9 16,0-3-9-16,0 0 1 15,-11 2 10-15,-7-2-10 16,-1 1 5-16,1-1-5 16,3-1-1-16,0-2 0 15,8-3 0-15,2 1 2 16,4-2 2-16,1 0-4 15,0 0-4-15,0 0 2 16,10 0 1-16,6 3 1 16,3 1 0-16,1 3 0 15,-1 2 4-15,-3 1-1 16,-4-1-1-16,-2 2 6 0,-4 1-5 16,-3 0 0-16,-1 0 8 15,-2-1-5-15,0 1 0 16,-3-3-5-16,-11-2 4 15,-1 0 1-15,-1-2-6 16,1-1 4-16,-3-3-4 16,3-1 2-16,-1 0 0 15,-1 0-2-15,2 0 0 16,2 0 2-16,5-3 1 16,1-5-3-16,7 0 0 15,0-4-2-15,0 0-16 16,6-3-59-16,4 0-148 15,1-1-463-15</inkml:trace>
  <inkml:trace contextRef="#ctx0" brushRef="#br0" timeOffset="-2820.47">26817 16948 271 0,'0'0'142'0,"0"0"4"16,0 0-17-16,0 0-4 15,0 0-41-15,0 0-20 16,-60-8 1-16,46 8-18 0,-3 0-15 16,-1 6-18-16,0 2-12 15,-2 2 6-15,3 3-8 16,2-2-2-16,5 3-2 15,1-1 3-15,4 1-20 16,5 0-19-16,0 0 6 16,0 2 20-16,0-2-20 15,6 1 0-15,8 2 2 16,1 2 17-16,2 1 8 16,4-2 7-16,-1-4 0 15,1-3 2-15,-5-7 3 16,0-4-5-16,-2 0 1 15,-2 0 16-15,-2-10 12 0,-1-4 21 16,2-2 2-16,-2-6 6 16,-2 1-5-16,2-7-21 15,-3 0 0-15,-3-1-14 16,-3 7-1-16,0 5-16 16,0 6 0-16,0 5 0 15,-8 3-1-15,-3 2-3 16,-3 1 1-16,-4 0-3 15,2 0-18-15,1 0 4 16,3 0-21-16,4 0-48 16,3 0-22-16,5 0-79 15,0 0-372-15</inkml:trace>
  <inkml:trace contextRef="#ctx0" brushRef="#br0" timeOffset="-2464.52">26816 16867 395 0,'0'0'123'0,"0"0"-4"16,0 0-19-16,0 0-19 0,0 0-2 15,0 0-26 1,-18 31 0-16,13-13-19 0,1 6 4 16,-1 3-10-16,-2-3-15 15,1 4-9-15,0 0-3 16,0 1 0-16,-2-3-2 16,-2-3-23-16,0-2-23 15,1-1-9-15,-2 0-12 16,5 3-44-16,5 0-15 15,1-3-11-15,0 0-105 16,-2-5 22-16</inkml:trace>
  <inkml:trace contextRef="#ctx0" brushRef="#br0" timeOffset="-1848.2">27059 17153 574 0,'0'0'179'0,"0"0"-53"0,0 0-27 16,0 0-5 0,0 0-53-16,0 0-32 0,-3-8 15 15,-1 18-14-15,1 2-8 16,3 4-2-16,0-1 0 16,0 5 0-16,0 0 0 15,0 0-15-15,10-1-6 16,3-6-2-16,4-2 2 15,-2-4-2-15,1-7-6 16,-4 0 4-16,-1 0-2 16,-1-4 27-16,-1-7 3 15,-3-2 0-15,-2 0 18 0,0 0 13 16,-3 0 4-16,-1 4-10 16,0 2-3-16,0 4 32 15,0 2-6-15,0 1-18 16,0 0-12-16,0 0-13 15,0 0-1-15,-6 3 16 16,1 5-17-16,1 2 9 16,-1 0 1-16,1-1-11 15,1 0-1-15,-1 1-3 16,1 1-1-16,1 3 0 16,2 2 0-16,0 4-4 15,0 0-2-15,0-4-25 16,6 0-6-16,-2-9-76 0,-4-3-91 15,0-4-170 1</inkml:trace>
  <inkml:trace contextRef="#ctx0" brushRef="#br0" timeOffset="-576.35">29694 14490 142 0,'0'0'127'15,"0"0"27"-15,0 0-25 16,0 0-44-16,0 0-1 16,0 0-29-16,-6-1-13 15,4 1 3-15,-1 0 5 16,-3 7-15-16,1 4-2 15,-3 4-18-15,2 3 2 16,-3 4 5-16,-1 7-16 16,-1 2 4-16,0 5-10 0,-2 8 0 15,1 8 11 1,-2 9-9-16,-3 8-2 16,-2 5 5-16,-3 0-4 15,0 4 0-15,-5 5-1 0,1 7 0 16,0 5 0-16,0 2 0 15,1 2 0-15,0 2 0 16,-2 0 1-16,0 4-1 16,2 4 0-16,0 2 0 15,2 1 0-15,1-2 1 16,-2 0 0-16,2-2 10 16,1-2-3-16,0-2 13 15,-1-3-5-15,0 0-3 16,-1 2 5-16,-1-4 11 15,0-3-14-15,1-6-6 0,3-7 1 16,4-1-5-16,3 0-3 16,4-6-1-16,1-7 8 15,2-7-9-15,1-11 0 16,2-11 9-16,2-15-7 16,-1-11 0-16,1-11-2 15,1-3 2-15,0 0 6 16,0-12-8-16,3-7-20 15,9-9-38-15,5-9-45 16,3-8-98-16,-5-6-246 16</inkml:trace>
  <inkml:trace contextRef="#ctx0" brushRef="#br0" timeOffset="346.3">30094 14790 346 0,'0'0'135'0,"0"0"9"16,0 0-38-16,0 0-23 15,0 0-11-15,0 0-30 0,4-4 2 16,-4 9-9 0,-1 5-24-16,-7 3 2 0,0-1-13 15,1 2 2-15,-3 2-1 16,4 1-1-16,1 3 0 16,5 2-9-16,0 4-7 15,0 1 5-15,9 0-1 16,9 2 7-16,0-5-8 15,3-2 4-15,1-5 1 16,-2-6-5-16,1-3 7 16,-4-8 6-16,-2 0 0 15,0 0 5-15,-3-12 20 16,-1-5 26-16,-1-2 20 0,-4-7 2 16,0-4-16-16,-1 0-25 15,-4 0-15-15,-1 4-6 16,0 5 0-16,-1 5-5 15,-10 1-5-15,-2 3-1 16,-4 3-11-16,-2 3 10 16,-5 1-8-16,3 3 1 15,2 2-18-15,4 0-25 16,3 0-30-16,7 0-32 16,5 0-98-16,0 0-323 15</inkml:trace>
  <inkml:trace contextRef="#ctx0" brushRef="#br0" timeOffset="722.27">30205 14691 482 0,'0'0'66'0,"0"0"70"16,0 0-33-16,0 0-38 16,0 0-7-16,0 0-20 15,-20 1 0-15,18 14-12 16,2 7-10-16,0 7-11 0,0 10 13 16,0 6-9-16,0 4-5 15,0 2 2-15,0-2-3 16,0-5-2-16,-1-3-1 15,-4-3 1-15,0 2-3 16,1-1-17-16,0 0-40 16,-1-5-57-16,2-2 43 15,-1-7-59-15,1-5 48 16,0-5-31-16,1-6-55 16,2-4 46-16,0-2 37 15</inkml:trace>
  <inkml:trace contextRef="#ctx0" brushRef="#br0" timeOffset="1186.58">30558 14995 343 0,'0'0'220'0,"0"0"-104"16,0 0 44-16,0 0-53 0,0 0-45 15,0 0-35-15,-32-4-10 16,19 18 3-16,1 3-1 15,7 2-19-15,5 1-2 16,0 2 2-16,0 1 4 16,11 2-3-16,1 1 0 15,3 0 1-15,3 0 0 16,-5-1-1-16,0-1 0 16,-2-4 2-16,-2 0-3 15,-5-3-4-15,-1-2-7 16,-3 0 8-16,0-2-2 15,0-2-9-15,-7-3 4 16,-5-4-12-16,3-3-33 0,1-1-22 16,1 0-28-16,3-3-202 15</inkml:trace>
  <inkml:trace contextRef="#ctx0" brushRef="#br0" timeOffset="1441.7">30731 15004 505 0,'0'0'98'16,"0"0"-30"-16,0 0 96 0,0 0-67 16,0 0-10-16,0 0-21 15,41-42-37-15,-36 41-18 16,1 1-11-16,-2-2 0 15,-1 2-7-15,0 0-11 16,2 0-18-16,-2 0-15 16,1 4-29-16,-2 5-61 15,-2 2-119-15,0 0-167 16</inkml:trace>
  <inkml:trace contextRef="#ctx0" brushRef="#br0" timeOffset="2104.79">30192 15859 565 0,'0'0'221'16,"0"0"-104"-16,0 0-30 16,0 0-17-16,0 0-37 15,0 0-10-15,-39 18-23 16,27-2 0-16,1 2 0 16,1 1-3-16,4 2-11 15,2-2-12-15,4 3-5 16,0-1 11-16,0-1 0 0,0-1 3 15,6-2 12 1,8 0 3-16,2-1-1 0,2-3 1 16,4-2 2-16,-1-4 2 15,0-4 2-15,-5-3-2 16,-1 0 1-16,-3-2 0 16,-1-9 1-16,-1-4 24 15,-3-5 21-15,1-6 5 16,-2-5-8-16,-1 0-5 15,-4 1-22-15,-1 8-6 16,0 4-6-16,-1 4-7 16,-9 2-4-16,0 4 2 15,-2-1 0-15,0 2-7 16,1 2-26-16,1 0-25 0,6 1-55 16,2 1-40-16,2-1-358 15</inkml:trace>
  <inkml:trace contextRef="#ctx0" brushRef="#br0" timeOffset="2544.66">30295 15709 162 0,'0'0'300'0,"0"0"-236"16,0 0 88 0,0 0-47-16,0 0-40 0,0 0-6 15,-9 6 3-15,3 8-21 16,2 5-12-16,-2 2 11 16,2 3-12-16,0 3-3 15,1 3-17-15,-3-1-6 16,2 2 3-16,-2 2-5 15,0-3 0-15,0 0 0 16,-1 1-19-16,0 0-12 16,1-1 6-16,0 1-21 15,-1-2 23-15,0-2-60 16,2-1 73-16,1-4-36 0,-1-1 26 16,2-2 5-16,1-5 14 15,2-4-7-15,0-4 6 16,0-4-38-16,0 0-20 15,0-2 20-15,0 0 7 16,0 0-24-16,0 0-71 16,0-4-187-16</inkml:trace>
  <inkml:trace contextRef="#ctx0" brushRef="#br0" timeOffset="3437.13">30685 16178 439 0,'0'0'114'15,"0"0"64"-15,0 0-48 16,0 0-39-16,0 0-5 15,0 0-28-15,-50 2-10 16,34 10-8-16,-1 1-18 16,1 0-1-16,1-1-10 15,0 1-2-15,3 1-4 0,-1 0-5 16,4 1 0 0,1 0-4-16,4-1-1 0,2 3-9 15,2-2-12-15,0 1-1 16,0 0 12-16,2-2 11 15,8-1-2-15,2-1 6 16,3-2-6-16,-1-5 6 16,-1 0 4-16,-3-5-4 15,1 0 6-15,-2 0 4 16,-5-7-8-16,-1-2 31 16,-3-1-2-16,0 0-10 15,0 2-4-15,0-2-16 16,-7 2 13-16,-6-1-14 0,-1 1 0 15,-2-1-1 1,2 1-1-16,-2-1-22 0,1 3-41 16,2-1-57-16,-1 2-150 15</inkml:trace>
  <inkml:trace contextRef="#ctx0" brushRef="#br0" timeOffset="4537.72">30100 17040 442 0,'0'0'130'16,"0"0"32"-16,0 0-58 16,0 0-23-16,0 0-39 15,0 0-17-15,-93 19-10 16,80-5-11-16,-1-1 4 15,2 0-8-15,2 3 0 16,-2-2-1-16,4 3-20 16,4 2-13-16,2-3-11 0,2 0-17 15,0-1 31-15,0 1 5 16,5-5 10 0,7 2 8-16,4-3 2 15,2-2 1-15,-1-1 2 0,3-5 3 16,-1-1 0-16,-2-1 1 15,1 0 0-15,-4 0 29 16,-1-8 7-16,0-3 19 16,-4-2 6-16,1-6-15 15,-3 1-1-15,-3-2 7 16,-4-1-9-16,0 6-16 16,0-1-17-16,0 5-6 15,-7 2-5-15,-5 2-5 16,3 7 5-16,-2 0-33 15,0 0-11-15,3 0-13 0,0 0-32 16,4-6-80 0,1 2-292-16</inkml:trace>
  <inkml:trace contextRef="#ctx0" brushRef="#br0" timeOffset="4885.71">30147 16943 458 0,'0'0'117'0,"0"0"34"0,0 0-38 15,0 0-28-15,0 0-35 16,0 0-6-16,-27 24-4 15,15-1-17-15,1 2-14 16,0 7 12-16,3 5-20 16,4 1 0-16,-2-1-1 15,2-2-8-15,-1-4-25 16,-1-2-12-16,2-4 3 16,-1-1-7-16,1-3-15 15,3 0 6-15,1-3-26 16,0-2-157-16,0-5 231 0,0-4-395 15</inkml:trace>
  <inkml:trace contextRef="#ctx0" brushRef="#br0" timeOffset="5385.81">30296 17267 414 0,'0'0'245'0,"0"0"-140"16,0 0 31-16,0 0-50 15,0 0-26-15,0 0-32 16,-6-9-14-16,15 9-9 16,7 0 4-16,4 0-5 15,1 0-4-15,-3 0 9 16,-2 1-4-16,-2 5 1 16,-5 1 4-16,-3 0-1 15,-3 1-1-15,-2 5 6 16,-1 1 7-16,0 5 5 15,0 0 5-15,0-1-6 0,0 2-15 16,-6-1-9-16,-4 1 1 16,1 0 5-16,-2 1-7 15,1 2-1-15,1-3-4 16,3-3 3-16,0-5-11 16,0 0-12-16,3-4-17 15,2-1-10-15,1 2-29 16,0 1-21-16,0-3-37 15,0-1-122-15</inkml:trace>
  <inkml:trace contextRef="#ctx0" brushRef="#br0" timeOffset="5598.5">30461 17519 635 0,'0'0'149'0,"0"0"-6"16,0 0-9-16,0 0-7 16,0 0-53-16,-97-14-55 15,65 8-3-15,-2-5-16 16,-1-4 0-16,0 1-70 16,-1-3-148-16,2-2-350 15</inkml:trace>
  <inkml:trace contextRef="#ctx0" brushRef="#br0" timeOffset="7000.59">27897 13246 288 0,'0'0'104'16,"0"0"-15"-16,0 0-21 15,0 0-24-15,0 0-20 16,0 0-7-16,-52 7-16 16,40 3-1-16,2 2 1 15,2 4-1-15,4 2 0 16,-2 1-1-16,3 2-2 15,1 0 1-15,2-1-5 0,0-2 7 16,0 0-2-16,11-1 2 16,5-1 0-16,2-3 0 15,3-6 0-15,1-2 8 16,1-3-3-16,1-2 17 16,1 0 8-16,-3-4 7 15,-2-10 12-15,-2-1-10 16,-6-2 12-16,-5-3 12 15,-1 0-18-15,-6-3-21 16,0 2 1-16,0 2-12 16,-7 5-3-16,-4 4-10 15,-2 4 0-15,-2 1 0 0,1 1-1 16,0 1-1-16,0 2 2 16,1-2-31-16,4 0-38 15,3 2-56-15,1-2-74 16,4 0-294-16</inkml:trace>
  <inkml:trace contextRef="#ctx0" brushRef="#br0" timeOffset="7367.5">27958 13123 313 0,'0'0'174'0,"0"0"-34"0,0 0-59 0,0 0-34 15,0 0 10-15,0 0 17 16,-9 38-38-16,2-12-16 15,0 5 18-15,-4 4-20 16,-4 5 1-16,-4 0-7 16,-2 3-8-16,2-1-4 15,4 2-1-15,3-1-40 16,6 0-42-16,4-5-16 0,2-4-62 16,0-2 33-16,0-4-2 15,0-1-57-15,0-5-16 16</inkml:trace>
  <inkml:trace contextRef="#ctx0" brushRef="#br0" timeOffset="7914.02">28185 13525 144 0,'0'0'359'0,"0"0"-231"15,0 0 26-15,0 0-85 16,0 0-3-16,0 0-29 15,-1-13-24-15,-7 13-12 16,1 6-1-16,-3 5 1 16,5 4-2-16,1 0-7 15,1 2 3-15,3 3-26 16,0 2 7-16,0 0 12 0,0 0-6 16,4-1 4-16,8-3 3 15,3-3 1-15,0-5 7 16,3-6-11-16,-1-4 5 15,2 0 9-15,-2 0 2 16,-2-13 0-16,3 0 6 16,-4-2 15-16,-1-2 19 15,-5 0-11-15,-4 2-1 16,-2-1-10-16,-2 5-5 16,0 1-9-16,0 1-1 15,-10 2-5-15,-3 2-2 16,1 2 2-16,0 1 2 0,2 1-2 15,2 1-26-15,5 0-39 16,3 0-30-16,0 0-169 16</inkml:trace>
  <inkml:trace contextRef="#ctx0" brushRef="#br0" timeOffset="8269.16">28764 13397 55 0,'0'0'343'0,"0"0"-190"16,0 0-9-16,0 0-35 15,0 0-20-15,0 0-36 16,-33-13-20-16,5 13 9 16,-6-1-15-16,-2-2-10 15,-3 0-15-15,7 0-1 16,7 2-1-16,9 0-63 15,8 1-72-15,7 0-161 0</inkml:trace>
  <inkml:trace contextRef="#ctx0" brushRef="#br0" timeOffset="8525.02">28601 13542 189 0,'0'0'112'15,"0"0"57"-15,0 0-65 0,-97-16-22 16,77 11-22 0,2-1-23-16,4 2-23 0,7 1-9 15,1 0-1-15,5 2-4 16,1 1-44-16,0 0-105 15,0-2-166-15</inkml:trace>
  <inkml:trace contextRef="#ctx0" brushRef="#br0" timeOffset="9099.34">29069 13423 148 0,'0'0'280'16,"0"0"-161"-16,0 0 46 15,0 0-71-15,0 0-11 16,0 0-30-16,-33-19-14 15,25 19-4-15,-2 0-23 16,1 3-9-16,-2 6 9 16,0 3-12-16,2 2 1 15,1 2-1-15,2 1 2 0,5 1-4 16,1 1 2-16,0 1 0 16,0 0 3-16,7 0-3 15,7-2 0-15,5-1-3 16,2-1 1-16,3-5-2 15,4-4 0-15,3-7 8 16,-1 0-2-16,0 0 1 16,-3-11 2-16,-5-4 4 15,-4-3 18-15,-3 0 15 16,-6-3 0-16,-1-1-19 16,-5 1 8-16,-3 3-12 15,0 0-6-15,-5-1 7 16,-10 5-19-16,-4-2-1 15,-3 4 0-15,-3 1 9 0,-2 2-9 16,-1 1-1-16,0 4 1 16,3-1 0-16,4 3-6 15,7 2-21-15,5 0-39 16,2 0-47-16,4 0-42 16,1 1-240-16</inkml:trace>
  <inkml:trace contextRef="#ctx0" brushRef="#br0" timeOffset="10373.66">29805 17892 582 0,'0'0'157'16,"0"0"-56"-16,0 0-3 15,0 0-6-15,0 0-31 16,0 0-34-16,0 0-8 16,-92-6-12-16,79 14-6 15,1 3-2-15,0-1-1 16,3 0-21-16,3 3-6 0,4 1-24 15,2 0 25 1,0 4-3-16,0-4 12 0,11 2 2 16,2 1 15-16,2 0 2 15,2-3-3-15,1-2-8 16,2-2-16-16,3-4 6 16,-4-5 5-16,1-1 13 15,-1 0 3-15,-4-4 2 16,1-7 40-16,-4-3 7 15,-1-4 16-15,-3-2 9 16,-4-6-22-16,-4 2-15 16,0-1-3-16,-10 2-11 15,-9 5-4-15,-2 0-13 16,2 7-6-16,0-2 1 0,2 6-1 16,5 4-1-16,3 2-36 15,6 1-49-15,0 0-78 16,3 0-170-16</inkml:trace>
  <inkml:trace contextRef="#ctx0" brushRef="#br0" timeOffset="10756.01">29773 17727 452 0,'0'0'143'0,"0"0"-52"0,0 0 32 15,0 0-16-15,0 0-18 16,0 0-20-16,-21 34-5 16,15-11 3-16,4 2-32 15,2 6-9-15,0 2-7 16,0 3-12-16,0 1 2 15,0-2-8-15,0 4-2 16,0-1 1-16,0 4-7 16,0-2-76-16,0-1 78 15,0-2-71-15,-3-6 4 0,2-3-23 16,-1-7 34-16,2-2 9 16,0-5 12-16,0-2-37 15,0-2 24-15,0-4-27 16,0-2-8-16,0-4-162 15</inkml:trace>
  <inkml:trace contextRef="#ctx0" brushRef="#br0" timeOffset="11549.6">30176 18305 567 0,'0'0'63'16,"0"0"75"-16,0 0-24 16,0 0-16-16,0 0-34 0,0 0-17 15,53-40 8 1,-48 30 1-16,-1-4-15 0,-1 2-13 16,-1 0-5-16,-2-2 0 15,0 1-1-15,0 3-6 16,0-1-6-16,-3-2 3 15,-8 6-11-15,-4-1 0 16,-1 7-2-16,-3 1 4 16,-1 0-5-16,4 0 1 15,3 12-2-15,2 6 0 16,3 5 1-16,4 1-6 16,2 1-1-16,2 1-8 15,0 1 9-15,12 0 3 16,2-5-1-16,1-1 4 15,-3-1 1-15,-1-1-2 0,-1 1 2 16,0 3 0 0,0 4-3-16,-1-2 4 0,0 2-6 15,-2-4 5-15,-3-5-9 16,-3 0-15-16,-1-4-4 16,0 0-37-16,-9-4 26 15,-6-4-7-15,-2-3-15 16,-2-3 29-16,-3 0 15 15,0-3 10-15,0-11-3 16,4-2 9-16,1 0-5 16,7-1-13-16,4-2 12 15,4-1 7-15,2 1 6 0,0-2 5 16,8-5 7 0,8 5-4-16,2 1 7 0,3 8-4 15,3 2-13-15,0 7 7 16,3 3-8-16,-2 0-3 15,-1 0-4-15,-2 0-43 16,-4 0-119-16,-2 0-542 16</inkml:trace>
  <inkml:trace contextRef="#ctx0" brushRef="#br0" timeOffset="11882.24">30863 18120 534 0,'0'0'87'16,"0"0"41"-16,0 0-32 15,0 0-6-15,0 0-50 16,0 0-3-16,-80 0 6 0,57 0-26 16,1 1-16-1,3 2-1-15,1 0-59 0,0 0-62 16,6-3-95-16,4 4-383 15</inkml:trace>
  <inkml:trace contextRef="#ctx0" brushRef="#br0" timeOffset="12115.62">30662 18329 139 0,'0'0'195'0,"0"0"-113"15,0 0-3-15,0 0-14 16,-82-28-45-16,77 22-20 16,5-1-33-16,0 1-116 15,3 0-212-15</inkml:trace>
  <inkml:trace contextRef="#ctx0" brushRef="#br0" timeOffset="12432.8">31093 18196 174 0,'0'0'543'15,"0"0"-508"-15,0 0 94 16,0 0-29-16,0 0-16 16,0 0-22-16,49 10-18 15,-45 7 28-15,-3 7-30 16,-1 5-9-16,0 4 7 16,0 3-23-16,-11 4-7 15,-1 2-3-15,-2-1-7 16,5 3 0-16,2-4-1 0,6 0-20 15,1-7 2 1,0-5-33-16,0-4-26 0,3-4-98 16,12-6-195-16</inkml:trace>
  <inkml:trace contextRef="#ctx0" brushRef="#br0" timeOffset="14314.99">28273 14473 119 0,'0'0'103'0,"0"0"46"16,0 0-48-16,0 0-21 15,0 0-5-15,0 0-14 16,0 0 13-16,0-7-20 16,0 7-18-16,0 0-6 15,0 0-11-15,0 0-7 16,0 0 6-16,0 0-2 16,0-1 9-16,-1 1-8 15,-7 0-17-15,-6 0 5 16,-8 0-5-16,-9 0-3 15,-9 0 2-15,1 0-6 16,0 0-30-16,11 0-37 0,7 0-27 16,11 0-76-1,8 0-83-15</inkml:trace>
  <inkml:trace contextRef="#ctx0" brushRef="#br0" timeOffset="14607.1">28153 14576 5 0,'0'0'102'16,"0"0"24"-16,0 0-8 15,0 0-67-15,0 0-7 16,0 0 31-16,0 23 36 15,-3-23-4-15,-11 0-50 16,-2 0-19-16,-1-1-8 16,-1-6-20-16,2-2-5 15,3 0-2-15,2 2-3 16,4 2-1-16,5 1-21 16,2 1-62-16,0 1-78 15,3 1-190-15</inkml:trace>
  <inkml:trace contextRef="#ctx0" brushRef="#br0" timeOffset="15034.01">28734 14499 366 0,'0'0'130'16,"0"0"-5"-16,0 0-49 16,0 0-15-16,0 0-40 15,0 0 11-15,0 3 9 16,0 7-13-16,-1 1 5 16,-5 6-16-16,-2 1-2 15,0 2-2-15,0 1-2 16,-1 0-10-16,0 2-1 15,2-1-17-15,-2 1-58 16,1-3-84-16,-2-6-237 0</inkml:trace>
  <inkml:trace contextRef="#ctx0" brushRef="#br0" timeOffset="17148.5">28779 14603 86 0,'0'0'96'15,"0"0"-20"-15,0 0 62 0,0 0-29 16,0 0-15-16,0 0-8 15,-54-7-10-15,40-1-42 16,0-1-19-16,2-1-11 16,5 2-4-16,4-2 6 15,3 2-6-15,0 1 0 16,0 0-1-16,1 3-12 16,7 2-6-16,2 2-14 15,1 0-12-15,-1 0 14 16,5 4 19-16,-3 6-1 15,0 1-8-15,-5 0 21 16,-4 2-2-16,-3 0 1 16,0 0 1-16,-7 0 6 0,-16-4-5 15,-6-3 14-15,-7-3 22 16,1-3 11-16,5 0-34 16,8 0-9-16,13-10-5 15,9 2-14-15,0-2-46 16,9 0 37-16,15 1-17 15,3 0-33-15,3 4 2 16,1 5 20-16,-1 0-32 16,-3 3 37-16,-8 11 46 15,-7 4 8-15,-11 2 37 16,-1-2-21-16,-10 1 12 16,-9-5 13-16,-7-3-26 0,0-2 7 15,-1-5-23-15,0-4 23 16,6 0-21-16,5-1-9 15,9-9-17-15,7 0-219 16</inkml:trace>
  <inkml:trace contextRef="#ctx0" brushRef="#br0" timeOffset="27012.62">19450 15261 19 0,'0'0'90'16,"0"0"-35"-16,0 0 4 15,0 0-1-15,0 0 18 16,0 0-23-16,0 0-31 16,-9 0 5-16,9 0 1 15,0 0-17-15,0 0 2 16,0 0 1-16,0 0 3 15,9 0 1-15,7 2-1 16,10 7-6-16,1 2 2 0,1 2-8 16,3 1-3-1,2 3 8-15,1 0-6 0,5 1 22 16,2-1-17-16,0 2-3 16,3 1 9-16,5 5-11 15,-1-1 0-15,-1-1-2 16,-8-5 14-16,-12-7-4 15,-8-4-12-15,-5-1 0 16,-5-4 2-16,-1 0-2 16,-3-2-7-16,-2 0-9 15,-3 0-4-15,0 0 9 16,0-2-29-16,0-5 8 0,0-1 19 16,-3-2 11-16,0 2 2 15,1-3 6-15,1-1 5 16,-1 2 10-16,2-1-1 15,0 2-4-15,0 1 26 16,-1 1-16-16,-2 1 16 16,2 1-11-16,1 1-13 15,0-1 2-15,0 3-8 16,0 0-8-16,0 1 18 16,0 0-22-16,0 1 6 15,0-2-6-15,0 2 0 16,0 0-1-16,0 0-1 15,0 0 2-15,1 3-2 16,8 5 2-16,-3-1 0 16,0 4 2-16,2-1-2 0,0 3 2 15,1 0-2-15,-1 0 0 16,0 1 0-16,-3-3 0 16,-2-1 0-16,0-2 1 15,-1-1 0-15,-2-1-1 16,0-1-1-16,0 3 1 15,0-1 3-15,0 4-3 16,0 2 0-16,0 1-3 16,0-2 9-16,0-2-6 15,0-3 0-15,0-1 0 16,0-2 3-16,0 0-3 16,-3-1-2-16,-9 0 2 0,-3-3 1 15,-10 0 15-15,-7 0-15 16,-2-4 3-16,-2-5 6 15,2 1-10-15,4 2 0 16,9 2 12-16,6 1-12 16,6 2 1-16,6 1-2 15,3 0-2-15,0 0-2 16,0 0-6-16,15 0 3 16,2 4 4-16,2-1-27 15,-2 2 3-15,-1 1-53 16,-3 0-55-16,1-2-152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25:4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6315 6615 167 0,'0'0'106'0,"0"0"-47"16,0 0-8-16,0 0 3 15,0 0 7-15,0 0-1 16,0 0-7-16,0 0-34 16,0 0 16-16,0 0-16 15,0 0-2-15,0 0 1 0,0 0 13 16,0 2-8 0,0 0-12-16,0 4-3 0,0-2 11 15,0 2-19-15,0 2 1 16,3-1 4-16,2 2-4 15,2-1 3-15,-3 1-4 16,1-2 0-16,-1 0 2 16,-1-3-2-16,2 0 0 15,-4-1 0-15,1-3 3 16,1 0-6-16,4 0 3 16,5-7 0-16,6-10 7 15,6-4-4-15,9-4-2 16,5-4 4-16,3 1-1 15,1 3 11-15,-2 4-15 16,-4 9 0-16,-8 7-3 0,-7 3 3 16,-2 2-3-16,-8 0-25 15,2 2-74-15,-7 5-149 16</inkml:trace>
  <inkml:trace contextRef="#ctx0" brushRef="#br0" timeOffset="1888.03">27049 6220 7 0,'0'0'115'16,"0"0"-24"-16,0 0-19 0,0 0 9 16,0 0-52-16,0 0-2 15,31 76 18-15,-28-66-27 16,1 0 57-16,-1-2-40 15,0 1 4-15,0-1-8 16,0-3-17-16,0-1 3 16,2-3-16-16,-1-1 3 15,6 0 22-15,3 0-19 16,4-4 3-16,4-6 1 16,6-3 12-16,8-2 37 15,6-2-43-15,6-4-8 16,5 0 18-16,-4-1 0 15,-5 4 48-15,-7 5-64 0,-7 7-10 16,-2 0 3-16,-3 3-4 16,-4 2 0-16,-4-2-4 15,-3 3-23-15,2 0-72 16,-3 0-111-16</inkml:trace>
  <inkml:trace contextRef="#ctx0" brushRef="#br0" timeOffset="36744.47">9283 10126 175 0,'0'0'85'0,"0"0"-25"16,0 0-37-16,0 0 8 15,0 0 1-15,0 0 1 16,0 0 0-16,0-27-10 15,0 24 0-15,0 0-1 16,0 0 20-16,0 0-34 0,0 2-3 16,1-2 3-16,2 1 16 15,-3 0-24-15,0-1 0 16,0 2 24-16,0-2-6 16,0 0-14-16,0-1-3 15,1 1 11-15,1-1 6 16,1 2-18-16,-2-3 0 15,1 2 17-15,-1-2-16 16,1 0 0-16,-1 0-1 16,2 1 6-16,0-2 10 15,2 2-16-15,2-2 0 0,4 2 2 16,-1-1-2-16,3 2 0 16,-2-1-2-16,-2 1 7 15,0 2-1-15,-6 1-4 16,0-1 0-16,-2 1-1 15,4 0 6-15,1 0-9 16,3 0 4-16,6 0 0 16,-2 0 4-16,2 0-4 15,3 0 0-15,-2 0 3 16,2 0 0-16,-1 0 5 16,2 0-8-16,1 0 4 15,0 0 14-15,0 0-18 16,1 0 0-16,1 0 8 15,5 0-7-15,-2 0 2 16,0 1-3-16,-5 0 6 0,-1-1-6 16,-2 2 0-1,-1-1 0-15,-2 1 5 0,2 0-1 16,1 1 5-16,-1 2-9 16,-4-1 0-16,-2 2 8 15,-1 1-8-15,-3 0 0 16,0 0 0-16,0 0 1 15,-3 2-1-15,1-3-1 16,1 3 1-16,1-1 6 16,0 0-6-16,3 2 0 15,-3 0 0-15,0 2 1 16,1-4 0-16,-2 1-1 0,-1-1 0 16,2 2 5-1,-3-2-5-15,-1 4 0 0,-1-1 8 16,-1-1-7-16,0 3-1 15,0-2-3-15,0 1 3 16,0 0 6-16,0-1-6 16,0 0 0-16,0 1 7 15,-3-2-6-15,-1 0 6 16,-5-2-7-16,6 1 0 16,-2-2 1-16,1 1-1 15,-1 0 0-15,1 2 1 16,-1 0 3-16,0 3-2 15,-1 0-2-15,1-2 0 0,-1 2 10 16,0-3-10 0,0 1 0-16,0-3 1 0,0 2 4 15,0-1 2-15,-3-1-7 16,0 1 0-16,0-1 29 16,0 1-29-16,1-2 0 15,0 1 15-15,-1 2-9 16,3 0-5-16,-3 2-1 15,2 1 0-15,1-1 6 16,1-2-6-16,1-1 0 16,-1 1 0-16,-2-3 0 15,2 1 6-15,-1 1-6 0,3-4 0 16,-3 3 6-16,-1 0-6 16,0-1 0-16,-4 2 3 15,6-1 0-15,-3 1-1 16,0-1-2-16,2 2 0 15,0-2 7-15,-4-1-7 16,4 0 0-16,0-1 5 16,0-2-2-16,0 1 2 15,-1 0-5-15,-2-2 0 16,-2 2 14-16,-4 0-14 16,2 0 0-16,-2-1 10 15,1 0-9-15,2-1 7 16,-1 1-8-16,2 0 0 15,0 0 1-15,-1-1-1 16,3 1 0-16,-3-1 0 0,1 1 4 16,-2 0-2-16,-2 1-2 15,-2 0 0-15,0 1-1 16,-1-2 1-16,3 1 0 16,0-3 1-16,0 0 0 15,0 1 9-15,0-3-10 16,-1 1 0-16,1 1 10 15,-3-2-10-15,0 0 0 16,-3 0 7-16,-4 0-3 16,4 0 8-16,-3 0-12 15,3 0 0-15,3 0 4 16,3 0-4-16,3-2 0 0,-1-1-1 16,4 0 8-16,0-2-2 15,-3 0-5-15,3 1 0 16,-1 0-1-16,-2 2 1 15,4 0 0-15,-1 0-2 16,-2-2 4-16,3 0 7 16,-1 0-9-16,1 0 0 15,-2-2-4-15,3-2 4 16,-1 1 0-16,2-2-3 16,-3-1 8-16,3-1 0 15,0-2-5-15,-1 0 0 16,1-1-4-16,0-1 4 15,0 1 0-15,3 1-3 0,3 0 10 16,-3 2-8-16,3-2 1 16,0 2 0-16,0-3 1 15,0 0-1-15,0-2 0 16,0 0-2-16,0 1 8 16,0 0-7-16,0-1 1 15,0 1 0-15,0-2 1 16,0 1-1-16,0 1 0 15,0 1-2-15,0 1 4 16,0 0-4-16,0-3 2 16,0 1 0-16,3 1-2 15,0-3 2-15,3 2-9 16,0-2 9-16,1-1 0 16,2 2-8-16,0-1 8 0,0 1-3 15,5 1-6-15,-4 0 9 16,0 1-2-16,-2 0-2 15,-2 0 8-15,0-2-3 16,-1-3-1-16,3 0-15 16,0 1 13-16,1 0-5 15,3 1-3-15,0 0 6 16,0 1 4-16,-1 1-6 16,0 2 6-16,1 2 0 15,-5 0-1-15,1 1 1 16,-1 1 0-16,-2 2 0 0,5 2 0 15,-2-1 0 1,-2 0 0-16,0 0 0 0,4 1 1 16,-1-2-1-16,5-1-2 15,-1 1-4-15,-1 1 12 16,3 1-18-16,-2 0 12 16,2 0 0-16,-1-3 1 15,0 4-1-15,-3 0-1 16,-1 1-1-16,-1 3 2 15,-3 0-9-15,0 0 9 16,0 0 0-16,2 0 0 16,0 0 0-16,3 0 0 15,0 0-2-15,-1 1 8 16,-1 1-6-16,0-1 0 0,1 1-5 16,1-1 5-16,-4 1 0 15,3-1 0-15,-5 2-1 16,1-2 1-16,2 2-3 15,-2-1 3-15,4-1 0 16,-3 0 3-16,1 1-2 16,-2-1-1-16,4-1 0 15,-4 0 2-15,-1 0-5 16,1 0 3-16,0 0 0 16,5 0 0-16,0 0 1 15,0 0-1-15,-1 0 0 16,-3 0 0-16,-2 0 2 15,-2 0-2-15,0 0 0 16,1 0 0-16,-4 0 0 16,0 0 1-16,3 0-1 0,-1 0 0 15,-2 0-1-15,0 0 1 16,0 0 0-16,0 0 1 16,0 0 0-16,0 0-1 15,0 0-2-15,1 0 2 16,-1 0-2-16,2 0 2 15,1 0-9-15,3 0-1 16,6 0-45-16,4 0 1 16,6 2-73-16,-2 1-118 15,1-3-91-15</inkml:trace>
  <inkml:trace contextRef="#ctx0" brushRef="#br0" timeOffset="49877.05">10619 13944 10 0,'0'0'129'0,"0"0"-57"16,0 0-16-16,0 0-12 16,0 0-3-16,0 0-4 15,0 0 15-15,0 0 18 16,0-10 0-16,0 9-20 15,0-2-7-15,0 3-25 16,-1-1 1-16,1 1 6 16,0-2-7-16,0 2 9 15,0-1-10-15,0 1-10 0,0 0 5 16,0 0-12-16,0 0 0 16,0 0 2-16,0 0 3 15,0 0 1-15,0 3-6 16,0 4 0-16,0 1 7 15,0 1-7-15,-2 0 0 16,1 0 0-16,1 0 3 16,-2 1 1-16,2-3-4 15,0 1 0-15,-4-1 3 16,4-1 1-16,0-1-3 16,0-2-1-16,0 0 1 15,0-2 11-15,9-1-12 0,4 0 6 16,6 0 4-16,5-7-10 15,-1-4 0-15,4-3-1 16,1 0 5-16,2-3 0 16,0 1-4-16,-2 1 0 15,3 1 1-15,-2 1-1 16,-3 2 0-16,0 1-5 16,-5 0 12-16,-5 3-7 15,-5 0 0-15,-5 1-2 16,-5 3-1-16,1 3 3 15,-2 0-3-15,2 0 0 16,-2 0 3-16,3 0-6 16,0 0-6-16,2 0-72 15,3 0-52-15,-1 0-288 16</inkml:trace>
  <inkml:trace contextRef="#ctx0" brushRef="#br0" timeOffset="71193.82">18814 13872 164 0,'0'0'91'15,"0"0"-52"-15,0 0 20 16,0 0-14-16,0 0 9 16,0 0 3-16,0 0-12 15,0 0 0-15,-7-26-3 16,7 26-18-16,-2-2 8 15,2-1-14-15,-1 2-6 16,1-2 26-16,0 2-19 0,-3-2 16 16,3 2-6-16,0 1-14 15,-1-2 12-15,1 2-17 16,0 0-5-16,0 0 15 16,0 0-14-16,0 0 1 15,0-1 11-15,0 1-6 16,0 0 2-16,0 0-12 15,0 0 0-15,0 0 3 16,0 0-2-16,0 0 0 16,0 0-2-16,0 0-1 15,0 0 8-15,0 3-8 16,0 2 1-16,0 2 6 16,0 1-2-16,0 1 3 15,0 2 0-15,0-1-8 0,0 0 22 16,0-1-21-16,0-2 5 15,0 1 0-15,0-2-6 16,0 2 3-16,1-2-3 16,2-1 6-16,-2 1 5 15,1-2-11-15,-1 0 0 16,1-1 10-16,-1 0-9 16,1 0 2-16,2-2-3 15,1 2 3-15,1 0 5 16,3 0-8-16,-2 0 0 15,-1 0 1-15,3-2-1 16,1 0 1-16,0-1-2 16,6 0 4-16,0 0-3 15,5 0 0-15,0-1 0 0,0-5 4 16,-2-1-4-16,-2 1 2 16,-1-1-4-16,2 2 4 15,5-1-2-15,2-1 0 16,3 0 0-16,2 0 0 15,0-1 0-15,-6 1 3 16,-3 3-3-16,-3-1 2 16,-8 2-5-16,-1 1 3 15,-2-1 0-15,1 0 1 16,-4 1 1-16,1 0-2 16,0 2-4-16,-5 0 4 0,4-2 0 15,-3 1 0-15,1 1 0 16,-2-2 0-16,0 2 3 15,0 0-1-15,0 0-2 16,0 0 0-16,0 0 2 16,0 0-2-16,0-1 0 15,0-1 0-15,0 2 2 16,0-1-3-16,0 0 1 16,0-1 0-16,0 2 0 15,0-1 0-15,0 1-1 16,0 0 0-16,0 0 2 15,0 0-2-15,0 0-10 16,0 0 8-16,0 0-11 0,0 0 13 16,0 0-4-1,0 0 5-15,0 0 0 0,0 0 0 16,0 0-9-16,0 0 9 16,0 0-16-16,0 0 14 15,1 0-27-15,-1 0-10 16,2 0-27-16,-2 1-43 15,0 3-119-15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9:16:52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13500 11929 87 0,'0'0'14'0,"0"0"-3"0,0 0 3 16,0 0 52-1,0 0-7-15,0 0-25 16,0 0 6-16,0 0-12 0,0 0 15 16,0 0-19-16,0 0 15 15,32 38-15-15,-32-38 6 16,0 0 5-16,0 0 6 16,0 0 5-16,0 0-9 15,0 0 0-15,0 0 9 16,0 0-15-16,0 0-11 15,0 0-7-15,0 0-5 16,0 0-1-16,0 0-2 16,0 0 4-16,0 0 0 15,0 0 0-15,0 0 3 0,0 0-9 16,0 0 0-16,0 0 4 16,0 0-7-16,0 0-1 15,0 0-19-15,0 0-66 16,0 0-66-16,0 0-101 15</inkml:trace>
  <inkml:trace contextRef="#ctx0" brushRef="#br0" timeOffset="1017.62">13357 11900 22 0,'0'0'209'0,"0"0"-27"16,0 0-56-16,0 0-42 16,0 0-20-16,0 0-11 15,-2-11-6-15,2 9-12 16,0 2-4-16,0 0 0 15,0 0-9-15,0-1-6 16,0 1 1-16,0 0-11 16,0 0 5-16,0 0-7 15,0 0 6-15,0 0-5 16,0 0-3-16,0 0 1 16,5 0 4-16,-1 0-2 15,-1 0 6-15,2 0 4 16,-2 0-7-16,0 0-5 15,3 1 0-15,0 2 3 0,-2 3-1 16,4 1 2-16,-1-2-7 16,0 2 2-16,-1 0-2 15,1 0 3-15,-3 1 3 16,1 2-6-16,3 0-2 16,-2 3 2-16,3 0 5 15,-1 0-5-15,4-2-3 16,-6-3 3-16,1-1 0 15,-1 0 6-15,1-2-4 16,1-3-2-16,-2 1-4 16,3 0 4-16,3-3 2 15,-3 0-1-15,0 0 13 0,0 0 0 16,-3 0 3-16,1 0 7 16,1-7 9-16,0-3-18 15,3-1 7-15,0-3-4 16,2-1-10-16,-1-1-6 15,0-1 6-15,1 1-3 16,2-1 3-16,5 1-7 16,3-3 0-16,6-2 1 15,2-3 0-15,2-3-2 16,-2 2 0-16,0-1-1 16,-2 5 2-16,-6 4-1 15,-6 3 1-15,-2 4-1 16,-8 3 2-16,-2 3-2 0,-2 0 0 15,-1 2 0-15,-1 2 0 16,-1 0 0-16,0 0-1 16,0 0 0-16,0 0 0 15,0 0 0-15,0 0 0 16,0 0 0-16,0 0 0 16,0 0-2-16,0 0-19 15,0 0-4-15,0 0-25 16,0 0-16-16,0 0-27 15,0 2-53-15,0 6-73 16,-4 4-228-16</inkml:trace>
  <inkml:trace contextRef="#ctx0" brushRef="#br0" timeOffset="2367.71">13124 12700 138 0,'0'0'149'15,"0"0"-30"-15,0 0-23 16,0 0-32-16,0 0-5 15,0 0-9-15,-1-6-10 16,1 5-2-16,0 1-10 16,0 0-1-16,0 0 1 15,0-2-4-15,0 2-4 16,0-1-2-16,0 1 0 16,0 0-7-16,0 0-10 15,0 0 0-15,0 0 15 0,4 0-15 16,-1 0 2-1,0 3-2-15,0 2 1 0,0 2 6 16,0 6-6-16,0 1-1 16,6 3 3-16,0 2-4 15,3-4-1-15,-2-1 1 16,1-2 1-16,-1 0-1 16,-1-4 0-16,-1-2 1 15,-1-2-1-15,-1-1 2 16,-3 0-2-16,6-1-4 15,0-1 1-15,1-1 0 16,1 0 3-16,2 0 7 0,-2-1-7 16,-2-7 1-1,2 0 0-15,-3-4 4 0,1 0-4 16,2-1 2-16,0-3-2 16,1-1 1-16,3-1 7 15,0 0-4-15,3 2-5 16,3 0 0-16,1 2 3 15,1 1-3-15,-7 3-2 16,-1 3 2-16,-3 3 0 16,-3-1-2-16,-2 2-1 15,-2 2 3-15,-2 0 0 16,-3 1-16-16,0 0-8 16,0 0-26-16,0 0-24 15,0 0-13-15,1 0-24 16,-1 0-12-16,0 0-164 0</inkml:trace>
  <inkml:trace contextRef="#ctx0" brushRef="#br0" timeOffset="4409.95">13557 14142 187 0,'0'0'183'16,"0"0"-27"-16,0 0-45 16,0 0-25-16,0 0-8 0,0 0-1 15,-5-7-25-15,5 7-7 16,0 0 14-16,0-2-19 16,0 2-12-16,0-1-14 15,0 1-2-15,0 0-3 16,0 0-9-16,0 0-5 15,0 0 5-15,0 4 2 16,0 6 2-16,0 1-3 16,0 1 0-16,3 1 1 15,0-2-2-15,2 0 1 16,-1-1-1-16,1-2-3 16,1 1 2-16,0-2 1 15,1 0-2-15,5-3 1 16,-1-2-10-16,1-2-20 15,2 0 2-15,3-5 19 0,1-7-15 16,-1-1 22-16,0-1 3 16,-1 0 4-16,-4 0 0 15,3-2-4-15,-1 2 0 16,-4 1 4-16,2 3-3 16,-1 3-1-16,-2 0 0 15,1 3-1-15,0 0-9 16,1 1 3-16,-1 2-51 15,-1-1-18-15,-1 1-11 16,-1 1-21-16,-3 0-36 0,-2 0-191 16</inkml:trace>
  <inkml:trace contextRef="#ctx0" brushRef="#br0" timeOffset="5045.5">13427 14849 344 0,'0'0'225'16,"0"0"-79"-16,0 0-37 15,0 0-33-15,0 0-10 16,0 0-41-16,0 0-10 16,0-5-8-16,8 5 6 15,5 10 9-15,2 3-9 16,3 0-6-16,-3 0-6 16,2-1 2-16,-1 1-2 15,0 0 2-15,-3-2-3 0,1 0-6 16,-4-1-40-1,1-1-1-15,-3-2 13 0,0-4-36 16,-3-3-38-16,1 0-58 16,0 0-139-16</inkml:trace>
  <inkml:trace contextRef="#ctx0" brushRef="#br0" timeOffset="6219.83">13132 14401 282 0,'0'0'207'0,"0"0"-74"16,0 0-15-16,0 0-42 15,0 0-13-15,0 0-15 16,-12-10 3-16,7 10-16 16,-1 0-13-16,-4 0-16 0,1 15 0 15,-3 3 2-15,-3 6-7 16,3 4 0-16,2 2-1 16,4 3 7-16,1-4-5 15,5-2-2-15,0-4 0 16,0-5-1-16,5-3-3 15,8-2 3-15,2 0-1 16,1-2 2-16,2-1 1 16,3 0 1-16,1 0-1 15,-2-2 4-15,1 0 0 16,-3 1-1-16,-5-1 1 16,-2 1 2-16,-3-1-4 15,0 4-3-15,-5-2 8 16,-1 5 2-16,-2 3-2 0,0 3 12 15,-8 2 8-15,-8 1-10 16,-2-2-7 0,-5-2 0-16,1-1-4 0,-3-2 3 15,4-2 1-15,0-5-6 16,7-3 4-16,4-4-2 16,7-3-2-16,0 0 13 15,3 0-1-15,0 0-14 16,0 0-3-16,0-4 0 15,0-2 1-15,11 0 0 16,2 4 5-16,2 0-6 0,4 2-1 16,0 0-3-1,0 0 4-15,-3 6 7 0,-1 6-3 16,1 5 0-16,-4 8 7 16,1 6 3-16,-4 10-1 15,-2 4 12-15,-4 1-10 16,-3-1 3-16,0 1-11 15,0-3 2-15,0-2-7 16,0 0 11-16,0-4-11 16,-2-4 0-16,2-6 3 15,0-5-5-15,0-5-1 16,0-7 0-16,6-5 1 16,6-3-5-1,0-2 3-15,6 0 0 0,0 0 2 16,6-9-1-16,-1-2 7 0,3-2-3 15,-1-1-3-15,2-2-3 16,-3 1-6-16,-2 2 2 16,-4 1-6-16,-3 3 3 15,-4 2-21-15,-4 1-18 16,2-1-24-16,-2 0-62 16,-1-3-68-16,-1 1-180 15</inkml:trace>
  <inkml:trace contextRef="#ctx0" brushRef="#br0" timeOffset="6421.25">13585 15234 500 0,'0'0'70'16,"0"0"-47"-16,0 0-23 16,0 0-55-16,0 0-272 15</inkml:trace>
  <inkml:trace contextRef="#ctx0" brushRef="#br0" timeOffset="54468.75">14901 16098 80 0,'0'0'59'16,"0"0"-12"-16,0 0-11 16,0 0 27-16,0 0 12 0,0 0-26 15,0 0-24 1,0 0-6-16,0 0-9 0,0 0-4 16,0 0-3-1,-21 0-3-15,21 0 6 0,-1 0 4 16,1 0 14-16,-2 0 2 15,-1 0-2-15,0 0-4 16,-1 0-7-16,-1-3-4 16,4 0 3-16,-3 2 3 15,4-4-4-15,-2 3 0 16,2-3-9-16,0 0-1 16,0-3 0-16,0 1-1 15,2-1 5-15,3 1-3 16,1 1 1-16,2 2-1 0,-1 0-2 15,5-1 0-15,-3 0 2 16,2 1-1-16,0 0 1 16,0-1-2-16,-2 3 0 15,3-1 10-15,-3 0-7 16,0 1 4-16,1 1-2 16,-4-2 0-16,0 2 1 15,-1-1-1-15,-2 1-2 16,1 0 8-16,2-1-10 15,-2 2-1-15,4-1 2 16,-1-1-2-16,1 1 0 16,1-1 0-16,0 1 0 15,-2 0 5-15,3-1-5 16,0-1 0-16,0 2 3 16,2 1-2-16,0-2-1 0,-3 1 0 15,4 1 0 1,-4 0 1-16,2 0-1 0,-1 0 0 15,-1 0 2-15,0 0-2 16,0 0 1-16,0 0-5 16,-2 0 8-16,3 0-8 15,1 0 7-15,1 0-3 16,3 0 2-16,0 0-2 16,0 1-2-16,-3 1 0 15,0-1 2-15,1 1 0 16,-1-1 0-16,0-1 0 0,-1 3 3 15,-1-2-3-15,2 4 0 16,-3-2-1-16,1 1 2 16,1 0-5-16,-2-1 4 15,0 3 0 1,-2-1 1-16,3 1-1 0,-2 1 2 16,1-1-4-16,0 1 4 15,-2 1-2-15,-1 0 0 16,0 4 0-16,2-1 1 15,-4 2-1-15,2-2 1 16,0-1-1-16,0 0 4 16,3-2-5-16,-2 2 5 15,0-2-4-15,0-1 1 16,-2 2 0-16,2-2-2 0,-1 2 1 16,0-1 0-1,0 1 2-15,-2-1-2 0,0 1 0 16,1-2 0-16,-3 0 1 15,1-2-2-15,-2 1 1 16,2-1 0-16,-1 1 0 16,1 0 0-16,-2 0-1 15,-1 1 1-15,2-2 0 16,-1 3 2-16,-1-1-2 16,2 0 0-16,-1 1 0 15,1 0 1-15,1-2-1 16,-2 1 2-16,3-2 0 0,-2 1-1 15,1 0-1-15,0 0 1 16,0 1-2-16,2-2-1 16,-2 1 2-16,0 1 1 15,0 0 1-15,1 0-2 16,-3 0 3-16,-1 0-2 16,2 0 4-16,-1-1-5 15,1-1 0-15,-2 0 0 16,1-1 3-16,1 2-2 15,-1 1 1-15,2 1-2 16,-1 1 0-16,1-2-2 16,-2 0 2-16,-1-2 0 15,0 1 3-15,0-2-4 0,0 2 1 16,0 1 0 0,0 0 2-16,0 0 3 0,0 0-4 15,0-3-1-15,0 2 0 16,0 0 1-16,0 0 0 15,0 1 4-15,0-2-4 16,0 4 2-16,0-4 1 16,0 1 0-16,-1-1-1 15,-1-1 5-15,2 1-3 16,0-1 0-16,0-1-3 16,0 0 0-16,0-1 1 15,0 1 5-15,-1 2-8 16,-1-1 2-16,2 2-1 15,0-1 5-15,0 0-2 0,-1-1-4 16,1 0 1-16,0 0 3 16,-2-1-3-16,-1-1-1 15,2 0 4-15,-1 2-4 16,-1 1 5-16,-1 0-2 16,1-1-1-16,0 2 6 15,-1 0-8-15,1-2 0 16,-2 2 1-16,3-2-1 15,-2-1 4-15,1 1-3 16,-3-1 1-16,2 1 8 16,-2-1-8-16,-2 1 4 15,1 2 0-15,-1-3-2 16,2 2-3-16,0 0-1 0,0 0 1 16,2-1 2-16,-3 2-3 15,1-2 0-15,1 2-3 16,2-1 6-16,0-1-5 15,0 1 2-15,0-1 0 16,0-1 3-16,-1 1-3 16,-2 0 4-16,1 1-1 15,-1-1 2-15,-1 0 3 16,0 2-4-16,-1 0 0 16,2 1 1-16,-2-2-5 15,0 2 0-15,0 2 3 16,2-2 3-16,-2 1-4 0,1-5 2 15,1 1-3 1,-1 0 6-16,-2-1-7 0,3 0 6 16,-2 0-6-16,5 0 0 15,0-2 0-15,0 1 0 16,0 0 0-16,-1 0 6 16,-4-1-6-16,0 2 2 15,-3 1 4-15,2-1-3 16,-3 3-3-16,0 0 0 15,-1 1-2-15,-2-2 6 16,-1 3-4-16,2-1 4 16,-1-1-2-16,0 1-1 15,-1-1-1-15,1-2 5 0,-4 3-3 16,2-1 2-16,-2 0-4 16,2-1 1-16,1 0 0 15,-1-1-1-15,3 2 0 16,-3-2 7-16,-2-2-5 15,-2 3-2-15,0-3-1 16,-2 0 1-16,3 1 3 16,3-2-1-16,1 0-2 15,4-1 1-15,-1 0 0 16,-1 2-1-16,-2-2 0 16,-4 1 0-16,-5 2 0 15,-2 0 0-15,-3 1-2 0,-3 0 2 16,2 0 1-1,1-1-1-15,3 2 0 0,5-4 0 16,4 2 0-16,-1 1 2 16,-1-1-1-16,-1 0-1 15,-4 0 1-15,-2-2-4 16,-3 2 2-16,-1 0 1 16,1 1 2-16,2-1-2 15,3 0 0-15,0-2 0 16,3-1-1-16,-2 2-1 15,2-2-2-15,1 0 8 16,-3 0-4-16,2 0 0 16,-1 4-1-16,-1 0-4 15,-2 2 4-15,-1 0-1 16,-1-1 0-16,-2 0 2 0,0-1-1 16,0 1-7-16,0-1 5 15,2 2 3-15,-2-2 2 16,-1 3-1-16,-4-1-1 15,1 1 1-15,-2-1 0 16,0 1-1-16,0 0 0 16,5 0 1-16,3 0-1 15,1-2 0-15,0-1 0 16,0 0 0-16,-1-1 2 16,-6 4-2-16,-1 1 0 15,-2 0-2-15,-3 2 2 16,7-4 0-16,2 1 0 0,1-4 3 15,2 1 2-15,0-1-5 16,-1 0 0-16,-1-2-2 16,-2 0 2-16,3 1 0 15,-3 0-1-15,4-2 2 16,0 3-4-16,-1-1 4 16,4 3-1-16,-2-3 0 15,2-1 0-15,4 0 1 16,-3-1-4-16,2 0 5 15,-2 2-2-15,0-1 2 16,-5 2-2-16,-3-3-3 16,-4 3 3-16,0 0 1 0,2-2-1 15,3 2 0-15,5-3-1 16,7 1 1 0,1-1 0-16,4 0 0 0,1 0-3 15,1 0 2-15,-4 0 1 16,2 0 1-16,-5 0 1 15,2 0-2-15,-2 0 0 16,2 0-2-16,1 0 2 16,-3 0 0-16,4-1 0 15,-4-2 3-15,2-1-3 16,-2 1-1-16,-2-4 1 16,0 1 0-16,-3-1 0 15,-1 1 0-15,-4 0 4 16,0-1-2-16,-3-3-3 15,2 0 1-15,4 3 0 0,4 1 1 16,5 2 4-16,3 0-5 16,-1-1 3-16,5 1-3 15,-1-2 1-15,0 0-1 16,0 0 3-16,-2-1 1 16,-1 0-4-16,-5-1 0 15,4-2 7-15,-4 1-6 16,0 2 4-16,2 1-5 15,3 2 0-15,1-2 8 16,1 2-6-16,-6-2 0 16,0 2-2-16,-4-3 3 15,-2 0-3-15,0 2 0 0,3-4 1 16,-1 1 6-16,-2-2-7 16,0-2 0-16,1 1 0 15,1 0 1-15,0 1-1 16,1 0 0-16,0 2 1 15,3 1 6-15,5-3-1 16,-2 0 1-16,6-1 12 16,-2-2-15-16,3-1-1 15,0 1-2-15,2-1-1 16,0 0 0-16,1 0-3 16,0-2 3-16,2 1 6 15,0-2-6-15,3 2-6 16,0-3 6-16,0 1 0 0,0 0-5 15,10 2 5 1,-1 1 0-16,3 0-2 0,-2 4 4 16,1-3-2-16,-1-1 0 15,5-3 2-15,0-1-2 16,3 0 0-16,0 0-2 16,0 0 2-16,-2 2 2 15,-1 3-2-15,1-1 0 16,0 1 0-16,1 1-2 15,3-2 2-15,2 1-2 16,-1-1 1-16,0 1 2 16,0-2-2-16,0 1 2 0,0 0-1 15,4 1 0-15,-1 1-2 16,1 0 2 0,-1 1 0-16,-4 0 0 0,0 1 0 15,-3 0-1-15,2 0 2 16,0 1-3-16,0 0 2 15,1 0-2-15,1 1 1 16,-3-3 1-16,3 1 0 16,-3 0 0-16,3-3 1 15,3 2-2-15,-1-5 0 16,3 2 1-16,-2 3 1 16,0 0-1-16,-4 2 0 15,-3 2 0-15,-2 0 0 0,-2 3 0 16,2-2 0-1,-1 2 0-15,0-2 0 0,0 0 0 16,4-1 0-16,-3-1 1 16,6 1-1-16,0-1 0 15,0-1-1-15,-1 2 2 16,-3 0-2-16,2 1 1 16,-1 1 0-16,-1-1-1 15,0 0 0-15,0 1 1 16,2-3-6-16,1 3 6 15,-1-1 6-15,0 4-6 16,-1-1-5-16,2 0 3 16,-1-1 2-16,-1-2-1 0,0 2 0 15,-2-2 1-15,4 2 4 16,-1 0-4-16,-2 2-3 16,2 0 2-16,-1-1-6 15,0 0 7-15,0 0-1 16,1 0-1-16,2-1 2 15,-3 0-2-15,6-2-3 16,-2 3 4-16,2-3 0 16,-2 4 0-16,2-3-4 15,0 0 5-15,3 1 3 16,-3 0-3-16,0-2-1 16,-2 2 1-16,-1 0 0 15,-3-2-2-15,3 3 0 16,-1-1 2-16,-1 1 0 0,0 2 0 15,2-2 0-15,-2 1 0 16,2-2 3-16,6 1-3 16,0-1-1-16,0 0 1 15,3-1 2-15,-2 2-2 16,6 1 0-16,-1-1 1 16,-6 1-1-16,1 1 0 15,-4-2-1-15,0 0 1 16,0-1 1-16,-2 0-1 15,1 0 0-15,-1 0 1 16,-2 1-1-16,0 0-1 16,2 0 0-16,1 1 2 15,1-1 0-15,3-1-1 0,0 1 0 16,1 0 1 0,-1-3-1-16,-1 2-1 0,1 0 0 15,2-1 2-15,-1 1-1 16,1-2 3-16,-1 2-3 15,2 1 0-15,-2 0 1 16,-1 2-1-16,1-1 0 16,2 1 0-16,3-2 0 15,-2 0 0-15,4 2 0 16,-3-2 0-16,0 0 0 16,1-1-3-16,1 2 3 15,0-1 0-15,-3 0 1 16,-1 0-2-16,-3 2 2 15,2-1-1-15,-1 1 0 0,3 0 0 16,1 1-1-16,2 0 1 16,3 0 0-16,-4 0-1 15,-3 0 2-15,-8 0-1 16,-4 0 0-16,-6 0 0 16,-3 0 2-16,-6 0 0 15,0 0 1-15,-2 0-3 16,-1 0 0-16,2 1 7 15,-1 0-7-15,-1 1-3 16,2-2 3-16,-1 0 1 16,1 0-1-16,-1 0 0 15,-1 0 0-15,0 0-4 16,0 1-6-16,2 2-63 0,1 3-52 16,7-1-44-16,-2-1-359 15</inkml:trace>
  <inkml:trace contextRef="#ctx0" brushRef="#br0" timeOffset="59774.95">22922 5088 44 0,'0'0'60'0,"0"0"9"16,0 0 2-16,0 0-13 15,0 0 2-15,0 0 1 16,0 0-18-16,22-35-1 16,-17 31-24-16,-1-2-4 15,1 1-7-15,2 0 7 16,0 0-6-16,1 2-2 15,1-3-5-15,4 0 13 16,2 2-12-16,6-3-1 16,1 3 3-16,2-1 8 15,2 1 0-15,-2 1-3 0,-1 1-5 16,1 0 10-16,-4-1-14 16,1 1 0-16,-2-1 1 15,1 0 0-15,0 0 13 16,3 1-14-16,-1-1 1 15,4 0 13-15,-1-1-14 16,2-1 0-16,1 0 5 16,-1 1-1-16,1-2 3 15,2 2-6-15,0-1 2 16,1 0 14-16,0-1-16 16,4 0 3-16,1 1 2 15,3-1-3-15,1 2 0 16,1 1-3-16,-5 0 0 15,-3 2 3-15,-5-1-3 0,-4 2 0 16,1 0 0-16,0 0 0 16,3 0 1-16,0 0-1 15,4 0 0-15,-1 3 1 16,-3 0-1-16,1-2 0 16,-4-1 1-16,-1 0 1 15,-2 0-2-15,-1 0-1 16,0 0 1-16,-1 0 4 15,2 2-4-15,0-1 0 16,3 1-2-16,-2-1 2 16,2 0 0-16,1 2 0 15,-1 0 0-15,-1 0-3 16,-5 0 5-16,-1-2-2 0,-3 0 0 16,1 1-2-1,0-1 2-15,3 2 0 0,5 0 2 16,-2 0-5-16,4-2 4 15,0 1-1-15,-2-2 0 16,-2 0 0-16,0 1 0 16,-2-1 0-16,3 2 1 15,-1-1-2-15,2-1 1 16,-2 0 0-16,-1 0 2 16,-4 0-2-16,-1 0 0 15,-2 0 0-15,-1 0 0 16,-1 0 1-16,-3 0-1 0,3 0 0 15,-3 1-1-15,0 2 1 16,2 2 0-16,0-1 0 16,1 0 1-16,1 2-3 15,-2-2 2-15,-1 0 0 16,-2 0-6-16,-4-2 6 16,-1-1-3-16,0 2 3 15,5 2 0-15,2 0-1 16,2 3 1-16,0 0 0 15,3 0-6-15,-5 0 3 16,4-1 1-16,-7-1 1 16,-1 0 2-16,0-1-3 15,-3 0 2-15,3 0 0 0,-2 1-1 16,4 2 1 0,0 1-1-16,3 0 1 15,-2 1 1-15,0 0-1 0,-1-1-1 16,-2-1 1-16,-2-1-5 15,-2-1 4-15,1 0-2 16,-3-2 1-16,0-1 4 16,1 4-1-16,1 0-1 15,1 1 0-15,0 2 3 16,0 0-3-16,0 0 0 16,-2-2 0-16,-1 0 0 15,0-3-1-15,0 0-9 0,0 0 10 16,0-2 2-1,0 1-2-15,0 0 0 0,0 0 5 16,0 3-4-16,0-1 2 16,0 1-3-16,-3-1 0 15,0-2 4 1,0 0-4-16,-1 0-8 0,-1 1 8 16,2 0 5-16,-3 1-4 15,2 1 3-15,-1 2-3 16,2-1 7-16,0 0-8 15,-1-1 0-15,1-1 5 16,-2 1-5-16,2-1 0 16,-2-1 0-16,0 3 2 0,1-3-3 15,-1 2 2 1,0 0-1-16,-1 1 5 0,-1-3-5 16,-2 2-8-1,0-1 8-15,-1-1 0 0,1 1 3 16,0 1-3-16,0 0 0 15,-3 0 7-15,1 0-6 16,-2 2-1-16,1-2 0 16,0-1 8-16,-3 1-1 15,5 0-7-15,-3-2 0 16,1 2-1-16,-1-1 5 16,0 1-4-16,-2 0 0 15,-3-2 3-15,2 1 4 16,-4 1-6-16,-2-3 6 0,1 2 2 15,-3 0 1 1,-1 0-7-16,1-2 0 0,5 0 0 16,-4 0 4-16,4 2-7 15,1-2 2-15,-1 2-2 16,-2-2 0-16,1 2 1 16,-4-1 4-16,1-1-5 15,-1 2 6-15,0 0-6 16,-3 1 0-16,-3-2 3 15,-1 0-3-15,-5 0 5 16,0 0 1-16,5 0 1 16,3 3 2-16,2-1-9 15,1 0 0-15,-1 1 2 0,0-1 0 16,-3 0-1 0,-2 1 1-16,-2 1 0 0,0 1 2 15,0 0-4-15,2-3 0 16,0-1-5-16,-1-1 8 15,1-1-3-15,-3 1 3 16,-4-4 0-16,-3 2-2 16,0 0 0-16,1-3-1 15,0 1 10-15,4-1-6 16,3 0-4-16,2 0 4 16,1 0 1-16,0 0-2 15,1 0-3-15,-1 0 5 16,3 0-1-16,3-3-4 0,0-2 0 15,0-2 12-15,-3-2-5 16,-4-1 6-16,-3-1-4 16,-2-2-2-16,-2 0 2 15,1 2-5-15,5-1 4 16,5 2 3-16,4-2-6 16,4 1 4-16,5-3 4 15,-2-1-10-15,2 0 17 16,1-3-18-16,0 0-1 15,-1-5 4-15,2 0 0 16,0 1-5-16,-1 1 0 0,2-1 0 16,2 1-6-1,2 4 1-15,4 3-4 16,3 2 4-16,0 2-3 0,2 1-1 16,11-1-31-16,1 3-20 15,5 0 11-15,-1 1-20 16,3 2-1-16,-1 0-7 15,2-1-76-15,-6-7-339 16</inkml:trace>
  <inkml:trace contextRef="#ctx0" brushRef="#br0" timeOffset="62174.94">15059 3166 20 0,'0'0'67'0,"0"0"-7"16,0 0-7-16,0 0 3 16,0 0-11-16,0 0 10 15,0 0 16-15,-4-10-23 16,1 7 2-16,1 0-19 15,1 1-7-15,1-2 2 16,0-2-21-16,0 0 12 16,0 1-10-16,0-3-5 15,10-2 6-15,4 0-3 16,7 0 0-16,4 0-1 16,3 1-4-16,2 1 3 15,1 1 1-15,1 0-1 16,-1 3-3-16,0-2 4 0,2 2-2 15,2 1-3-15,3 2 1 16,4-1 0-16,1 2 4 16,5 0-4-16,-3 0 1 15,2 0-1-15,-2 0 0 16,-4 0 0-16,-4 0-4 16,-6 0 4-16,-1 4 2 15,-3 2 0-15,3 2-4 16,1 2 4-16,6 0 0 15,2 0 2-15,0-2-4 16,-1 2 0-16,-6-1-5 16,-3 2 3-16,-4 0 2 15,-3 2-1-15,0-1 3 16,-2 4-4-16,-1 1 2 0,1 2 0 16,-4-1 3-16,-1 1-3 15,-1 0-3-15,-1 2 3 16,-1 0 0-16,-2 0 2 15,0 2-2-15,0-2 1 16,-3 1 9-16,2-2-8 16,0 3 0-16,-1 0 8 15,-1 2-5-15,1 2 5 16,-1 1 2-16,-3 3-10 16,1-3 20-16,-5 1-16 15,0-2 6-15,0-2 7 16,0-1-6-16,-3 1 3 0,-9 1 0 15,-1 2-7-15,-2-1 13 16,1-2-18-16,-3 0 1 16,0 2 2-16,-2-2 3 15,-1 0-3-15,-2 0-1 16,-2-1-2-16,-4 0 15 16,-2 0-10-16,-3-1 1 15,-1 1 3-15,-2-3 3 16,0-2-16-16,0 0 2 15,-1-2 1-15,0-1 9 16,-1-2-12-16,-2-2 2 16,-3-1 6-16,-2 1-8 0,-3-3 3 15,-1 0-3 1,-3-5 4-16,-6-1 2 0,-1-3-6 16,1 0 0-16,0 0 0 15,4 0 0-15,1 0 0 16,0 0-1-16,4 0 3 15,0 0 0-15,1 0-2 16,5 0 0-16,2-6-1 16,4-2 10-16,-1-1-9 15,0-3 0-15,-1-1 3 16,-2-2-2-16,0-2-1 16,1-2 0-16,3-1-4 15,4-1 4-15,3 0 0 16,5 0 3-16,2-2-3 15,3 2 6-15,0-2-6 0,-2 0 0 16,-1 0 2-16,4 1 1 16,-2 2-3-16,5 0 0 15,4 2 0-15,6 1-1 16,1-1-7-16,5-4 5 16,0-2 3-16,0-3-2 15,6 2 2-15,3-2 3 16,1 2 8-16,-4 1-1 15,1 0-8-15,0 0 0 16,1 1-2-16,3 1 3 0,1-1-7 16,5 2 4-1,-1-2-5-15,5 2-1 16,3 0 7-16,3 1-1 0,2-1 1 16,4 2-1-16,3-3-4 15,2 2 0-15,0 1 4 16,0 2 3-16,3 1-3 15,-3 4-3-15,-1-1-11 16,-4 0-13-16,1 3 27 16,-2 0 7-16,-2 5-7 15,-1-1-4-15,3 3 1 16,5-1 6-16,3 3-3 16,3 1 0-16,3 0-16 0,-2 0 1 15,-1 0-8 1,-6 0-2-16,2 4-3 0,-1 4-19 15,0 1 0-15,-1 2-20 16,-1 5-35-16,-6 1-177 16,-9 1-73-16</inkml:trace>
  <inkml:trace contextRef="#ctx0" brushRef="#br0" timeOffset="66561.42">25073 16937 421 0,'0'0'65'0,"0"0"-40"16,0 0 41-16,0 0 29 16,0 0-36-16,0 0-36 15,0 0 6-15,-4-7-4 16,4 7-9-16,0 0-5 16,0 0-10-16,0 0 1 15,0 0 4-15,7 8 12 0,2 4-8 16,-3 1-1-1,1 1 4-15,0 0-7 0,0 1 10 16,2 3-13-16,-2-2 4 16,-1 1-4-16,3-1 6 15,0-3-2-15,-3-4-5 16,-1-2 9-16,-1-3 21 16,1-2-16-16,2-2 3 15,3 0-2-15,7-3 3 16,4-14-12-16,1-2-6 15,2-7 2-15,-3-1 4 16,1-2-8-16,2-7 0 0,1 1 4 16,0 1-3-16,1 4-2 15,1 7 0 1,-2 5-2-16,2 2-5 0,-1 7-17 16,-2 5 11-16,0 1 7 15,-4 3-2-15,-6 0 3 16,-4 0-2-16,-5 0 8 15,-5 0-2-15,0 0 2 16,0 0-41-16,0 0-3 16,0 0-43-16,0 4-81 15,-6 1-159-15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28:07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10746 3186 31 0,'0'0'119'0,"0"0"-28"15,0 0 2-15,0 0-43 16,0 0 1-16,0 0-3 15,0 0 9-15,0 0-27 16,0 0 10-16,-22-1-20 16,19 1-11-16,3-2 21 15,-2 1-12-15,-1-1 1 16,2 1-2-16,-1 1-10 16,1-1 20-16,-1-2-17 15,2 1 10-15,-1 1 9 16,1 1-6-16,-2 0 8 0,2-2-3 15,0 2-21-15,0-2 20 16,0 0-17-16,0 2 0 16,0-1 0-16,0 1 7 15,0 0-3-15,0-2-11 16,0 2 4-16,0 0-1 16,0 0-6-16,0 0-3 15,0 0-5-15,0 0 2 16,0 0 5-16,0 0 0 15,0 3 1-15,5 3 4 16,-1 0-4-16,1 1 0 0,-2-3 2 16,1 2-2-16,-1-2 0 15,1 2-2-15,-1-4 2 16,2 3 12-16,-2-4-12 16,0 0 0-16,-1-1-1 15,4 0 2-15,4 0 17 16,2 0-11-16,7-5 8 15,2-8-2-15,0-1-12 16,3-2-1-16,-3 0 10 16,3 1-10-16,-2 0 2 15,5 2-2-15,-9 2 0 16,1 4 0-16,-8 2 0 16,-1 4-4-16,-1-1 3 15,0 2 2-15,1 0-2 16,-2 0 0-16,-2 0-4 0,1 0 5 15,4 0-31-15,-1 0-30 16,8 0-11-16,0 3-60 16,4-3-34-16,2 0-146 15</inkml:trace>
  <inkml:trace contextRef="#ctx0" brushRef="#br0" timeOffset="8897.54">14622 1948 174 0,'0'0'62'15,"0"0"35"-15,0 0 3 16,0 0 19-16,0 0-42 16,0 0-14-16,0 0-25 15,0 0 16-15,-2-29-21 0,1 26-8 16,-1-3 3-16,1 2 0 16,-1 0 12-16,0 0-14 15,-1 0-12 1,0 1 24-16,0 0-15 0,0 0 0 15,0 2-3-15,1-2-3 16,1 3 4-16,1-1-12 16,-3-1 2-16,1 2 9 15,-4 0-17-15,-1 0-2 16,-1 0-1-16,-2 0 0 16,-5 13 5-16,-2 3-5 15,-3 5 2-15,-1 2-3 16,1 2 2-16,1-2-1 15,2 1 0-15,0 0 0 0,1 0 2 16,3 0-2-16,3 2-1 16,-2-1 0-16,6-4 2 15,-3-3-2-15,4-2 1 16,2-5 0-16,-2-1 1 16,2-3 0-16,1-4-1 15,1-1 0-15,1-1 5 16,0-1-5-16,0 0 0 15,0 0 2-15,0 0 2 16,0 0-4-16,0 0-1 16,0-6-15-16,0-2-30 0,11-1-18 15,0-1-80-15,4 0-126 16,4-2-297-16</inkml:trace>
  <inkml:trace contextRef="#ctx0" brushRef="#br0" timeOffset="9263.69">14570 2109 201 0,'0'0'125'0,"0"0"-18"16,0 0-19-16,0 0-5 15,0 0-10-15,0 0-14 16,1-4-16-16,-1 4-9 16,0 0-10-16,-9 8-5 15,-5 5-1-15,-5 4 1 16,-3 2-2-16,-6-1 9 15,0 1-23-15,-1 0 8 16,3-3-5-16,4-4-6 0,3-1 0 16,5-2 0-1,6-4-19-15,5-5-75 0,3 0-197 16,0 0-105-16</inkml:trace>
  <inkml:trace contextRef="#ctx0" brushRef="#br0" timeOffset="9714.24">14219 1985 170 0,'0'0'276'15,"0"0"-155"-15,0 0-23 16,0 0-47-16,0 0-6 15,0 0-9-15,0-1-22 16,0 1-9-16,2 0-5 16,8 1 0-16,5 9 23 0,2 4-10 15,-1 2 1-15,3 3 2 16,4 3-1-16,2 1-9 16,6 4-6-16,-5 2 3 15,-8-1 4-15,-8-2-7 16,-9-1-5-16,-1-4-49 15,0-3-92-15,0-5-158 16</inkml:trace>
  <inkml:trace contextRef="#ctx0" brushRef="#br0" timeOffset="20399.86">8853 5627 201 0,'0'0'40'0,"0"0"40"16,0 0-41-16,0 0 24 0,0 0 29 15,0 0-11-15,0 0-17 16,0 0-17-16,0 0-15 15,0 0-11-15,0 0-10 16,0 0-2-16,0 0 0 16,0 0-3-16,0 0 5 15,0 0-5-15,0 0 6 16,0 0 15-16,0 0 3 16,0 0-4-16,0 0 0 15,-8 0-12-15,-7 0 2 16,-7 0-7-16,-9 0-7 15,-4 2 7-15,-2 2-8 16,-3-1 0-16,9 0 0 16,2-2-1-16,11 0 12 0,5-1-12 15,7 0 0-15,6 0 9 16,0 0-9-16,0 0-12 16,0 0-17-16,18-1 10 15,5-5 15-15,2 2-14 16,-2 0 14-16,-2 2-1 15,-4 1 5-15,-3 1-6 16,-1 0 3-16,-2 0-1 16,-3 0 1-16,-2 0 3 15,-2 0-1-15,-1 0 1 16,-1 0 4-16,-2 0 8 16,0 0 10-16,0 0-3 15,0 0 12-15,-3 0 3 0,-11 0-2 16,-3-2-31-1,-3 1 2-15,2 0-2 0,2-1 5 16,10 2-1-16,1 0-5 16,4-1-7-16,1 1 1 15,0 0-22-15,3-2-62 16,13-1 52-16,1 1-112 16,-4-3-173-16</inkml:trace>
  <inkml:trace contextRef="#ctx0" brushRef="#br0" timeOffset="52705.84">15498 8629 26 0,'0'0'74'0,"0"0"-26"15,0 0-32-15,0 0-12 16,0 0-4-16,0 0 2 16,0 0 4-16,0 0-4 0,0 0 38 15,22-43-1 1,-22 38-2-16,0 0 1 15,0 1 2-15,0-1-30 0,0 1 10 16,0-2-18-16,3 2 4 16,0-1-1-16,-1 0 8 15,-1-1-11-15,1 0 28 16,-2-1-11-16,3 1 2 16,-2-1-1-16,5 0-2 15,-2 0 4-15,1 0 8 16,0-1-25-16,-2 1 13 15,0 0-15-15,0 0 3 0,0-2-6 16,2 1 0 0,3-4 0-16,-1 1 3 0,7-4-3 15,4-2-3-15,6-1-3 16,1-1-96-16,0 0 74 16,-7 7 28-16,-5-2 0 15,-2 3-16-15,-5 1-38 16,2-3 14-16,2 0-53 15,2 2 61-15</inkml:trace>
  <inkml:trace contextRef="#ctx0" brushRef="#br0" timeOffset="82654.98">23495 8516 20 0,'0'0'4'0,"0"0"23"16,0 0 26-16,0 0 25 15,0 0-16-15,0 0-8 16,0 0 18-16,0 0-1 16,0 0-12-16,0-19-28 15,0 18-6-15,0 0 1 16,0-1-26-16,0 2-6 16,0-1-5-16,0 1-20 15,0-2 18-15,0 1 13 16,0-2 11-16,0 2-7 15,0-1 2-15,0 1-2 16,0 0 15-16,0 1-8 16,0-2 2-16,0-1 11 15,0 1-9-15,0-1-8 0,0 1-3 16,0 1 13-16,1-2 28 16,-1 2-10-16,0-2 16 15,0-1 5-15,0 1-20 16,0-2-17-16,0 0-10 15,0 0-7 1,0-2 14-16,0-3-14 0,0 1 4 16,0-4-2-16,0 1-1 15,0-3-2-15,0-2-1 16,8 2 0-16,5-1-1 16,4-1 1-16,2 1 0 15,4-4 0-15,5-2 0 0,2-2-1 16,1-4 0-1,3-2 2-15,-5 2 3 0,-4 6-4 16,-7 2 0-16,-6 4 5 16,-2 5-2-16,-6 3 8 15,1 1-11-15,-2 1 5 16,-2 2 8-16,1 1-6 16,-2 0-1-16,2 2 4 15,-2-2-7-15,0-1 0 16,0 1-3-16,0 0 1 15,0 2 3-15,0 1-4 16,0 0 0-16,0 0 1 16,0 0-1-16,0 0-5 15,0 0-8-15,0 0 13 0,0 0-1 16,0-2 1-16,-8 1-1 16,-1 0 1-16,-3-2 2 15,0 0-2-15,-4 1 0 16,-1 0 0-16,-7-1 0 15,1 1 0-15,-1-1-2 16,4 2 2-16,6-2 3 16,3 2-3-16,5-1 0 15,1 1 3-15,1 0 0 16,3-1-3-16,1 1 0 16,0 1 3-16,0-3-3 15,0 0-1-15,5 0-4 16,12-2-16-16,8-1-14 0,1 0-18 15,-3-1 7-15,-1 1 42 16,-5-1 4-16,-2-1 6 16,-1 3-6-16,-4-1 0 15,-2 0 22-15,-1 3-8 16,-1 1 1-16,-2 0 12 16,-1 1 0-16,2-1-7 15,1 2-20-15,4 0 4 16,4 0 0-16,-1 0-4 15,-2 0 0-15,-5 0-2 16,-5 2 2-16,1 9-2 16,1 3-3-16,0 6 10 15,1 2-8-15,-1 2 3 0,3 4-1 16,3-1-11-16,2-1-75 16,2-5-107-16</inkml:trace>
  <inkml:trace contextRef="#ctx0" brushRef="#br0" timeOffset="101996.55">22508 10394 353 0,'0'0'79'16,"0"0"33"-16,0 0-10 15,0 0-22-15,0 0 4 16,0 0-44-16,0 0-7 15,0 0 11-15,-6-13-24 16,6 12-10-16,0 1 7 16,0 0-1-16,0 0-2 0,0 0-12 15,0 0 2-15,0 0 3 16,0 0-5-16,0-2-2 16,0 2 2-1,0 0 1-15,0 0 4 16,-1 0 0-16,-8 0 1 0,-7 0 11 15,-11 0-16-15,-8 0-3 16,-4 2 4-16,3 1-4 16,1-2 2-16,4 1-2 15,4-2 0-15,9 1 4 16,3-1-3-16,9 0-1 16,5 0 0-16,1 0-5 15,0 0 3-15,0 0-12 16,0 0-10-16,6 0 16 0,5 3-28 15,0 1 12-15,-3 0 8 16,-2-1-9-16,-2 1 8 16,-3 1-29-16,1-3-64 15,-1 1-128-15</inkml:trace>
  <inkml:trace contextRef="#ctx0" brushRef="#br0" timeOffset="108045.74">13598 9669 18 0,'0'0'162'0,"0"0"-60"16,0 0-39-16,0 0-27 15,0 0 7-15,0 0 34 16,0 0-33-16,0 0-3 16,0 0 5-16,0 0-15 0,0-2 0 15,0 1-10-15,0 1-20 16,0-2 25-16,0 2-24 16,0 0-1-16,0 0-1 15,0 0 0-15,0 0 0 16,0 0 0-16,0 0 0 15,0 0 3-15,0 5-3 16,0-1 0-16,2 0 4 16,1 2 1-16,-2 0 3 15,1-1-5-15,1 1 7 16,2-2 8-16,-1 0-12 16,1-2 2-16,2-1-2 15,0-1-4-15,2 0 5 16,5 0-7-16,-2 0 0 0,1-7 5 15,2-3-5-15,-3-3 0 16,1 1-2-16,-2-1 5 16,-2 1-6-16,0 3 3 15,-5 3-11-15,1 2 7 16,-2 3-7-16,0-1 11 16,-2 2-8-16,1 0-39 15,-2 0-86-15,0 0-154 16</inkml:trace>
  <inkml:trace contextRef="#ctx0" brushRef="#br0" timeOffset="134989.57">14639 15437 157 0,'0'0'97'0,"0"0"-23"16,0 0-24-16,0 0 2 16,0 0 3-16,0 0-16 15,0 0 7-15,-9-1 13 16,7-1-8-16,1 1-8 0,-1 0 3 15,0-2-12-15,1 1-3 16,-1 1-22 0,2 0 13-16,0-1 1 0,0 1 0 15,0 1 11-15,0 0-9 16,0-2 3-16,0 2-16 16,0 0 3-16,0 0 5 15,0 0-20-15,0 0 1 16,0 0 7-16,0 0-7 15,0 0 3-15,2 0-1 16,3 0 1-16,-1 3 8 16,2 4-8-16,-1 0 2 15,0 1 1-15,0 2 1 16,-2-2 0-16,0 0-8 16,1 1 3-16,-1-1 4 0,0 2-7 15,2 0 1-15,1 0-2 16,-2-2 3-16,1 0 2 15,-1 0-4-15,-1-4 0 16,0 0 3-16,0-1-3 16,-1 0 1-16,2-2 0 15,0 1 1-15,1-1 2 16,1 0-2-16,2-1-2 16,2 0 8-16,0 0-8 15,4 0 0-15,1 0 6 16,1 0-4-16,4-7 6 15,-1-1-7-15,-1-2 0 16,3-1 13-16,1-3-12 0,1-3 1 16,2-2 4-16,3-1-3 15,-1 2 5-15,4 1-7 16,2 2 2-16,5-1 12 16,2 4-16-16,-5 0 4 15,-2 5 3-15,-4 3-1 16,-8 1 1-16,-2 2-7 15,-1-1 2-15,-6 2 1 16,-5 0 1-16,0 0-6 16,-3 0 2-16,-4 0 0 15,1 0 2-15,-1 0-2 16,0 0 0-16,0 0 9 16,0 0-9-16,0 0 4 15,0 0-3-15,0 0 5 0,0 0-3 16,-1 0-3-16,-1 0-6 15,-2 3-2-15,1 4-75 16,3 2-20-16,0-1-58 16,-3-1-233-16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1T08:19:23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28327 6255 247 0,'0'0'54'0,"0"0"-19"0,0 0 51 16,0 0-39-16,0 0 2 0,0 0-5 16,0 0 30-1,0 0 19-15,0 0-77 0,0 0 15 16,12-20 3-16,-12 19-30 16,0 1 20-16,0-2-3 15,0 2-19-15,0 0 34 16,0 0-34-16,2 0 7 15,-2 0-6-15,0 0 5 16,0 0-12-16,0 0 4 16,-8 8 0-16,-1 2 4 15,-4 2-1-15,-2 1-3 16,3 1 3-16,-2 0 10 16,2-1-13-16,-1 2 1 15,2 0 5-15,4 0 2 0,1-1-4 16,2-1-4-16,-1-1 2 15,4-2 1-15,-1-1-3 16,2-1 0-16,0 2 2 16,0-1-3-16,0 1 4 15,0 0-3-15,11-2 0 16,-1 0 2-16,-1 2-4 16,10 0 2-16,-4 0 0 15,8 0 3-15,-2 0-3 16,0 0 0-16,5 0 3 15,0-2 2-15,0-1-8 16,0-2 3-16,-2 0 0 16,-2-4 10-16,-3 0-10 0,-2 1 11 15,-2-2 15-15,-3 0-17 16,3 0 21-16,-2 0-2 16,5-4-22-16,-1-5 29 15,0 1-24-15,-3-2 15 16,-1-1-3-16,-2 1-19 15,-4 0 11-15,-1 0 6 16,-1-1-18-16,0-2 28 16,0 0-17-16,-4 0 2 15,3-2 1-15,-4 3-14 16,0-3 4-16,0 2 1 16,0 0-6-16,0-1 30 0,0-2-23 15,0 1 4-15,-5-1 21 16,-5 0-29-16,1 1 19 15,-3 0-11-15,-1 0-13 16,-1 4 23-16,-2 4-22 16,-3 0 4-16,-1 3-5 15,-2 1 6-15,0 0-9 16,0 3 3-16,1 0-4 16,3 0-3-16,0 0 7 15,5 1 0-15,1 6-3 16,5 1-64-16,4 0-4 15,3-1-72-15,0-3-81 16,0-2-280-16</inkml:trace>
  <inkml:trace contextRef="#ctx0" brushRef="#br0" timeOffset="3012.86">28549 5987 159 0,'0'0'156'0,"0"0"-16"16,0 0-67-16,0 0-7 15,0 0 4-15,0 0-18 16,-1-23-26-16,1 22 15 15,0-1-28-15,0 0 1 16,0 2 23-16,0-2-28 16,0 2 23-16,0-1-4 0,0 1-14 15,0-2 25-15,0 2-7 16,0 0-9-16,0 0 14 16,0 0-36-16,0 0 17 15,0 0-18-15,0 0 8 16,-2 0 6-16,2 0-11 15,-1 0-1-15,1 0-2 16,0 0 0-16,-2 7 0 16,-1 10 0-16,-1 9 5 15,-5 6 12-15,0 8-9 16,0 6 0-16,0 7 22 16,0 2-23-16,3 0 4 15,3 0-1-15,2-2-3 16,1 0 11-16,0-4-14 0,0-2-2 15,0-2 7-15,3-3-5 16,0-1-4-16,0-1 0 16,1-4 5-16,-2 0-3 15,-2-4-2-15,0-1 0 16,0-6 8-16,0-2 0 16,0-6-8-16,0-6 0 15,0-4 3-15,-3-3-3 16,1-1 0-16,2-3 0 15,0 2 7-15,0-2-3 16,0 0-4-16,0 0 0 0,0 0 5 16,0 0-15-1,0-5 10-15,0-9-133 0,0 0-83 16,3-4-503-16</inkml:trace>
  <inkml:trace contextRef="#ctx0" brushRef="#br0" timeOffset="3678.51">28985 6533 532 0,'0'0'168'0,"0"0"-96"15,0 0-17-15,0 0 20 16,0 0-39-16,0 0-33 16,3 20 34-16,-12 2 18 0,-2 8-31 15,-2 1 19 1,4 0-40-16,3-3 30 0,-1 1-18 15,4-4-10-15,0-2 20 16,3-1-18-16,0-1-5 16,0 0 8-16,0-1-1 15,0 2-9-15,10 0 0 16,5 0 0-16,7 1-4 16,8-3 4-16,5 0-23 15,4-8-129-15,-3-5-311 16</inkml:trace>
  <inkml:trace contextRef="#ctx0" brushRef="#br0" timeOffset="4121.45">29272 6811 859 0,'0'0'118'0,"0"0"-57"15,0 0 32-15,0 0-48 16,0 0-44-16,0 0-1 16,0-1 4-16,0 9-4 15,0 3 0-15,0 3 0 16,0 3-1-16,0 2 1 0,0 1 0 16,8-1 2-1,3 1-2-15,2 0 0 0,4-3-4 16,2-4 7-16,-2-4-6 15,0-6 3-15,0-3 0 16,-2 0 2-16,-2 0 3 16,-1-4-5-16,-4-7 20 15,-4-3 0-15,-1-2 97 16,-3-1-20-16,0 1-47 16,0 3 17-16,0-3-55 15,-1 1 7-15,-10 2-19 16,-2 3 21-16,1 1-21 15,0 3 0-15,0 2 0 16,6 2 0-16,3 0 0 16,3 2-33-16,0 0-130 0,3-1-142 15,24-1-376 1</inkml:trace>
  <inkml:trace contextRef="#ctx0" brushRef="#br0" timeOffset="4462.35">29708 6678 1017 0,'0'0'70'16,"0"0"-31"-16,0 0 37 16,0 0-66-16,0 0 11 0,96 26 7 15,-65-9-26-15,-2 4 35 16,0 3-35-16,0 6 2 15,-5 1 7-15,0 4-11 16,-7 3 0-16,-4 1 0 16,-6 3 8-16,-7-2-8 15,0-3 7-15,-12-5-7 16,-13-3 33-16,-7-4-23 16,3-6 1-16,-3-5 9 15,5-6-11-15,8-5 1 16,1-3-10-16,9 0-21 15,9-6-127-15,0-9-134 16</inkml:trace>
  <inkml:trace contextRef="#ctx0" brushRef="#br0" timeOffset="4766.99">30572 6674 712 0,'0'0'89'0,"0"0"-48"15,0 0 86-15,0 0-31 0,0 0-64 16,0 0 17-16,0-3-46 15,-17 3 17-15,-6 2 47 16,-2 2-51-16,-4 2 3 16,2-2-19-16,7 0-2 15,3 2-4-15,9-2-130 16,4 0-154-16,4 1-377 16</inkml:trace>
  <inkml:trace contextRef="#ctx0" brushRef="#br0" timeOffset="4981.78">30525 6897 696 0,'0'0'122'0,"0"0"-39"0,0 0 73 15,0 0-53-15,-99 3-20 16,71-3-48-16,1-4 6 15,6-3-14-15,9 3-21 16,6-2-12-16,6 0-52 16,0-2-172-16,14-1-411 15</inkml:trace>
  <inkml:trace contextRef="#ctx0" brushRef="#br0" timeOffset="5449.25">30981 6782 1016 0,'0'0'118'16,"0"0"-89"-16,0 0 34 16,0 0 29-16,0 0-81 15,0 0 22-15,-9 7-27 16,6 7 8-16,-1 4-7 15,3 3 1-15,1 5-15 16,0 2 7-16,0 1-1 16,14 1-5-16,8-1 6 0,7-4-28 15,4-4 10-15,1-7-36 16,2-4 53-16,1-7-3 16,-2-3 4-16,-2 0 2 15,-7-4-2-15,0-11 16 16,-7 1 39-16,-4-6-2 15,-3 0 31-15,-3-5-43 16,-6-2-13-16,-3 2 18 16,0 4-17-16,-21 3 5 15,-9 5-10-15,-10 1-15 16,-8 5-9-16,-1 3 0 0,1 1 5 16,9 3-24-1,8 0-28-15,4 0-153 0,8 2-101 16,2 1-584-16</inkml:trace>
  <inkml:trace contextRef="#ctx0" brushRef="#br0" timeOffset="6395.76">28391 7742 725 0,'0'0'134'0,"0"0"12"16,0 0-58-16,0 0-7 15,0 0-68-15,0 0-4 16,-52 3 25-16,32 12-29 16,3 2 3-16,-1 1-8 15,3 1 7-15,0 3-11 16,0-2 5-16,0 2-1 16,5 0 0-16,2 1 3 15,7 1-3-15,1-1 0 0,0-2-2 16,7 0-5-1,12-1 7-15,7-2 0 0,10-3 1 16,6-2 2-16,7-4-4 16,-3-8 1-16,-3-1-2 15,-4-1-3-15,-5-14 8 16,-4-3-3-16,-5-1 27 16,-3-3-12-16,-6-2 54 15,-6 0 16-15,-1-2-50 16,-7-3 15-16,-2 2-42 15,0 4 5-15,-6 2 10 16,-11 3-16-16,-6 6 1 16,-7 5-8-16,-5 1-5 0,1 3-3 15,4 3 8 1,6 0-66-16,8 0-136 0,1-5-180 16</inkml:trace>
  <inkml:trace contextRef="#ctx0" brushRef="#br0" timeOffset="6761.76">28475 7555 1016 0,'0'0'106'0,"0"0"-53"15,0 0-51-15,0 0 25 16,0 0-2-16,0 0-2 16,-6 87 14-16,6-48-12 15,0 8-11-15,0 4 9 16,0 6-19-16,0 0-4 16,7 4 0-16,-1 1 11 15,-3-1-21-15,2-3 10 16,-2-6 0-16,-2-6 5 15,4-4-4-15,-2-3-1 16,2-7 0-16,0-6 2 16,1-5-2-16,0-7 0 15,7-7-23-15,5-4-156 0,6-3-293 16</inkml:trace>
  <inkml:trace contextRef="#ctx0" brushRef="#br0" timeOffset="7078.7">29134 8191 519 0,'0'0'553'0,"0"0"-482"0,0 0 56 16,0 0-99-16,0 0 8 15,0 0-23-15,-101 42-4 16,72-19 8-16,7 3-17 16,3-1 0-16,7 0 0 15,3 4 0-15,4 0 0 16,5 2-3-16,0 0 3 16,8 0 0-16,10-3 0 15,7-2 2-15,8-7-12 16,5-5-40-16,6-10-97 15,-1-4-173-15</inkml:trace>
  <inkml:trace contextRef="#ctx0" brushRef="#br0" timeOffset="7697.51">29485 8381 919 0,'0'0'152'0,"0"0"-134"16,0 0 80-16,0 0-74 15,0 0-14-15,0 0-10 16,63-23 9-16,-44 14-9 16,-1-1 0-16,-5-3 3 0,-4 0 57 15,0-1-19-15,-8 1 34 16,-1 0-4-1,0 0-50-15,-7-1 30 16,-15 3-43-16,-11 4 2 0,-12 4-5 16,-4 3 2-16,0 0-7 15,5 8 0-15,11 5 12 16,10 4-17-16,8 0 5 16,7 3 0-16,5 1-12 15,3 1 11-15,3 3 1 16,20-1 0-16,6 1-5 15,4-1 3-15,3 0 2 16,3-4 0-16,-3-2-12 0,-3-4 12 16,-6-1 0-1,-7 1-3-15,-3 2-5 0,-5 0 2 16,-3 4 6-16,-8-2 0 16,-1 2-12-16,0-3 12 15,-10-3 0-15,-11-3-1 16,-4-4 12-16,-3-4-11 15,-5-3 0-15,0 0 0 16,4 0 4-16,5 0-3 16,9-1-1-16,11-8 1 15,4-3 1-15,0-6-4 16,7-6-14-16,14-2-8 16,4 4 18-16,4 1-19 15,-2 4 2-15,0 5-18 0,0 4-70 16,-2 0 0-16,-1 3-145 15,1-2-443-15</inkml:trace>
  <inkml:trace contextRef="#ctx0" brushRef="#br0" timeOffset="8044.68">29903 8277 753 0,'0'0'205'0,"0"0"-176"0,0 0 62 15,0 0-37 1,0 0-37-16,0 0 17 0,84 43-8 16,-57-18 1-16,-2 8 6 15,-2 3-29-15,-4 5 10 16,-5 3-5-16,-6 1-3 15,-4-3 11-15,-4 1-8 16,0-5 1-16,-18-7 10 16,-9-4-9-16,-6-10-8 15,-1-3-3-15,1-7 4 16,3-5-5-16,8-2 1 16,8 0-71-16,10-1-95 0,4-13-175 15</inkml:trace>
  <inkml:trace contextRef="#ctx0" brushRef="#br0" timeOffset="8315">30678 8353 520 0,'0'0'481'0,"0"0"-397"16,0 0 15-16,0 0-28 15,0 0 4-15,0 0-52 16,-59-7-4-16,27 7 34 16,-2 0-49-16,4 0 5 15,5 0-9-15,10 0-49 16,7 0-83-16,8 2-209 15</inkml:trace>
  <inkml:trace contextRef="#ctx0" brushRef="#br0" timeOffset="8531.89">30641 8533 1017 0,'0'0'128'0,"0"0"22"0,-80 8 5 16,53-8-104-16,7 0-44 0,4 0 23 15,7-1-27-15,4-2-1 16,5-1-4-16,0-1-43 16,2 1-191-16,16-4-107 15</inkml:trace>
  <inkml:trace contextRef="#ctx0" brushRef="#br0" timeOffset="8995.99">31042 8359 1076 0,'0'0'114'0,"0"0"-73"0,0 0 71 15,0 0-93-15,0 0-11 16,0 0-8-16,105-28 5 16,-77 19-4-16,-2 1 7 15,-6-3 1-15,-4 1 10 16,-3 3-9-16,-7 1 34 16,-3 5-11-16,-3 1-11 0,0 0 37 15,0 0-56-15,0 0 0 16,-6 6-2-16,-9 8 7 15,1 1-8-15,1 2 0 16,4 1 6-16,5 4 19 16,4 0-10-16,0 3-14 15,0-1 11-15,0 3-3 16,3 0-9-16,4 0 0 16,3 3 4-16,-1-1-6 15,1 1 4-15,0-2-2 16,-3-4 1-16,-2-3 5 15,-4-4-9-15,-1-1 3 16,0-4-3-16,0-2-13 0,0-1-5 16,-1-5-100-1,-2-1-152-15,3-2-155 0</inkml:trace>
  <inkml:trace contextRef="#ctx0" brushRef="#br0" timeOffset="9267.62">31366 8768 749 0,'0'0'264'0,"0"0"-205"16,0 0 69-16,0 0-22 16,0 0 10-16,0 0-47 15,-104 11-17-15,71-11 9 0,-3 0-49 16,-1 0 5-16,0 0-17 15,4 0 8-15,9 0-1 16,3 0-5-16,12 0-1 16,6 0-1-16,3 0-3 15,0 0-19-15,1 0-79 16,21 0-138-16,10 0-107 16</inkml:trace>
  <inkml:trace contextRef="#ctx0" brushRef="#br0" timeOffset="9466.33">31796 8929 1076 0,'0'0'165'0,"0"0"-55"16,0 0 46-16,0 0-21 15,0 0-134-15,0 0 12 16,10 0-13-16,-10 0-22 15,2 0-40-15,1 0-196 16,3 0-272-16</inkml:trace>
  <inkml:trace contextRef="#ctx0" brushRef="#br0" timeOffset="51962.23">18518 12121 214 0,'0'0'158'0,"0"0"-69"16,0 0-59-16,0 0 5 16,0 0 9-16,0 0-20 15,0 0-11-15,0 0-4 16,0 0 4-16,0 0 3 15,0 6-4-15,0-5 23 16,0-1-11-16,0 3 15 0,0 1 16 16,-9 1 23-1,-9 0-6-15,-3 2-25 0,-5-2-27 16,-2 0 3-16,-2 1-15 16,-4-1 2-16,-7 2 8 15,-3 0-16-15,-3 2 8 16,0-2-3-16,0 0 10 15,8-1 3-15,3-4-20 16,6 1 5-16,9-3 1 16,4 2-4-16,5-1-2 15,2-1 0-15,4 2 1 16,0-2 1-16,3 1-2 16,-2 0 0-16,1 1-2 15,3-1 4-15,1-1-4 0,0 0-6 16,0 0-9-1,0 0-24-15,0 0-75 0,0 0-75 16,10-1-340-16</inkml:trace>
  <inkml:trace contextRef="#ctx0" brushRef="#br0" timeOffset="52407.63">18152 12032 499 0,'0'0'145'15,"0"0"-39"-15,0 0-31 16,0 0-34-16,0 0 6 16,0 0-19-16,0 0-13 15,6 0 31-15,0 6-11 16,-2 4-19-16,1 3 9 16,-4 2-12-16,4 5 11 0,-3 2-14 15,2 4-6 1,0-1 6-16,-1 2-10 0,2-3 3 15,-2 0-6-15,1 0 12 16,2-3-10-16,-3-1 1 16,3-3-3-16,0-3 3 15,0-1 0 1,0-4 0-16,-1 0-29 0,-2-4-60 16,-2-2-76-16,2-3-157 15</inkml:trace>
  <inkml:trace contextRef="#ctx0" brushRef="#br0" timeOffset="55772.46">19004 11998 545 0,'0'0'41'0,"0"0"88"16,0 0-55-16,0 0-35 15,0 0 5-15,0 0-35 16,0 0-7-16,0 14-2 16,0-5 7-16,0 2-7 0,-5 5 16 15,-5 2-12 1,-2 2 18-16,0-1-18 0,-1 0-3 15,4-2-1-15,0 0 5 16,3-3-9-16,0-1 4 16,3-2-7-16,3 2 6 15,0-1-2-15,0 0 2 16,3 1-7-16,7-2 9 16,1 0-1-16,-1 0 0 15,4-1-1-15,-1 0 1 16,2-3 0-16,2-1 3 15,2-1 12-15,-3-5-14 16,2 0 28-16,-2 0 10 0,-4 0-9 16,1-1 14-1,0-9-4-15,-4-3-8 0,1 0-3 16,1 1-18-16,-5-1 17 16,1 1-6-16,-2 0-9 15,2 1 0-15,-4 0-8 16,0-1 4-16,0 0 6 15,-3-1-14-15,0 1 11 16,0-1-4-16,0 1-5 16,0 1 13-16,0-1-12 15,-5 3-3-15,-5-3 12 16,-3 3-10-16,-1-2 1 16,-2-1-4-16,2 4 2 15,-1 1-8-15,3 2 7 0,1 2-1 16,-1 3 0-16,1 0-3 15,-1 0 2-15,3 0 1 16,2 0-11-16,0 0 7 16,4 0 0-16,1 0-46 15,-1 0-37-15,1 6-18 16,-1 0-37-16,2 0-72 16,1-2-523-16</inkml:trace>
  <inkml:trace contextRef="#ctx0" brushRef="#br0" timeOffset="55990.2">19344 11993 817 0,'0'0'17'0,"0"0"62"16,0 0-39-16,0 0-40 16,0 0-5-16,0 0-72 15,2-4-194-15</inkml:trace>
  <inkml:trace contextRef="#ctx0" brushRef="#br0" timeOffset="56546.69">19653 11758 206 0,'0'0'731'0,"0"0"-697"15,0 0 93-15,0 0-44 16,0 0-18-16,0 0-38 15,-5-5-27-15,2 5-6 16,-3 12 4-16,-4 7 2 16,0 5 13-16,-3 5-7 15,-3 5-6-15,3 6 0 0,0 1 0 16,2 0-4-16,3-3 6 16,0-4-2-16,3-6 0 15,4-4-1-15,1-4 1 16,0-3 0-16,1-2-8 15,15-2 5-15,1-4 6 16,5-1-3-16,1-4 9 16,2-4-5-16,-1 0 0 15,0 0-2-15,-3 0 1 16,-6-6 21-16,-2-2 29 16,-6-2 19-16,-2 0-22 15,-2 1-15-15,-3-3-8 0,0 1 8 16,0 1-20-1,-9-2 11-15,-10 2-22 0,-4 2-2 16,-2 0-2-16,-4 4-2 16,6 1 2-16,-1 3 0 15,7 0-5-15,3 0 4 16,4 0 1-16,6 0-11 16,1 0-35-16,3 0-117 15,0 0-54-15,6 0-250 16</inkml:trace>
  <inkml:trace contextRef="#ctx0" brushRef="#br0" timeOffset="60734.5">20310 11877 434 0,'0'0'28'16,"0"0"38"-16,0 0 14 15,0 0 20-15,0 0-32 16,0 0-9-16,0 0-2 0,-6-33 17 15,6 33-13 1,0-1-33-16,0 1 6 16,-2 0-20-16,-3 0-6 0,-5 0-2 15,-9 16-2-15,-5 4-4 16,-4 2 0-16,2 0 8 16,4 1-11-16,2-3 3 15,10-1 0-15,2-1-6 16,5-3 7-16,3-1-1 15,0 0 0-15,0-2-7 16,5-1 5-16,5 2 1 16,6-1 1-16,3-1 1 15,3 1 2-15,5-4-3 16,1 1 0-16,0-5 5 16,0-1-7-16,0-3 3 0,-1 0-1 15,-4 0 12 1,0-10-11-16,-7-3 4 0,4-1 22 15,-4-1-22-15,-1-1 30 16,-3-2-7-16,-3-1-6 16,-3 2 22-16,-5-1-17 15,-1 2 0-15,0-2-3 16,0 3-21-16,-14 0 9 16,-3 3-12-16,-7 3 4 15,-1 4-10-15,0-1 4 16,0 5 1-16,3 1-3 15,3 0-11-15,7 0-16 16,3 0-48-16,5 0-57 16,4 0-116-16,0 0-464 15</inkml:trace>
  <inkml:trace contextRef="#ctx0" brushRef="#br0" timeOffset="61134.51">20354 11760 112 0,'0'0'491'15,"0"0"-416"-15,0 0 14 0,0 0-46 16,0 0-31-16,0 0-4 15,3 10 25-15,3 11 13 16,4 9 4 0,-2 3-20-16,-1 9-6 0,1-1-6 15,1 1-18-15,0-2 3 16,-2 0-3-16,2-3 1 16,0-1-3-16,-1-2 3 15,-2-4-1-15,0-2 0 16,1-1 4-16,-3-2-9 15,2-1 5-15,-1-2 0 16,0-5-1-16,-1-5 1 16,-1-2-4-16,1-5 1 15,2-2-60-15,2-3-57 0,4 0-152 16</inkml:trace>
  <inkml:trace contextRef="#ctx0" brushRef="#br0" timeOffset="61518.48">20839 11963 675 0,'0'0'63'16,"0"0"18"-16,0 0-4 16,0 0-40-16,0 0-16 15,0 0-7-15,-12 30-5 16,6-11 10-16,0 4-6 16,2 1 3-16,0 0-4 15,3 0-10-15,-1 0 1 16,0-1-3-16,2-4-1 15,0 1-1-15,0 0 2 16,0-2 0-16,4 1-1 16,8-4-7-16,3-1 8 15,6-6-1-15,0-2-2 0,4-4-2 16,3-2-168-16,0-5-455 16</inkml:trace>
  <inkml:trace contextRef="#ctx0" brushRef="#br0" timeOffset="61952.36">21210 12046 811 0,'0'0'80'0,"0"0"-29"0,0 0 12 16,0 0-18-16,0 0-24 15,0 0-12-15,-38 12 8 16,32 1-15-16,3 1 8 16,1 1-6-16,2 2-4 15,0-2 0-15,0 0 3 16,6-2-3-16,9-2 0 16,-1-3-1-16,3-1 1 15,-1-4 0-15,3-3 0 16,0 0 6-16,-1-2-6 15,1-7 2-15,-3-4 5 16,-3-1-4-16,-4-2 4 16,-5 1 10-16,-2-4 7 0,-2 3 19 15,0-1-5-15,-2 3-1 16,-7 5 11-16,0 2-34 16,1 3 5-16,0 1-18 15,2 1-1-15,0 1-2 16,0 1-27-16,5-2-121 15,-1 0-34-15,2-6-374 16</inkml:trace>
  <inkml:trace contextRef="#ctx0" brushRef="#br0" timeOffset="62301.55">21412 11837 878 0,'0'0'51'0,"0"0"45"0,0 0-48 16,0 0-7-16,0 0-8 15,0 0-12-15,66-11 11 16,-47 22-22-16,2 3 7 16,0 5-6-16,0 2-4 15,-2 3 25-15,-2 4-18 16,-3 6 8-16,-3 0 6 15,-4 4-16-15,-1 2 8 16,-3 2-7-16,-3 0 2 16,0 1 17-16,-6-2-12 15,-10-3-9-15,-10-1 6 0,0-7-14 16,-1-6 0 0,4-4-3-16,2-7-9 0,4-6-77 15,2-5-152-15,1-2-279 16</inkml:trace>
  <inkml:trace contextRef="#ctx0" brushRef="#br0" timeOffset="114761.85">25176 10687 281 0,'3'-5'258'0,"-2"-2"-170"16,-1 3 60-16,0-2-66 15,0 0 4-15,0 2-17 16,0 0-21-16,0 2-9 0,0 1 18 16,0 0-30-1,0 1-5-15,0 0 5 0,0 0-25 16,0 0-2-16,-11 4 0 16,-3 9 1-16,-5 2 11 15,1 3-4-15,0-1-5 16,3 2 0-16,-1-1 0 15,4 2-5-15,0-1 2 16,1 1 0-16,4 0 1 16,-2-4-1-16,5 0 0 15,2-2 0-15,1-1-3 16,1 0 1-16,0 0-2 16,0-2-4-16,13 0 6 15,3 2 1-15,7-3 1 16,0-1-3-16,5 1 2 0,0-1 0 15,0-2-1-15,2-1 2 16,0-3 0-16,0-3 2 16,-2 0-2-16,-3 0 3 15,-2 0 2-15,-7-3-5 16,2-4 0-16,-3-3 1 16,0-2 11-16,-2 2-3 15,-2-2 23-15,-2-2 7 16,-2 0-8-16,1-2 8 15,-1 1-19-15,-3 2-4 16,-1-1 7-16,-3 3-13 16,0-2-2-16,0 3 7 0,0 0-14 15,-1-1 10 1,-8-1-11-16,0 1 3 0,-1-1 0 16,-2-1-1-16,1 2-2 15,-4-1 0-15,-2 2-3 16,-6 2 1-16,2 1 0 15,-3 0 2-15,2 2-2 16,0 3 2-16,2 2-6 16,4 0 6-16,2 0-35 15,4 0-20-15,4 5-62 16,5 1-29-16,1 0-153 16</inkml:trace>
  <inkml:trace contextRef="#ctx0" brushRef="#br0" timeOffset="115310.42">25213 10512 369 0,'0'0'40'0,"0"0"53"16,0 0 16-16,0 0-20 16,0 0-18-16,47 96-20 15,-40-67-30-15,-1 3 8 16,-3 3-10-16,0 5-8 16,1 1 6-16,3 3-10 15,0-2 4-15,2-1-8 16,-3-2-1-16,0-3-2 0,0-1 3 15,-2-3-2 1,2-2-1-16,-1-4 1 0,-4-4-1 16,2-4 0-16,-1-1 2 15,1-2-3-15,0-5 1 16,-2-2 0-16,1-4 0 16,-2-1 0-16,0-2 0 15,1-1 0-15,1 0-7 16,1 0-28-16,2-1-179 15</inkml:trace>
  <inkml:trace contextRef="#ctx0" brushRef="#br0" timeOffset="115741.67">25834 10792 580 0,'0'0'102'15,"0"0"-68"-15,0 0 37 0,0 0-18 16,0 0 7-16,0 0-29 16,-31 75 15-16,19-56-28 15,6 3-3-15,0 0 8 16,4-1-21-16,2 2-2 16,0 0 0-16,0-3-2 15,2-1-1-15,8-2 6 16,5-2-3-16,2-3 1 15,2-2 0-15,2-2-2 16,2-3-1-16,0-4 1 0,6-1-47 16,-1 0-67-16,2 0-140 15</inkml:trace>
  <inkml:trace contextRef="#ctx0" brushRef="#br0" timeOffset="116257.56">26340 10734 35 0,'0'0'645'16,"0"0"-539"-16,0 0-2 0,0 0-47 15,0 0 12-15,0 0-41 16,4-13-6-16,-4 13-22 16,0 0 0-16,0 3 6 15,0 9 2-15,-7 3 16 16,-11 2 20-16,-9 2-23 16,-4 6 1-16,-1-1-15 15,4-2 3-15,3-1-5 16,4-2-4-16,6-4 1 15,2-3-2-15,7-4 1 16,3-2 1-16,3-3-2 16,0-1-4-16,1 0 4 0,17-2 0 15,4 0 7 1,7 0-7-16,2 0 0 0,4-3 5 16,-2-4-5-16,2-1 0 15,-4 2 1-15,-7 2 2 16,-3 2-5-16,-5 1 2 15,-4 1 0-15,3 0-2 16,-4 0 2-16,-1 0 0 16,-1 0-1-16,-2 0-38 15,-2 0-64-15,-2 0-76 16,-3-3-252-16</inkml:trace>
  <inkml:trace contextRef="#ctx0" brushRef="#br0" timeOffset="116573.83">26389 10810 622 0,'0'0'161'0,"0"0"-20"16,0 0-32-1,0 0-15-15,0 0-43 0,0 0-30 16,-3-10-21-16,3 10 1 15,0 7-1-15,0 9 2 16,1 0-1-16,7 5 0 0,-2-2 3 16,0 4-5-1,1 0 1-15,-1-1 0 0,0 2-1 16,2 0 1-16,1 0 0 16,-3 0-2-16,3-2-6 15,-3-2 1-15,1-4-27 16,-1-6-46-16,0-4-86 15,3-6-236-15</inkml:trace>
  <inkml:trace contextRef="#ctx0" brushRef="#br0" timeOffset="117106.73">26695 10642 687 0,'0'0'58'0,"0"0"9"0,0 0 1 15,0 0 13-15,91 7-13 16,-70 9-50-16,0 6 6 16,-4 5 1-16,0 6-5 15,-1 2 17-15,-1 2-16 0,-3-1 7 16,-6 4-13-16,-6 0 6 16,0 2 7-16,-3 0-6 15,-19-1-6-15,-2-1 14 16,-4-5-20-16,-2-4 6 15,3-5-4-15,4-8-12 16,4-3-3-16,4-5-5 16,3-5-126-16,5-2-54 15,2-3-118-15</inkml:trace>
  <inkml:trace contextRef="#ctx0" brushRef="#br0" timeOffset="117652.54">28160 10638 608 0,'0'0'146'0,"0"0"-30"15,0 0 0-15,-103 23-52 16,66-13-18-16,1-2-30 16,3 2-2-16,3 0-6 0,5-1-5 15,7 0-6-15,6-2-4 16,4 0-69 0,4-1-105-16,3 0-226 0</inkml:trace>
  <inkml:trace contextRef="#ctx0" brushRef="#br0" timeOffset="117935.64">27988 10849 777 0,'0'0'45'0,"0"0"57"0,0 0 11 15,0 0-4-15,0 0-51 16,0 0-23-16,-28 8-8 16,3-3-5-16,-2 4-3 15,-1-1-14-15,-1 1-3 16,4-1 1-16,-1-1-3 16,7-1-1-16,5-2-6 15,6 1-33-15,6-4-5 16,2-1-45-16,2 0-190 15</inkml:trace>
  <inkml:trace contextRef="#ctx0" brushRef="#br0" timeOffset="118590.31">28476 10593 694 0,'0'0'75'15,"0"0"-60"-15,0 0 4 16,0 0 31-16,0 0-1 0,0 0-16 15,-41 56-10 1,30-38 0-16,3-2-13 0,1 1 0 16,1 0-6-16,3 2-2 15,3-2 5-15,0-2-6 16,0-1-1-16,0-2 1 16,12 1 2-16,2 0-3 15,2-3 6-15,3 0 1 16,1-3 6-16,-2-1-8 15,1-5 2-15,0-1 0 16,-1 0-7-16,0 0 12 16,0-5 11-16,0-5 10 0,-4-2 13 15,0-1-21-15,-5-1 28 16,-1 0 7-16,-2-3-20 16,-5 1 3-16,1-1-19 15,-2-1 5-15,0 1 5 16,0 2-21-16,-12 1 7 15,0 3-9-15,-3-1-1 16,-3 2-13-16,-4 2 3 16,-2 4 0-16,-3 1 3 15,4 3-2-15,1 0-1 16,3 0 0-16,5 0 5 16,2 0-11-16,4 0 6 15,3 1-3-15,4 2-3 16,1 0-18-16,0 0-109 15,3 1-1-15,17 0-145 0,7 1-242 16</inkml:trace>
  <inkml:trace contextRef="#ctx0" brushRef="#br0" timeOffset="118784.79">28854 10632 843 0,'0'0'165'0,"0"0"-37"0,0 0-10 16,0 0-28-1,0 0-41-15,0 0-41 0,0-11-8 16,1 9-4-16,8 2-162 16,7-2-155-16,3-3-488 15</inkml:trace>
  <inkml:trace contextRef="#ctx0" brushRef="#br0" timeOffset="119256.83">29236 10517 606 0,'0'0'104'0,"0"0"10"15,0 0-2-15,0 0-13 16,0 0-23-16,0 0-40 16,38-5-15-16,-38 11 6 15,0 5-15-15,0 3 26 16,0 2-10-16,-7 1 0 16,-10 3 7-16,-6 1-17 15,-1 1-1-15,-3 1-5 16,1 0-11-16,1-1 2 15,1-5-3-15,8-3 2 16,6-2-6-16,7-5 4 16,3 1 0-16,0-2-3 0,9-1 2 15,14-1 1-15,9-2 0 16,2-2 1-16,2 0 4 16,2 0-1-16,-2 0-4 15,-3-7 0-15,0 0-1 16,-8 0 1-16,-2 0 0 15,-4 3 2-15,-7-2-3 16,2 2 1-16,-5-2 0 16,1-1-1-16,-3-2-83 15,-1-1-10-15,-3-1-62 16,-3 1-184-16</inkml:trace>
  <inkml:trace contextRef="#ctx0" brushRef="#br0" timeOffset="119579.4">29354 10592 732 0,'0'0'185'0,"0"0"-153"16,0 0 5-16,0 0 51 15,0 0-34-15,0 0-1 16,3 62-17-16,-2-37-11 15,2 6 10-15,3 3-35 16,-3 4 8-16,3 2-8 0,3 2 3 16,0 0-6-1,4-1 3-15,-4-6-26 0,0-3-47 16,-3-10-87-16,-6-7-192 16</inkml:trace>
  <inkml:trace contextRef="#ctx0" brushRef="#br0" timeOffset="124444.38">24794 11986 279 0,'0'0'176'0,"0"0"-75"16,0 0 50-1,0 0-96-15,0 0 3 0,0 0-6 16,-10-14-3-16,7 12 9 16,-8 2-8-16,2 0-41 15,-4 0 7-15,-2 0-10 16,1 6-4-16,-3 7 6 15,0 2-2-15,-4 2-4 16,2 1-2-16,2 1 5 16,1-1-4-16,6-1-1 15,-2-2 0-15,4-2 1 16,4 0-1-16,1-3-1 16,1 1 0-16,2 0-2 15,0 2-3-15,3-2 6 16,9 2 0-16,6-2 0 0,3-1 2 15,2 0-2-15,5-4 0 16,6-2 6-16,5-2-4 16,0-2-2-16,-3 0 0 15,-4-2 2-15,-2-6 3 16,-5-4-5-16,-2-1 6 16,-7-1-3-16,-2 0 45 15,-4-1 0-15,-2-3-2 16,-1-2 17-16,-3-2-55 15,-1 3 9-15,-3 1 2 16,0-1-17-16,0 3 16 16,-7 1-2-16,-3 2-11 0,-2 3 3 15,-6 2-6 1,-2 3-2-16,-8 2 0 0,-2 1-3 16,0 2-4-1,2 0 7-15,7 0-11 0,9 5 10 16,5-3-149-16,7 0-21 15,0-2-279-15</inkml:trace>
  <inkml:trace contextRef="#ctx0" brushRef="#br0" timeOffset="124838.45">24866 11871 603 0,'0'0'134'0,"0"0"-71"15,0 0-27-15,0 0-3 16,0 0 28-16,0 0 1 16,6 47-24-16,0-22-3 15,-2 4 0-15,1 3-31 16,1 2 5-16,-2 3-8 15,6 2 6-15,1 2-11 16,4 0 4-16,-3 0 0 16,-2-3 1-16,-1-1 2 15,-3-5-3-15,-3-3 0 0,2-3 1 16,-2-3-8-16,3-4 7 16,1 0 0-16,0-2-6 15,1-2-5-15,0-2 4 16,2-3-1-16,-1-3-69 15,1-7-127-15,4 0-522 16</inkml:trace>
  <inkml:trace contextRef="#ctx0" brushRef="#br0" timeOffset="125255.76">25404 12161 689 0,'0'0'73'0,"0"0"3"15,0 0 2-15,0 0-56 16,0 0 35-16,0 0-4 16,-31 42-14-16,20-22-5 0,0 1-28 15,2-1 25-15,4-1-20 16,-2 3-10-16,2-2 6 16,2-2-2-1,0 0-5-15,0-3 0 0,3 1 1 16,0-2-8-1,0-1 7-15,0 0 0 0,5-2-3 16,11 0-1-16,4 0-2 16,2 1 1-16,3-4-59 15,1-2 2-15,-1-6-133 16,-4 0-321-16</inkml:trace>
  <inkml:trace contextRef="#ctx0" brushRef="#br0" timeOffset="125741.99">25707 12209 707 0,'0'0'76'0,"0"0"57"15,0 0-21-15,0 0-15 16,0 0-5-16,0 0-20 15,2-13-15-15,-8 13-47 16,-9 7-5-16,-3 7-5 16,-3 5 2-16,0-1-5 15,2 3 3-15,2 0 0 0,4 2-5 16,1 1 5-16,6-1-1 16,6 0 0-16,0-1-18 15,2-5 13-15,14-4-4 16,3 0-9-16,5-5 8 15,1-2-29-15,2-4 25 16,-3-2 12-16,-1 0-8 16,-4 0 11-16,-4-8 0 15,-3 0 0-15,-5-2 11 16,-4-1-11-16,-3 0 22 16,0-3 32-16,-1-1-16 15,-17 3-11-15,0-1-22 16,-6 5-2-16,0 2 8 0,5 2-6 15,1 4-5-15,6 0 0 16,3 0-11-16,6 0 7 16,2 0-39-16,1 0-167 15,0 0-149-15</inkml:trace>
  <inkml:trace contextRef="#ctx0" brushRef="#br0" timeOffset="126137.99">25925 12165 786 0,'0'0'26'0,"0"0"26"15,0 0 13-15,0 0 28 16,0 0-54-16,82-13 3 15,-61 13-5-15,-2 2-35 16,1 9 24-16,1 4-14 16,1 4-4-16,-5 0 26 15,0 6-34-15,-6-2 11 16,-2 8 11-16,-3 4-18 16,-6-1 14-16,0 5-1 15,0-3-16-15,-11 0 15 16,-5-4-11-16,-2-2-5 0,0-6 0 15,0-4 5-15,3-5-6 16,2-5 1-16,4-3 0 16,3-4 0-16,4-3-15 15,2 0-49-15,0-7-43 16,6-7-181-16</inkml:trace>
  <inkml:trace contextRef="#ctx0" brushRef="#br0" timeOffset="126457.61">26631 12231 99 0,'0'0'504'0,"0"0"-426"16,0 0 1-16,0 0-1 15,0 0-8-15,0 0-28 16,3 2 74-16,-23 6-35 16,-5 2-40-16,-2 0-2 15,3 0-39-15,0-3 0 16,7-2 0-16,3-1-11 0,5-1-61 15,6-3-195-15,3 0-316 16</inkml:trace>
  <inkml:trace contextRef="#ctx0" brushRef="#br0" timeOffset="126689.12">26619 12382 746 0,'0'0'78'16,"0"0"52"-16,0 0-32 0,0 0-51 15,-93 21 12-15,74-19-20 16,-2-1-16-16,6-1 7 16,2 0-28-16,7 0-2 15,4 0 0-15,2 0-35 16,0 0-75-16,6 0-316 15</inkml:trace>
  <inkml:trace contextRef="#ctx0" brushRef="#br0" timeOffset="127335.12">27135 12182 643 0,'0'0'159'15,"0"0"-67"-15,0 0 18 16,0 0-70-16,0 0-30 15,0 0 37-15,-40 22-28 16,26-8-6-16,2 2-8 0,2 1 0 16,0 1 3-1,4-1-8-15,1 0 1 0,3-1-4 16,2-2 3-16,0 1 0 16,2-2-2-16,12-2 2 15,3 0 0-15,4-3 0 16,2-3 3-16,2-2 0 15,2-3-2-15,-2 0-1 16,0 0 0-16,-2-1 3 16,-1-9-5-16,-1-3 2 15,-4 2 0-15,-1-3 2 16,-4 1 7-16,-2 1-9 16,-2-1 37-16,-4-2-3 0,-2 3 20 15,-2-2-35 1,0-2-9-16,0 4 6 0,0-1-12 15,-5 0-4-15,-5 3 0 16,-5 2 6-16,-4-1 0 16,-2 4-4-16,-3-1 1 15,-1 5 18-15,-1 1-19 16,5 0 14-16,0 0-2 16,5 0-9-16,3 0 14 15,3 5-19-15,2-1 3 16,2 0-8-16,4 2-14 15,2-2-63-15,0-1-64 16,10-3-183 0</inkml:trace>
  <inkml:trace contextRef="#ctx0" brushRef="#br0" timeOffset="127561.61">27615 12157 839 0,'0'0'92'0,"0"0"71"16,0 0-68-16,0 0-43 16,0 0-24-16,0 0-28 15,0-7-4-15,0 5-31 16,0-2-187-16,11 0-525 15</inkml:trace>
  <inkml:trace contextRef="#ctx0" brushRef="#br0" timeOffset="128043.68">27926 12045 662 0,'0'0'130'15,"0"0"-61"-15,0 0 30 0,0 0-41 16,0 0-25-16,0 0-14 16,0 11 14-16,-12 2 34 15,-5 4-48-15,-6 0 9 16,-4 2-3-16,0 1-14 15,3 2 13-15,0-4-20 16,3-1-2-16,5-2 7 16,4-5-5-16,4-1-4 15,5-4 0-15,3 0-9 16,0-1 7-16,5-1 3 16,14 0-1-16,8-2 8 15,7-1-3-15,4 0-5 16,1 0 0-16,-2 0-1 0,3 0 1 15,-6-1 3-15,-2-4-2 16,-6 1 4-16,-6 1-2 16,-1 0-3-16,-5 2 0 15,2-2 0-15,-2 2-9 16,-3-1 9-16,-3 1-57 16,-6 1 8-16,-2-2-60 15,0-2-113-15,-5 0-308 16</inkml:trace>
  <inkml:trace contextRef="#ctx0" brushRef="#br0" timeOffset="128308.11">28032 12150 810 0,'0'0'148'0,"0"0"-1"0,0 0-79 16,0 0-15-16,0 0-49 15,0 0 39-15,0 12 7 16,0 4-29-16,0 3-2 16,0 5-18-16,0 6 13 15,0 2-14-15,0 5 0 16,6 0 3-16,4-2 2 16,-4-5-5-16,-3-8 0 15,0-8-2-15,-1-4-100 16,-1-6-30-16,4-4-222 0</inkml:trace>
  <inkml:trace contextRef="#ctx0" brushRef="#br0" timeOffset="132199.9">28839 12147 193 0,'0'0'141'0,"0"0"-45"15,0 0-27-15,0 0 22 16,0 0-21-16,0 0-19 16,2 0-7-16,-2 0-16 15,0 0-8-15,0 0 2 16,0 0-11-16,0 0 16 15,0 0 12-15,0 0-16 16,0 0 6-16,0 0-3 16,0 0-4-16,0 0 1 15,0 0-16-15,0 0-2 16,0 0 3-16,-2 0-3 16,-7 0 18-16,-6 1-2 15,-6 5 6-15,-6-2 6 16,-4 2-27-16,0-1 4 15,-1-1-9-15,2-1 8 0,4 0-6 16,3 0-3-16,2-2 1 16,3 1 3-16,5 0-2 15,1 0-2-15,5-2 0 16,4 1 0-16,0-1-1 16,1 1 1-16,0-1 0 15,2 2-7-15,0-2-8 16,0 0-57-16,0 0-15 15,4 0-96-15,9 0-116 16</inkml:trace>
  <inkml:trace contextRef="#ctx0" brushRef="#br0" timeOffset="132537.29">28692 12072 710 0,'0'0'74'0,"0"0"-31"16,0 0 21-16,0 0-34 16,0 0-29-16,0 0 15 15,27 22 8-15,-18-6-3 16,2 1-12-16,-2 1-6 0,1 1 6 15,-2 0-7-15,1 2-1 16,1 1-1-16,-1 2 2 16,0-1-3-16,0 1 1 15,-3 1-4-15,0-3-3 16,0-1-20-16,2-3-27 16,-1-6-28-16,0-6-172 15</inkml:trace>
  <inkml:trace contextRef="#ctx0" brushRef="#br0" timeOffset="133193.24">29319 12087 516 0,'0'0'247'16,"0"0"-189"-16,0 0 11 15,0 0-34-15,0 0 11 0,0 0 12 16,2 31-18-16,-7-17-7 15,-5 4-2-15,1-2-30 16,1 1 4-16,1 1-5 16,4 2 3-16,0-1-5 15,1-2 2-15,2-1 0 16,0 0 0-16,0-2-6 16,0-1 6-16,9-2 0 15,5 1-3-15,5-4 3 16,5-2 0-16,6-4 0 15,1-2 3-15,5 0-2 16,-5-4-1-16,1-7 0 16,-6-3 2-16,-6 0-1 15,-5-2 1-15,-8 0 1 0,-1 1 31 16,-6-3 15-16,0-2-11 16,0-1 13-16,-9 1-2 15,-4 0-21-15,-5 2-18 16,-1 2 26-16,1 4-20 15,-3 3-11-15,-1 2-5 16,0 6 1-16,0 1-1 16,1 0 7-16,3 0-7 15,1 0 6-15,1 0-4 16,3 0-2-16,6 4-3 16,1 1-2-16,3 1-13 15,1 0 4-15,2 1-110 16,0-3-49-16,8-2-162 15</inkml:trace>
  <inkml:trace contextRef="#ctx0" brushRef="#br0" timeOffset="133385.7">29795 12064 881 0,'0'0'89'16,"0"0"-62"-16,0 0 15 0,0 0-2 15,0 0-40-15,0 0-85 16,15 0-355-16</inkml:trace>
  <inkml:trace contextRef="#ctx0" brushRef="#br0" timeOffset="133888.26">30120 11877 839 0,'0'0'71'16,"0"0"-40"-16,0 0 113 15,0 0-41-15,0 0-72 0,0 0 13 16,6-4-43-16,-6 18 3 16,-7 9 19-16,-5 0-16 15,0 4 5-15,-2 2-8 16,3-2-1-16,0 3 1 16,2 0-4-16,3-2 1 15,1-1-1-15,5 0 0 16,0-3 0-16,0-2-1 15,13-3-6-15,5-1 4 16,6-4 4-16,2-1-1 16,3-6 0-16,2-4-9 15,0-3 5-15,2 0-1 0,-3 0 5 16,-5-10 5-16,-5-1-2 16,-7-2 1-16,-7 2 31 15,-6-2 21-15,0 2 26 16,-6-2-11-16,-16 2-44 15,-8 1-7-15,-6 3-20 16,-3 3 5-16,-2 1-1 16,3 2-4-16,4 1-2 15,3 0-3-15,5 0-118 16,5 0-187-16,4 0-367 16</inkml:trace>
  <inkml:trace contextRef="#ctx0" brushRef="#br0" timeOffset="135543.6">30886 11952 520 0,'0'0'139'16,"0"0"-10"-16,0 0-37 15,0 0 6-15,0 0-41 16,0 0-3-16,0-2-23 16,0 2-5-16,0 0 11 15,0 0-37-15,-5 0-2 16,1 13 2-16,-8 3 2 15,-2 1 22-15,-5-1-17 0,-6 4 5 16,-5 0-2-16,-3 0-8 16,0-1-4-16,3-2 2 15,7 0-4-15,5-2 1 16,3-3 3-16,4-3-34 16,7-4-26-16,1-2-71 15,3-3-71-15,0 0-329 16</inkml:trace>
  <inkml:trace contextRef="#ctx0" brushRef="#br0" timeOffset="135832.28">30666 12000 754 0,'0'0'67'0,"0"0"27"15,0 0 25-15,0 0-11 16,0 0-74-16,0 0-17 16,-3-11-17-16,11 11-24 15,13 2 24-15,6 11 0 16,0 1 0-16,-2 0 0 16,-1 5 3-16,-2-1-5 15,-2 0 2-15,0 2-10 0,0-3-5 16,-4-1-45-1,-1-1 0-15,2-4-73 0,2-4-99 16</inkml:trace>
  <inkml:trace contextRef="#ctx0" brushRef="#br0" timeOffset="136406">31321 12004 772 0,'0'0'140'16,"0"0"-50"-16,0 0-40 15,0 0-12-15,0 0-33 16,0 0-5-16,-23 24 11 15,14-8-6-15,1-1-5 16,2 2 0-16,0 1-2 16,6-1-4-16,0 0 6 15,0 2 0-15,0-4-3 16,9-1 1-16,5-1 1 16,3-3-3-16,3-2-9 15,1-2 5-15,2-3-23 16,-1-3 3-16,0 0-5 0,-3-2 13 15,-4-8 20-15,0-1 0 16,-4-2 11-16,-5 2 37 16,-3-1 5-16,-2-1-4 15,-1-1 3-15,0 1-23 16,0 0 13-16,-9 0-9 16,-3 1-28-16,-3 1 22 15,2 1-15-15,-7 0-11 16,-2 3 7-16,3 1-4 15,-4 3-3-15,4 2 0 16,5 1 3-16,1 0-1 16,3 0-3-16,5 0-2 0,4 0 0 15,1 0-18-15,0 0-57 16,0 5-45-16,7 0-101 16,9-2-398-16</inkml:trace>
  <inkml:trace contextRef="#ctx0" brushRef="#br0" timeOffset="136633.22">31607 12014 442 0,'0'0'331'0,"0"0"-278"16,0 0 67-16,0 0-22 16,0 0-71-16,0 0-27 15,7-7-2-15,-6 7-105 16,7 0-143-16</inkml:trace>
  <inkml:trace contextRef="#ctx0" brushRef="#br0" timeOffset="137156.35">31866 11825 773 0,'0'0'73'0,"0"0"41"15,0 0-13-15,0 0-35 16,0 0-28-16,0 0-14 16,0-2-16-16,3 5 10 15,-2 10-8-15,1 1 16 16,-2 3 5-16,0 2-8 0,-3 2 8 15,-12 1-12-15,-3 2 4 16,-3-1 3-16,2-1-23 16,2 1 1-16,3-3-4 15,2-3 0-15,4-3-9 16,3-3 9-16,5-3-6 16,0-1 4-16,0-1-2 15,16-1 3-15,7 1 1 16,9-3-39-16,4-3-1 15,3 0 15-15,3 0 15 16,-6 0 9-16,0-4-11 16,-7-1 10-16,-7 0 2 0,-5 2 0 15,-6 0 1-15,-2-1-1 16,-3 1 0-16,-1-2-9 16,-1-1-123-16,-2-1-144 15</inkml:trace>
  <inkml:trace contextRef="#ctx0" brushRef="#br0" timeOffset="137452.76">31984 11916 794 0,'0'0'131'16,"0"0"-78"-16,0 0-18 15,0 0 37-15,0 0 11 0,0 0-48 16,42 78-11-16,-33-48 2 16,1 2-10-16,-4 3 3 15,0 1-8-15,-2 1-9 16,1 0 0-16,1 0 2 16,1 0-8-16,1-3 1 15,1-4-29-15,0-5-55 16,4-11-145-16,2-6-593 15</inkml:trace>
  <inkml:trace contextRef="#ctx0" brushRef="#br0" timeOffset="137936.43">32604 12323 909 0,'0'0'111'0,"0"0"-107"16,0 0-3-16,0 0-1 15,0 0-198-15,0 0-517 16</inkml:trace>
  <inkml:trace contextRef="#ctx0" brushRef="#br0" timeOffset="139407.35">24824 13243 600 0,'0'0'129'0,"0"0"-28"0,0 0 4 16,0 0-14-16,0 0-33 16,0 0-20-16,0-3-13 15,-8 3 6-15,-5 0-24 16,-2 10-4-16,-6 4 9 15,0 2-10-15,0-1 3 16,1 2-5-16,5 0 3 16,1 0-4-16,5-1 1 15,3-4 0-15,3 1-2 16,2-3-6-16,1 0 3 16,0-2 1-16,0-1-5 15,9 1 9-15,6 0-1 16,7-1 2-16,3-2-1 0,4 1 0 15,1-3 0-15,2-2-1 16,-2-1 2-16,0 0 1 16,-3 0-2-16,-6-10 2 15,0-1 0-15,-5 0-2 16,-4-2 3-16,-3-1 17 16,-4 0 22-16,0-1 23 15,-5 0-15-15,0 0-3 16,0-1-15-16,0 2-13 15,-11 0-13-15,0 1-3 16,-5 2 2-16,-1 1-7 16,-3 1 2-16,1 4-3 0,2 2-6 15,5 2 6 1,3 1-45-16,4-2-91 0,5-1-18 16,0-4-209-16</inkml:trace>
  <inkml:trace contextRef="#ctx0" brushRef="#br0" timeOffset="139769.96">24891 13112 734 0,'0'0'101'0,"0"0"-23"0,0 0-20 16,0 0-9-16,0 0-11 16,0 0 15-16,-15 50-37 15,15-24-3-15,0 1-4 16,0 2-5-16,6 4-1 16,2 2-2-16,2 2 0 15,0 0-1-15,0 2 0 16,1-1 0-16,-3-1 0 15,1-1 2-15,0-1-10 16,0-8 6-16,-3-2-42 0,0-8 38 16,-3-3-9-1,-2-4-8-15,1-3-21 0,2-3-38 16,5-4-51-16,2 0-203 16</inkml:trace>
  <inkml:trace contextRef="#ctx0" brushRef="#br0" timeOffset="140255.85">25409 13297 653 0,'0'0'131'0,"0"0"-52"15,0 0 12-15,0 0-18 0,0 0-27 16,0 0 12 0,-54 33-19-16,38-14-26 0,-2 4 1 15,1 2 5-15,3 1-9 16,1 1-5-16,2 2-5 16,3-4 1-16,4-1-2 15,2-1 1-15,2-6-9 16,0-2 6-16,0 0-5 15,5 0 3-15,8 0 5 16,-1-2-4-16,2-2 1 16,2-2 2-16,2-5-11 15,1-4-70-15,2 0-92 16,-1-1-218-16</inkml:trace>
  <inkml:trace contextRef="#ctx0" brushRef="#br0" timeOffset="140735.79">25564 13386 315 0,'0'0'547'0,"0"0"-438"15,0 0-19-15,0 0-11 16,0 0-26-16,0 0-35 15,-5 3 3-15,-5 10-1 16,-2 6 15-16,-1-1-23 16,-1 2-8-16,5 1 5 0,0 1-9 15,5 0 0-15,2 0-6 16,2 0-3-16,0-6 9 16,6 1-2-16,9-5 2 15,5-2 3-15,-2-6-3 16,1-3-4-16,3-1 0 15,-2 0-33-15,1 0 25 16,-2-3 8-16,-4-4 4 16,0-4 0-16,-8 1 1 15,-4 2 6-15,-3-2 18 16,0 3 10-16,-3 1 12 16,-13-1 5-16,-5 4-37 15,-1-1 6-15,-1 1-8 16,4 2-13-16,4-1 6 0,3 2-6 15,4 0 0 1,4 0 0-16,3 0-23 0,1 0-133 16,0-1-134-16,5-6-595 15</inkml:trace>
  <inkml:trace contextRef="#ctx0" brushRef="#br0" timeOffset="141086.38">25873 13344 741 0,'0'0'30'16,"0"0"-8"-16,0 0 45 15,0 0 43-15,0 0-23 16,82-5-39-16,-58 9 2 15,1 7-30-15,2 4 11 16,-2 3-8-16,-2 7-22 16,-8 5 12-16,-2 5 4 15,-6 3-11-15,-5 1 16 16,-2-2-4-16,0 0-15 16,-12-1 11-16,-6-3-11 15,-3-4-3-15,3-7 0 0,-1-4-21 16,2-5-57-16,3-6-17 15,5-5-58 1,6-2-137-16</inkml:trace>
  <inkml:trace contextRef="#ctx0" brushRef="#br0" timeOffset="141395.85">26702 13346 103 0,'0'0'708'0,"0"0"-619"16,0 0-6-16,0 0-23 15,0 0-19-15,0 0 0 16,-43 7 3-16,22 2-13 16,0-2-23-16,3-2 0 15,2 1-8-15,2 0-8 16,1-1-36-16,4-2-131 16,2 0-231-16</inkml:trace>
  <inkml:trace contextRef="#ctx0" brushRef="#br0" timeOffset="141635.34">26690 13473 777 0,'0'0'70'0,"0"0"118"16,0 0-94-16,0 0-6 15,-88 51-16-15,61-43-14 16,1-4-41-16,0-1-11 16,10-1-12-16,4-2-10 0,8 0-82 15,4 0-69 1,0-6-331-16</inkml:trace>
  <inkml:trace contextRef="#ctx0" brushRef="#br0" timeOffset="142293.41">27169 13318 495 0,'0'0'216'0,"0"0"-135"15,0 0 44-15,0 0-3 16,0 0-71-16,0 0 2 15,-1-3-26-15,-10 13-21 16,-2 4 26-16,3 0-15 0,0 0-3 16,2 2 18-1,2-3-28-15,3 2-4 0,0-1 0 16,3 0 5-16,0-1-5 16,0 0 0-16,12-2 0 15,4-1-2-15,6-3 3 16,4-2-1-16,-1-3 0 15,2-2 1-15,-2 0-9 16,1-2 4-16,-6-9 4 16,-4 1 3-16,-2-2 3 15,-6-1-5-15,-1 0 13 16,-2 0-5-16,-2 1 39 16,-2-2 8-16,-1 0-26 15,0 0 20-15,-1 2-45 16,-8 1 8-16,-3 1-13 0,-3 0 5 15,3 4-7-15,-1 2 2 16,1 1 0-16,-3 3-3 16,0 0-1-16,0 0 1 15,5 0 3-15,0 2-14 16,3 3 10-16,1 1-28 16,5-2-109-16,1 0-12 15,0-2-172-15</inkml:trace>
  <inkml:trace contextRef="#ctx0" brushRef="#br0" timeOffset="142507.39">27605 13340 903 0,'0'0'157'15,"0"0"-97"-15,0 0 1 16,0 0 17-16,0 0-62 16,0 0-12-16,0-3-4 15,0 3-74-15,0 0-110 16,0-4-434-16</inkml:trace>
  <inkml:trace contextRef="#ctx0" brushRef="#br0" timeOffset="143036.53">27863 13179 884 0,'0'0'95'0,"0"0"-93"16,0 0 54-16,0 0-6 15,0 0-33-15,0 0 14 16,-2 22-17-16,2-9 30 0,0 1-21 16,0 1-13-1,0 2 11-15,8-2-7 0,4 1-12 16,4 0 3-16,1-4-5 16,2-2 0-16,2-6-2 15,2-4-10-15,0 0-14 16,3 0-21-16,-3-12 43 15,-1-2-7-15,-5 0 15 16,-4-2-4-16,-2 2 3 16,-3 2-1-16,-5 1 55 15,-2 4-4-15,-1 2 28 16,0-1 24-16,0 5-53 16,0-1-15-16,0 2 4 15,0 0-33-15,0 0 0 16,0 0-8-16,0 0 0 0,0 0-7 15,0 7 0-15,0 10 7 16,0 3 0-16,0 5 7 16,0 6-10-16,0 4 3 15,10 5 0-15,6-1 3 16,3 0-3-16,2-7-26 16,-2-7-157-16,-1-8-192 15</inkml:trace>
  <inkml:trace contextRef="#ctx0" brushRef="#br0" timeOffset="146359.24">28769 13298 509 0,'0'0'86'15,"0"0"-57"-15,0 0 51 16,0 0-5-16,0 0-28 16,0 0-19-16,4-1 7 15,-2 1-17-15,-2 0-15 16,0 0 3-16,0 0-4 16,0 0 8-1,-12 1 56-15,-12 5-14 0,-10-1-8 16,-4 0-7-16,-2-1-35 15,0-3 0-15,5 2-2 0,12-2 2 16,6-1-5-16,9 0-15 16,8 0-77-16,0 0-151 15</inkml:trace>
  <inkml:trace contextRef="#ctx0" brushRef="#br0" timeOffset="146653.13">28642 13212 821 0,'0'0'114'0,"0"0"-8"0,0 0-29 16,0 0-48-16,0 0 4 16,0 0-30-16,-2 0-1 15,2 13 34-15,3 2-19 16,8 2-3-16,4 1-14 15,-2 2 4-15,2 1-5 16,-3 3 2-16,-4 0 0 16,-1 5-1-16,-1-1-33 15,1 1-16-15,3-2-42 16,3-3-3-16,-1-4-19 16,2-6-40-16,5-7-349 15</inkml:trace>
  <inkml:trace contextRef="#ctx0" brushRef="#br0" timeOffset="147202.46">29270 13228 907 0,'0'0'110'0,"0"0"-58"0,0 0-32 15,0 0 6-15,0 0 4 16,0 0-26-16,-54 43 8 16,46-27-9-16,1 1-3 15,4 0-1-15,3 1 1 16,0 2-2-16,0 0 1 15,10-3 1-15,6-2 0 16,3-3-3-16,-1-2 3 16,1-5 0-16,0-5-3 15,-2 0 5-15,2 0-4 16,-3-9 4-16,-3-2-1 16,-1-3 8-16,-3 0-9 15,-3 0 34-15,-4-3 9 0,-2 0-12 16,0 1 13-1,0-1 14-15,-8 3-21 0,-3 3-5 16,0 1-29-16,-1 1 6 16,-1 4-9-16,-3-1 9 15,0 2 0-15,-4 2-9 16,0 2 5-16,0 0-1 16,-1 0 3-16,5 0-10 15,7 0 3-15,3 3-15 16,6 0-23-16,0 0-158 15,0-2-42-15,12-1-282 16</inkml:trace>
  <inkml:trace contextRef="#ctx0" brushRef="#br0" timeOffset="147396.18">29603 13209 882 0,'0'0'124'0,"0"0"-86"16,0 0-12-16,0 0 25 15,0 0-41-15,0 0-8 16,1-2-2-16,8 2-58 16,0 0-156-16</inkml:trace>
  <inkml:trace contextRef="#ctx0" brushRef="#br0" timeOffset="147953.38">29831 13119 765 0,'0'0'90'0,"0"0"-7"16,0 0 1-16,0 0-37 0,0 0-21 15,0 0-25-15,1-14-1 16,11 14-6-16,8 0 5 16,-4 0-4-16,4 1 5 15,-5 8 1-15,-2-1-1 16,-3 1 0-16,0 2 4 15,-3-1-4-15,-3 2 9 16,-4 1 5-16,0 3 18 16,-3 4 9-16,-18 2-1 15,-7 3 8-15,-2 2-19 16,0 0-1-16,5-5-15 16,5 0-12-16,3-7 15 15,6 0-14-15,1-6-2 16,6-2 0-16,4-1-2 15,0-2-3-15,0-1 0 0,1 0 5 16,17-3 2-16,5 0-2 16,7 0 5-16,6 0-1 15,2 0-2-15,-1-5-2 16,-3-2 0-16,-1-1 1 16,-3 3 0-16,-5-1-1 15,-2 2 2-15,-1 1-2 16,-2 0-33-16,0-3-93 15,-1-1-64-15,-5-3-611 16</inkml:trace>
  <inkml:trace contextRef="#ctx0" brushRef="#br0" timeOffset="148633.66">30260 13109 330 0,'0'0'453'16,"0"0"-415"-16,0 0 62 15,0 0 19-15,0 0-52 16,0 0-37-16,17 0-12 0,-15 9 10 15,-1 1 4 1,-1 1-13-16,0 1 7 16,0 4 4-16,0-2-17 0,0 2 5 15,0 1-3-15,0-2-11 16,0 2 17-16,0-2-20 16,12-1 9-16,3 1-1 15,6-2-6-15,1-4 0 16,7-3-3-16,-2-6-85 15,1 0-3-15,-1 0-15 16,-2-11-24-16,-3-3-3 16,-5-1 62-16,-4 1 65 0,-5 1 3 15,-5-1 28-15,-3 0 54 16,0-1 42-16,0 2-30 16,0 2-1-16,0 4-12 15,0 2 34-15,0 4-51 16,0 1-26-16,0 0 8 15,0-2-41-15,0 2 11 16,0 0-8-16,0 0-6 16,0 0 25-16,4 3 1 15,4 6-12-15,2 4 14 16,5 0-28-16,1 2 4 16,-1 3-6-16,-2 0 3 15,-3 4-3-15,-6 1 0 0,-2 2 7 16,-2 0-7-16,0 1 0 15,0-1 0-15,0-1-1 16,0-2-2-16,-2 1 0 16,2-6-52-16,0-3-80 15,2-4-99-15,12-7-72 16</inkml:trace>
  <inkml:trace contextRef="#ctx0" brushRef="#br0" timeOffset="148806.19">31093 13497 1111 0,'0'0'76'0,"0"0"-76"15,0 0-1-15,0 0-38 16,0 0-244-16</inkml:trace>
  <inkml:trace contextRef="#ctx0" brushRef="#br0" timeOffset="151534.51">24991 14420 491 0,'0'0'133'16,"0"0"-12"-16,0 0-24 16,0 0 9-16,0 0-13 15,0 0-13-15,0 0-24 16,0-10 10-16,0 10-27 0,-7 0-27 15,-4 8-5-15,-7 10-6 16,-3 3 6-16,0 1-6 16,2-1 7-16,3-2-6 15,1-2-2-15,4-2 0 16,2-2-2-16,6-2 0 16,-1 2 0-16,4-3-6 15,0 0-3-15,0 0 8 16,13-2 0-16,8 0 3 15,3 1 0-15,8-4 1 0,0 1-1 16,4-5 0 0,-2-1-11-16,-1 0 5 15,-3 0 6-15,0-4 0 0,-2-7-6 16,-5-3 10-16,-2 0-4 16,-8-2 0-16,-1-1 0 15,-6 0 15-15,-2 0 8 16,-4-1 6-16,0 3 1 15,0 0-21-15,-9 4 30 16,-7 4-39-16,-4 3 3 16,0 2-10-16,-3 2 7 15,4 0-12-15,4 0-14 16,4 0-54-16,4 0-45 16,4 0-185-16,0 0-549 15</inkml:trace>
  <inkml:trace contextRef="#ctx0" brushRef="#br0" timeOffset="151899.54">25128 14315 732 0,'0'0'95'0,"0"0"-16"0,0 0-31 16,0 0 5-1,0 0 4-15,0 0-24 0,-14 76 16 16,14-43-32-16,0 1-12 16,0 1 10-16,0 2-14 15,0-1 7-15,4 0-2 16,0-2-2-16,2-2-2 15,0-3-2-15,-1-3 0 16,1-2 0-16,0-3 3 16,-2-1-3-16,1 0 0 15,-1-3-19-15,2-3-16 16,0-3-37-16,4-5-84 16,0-5-112-16</inkml:trace>
  <inkml:trace contextRef="#ctx0" brushRef="#br0" timeOffset="152300.48">25634 14480 863 0,'0'0'123'0,"0"0"6"0,0 0-31 15,0 0-21-15,0 0-61 16,0 0 5-16,-24 16-18 16,6 4 19-16,-2 3-6 15,0 3-14-15,2 0-3 16,3 2 1-16,2 0-1 15,2-3 1-15,7 0 2 16,-1-4-1-16,3-3-2 16,2 0-5-16,0-4 5 15,0 1-1-15,10-1-7 16,8-3 1-16,6 0 8 16,6-3-11-16,4-2-71 15,3-6-38-15,-3 0-176 16</inkml:trace>
  <inkml:trace contextRef="#ctx0" brushRef="#br0" timeOffset="152765.75">25884 14543 950 0,'0'0'84'16,"0"0"-1"-16,0 0-48 16,0 0-1-16,0 0 11 15,0 0-21-15,-62 52 17 0,49-31-25 16,2 0-15-16,2 2 0 16,5 1 3-16,2 1-8 15,2-1 2-15,0 3 2 16,8-3-8-16,8 0 15 15,-1-5-7-15,5-2 0 16,-1-5-4-16,-3-6 4 16,5-6 0-16,0 0-4 15,-1 0 2-15,0-12-4 16,-5-1 6-16,-1-1 8 16,-10-1-7-16,-4 1 11 15,0 0-1-15,-3 1-1 16,-16 3 24-16,-2 3-19 0,-5 0-12 15,3 5 15 1,-1 1-15-16,3 1-3 0,3 0 0 16,6 0 2-16,3 0-7 15,6 0-47-15,3 0-123 16,0-3-229-16</inkml:trace>
  <inkml:trace contextRef="#ctx0" brushRef="#br0" timeOffset="153099.15">26259 14536 816 0,'0'0'35'0,"0"0"22"16,0 0 2-16,0 0 35 15,0 0-53-15,0 0-4 16,93 33 5-16,-74-11-18 16,2 3 18-16,-2 3-19 15,-5 5 2-15,-4 2-3 16,-2 1-21-16,-7 3 15 16,-1 0-13-16,0 4-2 15,-18-4 5-15,-5-4-6 16,-7-5 0-16,1-9 0 15,4-7-38-15,4-5-34 0,5-8-41 16,7-1-96-16,4-1-135 16</inkml:trace>
  <inkml:trace contextRef="#ctx0" brushRef="#br0" timeOffset="153404.67">27016 14599 326 0,'0'0'447'0,"0"0"-392"16,0 0 56-16,0 0 8 15,0 0-27-15,0 0-61 16,-32-4 16-16,6 10 17 16,-6 1-24-16,2 0-18 15,8-3-22-15,3 2-1 16,8-5-21-16,1 2-112 16,5-2-107-16,4-1-343 15</inkml:trace>
  <inkml:trace contextRef="#ctx0" brushRef="#br0" timeOffset="153584.45">26980 14720 542 0,'0'0'359'0,"0"0"-247"0,-80 5 11 16,47-4-25-16,3-1-62 15,7 0-36-15,5 0-55 0,8-3-289 16</inkml:trace>
  <inkml:trace contextRef="#ctx0" brushRef="#br0" timeOffset="160015.85">27675 14400 479 0,'0'0'101'16,"0"0"25"-16,0 0-35 16,0 0-14-16,0 0-1 15,0 0 0-15,0 0-31 16,-21-2-20-16,12 2-19 16,-4 0-3-16,-1 10-3 15,0 2 0-15,0-1 4 16,1 1 0-16,4-3-2 15,0 3 0-15,1-3 3 16,1 1 1-16,2 0-9 16,1-1 3-16,2 1-3 0,-1-2 3 15,3 2 0-15,0-1 3 16,0 0-2-16,2 1 0 16,12 1-2-16,5 1 1 15,4 0-5-15,3 0 5 16,1-4 0-16,-2 1 2 15,1-5 1-15,-1-3 0 16,0-1-3-16,-1 0 0 16,-1 0 0-16,-3 0 3 15,-2-8 3-15,-3-5 20 16,-3 0 24-16,-2-1-2 16,0-1 18-16,-3-4-26 15,-2-1-4-15,0-2 4 0,-5 1-33 16,0 1 8-1,0 2-1-15,0 2-12 0,0 2 13 16,-1 3-15-16,-9 1 4 16,1 3 5-16,-2 0-5 15,-5 1-3-15,-1 3 5 16,-4 1 0-16,-4 2-7 16,0 0 1-16,0 0-1 15,0 0-3-15,5 0 4 16,3 0 0-16,4 0 0 15,4 4-9-15,3 1 9 16,-2 1-7-16,5 1-14 16,3 0-2-16,0 2-46 15,0-1-32-15,15 1 15 0,6-2-137 16,9-1-201-16</inkml:trace>
  <inkml:trace contextRef="#ctx0" brushRef="#br0" timeOffset="160243.65">28176 14470 769 0,'0'0'93'16,"0"0"-29"-16,0 0 41 0,0 0-16 15,0 0-34-15,0 0-31 16,2-16-15-16,-2 16-9 16,0 0-20-16,0 0-133 15,0 0-149-15</inkml:trace>
  <inkml:trace contextRef="#ctx0" brushRef="#br0" timeOffset="161064.53">28554 14340 559 0,'0'0'148'16,"0"0"-46"-16,0 0 2 15,0 0 13-15,0 0-41 16,0 0-24-16,-21-8-17 15,14 8 3-15,-2 0-26 16,-6 2-7-16,0 9 12 0,-3 3-11 16,-3 4-5-16,-1 1-1 15,1 1 7 1,6 0-14-16,6-1 7 0,0-1 0 16,3-1-2-16,4 0-3 15,1-1 4-15,1 0-1 16,0 0-2-16,15 0 0 15,6-1 4-15,6-2 0 16,5-1-8-16,6-4 8 16,3-4-1-16,-2-4-2 15,-4 0-23-15,-10 0 26 16,-5-3 0-16,-7-6 0 16,-6-3 14-16,-4 1-12 15,-1-2 18-15,-2-1 15 16,0 1-10-16,-14-1 16 0,-7 2-28 15,-2-3-10 1,-6 4 2-16,1 1-2 0,-2 4-6 16,4 2 1-16,3 3-1 15,2-1 0-15,4 2 5 16,3 0-2-16,3 0 0 16,5 0-10-16,3 0 1 15,3 0-97-15,0 0-28 16,9 0-140-16,15 0-462 15</inkml:trace>
  <inkml:trace contextRef="#ctx0" brushRef="#br0" timeOffset="162552.14">29110 14273 560 0,'0'0'133'0,"0"0"-33"16,0 0-7-16,0 0-8 16,0 0-17-16,0 0 18 15,0-3-49-15,-1 3-10 16,-1 0-19-16,2 0-2 15,-3 0-10-15,-1 6 8 16,-1 4-1-16,-6 1 19 16,-6 4-18-16,-4 3 10 0,-4-1-1 15,-2 0-12-15,4-2 16 16,1-1-17-16,3-3 6 16,2-1 0-16,4-1 0 15,3-2-5-15,4-1-1 16,2-2 1-16,4-1-3 15,0 2 2-15,0-1 0 16,13 2-5-16,9-2 8 16,5-2-3-16,4-1 0 15,0-1 0-15,2 0-3 16,-3 0 3-16,-3 0 0 16,-4 0-3-16,-3-1 7 15,-1-5-7-15,-5 0 3 16,-5 2 0-16,0 0 3 0,-3 0 0 15,0 2 2-15,0 1-2 16,1-2 4-16,1 2-13 16,-1-1 6-16,1 1 0 15,0-1-5-15,-2 1 5 16,-2 0-17-16,0-1-18 16,-1 2-30-16,-3-3 7 15,0 2-34-15,0-2-128 16,0-3-279-16</inkml:trace>
  <inkml:trace contextRef="#ctx0" brushRef="#br0" timeOffset="162857.16">29167 14312 307 0,'0'0'636'0,"0"0"-587"16,0 0-13-16,0 0 23 16,0 0 29-16,0 0-22 15,15 65-35-15,-12-46-2 16,0 2-4-16,0 0-24 16,-2 0 6-16,1 0-7 15,1 2 0-15,-2 0-2 0,-1-2 2 16,0 1-3-16,0 0-14 15,0-4-25 1,0-2-13-16,3-4-47 0,5-4-120 16,4-3-305-16</inkml:trace>
  <inkml:trace contextRef="#ctx0" brushRef="#br0" timeOffset="163066.28">29677 14568 1166 0,'0'0'61'0,"0"0"-23"16,0 0-17-16,0 0 21 15,0 0-42-15,0 0-53 16,0-10-110-16,-8 4-424 15</inkml:trace>
  <inkml:trace contextRef="#ctx0" brushRef="#br0" timeOffset="170180.29">24893 15754 602 0,'0'0'144'15,"0"0"-64"-15,0 0 14 0,0 0-17 16,0 0-4-16,0 0-20 16,0 0 5-16,0-15-25 15,0 15 8-15,0 0-10 16,0 0-12-16,-2 0-12 15,-5 0-5-15,-7 2-2 16,-4 11 0-16,-4 3-1 16,2 1 1-16,0 1-1 15,2 0 0-15,4-1-4 16,4-2 0-16,1-1 1 16,5-2 4-16,2 1-15 15,2 0 10-15,0 0-5 16,3 0 4-16,10-1 1 15,2 1 6-15,6-1-2 0,4-2 1 16,5-1-2-16,5-1 2 16,2-5-1-16,2-1-5 15,0-2-7-15,-2 0-9 16,-6-5 13-16,-4-7-1 16,-4-3 10-16,-7 0 5 15,-3 0 2-15,-5-2 10 16,-2-3 21-16,-5 1-12 15,-1 1-6-15,0 0 11 16,0 4-15-16,-12-2-4 16,-1 5-6-16,-5-1-3 0,0 3-3 15,-3 2 0-15,2 1 0 16,2 3-4-16,3 3-3 16,5 0-8-16,2 0-82 15,4 0-34-15,3-1-173 16</inkml:trace>
  <inkml:trace contextRef="#ctx0" brushRef="#br0" timeOffset="170568.6">25064 15645 601 0,'0'0'190'0,"0"0"-176"16,0 0 9-16,0 0 17 16,0 0 25-16,0 0-13 15,-1 87 1-15,1-56-16 16,0 3-16-16,0 2 11 15,-5-3-26-15,-2 1 2 16,2 0-8-16,2 2 6 16,2 3-7-16,-1-3 1 15,2 0-1-15,-1-5-5 0,1-3 5 16,0-4-13-16,0-4 5 16,0-4-10-16,0-7 0 15,0-2-43-15,0-4-98 16,10-3-246-16</inkml:trace>
  <inkml:trace contextRef="#ctx0" brushRef="#br0" timeOffset="170885.76">25388 15954 860 0,'0'0'154'0,"0"0"-49"15,0 0-35-15,0 0-20 16,0 0-21-16,0 0-22 16,-26 16 8-16,18 2-15 15,0 3-2-15,4 1 2 16,1 2-4-16,1 0 1 15,2 1 0-15,0-4-3 16,0-2 2-16,0-1 4 16,8 0-9-16,1-6-9 0,4-2-27 15,4-6-32-15,2-2-141 16,3-2-323-16</inkml:trace>
  <inkml:trace contextRef="#ctx0" brushRef="#br0" timeOffset="171446.75">25545 15988 391 0,'0'0'527'0,"0"0"-483"16,0 0 28-16,0 0-32 15,0 0-36-15,0 0 9 0,71-32-13 16,-40 30 8-16,-1 2 6 16,-4 0-10-16,-7 0-4 15,-4 2-4-15,-6 11 4 16,-6 4 0-16,-3 2 1 16,0 5 2-16,-11-2 15 15,-9 1-8-15,-4-3 5 16,1-3-2-16,4-8-2 15,4-2 9 1,11-4-17-16,4-2 4 0,0-1-7 0,4 0 3 16,16 0-3-16,5-11 0 15,5 4-4-15,2 2 1 16,0 2-2-16,-1 3 5 16,-3 0-3-16,-2 7 0 15,-7 7 3-15,-5 4 0 16,-5 3 3-16,-6 1 10 15,-2-1 12-15,-1-3 7 16,0-1-6-16,0-1-8 16,-10-4-2-16,-5 1-13 15,-3-3 6-15,-3-3 9 16,-1-3-15-16,1-3-1 16,-2-1 3-16,10 0-2 15,4 0 0-15,8 0-3 16,1-9-32-16,6-8-98 0,16-7-214 15</inkml:trace>
  <inkml:trace contextRef="#ctx0" brushRef="#br0" timeOffset="171746.69">26270 15911 63 0,'0'0'989'16,"0"0"-932"-16,0 0-28 16,0 0 3-16,0 0-2 0,0 0 39 15,31 45-42-15,-22-15-22 16,3 6 3-16,1 1-1 16,2 6 8-16,-1-1-13 15,-4 1 2-15,-4-3 0 16,-5-1 1-16,-1-3-4 15,-4-5-1-15,-11-5 2 16,-3-9-9-16,3-7-24 16,6-8-72-16,6-2-62 15,3 0-205-15</inkml:trace>
  <inkml:trace contextRef="#ctx0" brushRef="#br0" timeOffset="171987.72">26977 15973 1013 0,'0'0'35'0,"0"0"33"0,-81 0 13 16,50 5-15-16,3-1-15 15,5 0-48-15,4 2 9 16,7-2-12-16,3 0-19 0,5 3-104 16,4-1-161-16,0 3-375 15</inkml:trace>
  <inkml:trace contextRef="#ctx0" brushRef="#br0" timeOffset="172198.21">26961 16144 478 0,'0'0'276'0,"0"0"-170"15,0 0 85-15,0 0-81 16,-99 24-28-16,71-18 10 16,1-3-27-16,3-2-15 15,5 1-45-15,9-2-1 16,7 0-4-16,3 0-72 0,5-2-167 15,22-11-544-15</inkml:trace>
  <inkml:trace contextRef="#ctx0" brushRef="#br0" timeOffset="172632.19">27441 15914 982 0,'0'0'163'0,"0"0"-139"16,0 0 32-16,0 0 13 0,-88 0-23 15,76 7-5-15,-1 3-14 16,2 4-20-16,2 2 19 16,2 3-25-16,7 4-1 15,0 1 0-15,0 0 4 16,18-1-12-16,2-3 10 15,6-6-4-15,-1-4-2 16,5-6-90-16,-2-4 12 16,1 0 28-16,-5-7 34 15,-4-9 20-15,-6-1 3 16,-3-3 0-16,-3-1 36 16,-5 0-3-16,-3-2 15 15,0 1 11-15,-13 2-23 0,-10 2-2 16,-2 2-20-1,-3 6-13-15,-1 3 13 0,6 3-16 16,0 4 2-16,7 0-3 16,4 0-6-16,3 0 3 15,6 3-55-15,3 0-163 16,1-2-89-16</inkml:trace>
  <inkml:trace contextRef="#ctx0" brushRef="#br0" timeOffset="172827.68">27745 15858 1114 0,'0'0'84'0,"0"0"36"16,0 0-2-16,0 0-90 15,0 0-21-15,0 0-7 16,2 0-14-16,10 3-31 15,6-2-163-15,4-1-217 16</inkml:trace>
  <inkml:trace contextRef="#ctx0" brushRef="#br0" timeOffset="173264.33">27930 15847 449 0,'0'0'590'15,"0"0"-536"-15,0 0 38 16,0 0-36-16,0 0 1 16,0 0-23-16,-19 72-9 15,29-54 7-15,7-5-29 16,2-4 5-16,-2-5-7 16,2-4 3-16,-1 0-8 15,-3 0-22-15,1-11 22 16,-2-4-4-16,-4 1 10 15,-1 0-2-15,-3 1 6 16,0 0-2-16,-3 5 13 16,-2 1 15-16,-1 2 23 0,0 4 21 15,0 1-41-15,0 0-24 16,2 0-11-16,1 6-2 16,4 6 2-16,1 5 3 15,1 0-2-15,3 2 9 16,-2-1-8-16,-1 1-2 15,0 4 0-15,0 3-1 16,1 2 1-16,-1 4 0 16,5 0 0-16,-1-3-2 15,3-4 2-15,3-2-44 16,0-7-146-16,2-8-169 16</inkml:trace>
  <inkml:trace contextRef="#ctx0" brushRef="#br0" timeOffset="173549.32">28764 15848 714 0,'0'0'373'0,"0"0"-325"16,0 0 57-16,0 0 54 15,0 0-74-15,0 0-44 16,30-25-35-16,-33 32 1 0,-16 10 13 16,-6 5-10-1,-5 2 2-15,0 3-12 0,-1 1 4 16,5 2-11-16,4-2 7 16,4-5-34-16,4-7-91 15,1-5-84-15,5-6-135 16</inkml:trace>
  <inkml:trace contextRef="#ctx0" brushRef="#br0" timeOffset="173799.69">28563 15865 1035 0,'0'0'130'16,"0"0"-21"-16,0 0 18 15,0 0-48-15,0 0-55 16,0 0-13 0,19-9-10-16,-4 21-1 0,5 7 0 15,3 8 1-15,6 4-2 16,2 3 1 0,5-3 0-16,-2-5-32 0,-1-10-190 15,-5-6-127-15</inkml:trace>
  <inkml:trace contextRef="#ctx0" brushRef="#br0" timeOffset="174252.46">29131 15831 916 0,'0'0'203'15,"0"0"-161"-15,0 0 44 16,0 0 8-16,0 0-38 16,0 0-44-16,-16 13-10 15,7 1 57-15,1 1-50 16,1 3-8-16,1 4 2 16,3-2 1-16,3 2-6 15,0-2 2-15,0-2-2 16,10-2 1-16,7-5 1 15,4-4-65-15,1-5-13 0,1-2-11 16,-1 0 25-16,-1-3 35 16,-6-8 14-16,-2-2 15 15,-2-1 1-15,-5-1 5 16,-5 0 40-16,-1-2 5 16,0 2 22-16,0-1-17 15,-7 2-22-15,-7 2 27 16,-1 3-44-16,-1 2-5 15,-2 0 3-15,2 2-11 16,-1 4-4-16,4 1 0 0,5 0-10 16,5 0 5-1,3 0-209-15,0 0-17 0,3 0-449 16</inkml:trace>
  <inkml:trace contextRef="#ctx0" brushRef="#br0" timeOffset="174451.2">29525 15817 555 0,'0'0'603'0,"0"0"-530"16,0 0 30-16,0 0-48 15,0 0-27-15,0 0-28 16,3-6-11-16,2 6-77 0,5 0-182 15,8 0-524-15</inkml:trace>
  <inkml:trace contextRef="#ctx0" brushRef="#br0" timeOffset="175211.68">29984 15716 1084 0,'0'0'65'0,"0"0"-52"0,0 0 52 15,0 0-1-15,0 0 4 16,0 0-45-16,-17-7-14 16,6 13 11-16,-2 5 2 15,-1 2-11-15,-3 2 8 16,0 1-18-16,1 1 7 15,2 0 4-15,3 0-8 16,1 0 1-16,4 0-4 16,3 1 0-16,3-2 2 15,0 1-3-15,0-3 0 16,9 2-2-16,6-1 6 16,2-3-5-16,2 0 1 15,4-4-4-15,2-1-1 0,3-1-52 16,-1 0 2-1,-2-3 24-15,-2-3-3 0,-7 0 34 16,-1 0 1-16,-4-6 5 16,-2-7 20-16,-1-5-10 15,0-2 33-15,-2-1-7 16,-2 1-30-16,-1 4 29 16,-3 4-21-16,0 2-9 15,0 2 14-15,0 1-23 16,2-3 3-16,-2 0-5 15,0-1 6-15,0-1-6 16,0 1 3-16,0 1 0 0,-9 0 17 16,-2 5-13-16,-2 0-4 15,3 1-3-15,0 1 3 16,0 2-5-16,3 0 2 16,2-1 0-16,4 2-1 15,1 0 1-15,0 0-3 16,0 0-22-16,0 0-42 15,0 0 38-15,0 0 10 16,0 3-38-16,1 0 10 16,8-2-46-16,-1 1 13 15,-1-2 22-15,-1 0 1 16,-3 0 25-16,0 0 16 16,-1 0 16-16,-2 0 3 0,0 0 4 15,0 0-6 1,0 0 3-16,0 0 1 0,0 0-2 15,3 0-3-15,1 1-20 16,-1-1-382-16</inkml:trace>
  <inkml:trace contextRef="#ctx0" brushRef="#br0" timeOffset="175703.1">30040 15533 69 0,'0'0'688'0,"0"0"-590"0,0 0 19 16,0 0-33-16,0 0-12 16,0 0-53-16,-45 0 0 15,26 17 2-15,-1 6-4 16,-1 2-4-16,6 3-9 16,1 1-1-16,4-5-3 15,-1-2-3-15,3-1-2 16,2-1 3-16,3 1-55 15,3-1-70-15,0-3-176 16</inkml:trace>
  <inkml:trace contextRef="#ctx0" brushRef="#br0" timeOffset="176274.57">30290 15708 996 0,'0'0'35'15,"0"0"34"-15,0 0 1 16,0 0-21-16,0 0-20 0,0 0-29 15,3-3 0-15,-3 17-5 16,0 3 16-16,0 3-7 16,6 3-3-16,3 1 3 15,8 0 5-15,1 0-8 16,4-3-1-16,2-7 0 16,0-6 5-16,-5-5-4 15,4-3-1-15,-3-1-5 16,-2-14-1-16,2 0 12 15,-5 0-2-15,-1-1 3 16,-6 1-6-16,0 2 54 16,-4 0-2-16,-2 2 17 0,-2 5 1 15,0 2-32-15,0 3 5 16,0 1-13-16,0 0-30 16,1 0 7-16,-1 0-8 15,3 0-1-15,-3 5-7 16,1 9 8-16,2 3 0 15,0 5 0-15,-1 2 4 16,-2 5-5-16,0 7 1 16,0 3 0-16,1 2 1 15,5-2-1-15,8-2-29 16,1-7-106-16,2-8-197 16,0-6-325-16</inkml:trace>
  <inkml:trace contextRef="#ctx0" brushRef="#br0" timeOffset="176698.74">31381 15793 750 0,'0'0'86'0,"0"0"11"15,0 0 25-15,0 0-21 16,0 0-29-16,0 0 2 16,-72-2-4-16,34 2 6 15,0 0-73-15,6 2 7 16,2-1-10-16,6 2-114 0,10 1-102 15,7 0-150-15</inkml:trace>
  <inkml:trace contextRef="#ctx0" brushRef="#br0" timeOffset="176894.96">31321 15941 824 0,'0'0'53'16,"0"0"167"-16,0 0-104 16,0 0-30-16,0 0-69 0,0 0 9 15,-95 20-26 1,74-20-74-16,4-6-351 0</inkml:trace>
  <inkml:trace contextRef="#ctx0" brushRef="#br0" timeOffset="178144.92">28658 16950 737 0,'0'0'140'16,"0"0"-1"-16,0 0-48 15,0 0-11-15,0 0-33 16,0 0-23-16,-34-6-5 0,22 12-6 15,1 4-9-15,1 1-2 16,0 5-2-16,1-1 0 16,3 2-1-16,0 0 1 15,4 0 0-15,2 0 0 16,0 1-6-16,0 0 3 16,12-2 2-16,5 1 1 15,2-4 0-15,3-3 0 16,-1-5 0-16,3-2 0 15,-2-3-18-15,0 0-6 16,0 0 1-16,-3-8 23 0,-1-5-3 16,-5 0 6-16,-3-1 1 15,-4-4 35 1,-5 1-4-16,-1-3 21 0,0 2 0 16,0-2-36-16,-4 2 9 15,-7 4-19-15,-4 0 9 16,2 4-8-16,-2 1-8 15,0 3 4-15,3 2-7 16,0 4 0-16,5 0-1 16,0 0-6-16,4 0-2 15,3 3-10-15,0 4-135 16,2 0-42-16,16-1-141 16</inkml:trace>
  <inkml:trace contextRef="#ctx0" brushRef="#br0" timeOffset="178524.27">29166 16920 1065 0,'0'0'51'15,"0"0"19"-15,0 0-25 16,0 0-36-16,0 0-9 15,0 0-101-15,0-4-184 16</inkml:trace>
  <inkml:trace contextRef="#ctx0" brushRef="#br0" timeOffset="178746.93">29385 16851 1068 0,'0'0'74'16,"0"0"-69"-16,0 0 16 15,0 0 23-15,0 0-16 16,0 0 1-16,66 0 9 16,-46 7-8-16,0 3 4 15,-7 1 2-15,-2 1-35 16,-10 3 24-16,-1 3-17 15,-1 4 2-15,-20 0 24 0,-5 1-18 16,-2-2 1-16,0-4-4 16,4-3-10-16,7-3 11 15,6-5-12-15,5-2-1 16,4-2 2-16,2-1-3 16,0-1-3-16,6 0-6 15,18 0-1-15,6 0-16 16,4 0 15-16,2 0-2 15,0 0 6-15,-5 0-26 16,-4 0 2-16,-3 0-1 0,-4 0-46 16,0-3-23-16,-2-2-157 15,1-4-398 1</inkml:trace>
  <inkml:trace contextRef="#ctx0" brushRef="#br0" timeOffset="179395.38">29998 16841 669 0,'0'0'152'0,"0"0"-42"15,0 0 28-15,0 0-15 16,0 0-59-16,0 0-24 16,-25-8-6-16,14 8-7 15,1 5-8-15,3 8-19 0,0-2 0 16,4 5-1-16,2-2 2 16,1 0 2-16,0 0 2 15,0-1-4-15,9 0 1 16,10 1 4-16,5 0-6 15,3 0 0-15,-3-1 3 16,-2 1-3-16,-1 0 0 16,-3 3 1-16,-3 0-4 15,-3 0 2-15,-4-2 1 16,-7-1 0-16,-1-1-2 16,0-2 2-16,-11-2 2 15,-5-2 7-15,-5-1 13 0,0-2-22 16,2-3 7-16,-4 1 2 15,0-2-4-15,0 0 18 16,4 0-8-16,2 0-9 16,7-2-6-16,4-6-1 15,6-5-58-15,0-3-56 16,3-5-105-16,15-7-369 16</inkml:trace>
  <inkml:trace contextRef="#ctx0" brushRef="#br0" timeOffset="179638.01">30288 16793 797 0,'0'0'54'0,"0"0"-12"16,0 0 68-16,0 0-38 15,0 0 6-15,0 0-39 16,-60-4 12-16,26 10 5 16,-2-2-42-16,1 3-13 15,9-1-1-15,6 0-77 16,7-2-65-16,8 0-191 16</inkml:trace>
  <inkml:trace contextRef="#ctx0" brushRef="#br0" timeOffset="180144.21">30635 16785 897 0,'0'0'75'0,"0"0"15"0,0 0-7 15,0 0-25-15,0 0-25 16,0 0-30-16,-12 17 47 16,0 3-12-16,-1-1-10 15,-4 2-15-15,5 4-7 16,-1 0-2-16,4 0-3 15,8 5 0-15,1-4 1 16,0 1-2-16,3-1-2 16,12-3-1-16,2-6-3 15,6-5 6-15,-1-2-41 16,2-6 7-16,3-4 2 16,-3 0 18-16,-4 0 14 15,-3-10 3-15,-6-6-1 0,-4 0 15 16,-7 0 25-1,0 1 10-15,0 3 27 0,-16 1-36 16,-10 3-30-16,-5-1-13 16,-8 4 1-16,0-2-9 15,2 3-17-15,1 2-251 16,8-1-406-16</inkml:trace>
  <inkml:trace contextRef="#ctx0" brushRef="#br0" timeOffset="188193.39">2157 7013 360 0,'0'0'112'0,"0"0"-31"16,0 0 56-16,0 0-51 15,0 0-53-15,0 0-4 16,0 0 22-16,0 0-19 0,0-2 17 15,0-2-17-15,0 1-12 16,0-4-4-16,6-1-15 16,3 0 2-16,-3-2 7 15,-2 3-4-15,-2-2 21 16,-2 3 8-16,0 1 17 16,0-1 7-16,0 2-18 15,-9 1 0-15,-9 3-13 16,-6 0-25-16,-4 0 7 15,0 6-7-15,2 5-3 16,-1 0 16-16,5 4-15 16,1 0 5-16,1 0-6 0,4 1-2 15,4-5 0 1,6 1 2-16,6 0-14 0,0 3 11 16,0 0-6-16,6 2 9 15,11 0-4-15,8-2-3 16,8-2 2-16,3-4 1 15,5-4 3-15,-2-3 1 16,-3-2-46-16,-3 0 24 16,-8-2 22-16,-4-9-5 15,-9-3 5-15,-1 1 7 16,-4-3 11-16,-3 1 18 16,-4 0 4-16,0 1 9 15,0-2 11-15,0 4-38 16,0 2 0-16,0 5-6 15,0 2-12-15,0 1 18 0,0 2-20 16,0 0-2-16,0 0-11 16,0 0-17-16,0 0 20 15,0 9 1-15,3 2 7 16,11 4 0-16,4 0 0 16,4-2 0-16,1-1-1 15,3-2 1-15,0-6 0 16,-4 1 0-16,-2-5-11 15,-4 0-7-15,-1-2 0 16,1-16 18-16,-2-4 11 16,-4-10-11-16,-1-1 12 15,-6-1-8-15,-3-3 10 0,0 2 28 16,0-1-17-16,0 3-9 16,-12 2 2-16,2 4-14 15,-2 4 8-15,1 9-8 16,1 3-1-16,7 5 22 15,-2 2-19-15,2 3 6 16,2 1-7-16,-1 0 1 16,1 0-3-16,1 0-3 15,-2 0-7-15,-1 5 7 16,0 12-17-16,2 3 17 16,1 4 0-16,0 2-2 15,0-1 0-15,3 0 2 16,7 3 0-16,4-1-9 0,2-3 11 15,2 0-4-15,-3-2 2 16,7-4-5-16,-5-2 1 16,7-3 2-16,-2-6-10 15,3-5 10-15,-2-2-32 16,2 0 3-16,-7-3 30 16,0-9-3-16,-6-3 2 15,-6-3 4-15,-2 1-1 16,-4-2 12-16,0 2-12 15,0-1 11-15,0 0 7 16,-10 4-19-16,-8 2 14 16,3 4-14-16,-3 4 0 15,-1 2 1-15,5 2-1 0,2 0 0 16,-1 0-3-16,7 2-8 16,0 5 9-16,4 0-23 15,2 0-158-15,0-3-31 16,11-4-132-16</inkml:trace>
  <inkml:trace contextRef="#ctx0" brushRef="#br0" timeOffset="188592.18">2840 6743 814 0,'0'0'144'0,"0"0"-21"15,0 0-30-15,0 0 2 16,0 0-23-16,0 0-42 16,-31-11-9-16,19 22-19 15,3 0 8-15,0 4-10 16,8-1-15-16,1-1 13 16,0-2-10-16,16-1-19 15,2-2 13-15,4-1-18 16,-1-1 4-16,-1-1 20 15,-4 0-3-15,1 0 13 16,-4 2 2-16,-3 3 0 16,-5 0-2-16,-5 5-6 15,0 0 8-15,-5 4 7 0,-14 4-6 16,-7-3 41-16,-2 0-16 16,4-8-18-16,5-6 0 15,4-6-8-15,9 0 0 16,1-7-33-16,5-12-42 15,0-6-49-15,3-3-146 16,14-1-245-16</inkml:trace>
  <inkml:trace contextRef="#ctx0" brushRef="#br0" timeOffset="189799.76">3019 6722 873 0,'0'0'188'0,"0"0"-64"16,0 0 6-16,0 0-50 16,0 0-48-16,0 0-32 15,-39 7 5-15,32 4-10 16,0 3 5-16,5 2-7 16,2 0 6-16,0 1-7 15,0-2 3-15,13-1 5 16,4-3-20-16,4-4 10 15,-3-2-15-15,4-4 4 16,-9-1 7-16,-5 0 11 16,-2 0 3-16,-6-1 31 0,0-9-21 15,0-3 15-15,0 1 26 16,0-4-41-16,0-1 12 16,-3-1-10-16,-3-1 1 15,4 4-1-15,2 1-9 16,0 6 7-16,0 0-10 15,2 4-13-15,13 3 11 16,6-1-5-16,1 2 7 16,6 0-2-16,-5 0-4 15,-2 3 3-15,-5 6 1 16,-2 1-2-16,-7-1-4 16,-2 1 5-16,-5 4-1 15,0 0 3-15,0 3 2 16,-5-2 2-16,-4-4-1 15,3-3-2-15,3-5 0 0,3-3 0 16,0 0-78-16,9-1 27 16,12-16-36-16,5-6 55 15,2-5 14-15,0 0 18 16,-7-2 1-16,0 3 1 16,-6-1 13-16,-11 1 51 15,-4 4 9-15,0 2 15 16,-1 6-49-16,-11 1-1 15,-1 4 1-15,2 2-12 16,2 3-6-16,0 2 9 16,5 2-31-16,1 0 12 15,1 1-13-15,1 0 2 0,1 0-5 16,0 0-2-16,0 0-7 16,0 4 10-16,0 10-5 15,0 3 6 1,3 4-1-16,4 1 2 0,5 4-3 15,0-1 9-15,6 1-6 16,-5-2 0-16,2-3-2 16,-1-4-7-16,-1-3 8 15,2-3-15-15,6-5 0 16,4-3-11-16,1-3-14 16,-1 0 7-16,-1-5-2 15,-8-6 34-15,-5-3 1 16,-4 0 2-16,-4-3 22 0,-3 2-12 15,0-3 37-15,0 2-11 16,-10 0-33-16,-5 4 19 16,7 3-18-16,1 3-4 15,4 4 12-15,3 2-13 16,0 0-5-16,0 0 0 16,0 0-30-16,0 2 35 15,7 6 0-15,4-4-4 16,10-4-1-16,4 0-25 15,2 0-18-15,-2-6 30 0,-2-5 2 16,-7-2 16 0,-10 1 7-16,-3 3-4 15,-3 0 26-15,0 1 1 0,0 1-4 16,0 3-4-16,0 1-12 16,0 3 22-16,0 0-32 15,0 0-3-15,0 0 2 16,0 6-18-16,3 5 19 15,7 3 0-15,2 1 1 16,2-1-3-16,1 1 2 16,0-1 0-16,-2-2 0 15,-1 1 1-15,1-2-1 16,-5-2 0-16,-4-4-1 16,-1 0-13-16,-3-4-79 15,0-1-42-15,0 0-17 0,-7-7-169 16</inkml:trace>
  <inkml:trace contextRef="#ctx0" brushRef="#br0" timeOffset="189974.35">3749 6420 871 0,'0'0'116'16,"0"0"-112"-16,0 0 15 15,0 0-14-15,0 0-5 16,0 0-36-16,34 27-167 16,-22-22-450-16</inkml:trace>
  <inkml:trace contextRef="#ctx0" brushRef="#br0" timeOffset="190705.66">3861 6506 481 0,'7'9'144'0,"1"2"68"0,2 2-35 16,3 0-75-16,1 0-51 16,1-1-20-16,-2-2-8 15,1-5-11-15,-1-3-9 16,-4-2-3-16,0 0-3 16,0 0-9-16,0-12-6 15,2-3-5-15,0-3 23 16,-2 1-4-16,-1 1 1 0,-2 5 3 15,1 5 0-15,-2 5 7 16,1 1-6-16,3 0 14 16,4 3-11-16,2 8 13 15,4 2-2-15,-2 1 8 16,5-3 8-16,-1-2-20 16,6-4 12-16,-3-5-22 15,4 0 20-15,-1 0-9 16,-3-8-6-16,-8-6 8 15,-5-2 2-15,-5 1 35 16,-6-4 11-16,0 2-23 16,0-1-25-16,-11 0-2 0,-7 5-9 15,-1 4 2 1,-2 5-4-16,3 4 3 0,-3 0 0 16,6 4-4-16,0 11-1 15,7 2-3-15,3 2-7 16,5-1 8-16,0-1-1 15,10-2-6-15,10-7 10 16,4-2-34-16,-2-6 15 16,1 0 10-16,-6 0 9 15,-3-1 0-15,-4-8 5 16,-1 0 0-16,-4 1 26 16,-2-1-6-16,-2 5 2 0,1 1 6 15,-1 2-32 1,2 1-2-16,-2 0-2 0,2 8-32 15,2 11 35-15,1 6 2 16,5 6 11-16,0 3 14 16,0 3-24-16,5 1 1 15,2 2-4-15,6-3 2 16,-2-2 3-16,-2-6-5 16,1-4 0-16,-4-6-1 15,-3-4-5-15,-3-5-4 16,-4-5-42-16,-4-3-51 15,-3-2-70-15,0 0-59 16,-2 0-461-16</inkml:trace>
  <inkml:trace contextRef="#ctx0" brushRef="#br0" timeOffset="191609.99">2809 7674 331 0,'0'0'217'0,"0"0"-33"16,0 0-89-16,0 0-4 16,0 0-32-16,0 0-23 15,0-15-2-15,0 12 2 16,0 1 29-16,0-1 8 16,-9 1-12-16,-3 2-9 15,-7 0-13-15,-5 2-6 0,-3 11-16 16,3 1 7-16,3 3-2 15,2-2-14-15,5 0-4 16,4-2-4-16,7-1-2 16,3-4 0-16,0-1-2 15,0 0 2-15,15-1-3 16,3-3 3-16,4-1 0 16,2-2-3-16,3 0 1 15,-2 0 4-15,-1 0 5 16,-3 0-5-16,3 0 1 15,-9 2 2-15,1 5-6 16,-5 1 1-16,-5 2 1 16,-3 1 1-16,-3 1 2 15,0 1 18-15,-9-1 25 0,-12 0 5 16,0-3-11-16,-6-2-11 16,3-3-27-16,2-2 14 15,4-2-11-15,3 0 4 16,3 0 9-16,4-4-14 15,5-9-3-15,3-2-2 16,0-5-52-16,8-1-49 16,14-2-160-16,1 1-94 15</inkml:trace>
  <inkml:trace contextRef="#ctx0" brushRef="#br0" timeOffset="192792.82">2916 7602 902 0,'0'0'167'0,"0"0"6"16,0 0-15-16,0 0-47 15,0 0-61-15,0 0-21 16,2-10-27-16,11 10 9 16,2 0-11-16,5 8 5 15,-1 7-3-15,2 5 2 16,-2 3 0-16,4 4-4 15,-1-1 0-15,-1 3 0 0,1-4 1 16,-1-1-1 0,6-4 0-16,-3-6-3 0,3-4-3 15,0-9-31 1,-2-1-146-16,0 0-3 0,-5-13 103 16,-1-4 20-1,-3-2 62-15,-5-2 1 0,-2-2 23 16,-3 0 53-16,-3 2-6 15,-3 2 52-15,0 2 1 16,-3 4-54-16,-9 3-22 16,1 3 6-16,-2 3-8 15,3 2-9-15,-1 2-16 16,4 0-13-16,-1 0 0 16,1 3-7-16,-1 10 0 15,3 0-4-15,5 2 0 0,0-2 2 16,0-2-12-1,11-4-24-15,3-3 26 0,5-2-20 16,-2-2-7-16,-1 0 35 16,-2 0-3-16,-1-9 7 15,-1 1 0-15,-6 1 3 16,-2 1 6-16,-1 4-9 16,-3 2 7-16,0 0-7 15,0 0-4-15,6 0-4 16,2 4-13-16,4 7 21 15,1 2 3-15,5-4-2 16,1-2-1-16,-1-3 3 0,3-4-3 16,0 0-2-1,0-1-1-15,-3-13-16 0,3-7 17 16,-4-4 2-16,-3-4 3 16,0-3 4-16,-3-2-5 15,-3-3 5-15,-7-3 6 16,-1-2-8-16,0 3 17 15,-9 6-21-15,-4 10 7 16,-2 7 12-16,4 6-14 16,0 6 8-16,2 1 9 15,4 3-18-15,-1 0 7 16,6 0-12-16,0 0-4 16,0 14 1-16,0 5-7 0,0 2 10 15,3 1 0-15,5 4 1 16,2-1-3-1,2 2 2-15,3 0 0 0,4 0 0 16,4-2 0-16,2-1-1 16,2-4-1-16,4-6-6 15,-1-4 2-15,0-5-29 16,1-5 3-16,-1 0 6 16,-6-3-13-16,1-11 10 15,-5-1-3-15,-7-2 10 16,-1 0 22-16,-4-2 0 15,-4 0 7-15,-4-1 12 16,0 0 8-16,0 2 33 16,0 2-22-16,-10 4-29 0,1 4 16 15,1 2 3 1,-2 3-15-16,5 3 5 0,1 0-18 16,-1 0-3-16,2 4-4 15,0 9-5-15,2 2 8 16,1 2 4-16,0 0 0 15,0-1-1-15,12-3-6 16,0-2 5-16,10-2-3 16,-3 0-8-16,1-3 1 15,1-1-22-15,-5-2 6 16,2-1-22-16,0-2-23 16,-3 0-57-16,0 0-21 15,-8-5-240-15</inkml:trace>
  <inkml:trace contextRef="#ctx0" brushRef="#br0" timeOffset="192990.9">3977 7321 1026 0,'0'0'121'0,"0"0"-73"15,0 0-24-15,0 0-14 16,-82 14-10-16,48-2-42 0,-8 4-90 16,-7-4-250-1</inkml:trace>
  <inkml:trace contextRef="#ctx0" brushRef="#br0" timeOffset="193159.64">3158 7445 993 0,'0'0'95'0,"0"0"0"15,-107 32-31-15,80-20-61 16,9-1-3-16,6 0-18 16,9-2-86-16,3-4-122 15,0-2-158-15</inkml:trace>
  <inkml:trace contextRef="#ctx0" brushRef="#br0" timeOffset="193857.8">4796 7675 730 0,'0'0'123'15,"0"0"-97"-15,0 0 92 16,0 0-17-16,0 0-1 16,0 0-5-16,-77 42-1 15,22-25-20-15,-11 3-38 16,-12 3 5-16,-16 3-3 15,-7 4-18-15,-7 4 5 0,-8 2-8 16,4 3-12-16,-9-2-2 16,2 2 1-16,-2-6-3 15,2 3 0-15,1-3 1 16,5 1 5-16,5 2-7 16,11-2 7-16,15-5-7 15,13-5 1-15,14-5-4 16,7-4 0-16,7 0 3 15,2 0 3-15,6-3-3 16,5 0 7-16,5-4 8 0,10-3-15 16,3-4 11-1,5-1 0-15,5 0-6 0,0 0 13 16,0 0-14-16,0 0-1 16,0 2-1-16,0-1-2 15,0-1 0-15,0 0 0 16,0 0-15-16,0 0 13 15,0 0-69-15,16-1-16 16,4-12-87-16,2-4-104 16,-6 1-234-16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10:22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1793 218 0,'0'0'78'16,"0"0"45"-16,0 0 6 15,0 0-71-15,0 0-26 16,0 0-5-16,0 0-10 16,0 0-6-16,23-38 8 15,-19 34 1-15,0 1 9 16,-1-1-1-16,-1-1 18 16,-2 1 7-16,0-1-11 15,0-1-4-15,0 1 9 0,0 2-15 16,-16 0 6-1,-8 3 3-15,-12 0-39 0,-9 7-1 16,-7 14 4-16,-3 3 6 16,7 2-10-16,2-3 2 15,10-3 0-15,12-4-3 16,11-4-4-16,8 0-5 16,5-2 2-16,0-2 6 15,25-1 1-15,7-4-6 16,5-3 12-16,8 0-2 15,-2 0-4-15,-4 0-1 16,3-1-2-16,-8-2-11 0,-1 1 12 16,-3 2-13-1,-5 0-4-15,-4 0 16 0,-3 0-8 16,-2 0 11-16,2 10-5 16,2 3 5-1,-1 1 0-15,3 1 0 0,-2 3 2 16,-1-3-4-16,-5 0 2 15,-6 1 0-15,-6-1-1 16,-2 1 2-16,-7 1-1 16,-23 1 24-16,-12 2 18 15,-10 0 0-15,-6-3-10 16,1-4 2-16,5-4 1 16,4-3-15-16,9-5 0 15,3-1-3-15,2 0-3 16,6-1 8-16,1-9-20 0,3-1-2 15,4-3 1-15,3 2-2 16,6 1-3-16,1 1 3 16,7 3-8-16,1 0-2 15,2 0-17-15,0 2-48 16,5-1 26-16,11 3-21 16,5 2 19-16,-3-1 9 15,3 2-22-15,1 0-12 16,-2 0-10-16,2 0-90 15,0 0-167-15</inkml:trace>
  <inkml:trace contextRef="#ctx0" brushRef="#br0" timeOffset="532.41">4957 1653 192 0,'0'0'280'15,"0"0"-145"-15,0 0-11 16,0 0-24-16,0 0-37 16,0 0-25-16,0-8-10 15,6 8-21-15,2 6 7 16,5 6 30-16,-2 4-15 15,-2 2 2-15,-2 5 20 16,-1 1-19-16,-6 4-11 0,0 5-6 16,0-1-13-16,0 5 9 15,0-1-11 1,0 0 2-16,0-1 1 0,0-3-1 16,0-2-1-16,0-3-1 15,12-2 0-15,9-2-3 16,1-2 3-16,8-3-15 15,0-4-16-15,1-3-30 16,3-8-40-16,1-3-93 16,-5 0-307-16</inkml:trace>
  <inkml:trace contextRef="#ctx0" brushRef="#br0" timeOffset="1714.73">5399 2006 573 0,'0'0'144'0,"0"0"27"16,0 0-28-16,0 0-42 16,0 0-16-16,0 0-55 15,-46-43 13-15,23 43-22 16,-2 0-17-16,1 0 7 16,3 4-11-16,3 6-4 15,8 4 1-15,4-2-1 16,6 4-5-16,0 0 6 15,3-2-19-15,15-1 7 16,4-2 13-16,2-3-25 16,6-2 7-16,-2-5-9 15,0-1 2-15,-3 0 18 0,-5 0 8 16,-5 0 2-16,-6-6 0 16,-4 0 1-16,-2-1 28 15,-3 1-2-15,0 0-10 16,0 5 11-16,0-1-11 15,0 2-18-15,0 0-11 16,7 0 1-16,5 9 9 16,8 4 1-16,2 2 0 15,3-1 6-15,-1-1-6 16,-6-5 0-16,-2-2-2 16,-4-3 2-16,3-3 2 15,-1 0-2-15,5 0-2 0,-2-7 1 16,-1-8-6-16,-4-2 7 15,-2-1 1-15,-2 0 0 16,-2 1 1-16,-2 4-2 16,-2 6 0-16,-1 3 0 15,-1 4 0-15,0 0-11 16,5 0-5-16,3 0 8 16,3 4 8-16,5 5 0 15,-1-2 0-15,0 1 4 16,0-1-4-16,4 1 0 15,-2-1 7-15,8 0 2 16,4-2 1-16,2 1-3 16,3-2-5-16,1-1 5 15,-1-3-7-15,-1 0 0 0,-5 0 7 16,-4-7-4-16,0-7 1 16,-6-5-3-16,-2-3 0 15,-1-5 5-15,-3-4-5 16,-3-5-1-16,-3-1 2 15,-6 0 9-15,0 4-7 16,0 8 1-16,-9 4 15 16,0 7 6-16,0 2-14 15,0 4-5-15,3 3 5 16,0 3-4-16,3 2-5 16,3 0-3-16,0 0-2 15,0 0-2-15,0 9-7 16,-3 11 11-16,3 3 0 0,0 1 1 15,0 0-2-15,0 2 0 16,8-1 1-16,7 0-4 16,4 1 4-16,6 2 0 15,10-1 2-15,2-1-2 16,9-1-4-16,-4-7 4 16,-2-6-8-16,-1-5 0 15,-5-5-25-15,-8-2 2 16,-4 0 21-16,-7-11 9 15,-9-5 0-15,0-2 2 16,-6 1 3-16,0 3 17 16,0 4-9-16,0 3 2 0,0 5 5 15,0 2-6-15,0 0-13 16,0 0-10-16,0 2 8 16,0 7-1-16,0 0 6 15,0 1-3-15,0-3 7 16,0 0-7-16,0-1 0 15,0 0-1-15,3-1 1 16,-3 1 2-16,6 2-2 16,3 1 0-16,1-1-4 15,1 0-6-15,4-1-36 16,-6-2-33-16,-2-5-71 16,-5 0-87-16,-2-3-345 15</inkml:trace>
  <inkml:trace contextRef="#ctx0" brushRef="#br0" timeOffset="1866.51">6569 1880 337 0,'0'0'59'15,"0"0"27"-15,0 0-69 16,0 0-17-16,82 36-154 15</inkml:trace>
  <inkml:trace contextRef="#ctx0" brushRef="#br0" timeOffset="2617.61">6790 2001 0 0,'0'0'460'16,"0"0"-314"-16,0 0 12 15,0 0-47-15,0 0-40 16,0 0-47-16,22 77-3 16,-19-73-20-16,3-4 5 15,4 0-3-15,1 0 3 16,6-8 2-16,0-6-5 16,-1-3-1-16,-1 3 3 15,-3 1-3-15,-1 3-3 16,-2 6 1-16,-1 4-2 0,3 0-5 15,1 0 7 1,1 13 0-16,1 2 3 0,-1-1-3 16,-1 2 0-16,2-2 7 15,5-1 3-15,6-2 3 16,4-3 7-16,2-5 8 16,0-3-15-16,2 0-2 15,-3 0-6-15,-5-8 6 16,-5-5 2-16,-4-1-2 15,-7-1 22-15,-4-1 16 16,-5 0-10-16,0 4-15 16,0 0-6-16,-3 5 5 0,-3 5-14 15,0 0 1-15,-2 2-10 16,1 0-3-16,-4 0 3 16,2 6-1-16,-1 3-2 15,4 4 2-15,3-3 0 16,3 0 0-16,0-3-1 15,0 0 2-15,11-2-1 16,3-1 1-16,0-3 0 16,1-1 4-16,-5 0-4 15,-2 0 0-15,-3 0 3 16,-2 0-1-16,-1 0 1 16,1 0-3-16,0 6-7 15,3 9 6-15,7 6 1 0,-1 9 0 16,-1 1 2-16,2 0-2 15,-4 2 14-15,-4-4-10 16,-2 4-3-16,1-2 7 16,3-3-8-16,1-3 0 15,-2-2 4-15,5-4-4 16,-4-7 0-16,-4-4-1 16,-2-6-22-16,-1-2-25 15,0 0-30-15,0-10-38 16,-22-5-108-16,-11-7-395 15</inkml:trace>
  <inkml:trace contextRef="#ctx0" brushRef="#br0" timeOffset="3000.26">6364 1838 342 0,'0'0'257'0,"0"0"-116"15,0 0-28-15,0 0-14 16,0 0-44-16,0 0-21 16,-22 0-28-16,7 0-3 15,-6 3 9-15,-7 4-12 16,-13 0 0-16,-12 0-33 15,-7-4-176-15</inkml:trace>
  <inkml:trace contextRef="#ctx0" brushRef="#br0" timeOffset="3291.66">5481 1810 414 0,'0'0'407'16,"0"0"-258"-16,-103 7-4 15,61 0-44-15,-4 0-43 16,0 2-31-16,4-4-10 16,6 1-13-16,8-3 7 15,12 0-9-15,5-3 4 0,8 0-3 16,0 0-3-16,3 0 2 15,0 0-2-15,0 0-27 16,9 0-62-16,19-7-54 16,11-2-119-16,7 3-389 15</inkml:trace>
  <inkml:trace contextRef="#ctx0" brushRef="#br0" timeOffset="4947.25">9387 2078 161 0,'0'0'205'0,"0"0"-36"16,0 0-34-16,0 0-34 0,0 0-4 16,0 0-4-1,0-22 5-15,0 20-8 0,-2 2-6 16,-6 0-35-16,-6 0-29 16,-4 0-5-16,-9 0-5 15,-3 6-6-15,-1 7-4 16,4 1 0-16,6 0 1 15,9 1-3-15,7 0 2 16,5-3-2-16,0 1-5 16,14 0 4-16,12-4-4 15,11 0-22-15,12-5-9 16,2-3 11-16,-2-1 7 16,-5 0 4-16,-7 0 5 15,-3-1 9-15,-7-9 4 0,-3 0-1 16,-8 1-1-16,-5-1 10 15,-7 1-2-15,-1 4 14 16,-3 0 0-16,0 4 1 16,0 1-6-16,0 0-3 15,0 0-13-15,0 0-1 16,0 0-6-16,2 7 1 16,6 5 0-16,8 0 6 15,6 1-1-15,3-2 0 16,3-1 4-16,2-3-3 15,0-3-1-15,-1-4-5 16,1 0 0-16,-5 0-4 16,-4-3 2-16,-8-7-1 0,-3-3 8 15,-2-3 9-15,-5-1-6 16,-3-3 5-16,0-1 20 16,0 0-19-16,0 3 2 15,-6 3-1-15,-3 7-3 16,2 4 1-16,2 4-8 15,2 0-2-15,3 0-3 16,0 4-2-16,0 6 2 16,0 3 5-16,9-2-1 15,6-2 0-15,6-2-3 16,0-4-13-16,4-1 9 16,-1-2 1-16,1 0 7 15,-5 0-1-15,-4-6 2 0,-4-1 2 16,-4 1 1-1,-4 1-3-15,-3 1 9 0,-1 1-3 16,0 2 15-16,0 1-6 16,0 0-7-16,0 0-4 15,0 0-5-15,0 1 0 16,0 10-4-16,0 2 4 16,6 2-1-16,4 1 1 15,0-2 0-15,-1 0 1 16,0-1-1-16,-2-2 0 15,-2 1 0-15,4 1 0 16,-5-1-23-16,-1-2-16 16,2-5 0-16,-4 0-23 15,2-5-40-15,-3 0-56 0,0 0-64 16,0-5-473-16</inkml:trace>
  <inkml:trace contextRef="#ctx0" brushRef="#br0" timeOffset="5136.66">10137 1928 420 0,'0'0'291'0,"0"0"-208"15,0 0-39 1,0 0-34-16,0 0-7 0,0 0-3 15,15-1-65-15,-1 4-149 16</inkml:trace>
  <inkml:trace contextRef="#ctx0" brushRef="#br0" timeOffset="5413.91">10315 1941 397 0,'0'0'220'0,"0"0"-48"16,0 0-21 0,0 0-62-16,0 0-3 15,19 75-40-15,-14-58-11 0,-1 2-11 16,1 0-9-16,-1 2-6 16,1 0-1-16,2 1-8 15,0-2 0-15,1-1 6 16,3-1-6-16,0-1-3 15,-2-2-1-15,-3-7-38 16,-6-3-22-16,0-5-98 16,0 0-60-16,-9-2-496 15</inkml:trace>
  <inkml:trace contextRef="#ctx0" brushRef="#br0" timeOffset="6046.66">10203 2080 750 0,'0'0'168'0,"0"0"-72"15,0 0-45-15,0 0-29 16,0 0 11-16,0 0-7 16,73 5-10-1,-34-5-9-15,0 0-7 0,0 0-11 16,-8-1-43-16,0-10-5 15,-5-2 9-15,-7 0 17 16,-4 1 33-16,-5 0 1 16,-5 2 18-16,-5 2 33 0,0 2 28 15,0 3-6-15,0 2-21 16,0 1-1-16,0 0-25 16,0 0-19-16,0 3-8 15,0 11 0-15,7 4 3 16,2 4 25-16,3 0-8 15,2 0-9-15,-1 1 11 16,-3-1-2-16,-2-4-11 16,2-1-5-16,-5-4-3 15,-1-3 2-15,-2-2-2 16,-2-6-1-16,0 0 3 16,0-2-1-16,1 0 6 15,2-4-6-15,3-11-2 16,6-3-1-16,-3 0-8 0,6 3 2 15,0-1-3-15,0 4 8 16,3 4-11-16,1 2 9 16,1 6-1-16,3 0 0 15,3 0 4-15,-1 2-4 16,-1 9 5-16,-3-1 1 16,-3-1 0-16,-6-1-2 15,-2-1 3-15,2 3-2 16,-1 0 0-16,0 0 0 15,0-1 1-15,-2-2-1 16,1-2-1-16,-1-5-98 16,0 0-113-16,6 0-206 15</inkml:trace>
  <inkml:trace contextRef="#ctx0" brushRef="#br0" timeOffset="6599.8">11754 1999 274 0,'0'0'186'0,"0"0"-33"0,0 0-18 15,0 0-37-15,0 0-16 16,0 0-8-16,8-39-16 16,-8 37 7-16,-3 2-29 15,-9 0 5-15,-3 0-23 16,-7 0-14-16,-6 12 5 16,1 2-3-16,3 1 2 15,3 1-8-15,7-2 1 16,7-1-8-16,7-1 2 15,0 0 5-15,7-2-1 16,11 1 0-16,6-3 0 16,3 0 0-16,1 1 1 0,4-2 9 15,-1 0-9 1,-3 2-2-16,-2 1 2 0,-4 0 2 16,-6 1-2-16,-6-1-1 15,-7-1 1-15,-3 1 2 16,0 2 3-16,-19-2-2 15,-7-2 18-15,-6-2-10 16,-2-3-4-16,-3-3-1 16,1 0-5-16,2-2 4 15,4-9-5-15,3-2 0 16,7-3 0-16,6 1-4 16,6-2-27-16,8 2-47 0,0 1-72 15,3 1-120 1</inkml:trace>
  <inkml:trace contextRef="#ctx0" brushRef="#br0" timeOffset="7079.92">11698 1779 586 0,'0'0'145'0,"0"0"-1"0,0 0-38 16,0 0-31-16,0 0-29 16,0 0-8-16,0-3-15 15,-2 16-3-15,2 6 1 16,0 4 5-16,0 7-6 15,0 4 10-15,9 4-7 16,2 5-5-16,7 0-5 16,-1 2-4-16,2 4-3 15,0 1 6-15,-4 2-4 16,4 0-6-16,-2-2-1 16,-4-4 2-16,4-2 0 15,-3-5-3-15,0 0 0 0,2-5 1 16,-4-5-1-16,3-2 0 15,-3-6 0-15,1-5 2 16,-4-5-2-16,-3-6 0 16,-1-2-13-16,-4-3 6 15,4 0-32-15,1-7-51 16,1-14-86-16,1-4-253 16</inkml:trace>
  <inkml:trace contextRef="#ctx0" brushRef="#br0" timeOffset="7482.05">12438 2089 325 0,'0'0'319'0,"0"0"-217"16,0 0-14-16,0 0-56 16,0 0 14-16,0 0-30 15,-41 23 23-15,36-6-19 16,5 0-14-16,0 1 11 16,11 0-10-16,8-1 7 0,3 1 24 15,2-1-12 1,-1 0-10-16,2-1 1 0,0 3-3 15,-3-1-5-15,-1-1 0 16,-4 1-3 0,-3-1 3-16,-3-1-9 0,-7-1 1 15,-4-2 5-15,0-1 6 16,-3-3 3-16,-14-3 10 16,-3-2-14-16,-1-4-11 15,3 0-8-15,0-5-181 16,6-14-298-16</inkml:trace>
  <inkml:trace contextRef="#ctx0" brushRef="#br0" timeOffset="8046.9">12569 2060 803 0,'0'0'50'16,"0"0"36"-16,0 0-33 16,0 0-6-16,100-35-27 15,-74 33-19-15,3 2 3 16,1 0-4-16,3 0 4 16,0 0-5-16,-2 10 2 15,-2 1 0-15,-7 5-1 0,-4 1-2 16,-9 2 2-16,-3 1 12 15,-5 2 8-15,-1-1 8 16,0 1 5-16,-3-1-4 16,-6 2-4-16,-3-3-23 15,5-2 10-15,2 0-12 16,1-2-1-16,4 1 0 16,0-1 2-16,0-2 1 15,7-3-2-15,13 0 0 16,8-3 0-16,6 0 0 15,7-4 2-15,2-4-2 16,2 0-6-16,-5 0 2 0,-4-12-1 16,-5-2 6-16,-8-2-1 15,-6-4 8 1,-8-4 12-16,-6-3 9 0,-3-5 0 16,0-4-15-16,-16 4 2 15,-5 2-12-15,-4 9-4 16,-1 7 5-16,-3 5-5 15,-6 8 4-15,1 1-4 16,-1 0-20-16,6 8-27 16,3 7-71-16,4-1-100 15,2 2-169-15</inkml:trace>
  <inkml:trace contextRef="#ctx0" brushRef="#br0" timeOffset="9663.24">14094 2803 560 0,'0'0'61'16,"0"0"-11"-16,0 0 17 16,0 0-10-16,0 0 3 15,0 0 23-15,-15 6-7 16,0-2-11-16,-9-1-11 16,-7-1-20-16,-7-2-7 15,-8 0-1-15,-6 0-18 16,-5 0 0-16,-11 0 0 0,-5 0 3 15,-8 0 5-15,2 0-10 16,-1 0-6-16,5 0 11 16,-1 0-11-16,-2 0 4 15,-4 0-1-15,-1 0-3 16,-3 0-3-16,0 0-2 16,3 0 3-16,-4 0 2 15,2 0-1-15,0 4 1 16,0 2-2-16,3-1 1 15,3-2 1-15,3 1-22 16,4-1 1-16,0-1 18 0,-2 2-15 16,-5 0 9-16,-6 0 9 15,-2 3 0-15,-2 0-6 16,2 2 3-16,3-1 3 16,4-1 0-16,7-1 5 15,3-3-3-15,6-2-1 16,0-1 0-16,-4 2 0 15,0-1-1-15,0 2 0 16,-3 0 0-16,1-1 1 16,-3 4 1-16,-5-3 0 15,0 1 0-15,3 1 4 16,6-3-4-16,6 0-1 16,2-1 6-16,4-1-6 0,-2 2 6 15,-4-2-7 1,-6 0 7-16,-8 3-2 0,-5 1-3 15,-6 3 0-15,1 1 20 16,5-1-19-16,6 0 4 16,9-3 3-16,-3-1 13 15,1-3-9-15,-4 0-6 16,-3 0-2-16,-6 0 4 16,-5 4-9-16,-2 1-1 15,1-3 8-15,0 1 5 16,10-3 9-16,1 0-6 15,2 0-6-15,-1 0 12 16,0-4-17-16,-5-2 1 16,-4 2-2-16,-1-2-2 0,-1 3 1 15,5-1-1 1,9 2-2-16,10-3 4 16,5 3-3-16,5-1 1 0,-4-1 14 15,4-1-8-15,-6 1 0 16,-4 2-4-16,-8-1 1 15,-4 0 3-15,-1 1-8 16,3 0 0-16,6-1 1 16,1 0 5-16,3-1-4 15,-8-2 4-15,-1 2 3 16,-6-3-7-16,-5 2-2 16,6 1-1-16,3 1 1 15,9 3 0-15,2 0 1 0,11 0-1 16,-2 0 0-16,5-1 3 15,-5-2 4-15,-4 0-3 16,0-1 12-16,-5 1-13 16,-1-1 2-16,-2 0 0 15,-4-2-3-15,-3 1 4 16,0-2-6-16,-7 4 2 16,0 1-1-16,6 2-1 15,11 0-1-15,21 0 1 16,14 0 1-16,10 3 7 15,5 0 3-15,2 0 1 16,1-3 11-16,-1 1-4 0,-2-1 1 16,-11 2-4-1,0-1 1-15,-12 2-6 0,-10 4-2 16,4-2-8-16,3 1 12 16,13-2-10-16,15-3-1 15,2 1 18-15,5-2-7 16,1 1 2-16,1-1 2 15,1 0 0-15,1 0 2 16,-2 0-8-16,2 0-7 16,0 0 3-16,0 0-6 15,0 0 9-15,0 0-10 16,0 0 0-16,0 0 0 16,0 0-3-16,0 0 1 15,0 0-4-15,0 0 4 16,0 0-26-16,0 0-29 0,0 0-32 15,14 0-18-15,22-10-38 16,14-5-139-16,16-4-593 16</inkml:trace>
  <inkml:trace contextRef="#ctx0" brushRef="#br0" timeOffset="24976.99">4575 4425 478 0,'0'0'105'16,"0"0"35"-16,0 0-49 16,0 0 0-16,0 0-25 15,0 0-15-15,0 0-6 16,-47-14-10-16,29 14-22 15,1 8 3-15,0 4-11 0,0 0-2 16,2 0 1-16,5 0-2 16,2 1 1-16,5 1-3 15,3 2 0-15,0-1-4 16,0 2 2-16,9 0-10 16,10 0 12-16,4 0 0 15,5 1-13-15,5-2-1 16,3-2 4-16,4-4 7 15,-1-3-4-15,0-5-10 16,-5-2 3-16,-7 0 14 16,-6 0 0-16,-9-11 1 15,-2-3 5-15,-7-1 9 0,2-5 11 16,-5 0 0-16,0 0 17 16,0 1-10-16,-5 2-6 15,-8 4-11-15,1 0-2 16,-3 5 6-16,0 1-17 15,-6 1-2-15,0 2-2 16,-4 2 2-16,1 1-1 16,5 1 0-16,5 0 0 15,5 0-1-15,6 0 1 16,3 0-3-16,0 0-41 16,0 0-61-16,17 0-7 15,11 3-100-15,6 0-269 16</inkml:trace>
  <inkml:trace contextRef="#ctx0" brushRef="#br0" timeOffset="25559.95">4957 4470 601 0,'0'0'110'0,"0"0"-24"0,0 0 8 15,0 0-32-15,0 0-32 16,0 0-26-16,0-4-4 16,0 9 0-16,5 8 3 15,1 4-2-15,4 3 0 16,-1 1-1-16,3 1 10 15,1 0-7-15,1-1 2 16,2-4-5-16,1-2 2 16,7-2-7-16,-2-6 8 15,5-3-4-15,-3-4 1 16,3 0-6-16,-5-8-12 16,2-8 6-16,-9 0 12 15,-2-3 2-15,-4-1 2 0,-4 3 14 16,-4 3 41-1,-1 3-12-15,0 5 1 0,0 4-5 16,0 2-1-16,0 0-20 16,0 0 3-16,0 0-10 15,0 0-14-15,0 0-1 16,0 0-8-16,0 0 2 16,0 4 6-16,0 4 4 15,0 2-4-15,0 0 3 16,0 1-3-16,0 2-2 15,3 0 0-15,12-2-1 16,10 2 1-16,8-1-15 16,1-3-44-16,5-4-39 15,-3-5-54-15,-9 0-139 0</inkml:trace>
  <inkml:trace contextRef="#ctx0" brushRef="#br0" timeOffset="26043.12">5478 4527 173 0,'0'0'506'15,"0"0"-412"-15,0 0 23 16,0 0-44-16,0 0-46 15,0 0-19-15,55-31-1 0,-35 31-6 16,2 0-1-16,6 11 1 16,1 5 4-16,-3-1 2 15,-4 2-1-15,-5 0 19 16,-6 0-11-16,-1-2-2 16,-5 2-1-16,-5-2-2 15,0-2-4-15,0-4-5 16,-5-5 0-16,-5-4 15 15,7 0-10-15,1-2 10 16,2-13-13-16,0-7 9 16,20-5 1-16,5-6-11 15,5-3 0-15,1-1 28 0,3 3-5 16,4 6 18-16,-1 8-29 16,-1 7 1-16,-6 6-5 15,-8 4-9-15,-8 3-3 16,-6 0 3-16,-3 0-4 15,-2 0 0-15,3 4 4 16,-1 2 0-16,3-2-88 16,4-4-160-16,2 0-523 15</inkml:trace>
  <inkml:trace contextRef="#ctx0" brushRef="#br0" timeOffset="27443.15">8374 4805 485 0,'0'0'84'16,"0"0"37"-16,0 0-32 16,0 0-16-16,0 0-32 15,0 0-6-15,-12 0-28 16,12 0 1-16,0 1 9 0,0 0-8 16,0 2 15-16,7-2 3 15,4-1-21-15,8 0 19 16,4-1-20-16,5-14 4 15,0-3-5-15,-1-2 0 16,-6-2 5-16,-3 3 12 16,-8 2 5-16,-5 1 45 15,-5 2-10-15,0 1-12 16,-2 2-19-16,-14 0-2 16,-7 2-13-16,-8 2-12 15,-4 5-2-15,-3 2-1 16,2 0 0-16,-1 11 0 15,6 7-3-15,1 3 6 0,6 1-6 16,10 0 3-16,9-1-6 16,5-3 5-16,5 0-20 15,18-4 3-15,5-4 2 16,7-5-10-16,3-5-3 16,1 0-16-16,-3-3-1 15,-2-9 31-15,-7-4 7 16,-8 2 6-16,-5 1 2 15,-5 0 10-15,-5 6 15 16,-2 3 2-16,-2 1-6 16,0 3 7-16,0 0-17 15,0 0-11-15,0 0-1 0,0 2-5 16,0 9 6-16,1 7 3 16,4 4-3-16,2 3 11 15,1 6-10-15,4 4 12 16,-3 6-7-16,3 5 15 15,-1 0 5-15,2 4-14 16,0 1-11-16,-1 3 9 16,0 1-10-16,0 0 0 15,-2-1 2-15,-1-5 0 16,0-3-1-16,-6-6-1 16,-3-1 1-16,0-4-1 15,-5-4 0-15,-9-3-13 16,-7-7 10-16,0-6-11 0,-11-3 10 15,-2-6 2-15,-7-5 4 16,-1-1 3-16,0 0-5 16,0-11 0-16,8-5 3 15,6-5-3-15,5-4 0 16,5-8 0-16,5-3 1 16,4-3-1-16,7 1-1 15,2 3-3-15,5 1 4 16,17 1 0-16,5-3-2 15,6 2 1-15,3 2-7 16,3 3 0-16,-1 7-12 16,-1 7-3-16,1 2-10 0,-1 4-60 15,-1 1-70 1,-6-1-68-16,-8 3-320 0</inkml:trace>
  <inkml:trace contextRef="#ctx0" brushRef="#br0" timeOffset="28626.45">8972 4870 679 0,'0'0'116'0,"0"0"43"16,0 0-70-16,0 0-34 15,0 0-7-15,-95-6-20 16,80 10-9-16,0 6-10 16,7 3-9-16,2 1 5 15,3-2-5-15,3 3-3 16,0-1 3-16,3 1 0 15,11-2-2-15,8-2-8 16,2-4-4-16,3-6 2 16,-3-1-1-16,1 0 4 15,-4-2 2-15,-6-8 4 0,-2-1 6 16,-5 0-1 0,-4 1 3-16,-2 0 0 0,-2 4-4 15,0 2 1-15,0 2 13 16,0 2 1-16,0 0-11 15,0 0-5-15,6 3-5 16,3 9 5-16,1 0 0 16,1 1 0-16,0 1-1 15,0-2 0-15,2-2 1 16,-1-4 0-16,-1-3 0 16,4-3-1-16,-2 0-15 15,2-2-6-15,0-12-9 16,0-4 0-16,-2-1 30 15,-2-1 1-15,2 0 0 0,-2 1 4 16,-5 5-2-16,-1 5 2 16,0 5 22-16,-2 4-26 15,6 0-1-15,6 1-4 16,1 11 5-16,2 5 5 16,-1 0-4-16,-4 0-1 15,-1-1 12-15,-3-2-9 16,0 0 3-16,-5-4-2 15,-1-2 3-15,0-4-6 16,-1-2 1-16,-2-2 1 16,0 0-5-16,1 0 2 15,-1 0-13-15,2-12 1 16,1-2-3-16,0-2 11 0,0-3 4 16,1-2 0-16,-2 1 6 15,-1 3-6-15,2 6 4 16,-1 7 4-16,1 1-5 15,3 3-3-15,0 0-9 16,7 0 9-16,-1 0 0 16,3 10-1-16,0 0 1 15,1 1 0-15,-4 0 1 16,0 2-1-16,-2-2 14 16,-5-1 5-16,-2-1-2 15,3-1-10-15,-3-2 5 16,-1 0-12-16,1-5 2 15,-1-1 5-15,1 0-7 0,0 0-13 16,5-7 2-16,1-9-28 16,6-1 12-16,-2-4 19 15,0-1 5-15,-2-2 1 16,3 0 2-16,0 5 0 16,-2 6 0-16,2 8 2 15,-1 4 1-15,3 1-1 16,4 0 0-16,2 5-2 15,1 3 4-15,-5 1-4 16,-5-1 26-16,-2 2-17 0,-5 0 14 16,-3 0-4-1,1 0 2-15,-3 0-4 0,2-2 4 16,2 2-9-16,-1 0-2 16,2-3-10-16,2-1-3 15,7-5-5-15,0-1-56 16,1 0-73-16,3 0-156 15</inkml:trace>
  <inkml:trace contextRef="#ctx0" brushRef="#br0" timeOffset="30709.8">10145 4830 308 0,'0'0'102'16,"0"0"39"-16,0 0-42 16,0 0 1-16,0 0-21 15,0 0-12-15,71 24-14 0,-57-24-12 16,2 0-18-16,-2-7-3 16,2-9 2-16,-1-2 20 15,3-3 0-15,-2-4-6 16,2-4-16-16,-1-3 5 15,-4-8 3-15,-7-6-8 16,-6-4-8-16,0 1-1 16,0 1-11-16,-6 9 8 15,-3 6-7-15,-3 7 11 16,0 8 9-16,-1 4-5 16,-1 6-8-16,1 2 12 15,1 5-10-15,0 1-4 16,0 0-2-16,3 1-2 0,0 13-4 15,-1 4-1 1,7 6 0-16,3 2 2 0,0-1 1 16,0 2-1-16,0 0 1 15,0 0 1-15,0-1-1 16,6 4 1-16,7 1-1 16,-1 1 0-16,6 2-1 15,3 2 1-15,0-3 2 16,3 0-1-16,-2-6-2 15,1-6 0-15,0-6 0 16,1-5-4-16,1-5-17 16,1-5 10-16,-5 0 3 15,-2-6 6-15,-4-11-7 16,-6-1 10-16,-3-3 0 0,-3 1 10 16,-1 1-10-16,-2 4 8 15,0 2-1-15,0 3 1 16,0 4 1-16,-5 1-5 15,2 3-4-15,3 2 12 16,0 0-12-16,0 0-6 16,0 0 5-16,0 0-5 15,0 0-1-15,3 4 6 16,8 3 1-16,6 2 0 16,9 0 0-16,5-2-1 15,5-4-6-15,1-3 3 16,-1 0-3-16,-3-9-4 15,-5-8-2-15,-7-1 10 0,0-2 0 16,-6-1 3-16,-3-3 2 16,-5-1 1-16,-5-4 1 15,-2 0 7-15,0 5-9 16,-12 6 15-16,0 5-9 16,1 7 1-16,1 3 1 15,1 2-8-15,6 1 3 16,-2 0-5-16,1 0-4 15,-2 7 0-15,2 6 3 16,-2 2 1-16,3 2 0 0,0-1 0 16,1 0 0-1,2 3 1-15,0 0 0 0,0 0-2 16,2 1 2-16,10 2-2 16,1 4 1-16,-1 1-1 15,4 4 1-15,2 0 3 16,5-2 0-16,3-2-6 15,6-4 1-15,1-2 2 16,6-1 2-16,-2-4-2 16,3-4-1-16,-7-5 1 15,-6-6 0-15,-5-1-6 16,-1 0-3-16,-3-11 9 16,-3-5 1-16,-3 0-1 15,1-4 1-15,-5-1 1 16,-4-2 0-16,-2 1 8 0,-2 3-10 15,0 4 1 1,0 3 14-16,-8 5 2 0,2 3-11 16,0 1-3-16,-4 3 0 15,4 0-3-15,-5 0-4 16,1 3 4-16,0 6-1 16,-1-1 1-16,5 4-2 15,0-1 2-15,2 0-1 16,2 0 1-16,2-1-5 15,0 3-2-15,5 1 7 16,14 4 0-16,6 1 1 16,4-1 1-16,2-3-2 0,0-3-3 15,1-4 3 1,-3-3 2-16,-2-5 4 0,-6 0-6 16,-3 0-2-16,-4-8 2 15,0-4 5-15,-3-4 6 16,-2-1-11-16,0 1 0 15,-3 0 7-15,-3 3 1 16,1 4 0-16,-1 2-2 16,2 6 8-16,5 1-14 15,5 0-10-15,6 0 10 16,1 8 1-16,-1 4-1 16,-1-1-1-16,-7 1-1 15,0-2 2-15,-3-1 0 16,-4-2 0-16,-2-1 1 15,0-3-3-15,-2-3 4 0,-1 0-1 16,-1 0-1-16,2 0-11 16,2 0-17-16,2-9-16 15,0-2-45-15,-1 3-70 16,1 1-73-16,-6-2-156 16</inkml:trace>
  <inkml:trace contextRef="#ctx0" brushRef="#br0" timeOffset="31575.28">13743 5168 577 0,'0'0'134'0,"0"0"-66"16,0 0-4-16,0 0-19 16,0 0-21-16,0 0 3 0,5 2 7 15,7-2 6-15,1-6 20 16,5-10-8-16,0-7-17 16,6-7-7-16,3-4-14 15,1-5-6-15,-3-2 6 16,-3 3-6-1,-5 2 11-15,-6 11-12 0,-6 6 2 16,-3 4 14-16,-2 7 9 16,0-1-21-16,0 3-3 15,0 4-7-15,-6 0 0 16,5 2-1-16,-2 0-5 16,3 3 5-16,0 7 0 15,0 4-2-15,0 1 2 16,16 0 0-16,8 0 1 15,0 1-1-15,7-1 1 0,-1 1 7 16,-2 1-7 0,-2 0-2-16,-4 0-3 0,0-2 4 15,-5 2 1-15,-5 0-1 16,-3 0 0-16,-8 1 4 16,-1-2-2-16,0-1-1 15,-18-3-1-15,0-1 1 16,-2-4 0-16,-4-2 3 15,0-4-2-15,3-1 8 16,3 0-10-16,4 0 2 16,6-10-2-16,5 2-1 15,3-2-11-15,0-3-40 0,16 0-61 16,9-2-123 0,8-2-420-16</inkml:trace>
  <inkml:trace contextRef="#ctx0" brushRef="#br0" timeOffset="31966.51">14448 4679 394 0,'0'0'130'16,"0"0"-62"-16,0 0 18 0,0 0-24 15,0 0-22-15,0 0 1 16,17-19-1-16,-2 19 8 16,8 0 0-16,0 9 7 15,-1 1-13-15,0 1 25 16,-1 4-30-16,-3 1-6 16,-2 4 10-16,-2 7-16 15,0 3 2-15,-3 2-5 16,1-1 1-16,-3 0-11 15,0-1-8-15,1-2-3 16,5 1 4-16,0 1 0 16,4 3-10-16,4-1 4 15,3 0-1-15,6-3-13 0,2-7-47 16,-1-9-95-16,-2-9-105 16,-1-4-482-16</inkml:trace>
  <inkml:trace contextRef="#ctx0" brushRef="#br0" timeOffset="33158.32">15183 4982 692 0,'0'0'163'15,"0"0"8"-15,0 0-34 0,0 0-44 16,0 0-68-1,0 0-9-15,-76-31 12 0,52 31-16 16,2 0 0-16,4 0-10 16,6 6-2-16,6 4 0 15,6 1-8-15,0 3-1 16,4 3 4-16,22 0-31 16,7 0 14-16,4-1-4 15,3-7 5-15,2-2 5 16,-6-5 6-16,-6-2-19 15,-7 0 21-15,-6 0 8 16,-5-7 0-16,-6-3 4 16,-5 3 12-16,-1 2 27 15,0 0 0-15,0 4-20 0,0 1 9 16,0 0-21-16,0 0-11 16,0 0-1-16,0 7 1 15,5 5 2-15,4 2-2 16,4 2 0-16,1-2 0 15,0-3 0-15,0-3 0 16,-2-4 0-16,0-4 3 16,0 0-3-16,1 0 0 15,-1-13 0-15,-1-3-4 16,2-1 4-16,-1-4-1 16,1 0 1-16,-4 1 3 15,-1 5-2-15,-2 5-1 16,-6 4 1-16,1 5-4 0,2 1 3 15,1 0-12 1,7 4 5-16,3 10 7 0,3 3 3 16,4-1-3-16,-1-2 0 15,-2-1 1-15,-6-5-1 16,-1-3 0-16,-3 0 0 16,2-1 0-16,8 0-2 15,6-1 1-15,2-2 1 16,5-1-1-16,-1 0 1 15,0-1 0-15,-2-12 4 16,-1-8-3-16,-3-4 1 16,-4-8 1-16,-3-3-2 15,-7-5 4-15,-4-1-4 16,-6-4-1-16,0 6 3 16,0 4 1-16,-12 6 0 0,0 12 3 15,2 7 9-15,1 4-1 16,5 6-10-16,1 1-1 15,3 0-2-15,-2 0-2 16,-1 0-2-16,-2 5 1 16,1 6 2-16,-3 6-5 15,2 0 5-15,1 2-1 16,1 1 2-16,1-4-2 16,2 2-5-16,0 2 3 15,0 2 0-15,11 0 2 16,11 3 2-16,6 1 0 15,5-2-1-15,8-2 0 0,2-3-1 16,3-5-2-16,2-4-18 16,-2-6 4-16,2-4-17 15,-9 0 2-15,-5-1 14 16,-7-12 6-16,-5-1 11 16,-5-2 0-16,-4 1 3 15,-6-1 7-15,-4 5 11 16,-3 0 8-16,0 1 12 15,-6 1-28-15,-10 1-5 16,-2 2 2-16,-3 2-4 16,3 3 1-16,0 1-5 15,6 0 2-15,4 0-4 16,2 0-3-16,3 0 3 0,0 8-1 16,3 2-6-16,0 3 7 15,0 2-5-15,12 4 5 16,13-1 0-16,8-1-23 15,11-2-5-15,6-2-32 16,11-4-103-16,2-5-63 16,1-4-173-16</inkml:trace>
  <inkml:trace contextRef="#ctx0" brushRef="#br0" timeOffset="33659.06">16879 4977 225 0,'0'0'322'15,"0"0"-130"-15,0 0-2 16,0 0-54-16,0 0-45 15,0 0-26-15,-101-40-13 16,73 40-16-16,5 0-9 0,10 0-11 16,3 7-15-16,6 3 3 15,4 0-4-15,0 3 0 16,0 1 0-16,8 3 0 16,13 0-4-16,7-2-5 15,8-2 7-15,7-5-5 16,3-3 6-16,3-5-4 15,-2 0 3-15,-6-10 2 16,-9-7 2-16,-8-4-1 16,-3-6 5-16,-7-8 13 15,-4-14 1-15,-10-13-1 16,0-6-7-16,-7 0-10 0,-13 11 6 16,-1 16 0-16,1 17 5 15,4 9 17-15,6 7-9 16,3 6-19-16,4 0 8 15,-4 2-10-15,0 0-7 16,-5 16 4-16,-5 5 0 16,5 6 3-16,4 2 0 15,5 4 0-15,3 2-3 16,0 2 3-16,0-2-5 16,8 0 5-16,4-2-1 15,5-2-1-15,1 0-15 0,4-3-4 16,5 2-16-1,-2-5 1-15,-4-1-22 0,-5-6-54 16,-8-7-52 0,-8-6-69-16,0-5-491 0</inkml:trace>
  <inkml:trace contextRef="#ctx0" brushRef="#br0" timeOffset="33944.44">16127 4741 545 0,'0'0'182'15,"0"0"-75"-15,0 0 2 16,0 0-19-16,-85 0-51 16,38 0 3-16,-7 0-24 15,-3 1-18-15,5 1-60 16,3-2-146-16,7 0-409 16</inkml:trace>
  <inkml:trace contextRef="#ctx0" brushRef="#br0" timeOffset="34170.75">15107 4769 494 0,'0'0'452'0,"-110"0"-357"0,64 0 10 16,10 0-44-16,10 0-32 15,14 0-26-15,6 0 0 16,6 0-3-16,0 0-50 16,0 0-46-16,14 0-71 15,7 0-216-15</inkml:trace>
  <inkml:trace contextRef="#ctx0" brushRef="#br0" timeOffset="35310.48">19288 5061 798 0,'0'0'165'15,"0"0"4"-15,0 0-82 16,0 0-19-16,0 0-37 16,0 0 1-16,-84-9-19 15,60 11-3-15,5 10-5 16,3 0-2-16,5 4-3 16,5 1-4-16,6 1 4 15,0 2 0-15,4-1-3 16,17 1-7-16,6-4 5 0,4-3 1 15,7-6 3 1,-1-7-11-16,4 0 5 0,0 0 4 16,-5-13-1-16,-3-4 4 15,-8-3 0-15,-6 2 2 16,-5 1 0-16,-7 4 12 16,-2 5-5-16,-4 4 16 15,-1 2-18-15,0 2-1 16,0 0-6-16,0 0 0 15,0 6-6-15,9 8 0 16,3 4 10-16,7 0-9 16,4-2 5-16,-2-3 0 15,1-5-1-15,-1-6 7 16,0-2-4-16,6 0-2 0,3-13-14 16,1-4 10-16,-3-4-6 15,-5-1 8-15,-5-4 2 16,-2 0 1-16,-5 1 2 15,-4 6 3-15,-4 4-6 16,-3 7 7-16,0 2 4 16,0 3-1-16,0 2-9 15,0 1-1-15,0 0-6 16,4 0 5-16,8 3-1 16,6 4 2-16,0-3 0 15,1-3-1-15,-3-1 1 0,-2 0 7 16,-5 0-3-1,0 0-1-15,-3 0 0 0,-5-2 1 16,1 2 12 0,-2 0-1-16,0 0 1 0,0 0-16 15,2 0-3-15,-1 5-4 16,5 8 7-16,2 4 5 16,2 1-2-16,-1-1-3 15,-2 3 2-15,0 0 0 16,0 1-2-16,-3 3-1 15,-1-2-3-15,0 1-7 16,-1-5-15-16,1-5-8 16,-2-5 8-16,-1-5-67 15,2-3-53-15,-1 0-16 0,-1-14-192 16</inkml:trace>
  <inkml:trace contextRef="#ctx0" brushRef="#br0" timeOffset="35489.51">20039 4871 678 0,'0'0'95'16,"0"0"-42"-16,0 0-22 15,0 0-14-15,0 0-17 16,0 0-24-16,31 6-230 0</inkml:trace>
  <inkml:trace contextRef="#ctx0" brushRef="#br0" timeOffset="35759.15">20312 4917 800 0,'0'0'112'0,"0"0"48"15,0 0-49-15,0 0-44 16,5 78-12-16,2-57-19 16,1 1-13-16,1 0 0 0,1 2-12 15,-1 3-7-15,4 3 0 16,1 2-3-16,1 2 0 16,4 0 0-16,1-4 3 15,-4-5-4-15,-4-8-29 16,-6-9-18-16,-6-6-73 15,0-2-149-15,0 0-310 16</inkml:trace>
  <inkml:trace contextRef="#ctx0" brushRef="#br0" timeOffset="36373.94">20199 5104 843 0,'0'0'135'0,"0"0"23"16,0 0-56-16,0 0-39 16,0 0-52-16,0 0-11 15,12-3 1-15,18 3-1 16,10 0 1-16,0 0-1 16,2 0-37-16,0 0-20 15,-3-6 8-15,-1-4 13 16,1-1 21-16,-4-2 15 15,-5 1 2-15,-8 1 5 16,-9 3 34-16,-7 4 34 16,-6 3 1-16,0 1-27 15,0 0-17-15,0 0-14 0,-3 0-3 16,-6 1-14-16,0 9 0 16,3 2 7-16,5 1-6 15,1 1-1-15,0 3 3 16,0 0-2-16,1 0 4 15,10 3-6-15,0 0 1 16,0-2-4-16,0-1 5 16,-1-1-4-16,-3-8 4 15,1-2 1-15,0-5-3 16,6-1-14-16,4-3 3 16,6-12 9-16,6-4 1 15,4-3-15-15,1-1 15 16,-1 1-2-16,-6 3-3 15,-2 5 5-15,-6 6 1 0,-6 5-3 16,-2 3 3-16,0 0-3 16,1 11-2-16,4 8 5 15,-1 1 0-15,-1-1 0 16,0-2 1-16,0-3 6 16,1-4-7-16,2-4 3 15,1-3-7-15,-3-3-14 16,-3 0-99-16,-6-2-209 15</inkml:trace>
  <inkml:trace contextRef="#ctx0" brushRef="#br0" timeOffset="37108.68">22553 5220 522 0,'0'0'185'16,"0"0"-48"-16,0 0-1 16,0 0-9-16,0 0-30 15,0 0-26-15,7-12-34 0,-26 18-26 16,-6 8-11-16,0 1 9 16,2 1-8-16,2 1-1 15,7-3 3-15,6 0-3 16,7 0 2-16,1-1-6 15,0 1 8-15,19 0-6 16,7 0 2-16,7 2-1 16,6-1 0-16,2 1-1 15,-4-1-2-15,-6-2 4 16,-7 0 0-16,-9-3 3 16,-8 1-3-16,-7 0-3 15,0 2 3-15,0-1 0 16,-12 1 3-16,-5-3 7 0,-4-1-8 15,0-4 4 1,-6-3-4-16,-3-2-2 0,-4 0 13 16,-2-2-11-16,-1-8 0 15,6-4 1-15,8 0 0 16,5-1-2-16,8-1-1 16,10 1-11-16,0-1-39 15,10 0-84-15,15-2-182 16</inkml:trace>
  <inkml:trace contextRef="#ctx0" brushRef="#br0" timeOffset="37349.49">22892 5184 783 0,'0'0'118'0,"0"0"-11"15,0 0 4-15,0 0-13 16,0 0-31-16,0 0-53 16,-54 0-1-16,26 0-7 15,-1 1-3-15,6 4-3 16,3-2 0-16,10-1-8 16,4 1-40-16,6 0-95 15,0-1-151-15,13-1-323 16</inkml:trace>
  <inkml:trace contextRef="#ctx0" brushRef="#br0" timeOffset="37740.49">23129 5231 441 0,'0'0'290'16,"0"0"-187"-16,0 0 12 15,0 0-57-15,0 0-26 16,0 0-23-16,-33 79-7 16,36-62 2-16,15-1-1 15,2 1-2-15,5-2-1 0,2-4 6 16,4-4-6-16,2-4 0 16,4-3-6-16,-1 0 3 15,0-1 2-15,-11-12 1 16,-2 0 0-16,-6-3 5 15,-8-1 63-15,-4-1-8 16,-5-4 22-16,0 0-28 16,-9 1-18-16,-13 6-25 15,-1 2-6-15,-2 5-4 16,-5 2 4-16,2 5-5 16,-5 1 0-16,0 0-22 15,0 0-92-15,1 0-116 16,-3 0-775-16</inkml:trace>
  <inkml:trace contextRef="#ctx0" brushRef="#br0" timeOffset="38557.35">21931 5218 30 0,'0'0'196'0,"0"0"-114"0,0 0 77 16,0 0-27-16,0 0-31 16,0 0-44-16,15-24 16 15,-12 21-6-15,0 2-6 16,-3 1-3-16,0 0 9 16,0 0-2-16,0 0 9 15,0 0-9-15,-12 0-33 16,-9 0-15-16,-7 0-15 15,-7 10 11-15,-5 7-13 16,6 0 4-16,3 1-3 16,9-1 0-16,8-5-1 15,5 0 0-15,7-1-4 0,2-2-3 16,0 1 0-16,0-2-7 16,15 2 8-16,8-3-4 15,6 1 2-15,4 2-7 16,5 0 1-16,-1 0 4 15,-2 1-5-15,-5 2 5 16,-7 0 9-16,-5-1-8 16,-9 2 8-16,-6 1 1 15,-3-3 0-15,-2 0 0 16,-16-2 1-16,-9-2 7 16,-5-4 19-16,-10-3-19 15,-4-1-3-15,-3 0 0 16,4 0-1-16,9-8-4 0,7-2 1 15,10-2 2-15,7-3-6 16,5 0-1-16,7-1-23 16,0 2-21-16,5-1-79 15,14 1-138-15</inkml:trace>
  <inkml:trace contextRef="#ctx0" brushRef="#br0" timeOffset="39224.33">21944 4963 92 0,'0'0'381'0,"0"0"-166"15,0 0-53-15,0 0-51 0,0 0 0 16,0 0-37-16,-10-10-14 16,10 10-14-16,0 0-18 15,0 0-19-15,0 0 5 16,-1 6-7-16,-2 8 2 16,3 6 1-16,-2 7 2 15,-1 10-3-15,0 10-1 16,0 10-7-16,2 11 11 15,1 6-12-15,0 2 3 16,3 0-3-16,4-6 4 16,-1-4-1-16,-3-4 0 15,-1-6 3-15,1-2-11 0,1-3 7 16,-1-5-2-16,0-4 9 16,0-5-4-16,0-8 3 15,0-10 1-15,-1-8-2 16,-2-6 5-16,0-4-11 15,0-1 16-15,0 0 0 16,0 0-1-16,0 0-5 16,0 0 3-16,1 0-13 15,1 0 1-15,1 0-4 16,1-4-3-16,3-3-16 16,-1-2-26-16,2-1-54 15,1 0-192-15,1-1-622 16</inkml:trace>
  <inkml:trace contextRef="#ctx0" brushRef="#br0" timeOffset="40914.56">23803 5464 409 0,'0'0'178'15,"0"0"-27"-15,0 0-47 16,0 0-20-16,0 0-9 16,0 0-10-16,0-12-6 15,0 11-21-15,0-1-7 16,0 2 14-16,0-1-24 15,-1 1-10-15,1 0-11 16,0 0-40-16,0 0-95 16,0 0-110-16,0 13-276 15</inkml:trace>
  <inkml:trace contextRef="#ctx0" brushRef="#br0" timeOffset="41206.25">23877 5616 455 0,'0'0'161'0,"0"0"-47"15,0 0-23-15,0 0-40 0,0 0-22 16,0 0-21-16,8 90 2 16,-13-70-10-16,-4-3 0 15,-2-4-18-15,1-3-67 16,1-6-53-16,0-2-267 16</inkml:trace>
  <inkml:trace contextRef="#ctx0" brushRef="#br0" timeOffset="42958.35">24893 5455 614 0,'0'0'138'0,"0"0"-4"16,0 0-8-16,0 0-15 16,0 0-29-16,0 0-1 0,3-13-40 15,-5 13-17-15,-8 0 0 16,-4 0-22-16,-4 2-2 16,2 9 3-16,-1 3-3 15,3 3-1-15,3 1-3 16,2 1-3-16,6 0-12 15,3 1-8-15,0 0 6 16,6-3-11-16,12 0-5 16,6-2 18-16,3-3-10 15,3-5 12-15,0-6-3 16,-2-1 9-16,-3 0 8 16,-4-8 3-16,-3-5 3 15,-6-3-2-15,-2 1 9 16,-4 1-3-16,-3 1 24 15,-1 5-13-15,-2 2 6 0,0 3 2 16,0 2-6-16,0 1 5 16,0 0-18-16,0 0-7 15,0 0-4-15,0 0-10 16,1 6 7-16,4 8 2 16,5 0 4-16,4 1-6 15,3-1-14-15,6-1 8 16,4-3 11-16,7 0-4 15,6-6-9-15,1-4-37 16,-2 0 10-16,-10 0 38 0,-5-17-2 16,-5-4 6-1,-2-6 9-15,1-2-6 16,-3-6 4-16,-3-1 5 0,-6-1-2 16,-6 3 4-16,0 6-6 15,0 7 0 1,0 7 22-16,-5 5-8 0,2 6-9 15,-1 3 1-15,2 0-14 16,1 0-12-16,1 15 3 16,0 5 9-16,0 1-6 15,12-2-25-15,3-2 1 16,5-3 23-16,4-4-9 16,6-7-9-16,3-3-5 15,3 0-15-15,0-7 21 16,-3-10 12-16,-1-5 12 15,-5-7 4-15,-2 0 4 16,-6-5 16-16,-5-6 15 0,-6-2-19 16,-5-3 25-16,-3 1-32 15,0 5 11-15,-6 6 50 16,-6 9-37-16,-4 6-17 16,0 5-1-16,-1 3-18 15,0 2 27-15,1 2-17 16,4 2-6-16,0 2 6 15,5 2-6-15,0 0-5 16,0 2-3-16,0 15 1 16,1 6-6-16,1 2 6 15,4 1 0-15,1 4 2 0,0 0 0 16,0 2 2-16,0 1-4 16,0 1 2-16,4 2 0 15,5 1 0-15,1-2-1 16,0-1-1-16,3 0 2 15,-1-4-2-15,0-8-20 16,1-2 18-16,-5-7 3 16,-2-5 1-16,-2-1-12 15,1-6 1-15,-2 1-16 16,2-2 11-16,1 0 13 16,2 0 3-16,-2-3 7 15,0-5-5-15,1-2-2 16,-2 2 2-16,-1-4 2 15,1 4-2-15,-2 2 5 0,0 2-6 16,-2 4-1-16,5 0-8 16,3 0 0-16,5 4 7 15,7 9-7-15,1 0 8 16,-3-2 6-16,4 0-6 16,-1-1 0-16,-2-3-2 15,0-4 5-15,1-2-3 16,0-1 1-16,0 0 6 15,0-7-7-15,-3-6 3 16,-2-1 5-16,-5 0-6 16,-1 3 0-16,-6 4 5 15,-1 1 7-15,-3 5 5 0,0 1-5 16,0 0 2-16,0 0-6 16,0 0-10-16,0 0 2 15,0 0-7-15,0 0 2 16,0 8 1-16,0 1 2 15,0-1-2-15,0 1 6 16,0-4-7-16,0 2 6 16,0-1-6-16,3-1-22 15,5 2-11-15,7 1-43 16,6-6 0-16,9-2-29 16,1 0-118-16,-1-5-422 15</inkml:trace>
  <inkml:trace contextRef="#ctx0" brushRef="#br0" timeOffset="43131.42">26313 5287 89 0,'0'0'432'0,"0"0"-290"15,0 0-29-15,0 0-59 16,0 0-42-16,0 0-12 15,-7 22-31-15,8-15-213 16</inkml:trace>
  <inkml:trace contextRef="#ctx0" brushRef="#br0" timeOffset="43890.27">26498 5369 697 0,'0'0'197'0,"0"0"-53"16,0 0-30-16,0 0-38 16,0 0-46-16,-91 26-6 15,82-10-23-15,5 4 4 16,4-2-3-16,0-1 0 16,0 2-1-16,13-1-1 15,12 2 0-15,10-2-4 0,3-1-21 16,3-7 25-1,-2-6 4-15,-2-4-4 0,0 0-13 16,-1-11 9-16,-2-6 4 16,-3-4-1-16,-1-2 4 15,-3-2 0-15,-2-6 0 16,-5-4-2-16,-2-6 5 16,-6-4 7-16,-4 1-6 15,-8 4 11-15,0 5-9 16,0 6 0-16,-14 6 15 15,-5 5 1-15,0 3-12 16,2 7 13-16,0 3-17 16,4 1 16-16,4 4-17 15,3 0-7-15,0 0 1 0,-1 16-2 16,2 5-3-16,2 6 1 16,3 4 2-16,0 0-4 15,0-2 4-15,3 1 0 16,9 0 4-16,-3-2-4 15,1 0 0-15,1-4-1 16,-1-1 1-16,1-5 2 16,0-4-2-16,-3-2-2 15,0-8-1-15,-4-3-17 16,-1-1 3-16,3 0 7 16,3-11 10-16,3-5 7 15,6-1-7-15,-3 1 0 16,1-1 4-16,-1 3-4 0,0 4-4 15,-3 5 3-15,3 5 1 16,0 0-7-16,4 0 5 16,2 7-1-16,4 6 2 15,-1 0 1-15,0 0 0 16,-4-2-1-16,-3-2 3 16,-4-2-2-16,-2 1 0 15,-3 0-3-15,2-1-3 16,3 2-38-16,3-5-68 15,3-4-153-15,3 0-327 16</inkml:trace>
  <inkml:trace contextRef="#ctx0" brushRef="#br0" timeOffset="44205.36">27896 5379 189 0,'0'0'575'16,"0"0"-449"-16,0 0 11 16,0 0-27-16,0 0-45 15,0 0-15-15,1 0-21 16,-1 0-1-16,0 3-6 15,0 8-13-15,0 3-6 0,3 2-3 16,0-1 0-16,2 2-1 16,3-3-2-16,2-1-27 15,0-3-13-15,1-4-97 16,2-6 60-16,-5 0-213 16,-4-2-435-16</inkml:trace>
  <inkml:trace contextRef="#ctx0" brushRef="#br0" timeOffset="44406.02">27971 5183 809 0,'0'0'121'15,"0"0"-19"-15,0 0-37 16,0 0-45-16,0 0-20 15,0 0-13-15,-2 11-45 16,14 2-110-16,6 0-125 16</inkml:trace>
  <inkml:trace contextRef="#ctx0" brushRef="#br0" timeOffset="44762.53">28269 5257 532 0,'0'0'189'0,"0"0"-42"16,0 0-20-16,-87 7-20 16,59 8-41-16,4-3-19 15,8 3-26-15,8-3-12 16,7 1-6-16,1-1-5 16,6 3 2-16,13 2-4 15,10-2 1-15,4 1 3 16,-1-1-3-16,-2-2 0 15,-8-2 2-15,-5 2-1 16,-8-3-2-16,-6-2 4 16,-3 1 0-16,0-2 3 15,-6-1 1-15,-15-2 1 0,-4-2 5 16,-1-2-6-16,-1 0-2 16,3 0-2-16,4 0 0 15,7-4-9-15,7-5-28 16,6-4-35-16,0 1-70 15,10 2-79-15,6 5-464 16</inkml:trace>
  <inkml:trace contextRef="#ctx0" brushRef="#br0" timeOffset="45339.33">29213 5365 622 0,'0'0'171'0,"0"0"3"16,0 0-18-16,0 0-74 16,0 0-47-16,0 0-17 15,-46 5-8-15,21 5 9 0,-2 0-1 16,3 2-13 0,5 0 2-16,1-1-7 0,9 2 0 15,6-3 0-15,3 0-11 16,0 0 2-16,0 0-7 15,10 1 0-15,11 0 14 16,6 2-10-16,4-1 6 16,1 1-1-16,-4 1 2 15,-3 1-7-15,-7-1 11 16,-5-2 1-16,-6-1-1 16,-7-1 1-16,0 0 0 15,-4 0-3-15,-15-1 3 16,-4-2 6-16,-3-3-1 0,-1-2-1 15,0-2 0 1,0 0-4-16,2-2 1 0,4-6 3 16,8-2-3-16,4-2 4 15,7 1-5-15,2-2-13 16,0 1-42-16,15 1-129 16,6-1-244-16</inkml:trace>
  <inkml:trace contextRef="#ctx0" brushRef="#br0" timeOffset="45773.5">29515 5217 582 0,'0'0'193'16,"0"0"-51"-16,0 0-43 15,0 0 6-15,0 0-46 0,0 0-14 16,46 31-15-1,-40-10-3-15,0 3-13 0,3 4 15 16,-2 3-25 0,2 2 3-16,2 0 0 0,-3 1-7 15,2 2 5-15,-3-1-5 16,2 0 0-16,-2-1 2 16,1-2 1-16,1 0-6 15,3-4 4-15,1 4-1 16,10-2 0-16,2-2-9 15,3-3-37-15,-1-6-25 16,-1-9-100-16,-3-7-169 16</inkml:trace>
  <inkml:trace contextRef="#ctx0" brushRef="#br0" timeOffset="46798.67">30049 5679 434 0,'0'0'536'16,"0"0"-368"-16,0 0-38 16,0 0-50-16,0 0-27 15,0 0-17-15,-101-83-15 16,75 73 2-16,0 6-18 16,4 4 3-16,7 0-7 15,5 0-2-15,4 4-2 16,6 8-9-16,0 1 6 0,1 2-6 15,20-1-22 1,6-1 1-16,6-3 11 0,0-6-10 16,-1-3 10-1,0-1 20-15,-5 0-4 0,-8-4 5 16,-2-4 2-16,-7-2-1 16,-4 3 3-16,-4 4 14 15,-2 1 10-15,0 2-10 16,0 0-17-16,0 6 0 15,0 8-3-15,-3 2 3 16,3-2 2-16,0-2-2 16,0-2-2-16,3-3 2 15,7-5 1-15,2-2-1 0,3 0-4 16,1-6 4-16,5-10 0 16,4-3-1-16,1-6 1 15,1-5 2-15,-2-5 1 16,-3-7 4-16,-6-2-7 15,-8 0 0-15,-6 4 11 16,-2 5-9-16,-3 6 2 16,-14 7 12-16,2 5 1 15,-1 5-4-15,2 3-3 16,6 5-9-16,2 1 13 16,4 3-14-16,-1 0 0 15,-3 0 0-15,2 4 1 16,-6 12-2-16,2 2 2 15,2 2 0-15,0 1-1 0,3 0-3 16,3 2-2-16,0 2 5 16,0 3 2-16,9 5-2 15,10 2-1-15,4 0 1 16,8 3-3-16,4-4-3 16,4-2-2-16,0-7 5 15,-1-9-21-15,-4-4 14 16,1-9-13-16,-4-3-9 15,-1 0 30-15,0-13-2 16,-5-3 4-16,0-2 4 16,-4 0-4-16,-3-3 11 15,-5 2 9-15,-5 2-1 0,-8 3 2 16,0 3-4 0,0 3 9-16,0 1-13 0,-8 1-4 15,-2 4-6-15,2 2 0 16,1 0-3-16,-1 0 0 15,-2 0 0-15,1 0 0 16,1 6-1-16,4 4 1 16,-2 0-4-16,6 3 3 15,0 2 1-15,0 2-4 16,0 1 3-16,17 0 1 16,-2-3 2-16,8-1-1 15,1-4-2-15,0-2-3 16,6-2-19-16,-3-3 1 0,2-2-15 15,-4-1-8 1,-6 0-15-16,-8 0-14 0,-8 0-10 16,-3 0-35-16,0 0-97 15,-13 0-370-15</inkml:trace>
  <inkml:trace contextRef="#ctx0" brushRef="#br0" timeOffset="47063.17">30453 5418 631 0,'0'0'156'0,"0"0"-77"0,0 0-39 16,0 0 2-16,0 0-24 16,0 0-15-16,-74 6-1 15,41-3-2-15,-6-3-119 16,-8 0-414-16</inkml:trace>
  <inkml:trace contextRef="#ctx0" brushRef="#br0" timeOffset="47321.15">29212 5373 631 0,'0'0'382'15,"-108"0"-270"-15,46 2-6 16,2-2-41-16,10 1-21 15,9-1-24-15,14 2 7 16,14-1-16-16,5-1-11 16,6 1 0-16,2-1-8 15,0 0-36-15,14 0-51 0,8 0-43 16,3 3-182-16</inkml:trace>
  <inkml:trace contextRef="#ctx0" brushRef="#br0" timeOffset="59003.87">31375 5428 195 0,'0'0'227'0,"0"0"-162"16,0 0 29-16,0 0 3 16,0 0-41-16,0 0-5 15,0 0 12-15,0-3 11 16,0 1-13-16,0-1-3 15,0-1-23-15,0-1-10 16,0 0-6-16,3-1-17 16,3 1 8-16,0-1-10 15,4 2 0-15,-1 1 1 16,4 1 0-16,4 2-1 0,4 0-2 16,0 0 2-1,1 2-3-15,-1 6 7 0,-4 1-8 16,-3-2 4-16,-6-2 0 15,-3 0-3-15,-4-1-1 16,-1 1 3-16,0 1 1 16,0 4 0-16,0 1-3 15,0 3 3-15,-11 2 0 16,-3 1 0-16,0 0 2 16,-5-2-2-16,-3-2 8 15,1-3-8-15,-3-4 8 16,3-4 4-16,6 0 7 15,0-2-5-15,8 0-4 16,2 0-2-16,5 0 9 0,0 0 1 16,0 0-9-1,3-3 11-15,13-3-17 0,2 1-2 16,5 3-2-16,0 2 1 16,0 0-1-16,4 7-1 15,3 8 1-15,-3 1 0 16,-1 2 1-16,-5 4 0 15,-6-2 3-15,-6 0-3 16,-2-1-1-16,-7-4-2 16,0 0 3-16,0-1 1 15,-1 2 2-15,-12-2-2 16,-4-1 2-16,-4-1-1 16,-2-5 8-16,-4-6-1 0,-4-1 2 15,-1 0 16 1,1-4-16-16,4-3 4 0,10 0 1 15,3 0-4 1,5 1 8-16,3 1-18 0,3 1-2 16,1-1 10-16,0 4-9 15,2 1-2-15,0 0-3 16,0 0-1-16,0 0-2 16,0 0-14-16,0 0-3 15,0 0-5-15,10 0-26 16,6 0-94-16,-3 0-156 15</inkml:trace>
  <inkml:trace contextRef="#ctx0" brushRef="#br0" timeOffset="61346.75">32163 5651 531 0,'0'0'113'15,"0"0"-12"-15,0 0-3 16,0 0-4-16,0 0-25 15,0 0-25-15,0 0 0 0,-1-4-13 16,1 3-16 0,0 1 2-16,0 0-17 0,0 0 1 15,0 0-2-15,0 0 0 16,0 0-23-16,0 0-32 16,0 0-64-16,1 0-53 15,11 10-295-15</inkml:trace>
  <inkml:trace contextRef="#ctx0" brushRef="#br0" timeOffset="65686.82">4156 6255 414 0,'0'0'266'0,"0"0"-102"16,0 0-36-16,0 0-56 16,0 0 84-16,0 0-108 15,0 0 18-15,-6-1-23 16,6-2-14-16,-3 0-7 15,3 2-13-15,0-2-5 16,0 0-4-16,0 0-2 16,0 0 0-16,8 0-56 15,17 3-67-15,9 0-122 0,5 0-239 16</inkml:trace>
  <inkml:trace contextRef="#ctx0" brushRef="#br0" timeOffset="65931.83">4841 6216 709 0,'0'0'100'16,"0"0"54"-16,0 0-69 15,0 0-30-15,0 0-21 0,0 0-23 16,0-7-4-16,0 5-7 16,3-1-32-16,3 1-70 15,-2-4-124-15,-2-1-468 16</inkml:trace>
  <inkml:trace contextRef="#ctx0" brushRef="#br0" timeOffset="66171.66">4580 5945 739 0,'0'0'168'0,"0"0"-106"15,0 0 64-15,0 0-72 16,0 0-22-1,0 0-23-15,-12-13-9 0,12 13-9 16,15 2-9-16,3 6-36 16,1 2-61-16,-3-1-131 15,-8-2-453-15</inkml:trace>
  <inkml:trace contextRef="#ctx0" brushRef="#br0" timeOffset="68301.25">5645 6152 194 0,'0'0'111'15,"0"0"-2"-15,0 0 25 0,0 0-45 16,0 0-24-1,0 0 1-15,-7-14 5 0,7 12-26 16,0 2 10-16,0-1-26 16,0 1-2-16,0 0 19 15,0 0-19-15,0 0-14 16,0 0-12-16,0 4 5 16,3 13-7-16,6 6 1 15,1 5 0-15,-1 2 4 16,2 2-4-16,-1-1 2 15,-3 2-4-15,1-2 0 16,2-2-4-16,-1-2-38 16,-3-5-31-16,0-5-37 15,0-6-125-15</inkml:trace>
  <inkml:trace contextRef="#ctx0" brushRef="#br0" timeOffset="68579.63">5930 6498 416 0,'0'0'228'16,"0"0"-139"-16,-101-10-11 0,51 6-37 15,-2 1-28 1,2 3-9-16,3-2-3 0,8 2-1 16,5 0 3-16,10 0-6 15,6-1-11-15,11 1-40 16,5 0-8-16,2-3-109 16,5-1-110-16</inkml:trace>
  <inkml:trace contextRef="#ctx0" brushRef="#br0" timeOffset="68931.11">5890 6039 282 0,'0'0'187'0,"0"0"-83"15,0 0 3-15,-121 6-30 0,57 5-18 16,-2 0-38-1,-1 2-2-15,6-4-11 0,10-2-1 16,15-4-7-16,11-3 1 16,10 0-3-16,9 0-23 15,4-4-150-15,2-1-174 16</inkml:trace>
  <inkml:trace contextRef="#ctx0" brushRef="#br0" timeOffset="69851.81">6069 6321 313 0,'0'0'141'16,"0"0"-50"-16,0 0-54 15,0 0-16-15,0 0-9 16,0 0-3-16,25-4-1 0,-11 14 5 15,0 4 14-15,0 5-6 16,-1 5 8-16,-4 1-18 16,-3 3 6-16,-3-2 47 15,-3-7-39-15,0-3-18 16,0-6 1-16,0-7 0 16,-7-3 14-16,1 0 0 15,0-2-13-15,3-12 3 16,3-3-6-16,0-2 2 15,0-4-4-15,0-1-3 16,3 0 10-16,4 3-9 16,2 4 1-16,3 5 5 15,0 7-8-15,3 3 0 0,3 2-1 16,4 0 1 0,-2 0 3-16,-1 6 3 0,-4 1 5 15,-3-1 12-15,-3 0 7 16,-3 1-6-16,0-2 4 15,-3 4-8-15,1 0-2 16,4 4-10-16,1 2-8 16,7 4 8-16,2-2-7 15,9 0 0-15,0-5-1 16,1-2-4-16,-1-6-2 16,-6-4-40-16,-6 0 27 15,-2 0 14-15,-5-7 2 16,-2-4 3-16,-2-1 7 15,-2-2 2-15,-2-1 37 0,0 4-1 16,0 2 9-16,0 4-4 16,0 2-22-16,0 1-2 15,0 2 3-15,0 0-19 16,0 0-10-16,0 2-1 16,0 6 1-16,0 1 9 15,0-2-9-15,0-1-2 16,3 0 2-16,0-1 3 15,-3 2 4-15,4 3-7 16,2 0 2-16,0 1-2 16,3 0 0-16,3 1-7 15,3-2-2-15,4 0-12 16,-1-3-5-16,3-6-50 0,-6-1-6 16,-5 0-52-1,-5-11-65-15,-5-8-340 0</inkml:trace>
  <inkml:trace contextRef="#ctx0" brushRef="#br0" timeOffset="70027.83">6567 6152 727 0,'0'0'113'0,"0"0"-41"15,0 0-49-15,0 0-23 16,0 0-72 0,0 0-217-16</inkml:trace>
  <inkml:trace contextRef="#ctx0" brushRef="#br0" timeOffset="70585.36">6770 6093 695 0,'0'0'113'0,"0"0"29"15,0 0-32-15,0 0-42 16,0 0-25-16,31 88 10 16,-23-66-21-16,-2 0-15 0,0 1 13 15,3 3-15-15,-2 0-8 16,4 2-5-16,0 1 0 15,0-1 3-15,4 1-5 16,-2 0 0-16,5 0 5 16,-1-2-5-16,3-3-2 15,0-1 2-15,1-6 0 16,1-6 0-16,2-7-2 16,-1-4-40-16,2 0-9 15,-1-13-35-15,-4-5 16 16,-3-1 43-16,-1-4 20 15,-5 0 7-15,-4 5 7 0,-2 3 18 16,-5 3 31-16,0 4-8 16,0 2 11-16,0 2-7 15,0 1-16-15,0 1-1 16,-3 2-7-16,3 0-17 16,0 0 2-16,0 0-10 15,0 3-3-15,0 7 5 16,0-1-3-16,0 1 1 15,0 0-3-15,10 2 0 16,1 2-5-16,2 2 4 16,5-2-3-16,4-3-12 15,-5-2-3-15,4-8-19 16,-6-1-44-16,-2 0-73 16,-7-15-124-16,-3-10-523 15</inkml:trace>
  <inkml:trace contextRef="#ctx0" brushRef="#br0" timeOffset="70740.19">7256 6231 575 0,'0'0'68'15,"0"0"21"-15,0 0-76 16,86 58-13-16,-58-40-198 0</inkml:trace>
  <inkml:trace contextRef="#ctx0" brushRef="#br0" timeOffset="71438.55">7656 6348 798 0,'0'0'162'15,"0"0"-2"-15,0 0-90 16,0 0-31-16,-88-7-11 16,64 22-25-16,2 1-2 15,7 3-1-15,5-3 0 16,8 3-6-16,2-3 3 16,0-2-27-16,15-2 5 0,9-2-5 15,0-6 16-15,4-4 10 16,2 0-6-16,-3 0 6 15,-3-8 2-15,-4-3 4 16,-6 1-2-16,-2 1 0 16,-5 4 0-16,-2 2 1 15,-2 3-1-15,-2 0 0 16,2 0-6-16,3 8 6 16,3 5 9-16,5 1-8 15,-1-1 4-15,5-5-5 0,4-1 6 16,1-5-6-1,2-2 3-15,-1 0-2 16,1-8 11-16,-4-11 1 16,2-5 14-16,-1-6 2 0,-3-4-7 15,-4-2 1-15,-4 0-4 16,-7 4 14-16,-4 1-1 16,0 2-20-16,-7 4-8 15,-10 4 4-15,-8 4-2 16,-3 7-6-16,-5 4 0 15,0 6 3-15,-1 0 0 16,5 9-3-16,9 7 0 16,6 4-1-16,6 2 1 15,7 3-1-15,1 4-1 16,0 2 2-16,12-2-2 16,7-2 2-16,1 1 0 15,4-1 3-15,-1-3-3 0,4 2 0 16,-1-3 0-16,9-1 5 15,3-1-7-15,-1-4 2 16,-4-4-48-16,-3-4 37 16,-14-3-96-16,-10-5-6 15,-6-1-120-15,-10 0-275 16</inkml:trace>
  <inkml:trace contextRef="#ctx0" brushRef="#br0" timeOffset="71748.14">6909 6228 622 0,'0'0'200'0,"-84"2"-63"16,35 5-14-16,-3-2-59 15,4 0-19-15,5-1-15 0,10-1-8 16,10 0-19 0,10-2 4-16,7-1-7 0,6 0-5 15,0 0-52-15,12 0-39 16,21-6-14-1,16-4-205-15</inkml:trace>
  <inkml:trace contextRef="#ctx0" brushRef="#br0" timeOffset="72329.3">9459 6515 467 0,'0'0'225'15,"0"0"-96"-15,0 0-22 16,0 0-23-16,0 0-11 16,0 0-9-16,6 35-14 15,-5-14-15-15,2 6 8 16,1 4-9-16,2 3-18 15,2-2-10-15,1 1-6 0,7-1 13 16,-1-2-13-16,0-2 0 16,2-3-2-16,-4-6-1 15,-7-6-7-15,-2-5-30 16,-2-5-61-16,-2-3-83 16,0 0-116-16</inkml:trace>
  <inkml:trace contextRef="#ctx0" brushRef="#br0" timeOffset="72750.64">9527 6639 613 0,'0'0'212'16,"0"0"-56"-16,0 0-36 15,0 0-22-15,0 0-45 16,0 0-12-16,-48-64-12 16,48 49-17-16,0-2 4 15,3 2-8-15,9 0-8 16,6 1 1-16,3 1-1 16,2 5 2-16,3 2-5 15,4 4-2-15,3 2 5 0,0 0-3 16,-3 0 3-1,-5 7-9-15,-6 4 8 0,-7 2 1 16,-4 2 7-16,-8 0-7 16,0 0 0-16,-2 0-4 15,-13-1 4-15,-4-1 0 16,-2-2-3-16,2-2-12 16,-1-5 15-16,5-1-13 15,5-3-11-15,4 0-31 16,6 0-15-16,0 0-99 15,0 0-177-15</inkml:trace>
  <inkml:trace contextRef="#ctx0" brushRef="#br0" timeOffset="73499.14">9887 6701 501 0,'0'0'222'0,"0"0"-159"15,0 0 13-15,0 0-50 16,0 0 13-16,0 0 19 16,25-63-22-16,-16 53-15 15,0 1-9-15,3 2-8 16,1 2-4-16,5 2 0 15,4 1-3-15,0 2 3 16,3 0 0-16,-4 0-1 0,-2 13 0 16,-4 1 0-16,-3 6-3 15,-3-1 4-15,-6 3 5 16,-2-2 18-16,-1-3-2 16,0-4 8-16,-1-1-12 15,-6-7-6-15,4-3 0 16,1-2-4-16,2 0 4 15,0-10-6-15,3-7-5 16,13-5-1-16,5-2-1 16,6-3-3-16,3 3 2 15,0 3-4-15,1 5 1 16,-5 9 6-16,-4 7-1 16,-7 0-4-16,1 4 4 0,-5 10 1 15,-3 1 18-15,-3 0 4 16,-5 0 7-16,0 2 7 15,0 0-15-15,0-1-6 16,0 0-2-16,3-1-11 16,11-1-1-16,5-1 2 15,5-2-2-15,5-4 1 16,1-4-2-16,-4-3 0 16,1 0-1-16,-8-1 1 15,0-12-3-15,-5-3 3 16,-7-1 0-16,-2-1 5 15,-5-3-3-15,0 2 11 0,-3 1 19 16,-11 1-22-16,-8 5-1 16,0 2 0-16,1 4-6 15,-3 2 1-15,3 2-3 16,1 2 0-16,4 0-1 16,4 0 0-16,2 0-2 15,7 0-3-15,3 0-31 16,0 0-53-16,0 0-115 15,6 0-54-15</inkml:trace>
  <inkml:trace contextRef="#ctx0" brushRef="#br0" timeOffset="74103.03">10655 6446 531 0,'0'0'158'0,"0"0"21"16,0 0-26-16,0 0-19 15,0 0-44-15,0 0-26 16,80 72-15-16,-74-51-22 16,2 1-2-16,0 4-9 15,2 2-11-15,-1 2-1 16,1 1-4-16,-1 0 2 0,3 0 1 15,-1-3-3-15,0-4 0 16,0-4-1-16,-5-9-11 16,-3-5-22-1,-1-5-23-15,-1-1-59 0,-1 0 29 16,2-3-24-16,2-7 21 16,0-2 54-16,1-1 34 15,-1-3 2-15,-1-1 54 16,2-1 37-16,-2 1 1 15,7 2-26-15,-1 3-37 16,0 3-10-16,4 1-13 16,1 3 0-16,4 2-6 15,3 1 1-15,9 2-2 0,-2 0 1 16,0 0 0-16,-4 9 0 16,-3 2 0-16,-4-1-1 15,-6 0 1-15,-6 0 3 16,-5 1-1-16,0 0 3 15,-15 3 9-15,-3-1 2 16,-4 0-15-16,1-3-1 16,4-3 2-16,1-1-2 15,4-5-10-15,4-1-18 16,1 0 2-16,6 0 1 16,1-2-35-16,0-8-49 15,0 1-20-15,10-1-173 16</inkml:trace>
  <inkml:trace contextRef="#ctx0" brushRef="#br0" timeOffset="74288.11">11398 6686 711 0,'0'0'239'0,"0"0"-59"16,0 0-45-16,0 0-62 15,0 0-42-15,0 0-31 16,-19 0-3-16,19 0-78 16,0 0-164-16,0-6-573 15</inkml:trace>
  <inkml:trace contextRef="#ctx0" brushRef="#br0" timeOffset="77049.84">12378 6624 204 0,'0'0'138'15,"0"0"-1"-15,0 0-65 16,0 0-14-16,0 0-9 16,0 0-7-16,0-2 0 0,0 2-15 15,0 0 0 1,6 0 15-16,2 3-6 0,2 7-2 16,2 0 9-16,0 2-10 15,1 4 13 1,1 1-8-16,1 1-1 0,-3 1-5 15,1-3-8-15,-1 3-2 16,-1-4-2-16,0 1-12 16,-2 0-8-16,-1-1 8 15,4-1-6-15,-3-2 4 16,1 1-6-16,0-1 0 16,-2-2 2-16,0-2-2 15,-2-4 1-15,1 1-1 16,-3-3 1-16,-1-2 1 0,-1 2-2 15,1-2 0 1,0 0 6-16,0 0-3 0,1 0 3 16,-2 0-1-16,4-10-3 15,-5-3 10-15,1-4 1 16,-1-4 14-16,-1-7 3 16,0-5-11-16,0-2-6 15,0-3 9-15,3 0-16 16,2 3 6-16,1-2-10 15,1 1 0-15,0 4-2 16,-1 2 5-16,-1 8-4 16,-3 7-1-16,-1 5 2 15,-1 3-2-15,0 2 0 0,0 3 5 16,0 2-5 0,0 0 4-16,0 0-8 0,0 0 0 15,0 0 1-15,0 0 0 16,0 0-18-16,2 0-17 15,1 0-18-15,3 0-15 16,2 5-16-16,4 4-65 16,-1 1-105-16,4 2-358 15</inkml:trace>
  <inkml:trace contextRef="#ctx0" brushRef="#br0" timeOffset="77716.97">13523 6631 339 0,'0'0'302'16,"0"0"-147"-16,0 0-45 15,0 0-10-15,0 0-15 16,0 0-29-16,-68 5-13 16,42 5-12-16,-1-2-7 15,3 1-24-15,12-4 2 16,4-2-4-16,4-1-11 16,0-1-88-16,4 1-82 0,0 0-157 15</inkml:trace>
  <inkml:trace contextRef="#ctx0" brushRef="#br0" timeOffset="77949.86">13600 6802 492 0,'0'0'131'0,"0"0"55"15,0 0-14-15,0 0-28 0,0 0-70 16,-98 47 19-16,65-41-44 15,-3-3-28-15,3-3-6 16,5 0-5-16,4 0-6 16,9 0-4-16,4-9-1 15,7 0-6-15,4-3-55 16,6-3-110-16,20-2-172 16</inkml:trace>
  <inkml:trace contextRef="#ctx0" brushRef="#br0" timeOffset="78915.8">14774 6120 362 0,'0'0'223'0,"0"0"-86"15,0 0-41-15,0 0-13 16,0 0-11-16,0 0 8 16,0-2 4-16,-3 2-21 15,-10 0-12-15,-4 0-14 16,-10 0-2-16,-7 0-9 16,-9 0-11-16,-3 2-7 15,0 7-3-15,5 0-3 16,7 1 4-16,9-2 4 15,7-1-10-15,10-1-1 16,4 0 0-16,4 0-3 16,0 1 0-16,0 4-3 15,0 1 7-15,0 5 2 16,0 3-2-16,0 3 0 16,0 2-1-16,0 3 3 0,0 5-2 15,0 1 0-15,0 2 5 16,1 5-12-16,2 3 7 15,3 4 0-15,3 6 10 16,-1 5-8-16,-2 2 12 16,-2 4-2-16,2 5-3 15,1 5 7-15,-1 6-9 16,2 7 1-16,-2-2 2 16,1-3-8-16,-5-5 8 15,1 0-3-15,-2-3-3 0,2-2-3 16,3 0-1-1,-1-2 0-15,2-1 9 0,-1 1-9 16,-3-5 0 0,0-5 0-16,-3-6 1 0,0-4 0 15,5-4-1-15,-5-1 0 16,1-1 0-16,-1-5 1 16,0-8-1-16,0-7 0 15,0-8 0-15,0-4 0 16,0-9 0-16,0-1 3 15,0-3 2-15,0 0-1 16,0 0 2-16,0-1 1 16,0-11-7-16,0-2 2 15,0-4-4-15,3-3 0 16,3 1 2-16,1 2 0 0,4 1-5 16,2 2-1-16,11 1-5 15,11 3-5-15,9 3 2 16,4 2-9-1,3 2 22-15,-5 0-8 0,-3-2-16 16,-5-4-32-16,-9-10-98 16,-6-9-107-16</inkml:trace>
  <inkml:trace contextRef="#ctx0" brushRef="#br0" timeOffset="79665.84">15140 6974 478 0,'0'0'179'0,"0"0"-53"15,0 0-21-15,0 0-22 16,0 0-20-16,0 0-11 16,0 0-12-16,-20 26-1 15,16-15-10-15,-1 3-8 16,1 2 0-16,0 0-14 16,4 1 1-16,0-1-2 15,0 4-6-15,0 3 5 16,5 0-4-16,9-1 3 0,4-1 6 15,3-2-10-15,4-2 6 16,3-3-1 0,2-5-1-16,0-2 6 0,-3-7-6 15,-2 0 0-15,-2 0 8 16,-4-7-11-16,0-6 5 16,-4-2 1-16,0-2 5 15,-4 0 10-15,-5-1 10 16,-2-1-4-16,-2-3 6 15,-2 1-19-15,0 0-3 16,0 1-6-16,0 0-2 16,0 3-4-16,-8 2 0 15,-1-1 0-15,-4 2 0 16,-1 2-1-16,-2-1 0 16,-1 3-1-16,-3 3 2 15,-2 0 0-15,-1 2-1 0,1 3-9 16,4 2 8-16,6 0-29 15,6 0-22-15,3 0-25 16,3 7-107-16,0 1-98 16,0 1-262-16</inkml:trace>
  <inkml:trace contextRef="#ctx0" brushRef="#br0" timeOffset="80600.98">16378 7004 589 0,'0'0'197'0,"0"0"-59"15,0 0-31-15,0 0-35 16,0 0-12-16,0 0-13 16,-24 23-6-16,15-12-18 15,1 5-9-15,0-2-9 16,5 2 3-16,1-3-6 15,2 4-2-15,0 0 2 16,0-1-1-16,5 2 2 16,8 1-3-16,5-1 0 15,6 2 2-15,6 1-2 16,4-3 0-16,5-1 3 0,1-3-1 16,-1-4 3-1,-3-4-5-15,-3-3 0 0,-6-3 0 16,-5 0 1-16,-6 0-1 15,-2-9 6-15,-5-4 0 16,0 1 9-16,-5-2 13 16,3 0-6-16,-5-2 15 15,1-2-18-15,-3-1-5 16,0 0-4-16,0-1 1 16,0-1-4-16,-6-3-7 15,-7 0 2-15,-1-3-3 16,-4 3 1-16,0 2 0 0,-6 4 0 15,1 3 0-15,-4 5 0 16,2 3 0-16,2 4 0 16,1 3 1-16,7 0-1 15,4 0-5-15,2 3 0 16,3 7-33-16,-1-3-18 16,3-1-26-16,2-2-127 15,2-3-180-15</inkml:trace>
  <inkml:trace contextRef="#ctx0" brushRef="#br0" timeOffset="81766.25">17852 7040 12 0,'0'0'678'16,"0"0"-499"-16,0 0-27 16,0 0-52-16,0 0-31 15,0 0-24-15,0 3 7 16,0 8-24-16,0 3-7 15,0 2-9-15,1 3-7 0,4 2-1 16,1 5-4-16,0-1 0 16,0 5 4-16,1-2-4 15,-1 0 0-15,0-1-2 16,-1-3 1-16,0-1-18 16,0-1 2-16,-2-2-8 15,2-2 1-15,-2-2-23 16,0-5-17-16,1-1-58 15,1-4-50-15,3-5-103 16</inkml:trace>
  <inkml:trace contextRef="#ctx0" brushRef="#br0" timeOffset="82528.33">18861 7033 453 0,'0'0'146'16,"0"0"-13"-16,0 0-31 16,0 0-9-16,0 0-22 15,0 0-2-15,0 28 16 16,0-10-37-16,0 2 7 15,-5-2-24-15,-1 2-6 16,0-3-6-16,2 1-10 16,-1-1-8-16,4 0 7 15,1-1-3-15,0 1-8 16,0 0 6-16,4 1 1 16,11 2-3-16,8 0-1 0,3-1 0 15,7 1 1 1,5-2-1-16,1-4-2 0,2-1-3 15,-2-4 7-15,-3-6-2 16,-2-3 0-16,-4 0 1 16,-5-3 0-16,-4-9 0 15,-6 0-1-15,-3-4 4 16,-5-4-1-16,-1-2 4 16,-4-5 16-16,-2-1-8 15,0 1 6-15,0 2-6 16,0 2-4-16,-6 2-3 15,-7 1-6-15,1 0 3 0,-2 0-5 16,-4 1 3-16,-1-2-1 16,-2 1-2-16,-4 4 3 15,-2 2-6-15,0 4 4 16,-1 5-2-16,1 0 1 16,3 4 0-16,-3 1-3 15,3 0-2-15,2 0-21 16,2 3-3-16,5 4-22 15,3-2-11-15,2-2-40 16,7 0-45-16,3-2-102 16,0-1-375-16</inkml:trace>
  <inkml:trace contextRef="#ctx0" brushRef="#br0" timeOffset="82971.98">19805 6513 382 0,'0'0'160'0,"0"0"-28"16,0 0-17-16,0 0-1 16,0 0-33-16,0 0-15 15,-27-2-10-15,1 2 2 16,-12 0-8-16,-8 0-14 15,-11 0-8-15,-6 0-17 16,-1 0 3-16,4 0-14 16,11 0 16-16,12 0-16 15,13 1 0-15,12 0-2 16,9 1 2-16,3-2-16 16,0 0-52-16,9 0-61 0,21 0 20 15,14 3-156-15</inkml:trace>
  <inkml:trace contextRef="#ctx0" brushRef="#br0" timeOffset="83798.39">19727 6546 420 0,'0'0'72'16,"0"0"12"-16,0 0-7 16,0 0-9-16,0 0-3 15,0 0-16-15,2 29-2 16,-2-16 2-16,0 0-12 16,6 4-7-16,1 3 1 15,1 3-10-15,4 6 27 16,0 3-26-16,-2 5 25 15,2 1-10-15,-1 0-4 16,-4 5-6-16,2-1 1 16,-2 5-6-16,-1 3 6 15,-1 0-17-15,-2 0 0 16,3 1-3-16,-3-3-2 0,1 4-6 16,1 1 1-16,-2 1-1 15,0 4 18-15,0-1-18 16,1 1 2-1,3-3 0-15,-2-2 10 0,0-1-9 16,-1 0 2-16,1-5-2 16,1 0-2-16,-1-1 5 15,0-4-6-15,1-3 3 16,-2-4-1-16,1-2-1 16,1-2-1-16,0-4 1 15,-2-5 2-15,1-2-3 16,-1-1 0-16,1 0 6 15,1 0-2-15,-1-4 2 16,2 0-4-16,-1-2 0 0,-2-6 3 16,1-1-4-16,-4-5-1 15,-1 1 5-15,0-1-2 16,0-1 9-16,0 0 7 16,0 0-7-16,0 0 2 15,0 0-4-15,0 0-4 16,-3 0 6-16,-14-1-9 15,-8-5 1-15,-8-1-4 16,-7 0 1-16,-3 0 1 16,-1-2-2-16,0 2-1 15,7-1 1-15,2 2 4 16,7-1-4-16,4 0-5 16,6-1 5-16,0-1-2 0,8 2 2 15,1 3-7-15,5 1 5 16,4 0-18-16,0 0 1 15,0-1-1-15,6-2-21 16,11-1-18-16,2-1-45 16,4-2-101-16,9-2-173 15</inkml:trace>
  <inkml:trace contextRef="#ctx0" brushRef="#br0" timeOffset="84018.2">20814 7834 946 0,'0'0'104'0,"0"0"-14"16,0 0-4-16,0 0-26 15,0 0-15-15,0 0-33 16,-20-5-11-16,20 3-2 15,0-1-31-15,12-2-89 16,14-8-203-16</inkml:trace>
  <inkml:trace contextRef="#ctx0" brushRef="#br0" timeOffset="136771.97">24858 1538 32 0,'0'0'436'0,"0"0"-399"15,0 0-4-15,0 0-5 0,0 0-4 16,0 0 1-1,0 0 57-15,0 0-40 0,-13-47-9 16,3 41-16-16,-3 1 3 16,1 1 5-16,-5 2-16 15,-6 2-5 1,1 0 1-16,-5 0-1 0,2 11-4 16,-1 5 0-16,4 0 6 15,4 1-3-15,2-3-3 16,7 0 5-16,4-2-3 15,4 0-2-15,1-2 0 16,0-2 0-16,1-1 3 0,10-1 0 16,-2 0 3-1,4-3 6-15,2-1-2 0,3 0 5 16,-2-1 4-16,4 1-10 16,-1-1 4-16,-2 0-11 15,-1 2-2-15,-4 1 7 16,1 5-7-16,1 5 1 15,6 7 2-15,2 7 2 16,3 3 7-16,0 2-3 16,-4-3-5-16,-4-7 4 15,-4-3 5-15,-9-6 0 16,-2-4 2-16,-2-3-3 16,0-1 18-16,0-2 3 15,-6-1 5-15,-10 1 7 0,-7 0-19 16,-4 0-3-16,-8 1-15 15,-1-4-2-15,-2-1 4 16,2 0-7-16,4 0-2 16,2 0 6-16,4 0-4 15,6-3-3-15,6 0 0 16,5 1 1-16,2 0-1 16,4 1-1-16,1 0-6 15,2-2 2-15,0 0-40 16,0-1 7-16,8 0-43 15,8-2-5-15,3-1-11 16,6-2-142-16,0 1-302 16</inkml:trace>
  <inkml:trace contextRef="#ctx0" brushRef="#br0" timeOffset="137221.99">25112 1455 82 0,'0'0'596'0,"0"0"-502"15,0 0 6-15,0 0-30 16,0 0 3-16,0 0-15 16,-6-19-22-16,6 19-9 15,0 0-16-15,0 0-11 16,0 9 0-16,0 5 1 16,0 3 14-16,5 4-5 15,2 4-1-15,0 4-4 16,1 3 0-16,-1 2 0 15,4 0-5-15,-4-3 0 16,1 1 7-16,-1 2-7 0,2 3 0 16,0-2 1-1,-1-1-1-15,-1-4-2 0,0-7-1 16,2-4-42-16,2-5-31 16,7-6-57-16,4-5-143 15,4-3-334-15</inkml:trace>
  <inkml:trace contextRef="#ctx0" brushRef="#br0" timeOffset="138254.81">25531 1813 150 0,'0'0'412'16,"0"0"-209"-16,0 0-51 0,0 0-55 15,0 0-16-15,0 0-36 16,-83-71-9-16,63 64-22 15,2 0-1-15,2 6-13 16,4 1 0-16,6 0-4 16,3 0 4-16,3 6-18 15,0 9 3-15,0 5 1 16,9 0-8-16,9 0 7 16,0-4 5-16,3-2 9 15,-2-2-10-15,-2-5 6 16,-1-4 0-16,-1-3 5 15,-3 0 11-15,0 0-11 0,-3 0 4 16,-1-3 13 0,-3-2 3-16,-2 1-6 0,0 3-6 15,-3 1-8-15,0 0 0 16,1 0-11-16,6 0 5 16,2 10 6-16,4 3 3 15,2 1-3-15,3-3 4 16,-2-1-4-16,4-2 0 15,-1-4-5-15,0-2 5 16,4-2-3-16,2 0 12 16,3-16-9-16,1-6 10 15,0-7 3-15,-3-4 23 16,-5-7 16-16,0-4-14 0,-6-2-21 16,-4 2-5-1,-5 0 0-15,-6 5 1 0,0 4-5 16,0-1-5-16,0 5 10 15,-3 6-10-15,-4 4 15 16,-3 8-10-16,2 4-2 16,2 5-4-16,2 3 1 15,2-1 1-15,1 2-4 16,-1 0-6-16,-2 19 2 16,1 8-1-16,1 8 5 15,2 0 0-15,0 1-2 16,2 0 1-16,14-1 0 15,4 2-2-15,5-2-4 16,3-1 1-16,2-4 0 0,0-5 4 16,-3-5-1-1,-5-7-1-15,-2-3 2 0,-1-6-2 16,0-4 3-16,-2 0-4 16,2 0 5-16,-4-11 7 15,0-8-5-15,-3-2 0 16,-3-3 3-16,-2 3-2 15,-4 1-1-15,-3 5 1 16,0 3-2-16,0 2 15 16,0 5-13-16,0-1 4 15,-1 2-5-15,-4 1 0 16,1 0 1-16,3 3-3 16,-2 0-2-16,-2 0-2 0,1 6 0 15,-1 6 0 1,2 3 4-16,3 0 0 0,0 2-1 15,0-3-3-15,8 3-1 16,5-3 5-16,3-1-1 16,0-3 1-16,0-3-8 15,-3-3-6-15,2-1-4 16,-1-3-12-16,2 0-6 16,-3 0-3-16,1 0-24 15,-5 0-23-15,-2-4-30 16,-4-3 13-16,-3-2-79 15,0-4-375-15</inkml:trace>
  <inkml:trace contextRef="#ctx0" brushRef="#br0" timeOffset="138487.99">26231 1544 175 0,'0'0'400'0,"0"0"-286"15,0 0-19-15,0 0-52 16,0 0 1-16,-97 12-24 16,54-4-11-16,-2-1-8 15,-1-1-1-15,4 0-55 0,-4-2-111 16,-1-1-239-16</inkml:trace>
  <inkml:trace contextRef="#ctx0" brushRef="#br0" timeOffset="138744.18">25242 1586 461 0,'0'0'177'0,"0"0"-22"16,-93-5-66-1,69 5-20-15,4 0-36 0,3 0-19 16,2 0-9-16,5 0-3 16,2 0-4-16,1 0-19 15,4 0-39-15,3 2-51 16,0 4-107-16,0-1-167 15</inkml:trace>
  <inkml:trace contextRef="#ctx0" brushRef="#br0" timeOffset="139364.04">26829 1731 281 0,'0'0'266'0,"0"0"-107"16,0 0-53-16,0 0-17 15,0 0-43-15,0 0-13 0,-1-1 9 16,1 1-20-1,0 5 12-15,3 9 0 0,1 2-2 16,2 4-9-16,0 3-18 16,-2 2-4-16,3 0 2 15,-1-1-2-15,-2-1 2 16,2-2-3-16,-5-3-7 16,-1-2 6-16,0-5-35 15,0-4-27-15,0-3-18 16,0-4-89-16,0 0-125 15</inkml:trace>
  <inkml:trace contextRef="#ctx0" brushRef="#br0" timeOffset="139805.62">26798 1686 398 0,'0'0'325'0,"0"0"-148"16,0 0-44-16,0 0-40 15,0 0-37-15,-36-82-3 16,31 65-24-16,5-1-1 16,0 0-20-16,0-1-1 0,0 2-4 15,8 4-3 1,10 1-8-16,4 2-1 0,8 0-11 15,6 3 8-15,-3 3-15 16,-1 4-1-16,-3 0 4 16,-4 0 6-16,-1 3 0 15,-5 5 16-15,-3 3-3 16,-6 0 5-16,-6 2-1 16,-1 2 1-16,-3 0-2 15,0 1 2-15,0-1 0 16,-13 0 6-16,-2 3-1 15,-1-3-5-15,-1 1-31 16,-2-4-29-16,2-3 48 16,1-4-27-16,4-2-2 0,2-2 2 15,4-1-70-15,1 0-122 16</inkml:trace>
  <inkml:trace contextRef="#ctx0" brushRef="#br0" timeOffset="140646.22">27077 1812 242 0,'0'0'289'0,"0"0"-176"0,0 0-11 15,0 0-4-15,0 0-33 16,0 0-31-16,22-73-6 16,-16 67-9-16,0 0 6 15,3 2-9-15,-2 0-14 16,3 2 0-16,0 1 2 16,0 1-4-16,1 0-4 15,1 0 4-15,-2 3 4 16,1 2 0-16,-1 2-2 15,-1 0 0-15,-3 3 5 16,0 0-4-16,-1 1 4 0,-1 3-1 16,-4-1-5-16,0 1 1 15,0-4 0-15,0-3-1 16,0-1 3-16,0-6 1 16,0 0-2-16,0 0 14 15,0 0 18-15,3-10-23 16,6-5-11-16,1-2 3 15,5-3 1-15,0 0-4 16,0 3 5-16,-3 4 3 16,-3 4-9-16,0 3 0 15,-3 5-4-15,4 1 0 16,2 0-1-16,0 0-3 16,0 0 0-16,-3 7 8 0,-2-2-4 15,0 2 3-15,-3 2-3 16,1 0 3-16,-1 4 1 15,-4 1 0-15,0 2 3 16,1-3 4-16,-1 1-7 16,3-3 1-16,3 0 0 15,2-1 0-15,7 0-2 16,0 0-2-16,5-3-8 16,2-1 7-16,0-5-9 15,-3-1-3-15,-4 0 9 16,-3 0 7-16,-4-10 4 15,-2-3 1-15,-5-1 4 0,-1-3 13 16,0 1 3 0,0-3-2-16,-6 1 2 0,-6 0-2 15,-3 2-17-15,3 0-1 16,-1 4-5-16,1 3 0 16,3 2 0-16,-1 4-4 15,4 2 3-15,-1-1-5 16,1 2-10-16,-1 0-32 15,4 0-28-15,0 0-66 16,3 0-73-16,0 3-198 16</inkml:trace>
  <inkml:trace contextRef="#ctx0" brushRef="#br0" timeOffset="141353.37">27739 1573 269 0,'0'0'199'15,"0"0"-73"-15,0 0-6 16,0 0-14-16,0 0-26 15,0 0-19-15,0 55-8 16,0-35-23-16,0 1-1 0,0 3-21 16,2 3 2-16,1 5-2 15,3 2-3-15,-2 0 3 16,2-3-8-16,-3-5 6 16,1-7 2-16,-1-5-8 15,-1-4-1-15,1-3-46 16,0-3-35-16,3-1-49 15,0-1-26-15,1-2-2 16,-1 0-22-16,-3-3 84 16,0-9 97-16,0 0 18 15,-1-2 158-15,1-1-30 16,-2 0 8-16,-1 0-26 16,2 0-9-16,0 3-34 0,-1 2-24 15,5 3-26-15,0 0-6 16,4 3-24-16,5 0-5 15,2 4 0-15,6 0-1 16,1 0-4-16,1 1-7 16,-2 6-2-16,-4 2 6 15,-2 0 8-15,-2 1-5 16,-5 3 6-16,-1-3-7 16,-6 1 2-16,-3 0-3 15,0 1 7-15,-18 0 6 16,-2 1 2-16,0-1-5 15,1-2-1-15,2-1-4 16,1-3-20-16,4-4-9 16,0-2-2-16,4 0 7 0,4 0 5 15,1 0 2-15,3-7 5 16,0-4-9-16,0-3-34 16,4 0-40-16,10 1-122 15,4 1-365-15</inkml:trace>
  <inkml:trace contextRef="#ctx0" brushRef="#br0" timeOffset="141534.24">28423 1761 756 0,'0'0'185'0,"0"0"-53"16,0 0-62-16,0 0-40 15,0 0-30-15,0 0-50 16,0 0-122-16,19-2 2 16,5 18-227-16</inkml:trace>
  <inkml:trace contextRef="#ctx0" brushRef="#br0" timeOffset="142586.91">28816 2102 319 0,'0'0'200'16,"0"0"-89"-16,0 0 0 15,0 0-25-15,0 0-38 16,0 0-15-16,0 0-17 16,-1 0 3-16,-6 0-1 15,-1 0 6-15,-4 3 4 16,-6-2 5-16,-7-1 19 16,-8 0-21-16,-9 0-11 0,-8 0 3 15,-8 0-11 1,-5 0 2-16,-1 0-10 0,2 0-4 15,4 0 0-15,4 0 0 16,1 0-4-16,-2 0-1 16,-5 0-2-16,-3 0-19 15,-2 0 11-15,0 0 7 16,-3 0 8-16,-4 0-2 16,-1 0 6-16,-2 0-5 15,1 3 2-15,1-1-1 16,4 0 0-16,-1 0 4 15,3 2-2-15,1 0-2 16,0 1 1-16,2 0-1 16,0 1 0-16,0-2-2 0,0-1 2 15,7 0 2-15,5-1-2 16,6-2 0-16,6 1-3 16,-1 0-2-16,1 2 4 15,-5-2-8-15,0 1 1 16,-4 1 8-16,0-1 0 15,3 1-2-15,0-1 2 16,7-1 3-16,1 0-3 16,2-1-10-16,1 2-4 15,-7-1 0-15,-1 1 1 16,-3-1 8-16,-1 2-5 16,3-2 6-16,0 0 3 15,5 1 1-15,2-1-3 0,0-1 3 16,0 3-2-16,-5-2 0 15,-6 2 2-15,-1 0 0 16,-8 1 1-16,2 1-4 16,3-2 6-16,5-1-2 15,8 0 0-15,4-2-1 16,4 0 0-16,-1 0-2 16,1 0 2-16,-2 0-1 15,-3 0 1-15,0 0-1 16,2 0 1-16,1 0-1 15,5 0 7-15,3 0-5 16,1-2-1-16,4 0 0 0,1 0 0 16,3-1 2-16,0 0-1 15,0 2 3-15,-2 0 7 16,-6 1-4-16,1 0-7 16,0 0 0-16,4 0 0 15,4 0 2-15,4 0 6 16,5 0 7-16,2 0 4 15,2 0 3-15,2 0-9 16,0 0 15-16,0 0-12 16,0 0-16-16,0 0-8 15,11-3-3-15,7-3-26 16,6 0-64-16,4 2-96 16,2 0-514-16</inkml:trace>
  <inkml:trace contextRef="#ctx0" brushRef="#br0" timeOffset="143633.06">24888 2998 219 0,'0'0'269'15,"0"0"-92"-15,0 0-36 0,0 0-55 16,0 0 1-16,0 0-47 15,8-60 24-15,-7 51-21 16,-1 2 6 0,0 3 1-16,-1-2-24 0,-13 3-5 15,-8 2-2-15,-5 1-18 16,-3 0 6-16,-1 0-6 16,3 3-1-16,3 5 1 15,2 2-1-15,5 0-6 16,4 0 3-16,7 0-1 15,5 1 1-15,2 0-25 16,3 2-9-16,15 3 6 0,6-1-3 16,4-1 28-1,2-1-18-15,2-3 1 0,0-3 8 16,-2-3-27-16,-4-4-29 16,-10 0 59-16,-3 0-31 15,-5-3 43-15,-2-7 2 16,-1-1 9-16,-2 0 16 15,-1 1 10-15,-2 0 10 16,0 2 13-16,0 2-23 16,0 3 8-16,0 2-21 15,0 1-3-15,0 0-21 16,0 0 0-16,0 0 0 16,0 8 4-16,0 1 3 0,0 1 2 15,2 2 3-15,4 4 5 16,0-1-6-16,0 4-9 15,1 1 1-15,1 2 5 16,-2 3-8-16,1 4 0 16,-1-1 2-16,4 0-1 15,-2-1 0-15,-2-3-1 16,-1-4 2-16,-2-5-5 16,-2-4 3-16,1-2-11 15,-1-5 0-15,2 0-4 16,-2-1-10-16,1-3-3 15,2 0 6-15,1 0 1 0,1 0 10 16,0-3 10-16,4-8 2 16,1-3 8-16,-1-2-5 15,5 0 16-15,-3-4-5 16,0 1 10-16,-3 4-18 16,-3 2-1-16,0 5-6 15,-3 5 0-15,0 0-19 16,3 3-45-16,0 0-46 15,3-3-36-15,0-5-174 16</inkml:trace>
  <inkml:trace contextRef="#ctx0" brushRef="#br0" timeOffset="144337.53">25224 2777 117 0,'0'0'364'0,"0"0"-204"16,0 0-40-16,0 0-50 16,0 0-7-16,0 0-33 15,18 42-5-15,-17-25-8 16,1 3-9-16,-1-1-4 15,-1 1-3-15,2 0 6 16,-1-3-6-16,-1-4 4 16,0-5-6-16,0-4 4 15,0-1 5-15,0-3-7 16,0 0 21-16,0 0 43 16,0-7-49-16,0-4-15 0,0-3 9 15,0-2 11 1,0-2-7-16,2-2 20 0,1 2 7 15,-2 2-10-15,2 5-22 16,0 4 1-16,2 0-10 16,3 2-8-16,0 3 8 15,1 0-1-15,3 2 3 16,-2 0-9-16,1 0 8 16,-1 0-1-16,-2 0 0 15,-4 0 2-15,-1 4-6 16,0 2 4-16,0 1 0 15,2 3 1-15,0 0-1 0,-2 4 1 16,0 0 2 0,0 0-3-16,-1 0-5 0,1 1-12 15,0-4-20-15,-1 0-3 16,1-2-26-16,-2-1-21 16,-1-4-76-16,0-1-190 15</inkml:trace>
  <inkml:trace contextRef="#ctx0" brushRef="#br0" timeOffset="144781.87">25832 2962 92 0,'0'0'378'0,"0"0"-206"15,0 0-4-15,0 0-52 16,0 0-44-16,0 0-15 16,-25 0-5-16,12 0-31 15,-2 0-9-15,3 0-9 16,0 0-3-16,3 0-1 15,4 0-22-15,2 0-52 16,2 0-38-16,1 0-131 16,0 2-356-16</inkml:trace>
  <inkml:trace contextRef="#ctx0" brushRef="#br0" timeOffset="145027.44">25840 3087 421 0,'0'0'222'16,"0"0"-135"-16,0 0 71 16,0 0-53-16,0 0-4 15,-94 14-41-15,63-12 0 16,5-2-39-16,8 0-15 15,4 0-6-15,7 0-29 0,7 0-60 16,0-9-72-16,0 1-167 16</inkml:trace>
  <inkml:trace contextRef="#ctx0" brushRef="#br0" timeOffset="145852.78">26406 2909 330 0,'0'0'209'0,"0"0"-64"16,0 0-29-16,0 0-26 16,0 0-17-16,0 0-22 0,0 7 2 15,0 1-3-15,0 0-31 16,0 1 12-16,0-1-5 15,1-1-14-15,2 3-1 16,0-2-6-16,0 2 7 16,0 0-5-16,0 1-1 15,0 2-4-15,-2 0 13 16,1 0-7-16,-2 2 3 16,0-1-9-16,1 3-2 15,-1 2 2-15,2-1-1 16,-2 0 1-16,0-3-2 15,0 0 0-15,0-5-1 0,0-5 1 16,0 1-15 0,0-4 13-16,0-1-2 0,0-1-1 15,0 0-14-15,0 0-2 16,0 0-23-16,0 0-2 16,0 0-39-16,0-1-17 15,1-8-121-15,4 0-211 16</inkml:trace>
  <inkml:trace contextRef="#ctx0" brushRef="#br0" timeOffset="148852.31">26426 2939 141 0,'0'0'113'15,"0"0"4"-15,0 0-7 16,0 0-15-16,0 0-32 15,0 0 7-15,0 0 10 16,3-28-18-16,-3 25-7 16,-7 0-19-16,-4 2-14 15,-5-1 10-15,-2 2-11 16,-4 0 9-16,-5 0 7 16,0 0 5-16,-3 0-2 15,0 0-16-15,5 3 1 0,1 4-6 16,8 0-12-16,1 0-5 15,6 1 0-15,3 0-2 16,1 0-2-16,4 1 1 16,1-1-2-16,0 3-4 15,0 1 5-15,6 1 2 16,4 1 1-16,2-1 1 16,-1 1-4-16,1-3 0 15,1-3-20-15,1 0-1 16,2 0 9-16,2-4 0 15,4-1 7-15,-1-3 4 16,-3 0-7-16,0 0 6 16,-6 0 4-16,-2 0 4 0,-2-5-4 15,-4 1 0-15,1 1 10 16,-2 0-10-16,-2 1-7 16,5 0-28-16,0-1-52 15,3 1-53-15,6-1-234 16</inkml:trace>
  <inkml:trace contextRef="#ctx0" brushRef="#br0" timeOffset="149424.14">26589 3109 326 0,'0'0'222'16,"0"0"-81"-16,0 0-17 15,0 0-29-15,0 0-35 16,0 0-4-16,-12 0 4 16,4 8-13-16,-3 3-9 15,-4 2-20-15,-5 1 0 16,2 0 2-16,-1 0-18 16,1 1 0-16,3-3-2 15,2-1 0-15,2-2-9 16,5-2-40-16,3-3-2 0,2-1 4 15,1-1 2-15,0 1-13 16,0 0-6-16,0-1-18 16,0 0-26-16,9 0-59 15,0-2-268-15</inkml:trace>
  <inkml:trace contextRef="#ctx0" brushRef="#br0" timeOffset="150000.18">26757 3053 103 0,'0'0'165'15,"0"0"73"-15,0 0-106 16,0 0-7-16,0 0-32 16,0 0 1-16,-6-3-30 15,-2 5 3-15,2 6-19 16,0 2-5-16,0 0-6 16,1 1-13-16,0 1-16 15,1 1-1-15,3-2-5 0,-1 0-1 16,2 0-2-16,0 2-2 15,0 0-3-15,0 0-5 16,11-2-8-16,-1-3 2 16,2-1-2-16,1-2 1 15,0-4 13-15,1-1-15 16,-2 0 14-16,-1 0 6 16,1-4 8-16,-6-6 12 15,0-1 15-15,-3-2 10 16,-3-1-5-16,0-1-10 15,0 0 4-15,0 1-17 16,-8 1-10-16,-1 1-2 0,-3 2-4 16,0 0-2-16,-2 0-2 15,-2 1 1-15,-1 2 0 16,2 3-15-16,0 1-15 16,6 3 13-16,1 0-26 15,4 0-10-15,1 0-25 16,3 0-42-16,0 0-95 15,0 2-260-15</inkml:trace>
  <inkml:trace contextRef="#ctx0" brushRef="#br0" timeOffset="150373.91">27036 3046 22 0,'0'0'316'15,"0"0"-123"-15,0 0-78 16,0 0-5-16,0 0-18 16,0 0 3-16,4 9-8 15,-4 2-4-15,0 2-1 16,0-1-9-16,1 1-29 15,-1 2-7-15,0-2-20 0,0 4-10 16,0 2-2-16,0-1-5 16,0 2 3-16,0-2-3 15,0-1 0-15,0-2-5 16,0-3 1-16,0-2-9 16,0 0 0-16,0-2-10 15,0-1-23-15,0-3-33 16,0-4-28-16,0 0-124 15,2 0-80-15</inkml:trace>
  <inkml:trace contextRef="#ctx0" brushRef="#br0" timeOffset="150787.44">27020 3021 423 0,'0'0'234'0,"0"0"-69"16,0 0-36-16,0 0-42 15,0 0-42-15,0 0 6 16,-1-46-36-16,8 40-12 16,3-1 3-16,1 0-3 15,5 2-1-15,-1 1-2 16,5 2 0-16,0 2-1 15,-3 0 1-15,1 0-6 16,-5 0 6-16,1 0 2 0,-5 4 0 16,-2 0-4-1,-4 1 4-15,-1 4-5 0,-2 2 6 16,0 3-3-16,-3 3 6 16,-9 0-3-16,-2-1-2 15,1-4-1-15,-2-3-13 16,3-4 4-16,-2-1-3 15,0-2-8-15,3-2 16 16,-1 0-37-16,6 0-24 16,2-7-69-16,1-9-132 15</inkml:trace>
  <inkml:trace contextRef="#ctx0" brushRef="#br0" timeOffset="151455">27335 2673 187 0,'0'0'228'15,"0"0"-26"-15,0 0-46 16,0 0-18-16,0 0-56 16,27 74-4-16,-18-57-18 15,0-1-26-15,-2-2-19 16,-1-3-7-16,0 2 1 15,-5-2-9-15,1-1 1 16,-2 0 4-16,0-4 0 16,0-2-3-16,0-1-2 15,0-3 3-15,0 0 8 16,0 0-10-16,0 0 12 0,0-12-10 16,0-3-3-1,3-4 4-15,0-2 4 0,2-4 10 16,-2-1 2-16,3-1 4 15,1 5-18-15,-1 7 6 16,0 5-7-16,1 4-5 16,4 5-3-16,-1 1 0 15,4 0 1-15,2 0-3 16,1 0 1-16,-1 0 4 16,2 4 1-16,-6 3-1 15,-3 1-4-15,-2-2 4 16,0 2 2-16,-4 2 0 0,-1 1-2 15,0 4 4 1,-1 0-4-16,1 4 3 0,-2 2-5 16,1-2 4-16,-1 1-4 15,2-3-5-15,-2-4-56 16,0-5-61-16,0-6-106 16,0-2-375-16</inkml:trace>
  <inkml:trace contextRef="#ctx0" brushRef="#br0" timeOffset="154335.06">27792 2360 324 0,'0'0'172'0,"0"0"-71"16,0 0-20-16,0 0-30 16,0 0-20-16,0 0 5 15,-30 0 16-15,15 6-7 16,-3-2 4-16,0 0-12 16,-6-1-6-16,-1 2-1 15,-7-4-13-15,-8 2-1 16,-6 0-3-16,-5-2-12 15,-3 2-1-15,1 0 9 16,-2 0-8-16,-1 0-1 16,-2-1-8-16,-2 1-20 15,1 2 8-15,2-3 14 16,-1 1 0-16,1 0 4 16,-1 0 1-16,3-3 0 15,-1 0-3-15,3 0 3 0,5 1-2 16,3 2 5-16,3 0-5 15,3-1 3-15,0 3-1 16,0-3 1-16,-2 1 0 16,-2 0 0-16,-2 1-2 15,-1 0 2-15,3 1 0 16,0-1-3-16,2-1 3 16,1 0-1-16,-1 0 1 15,2-1-1-15,0 1-2 16,3-3 2-16,3 2-10 15,3-2 7-15,0 1-4 16,-1 0-3-16,-3 2-9 0,-3 0 2 16,-1 0 8-16,1-2-3 15,2 2 12-15,3-1-1 16,0-2 2-16,-1 1-4 16,2-1 4-16,-3 0-11 15,-2 2 0-15,-1-2-10 16,0 1 14-16,-1 2 5 15,-1-2-8-15,1-1-6 16,0 0 6-16,4 0 4 16,3 0 2-16,2 0-7 15,4 0 3-15,-2 0-28 16,0 0-21-16,0 0 16 16,-1 0 12-16,1 0 6 15,5 0-1-15,5 0 9 16,4 0 15-16,5 0 0 0,-2 0 0 15,-2 0 0-15,-4 0 3 16,-8 0 0-16,-5-1-3 16,-3 1 1-16,-1 0-1 15,3 0 1-15,6 0-1 16,2 0 0-16,5 0 1 16,0 0 5-16,1 0 4 15,-1 0-6-15,-3 0 6 16,-1 0 4-16,-1 0-12 15,1 0-2-15,-1 0 1 0,-2 0 8 16,2 0 11-16,5 0 21 16,4 0-4-16,5 0 12 15,1 0-11-15,2 0-18 16,-1 0-3-16,2 0-2 16,-4 3-7-16,2-2-8 15,-1 2 0-15,1 0 7 16,3-2-7-16,2 2-7 15,1 0 6-15,0-1-4 16,0 3 5-16,0-1 0 16,0 0 6-16,0-1-4 15,0-1-1-15,0 1 6 16,0-1 6-16,0 1-8 16,0 1-2-16,1 0 1 15,4 2-2-15,2 0 2 16,-1 1-2-16,0 0 10 0,-2 0 0 15,1 3-7-15,-1 1 12 16,2 3-13-16,-4 0 5 16,1 0 4-16,-2 2-3 15,1-2-9-15,-1 1 4 16,1 3-3-16,1 2 0 16,0 2 2-16,1 0 5 15,-1 3-1-15,1 1-3 16,-1 1 1-16,2-1-4 0,-1 1 1 15,3 0 1 1,-3 0-3-16,3 3 3 0,-4 0 12 16,2-1 5-16,-2 2 11 15,-2 0-9-15,2-3 0 16,2 0-9-16,-2 0-3 16,0-3 14-16,1 0 1 15,-1 1-9-15,-1-2-6 16,1-2 10-16,-2-1-15 15,1-1-1-15,1 0 5 16,0-2-7-16,1 2 2 16,2 1-5-16,0 0 0 15,0 2 0-15,0 0 0 16,0 5-1-16,-1-4 1 16,-1-1 3-16,3 0 0 15,-2-4-3-15,1-1 0 0,0-3 1 16,1 1-1-16,1-2-4 15,-1 0 4-15,4 2 5 16,-4-5-5-16,0 0 0 16,1-2 0-16,-5-5 2 15,2-1-2-15,-2-3-1 16,-2 0-2-16,5 0 3 16,0 0-4-16,1 0 4 15,5 0 4-15,2 0 2 16,-2 0-6-16,2-3-1 15,-1-3 0-15,4 3 0 0,0-1-2 16,5 0-1 0,2 0-8-16,1 1 10 0,1-1-9 15,-1 0 3-15,-1 1 4 16,1-2 0-16,-2 1-15 16,-4-2 1-16,5 2-20 15,1-2 24-15,2 2-7 16,3 3 12-16,0-2 9 15,-3 3-3-15,0-2 7 16,-2 1-4-16,2 0 0 16,-2-1-1-16,2-1 1 15,0 2 1-15,-3-2-1 16,4 0 0-16,-1-1 0 16,0 2 0-16,4-1-2 15,2 1 2-15,4 2 0 0,3-1-3 16,-2 1 3-16,-4 0 0 15,-4 0 0-15,-3 0 0 16,-5-1-3-16,-1 1 3 16,5 0-1-16,0-2-1 15,4 2 1-15,1-1 1 16,1 1-2-16,-1-2 1 16,-1 1 2-16,-5 0 3 15,-4 1-4-15,-1-2 0 16,-3 2 0-16,2 0 0 15,0 0-1-15,5 0 1 16,1 0 1-16,2 0 0 0,0 0-1 16,1 0 0-16,-1 0 0 15,0 0 1-15,-3 0-1 16,-3 0 2-16,-2 0-2 16,2 0 1-16,0 0-1 15,4 0 0-15,0 0 3 16,2 0-3-16,-1 0 0 15,-1 0 0-15,1 0 7 16,-1 0-3-16,2 0 0 16,-1 0 3-16,3 0-6 15,-2 0-2-15,-2 0 6 16,2 0-5-16,0 0 0 16,1 0 0-16,4 0 2 0,-1 0-1 15,2 0 11-15,0 0-6 16,-4 0-5-16,0 0 9 15,-5 0-5-15,-2 0-4 16,-6 0-2-16,4-1 5 16,-4 1-5-16,5 0 1 15,3 0 0-15,1-2-1 16,1 2 2-16,2-1-1 16,2 0 0-16,-2-1 2 15,2-1-2-15,-2 2 1 16,-2-2-1-16,-3 2 2 15,1-1-1-15,-3 1 0 16,2 1 0-16,0 0-1 16,-1 0 4-16,1 0-4 0,1-2 3 15,0 1 5-15,-1 0-4 16,3-1-2-16,1 1 0 16,2-2-1-16,0 1-2 15,0 1 0-15,-6 0 1 16,-4-1 5-16,-3 1 2 15,-6 1-7-15,-2 0 19 16,1 0-4-16,-3 0 4 16,3 0-16-16,4 0 11 15,4 0 10-15,2 0-3 16,2 0-8-16,-5-2 4 16,-5 2-12-16,-3-1 3 15,-6 1-5-15,-2 0 4 0,0 0-2 16,0 0 0-16,0 0-4 15,0 0 4-15,0 0 0 16,0 0 1-16,0 0-6 16,0 0 1-16,0-2-5 15,0-2 2-15,1-4-42 16,2-12-38-16,-3-2-183 16,0-8-432-16</inkml:trace>
  <inkml:trace contextRef="#ctx0" brushRef="#br0" timeOffset="156944.01">27963 2306 104 0,'0'0'72'16,"0"0"-30"-16,0 0-4 16,0 0 26-16,0 0 22 15,0 0-12-15,0 0-9 16,0-2-7-16,0 2-12 0,0 0-11 15,0 0-5 1,0 0 1-16,0 0-5 0,0 0-4 16,0 0-7-16,0 0-1 15,0 0-6-15,0 0-3 16,0 0 21-16,0 0-8 16,0 4 13-16,0 4-22 15,0 0 9-15,0 0 6 16,0 2-11-16,0-1-2 15,0 2-2-15,2-1 0 0,2 1-2 16,2 0 3-16,0 1-8 16,-2 2 9-16,1-2-11 15,-4 2 1 1,2 2 3-16,-1-2 1 0,-2 2-5 16,0-2 0-16,0-1 0 15,0 0 8-15,0 3-7 16,0 1 0-16,0 2 1 15,0-1-1-15,0 0-1 16,0-3 3-16,0 1-1 16,0 1 2-16,0-1-4 15,0 0-3-15,0 1 3 16,0-1 3-16,0-2 0 16,0-1-3-16,1-2-1 15,-1-1-1-15,2 0 3 0,-2 1-1 16,0-1 0-16,1 0 2 15,1 1-5-15,-1 1 3 16,1 0 0-16,0 1 2 16,-1 1-1-16,2-1-1 15,0 2 1-15,0-1-1 16,0-1 0-16,-2 0 3 16,1-2 0-16,-1 1 4 15,1 3-3-15,1-1 6 16,1 0-6-16,-1 0 5 15,3-1-5-15,-5-1 0 16,2-2-3-16,-1-1 4 16,-1-1-2-16,-1-1-3 0,0-1 4 15,0 3-4-15,0 2 1 16,0 3 0-16,0 3 1 16,2 0 4-16,3-2-1 15,-1 1-4-15,1-5 5 16,-2-1-4-16,-2-4 0 15,-1-1 4-15,0-3-4 16,0 0-1-16,2 3 0 16,0-1 0-16,-2 1 2 15,2 4-3-15,-2 0 0 16,1-1-4-16,1-1 8 16,1 0-5-16,-2-2 1 0,1-2 0 15,-2-1 5-15,0 4-5 16,0-1 0-16,0 4 6 15,0 0-6-15,-2-1-2 16,-1-1 0-16,3-3 2 16,-1 0 4-16,-1 0-4 15,1 1 2-15,1-1-2 16,0 0 0-16,0 2 0 16,-2 0-1-16,0 2 3 15,2-2-1-15,-2-1-1 16,2-2 0-16,-1-2 2 15,1 1 3-15,0-1-4 0,0 1-1 16,0-2-2 0,-2 1 2-16,2 0 0 0,-1 1-2 15,1 1 3-15,-2 1-1 16,1 0 1-16,-1 2 0 16,1-3-1-16,1-1 6 15,-2 3-6-15,2-1 0 16,-3 0 9-16,1 2-6 15,1 0 10-15,-1-1-8 16,2 1-5-16,-1-2 3 16,1-1-3-16,-2 0 6 15,2-2-2-15,-1 1-3 16,-1 0-2-16,1 0 1 0,1 1 0 16,-3-1 1-1,2 0 1-15,-1 0-2 0,1 0 5 16,-1 2-3-16,-1 0-1 15,0 3 1-15,0-1 6 16,0-2 0-16,2-1-8 16,1-1 5-16,0-1 3 15,0 0-8-15,-2 2 0 16,1-1 0-16,-1 1-1 16,1-1 1-16,-1 1 0 15,-2 2 0-15,-1-1 0 16,2 0 5-16,2 0-5 15,-1-1-1-15,1-1 1 16,-1 0 5-16,2-2-5 0,0 2 0 16,0-2-4-16,0 1 4 15,-1 0 0-15,-1-1 4 16,-1 2-3-16,-1-2 1 16,-3 1 0-16,-2 1-1 15,-1 2 3-15,1 1-4 16,-1-2 4-16,1 0-3 15,2-2 1-15,-5 1-2 16,1-2 3-16,-1 0-3 16,-2 0 2-16,-2 0 1 15,0 0-2-15,0 0-1 16,-2 0-1-16,-1-3-3 16,3-1 3-16,0 0-7 15,4-2 7-15,2 0-8 16,1 2-1-16,3 3 10 0,0 0-12 15,3 1 8-15,0 0-14 16,3 0-9-16,0 0 10 16,0-2-17-16,0 1 10 15,0-2-54-15,0 0-13 16,0-1-73-16,0-2-228 16</inkml:trace>
  <inkml:trace contextRef="#ctx0" brushRef="#br0" timeOffset="158050.25">29348 2888 59 0,'0'0'195'0,"0"0"-53"15,0 0-40-15,0 0-15 16,0 0-23-16,0 0-12 15,0 0-6 1,0 0-8-16,0-1-2 0,0-1-4 16,0 2-7-16,0 0 17 15,0 0-15-15,0 0-2 16,0 0-6-16,0 0-3 16,0 0 10-16,0 0-12 15,0 0 11-15,-5 0 4 16,-5 0-16-16,-4 0-8 15,-5 0 11-15,-2 0-3 16,-8 0 8-16,-6 2-8 16,-5 3-3-16,-2 2 5 0,1-1-10 15,1 1 2-15,1-1-6 16,0 1-1-16,-2 2 0 16,2-1-1-16,0 2 1 15,0 0-2-15,-1-1 1 16,0 0 1-16,-2-1-1 15,-1-1 10-15,4 2-16 16,3-2 7-16,6 2-6 16,5-2 1-16,6 0-2 15,5-2 0-15,2 0 5 16,0-1-1-16,3 0 2 16,-1-1 0-16,-2 1 1 15,2-1 3-15,0-2-2 0,2 0-1 16,3 1-4-16,4-2-13 15,-1 0 3-15,2 0-35 16,0 0-30-16,0 0-7 16,3 0-29-16,10 0-68 15,3-4-207-15</inkml:trace>
  <inkml:trace contextRef="#ctx0" brushRef="#br0" timeOffset="158864.44">28497 2782 79 0,'0'0'305'0,"0"0"-130"16,0 0-53-16,0 0-5 15,0 0-27-15,0 0-25 16,0-2-23-16,0 2-12 0,0 0-14 15,-3 0-2-15,2 7 11 16,-2 2-1-16,0 3 2 16,-2 0-5-16,1 6 0 15,-1-1 0-15,1 1-5 16,1 0-6-16,-3 0-1 16,0 2-9-16,-5 1 7 15,-3 0-2-15,-2 2-1 16,-1-3-1-16,2 0 0 15,0-1-3-15,4-2 0 0,1-1-2 16,3-1 2 0,2-2 0-16,0-2-3 0,4-1 2 15,-1-3-1-15,1-1 2 16,1-2 0-16,0 0 0 16,0-1-8-16,0-2 8 15,0 1-6-15,3-1 0 16,5 1 6-16,2-2 2 15,2 0 2-15,0 0-4 16,1 0 2-16,1 3-2 16,-1 1 0-16,5 2-2 15,3 1 2-15,-1 1 1 16,0 1 1-16,1-1-1 16,-6 1 0-16,-3-4 7 15,-3 1-2-15,-3-2 6 0,-2-1-3 16,-1-1-2-16,-1 1 6 15,0-3-6-15,-2 0 0 16,0 0 12-16,0 0-4 16,0 0-1-16,0 0-6 15,0 2-2-15,0-2-5 16,0 0-1-16,0 0-6 16,0 0-17-16,0 0-24 15,0 0-32-15,0 0-57 16,0 0-54-16,0 0-94 15</inkml:trace>
  <inkml:trace contextRef="#ctx0" brushRef="#br0" timeOffset="174000.05">5470 9496 84 0,'0'0'111'0,"0"0"-24"15,0 0 8-15,0 0-6 16,0 0-23-16,0 0-12 0,0 0-9 16,-17-14 1-1,14 11 8-15,3 3-10 0,-2-1-21 16,1-1 12-16,1 2-15 16,-2-1 5-16,2 0 2 15,0-1-3-15,-3 1 14 16,3-1-16-16,0 1-9 15,0 0 12-15,0-1-19 16,0 1 15-16,0 1-13 16,0 0-2-16,0 0 6 15,0 0-12-15,0 0-2 16,0 0 0-16,0 0 1 16,3 0 1-16,5 0 0 0,1 0 3 15,1 0 3 1,-4 0-2-16,3 5 3 15,3 1 1-15,-3 1 1 0,1 2 5 16,2 1-12-16,0 1 0 16,0 1 3-16,0 1-5 15,0 0 0-15,-3 0 4 16,3-1-3-16,-2 1-1 16,2-1 0-16,-1 2 0 15,-1-2 7-15,0 2-7 16,-2-3 0-16,-2 1-1 15,0-1 2-15,0-1-1 16,0 3 0-16,0 0 1 16,1-1 2-16,-1-1-3 0,-1 1-3 15,2-5 3-15,-4 0 0 16,2-4 2-16,-4-2-4 16,-1 1 4-16,2-2 5 15,-2 0-7-15,0 0 0 16,0 0 0-16,1 0 4 15,1 0 2-15,1 0 5 16,0-5-4-16,-2-6 19 16,1 0-2-16,1-3-14 15,-2-2 6-15,2-1-14 16,0-3 8-16,1 0-10 16,1-2 4-16,6 1 1 15,0-2-5-15,-2 1 0 0,2 1 0 16,2-2 5-16,-2-1-3 15,-1-2-2-15,2 0 0 16,-3-2 8-16,2 1-8 16,-3 2 0-16,-3 2-4 15,-4 3 10-15,-1 3-6 16,0 3 8-16,0 4-4 16,0 6 7-16,0 0-7 15,0 2-2-15,0 1 1 16,0 0 2-16,0 1-4 15,0 0-1-15,0 0 2 16,0 0-4-16,0 0 1 0,-1 0-2 16,1 0 1-16,0 0-2 15,0 0 3-15,0 0-20 16,0 0-28-16,0 0 0 16,0 0 3-16,0 0-10 15,0 0-9-15,1 0-59 16,2 4-12-16,-1 1-59 15,1 0-155-15</inkml:trace>
  <inkml:trace contextRef="#ctx0" brushRef="#br0" timeOffset="189477.33">6106 8858 149 0,'0'0'138'0,"0"0"-2"15,0 0-39-15,0 0-17 16,0 0 4-16,0 0-18 0,0 0-15 16,0 0 7-1,-6 0-26-15,6 2-11 16,-1-2 12-16,-1 1-16 0,1 1 2 15,-2-1 5-15,1 1 2 16,-4-1 3-16,2-1-3 16,1 1-1-16,-2-1 10 15,1 0-15-15,-2 0-1 16,-2 0 2-16,1 0-6 16,1 0 7-16,0-2-7 15,0-4-10-15,1 2 11 16,0-1-15-16,3 1 5 15,-1 0 6-15,3 0-4 16,0-2 3-16,0-1-9 0,0-1-2 16,2-2 0-16,6 0-2 15,3 0 2-15,-2 1 4 16,3 1-4-16,0 1 1 16,0 0-1-16,1 1 0 15,-1 2 0-15,1 0 0 16,1 1-2-16,-1 2 2 15,-1 1 0-15,-1 0 0 16,-1 0-1-16,1 0 1 16,-2 0-3-16,1 0 3 15,-4 0 0-15,3 1-3 16,-1 6 1-16,0 3 2 16,1 0 0-16,2 2 2 0,-1 3-3 15,-4-2 1-15,0-1 0 16,-4 0 2-16,-2-3-2 15,0 1 1-15,0 1 3 16,0 2-2-16,0 1 12 16,-11 3-7-16,1 0-3 15,-1-1-1-15,4-2 4 16,-3-3-4-16,4-1 1 16,1-3-2-16,2-1 8 15,0-3-6-15,0 1 1 16,1 0 2-16,1 0-6 15,-1 1 0-15,-1-1 1 0,1-1-1 16,2-3-1-16,0 0 0 16,0 0-7-16,0 0 5 15,13 0-10 1,17-3 11-16,4-8-2 0,2-2 3 16,0 1-2-16,-2 2 2 15,-8 3 0-15,-4 2-2 16,-7 2 2-16,-5 3-3 15,-2 0 3-15,-5 0 1 16,-2 0-1-16,-1 0-4 16,0 0 1-16,0 0 3 15,0 0 1-15,0 0 0 16,0 0-2-16,0 0-6 16,0 0-19-16,0 0-92 15,0 0-138-15,3 4-404 0</inkml:trace>
  <inkml:trace contextRef="#ctx0" brushRef="#br0" timeOffset="190243.99">7513 9461 285 0,'0'0'209'0,"0"0"-131"0,0 0 32 16,0 0 1-16,0 0-42 15,0 0-24-15,0 0 16 16,0-4-7-16,0 4-22 16,0 0-7-16,0-1 0 15,0 1 18-15,-3 0 9 16,-13 0-12-16,-14 0 2 15,-12 0-11-15,-7 0-16 16,-1 0-2-16,3 2-10 16,5 3 15-16,9-1-13 15,11-2 0-15,8 1-4 16,7-1-1-16,6-1-6 0,1 0-26 16,0-1-62-1,8 2-25-15,15-2-25 0,10 0-76 16,-2 1-412-16</inkml:trace>
  <inkml:trace contextRef="#ctx0" brushRef="#br0" timeOffset="190602.37">7498 9663 116 0,'0'0'193'0,"0"0"42"16,0 0-79-16,0 0-92 15,0 0 46-15,0 0 0 16,18 28 6-16,-33-28-11 16,-7 0-20-16,-7 0-28 15,-5 0-14-15,-2 0 2 16,-5 0-20-16,2 0-7 15,1 0 0-15,7 0-9 16,9 0 2-16,5 2-7 16,10-1 0-16,2 1-4 15,5-2 2-15,0 0-4 16,0 0-5-16,0 0-33 16,8 0-25-16,13 0-65 0,-1 0-119 15,-4-6-199-15</inkml:trace>
  <inkml:trace contextRef="#ctx0" brushRef="#br0" timeOffset="198651.24">8487 9423 143 0,'0'0'101'16,"0"0"11"-16,0 0-1 16,0 0-42-16,0 0-24 15,0 0 2-15,0 0-5 16,-4-7-3-16,4 7-1 15,0 0-14-15,0 0 6 16,0 0-19-16,0 0-5 16,0 0 0-16,0 0-4 15,7 0-1-15,2 0 1 16,0 0 2-16,3 3 8 16,0 6-12-16,-1 1 3 15,2-1 4-15,-3 2-1 16,-2 0-2-16,2 2 1 0,-2 1 0 15,1 4 10-15,-1-1-14 16,0-1 4-16,1 1 0 16,-1-1-4-16,0-1 6 15,0 1-5-15,-4-2-1 16,1 0 9-16,-2-2-10 16,3 1 0-16,-2 0 3 15,4-1-2-15,-2-1-1 16,1 0-2-16,2-1 2 15,0-2 4-15,2 1-4 0,-1-1 0 16,0-1 2-16,-1 0-1 16,-1-2-1-16,-4-3 0 15,1 1 1-15,-2-1 3 16,-2-2-3-16,1 0 0 16,-1 0 14-16,1 0 4 15,1-6-7-15,0-5 0 16,-2-4 1-16,2 0 2 15,-1-3 2-15,1-5 6 16,-1 2-1-16,1-2-8 16,0-2 2-16,-1 3-4 15,1-3-9-15,3 3 4 16,-3 0-7-16,0-1 1 16,2 1 0-16,-1 3-1 15,-1-1 0-15,0 2 0 0,-2 1 0 16,2 1 4-16,-3 5-4 15,2 0 0-15,-2 4 2 16,0 1-2-16,1 2 0 16,-1-2 1-16,0 2 0 15,0 3-1-15,0-4-1 16,0 4 1-16,0 1 0 16,0-2 0-16,0 2-4 15,0 0 4-15,0 0-6 16,0 0-5-16,0 0-37 0,2 0-16 15,1 0-8 1,-3 0-136-16,1 2-321 16</inkml:trace>
  <inkml:trace contextRef="#ctx0" brushRef="#br0" timeOffset="199036.69">9126 9600 556 0,'0'0'148'16,"0"0"3"-16,0 0-47 15,0 0-26-15,0 0-18 16,0 0-26-16,-18-20-8 15,18 18-26-15,0 1-1 0,0-1 0 16,0 0-50 0,0-1-70-16,0 0-124 0</inkml:trace>
  <inkml:trace contextRef="#ctx0" brushRef="#br0" timeOffset="199696.07">9371 9447 482 0,'0'0'112'0,"0"0"6"15,0 0-34-15,0 0-23 16,0 0 6-16,0 0 12 15,3 39-15-15,2-23-22 16,-2 1 5-16,0 0-28 16,-1 0-2-16,-1 3-7 15,1 2-8-15,-1 4 4 16,1 3-6-16,1 0 0 16,1-2-1-16,1-2 1 0,-2-3-6 15,3-2-1-15,-3-3-8 16,0-3 6-16,0-1-7 15,0-1-2-15,0-2 2 16,0 0-13-16,-2-3 10 16,2-1 7-16,-1-3-22 15,0-2-24-15,0-1-68 16,-1 0-76 0,2-2-270-16</inkml:trace>
  <inkml:trace contextRef="#ctx0" brushRef="#br0" timeOffset="200342.84">9393 9574 325 0,'0'0'186'15,"0"0"-47"-15,0 0-18 16,0 0-31-16,0 0-63 16,0 0-4-16,-16-56 12 0,14 46-8 15,2 0-6-15,0-2-10 16,0 2 4-1,0-3-1-15,0-3-11 0,2-1 4 16,6 2-6-16,0 0 2 16,-1 4-3-16,7 1 0 15,-2 3-2-15,2 3 0 16,3 0 2-16,1 1 0 16,-2 2 0-16,1-2 1 15,-4 3-1-15,0 0 0 16,-2 0 1-16,4 0 4 15,-2 0-5-15,1 0 0 16,4 4 1-16,-5 6 0 0,2 1 0 16,-1 2-1-1,-1 1 0-15,-3-1 2 0,-4 3 2 16,-1 0-4-16,-5-1 0 16,0 2 2-16,-2-1-2 15,-14 0 6-15,-8-2 9 16,-1-3 2-16,-4-1-1 15,1-3-16-15,4-2 18 16,0-2-17-16,3-1-1 16,5-2 3-16,3 0-3 15,2 0 0-15,9 0-10 16,1-6-20-16,1-1-17 16,1-1-52-16,13-2-132 0,4 0-398 15</inkml:trace>
  <inkml:trace contextRef="#ctx0" brushRef="#br0" timeOffset="201508.72">9730 9028 195 0,'0'0'225'0,"0"0"-117"16,0 0-1-16,0 0 2 15,0 0-36-15,0 0-24 16,-18-2 6-16,14 0-15 0,1-1-15 15,0-1 17 1,1-2-18-16,1-2-2 0,1-1-8 16,0 1 0-1,0-1 9-15,0 1-9 0,0 1-3 16,0-3 11-16,9 0-22 16,2 0-1-16,3 0 1 15,1 2 1-15,-2 2-1 16,1 2-1-16,-1 1 1 15,1 2 0-15,-1-1 0 16,-1 2 0-16,0 0 1 16,1 0 0-16,1 0 1 15,1 0-1-15,-2 7 1 16,2 3 9-16,-4 1-11 0,-2 1 6 16,1-1 1-16,-4 3 2 15,-2 0-4-15,-1 1 7 16,-1 1-8-16,-2 1 14 15,0 0-1-15,-5 1-5 16,-7 1 7-16,-2-4-4 16,0 1-1-16,1-4-6 15,1 1-3-15,3-4 14 16,0-1-18-16,4-1 2 16,2-2-1-16,2-1 6 15,1-1-7-15,0-2-1 16,0 1 0-16,0-1-2 15,0 0 2-15,0 1 0 0,0-2 0 16,4 0 0 0,4 0 0-16,7 0 0 0,0 0 5 15,1-4 2-15,5-4-7 16,-2 3 0-16,1-1 3 16,0 2-3-16,-3 1 0 15,-2 2-2-15,-5-1 2 16,-1 1 6-16,-4-1-6 15,-2 1 0-15,1 1 4 16,-2 0-4-16,-2 0-1 16,1 0-1-16,1 0 2 15,-1 0 4-15,2 0-4 16,-1 0 0-16,1 0 0 16,1 0 0-16,2 0 0 15,3 0-1-15,0 0-18 0,6 0-63 16,4 0-97-1,2 0-138-15,-4 0-481 0</inkml:trace>
  <inkml:trace contextRef="#ctx0" brushRef="#br0" timeOffset="206393.9">11056 9729 125 0,'0'0'68'0,"0"0"22"15,0 0 53-15,0 0-60 16,0 0-26-16,0 0 5 15,0 0 2-15,0 0-7 16,0 0 13-16,0 0-23 16,0 0 17-16,-1 2-30 15,-11 2-12-15,-3-1-2 16,-2 1-8-16,-3 1-2 0,-1 3-7 16,4-3-1-16,0 1 5 15,4 0-7-15,6-3-5 16,4-2-3-16,3-1-34 15,0 0-65-15,0 0-139 16,7 0-304-16</inkml:trace>
  <inkml:trace contextRef="#ctx0" brushRef="#br0" timeOffset="206774.14">11044 9864 207 0,'0'0'164'15,"0"0"-41"-15,0 0-22 16,0 0-22-16,0 0-8 16,0 0-14-16,2 8-4 15,-2-4 13-15,-10 2-7 16,-7 1-1-16,-7 0-2 16,-3 0-11-16,-2 0-20 0,0-2-16 15,4 0 3-15,10-3-12 16,4 1-1-16,6-1 0 15,5-2-26-15,0 0-59 16,0 0-94-16,4-5-161 16</inkml:trace>
  <inkml:trace contextRef="#ctx0" brushRef="#br0" timeOffset="-207691.85">6054 8808 194 0,'0'0'136'16,"0"0"6"-16,0 0-53 15,0 0-27-15,0 0-16 0,0 0-13 16,0 0-13-16,0-4 5 16,0 2-12-16,0 2-6 15,0 0 9-15,0 0-5 16,1 0-3-16,7 0 0 15,1 0-4-15,7 0-2 16,2 0-2-16,6 0 0 16,3 7 5-16,0 3-5 15,-1 0 0-15,-4 0 0 16,0-2 3-16,-3 2-6 16,-1 0 3-16,-2 0-15 15,-5-2 5-15,5 2-9 16,-5 0-9-16,-4-2-117 0,-2-2 145 15,-5-3-16 1,0 0 3-16,0 0 12 0,0-2-3 16,-5 1-3-16,-4-2-3 15,-1 0-3-15,-2 0 13 16,-3 0 6-16,0 0-1 16,-3-2 4-16,-1-5 27 15,-2-2 18-15,0-1 8 16,-1-3 4-16,1 0-14 15,4 0-14-15,4 2-4 16,4 1-3-16,3 3-6 16,6 0-16-16,0 0-1 15,0-1-6-15,0-2-2 16,6 1 0-16,12-1-4 0,-2 2 0 16,4 2-16-1,-2 2-20-15,-2 4 6 0,-1 0 25 16,0 0-1-16,-3 7 2 15,-2 4-5-15,-1 3-10 16,-4 4 9-16,-4 0-21 16,-1 1-19-16,0 0-21 15,-3-2-15-15,-9-4-47 16,-4-3 83-16,1-5 54 16,-3-2 3-16,0-3 26 15,5 0 52-15,-1-4-44 16,7-8 1-16,-1-2 0 15,4 1 3-15,2-1-18 0,2 3-2 16,0 2-19-16,5 5-2 16,14 4-30-16,4 0-74 15,-1 4-211-15</inkml:trace>
  <inkml:trace contextRef="#ctx0" brushRef="#br0" timeOffset="-206212.96">6078 9701 147 0,'0'0'133'15,"0"0"-23"-15,0 0-12 16,0 0-24-16,0 0-8 15,0 0-1-15,0 0-6 16,0 0 3-16,0 0-12 16,0 0-16-16,0 0-5 15,0 0-5-15,0 0-4 0,-3 0-2 16,0 0 2 0,1-2 0-16,1-4 4 0,1 0-22 15,0 0 4-15,0 1-1 16,0 0-4-16,0 3-2 15,3-3 1-15,0 4 0 16,0-2-1-16,4 2 1 16,-4-1-1-16,5 2 1 15,-2 0 0-15,1 0 0 16,2 0-4-16,-3 0 4 16,3 0 0-16,0 3 0 15,-2 3-2-15,1 4 2 0,-2 0-2 16,-2 1 1-16,-2 0 0 15,1 2 1 1,-3-1 1-16,0 4-1 0,0-2 0 16,-3 3 0-16,-8 2 4 15,-1 0-1-15,-4 1-3 16,7 0 0-16,-3-2 14 16,2-1-12-16,2-3-1 15,-2-3 4-15,4-2-5 16,4-2 0-16,-2-1-1 15,4-2 5-15,-2-1-3 16,2-2-1-16,0 2 1 16,0-2 0-16,0 1 0 15,0-2-2-15,0 1-2 16,0-1 3-16,0 0 0 0,0 0 0 16,0 0 0-16,5-3 2 15,4-5-2-15,7 1 0 16,-2 0 1-16,2-1 0 15,2 3 1-15,-2 0-2 16,2 3 0-16,-3 0 0 16,-2 1 0-16,-2 1 0 15,-5-1 3-15,0 1-1 16,-1 0 3-16,-3 0-5 16,1 0 1-16,0 0 2 15,-1 0-3-15,-1 0 0 16,2 0 2-16,-3 0 2 0,0 0-4 15,0 0-4-15,0 0-1 16,0 0-17-16,0 0-122 16,0 0-184-16</inkml:trace>
  <inkml:trace contextRef="#ctx0" brushRef="#br0" timeOffset="-204309.26">25358 2925 45 0,'0'0'205'0,"0"0"-102"15,0 0 12-15,0 0-36 16,0 0-9-16,0 0-15 15,0 0-9-15,0 0 15 0,0 0-21 16,0 0 0-16,0 0 2 16,0-1 5-1,0-1-2-15,0-1 2 0,-6-2-36 16,-1 0 6-16,-1-2-16 16,-1 3-1-16,3-2 10 15,2 2-6-15,1 1 0 16,3 0 3-16,0-1-5 15,0 0-4-15,0-1-4 16,4 2 0-16,7-1-9 16,5 2-7-16,2-1-2 15,-3 3 13-15,0 0 8 0,-6 0 1 16,-3 0 2 0,-2 0-9-16,-1 0 6 0,-1 0 1 15,-2 3 0-15,0 1-3 16,0 1-2-16,-6-1 7 15,-6-4 7-15,-4 0 5 16,0 0 13-16,0 0-6 16,1-10-6-16,0-3 1 15,5-2-9-15,1-5 5 16,0-3-9-16,5 0 15 16,1-2-2-16,3 7-9 15,0 5 5-15,0 7-10 16,0 6-12-16,10 0 9 15,5 0-37-15,3 2 15 16,-2 9 18-16,-2 3-37 0,-4 5 0 16,-7 1-21-16,-3-2-63 15,0-1-124-15</inkml:trace>
  <inkml:trace contextRef="#ctx0" brushRef="#br0" timeOffset="-203442.99">25206 3189 340 0,'0'0'161'0,"0"0"-52"0,0 0-19 15,0 0-29-15,0 0-3 16,0 0 4-16,10-23-7 16,-5 19-17-16,-1 1 2 15,1 2-12-15,-1 1-14 16,4 0-11-16,-4 0 0 16,4 0 13-16,2 0-16 15,2 7 0-15,-1 1 1 16,-1 4 4-16,-3 1 1 15,-1-2-6-15,-4 1 0 16,-1-1 10-16,-1 1-10 16,0-2 3-16,0-3-3 15,0-3 4-15,0-1 0 0,0-3-4 16,0 0 0 0,0 0 4-16,0 0 7 0,0 0 1 15,0-4 13-15,0-6-19 16,0-5 13-16,0 0-18 15,0 0 7-15,0-4 17 16,0 4-17-16,2 3-1 16,1 4 6-16,1 3-12 15,2 1-2-15,3 3-6 16,2-2 7-16,1 3-5 16,2 0 5-16,2 0 0 15,-2 0 0-15,-3 0-2 16,-1 0 0-16,-5 0 0 15,-1 2 2-15,1 0-1 16,-2 1-3-16,-2 0 3 0,2 1 1 16,0 0 2-16,3 4-2 15,-3 0 0-15,1 2 0 16,2 2 0-16,-2-1 4 16,0 3-7-16,-1 0 3 15,-3 1 0-15,2 4 1 16,-1-2-1-16,-1 0 0 15,4-2-3-15,-2-2 3 16,-2-5-53-16,1-2-33 16,2-5-59-16,0-1-72 15,2 0-406-15</inkml:trace>
  <inkml:trace contextRef="#ctx0" brushRef="#br0" timeOffset="-203257.16">25719 3305 614 0,'0'0'167'15,"0"0"-55"1,0 0-1-16,0 0-18 0,0 0-47 16,0 0-14-16,0-5-23 15,0 4-9-15,0-2-12 16,0-2-72-16,-7-2-198 15</inkml:trace>
  <inkml:trace contextRef="#ctx0" brushRef="#br0" timeOffset="-183530.87">12326 9099 57 0,'0'0'131'0,"0"0"-32"15,0 0 8-15,0 0-23 16,0 0-33-16,0 0 1 15,0 0-9-15,0 0-11 0,0-5-18 16,0 5 6-16,0 0-14 16,0 0 0-16,0 0 2 15,0 0 1-15,0 0 1 16,0 0 11-16,-9 0 9 16,-6 0 6-16,-6 5-6 15,-6 2-3-15,-1 0-8 16,0-1-3-16,2 0-6 15,7 0-6-15,-2-2 3 16,9-1 6-16,2 1-13 16,2-1 3-16,4-1 1 15,-1 0-2-15,-2 1-2 0,4 0 5 16,-2 0 1-16,-1 0 5 16,3-2-5-16,2 2-3 15,-1-2 5-15,1 1 3 16,-1-1-7-16,1-1-3 15,1 2 2-15,0 2 1 16,0 0-4-16,0 3 0 16,0 0 3-16,0 3 0 15,0-2 0-15,0 4 1 16,0-1 0-16,0 0 0 16,0 4 2-16,0-3 0 15,1 4 7-15,5 0-13 16,0 3 10-16,2 1 1 15,1-2-3-15,-3 3 5 16,0 0-8-16,-3 4 3 0,3 0 13 16,-3-3 0-16,2 2-16 15,1 1 2-15,-1 1-6 16,6 4-1-16,0 4-3 16,1 2 3-16,-1 0-1 15,1 0 2-15,-5-2-1 16,1-1 3-16,-2-3-2 15,1-1 0-15,-1-1-1 16,2-3-1-16,1 1-1 16,1 1 2-16,-1-2-1 0,0 2-1 15,6 0 2 1,-2 0 0-16,3 0 0 0,-2 2 0 16,-1-1 2-16,-4 0-2 15,0 1 0-15,2-2 0 16,-4-4 1-16,1 3-1 15,2 1 0-15,3-1 0 16,0 4-2-16,3 1 1 16,-3-1 1-16,2 2 0 15,-3-1 1-15,-1 2-1 16,-3-2 1-16,-3-4 2 16,1-2-1-16,-4-1-1 15,-1-6 0-15,-1-1 1 16,0-2-2-16,0-6 0 0,0-3-1 15,2-1 2-15,-2 0-2 16,1-3 0-16,-1 0 1 16,2-1 9-16,-2 1-1 15,0-2 6-15,0 0 0 16,0 0 10-16,0 0-1 16,0 0 7-16,0 0-6 15,0 0 0-15,0 0-17 16,0-3-6-16,0-1-1 15,0 1 1-15,7 0-3 16,3 2-5-16,4 1 3 16,4 0 4-16,-2 0 2 15,5 0-2-15,1 0-9 0,5 0-29 16,7-9-68 0,4 0-123-16,1-3-154 0</inkml:trace>
  <inkml:trace contextRef="#ctx0" brushRef="#br0" timeOffset="-182297.43">21333 9333 76 0,'0'0'91'0,"0"0"-3"15,0 0 14-15,0 0 8 16,0 0-38-16,0 0-16 16,0 0 9-16,12-4-6 0,-12 4 11 15,-14-2-22 1,-11 1 11-16,-9 1-1 0,-6 0-30 16,-4 0-20-16,1 0 5 15,0 0-9 1,4 0-4-16,4 0 1 0,6-2 0 15,3 1 3-15,7 1-4 16,7 0 1-16,6 0-6 16,4 0 5-16,2 0-26 15,0 0-47-15,0 0-18 16,17 0-22-16,5 0-143 16</inkml:trace>
  <inkml:trace contextRef="#ctx0" brushRef="#br0" timeOffset="-181114.12">21301 9357 224 0,'0'0'222'0,"0"0"-79"0,0 0-38 15,0 0-15-15,0 0-36 16,0 0-1-16,2 15-15 15,-1-1-10-15,1 5 9 16,-1 1-15-16,-1 1 6 16,0 2-5-16,0 3-9 15,0 4 14-15,0 2 5 16,0 4-6-16,-3 3-6 16,-1 5-1-16,1-1-4 15,0 0-11-15,2-1 18 16,1-2-17-16,0 1 9 15,0 1-8-15,0-1 2 16,0 2-9-16,0 0 4 0,0 0 6 16,0 0-9-16,0-4 2 15,0 0 1-15,0-3-4 16,0 0 7-16,0-2-7 16,0 2 0-16,0 0 8 15,0 3-7-15,4-1 0 16,0 0 1-16,1 2-2 15,-2-4 7-15,0 2-5 16,0-2-1-16,0-3-1 16,-1 3 6-16,1-4 0 15,-2 2-4-15,5-1-2 16,-3-4 5-16,1-1-5 0,1-1 0 16,-1 2 3-16,2-3-3 15,1 3 0-15,1-1 2 16,0 0 3-16,-2-1 0 15,0-4-4-15,-1-3 0 16,-2-1 5-16,-1-2-6 16,-1-3 0-16,-1-3 6 15,0-2-6-15,2-4 2 16,-2 0-2-16,1-3 3 16,-1-2 1-16,0 0-2 15,0 0-2-15,0 0 5 16,0 0-1-16,0 0 5 0,0 0-9 15,0 2 1-15,0-2 0 16,0 0-1-16,0 0 0 16,0 0 9-16,0 0-8 15,0 0 0-15,0 0 8 16,0 0-6-16,0 0 9 16,0 0-11-16,0 0 1 15,0 0-1-15,-4 0 2 16,-12 0-2-16,-8 0-1 15,-5 0 2-15,-8 0 1 16,-2 0-3-16,-3 0 0 16,-1 0 0-16,3 0 0 15,1 0 0-15,2 1 0 0,3-1 0 16,6 2 1-16,6-1-1 16,5-1 0-16,6 1 0 15,3-1 1-15,1 0-2 16,4 0 3-16,0 0 0 15,2 0-2-15,1 0 0 16,0 0 0-16,0 0-1 16,0 0 2-16,0 0-2 15,-2 0 3-15,2 0-2 16,-1 0 4-16,1 0-4 16,0 0-1-16,0 0-2 15,0 0 2-15,0 0-10 16,9 0-21-16,14-11-65 0,7-1-144 15,6-4-188-15</inkml:trace>
  <inkml:trace contextRef="#ctx0" brushRef="#br0" timeOffset="-178292.97">13159 10226 116 0,'0'0'79'0,"0"0"12"15,0 0 6-15,0 0-33 0,0 0-22 16,0 0-17 0,0 0-7-16,0 0 25 0,0 0-2 15,0 0-8-15,0 0-8 16,0 0-17-16,0 0 16 16,0 0-11-16,0 0 12 15,0 0-2-15,0 0-1 16,0 0 2-16,0 0-3 15,0 0-8-15,0 0 22 16,0 0-19-16,0 0 7 16,0 0 13-16,0 0-3 15,0 0 30-15,-16 0 27 16,-12 0-59-16,-11 0-10 16,-4 6-6-16,3-1-10 15,5 0-5-15,6-1 6 0,6-1-5 16,8-2 1-16,5 0-1 15,4-1-1-15,6 0 0 16,0 2-6-16,0-2 0 16,0 0-15-16,5 0-11 15,9 1 26-15,1-1 2 16,2 0 3-16,-5 0 1 16,-5 0 0-16,-4 2 7 15,-3-1-7-15,0-1 0 16,0 0 5-16,0 0 5 0,0 0 26 15,-4 0-1 1,-10 0-30-16,-2 0 5 16,1 0-10-16,2 0 0 0,2 0 0 15,3 0-7-15,5 0-40 16,3 0-53-16,0 0-40 16,3 0-192-16</inkml:trace>
  <inkml:trace contextRef="#ctx0" brushRef="#br0" timeOffset="-177398.56">14761 10351 237 0,'0'0'177'0,"0"0"-69"16,0 0 6-16,0 0-25 16,0 0 3-16,0 0-26 15,-9 0 2-15,-5 0-32 16,-8 0 5-16,-6 0-8 15,-4 3-10-15,3 1-13 16,2 1 19-16,10-1-18 0,4-3-5 16,8-1 4-16,4 0-8 15,1 0-2-15,0 0-17 16,4 0-11-16,16 0 23 16,2 0 3-16,4 0-10 15,-3 0 9-15,-3 0 2 16,-7 0-2-16,-5 0 3 15,-4 0 0-15,-4 0 5 16,0 0 13-16,-3 0 18 16,-16 0-7-16,-7 2-4 15,0 2-2-15,0-2-9 16,10 0-9-16,1 0 10 16,9-2-15-16,4 0-18 0,2 0-78 15,0-10-199-15</inkml:trace>
  <inkml:trace contextRef="#ctx0" brushRef="#br0" timeOffset="-176430.6">16867 10424 248 0,'0'0'126'0,"0"0"-14"15,0 0-30-15,0 0 1 16,0 0 3-16,0 0-3 16,0-5-25-16,0 5-5 15,-8-1-31-15,-11 0-5 16,-6 1 3-16,-6 0-20 16,-7 0 3-16,0 0 8 0,2 1-10 15,8 0 9 1,11 1 1-16,10-2-10 0,7 0 0 15,0 0-1-15,0 0-9 16,12 0-14-16,11 0 21 16,9 0 1-16,1 0-13 15,0 0-3-15,-4 0 16 16,-6-2-10-16,-7 1 11 16,-4 1 4-16,-9-1-2 15,0 1 4-15,-3 0 21 16,0 0-1-16,0 0 18 15,-13 0 2-15,-8 0-38 0,-5 1 15 16,0 3-22-16,2-1 5 16,7-2-4-16,5 1-2 15,8-2-25-15,4 0-116 16,0 0-143-16</inkml:trace>
  <inkml:trace contextRef="#ctx0" brushRef="#br0" timeOffset="-175424.09">19810 10562 277 0,'0'0'168'0,"0"0"-16"16,0 0-13-16,0 0-48 15,0 0-40-15,0 0 7 0,1-3-20 16,-8 3-8-16,-13 0 3 16,-9 0 9-16,-9 2-12 15,-5 2-1-15,-3 0-16 16,7-1 10-16,7 0-11 16,12-3-5-16,9 1-4 15,10-1-3-15,1 0-2 16,0 0-9-16,0 0-5 15,15 0 3-15,7 0 10 16,3-1-1-16,2-2-7 16,0 0-13-16,-3 2 6 15,-6-1 8-15,-4 2 8 16,-4 0-2-16,-6 0 2 0,-2 0 1 16,-2 0 1-16,0 0 3 15,0 0-1-15,0 0 7 16,-5 0 20-16,-11 5 3 15,-4-4-11-15,-1 2 2 16,-1-2-10-16,4-1-6 16,2 0-4-16,4 0-3 15,3 0-23-15,2 0-40 16,5 0-102-16,2 0-157 16</inkml:trace>
  <inkml:trace contextRef="#ctx0" brushRef="#br0" timeOffset="98347.93">7070 11431 170 0,'0'0'147'16,"0"0"-77"-16,0 0 28 16,0 0-23-16,0 0 22 15,0 0-33-15,0 0-1 16,24-4-11-16,-24 2 2 0,0 2-15 15,0 0 18-15,-11 0-16 16,-11 0-30-16,-5 9-10 16,0 1 4-16,-3 0-1 15,2-2 0-15,4-2-3 16,2-2-1-16,5 0-24 16,7-2-92-16,4 0-42 15,6 0-176-15</inkml:trace>
  <inkml:trace contextRef="#ctx0" brushRef="#br0" timeOffset="98601.8">7060 11585 414 0,'0'0'275'15,"0"0"-124"-15,0 0-25 16,0 0-50-16,-93 25-13 16,69-20-20-16,5-2-20 15,2-3-7-15,4 0-11 16,4 0-4-16,2 0-1 16,4 0-26-16,3-2-74 15,0 1-153-15,0 1-522 0</inkml:trace>
  <inkml:trace contextRef="#ctx0" brushRef="#br0" timeOffset="99570.08">8110 11458 441 0,'0'0'117'0,"0"0"36"16,0 0-24-16,0 0-27 15,0 0-19-15,0 0-7 0,0-18-12 16,0 18-18 0,-5 0-14-16,-7 0-6 0,-10 11-18 15,-2 5 7-15,-4 0-3 16,4 4 4-16,0-3-14 16,11-1-2-16,2-2 4 15,5 0-4-15,5-2 0 16,1 1-3-16,0 1 2 15,1 1-3-15,14 0 4 16,3 2 0-16,10-2-3 16,5 2 5-16,0-4-2 15,7-3 0-15,2-1 0 16,-2-5-6-16,1-3-4 16,-5-1-1-16,-8 0 8 15,-3-11 3-15,-4-3 0 16,-3-5 0-16,-5 1 2 15,-4-4 6-15,-4 0-7 0,-5 1 7 16,0 0 14-16,0 1-3 16,0 3 5-16,-2 2-2 15,-5 0-11-15,-2 3 5 16,-4-2-14-16,-1 3 5 16,-2-1 2-16,-1 2-5 15,-1 0-2-15,-1 2-2 16,-2 1 2-16,3 2-1 15,3 4-1-15,-1 1 0 16,8 0-1-16,2 0 1 0,2 0-11 16,2 0-27-16,2 0-48 15,0 9-58-15,0 1-121 16,0 1-537-16</inkml:trace>
  <inkml:trace contextRef="#ctx0" brushRef="#br0" timeOffset="100281.37">9517 11434 555 0,'0'0'289'0,"0"0"-150"16,0 0-6-16,0 0-44 0,0 0-36 15,0 0-28 1,-33 7 3-16,22 6-8 0,1 2-17 16,1 2-3-16,6 0 0 15,3 0 1-15,0 0 2 16,0-3-6-16,0-1-5 15,9 1-8-15,6-2-1 16,3 1 9-16,6 2 5 16,4-4-2-16,8-4 4 15,0-3 1-15,1-2 1 16,-1-2 1-16,-4 0-2 16,-3-3 0-16,-8-11 7 15,0-2-1-15,-9-3-3 0,-2-3-2 16,-7 0 22-16,-3 0 6 15,0-1-11-15,0 2-8 16,-5 3 3-16,-8 0-2 16,1 4-10-16,-4-1 1 15,1 3 2-15,-6 1-1 16,-4-2-3-16,-5 5-3 16,-3 1 2-16,2 4-1 15,4 3 2-15,13 0-6 16,4 0-3-16,4 0-10 15,3 0-23-15,3 1-17 16,0 3-57-16,0 2-88 0,5 0-254 16</inkml:trace>
  <inkml:trace contextRef="#ctx0" brushRef="#br0" timeOffset="100638.21">10373 11375 228 0,'0'0'464'15,"0"0"-339"-15,0 0 22 16,0 0-44-16,0 0-16 15,0 0-8-15,9 15-12 16,-3-5-21-16,1 3-19 16,2 4-9-16,3 0-12 15,3 4-4-15,0 4 2 16,1-1-2-16,-2 5-2 16,-1 0 3-16,-4-1-3 15,-1 1-3-15,-2-1-24 16,-6-4-34-16,0-4-56 15,0-3-76-15,0-8-210 0</inkml:trace>
  <inkml:trace contextRef="#ctx0" brushRef="#br0" timeOffset="101172.62">11094 11483 480 0,'0'0'366'0,"0"0"-218"16,0 0-20-16,0 0-40 15,0 0-41-15,0 0-34 16,-30 26 0-16,22-8-13 16,1 3 0-16,2 2 9 15,4-2-9-15,1 3-12 16,0-1 0-16,9-4-4 16,9 1 16-16,6-4-16 15,1-4 13-15,0-2-8 16,2-5 10-16,0-5-6 15,-3 0-1-15,-2 0 8 16,-4-12 0-16,-4-3 5 0,-5-5-5 16,-2-3 10-16,-3 0 8 15,-4-3 2-15,0 0 3 16,0 1-17-16,-7 0 7 16,-11 3-5-16,-1 4-3 15,-4 3-3-15,-7 1-2 16,-11 2 0-16,-4 5 0 15,-1 3 0-15,9 3-4 16,8 1-7-16,13 0-40 16,7 0-11-16,9-2-62 15,0-2-145-15</inkml:trace>
  <inkml:trace contextRef="#ctx0" brushRef="#br0" timeOffset="101490.26">11628 11214 638 0,'0'0'81'0,"0"0"-63"15,0 0 50-15,0 0 18 16,0 0-7-16,0 0-18 15,32-11 4-15,-32 9-8 16,0 2-15-16,-1 0-6 16,-18 0-21-16,-7 0-6 0,-3 0 3 15,-7 0-11-15,4 0 2 16,9 0-3-16,7 2-2 16,8-1-8-16,8 0-80 15,0-1-85-15,5 0-42 16,17 0-371-16</inkml:trace>
  <inkml:trace contextRef="#ctx0" brushRef="#br0" timeOffset="101970.48">11767 11193 531 0,'0'0'358'15,"0"0"-225"-15,0 0-8 0,0 0-50 16,0 0-50-16,0 0-7 15,22 42 8-15,-7-15 13 16,4 4-13-16,0 3-9 16,-2 3 4-16,1 0-7 15,-3 3-6-15,1 6-1 16,-1 6-6-16,3 2 4 16,-3 3-3-16,3-2-2 15,-6-3 0-15,0-1 1 16,-5-2 1-16,-1 1-2 15,-3-2 3-15,-3-3-1 16,0-4-2-16,0-6 0 0,2-4 0 16,1-1 0-16,0-5 0 15,4-2 0-15,-3-2-12 16,1-4 12-16,1-4-10 16,-6-2 6-16,0-3-3 15,0-2-3-15,0-1 10 16,-9 1-1-16,-15 1 2 15,-12-1 3-15,-11-2 1 16,-16 0 1-16,-9-1-2 16,-5-2-2-16,-2-1-2 15,0 0-3-15,2 0-5 16,7 0-17-16,5-4-89 16,9-11-201-16</inkml:trace>
  <inkml:trace contextRef="#ctx0" brushRef="#br0" timeOffset="102979.66">7875 11130 502 0,'0'0'120'0,"0"0"-30"16,0 0 29-16,0 0-30 15,0 0-27-15,0 0-7 16,-56 3 1-16,26 8-18 16,-4 5-17-16,-5 1-20 15,-1-1 13-15,5-2-3 16,7-2 9-16,7-1-3 15,3-1 0-15,6 0-11 16,2-1 4-16,4 0-10 16,0 1 15-16,3-2-14 15,1 3 0-15,1 3 2 16,1 2 4-16,0 1 1 16,0 4-4-16,0 4 3 15,0 3 12-15,1 5-16 0,5 3 10 16,3 6 5-16,-1 4-4 15,8 5-13-15,-1 2 10 16,3 5-7-16,1 2 13 16,-1 2-13-16,-1 4 4 15,-2 0 1-15,-1 1-1 16,-3-5-6-16,0-7-2 16,-3-4 5-16,-2-6 7 15,-1-4-12-15,-2-5 3 16,1-5 0-16,-2-7-1 15,1-5-2-15,1-8 4 0,2-4-1 16,-1-4-6 0,1-3 3-16,1 0-3 0,6 0-1 15,1 0-18-15,2-4-12 16,1-3-13-16,5 1-28 16,2-1-66-16,4-1-84 15,7 0-384-15</inkml:trace>
  <inkml:trace contextRef="#ctx0" brushRef="#br0" timeOffset="104512.53">13776 11112 197 0,'0'0'107'16,"0"0"15"-16,0 0-26 16,0 0-14-16,0 0-24 15,0 0-17-15,0 0-3 16,0 0-4-16,-1 0 2 15,-1 0 6-15,-4 0 17 16,-3 0-14-16,-7 0-13 16,-9 3 7-16,-10 5-6 15,-4 1 0-15,-4 1-15 16,-2-2 0-16,5 1 4 16,4-2-5-16,6-1-4 15,5-2 3-15,6 0 5 0,8-1-14 16,4-2 4-16,2 2-11 15,1-1 6-15,4 2-6 16,0 0-1-16,0 0 0 16,0 5 2-16,0 2 0 15,0 3-1-15,0 3 0 16,0 4 3-16,0 2 1 16,0 3 2-16,0 6 4 15,0 1 4-15,0 7 4 16,0 5-3-16,0 10-2 15,0 7 4-15,0 3-8 16,0 2 6-16,0-3-7 0,0 5-1 16,0 3 5-16,0 3-7 15,0 0 7-15,0 0-4 16,4-3-5-16,2-2 4 16,2-1-6-16,-1 1 3 15,3-1-3-15,1 3-1 16,-2 4 1-16,4 4 10 15,-2 2-9-15,1-2 1 16,0 0 4-16,-2-3-4 16,-2-2 0-16,0 1-3 15,0-1 1-15,0 0 0 16,1-3-1-16,1-3 0 16,-1 2 0-16,0-5 0 0,0-3 1 15,0-2-1 1,-2-4 0-16,2-4 0 0,0-3 2 15,-3-6-4-15,2 1 4 16,-2-5-2-16,1-1 0 16,-1-3 0-16,-2 1 0 15,-1-5 2-15,-3-1-2 16,0-4 0-16,0-6 0 16,0-2 3-16,0-4-3 15,-1-5 0-15,-1-3 1 16,2-1-1-16,0-5 2 15,0-1 1-15,0 0 4 16,0 0 0-16,0-6-4 16,0-4 1-16,0-1-3 0,6-1 2 15,2-1-3-15,8 0 0 16,2 2-2-16,6 1 4 16,-2 4-2-16,-2 1 0 15,-5 0-12-15,-1 0-8 16,2-1-29-16,6-4-81 15,-1-2-195-15</inkml:trace>
  <inkml:trace contextRef="#ctx0" brushRef="#br0" timeOffset="110094.49">14448 11345 520 0,'0'0'57'16,"0"0"54"-16,0 0-5 16,0 0-2-16,0 0-39 15,0 0-12-15,0 0-4 16,0-7-16-16,0 7-20 15,0 0-11-15,6 0 8 16,5 13-7-16,0 5-3 16,1 7 8-16,3 4-7 15,-2 5-1-15,2 2-3 16,5 0-53-16,2-1-30 0,2-4-58 16,-4-7-197-16</inkml:trace>
  <inkml:trace contextRef="#ctx0" brushRef="#br0" timeOffset="110844.89">16290 11494 574 0,'0'0'110'0,"0"0"66"15,0 0-59-15,0 0-40 16,0 0-46-16,0 0-1 16,-49 0-17-16,38 13-9 15,2 6-3-15,1 2 1 16,2 0-1-16,3 3-1 0,3-1 1 15,0-1-4-15,0 1 3 16,10-4-20-16,14 1 2 16,4-5 12-16,5-6 1 15,7-4-5-15,1-5 1 16,-4 0 3-16,-4-9 0 16,-6-6 5-16,-8-3 2 15,-7-1 11-15,-5-1 33 16,-3-2 4-16,-4-3-2 15,0 1 16-15,-7 3-51 16,-11 2-4-16,-4 2-2 16,-2 4-4-16,-1 4 0 15,4 4-2-15,3 5-29 16,4 0-12-16,6 0-51 0,3 1-19 16,5 6-132-16,0 0-440 15</inkml:trace>
  <inkml:trace contextRef="#ctx0" brushRef="#br0" timeOffset="111411.54">18052 11369 595 0,'0'0'224'15,"0"0"-86"-15,0 0-2 16,0 0-55-16,0 0-46 16,0 0-23-16,-36 21-5 15,27-4 5-15,2 3-12 0,4 1 1 16,3 3 0-16,0 1-1 16,10 1-17-16,13 1-19 15,8-4 1 1,11-3 23-16,3-8-12 0,2-7-5 15,-2-5 25-15,-2 0-8 16,-5-15 12-16,-10-5 5 16,-8-5-2-16,-7-1 17 15,-7-1 13-15,-6-1 6 16,0 4 15-16,-9 3-26 16,-14 4-17-16,-3 4-9 15,-3 5 1-15,-2 2 6 16,0 4-9-16,1 0-6 15,3 2 5-15,9 0 1 16,6 0-96-16,9 2-61 0,3 3-268 16</inkml:trace>
  <inkml:trace contextRef="#ctx0" brushRef="#br0" timeOffset="111994.38">20047 11660 702 0,'0'0'180'15,"0"0"-95"-15,0 0-27 0,0 0 4 16,0 0-29-1,0 0-16-15,-38 48-7 0,35-30-6 16,3 2-3 0,0 1-1-16,2 0-1 0,16-1-7 15,9-2 8-15,6-4 0 16,6-3 8-16,5-5-6 16,0-6 6-16,-3 0-7 15,-5-10 2-15,-6-9 3 16,-11-4 16-16,-4-2 19 15,-6-2 0-15,-6 0-3 16,-3 0 0-16,0 4-13 16,-15 2-15-16,-10 5-3 15,-8 3-2-15,-6 5-7 0,-4 5 2 16,0 3-1-16,2 0 1 16,6 3-44-16,10 7-63 15,11 1-134-15,9 0-701 16</inkml:trace>
  <inkml:trace contextRef="#ctx0" brushRef="#br0" timeOffset="115131.81">14300 12236 514 0,'0'0'151'0,"0"0"-11"15,0 0-47-15,0 0-7 0,0 0-33 16,0 0-28-16,0 0-2 16,-82 8-23-16,61 6 4 15,0 1 7-15,6 2-10 16,2-1 4-16,2 0-5 16,5-1 3-16,3-1-1 15,3-3-1-15,0 2-1 16,0-2-1-16,8 2-8 15,9-1 6-15,6-1-8 16,4-1-2-16,3-3 9 16,3-2-14-16,1-2 8 15,0-3-5-15,-2 0 1 16,-7-4 12-16,-7-7-1 0,-6-2 6 16,-6-3 6-16,-4 1 29 15,-2-2 10-15,0-3 10 16,-2 1-13-16,-12-3 4 15,-5 4-28-15,-1 1-9 16,-3 3 10-16,-1 4-22 16,0 3 0-16,0 4-1 15,0 2 1-15,-1 1-4 16,6 0 2-16,3 0-4 16,7 3-2-16,2 1-15 15,4 2-10-15,2-4-14 16,1 3-16-16,0-3-17 0,0 1-57 15,8-2-138-15</inkml:trace>
  <inkml:trace contextRef="#ctx0" brushRef="#br0" timeOffset="115386.4">14588 12310 305 0,'0'0'382'16,"0"0"-275"-16,0 0 6 0,0 0-64 15,0 0-35 1,0 0-14-16,-17-17-37 0,17 14-112 15,0 2-175-15</inkml:trace>
  <inkml:trace contextRef="#ctx0" brushRef="#br0" timeOffset="115778.65">14834 12183 768 0,'0'0'130'0,"0"0"10"15,0 0-64-15,0 0-30 16,0 0-43-16,0 0 1 16,-52 17 0-16,52-3-4 15,0 0-3-15,0 2 0 16,17 0 2-16,5-3-6 15,0 1 7-15,0-2 0 16,-7-2 6-16,0 0-4 16,-4 0-1-16,-4 1-1 15,-1 0 0-15,-3 3 6 16,-3 3-5-16,0 0 0 0,0 0-1 16,-9-3-13-1,-3-3 9-15,-1-2-5 0,-1-4 8 16,4-3-4-16,-2-2-11 15,3 0-19-15,1-4-42 16,0-13-127-16,-1-6-312 16</inkml:trace>
  <inkml:trace contextRef="#ctx0" brushRef="#br0" timeOffset="115981.12">14855 12141 542 0,'0'0'179'16,"0"0"-83"-16,0 0-34 15,0 0-23-15,0 0-19 16,88-77-8-16,-69 67-11 16,-1 5-1-16,0 5-18 15,-3 0-113-15,-2 0-219 16</inkml:trace>
  <inkml:trace contextRef="#ctx0" brushRef="#br0" timeOffset="116578.34">15626 12271 453 0,'0'0'249'0,"0"0"-140"16,0 0 8-16,0 0-52 16,0 0-45-16,0 0-1 15,0 28 6-15,0-14-21 16,0 3-1-16,6 0 1 16,5 2-4-16,4 1-1 15,4 0 0-15,5-1 1 16,-1-4-9-16,2-4 8 15,-5-4-5-15,3-5 0 16,-2-2-9-16,0 0 11 16,2-9 0-16,0-7 4 15,-4-3 7-15,-1-2-6 16,-7-1 5-16,-7 2 33 0,-4-1 9 16,0-1-2-16,0 5-16 15,-10 2-8-15,-8 2 2 16,-3 3-21-16,-5 2 1 15,1 2 0-15,-2 5 0 16,0 1-3-16,3 0-1 16,0 0-3-16,7 0 2 15,5 0-30-15,4 0-44 16,7 1-25-16,1 2-105 16,0-1-327-16</inkml:trace>
  <inkml:trace contextRef="#ctx0" brushRef="#br0" timeOffset="116805.71">16129 12264 711 0,'0'0'81'0,"0"0"67"16,0 0-58-16,0 0-65 16,0 0-22-16,0 0-3 15,-6-13-111-15,6 12-187 0</inkml:trace>
  <inkml:trace contextRef="#ctx0" brushRef="#br0" timeOffset="117166.24">16129 12264 687 0,'94'-81'54'16,"-79"77"31"-16,6 3-4 15,1 1-39-15,-1 0-20 16,-3 0 17-16,-4 0-10 15,-3 11-4-15,-3 4 4 0,-2 4-9 16,-3 1 4-16,-3 3-9 16,0 1-3-16,0 1 1 15,0-1-8-15,-3-2-1 16,0-4-2-16,1-2 0 16,2-6-2-16,0-3-1 15,0-1 0-15,11-3 1 16,5-3-3-16,3 0-7 15,2 0-45-15,3-12-34 16,1-1-69-16,1-1-105 16</inkml:trace>
  <inkml:trace contextRef="#ctx0" brushRef="#br0" timeOffset="117477.71">16609 12213 744 0,'0'0'161'0,"0"0"-40"16,0 0-27-16,0 0-25 15,0 0-38-15,0 0-20 16,-55 11-11-16,55 1 0 16,6 0-6-16,9 1 6 15,7 1 0-15,4 0 0 16,0 2 3-16,3-2-1 0,-5 0 0 15,-2 1 1 1,-4-1-3-16,-3 0-2 0,-4 1-1 16,-4-3-5-16,-3-2 1 15,-4-1 0-15,0-2-3 16,-4-1 6-16,-14-5-7 16,-3-1-35-16,0 0-70 15,-1-8-134-15</inkml:trace>
  <inkml:trace contextRef="#ctx0" brushRef="#br0" timeOffset="117658.82">16781 12155 455 0,'0'0'209'0,"0"0"-102"15,0 0 37-15,0 0-64 16,0 0-30-16,0 0-36 15,49-50-11-15,-45 49-3 16,-1 1-25-16,0 0-119 16,-1 0-154-16</inkml:trace>
  <inkml:trace contextRef="#ctx0" brushRef="#br0" timeOffset="120718.95">17764 12292 406 0,'0'0'204'0,"0"0"-124"0,0 0-20 16,0 0 0-16,0 0-10 16,0 0-17-16,0 48 12 15,0-30-3-15,0-1-20 16,0 1-5-16,0 0-2 16,0-3-11-16,0-1 2 15,8 0-4-15,6 0-2 16,4-1-2-16,5-2 2 15,2-2 0-15,-1-2 2 16,2-4-2-16,-1-2-1 16,-1-1 1-16,-2 0 3 15,-6-5 0-15,-5-8-2 16,-4-1 1-16,-7-4 17 16,0 0 38-16,0-3 26 0,-15 1-28 15,0 0-26-15,-4 3-5 16,2 5-2-16,-3 2-15 15,-3 5 9-15,4 2-16 16,-2 2 0-16,2 1 0 16,5 0 0-16,4 0 0 15,6 0-9-15,2 0-42 16,2 5 6-16,0-1-34 16,0 2 0-16,0-2-52 15,0-3-182-15</inkml:trace>
  <inkml:trace contextRef="#ctx0" brushRef="#br0" timeOffset="120946.61">18246 12353 793 0,'0'0'167'15,"0"0"-18"-15,0 0-64 16,0 0-22-16,0 0-43 16,0 0-13-16,-21-9-7 15,21 9-6-15,0 0-72 16,0 0-159-16,0 0-285 0</inkml:trace>
  <inkml:trace contextRef="#ctx0" brushRef="#br0" timeOffset="121292.87">18503 12250 421 0,'0'0'341'16,"0"0"-230"-16,0 0-23 15,0 0-19-15,0 0-35 16,0 0-14-16,-51 45-14 15,51-31 0-15,13 2-6 0,10-1-2 16,7 2 1-16,4-2 1 16,-3-1 4-16,-2-1 18 15,-6 0-22-15,-5 0 4 16,-7-2-1-16,-5-1 3 16,-6 2-5-16,0 0 6 15,0-2-4-15,-2 0 5 16,-8-5-7-16,-2-2 2 15,1-3-3-15,2 0-6 16,-1 0-38-16,1-10-42 16,0-8-108-16,4-6-202 15</inkml:trace>
  <inkml:trace contextRef="#ctx0" brushRef="#br0" timeOffset="121485.26">18603 12178 708 0,'0'0'174'0,"0"0"-13"16,0 0-43-16,0 0-55 15,65-82-42-15,-39 59-8 16,-1 5-11-16,-3 4 0 16,-8 7-2-16,-4 7-4 15,0 0-93-15,-2 2-89 16,0 8-294-16</inkml:trace>
  <inkml:trace contextRef="#ctx0" brushRef="#br0" timeOffset="122094.12">19912 12325 693 0,'0'0'74'0,"0"0"67"15,0 0-39-15,0 0-32 16,0 0-34-16,0 0-8 16,-19 53-11-16,19-38-9 15,0 4-2-15,2 1-1 16,10-1-5-16,5 0-7 0,4-1 7 15,2-2 3 1,2-4-2-16,0-3-1 0,1-8-4 16,-3-1 4-16,-1-1-9 15,-3-15 6-15,-4-2 3 16,-5-2 1-16,-5-3 12 16,-4-2 8-16,-1 0 3 15,0 0 17-15,-9 5-33 16,-7 3 10-16,-5 4-4 15,-3 3-5-15,-3 4-3 16,0 2-6-16,1 4 2 16,3 0 0-16,5 0-2 15,4 0-4-15,6 0 1 0,5 0-8 16,3 0-54 0,0 2-41-16,0 2-96 0,14-1-182 15</inkml:trace>
  <inkml:trace contextRef="#ctx0" brushRef="#br0" timeOffset="122326.9">20321 12371 797 0,'0'0'112'0,"0"0"33"0,0 0-27 16,0 0-35-16,0 0-52 16,0 0-18-16,-11-5-13 15,11 0-6-15,0-1-100 16,0-1-180-16,5 3-504 16</inkml:trace>
  <inkml:trace contextRef="#ctx0" brushRef="#br0" timeOffset="122708.43">20439 12297 822 0,'0'0'55'0,"0"0"7"0,0 0 14 15,0 0-34-15,0 0-11 16,102-19 0-16,-77 19-8 15,-4 0-14-15,-3 9 9 16,-5 6-9-16,-2 2-2 16,-7 5 1-16,-4 2 14 15,0 3-1-15,-4 0-7 16,-10-2-6-16,1-4 0 16,4-5-2-16,2-3-5 15,4-6-2-15,3-4 1 16,0 0 0-16,8-2-4 0,15 0 4 15,8-1 5 1,5 0-5-16,-1 0 6 0,0-4-14 16,-4-4 2-16,-1-2-19 15,-3-2-19-15,0-1-65 16,-2-3-123-16,4-4-306 16</inkml:trace>
  <inkml:trace contextRef="#ctx0" brushRef="#br0" timeOffset="123008.5">21037 12275 41 0,'0'0'897'16,"0"0"-796"-16,0 0 40 16,-92 4-46-16,80 6-43 0,9 1-41 15,3 5-2-15,0 0-9 16,18 0-4-16,13 4 4 15,11-3 0-15,6 1 0 16,5 0 0-16,-3-3 5 16,-7 0-5-16,-9-2 3 15,-10-2-1-15,-10-1-1 16,-4 0-1-16,-9 0-2 16,-1 1 2-16,0 2 0 15,-14 1 0-15,-6-3-4 16,1-2-16-16,-4-8-25 15,1-1-129-15,3-3-187 0</inkml:trace>
  <inkml:trace contextRef="#ctx0" brushRef="#br0" timeOffset="123256.15">21179 12273 106 0,'0'0'816'16,"0"0"-732"-16,0 0 50 16,50-76-72-16,-28 54-8 15,2 1-31-15,1-1-19 16,3 2-4-16,-4 5 6 0,-3 4-3 16,-7 4-6-1,-7 6-5-15,-6 1-34 0,-1 0-52 16,0 4-72-16,-3 8-37 15,-13 4-202-15</inkml:trace>
  <inkml:trace contextRef="#ctx0" brushRef="#br0" timeOffset="127524.65">14075 13194 440 0,'0'0'169'16,"0"0"-41"-16,0 0-1 15,0 0-19-15,0 0-29 16,0 0-25-16,0 0-9 16,-17 1-37-16,10 12-6 15,1 2 4-15,1 1-4 16,1 0 1-16,-1 3-3 15,-2-2 1-15,5-3-1 16,1-3 0-16,1-1-3 16,0-2 1-16,3 0-12 15,15-1-16-15,2-3 21 16,2-3 0-16,6-1 8 16,3 0-15-16,2-4 15 15,-2-9-5-15,-5-2 9 0,-9 0-3 16,-7 1 11-16,-6-2 11 15,-4 2 36-15,0-2-6 16,-6 1-14-16,-15 1 0 16,-1 3-23-16,-5 1-11 15,0 2 3-15,6 6-7 16,2 0 0-16,1 2-1 16,3 0-1-16,5 0-1 15,5 0-17-15,2 6-24 16,3 0-27-16,0 1 8 15,0-3-45-15,11-1-131 0,6-2-379 16</inkml:trace>
  <inkml:trace contextRef="#ctx0" brushRef="#br0" timeOffset="127740.95">14531 13143 658 0,'0'0'131'0,"0"0"11"16,0 0-61-16,0 0-45 0,0 0-24 16,0 0-12-1,-13 0-4-15,13 0-81 0,0 0-185 16,11 0-383-16</inkml:trace>
  <inkml:trace contextRef="#ctx0" brushRef="#br0" timeOffset="128159.67">14676 13062 562 0,'0'0'77'16,"0"0"-27"-16,0 0-14 0,0 0-3 16,85-26-6-16,-55 26-9 15,-3 0-11-15,-2 0 2 16,-3 5-8-16,-2 5 0 16,-6 5 9-16,-3 2-3 15,-8 5 2-15,-3 3 25 16,0 3 6-16,-15 1-3 15,-4 0-5-15,-3-2-17 16,3-3-4-16,5-3 0 16,3-4-7-16,5-6 3 15,4-4-5-15,2-2-1 16,0-4-2-16,0-1-5 16,7 0 6-16,5 0 16 0,4 0-7 15,1-4-4-15,2-5-4 16,-2 1 0-16,3-2 1 15,2 2-2-15,4-4-17 16,0 1-13-16,0-3-63 16,-1-2-97-16</inkml:trace>
  <inkml:trace contextRef="#ctx0" brushRef="#br0" timeOffset="128506.49">15161 13030 805 0,'0'0'70'16,"0"0"14"-16,0 0-10 16,0 0-48-16,0 0-10 15,0 0-16-15,-25 62 0 16,39-49-4-16,7 1 4 15,2-1 2-15,3-1 3 16,3-1-3-16,-4 1 4 16,-6-2-4-16,-5-5-1 15,-8 2 6-15,-3-1-5 16,-3 4-2-16,0 4 8 0,-11 1-2 16,-5 1-1-1,3-2-4-15,-1-5-1 0,1-5-31 16,4-4-30-16,1 0-138 15,1-9-310-15</inkml:trace>
  <inkml:trace contextRef="#ctx0" brushRef="#br0" timeOffset="128700.29">15249 13003 688 0,'0'0'108'15,"0"0"64"-15,0 0-105 16,0 0-58-16,0 0-8 0,19-72 4 16,-8 64-5-16,-1 2-5 15,2 5-7-15,0 1-39 16,0 0-83-16,-2 0-126 16</inkml:trace>
  <inkml:trace contextRef="#ctx0" brushRef="#br0" timeOffset="132208.57">16084 13023 280 0,'0'0'343'15,"0"0"-242"-15,0 0 23 16,0 0-26-16,0 0-31 15,0 0-16-15,0 0-25 16,-25-3-20-16,16 19-5 16,-2 2 18-16,-2 3-14 15,3 0 1-15,0-2-1 16,2-2-4-16,2-1 0 16,3-2-1-16,3 3-3 15,0-2 1-15,0 0-5 0,0-2-15 16,11-1 9-1,5-2-12-15,3-3 11 0,4-3-9 16,2-4-5-16,0 0 17 16,0 0-14-16,-2-7 14 15,-10-5 10-15,-2-2 1 16,-6-1 5-16,-5-3 11 16,0-2 33-16,0-1 3 15,-4-1-17-15,-8 1-11 16,-3 4-4-16,-1 4-5 15,1 4-7-15,-1 4 2 16,2 2 1-16,-1 3-6 16,0 0-5-16,0 0-3 15,3 4 1-15,1 5-29 16,5-1-74-16,4-2-47 0,2-2-189 16</inkml:trace>
  <inkml:trace contextRef="#ctx0" brushRef="#br0" timeOffset="132435.71">16323 13093 650 0,'0'0'185'0,"0"0"-89"0,0 0-5 15,0 0-41-15,0 0-22 16,0 0-28-16,-8-4-3 16,8 3-22-16,9-2-106 15,6-1-73-15,0-1-396 16</inkml:trace>
  <inkml:trace contextRef="#ctx0" brushRef="#br0" timeOffset="132790.5">16439 13022 176 0,'0'0'538'0,"0"0"-510"0,0 0 34 15,0 0 11-15,0 0-44 16,0 0 14-16,11 51-13 15,6-39-1-15,0-1-10 16,2 2-13-16,0-2 8 16,-3 1-3-16,-4-3 1 15,-2 1-3-15,-5-3-7 16,-4 2 5-16,-1 2-1 16,0 3-5-16,0 2 2 15,0-1-3-15,-8-2 2 16,-2-5-2-16,3-1-1 15,1-3-3-15,0-2-17 0,3-2-61 16,1 0-63-16,2-9-176 16</inkml:trace>
  <inkml:trace contextRef="#ctx0" brushRef="#br0" timeOffset="132997.84">16524 12992 597 0,'0'0'137'16,"0"0"-34"-16,0 0 2 15,0 0-21-15,0 0-60 16,45-72-17-16,-27 59-6 0,-2 3 5 16,4 2-6-1,-1 2-8-15,2 2-27 16,0 3-30-16,-1-1-55 0,-3 2-123 15</inkml:trace>
  <inkml:trace contextRef="#ctx0" brushRef="#br0" timeOffset="133790.54">18028 13002 674 0,'0'0'130'0,"0"0"27"15,0 0-80-15,0 0-40 0,0 0-16 16,0 0-2-16,-39 59-3 16,30-38-7-16,2 0-7 15,1 1 5-15,5-1-7 16,1 1-2-16,1-2-3 16,17-1-43-16,6-5 39 15,2-3-15-15,3-4 9 16,-2-5-14-16,1-2-11 15,-2 0-17-15,-1-7 18 16,-4-9 19-16,-6-1 20 16,-5-3 0-16,-3-2 17 15,-7-1 54-15,0-3-4 16,0 1-18-16,-8 1-8 0,-7 6-10 16,-1 5-16-1,-3 6 1-15,2 1-14 0,3 5 21 16,-1 1-23-16,5 0 0 15,1 0 1-15,0 0-1 16,5 1-36-16,4 2-104 16,0 0-86-16</inkml:trace>
  <inkml:trace contextRef="#ctx0" brushRef="#br0" timeOffset="134018.37">18446 13013 806 0,'0'0'74'16,"0"0"30"-16,0 0-37 15,0 0-40-15,0 0-26 16,0 0-2-16,18-29-31 15,-3 24-158-15,2-1-175 16</inkml:trace>
  <inkml:trace contextRef="#ctx0" brushRef="#br0" timeOffset="134357.79">18613 12926 688 0,'0'0'134'0,"0"0"-73"16,0 0 14-16,0 0-9 16,0 0-25-16,88-8-13 15,-69 17-5-15,-2 5-8 16,-2 3 5-16,-6 4-10 16,-5 3-4-16,-4 3 10 15,0 2-13-15,0 0 4 16,-9-4 3-16,0-5-9 15,3-5 1-15,1-5 2 0,5-3-4 16,0-4-1-16,0-2-3 16,0-1-7-16,13 0 7 15,3 0-13-15,8-1-13 16,1-10-28-16,2 0-52 16,-2-3-3-16,-3 0 18 15,-5-1-91-15,-3 0-250 16</inkml:trace>
  <inkml:trace contextRef="#ctx0" brushRef="#br0" timeOffset="134634.41">18955 12964 581 0,'0'0'175'16,"0"0"-15"-16,0 0-63 15,0 0-20-15,0 0-24 16,0 0-22-16,-33 32-6 15,33-22-11-15,0 0-14 16,10 3-1-16,8 1 1 16,8 1 0-16,0-2 0 15,1 1 4-15,-2-3-4 16,-5 1-9-16,-5 0 8 16,-6 1-10-16,-4 0 7 15,-5 0 1-15,0 0-10 16,-2-3-8-16,-12-3-62 0,0-4-66 15,-1-3-186 1</inkml:trace>
  <inkml:trace contextRef="#ctx0" brushRef="#br0" timeOffset="134856.41">19043 12891 680 0,'0'0'170'16,"0"0"-75"-16,0 0 42 16,0 0-51-16,0 0-43 15,74-72-22-15,-57 60-19 0,2 1 0 16,6 2-2 0,4 6-65-16,-4 3-105 0,2 0-121 15</inkml:trace>
  <inkml:trace contextRef="#ctx0" brushRef="#br0" timeOffset="135808.31">20199 12986 366 0,'0'0'278'0,"0"0"-147"15,0 0-5-15,0 0-42 16,0 0-26-16,0 0-29 16,-25 17 13-16,16-6-13 15,0 4-10-15,3-3-3 0,3 4-16 16,3 0 0 0,0 1 5-16,0-1-5 0,14 0-1 15,3-4-5-15,7-2 12 16,3-3-10-16,3-4 4 15,1-3-20-15,-6 0 7 16,-4-1-2-16,-6-9 15 16,-7-1 3-16,-4-2 1 15,-2-1 11-15,-2-1 6 16,0 0 1-16,0-1 7 16,-6 3-3-16,-8 1-18 15,-4 2 1-15,-2 2 2 0,0 4-1 16,-1-1-4-1,2 2-5-15,4 3 3 0,3 0-4 16,3 0-2-16,6 0-2 16,3 0-9-16,0 0-79 15,0 0-22-15,2 3-183 16</inkml:trace>
  <inkml:trace contextRef="#ctx0" brushRef="#br0" timeOffset="136019.59">20528 12982 752 0,'0'0'155'0,"0"0"-17"0,0 0-30 16,0 0-24-16,0 0-58 15,0 0-14-15,-10-7-12 16,10 7-11-16,0 0-14 15,0 0-129-15,17 0-43 16,4 0-191-16</inkml:trace>
  <inkml:trace contextRef="#ctx0" brushRef="#br0" timeOffset="136322.74">20708 12924 570 0,'0'0'223'0,"0"0"-126"16,0 0 18-16,0 0-30 16,0 0-35-16,0 0-37 15,-50 42-4-15,59-26-2 16,15-1-7-16,5 2 11 16,0-2-9-16,-2-3 5 15,-3 1-7-15,-3-1 6 16,-6 0-5-16,-5-2-1 15,-7 0 0-15,-3 1 2 16,0-1 7-16,-10 3-9 16,-9-4 5-16,1 0-5 15,4-4-8-15,4-5-98 16,3 0-7-16,2 0-203 16</inkml:trace>
  <inkml:trace contextRef="#ctx0" brushRef="#br0" timeOffset="136526.91">20862 12832 734 0,'0'0'171'16,"0"0"-105"-16,0 0 34 15,0 0-20-15,0 0-60 0,98-64-20 16,-74 54-1-1,-2 4-22-15,-3 6-85 16,-3 0-59-16,-6 6-124 0</inkml:trace>
  <inkml:trace contextRef="#ctx0" brushRef="#br0" timeOffset="137606.44">14565 13947 485 0,'0'0'197'0,"0"0"-124"16,0 0 34-16,0 0-40 16,0 0-32-16,0 0-5 15,-34 25-6-15,22-9-3 16,3 1-4-16,3 0-12 15,2-3-4-15,2 1-1 16,2 1-2-16,0 1 1 16,11 0-5-16,11-2 0 15,8-5 6-15,4-4 1 16,4-5-1-16,-1-1-5 0,3 0-19 16,-9-7 13-16,-8-5 10 15,-5-2 2-15,-8-2 4 16,-1-1-1-16,-3-3 8 15,-1 0 2-15,-2 0 5 16,-3 0 7-16,0 1-19 16,-3 4 0-16,-8 3-3 15,-1 5-1-15,2 5-3 16,1 2-7-16,0 0-6 16,1 1-31-16,4 9-27 15,1 0-97-15,1-1-235 16</inkml:trace>
  <inkml:trace contextRef="#ctx0" brushRef="#br0" timeOffset="138177.97">16876 13974 565 0,'0'0'262'0,"0"0"-157"16,0 0-23-16,0 0-27 15,0 0-11-15,0 0-19 16,-65 44 0-16,52-26-21 16,6 2-3-16,3 0 5 15,2 1-5-15,2-2-2 16,0 1 1-16,6 0-5 15,12-1 4-15,3-5-4 0,5-6-1 16,5-5 5-16,0-3-10 16,2 0 9-16,-4-14-13 15,-7-2 15-15,-8-2 3 16,-4-1 0-16,-6 0 12 16,-4-2 32-16,0 1-10 15,0-2-2-15,-14 5-8 16,-5 5-6-16,-3 2-11 15,-3 3-8-15,-4 3 4 16,4 1-4-16,-1 3 1 16,7 0-3-16,8 0-56 15,10 0-95-15,1 0-218 16</inkml:trace>
  <inkml:trace contextRef="#ctx0" brushRef="#br0" timeOffset="138707.04">18713 13970 724 0,'0'0'65'16,"0"0"27"-16,0 0-3 15,0 0-16-15,0 0-36 16,0 0-13-16,-54 55-13 15,50-36 3-15,4 4-13 16,0 1 3-16,12 1-4 16,12-2-5-16,7-3 2 15,6-6 3-15,1-5 5 16,0-9-2-16,-2 0-2 16,-3-5 3-16,-6-13-3 15,-6-4 4-15,-3-1 0 0,-8-2 1 16,-5-5 10-16,-5-2 43 15,0 3-24-15,-18 2-32 16,-8 9 5-16,-2 6-4 16,0 8-4-16,-1 4 0 15,4 0-7-15,7 2 2 16,6 7-68-16,9 1-49 16,3-1-236-16</inkml:trace>
  <inkml:trace contextRef="#ctx0" brushRef="#br0" timeOffset="139112.96">20661 13809 918 0,'0'0'80'0,"0"0"35"0,0 0-65 16,0 0 9-16,0 0-15 16,0 0-8-16,0 106 4 15,0-61-27-15,0 3-5 16,0 3-1-16,5-2-7 16,7-1-3-16,4-3-18 15,3-5-71-15,0-9-56 16,-3-12-144-16</inkml:trace>
  <inkml:trace contextRef="#ctx0" brushRef="#br0" timeOffset="140258.25">21279 11527 371 0,'0'0'71'0,"0"0"60"15,0 0-37-15,0 0-28 16,0 0-3-16,0 0 19 15,-16-11-13-15,16 11-37 16,9-3-28-16,22-1 4 16,15-1 9-16,20-3-4 15,8-2-9-15,3-1 0 16,-1 0 0-16,-11 1 0 16,-5 4-4-16,-15 2 2 15,-14 3 1-15,-13 1-3 16,-12 0-3-16,-6 0 3 15,0 0 5-15,0 0 7 16,0 1 0-16,0 8 5 0,-5 2 18 16,-2 1-12-16,4 4-8 15,3 2-5-15,0 3 6 16,0 6-5-16,0 5-3 16,6 6-1-16,4 6 12 15,1 7-3-15,2 7-1 16,2 10 3-16,3 6-7 15,1 7 2-15,1 2-11 16,1 3 0-16,1 3 9 16,-1 3-11-16,1 2 0 15,1 9 0-15,-2 3 3 16,3 3-3-16,-4 4 0 16,3-5 0-16,-4 0 0 15,5-5 0-15,3-6 0 16,3-8 3-16,3-7-1 0,1-6-2 15,0-7 0-15,1-4 0 16,1-2-3-16,-1-10 3 16,-5-6-17-16,-10-14 4 15,-11-14 1-15,-9-11 11 16,-6-6 0-16,-35-2 1 16,-25-3 9-16,-22-11-9 15,-15-4-1-15,-13 3-16 16,-9 0-40-16,-5-1-79 15,-4 2-107-15,-4-2-367 0</inkml:trace>
  <inkml:trace contextRef="#ctx0" brushRef="#br0" timeOffset="142138.56">10936 10854 208 0,'0'0'69'0,"0"0"-47"16,0 0 55-16,0 0-6 16,0 0-7-16,0 0-31 15,0 0-14-15,0 0-12 16,0 0 16-16,0 0-16 15,0 0 9-15,0 0 14 16,0 0 5-16,0 0 5 16,0 0-20-16,0 0-7 15,0 0 12-15,0 0-17 0,0 0-2 16,0 0 7 0,0 0 1-16,0 0-1 0,0 0-6 15,-2 0-3-15,-4 0 9 16,3 0-13-16,-3 3 0 15,-3 0 4-15,-1-1 0 16,-1 1 0-16,-5 1 1 16,2-1 2-16,-5 1 4 15,-2-1-6-15,-3 1 1 16,-6-1 8-16,-4 2 8 16,-2 0-1-16,-7 0-2 15,-6-1-8-15,-5 1 12 16,-7 3-19-16,3-1-1 15,4 1 5-15,14-2-8 0,1-1 0 16,5 0 0-16,-1-3 3 16,-2 2 8-16,-5-1-9 15,-4 1-2 1,-8 1 7-16,-4 2-4 0,-7 1 2 16,-9 4 2-16,-3-1-6 15,2-1 17-15,3 0-17 16,6-2 0-16,7-2 11 15,4-2-9-15,4-3 4 16,3 1 2-16,-4-2 2 16,-3 3-2-16,-9 1-8 15,-2 1-1-15,-8 4 3 16,-1 1 0-16,2 1-3 16,3-1 0-16,9-1 3 0,8-4-2 15,6-2-1-15,5-1 0 16,6-2 5-16,-2 0-3 15,0 0 6-15,1 0-8 16,1 0 0-16,6 0 2 16,3 1-2-16,8-1 0 15,7 0 2-15,7 0-2 16,4 0-5-16,1 0 4 16,0 0-7-16,0 0 0 15,0 0-48-15,3 0 0 16,18 0-6-16,10 0-58 0,14-10-111 15</inkml:trace>
  <inkml:trace contextRef="#ctx0" brushRef="#br0" timeOffset="142837.59">10673 10696 331 0,'0'0'141'16,"0"0"-3"-16,0 0-24 15,0 0-27-15,0 0-33 16,0 0 0-16,0-3-5 16,1 3-35-16,8 0-4 15,5 0 8-15,4 0-10 16,4 0 1-16,-1 1-8 0,1 6 0 16,1 2 9-1,-5 2-10-15,1 5 1 0,2 4 1 16,-2 2-1-16,-1 5 1 15,-7 1-4-15,-5 2 7 16,-6-2 8-16,0-1-7 16,-5-4-1-16,-8-7 3 15,-2-5-8-15,3-1 0 16,3-4-45-16,2-2-118 16,4-1-148-16</inkml:trace>
  <inkml:trace contextRef="#ctx0" brushRef="#br0" timeOffset="144989.54">18031 10637 12 0,'0'0'86'15,"0"0"1"-15,0 0-14 0,0 0 18 16,0 0-23 0,0 0 6-16,-1-3-14 15,1 3-7-15,0-2-20 0,0 2 4 16,0 0 7-16,0-1-14 15,0-1-3-15,0 2 15 16,0-1-16-16,0 0 25 16,0 1-18-16,0 0-8 15,0-2 3-15,0 1-7 16,0 1-4-16,0 0 0 16,0 0-13-16,0 0 10 15,0 0-14-15,0 0 0 16,4 0 4-16,5 10-3 15,2 4 1-15,2 2-2 0,-1 3 2 16,-1 2 9-16,0 3-11 16,0 2 1-16,-2-2 3 15,-1-2-1-15,0 2 0 16,0 2-1-16,-1 0 0 16,3 1 10-16,-2 0-12 15,1 0 0-15,0-5 6 16,-3 0-6-16,1-5 3 15,-4-3-3-15,0-4 2 16,0-3 0-16,-3-2 1 16,0-2-3-16,0 0 0 15,0-2 2-15,0 1-2 16,0-2 0-16,0 0 1 16,0 0-6-16,0 0 4 0,2 0-29 15,-2 0-61-15,1-9-75 16,5 1-126-16</inkml:trace>
  <inkml:trace contextRef="#ctx0" brushRef="#br0" timeOffset="145446.54">18455 10857 288 0,'0'0'116'0,"0"0"-8"15,0 0-16-15,0 0-22 16,0 0-28-16,0 0-3 16,-2-3-10-16,1 3 7 15,-2 0-2-15,1 0-18 0,-1 0 11 16,-3 6-8 0,-1 2-9-16,0 3 9 0,-4 3-8 15,-4 3 0-15,-1 5-10 16,-7-1 4-16,-2 1 3 15,2 1-7-15,1-3 0 16,3-5-1-16,5 1-1 16,1-7-10-16,3-2-39 15,2 1-29-15,2-7-5 16,2 0-142-16</inkml:trace>
  <inkml:trace contextRef="#ctx0" brushRef="#br0" timeOffset="145787.84">17883 10944 434 0,'0'0'122'16,"0"0"-8"-16,0 0-31 15,0 0-19-15,0 0-33 16,0 0-16-16,8-4 11 0,3 4-18 16,8 10 1-1,4 4 11-15,9 3-10 0,7 3-4 16,7 3-6-16,6 0-2 15,0 4 1-15,-1 0-76 16,-6-3-49-16,-9-5-259 16</inkml:trace>
  <inkml:trace contextRef="#ctx0" brushRef="#br0" timeOffset="149038.54">18037 11252 235 0,'0'0'15'0,"0"0"-2"0,0 0 19 15,0 0 18-15,0 0 31 16,0 0-40-16,89-41-7 15,-69 35 6-15,2 2-16 16,2-1-1-16,3-1-14 16,-1 0 1-16,2 1 18 15,-3 2-20-15,1 1 5 16,2 1-5-16,2 1-1 16,6 0 4-16,6 0-4 15,1 0 0-15,0 0 7 16,-2 1-8-16,-2 7 4 15,-3-1 6-15,-3 1-9 0,-3-1 7 16,-5 1-14-16,-3 1 6 16,-2-1-10-16,2 3 10 15,4-1-4-15,5 3 2 16,3-1-4-16,1-2 3 16,-2 1-3-16,-4 1 0 15,-2 2-1-15,-5 1 1 16,-3 2 0-16,1 0 1 15,1-1-1-15,2 2 3 16,2 4-3-16,2-1 0 16,1 3 2-16,2 1-2 15,0 1 0-15,-3-1 7 16,-5-2-7-16,1 1-4 0,-4 1 2 16,1-1 2-1,0 1 3-15,-2 2-3 0,0-1 0 16,1 0-2-16,1 4 6 15,-1 0-6-15,2 2 2 16,-3 1 0-16,1-2 13 16,-2 0-13-16,-5-3 0 15,0-1 4-15,1-2 0 16,-2-1-4-16,2 2-1 16,0-1 1-16,1 0 1 15,1 1-1-15,-2-2 0 16,2 1 3-16,0 1 2 0,1 2-5 15,0 1-1 1,-2 0 1-16,-2-1 3 0,1 0-3 16,-2-1 0-16,0 0 0 15,-3-2 2-15,-2 2-2 16,0 3 0-16,2 5 0 16,4 3 4-16,-2 3-4 15,2-2 0-15,2-2 1 16,-5-2 0-16,-2-2 1 15,0-1-2-15,-4-1 4 16,-1 1-10-16,-1-1 4 16,2 2 2-16,2 4 3 15,-1 1-3-15,3 2 1 16,-2-5-1-16,-3-1 5 0,1 0-7 16,-2-2 6-16,1 1-4 15,-1-4 0-15,-1-1-2 16,0 1 2-1,0-1 0-15,0 3 3 0,0 0-7 16,0 1-14-16,0-1 13 16,-1-1 5-16,-7 0 1 15,1-1 1-15,2-2-2 16,1-1 0-16,-2-1 4 16,1 0-4-16,-3 2-2 15,0 0-16-15,-1 1 18 16,0 2 2-16,0 2-2 15,3 2 2-15,2 0 7 0,-1 0-7 16,-1-1 1-16,-1-1 2 16,-1-3-4-16,-1 1 1 15,-5-4 7-15,-3 0-8 16,-2 1 10-16,-3 1-3 16,2 2 8-16,2 0-5 15,0-2-1-15,2-2-3 16,-1 2-7-16,-1-2 0 15,2 2 9-15,-2-1-9 16,2 0 0-16,-2-2 1 16,0-1 1-16,0-1 0 15,-1-3 4-15,-1 0-4 16,1-2 8-16,1 2-6 0,-3 1-2 16,0 0-2-16,-1-1-3 15,-5 1 1-15,-1-1 2 16,-1 0 0-16,4 0 3 15,-1 0-3-15,4-3 0 16,0-2 4-16,2-3-4 16,-2-2 1-16,-2-2-1 15,-1 2 4-15,-6-3 3 16,-5 2 1-16,-6-1 12 16,-6-1 1-16,2-1-5 15,-3-3 0-15,4-3-5 16,0 0-5-16,3 0 23 0,2 0-17 15,-2 0-9 1,3 0 17-16,0-1-12 0,1-2 4 16,2-3 8-16,2-3-14 15,-1 1 6-15,3-3-10 16,0-2 1-16,2 1 6 16,1 0-9-16,0-1 0 15,-2 2 0-15,1-2 3 16,0-1-4-16,-1 0 2 15,-3-3-1-15,1 0 5 16,-2-1-5-16,4-2-3 16,1-1 1-16,3-1 4 15,4-3-3-15,0 1 1 16,2-1 0-16,-1 1 5 0,1-2-5 16,1-2 3-16,0 0-4 15,-2-2 3 1,0-3-4-16,0-2 2 15,0-2-2-15,5-1 1 0,-1-1 1 16,3 0 0-16,-1-2 0 16,1-4 0-16,2-3 9 15,2-1-3-15,0-2-3 16,1 2 13-16,-2 3-16 16,-1 3 9-16,-2-1-9 15,0 3 5-15,3-2 0 16,2 3-5-16,1-3 2 15,1 3 2-15,1-3-4 0,1 1 0 16,-1 1 0-16,1-1 1 16,-2-1 0-16,-3 2-1 15,0-3 0-15,-4-2 1 16,-3-1-1-16,3 0 0 16,-1-1-3-16,5 5 7 15,1-2-6-15,1 1 2 16,3-1 0-16,-2 0 0 15,0-1 2-15,-3 3-2 16,0 0 0-16,-2 4 0 16,0-2 2-16,-1 0-2 15,2-1 0-15,3 1 0 16,3 3 0-16,2 4 0 0,0 3-3 16,2 3 6-16,-1-1-2 15,1 1-1-15,-1-4 0 16,-1-2 1-16,1-4-1 15,0-2-2-15,1 1 2 16,2-4-1-16,0 1 1 16,0 0 0-16,9 1-2 15,7 3-5-15,3 3 3 16,4-1 3-16,1 4 1 16,-3-2 1-16,3 1 4 15,0-2-5-15,1-3 0 16,4-4-2-16,-1-3 2 0,8 2-1 15,-2 7-1 1,5 7 2-16,3 4-2 0,3 5-3 16,1 0 5-16,6-1-2 15,3 3 2-15,0 0 0 16,2 4 1-16,5 4-1 16,6 4 0-16,2 6-4 15,3 0-6-15,5 0 5 16,-2 7-35-16,1 9-9 15,-5 2-17-15,-6 4-28 16,-14 8-60-16,-13 3-379 16</inkml:trace>
  <inkml:trace contextRef="#ctx0" brushRef="#br0" timeOffset="156468.31">8820 15358 191 0,'0'0'65'15,"0"0"39"-15,0 0-22 16,0 0 8-16,0 0-30 0,0 0 11 16,0 0-23-1,0 0-6-15,-15 0 7 0,15 0-5 16,0 0 1-16,0-1-4 16,0-2-17-16,0 0-10 15,0 0-1-15,0 2-6 16,0-2 7-16,0 3-14 15,15 0 1-15,3 0 4 16,4 6 3-16,-1 5-2 16,0 0-2-16,1 2 1 15,-5 0 9-15,-1-2-10 16,-4-1-1-16,-2 0 5 16,-2 1-3-16,-2 2-4 15,0-1 6-15,2 6-6 16,3-1 2-16,1 1 1 0,5 0-4 15,1 0 3-15,-2-2-3 16,5 0 0-16,-6-4 0 16,-3-3 1-16,0-4-1 15,-3-2 0-15,-3-2 1 16,1-1 1-16,-1 0-2 16,0 0 0-16,2 0 3 15,-1 0 3-15,2-3 8 16,-5-5-10-16,1-3 13 15,-2-2 6-15,-3-2 3 16,0-5 3-16,0-3-17 16,0-5-2-16,0-3 4 0,0-3-14 15,0-2 4 1,0 0 4-16,-2 4-5 16,-1 4-1-16,3 3-2 0,0 6 2 15,0 2-1-15,0 3-1 16,0 1 0-16,2 2-3 15,2 1 5-15,1 4-4 16,-2 2 2-16,0 1-2 16,1 0-2-16,1 3-9 15,1-1-25-15,3-1 0 16,7 2-37-16,-1 0-78 16,7 0-110-16,-1 12-318 15</inkml:trace>
  <inkml:trace contextRef="#ctx0" brushRef="#br0" timeOffset="156906.65">9940 15325 75 0,'0'0'403'16,"0"0"-293"-16,0 0 32 15,0 0-27-15,0 0-35 16,0 0-21-16,0 0-19 16,-47 5 10-16,23 5-23 15,3-2-12-15,-3 1-4 16,5-4-10-16,5 0-1 0,2-3 0 15,5 0-43-15,4 1-79 16,3-2-123-16,0 2-349 16</inkml:trace>
  <inkml:trace contextRef="#ctx0" brushRef="#br0" timeOffset="157135.96">9945 15509 401 0,'0'0'167'0,"0"0"9"15,0 0-36 1,0 0-35-16,0 0-37 16,0 0-16-16,-94 33-17 0,79-32-13 15,3-1-22-15,6 0-3 16,6-3-69-16,0-8-154 15,0-2-347-15</inkml:trace>
  <inkml:trace contextRef="#ctx0" brushRef="#br0" timeOffset="159621">14553 10578 375 0,'0'0'17'0,"0"0"19"16,0 0 28-16,0 0 13 16,0 0 7-16,0 0-56 15,0 0-22-15,0-7 6 0,0 7-12 16,0 8-6-1,5 13 6-15,2 7 0 0,2 5 30 16,3 2-23-16,-3 2 0 16,0 2 13-16,-3 2-15 15,1 0 2-15,-1 0 15 16,-2-3-12 0,2-3 1-16,-2-5-11 0,-1-4 0 15,3-8-2-15,-2-6-40 16,2-6-101-16,5-6-245 15</inkml:trace>
  <inkml:trace contextRef="#ctx0" brushRef="#br0" timeOffset="159898.37">14912 10827 439 0,'0'0'57'0,"0"0"19"16,0 0-30-16,0 0 20 15,0 0-26-15,0 0-32 16,-60 9 15-16,45 8-10 16,0 5-4-16,0 5 15 15,-1 3-14-15,1 2-3 16,-6 1-3-16,0-1-4 0,1-4 6 15,3-2-6-15,0-8-66 16,-1-8-164-16</inkml:trace>
  <inkml:trace contextRef="#ctx0" brushRef="#br0" timeOffset="160167.81">14181 10898 243 0,'0'0'77'16,"0"0"-10"-16,0 0 5 15,0 0-23-15,82 3-28 16,-57 5 8-16,5 2-10 15,4 4-17-15,5 2 14 16,8 3-15-16,0 2-1 16,8 1-11-16,3-4-153 15</inkml:trace>
  <inkml:trace contextRef="#ctx0" brushRef="#br0" timeOffset="160706.31">16205 10782 63 0,'0'0'76'16,"0"0"35"-16,0 0-25 15,0 0 20-15,0 0-2 16,0 0-70-16,-1-18-6 16,1 18-1-16,0 0-16 15,0 0-6-15,0 0-5 16,0 8 0-16,1 7 12 0,4 7-11 15,-1 3 13 1,2 6 1-16,1 2 0 16,-1 1-13-16,0-5-2 0,-2-2 1 15,-3-4 3-15,-1-5-4 16,0-5-9-16,0-6-73 16,4-7-224-16</inkml:trace>
  <inkml:trace contextRef="#ctx0" brushRef="#br0" timeOffset="160963.67">16381 10892 320 0,'0'0'96'16,"0"0"-7"-16,0 0-28 15,0 0 0-15,0 0-39 16,0 0-8-16,-55 20-2 16,43-7-9-16,0 2 13 15,2-1-16-15,-1 0 0 16,1-3-2-16,1-2-42 16,0-3-99-16,-3-6-264 15</inkml:trace>
  <inkml:trace contextRef="#ctx0" brushRef="#br0" timeOffset="161190.4">15890 10896 243 0,'0'0'72'15,"0"0"-57"-15,0 0 6 16,0 0 32-16,0 0-12 16,84 27-16-16,-55-15-25 15,1 2 2-15,3-3-2 16,1-3-166-16</inkml:trace>
  <inkml:trace contextRef="#ctx0" brushRef="#br0" timeOffset="164061.2">20160 10965 101 0,'0'0'67'0,"0"0"20"15,0 0-4-15,0 0-17 16,0 0 15-16,0 0-8 15,0 0-7-15,-9-33-15 16,8 31-8-16,-1 1 15 16,2 1-34-16,0 0-22 15,0 0 1-15,0 10-2 16,0 6 6-16,2 6 9 16,2 0-12-16,2 4 19 15,-1 0-19-15,-2 3-2 16,-2 1 4-16,2 0-1 15,2 0 1-15,1 0-6 0,2-4 0 16,0-4 1-16,-4-7-1 16,1-5-6-16,-5-4-21 15,0-6-95-15,0 0-160 16</inkml:trace>
  <inkml:trace contextRef="#ctx0" brushRef="#br0" timeOffset="164329.78">20314 11139 149 0,'0'0'241'16,"0"0"-190"-16,0 0 47 16,0 0-8-16,0 0-26 15,0 0 16-15,10-27-52 16,-10 27-27-16,0 11 2 15,-1 8-2-15,-4 3 13 16,-1 1-14-16,-2 1-1 16,-3-2 1-16,0-3 1 15,-2-2-1-15,1-4-18 16,0-3-88-16,-1-6-59 16,-5-4-304-16</inkml:trace>
  <inkml:trace contextRef="#ctx0" brushRef="#br0" timeOffset="164584.41">19901 11088 270 0,'0'0'36'0,"0"0"-35"16,0 0 16-16,0 0 25 16,82 35-12-16,-51-11-5 15,3 3-4-15,1 2-21 16,-1-2 17-16,-7-2-17 0,-8-7-133 16</inkml:trace>
  <inkml:trace contextRef="#ctx0" brushRef="#br0" timeOffset="193011.76">11428 14805 4 0,'0'0'69'0,"0"0"-18"15,0 0-25-15,0 0-4 16,0 0-3-16,0 0-4 16,0 0 18-16,0 0 1 15,0-8 8-15,0 8 11 16,0 0 18-16,0-2-10 16,0 2 8-16,0-2-18 0,0 0-5 15,-3 2 4-15,-5-1 18 16,-5 1-31-16,-5 0-15 15,-7 0 18-15,-5 0-13 16,-3 3-2-16,3 1-15 16,2 1-4-16,1 0 18 15,2-1-15-15,5 0-6 16,2 0 3-16,3-1-2 16,4 1-4-16,0-1 4 15,-2 0-2-15,2 1 8 16,-1 0-9-16,-3 0 1 15,3-2 15-15,1-1-3 16,3-1 17-16,2 0-19 16,3 0-4-16,0 0 21 0,3 0-20 15,0 0 1-15,0 0 6 16,0 0-8-16,0 0-1 16,0 0-7-16,0 0 4 15,0 0-4-15,0 0 0 16,0 0 0-16,0 0 3 15,0 0-3-15,0 0-1 16,0 0-1-16,0 0 2 16,0 2-4-16,0 3 3 15,0 3 1-15,0 2 6 0,3 2-6 16,0 1 0 0,2 1 2-16,-4 1 0 0,1 1 5 15,-2 0-7-15,1 2 0 16,1-1 5-16,-1-2-4 15,2 2 0-15,0 0 2 16,0 6-1-16,0 0-4 16,0 5 6-16,0 1-4 15,0 1 3-15,-2-1-2 16,2 0-1-16,0-3 0 16,-1 0 1-16,1-1-2 15,-3 1 1-15,4 0 0 16,-2 3 1-16,-1 3 0 15,1 5-1-15,-1 1 0 16,-1 1 2-16,2 1-2 0,-2-4 0 16,1 0 0-16,1-2-1 15,2-2 1-15,4 2 0 16,2 3 0-16,-1-2 0 16,2 2 7-16,-1 1-1 15,-3-1-4-15,-1 2 2 16,2-1-4-16,1 0 0 15,-3-2 0-15,1-4 0 16,4 0-2-16,-1 2 1 16,2 0 1-16,-3 1 3 15,1 1-1-15,-1-3-2 16,-1 3 4-16,-2-1-4 0,1-1 4 16,-2-4-4-16,-2-4 0 15,-2-6 3-15,2-1-1 16,-1-2 0-16,1-3 3 15,-2 0 6-15,1-2-4 16,-1-1-7-16,1-1 4 16,2-2 11-16,-4-6-12 15,0 0-1-15,0-2 8 16,0 0 8-16,1 0 4 16,-1 0-8-16,0 0-4 15,2 0 5-15,-2-4-14 16,1-1 1-16,2 1-2 15,-1 0 0-15,6-1-3 16,-1 3-6-16,5 0-9 0,4-1 10 16,2 2-7-16,2 0-1 15,2-1 2-15,5 2-7 16,3 0 18-16,4 0-19 16,2 0-12-16,2 3 10 15,0 3-12-15,-1-4-19 16,-1 3-35-16,-2-4-103 15,-2 1-482-15</inkml:trace>
  <inkml:trace contextRef="#ctx0" brushRef="#br0" timeOffset="195178.48">20973 15088 198 0,'0'0'87'15,"0"0"-47"-15,0 0 84 16,0 0-35-16,0 0-39 15,0 0-10-15,0-1-5 16,0 1-1-16,0 0 10 16,0 0-14-16,0 0 17 15,-4 0 10-15,-15 0-26 16,-8 0 4-16,-6 0-8 16,-6 0-25-16,-1 0 19 15,-3 0-19-15,7 0-1 16,7 1 1-16,11 1 0 15,8-2-2-15,7 0-1 0,3 0-5 16,0 0-6 0,0 0-50-16,0 0-15 0,9 0-38 15,6 0-104-15</inkml:trace>
  <inkml:trace contextRef="#ctx0" brushRef="#br0" timeOffset="196227.56">20996 15104 453 0,'0'0'60'0,"0"0"28"16,0 0 5-16,0 0-30 16,0 0-16-16,0 0-4 15,16 31 6-15,-11-11-12 16,2 2 8-16,0 3-16 15,1-3-1-15,-2 2-8 16,1-2-3-16,-2 1-7 0,-1 0 14 16,-1-1-13-16,2 2 4 15,-1 2-3-15,1 1-4 16,-1 2 7-16,1 0-13 16,-2 2 3-16,0 1 7 15,0 3-11-15,1 2 9 16,1 1 9-16,-1 2-7 15,2 0-9-15,0 2 4 16,0-3-6-16,0 4 6 16,2-2-7-16,-1 4 0 15,0-1 1-15,-1 1 0 16,-1 1 3-16,3 1-4 0,-1-3 0 16,0 0 2-16,1-1 0 15,-1-2 0-15,5 1 0 16,-3 1 6-1,3-3-3-15,-3 0 12 0,-3-4-15 16,0 3 8-16,0-1-7 16,-1-2 2-16,0 1-5 15,-2-5 26-15,0-2-20 16,-1-3 0-16,-2-2 2 16,1-1 14-16,2 2-9 15,2-2-2-15,-1-1 3 16,0 2-6-16,-1-5 0 15,0-5-4-15,0 0 6 0,0-1 3 16,2 2-11 0,-2 1 9-16,2-1-1 0,0-2-5 15,0-3-2-15,-2-3-1 16,-2-4 0-16,-1-2 2 16,0-2-2-16,0 0-2 15,0 0 4-15,0 0 0 16,2 0 5-16,-2 0-6 15,0 0-3-15,0 1 15 16,0 2-10-16,0-2 6 16,-9 2 0-16,-15 2 2 15,-14-1-5-15,-12 3-8 16,-16 2 3-16,-7 1 3 16,2 1-6-16,5-1-5 0,9-4 1 15,14-1 1-15,7-4 3 16,9-1-7-16,8 0 5 15,7 0 0-15,5 0 2 16,4 0-9-16,3 0 9 16,0 0 0-16,0 0-4 15,0 0-3-15,5 0-4 16,15-10-6-16,8-4-44 16,7-3-24-16,-4-1-134 15,-9-1-207-15</inkml:trace>
  <inkml:trace contextRef="#ctx0" brushRef="#br0" timeOffset="200993.19">11939 15516 256 0,'0'0'65'0,"0"0"48"15,0 0 1-15,0 0-53 16,0 0-12-16,0 0 11 16,0 0-15-16,-3-5-4 0,3 5 1 15,-1-2 2-15,1 2-4 16,-4-1-10-16,2 0-12 16,-1-1 20-16,0 1-2 15,2-1 1-15,-1 1 8 16,1 1-9-16,-2 0-7 15,-5 0-19-15,-2 6-10 16,-5 7 25-16,-4 3-18 16,-1 1 8-16,1 1-2 15,1-2-9-15,6-1 1 16,3-1-5-16,2-1 2 16,5 1-10-16,2-1 8 0,0 0 0 15,0 1 0-15,9-2 0 16,1 1 0-16,1 0 0 15,5-2 0-15,-1-1-4 16,6 0 5-16,4-3-1 16,4-1 3-16,5-3-3 15,0-2-4-15,4-1 3 16,2 0 2-16,-1 0 1 16,-5-1 0-16,0-9-2 15,-7 0 6-15,-6-3-4 16,-4 0-1-16,-3-1 9 15,-3-1-10-15,-2-2 9 16,0 0 3-16,-5 0 3 0,-2 0 9 16,-2 1-15-16,0 4 7 15,0-1-6-15,0 0-2 16,-5 1 12-16,-7 0-18 16,-1 1 0-16,-3 1 7 15,-4 2-7-15,-1 1-2 16,0 1 0-16,2 3 3 15,1 3-6-15,0 0 3 16,5 0 0-16,-1 0-2 16,4 2 4-16,2 2-4 15,4 1 1-15,1 2-8 16,1 2-6-16,1 1-7 0,1-2-12 16,0-1-22-16,0-2-76 15,0-4-117-15,13-1-315 16</inkml:trace>
  <inkml:trace contextRef="#ctx0" brushRef="#br0" timeOffset="201909.25">14145 15701 499 0,'0'0'163'15,"0"0"-39"-15,0 0 18 16,0 0-48-16,0 0-18 15,0 0-11-15,-9-6-30 16,-2 11-14-16,-2 7 2 0,-1 4-10 16,1 0-1-1,3-1-10-15,0 1 2 0,3-3 3 16,3 2-7-16,-1-1-1 16,4-1 1-16,1 0 0 15,0-1-1-15,1 1 0 16,15 0-1-16,3 0-3 15,3 0 5-15,5-3 0 16,1 0-2-16,6-4-1 16,1-3 1-16,-1-3-32 15,-1 0 34-15,-5-2 6 16,-4-8-2-16,-3-1-4 0,-8-3 14 16,-4-4-13-16,-1 2 10 15,-5-2 8-15,-3-1-8 16,0 2 17-1,0 1-13-15,-2 4-6 0,-7 1 10 16,-3 1-12-16,-2 3 5 16,-6 0-8-16,-1 3-4 15,-4 1 9-15,1 3-9 16,0 0 0-16,3 0 0 16,6 0 0-16,5 1-1 15,4 3 1-15,3-1 0 16,1 3-10-16,2 0 8 15,0-1-26-15,0 2-26 16,0-3-47-16,12 0-130 16,8-1-291-16</inkml:trace>
  <inkml:trace contextRef="#ctx0" brushRef="#br0" timeOffset="202137.27">14700 15800 663 0,'0'0'70'16,"0"0"86"-16,0 0-73 0,0 0-17 16,0 0-25-16,0 0-8 15,0-21-18-15,0 18-15 16,0 2-42-16,8-1-68 15,5 1-131-15,6-1-439 16</inkml:trace>
  <inkml:trace contextRef="#ctx0" brushRef="#br0" timeOffset="202493.77">15034 15655 677 0,'0'0'143'15,"0"0"-9"-15,0 0-20 16,0 0-43-16,0 0-24 0,0 0-26 16,0 0-9-16,-52-2-11 15,44 14 9-15,5 0-10 16,3-1 0-16,0 3-1 16,0-1-2-16,18 0-1 15,9 1 2-15,9 2 2 16,1-2 10-16,3 1-10 15,-7-1 0-15,-7-1 1 16,-9 0 1-16,-8-2-3 16,-7 2 1-16,-2-1-2 15,0 2 1-15,-6 0-3 16,-9-1-16-16,0-1-2 0,-4-7 1 16,1-2-2-16,0-3-17 15,4 0-45-15,4-7-64 16,3-11-128-16</inkml:trace>
  <inkml:trace contextRef="#ctx0" brushRef="#br0" timeOffset="202746.98">15110 15639 679 0,'0'0'247'15,"0"0"-201"-15,0 0 57 16,0 0-41-16,0 0-27 16,106-62-10-16,-75 52 3 0,2 2-19 15,1 2-4 1,1 0-3-16,-4 2 1 0,-7 1-1 16,-6 3-2-16,-9 0-10 15,-6 0-35-15,0 0-52 16,-3 0-47-16,0 7-120 15</inkml:trace>
  <inkml:trace contextRef="#ctx0" brushRef="#br0" timeOffset="203542.83">17214 15788 270 0,'0'0'486'0,"0"0"-379"16,0 0-20-16,0 0 31 15,0 0-35-15,0 0-28 16,-90 29-22-16,76-13-15 0,3-1-3 16,2 2-9-1,4 1-6-15,1-1 2 0,4 2 0 16,0 0-1-16,0-1-1 15,7 4 0-15,11-1-4 16,6-1 4-16,6-1-4 16,6-3-31-16,4-5 35 15,-1-4 0-15,1-4-3 16,-5-3 3-16,-6 0 3 16,-5-1-1-16,-6-14-2 15,-6-1 0-15,0-5 14 16,-2-4-6-16,-1 3 14 15,-4-1-2-15,-2 2 18 0,-3 4-12 16,0 0-9 0,0 4 6-16,-8 2-12 0,-2 1 2 15,-7 1-13-15,-2 0 4 16,-7 2-1-16,-3 2-3 16,-3 3-1-16,4-1 1 15,4 3 0-15,11 0 0 16,6 0-2-16,4 0-15 15,3 0-7-15,0 0-43 16,0 0-58-16,19 5-48 16,6 2-114-16</inkml:trace>
  <inkml:trace contextRef="#ctx0" brushRef="#br0" timeOffset="203757.4">17654 15903 600 0,'0'0'148'0,"0"0"-117"16,0 0 121-16,0 0-77 15,0 0-54-15,0 0-7 16,16-12-13-16,-8 12-2 15,5 0-71-15,5-1-185 0</inkml:trace>
  <inkml:trace contextRef="#ctx0" brushRef="#br0" timeOffset="204192.53">17977 15855 719 0,'0'0'20'16,"0"0"-2"-16,0 0 33 15,0 0-29-15,0 0-6 16,0 0-5-16,78-25 23 0,-50 25-1 16,5 0-14-16,-1 1 1 15,-4 9-1-15,-4 5 13 16,-8 5-13-16,-2 3 3 15,-10 4 20-15,-4 2-7 16,0 2-24-16,-7-1-9 16,-11-1 5-16,1-3-7 15,-1-5-26-15,5-4-4 16,0-4 24-16,5-8-8 16,5-1 11-16,2-4-12 15,1 0-5-15,3 0 11 16,17 0 8-16,9 0 1 15,3-8-1-15,3 0 2 0,2-2 1 16,1 3 1 0,-1 0 6-16,0 1-9 0,-3 0-21 15,-1 2-145-15,-6 1-157 16</inkml:trace>
  <inkml:trace contextRef="#ctx0" brushRef="#br0" timeOffset="204509.29">18632 15903 572 0,'0'0'293'0,"0"0"-216"16,0 0 26 0,-88-10-17-16,69 10-34 0,7 0-23 15,9 4-29-15,3 8 0 16,12 2-1-16,18 6 1 15,10-1 0-15,0 1 8 16,-1-2-5-16,-6-1-1 16,-4 0-2-16,-4 0 0 15,-5 0 2-15,-4 1-2 16,-5 1 0 0,-5-1 1-16,-4-1 0 0,-2-2 1 15,0-3-2-15,0-4-46 16,-6-5-9-16,-10-3-191 15,2 0-62-15</inkml:trace>
  <inkml:trace contextRef="#ctx0" brushRef="#br0" timeOffset="204748.29">18717 15830 681 0,'0'0'71'0,"0"0"-13"16,0 0 48-16,0 0-28 15,0 0-60-15,88-49-3 16,-70 47-4-16,5 0-7 0,-3 2-4 16,0 0-1-16,-1 0-5 15,-2 0-10-15,-1 0-49 16,-1 3-64-16,-1 3-145 15</inkml:trace>
  <inkml:trace contextRef="#ctx0" brushRef="#br0" timeOffset="205492.89">20384 16096 679 0,'0'0'258'0,"0"0"-194"16,0 0 66-16,0 0-44 16,0 0-37-16,-80-7-17 15,67 14-17-15,4 2-2 16,1 4-10-16,2 0-2 16,0 4-1-16,4 2 0 15,2-1 0-15,0 2-2 16,0 0 2-16,9-2-1 15,9 0 1-15,5 0 2 16,3-3-2-16,4-1-1 0,0-3 1 16,0-3 0-16,-2-3-1 15,-1-5 1-15,-3 0 1 16,-5-2-1-16,-1-12 7 16,-2-2-7-16,-4-4 4 15,-4-3 6-15,-5 0-6 16,-3-3 10-16,0 2-6 15,-1-2 1-15,-12 4 9 16,-3 1-18-16,3 2 0 16,-4 4 8-16,2 2-4 15,-1 4-8-15,-1 5 4 16,-3 3 0-16,-3 1-5 0,-1 0 5 16,-3 0-22-16,4 1-44 15,2 6-132-15,4 0-247 16</inkml:trace>
  <inkml:trace contextRef="#ctx0" brushRef="#br0" timeOffset="-212372.64">18516 16241 257 0,'0'0'85'0,"0"0"-8"15,0 0-11-15,0 0-3 16,0 0-16-16,0 0-7 15,0 0-11-15,2 0-7 16,-2 0 4-16,0 0-6 16,0 0 10-16,0 0-4 0,0 0-2 15,0 0 2 1,0 0-5-16,0 2-1 0,0 1-5 16,3 1-3-1,-2 0 0-15,3-1-8 0,-1 3-2 16,2-3 5-16,1 2-3 15,2 0-2-15,2-1 2 16,0 2-4-16,4-2 6 16,1 3-6-16,1 0 0 15,2-2 11-15,-3-1-7 16,0 1 11-16,-3-3-6 16,4 0 3-16,-5-1-5 0,0-1-6 15,-2 0 18-15,-4 0-11 16,-1 0-7-16,1 0 0 15,-2-1 4-15,4-3-1 16,-1 1 2-16,0 0-1 16,0 0 1-16,-1 0 6 15,2 1-10-15,-1-1 3 16,0 0-3-16,-1 2 1 16,-1-2-2-16,1 2-1 15,-1-2 2-15,0 0-1 16,-2-1 0-16,1-2 7 15,0 2-2-15,-2 0-1 16,1 1 12-16,-2-2-3 0,0 0 3 16,0 0 0-1,0 1-10-15,0 0-1 0,0 0 10 16,0-1-8-16,0 1-4 16,0 1-2-16,0-1 2 15,0 0 0-15,0 0-4 16,0 0 0-16,0 1 2 15,0 0-2-15,0 2 0 16,-2-2-1-16,1 2 2 16,-1-4 3-16,1 1-4 15,1 0 0-15,-2-2-2 16,1 2 6-16,-1-2-1 16,2 0-3-16,-1 1-3 15,-2-1 3-15,0 2 0 16,-1-1 3-16,2 1-4 15,-1 0 5-15,2-2-7 0,-1 2 3 16,1 0 0-16,-4 0 3 16,2 1-1-16,-2-1-2 15,2 3-1-15,-2-1 1 16,2-2 1-16,0 3-1 16,0-2 0-16,-2 0 1 15,1 1-1-15,-2-2 0 16,0 0 2-16,0 0 0 15,1-1-1-15,1 1-1 16,-1 1 1-16,1 2 1 16,-2-4-2-16,0 1 0 15,0-3 3-15,-1 0-1 16,-4 2 0-16,2-4-2 0,-1 2 0 16,1 2 2-1,0-1-2-15,1 0 0 0,1 1 2 16,-2-3-2-16,0 1 5 15,2-1-5-15,-1 1-1 16,-1 0-3-16,2-2 4 16,1 1 0-16,-3 0 1 15,0 2 0-15,3-1-1 16,0 0-3-16,0-2 3 16,0-1 2-16,-1 0-2 15,-2 0-3-15,4 2 3 16,-1 4 4-16,1 0-4 0,5 1-5 15,-1 1 5-15,1 0-2 16,0 2 2-16,0-2 0 16,0 1 0-16,0-2 0 15,0-1-2-15,0 0-1 16,3 0 3-16,2-1 2 16,-1 1-2-16,1 0 0 15,-1-1 2-15,1 0-2 16,-1 0 2-16,-1 1-2 15,3 0 0-15,3-2-2 16,6 2 2-16,3-2-3 16,6 1 2-16,-1 0 2 15,4 0-2-15,0 1 1 0,0 0 0 16,2 1 8-16,-1 3-8 16,2 0 0-16,1 0 0 15,3 0 1-15,2 0-1 16,3 0-3-16,-6 0 3 15,-4 0 0-15,-6 0 3 16,-5 0-3-16,-11 0 1 16,-2 0-1-16,-5 0 2 15,0 0-1-15,0 0 0 16,1 0 7-16,-1 0-8 16,0 0 1-16,0 0 2 15,0 0-3-15,0 0 4 0,0-2-4 16,0 2 1-16,0-1 2 15,0 1-3-15,0 0-4 16,0-1 4-16,0 1-14 16,0-2-6-16,0 2 2 15,0-1-16-15,0 1 21 16,-1-2 3-16,-1 1 10 16,-1 0-3-16,-1-1 3 15,-2 1 0-15,-2-2 8 16,0 0-5-16,0 2 16 15,2-2-10-15,-2 3-4 16,2-2 10-16,-2 2-14 16,-1 0-1-16,-4 0 1 15,0 0 1-15,1 0 5 16,-2 0-7-16,0 0 0 0,-1 0-2 16,2 0 7-16,-1 2-5 15,2 1 0-15,-3 1 3 16,0-3-3-16,0 4 0 15,-2-4 0-15,1 3 0 16,2 0 0-16,2-1 0 16,-3 1 0-16,3-2 1 15,-1-1-1-15,-1 1 0 16,3-1 0-16,0-1 1 16,3 3-1-16,1-2-1 0,1-1 1 15,0 1 0 1,3-1-2-16,0 2 2 0,0-2 0 15,1 1 0-15,1 1 0 16,-1 0-4-16,-1 3 4 16,0-3 0-16,0 3 0 15,-1-2 0-15,3-1 0 16,-4 3 2-16,2-1-2 16,-1 0 0-16,1 1 0 15,0-1 0-15,1 2-1 16,2-1 1-16,-2 2-3 15,2 0 2-15,0 2 1 16,0-1 0-16,0-1 0 16,0 0 1-16,0 1 5 15,0 1-6-15,0 2-1 0,0 1 0 16,0-1 1-16,0 2 0 16,0-2 0-16,4-3 0 15,-1 2 1-15,0-4-1 16,-2 1 0-16,2 0-2 15,2 0 4-15,-2-1-2 16,1 0 0-16,-1-4 3 16,-3-2-3-16,0 2 0 15,0-2 0-15,0 0 5 16,0 0-4-16,1 0 3 16,-1 0-2-16,2 0 0 15,-1 0-1-15,2 0-1 0,2 0 1 16,-1-3-2-16,3-1 2 15,1-1-1-15,1 1 2 16,2 3-2-16,4 1-3 16,0 0 3-16,1 0-1 15,1 1 0-15,-1 6 1 16,-4-1 0-16,-1 0 0 16,-1 1 0-16,-1 0 0 15,2 0-2-15,1 5 2 16,1 1-3-16,0 0 3 15,-3 1 0-15,-2 0 1 16,-3-1-1-16,-2 2-1 16,-3 2-5-16,0 1-2 0,0 2-1 15,-17-4-16 1,-7-4-11-16,-9-2 8 0,-9-6 16 16,-4-1-11-16,-3-3-16 15,-2 0 4-15,3 0-20 16,2-10-94-16,6-6-298 15</inkml:trace>
  <inkml:trace contextRef="#ctx0" brushRef="#br0" timeOffset="-170042.79">12523 15640 226 0,'0'0'202'0,"0"0"-116"0,0 0 2 16,0 0 6-16,0 0-18 16,0 0-24-16,0 0-2 15,-9-4 2-15,8 4 0 16,-1 0-10-16,1 0 22 16,-1 0 6-16,1-3-16 15,1 2-15-15,-3-1-1 16,1 0-12-16,-3 0 5 15,2-1-4-15,2 2-20 16,-1 1-4-16,1 0-1 16,-2-2-2-16,3 1-4 15,-1-2-34-15,1-1-34 16,0 0-101-16,0 0-105 0,0 1-483 16</inkml:trace>
  <inkml:trace contextRef="#ctx0" brushRef="#br0" timeOffset="-169309.45">12590 15491 308 0,'0'0'193'0,"0"0"-88"15,0 0-3-15,0 0-43 0,0 0 7 16,0 0-34-16,0-21 11 16,0 15 3-16,3 0-5 15,5 2-6-15,5-2-14 16,0 2-5-16,5 0-1 15,0 1-1-15,-2 2-6 16,-2 1 0-16,-2 0-2 16,-3 0 6-16,0 0-12 15,0 0 0-15,4 8 4 16,-4 3-1-16,0 2 4 16,-2 0 1-16,-2 1 2 15,-2 3-2-15,-3 1 5 0,0 4-6 16,0-4 6-1,0 2-12-15,0-3-1 0,-3-1 0 16,-3 0 5-16,3-2-5 16,0-1 0-16,3 0-10 15,0-5 8-15,0-1-25 16,0-3 22-16,0-2 3 16,3-1 1-16,3 0 0 15,0-1-7-15,3 0 8 16,1 0-2-16,2 0-5 15,2 0-7-15,1-5-17 16,1-1 3-16,-1 1-11 16,0-2-18-16,1-2-19 15,-5 1-37-15,1-4-92 16</inkml:trace>
  <inkml:trace contextRef="#ctx0" brushRef="#br0" timeOffset="-168898.16">12944 15436 599 0,'0'0'122'0,"0"0"-42"16,0 0 38-16,0 0-30 0,0 0-8 15,0 0-48 1,-61-2-17-16,61 2-15 0,3 6 4 16,11 2 14-16,3-1-12 15,2 3 5-15,0-1 3 16,1 0-9-16,2 1 7 16,-2 1-12-16,-2 0 0 15,-1 0 2-15,-3 0-2 16,-2 1-1-16,-5-1 1 15,-1-1-1-15,-3 3 1 16,0-1 0-16,-3 1-40 16,0-2 34-16,0-2-14 15,-4-2-7-15,-5-2-25 0,-3-2-30 16,2-1-40-16,-4-2-77 16,-1 0-197-16</inkml:trace>
  <inkml:trace contextRef="#ctx0" brushRef="#br0" timeOffset="-168627.01">12926 15467 114 0,'0'0'525'16,"0"0"-434"-16,0 0 39 15,0 0-40-15,0 0-36 0,40-76-10 16,-28 63-14-1,3 0 12-15,-3 2-29 0,4 1-6 16,-1 0 1-16,3 1-8 16,-3 0 0-16,0 3 0 15,-2 2 0-15,-4 1 0 16,-1 3-2-16,-1 0-2 16,1 0-4-16,2 0 6 15,-4 3-33-15,3 1-16 16,-4 2-90-16,-2 0-161 15</inkml:trace>
  <inkml:trace contextRef="#ctx0" brushRef="#br0" timeOffset="-164588.41">20727 16158 279 0,'0'0'194'0,"0"0"-132"16,0 0 31-16,0 0-15 15,0 0-15-15,0 0 11 16,0 0-19-16,0-13 3 16,0 11-4-16,0-1-10 15,0 0-5-15,0-1-10 16,0 1-13-16,0 0 1 16,0-1-12-16,0 1-1 15,0 2 0-15,0 0-2 16,0-1-2-16,0 2 0 0,0 0-9 15,0 0-33-15,0 0-74 16,0 0-114-16,0 0-339 16</inkml:trace>
  <inkml:trace contextRef="#ctx0" brushRef="#br0" timeOffset="-164065.34">20851 16052 166 0,'0'0'224'0,"0"0"-126"0,0 0 29 15,0 0-35-15,0 0 2 16,0 0-20-16,-11-27-12 15,8 24-12-15,-1 1-9 16,1 1-1-16,0-1 3 16,0 2-21-16,-1 0 7 15,-1 0-21-15,4 0 2 16,-1 5-10-16,2 6 0 16,0 1 0-16,0 2 4 15,0-1-2-15,2 0 3 16,5-2 1-16,2 1 4 15,3-1-8-15,3 1-1 0,1 2 10 16,2-1-6-16,0-1-4 16,-3 0 1-16,1 3-2 15,-2 1 4-15,4 2-4 16,-3 0 0-16,-2-3 1 16,-7-3-1-16,-4-4 0 15,-2 2 2-15,0 0-1 16,0-2-1-16,-5-1 0 15,-2-3-10-15,-2-1-1 16,3-3-1-16,1 0-26 16,1 0-3-16,-1-1-56 15,2-12-84-15,0-4-223 16</inkml:trace>
  <inkml:trace contextRef="#ctx0" brushRef="#br0" timeOffset="-163798.06">21030 16115 623 0,'0'0'124'16,"0"0"-7"-16,0 0 12 16,-46-88-37-16,46 63-27 15,12-4-40-15,17 1-12 16,10 0 2-16,10 2 2 0,4 4 4 15,7 1-16-15,5 4-1 16,6 6-1-16,6 1-2 16,0 5-1-16,-5 3-12 15,-9 2-54-15,-18 0-70 16,-23 4-117-16,-18 14-381 16</inkml:trace>
  <inkml:trace contextRef="#ctx0" brushRef="#br0" timeOffset="-161616.91">20991 16563 519 0,'0'0'76'15,"0"0"0"-15,0 0 17 0,0 0-36 16,0 0-13-16,0 0 2 16,0 0-16-16,-98-14-4 15,62 13-8-15,-4 0-2 16,-5-1-5-16,-4-1 1 16,-5 1-2-16,-3-1-3 15,-2 0 13-15,-1 1-6 16,-3 1-7-16,1 0 8 15,-2-1 4-15,-1-1-8 16,3 0 9-16,-6-1-2 16,-6 0 15-16,-11 1-14 0,-9 2 0 15,-5 1-7 1,-4 0-5-16,-3 0-3 0,-1 2 1 16,3 4-3-16,-1-2 14 15,8 1-15-15,3-2 1 16,-1-2 9-16,1-1-8 15,-2 1 11-15,-2 2-2 16,-1 0-10-16,-2 0 11 16,-2 1-3-16,-3 2-8 15,-4-1 22-15,1 2-10 16,1 2-12-16,10-1 12 16,1 2-4-16,0 0 3 15,7-2-12-15,1-2-1 16,-2 0 6-16,3 0-5 0,0 1 0 15,-2 0 1-15,-1 1 0 16,-1 0 1-16,-4 2-3 16,1 1-3-16,2 1 3 15,2 1 0-15,0 1 0 16,-1-6 0-16,2 4 3 16,-1-3-1-16,-3 1-2 15,0 3 0-15,0 0 3 16,-4 1-3-16,-5-1 0 15,-2-1 6-15,1-1-3 16,0-1-6-16,2 0 5 16,2 0-2-16,-1-2 0 15,4 1 3-15,4 0-2 0,4 1-2 16,5-3 2-16,4-2 3 16,3 2-4-16,-2-3 2 15,-4 2-2-15,-1-1 0 16,-1 0 0-16,-1 0-1 15,4 1 0-15,-1 1-3 16,2-1 4-16,2 1 0 16,7-6-4-16,3 2 4 15,5-3 0-15,3 0 0 16,0 0 2-16,1 0-2 16,2 0 0-16,-2-1 0 15,-4-2-1-15,-5-1 1 0,1-2 0 16,-1 2 0-16,8-1 0 15,6 0 0-15,1 0 0 16,0 0-2-16,-1 1 0 16,-1-1 4-16,-7 3-2 15,2-1 1-15,-3 2-1 16,2-2 0-16,1-1-3 16,0-2 6-16,-3 2-2 15,-9-3-1-15,-9-2-5 16,-3 1 5-16,-1-1 0 15,6 3 0-15,4 2 0 16,6 3 0-16,10-2 0 16,8 1-5-16,9 1 5 15,7-2 1-15,0 3 1 16,3-3-2-16,3 2-3 0,5-2 3 16,4 3 1-16,8-3-1 15,2 2 0-15,1 1 3 16,5 0-1-16,-1 0 8 15,2 0-10-15,-1 0 4 16,2 0 5-16,-2 0-4 16,3 0-5-16,-1 0 4 15,2 0 0-15,-2 0-4 16,1 0 0-16,-1 0 0 16,3 0-3-16,-3 0 3 15,3 0-12-15,0 0-23 16,0 0-72-16,14-8-138 0,11-1-202 15</inkml:trace>
  <inkml:trace contextRef="#ctx0" brushRef="#br0" timeOffset="-151284.93">12296 1412 93 0,'0'0'162'15,"0"0"-27"-15,0 0-19 16,0 0-43-16,0 0-6 16,0 0-10-16,0 0-16 15,-9-1 10-15,9 1-26 0,0 0-5 16,0 0-8-16,0-2-8 15,0 1 8-15,0-1 9 16,0 0 6-16,0-4 17 16,0-1-43-16,0-3 1 15,8-1 1-15,3 1-2 16,5 0-2-16,3 2-5 16,-1-1 6-16,7 1 6 15,-1-2-6-15,4 3 0 16,-2 0 0-16,2 1 2 15,-1 2-2-15,3 1 0 16,5 0 0-16,1 2-5 16,2 0 8-16,-1 1-3 15,-1 0 0-15,4 0 3 16,-4 0-3-16,0 4 0 0,-3 5 0 16,-1 3-7-1,3-1 6-15,2 0 1 0,6 4 2 16,-1 0 1-16,1-1-3 15,-4 1 0-15,-3 1 3 16,-2-2-8-16,-2 2 5 16,-1 1 0-16,0-2 2 15,1 2-2-15,2 4 0 16,2 2-2-16,7 4 2 16,0 2 3-16,0 0-3 0,-4 0 0 15,-4-4 0 1,-7-2 0-16,-6 0-5 0,-5-1 5 15,-3 1 0 1,0 1 7-16,1 2-7 0,-2-3 0 16,0 3-2-16,-2-2 4 15,1 2-2-15,1 3 0 16,1-1 5-16,-2 0 4 16,1-3 1-16,-2-2-5 15,1 0 9-15,-2 1-10 16,-2-3 5-16,2 2-6 15,-4-2-1-15,-3-3 14 16,3 1-15-16,-3 3 3 16,0 2 9-16,2 1-9 15,-4 1 3-15,3-2 3 0,-4-3 5 16,0-1-1-16,0 1-11 16,0 0 3-16,0-1 8 15,-1 1-4-15,-8-2-1 16,0 1 5-16,-3 0 0 15,-6 1 5-15,-3 2-1 16,-5-2-5-16,-4 0 4 16,3-2-14-16,-2-3 1 15,2 0 1-15,4-3-4 16,0-2 7-16,4-1-8 16,-5 0 1-16,0 0 6 15,-4-2-7-15,-3 3 1 16,-4-2 4-16,-1-1-2 15,0-1 9-15,1-2-10 0,1 0 1 16,2 1 1 0,1-2 1-16,4 1-5 0,-5-1 1 15,-3-1 0-15,2 0 1 16,-4-1-2-16,-1 0-1 16,2-2 1-16,4 1 0 15,2 1-2-15,3-1-1 16,2 2 6-16,-1-3-6 15,1 1 3-15,-2-1 0 16,-4 0 4-16,-5 0-3 16,-1 0-1-16,-2 1 3 15,1 1-1-15,0-2 0 16,4 0-2-16,-1 0 0 0,5 0 6 16,1 0-3-16,0 0-3 15,1 0-2-15,0-3 2 16,-2-2 1-1,-3 0 0-15,2 1-1 0,1 1 3 16,4 2-3-16,4-1-1 16,3 1 1-16,0 0 0 15,2-2 1-15,0-2-3 16,-2 0 5-16,-3-1-2 16,-4 0-1-16,2-2 0 15,-6 1 0-15,-1-2 1 16,0 2-2-16,-1-1 0 0,2 0 1 15,4-2 1 1,-3-2-1-16,1-1-9 0,4-1 8 16,-3-1 0-16,1-2-2 15,1 2-6-15,-1-1 5 16,0 0 3-16,3 2-10 16,2 2-1-16,1-2 11 15,2 1 1-15,3 0 0 16,-1-1-5-16,1 0 5 15,-1 0 1-15,-1-2-1 16,-1 0 0-16,-4-3 3 16,-1 0-3-16,-3 1 0 15,0 0 0-15,3 3 0 0,2 2 1 16,4 0-1-16,5 0 0 16,2-1-2-16,1-3 1 15,1 1 1-15,1-3 0 16,1-1 0-16,2 0 5 15,-1-1-5-15,0 0 1 16,-1-2 4-16,-1 2-3 16,4-1-1-16,0-1 4 15,3 1-5-15,0-2 14 16,0-1-14-16,0-1 2 16,3 3 9-16,3 1-10 15,1-2 12-15,-2 0-11 0,6-3 2 16,0-1 3-1,1-3-7-15,6-2-3 0,2 1 3 16,5-4 0-16,3 0 0 16,5-2 0-16,0 0 0 15,3 0-2-15,-5 3 2 16,-2 6 0-16,-1 1 5 16,0 4-5-16,-1 1 0 15,10 1-5-15,4 5 5 16,5 1 1-16,6 3-1 15,5 2-10-15,6 0 9 16,6 4-4-16,9 1-14 16,1 5 2-16,-1 1-9 15,-4 0 8-15,-11 0-43 16,-12 10-17-16,-10 4-32 0,-12 1-96 16,-11 6-211-16</inkml:trace>
  <inkml:trace contextRef="#ctx0" brushRef="#br0" timeOffset="-148602.72">12938 15950 417 0,'0'0'97'16,"0"0"-5"-16,0 0-8 16,0 0-28-16,0 0-11 15,0 0-15-15,0 0-5 16,-48-5 6-16,19 5-9 0,-6 2 3 15,-8 5-7-15,-11-2 1 16,-4 2-8-16,-9 2 3 16,-1-1-9-16,3-1 1 15,2 2 10-15,9-2 0 16,5-1-8-16,4-1 8 16,5 1-13-16,4 0 6 15,3 1-5-15,5 1-4 16,4 0 0-16,3-2 0 15,6 0 0-15,2-4-3 16,1 1-2-16,4-3 3 16,0 0 2-16,2 0-1 15,3 0-2-15,1 0 2 16,2 0-6-16,0 0 6 0,0 0 1 16,0 0-4-16,0 0 0 15,0 0-4-15,0 0-8 16,0-3-27-16,5-2-34 15,14-5-60-15,6-4-324 16</inkml:trace>
  <inkml:trace contextRef="#ctx0" brushRef="#br0" timeOffset="-142720.28">20497 15501 61 0,'0'0'64'0,"0"0"9"15,0 0-13-15,0 0 9 16,0 0-11-16,0 0 6 15,0 0-11-15,-4-14-30 16,3 12 4-16,-1 2-2 0,2-1-3 16,0 1-11-16,0-1 4 15,0 1 5-15,0-2 8 16,0 2-13-16,0-1 5 16,0 1 9-16,0 0-11 15,0-2 3-15,0 2-3 16,0 0-10-16,0 0 8 15,0 0-16-15,0 0 1 16,3 0 14-16,4 3-14 16,-1 3 17-16,-1 0 1 0,-1-2-13 15,1 1 9 1,2 0-12-16,-4 0-1 0,2 1 5 16,-1-2-6-16,1 1 0 15,-1 2-1-15,4 3 0 16,2 3 3-16,0 0-3 15,5 0 0-15,-3-2 3 16,-1-3 2-16,1-1-3 16,-8-4-2-16,-1-2 1 15,-3-1 2-15,0 0 8 16,3 0 29-16,2-4 17 16,2-5-27-16,2-5-6 15,1-2 8-15,4-2-22 16,4-4 7-16,4 0-16 0,6-2 6 15,5-2-8-15,6 0 4 16,6-2-6-16,4 1-1 16,3 2-7-16,-5 7-13 15,-7 6 13-15,-15 5 11 16,-7 4-4-16,-2-1-11 16,-2 2 0-16,-5 1 8 15,-2-1-4-15,-4 2 4 16,-3 0-14-16,0 0-10 15,2 0-12-15,1 5-92 16,-3 2-89-16,1 0-365 16</inkml:trace>
  <inkml:trace contextRef="#ctx0" brushRef="#br0" timeOffset="-141221.01">21128 15310 13 0,'0'0'87'15,"0"0"6"-15,0 0-28 16,0 0-15-16,0 0 11 16,0 0-22-16,0-2-15 15,0 2-16-15,0 0 6 16,0 0-3-16,0 0-11 16,-1 0 16-16,-1 0-2 0,-2 0 25 15,1 0-18-15,-3 2-14 16,-3 6 19-16,-1-1-12 15,-4 0 4-15,-2 2-7 16,-2 1-4-16,0 0 1 16,0 1-8-16,0-1 0 15,0 2 11-15,3-2-10 16,-1-1-1-16,2 0 0 16,0-1 2-16,-2 0 1 15,-3-1-3-15,0 1 0 16,1 0 16-16,-3-1-6 15,0 0 0-15,3 1-7 0,-1-3 2 16,2 1-3-16,4 0-2 16,0-1 0-16,2-1-6 15,1 0 9-15,-2 1-5 16,-4-1 2-16,-3 0 0 16,0 0 4-16,4 0-4 15,3 2-1-15,3-3-5 16,3 1 6-16,1-1-4 15,2 0 1-15,1-2 6 16,1 2-6-16,1-1 2 16,0-2 1-16,0 0 1 15,0 0-1-15,0 0 0 0,0 0 7 16,0 0-7-16,0 0 8 16,0 0-8-16,0 0 3 15,0 0 6-15,0 0-8 16,0-5-1-16,0 1 9 15,-2-2-7-15,0 2 5 16,1-2-7-16,-2 2 0 16,1 0 5-16,2 0-1 15,-1-2-4-15,-1 2 11 16,-2 1 5-16,-3-2-3 16,-2-1-2-16,-2-2-6 15,-4-1 7-15,2 1-12 16,-3-1 0-16,2 2 5 0,2 1-3 15,2 0 2-15,1 2-4 16,1 1 0-16,1 2 3 16,4 0-3-16,1 1-2 15,2 0 0-15,0-2 1 16,0 2-1-16,0 0-9 16,0 0 9-16,0 0-4 15,0 0-3-15,0 4 0 16,5 3 1-16,5 3-16 15,1 3-41-15,5 2-52 16,2-1-131-16</inkml:trace>
  <inkml:trace contextRef="#ctx0" brushRef="#br0" timeOffset="-134669.18">23601 7302 122 0,'0'0'141'15,"0"0"-44"-15,0 0-24 16,0 0-13-16,0 0-25 15,0 0-1-15,0 0-6 16,-2 9-21-16,2 4-3 16,0 2 1-16,0 2 4 0,0 0-9 15,0 3-4-15,0 0 0 16,-3 2-98-16,-1-1-104 16</inkml:trace>
  <inkml:trace contextRef="#ctx0" brushRef="#br0" timeOffset="-134369.48">23553 7789 59 0,'0'0'64'0,"0"0"13"16,0 0-21-16,0 0-19 15,0 0-29-15,0 0 5 16,16 21-13-16,-11-18-46 15</inkml:trace>
  <inkml:trace contextRef="#ctx0" brushRef="#br0" timeOffset="-134105.42">23611 8166 107 0,'0'0'173'0,"0"0"-79"16,0 0-38-1,0 0-32-15,0 0 4 0,0 0-23 16,1 15-5-16,1-10 0 15,1 2-73-15,-2-2-94 16</inkml:trace>
  <inkml:trace contextRef="#ctx0" brushRef="#br0" timeOffset="-133845.02">23653 8660 235 0,'0'0'82'0,"0"0"17"16,0 0-49-16,0 0-44 15,0 0-6-15,0 0-12 16,0 0-141-16,0 15-99 16</inkml:trace>
  <inkml:trace contextRef="#ctx0" brushRef="#br0" timeOffset="-133582.26">23699 8992 94 0,'0'0'225'0,"0"0"-97"16,0 0-64-16,0 0-24 15,0 0-14-15,0 0-16 0,-6 2-4 16,6 1-6-16,0 0-82 16,0 0-148-16</inkml:trace>
  <inkml:trace contextRef="#ctx0" brushRef="#br0" timeOffset="-133327.41">23717 9379 185 0,'0'0'229'0,"0"0"-94"16,0 0-52-16,0 0-45 15,0 0-12-15,0 0-26 16,0 0 5-16,0 0-12 16,0 0-65-16,0 0-176 15</inkml:trace>
  <inkml:trace contextRef="#ctx0" brushRef="#br0" timeOffset="-133050.33">23783 9724 217 0,'0'0'314'0,"0"0"-153"15,0 0-44-15,0 0-18 16,0 0-23-16,0 0-16 15,-8 4-21-15,7-4-18 16,1 0-9-16,0 0-12 16,-2 0 0-16,2 0-2 15,0 0-3-15,0 0-85 16,0 0-60-16,9 0-197 16</inkml:trace>
  <inkml:trace contextRef="#ctx0" brushRef="#br0" timeOffset="-125639.59">23313 10813 86 0,'0'0'257'15,"0"0"-180"-15,0 0 38 16,0 0-29-16,0 0-13 16,0 0-34-16,0 0-4 0,-8-4 17 15,8 4-11-15,0-2-4 16,0 2 1-16,0 0-24 16,0 0 11-16,0 0-9 15,0 0-12-15,0 0 8 16,0 0-4-16,0 0-7 15,0 0 0-15,0 0-1 16,0 0 0-16,0 0 4 16,0 0-1-16,0 5-1 15,5 2-2-15,2 3 0 16,1-2-1-16,2 2 1 16,-3 0 0-16,1 0 1 0,1-1 4 15,0 1-2 1,0-1-3-16,0 2 0 0,3 1 5 15,-2 2-5-15,2 0 0 16,1 0 2-16,0 0 0 16,-2 0-1-16,1-1-1 15,-1 0 1-15,-1-2 0 16,2 0-1-16,-3 0-2 16,4 2 1-16,0-2 2 15,-2 1 3-15,0-1-4 16,1 2 0-16,1-1 2 15,-1-1-2-15,0 2 0 16,-5-3 0-16,1-1 0 0,-2-4 0 16,-1 0-2-16,-1-3 2 15,-3-2 2-15,1 0-2 16,-2 0 0-16,0 0 0 16,0 0 1-16,0 0-1 15,0 0 4-15,0 0 2 16,0 0 5-16,1-2-11 15,-1-4 6-15,2 0 10 16,-1-1-8-16,2-2 3 16,2-2 1-16,-1-1-4 15,2-4 5-15,5-2-1 16,-2-1 6-16,3-2 2 16,1-1-6-16,-2-4 0 15,2-4-8-15,-3-2 0 0,-1 0 12 16,1-2-14-16,0 0 2 15,-3 3 5-15,2 3-11 16,-2 4 8-16,-1 4-4 16,-1 2-1-16,-2 3 13 15,-1 1-10-15,-1 5-6 16,1 3 4-16,-2 5 0 16,0 1 5-16,0 0-9 15,0 0 1-15,0 0-4 16,0 0-1-16,0 0 4 15,0 0 0-15,0 0 0 16,0 0-2-16,0 0 2 16,0 0-2-16,0 0 0 0,0 0-6 15,1 0-16 1,1 0-4-16,-1 3-18 0,1 1-19 16,-1 0-16-16,2 0-49 15,-3 0-89-15,0 2-299 16</inkml:trace>
  <inkml:trace contextRef="#ctx0" brushRef="#br0" timeOffset="-120794.3">23923 11146 23 0,'0'0'203'16,"0"0"-85"-16,0 0-10 15,0 0-39-15,0 0-30 16,0 0-12-16,0 0 0 16,-30-3 28-16,24 3-16 0,-1 1-13 15,2 5-2-15,-1 0 4 16,0 1-14-16,2 2-6 16,-1 1-7-16,1 0 10 15,1 1-11-15,0 1 7 16,0-1-6-16,1 1 14 15,1-2-2-15,1 1 6 16,0 0-1-16,0 1 13 16,0-2-16-16,6-1-2 15,7 1 6-15,1 0 1 16,3 0-1-16,2 0 0 16,1 0-1-16,1-2 3 0,-3 2-20 15,0-1 6 1,0 2-1-16,-2 1-2 0,-1 0 3 15,-3 0 3-15,-4 1-6 16,-2-1 3-16,-3-1-3 16,-2-3 3-1,-1-1-6-15,0-1 5 0,0-1 5 16,-13 2-8-16,-4 0-1 16,2-2 7-16,-1-2-9 15,2-3 0-15,-2 0 1 16,3 0 3-16,0 0 5 15,3 0-9-15,3-8 2 0,-1 1 1 16,5 2-2-16,0-1-2 16,3 2 0-16,0 0-4 15,0-2-64-15,3-1-45 16,8-1-115-16,2-2-518 16</inkml:trace>
  <inkml:trace contextRef="#ctx0" brushRef="#br0" timeOffset="-120091.64">24084 11243 577 0,'0'0'176'0,"0"0"-41"15,0 0-27-15,0 0-28 16,0 0-41-16,0 0-14 16,6-22-8-16,12 13-5 15,1 4-7-15,4-1-5 16,2 3 3-16,2 2-3 16,1 1-1-16,0 0 1 15,-1 0 0-15,-6 0-4 16,-3 0 4-16,-4 4 0 15,-4 2-1-15,-3-1 3 16,-4 2-2-16,1 0 0 16,-1 3 3-16,-3 2 7 0,1-1 1 15,-1 3-4-15,0 2 6 16,0-1-6-16,0 2-6 16,0-3 11-16,0 2-8 15,0-1-4-15,2-1 0 16,1-1 1-16,1-1-2 15,3-2-2-15,1-2 3 16,-1 2 0-16,5-3 0 16,2 1-1-16,5-1 1 15,4-1 4-15,2-2 0 16,-1-4-4-16,-2 0 0 16,-1 0 8-16,-2 0 0 15,-4-7 9-15,-3-4 10 16,-6-1-3-16,-3 1 6 0,-3-3-6 15,0-2-11-15,0 0 11 16,-3-1-21-16,-7-2 1 16,-2 2 2-16,-2-1-4 15,0 1-2-15,-3-1-4 16,-2 2 4-16,-1 3-2 16,-1 2 2-16,1 5-19 15,1 3 2-15,0 3-10 16,0 0-17-16,5 0-25 15,2 0-47-15,2 2-36 16,9 3-77-16,1-2-373 0</inkml:trace>
  <inkml:trace contextRef="#ctx0" brushRef="#br0" timeOffset="-119639.85">25172 10942 314 0,'0'0'261'0,"0"0"-128"0,0 0-8 16,0 0-32-16,0 0-56 15,-94 1 1 1,76 3-23-16,1 0-11 0,7-1-2 16,2-2-2-16,4 2-49 15,4-1-77-15,0-1-128 16</inkml:trace>
  <inkml:trace contextRef="#ctx0" brushRef="#br0" timeOffset="-119416.39">25111 11097 506 0,'0'0'208'0,"0"0"-48"16,-80 0-25-16,50 0-66 16,5 0-33-16,9 0-19 15,8 0-17-15,8 0-2 16,0 0-80-16,3-3-111 16,14-4-254-16</inkml:trace>
  <inkml:trace contextRef="#ctx0" brushRef="#br0" timeOffset="-115454.21">25625 10760 142 0,'0'0'122'0,"0"0"-2"16,0 0-8-16,0 0-28 15,0 0-7-15,0 0-17 0,0 0 2 16,-1-10-8-16,-1 7-9 16,2 2 9-16,0-2-23 15,0 1-2-15,0 1 17 16,0-1-23-16,0 2 0 16,0-1-13-16,0 1-8 15,0 0 17-15,5 0-17 16,5 0 0-16,5 0 7 15,0 1-8-15,1 9 7 16,2 2 4-16,0 0-7 16,4 2 8-16,-2 0-11 15,-1 0 3-15,-1 1 5 0,-6 0-10 16,3 1 1 0,-5 0-1-16,3 3 2 0,1 1 3 15,0 1-5-15,4-2 0 16,-3 0 1-16,-1-2-1 15,2-3 1-15,0 0-2 16,0 2 3-16,2-1-1 16,0-2-1-16,0-2 0 15,-2 0 2-15,-2-5-2 16,-5 0 1-16,1-5 3 16,-4 1-4-16,0-2 10 15,-1 0-7-15,1 0 0 16,-1 0 16-16,0-5-5 15,-1-5 5-15,-1-2-5 0,1-6-2 16,-1 2 5-16,1-4-2 16,-1-4-14-16,-1-3 12 15,0-4-5 1,0-3-6-16,-2 2 0 0,0 0 0 16,0 5-3-16,0 0 6 15,0 4-5-15,3-1 6 16,0-1-6-16,1-2 0 15,2-1 0-15,0-2 1 16,-3 2-1-16,3 3 0 16,-3 2 0-16,-1 4-5 15,-1 7 5-15,-1 3 0 16,0 7 4-16,2 0-4 0,-2 1-1 16,0 1-1-16,0 0 4 15,0 0-6-15,0 0 4 16,0 0-8-16,1 0-12 15,2 0-18-15,3 3-16 16,2 6-37-16,0 3-78 16,-3 2-170-16</inkml:trace>
  <inkml:trace contextRef="#ctx0" brushRef="#br0" timeOffset="-115099.79">26401 10846 712 0,'0'0'61'0,"0"0"76"16,0 0-3 0,0 0-49-16,0 0-18 0,0 0-24 15,0-3-20-15,0 0-6 16,0 2-15-16,0-2-2 15,3 0-53-15,3 0-129 16,-2 2-178-16</inkml:trace>
  <inkml:trace contextRef="#ctx0" brushRef="#br0" timeOffset="-112443.13">26662 10672 122 0,'0'0'71'15,"0"0"9"-15,0 0 19 16,0 0-16-16,0 0-20 16,0 0-7-16,-3-3-9 15,3 3-5-15,0 0 1 16,0 0-17-16,0 0-1 16,0 0 3-16,0 0-12 15,0 0 9-15,0 0-9 0,0 0-5 16,0 0 10-1,0 0-6-15,0 0 13 0,0 9 0 16,0 0-5-16,0 3 2 16,0 0-15-16,0 4-4 15,1 1 15-15,4 1-14 16,-2 0 3-16,2 1 5 16,-1-2-11-16,-2 1 12 15,1 1-16-15,-2-1 1 16,1-1 5-16,0 1-5 15,0-1-1-15,1 2 1 16,0-3 2-16,0-2-4 16,-2 1 1-16,-1-4 0 15,0-1 2-15,0-1-2 16,0-1 0-16,0 0-1 0,0 2-7 16,0-3 1-16,0 1-4 15,0-2-9-15,0-2 14 16,0-1-11-16,0-1-3 15,2-1 4-15,-2-1 0 16,1 0 3-16,-1 0-22 16,2 0-11-16,-1 0-35 15,1-10-125-15</inkml:trace>
  <inkml:trace contextRef="#ctx0" brushRef="#br0" timeOffset="-111044.98">26710 10662 80 0,'0'0'142'16,"0"0"-56"-16,0 0 13 16,0 0-27-16,0 0-15 15,0 0-18-15,-2-18-13 16,2 18 10-16,0-2-13 16,0 1-3-16,0-1-4 15,0 0 5-15,0-1 7 16,0 0 0-1,0-1-3-15,0 1 2 0,0-2-5 16,2 0 2-16,1 1-5 16,0-2-11-16,1 1 16 15,-1 0-7-15,0 0 2 16,0 1 0-16,0-1-2 0,0 1-3 16,0 1-8-16,-1 1 6 15,1-1 0-15,0 3-2 16,2-2-4-16,-2-1 2 15,3 1-1-15,1-1 7 16,0 0-14-16,0 0 2 16,-2 2 7-16,1-1-8 15,-2 2-1-15,1 0 4 16,1 0-3-16,-2 0 4 16,1 0-5-16,-1 0 0 0,1 0 6 15,-1 0-6 1,-1 0 0-16,0 0-4 0,0 0 9 15,0 0-6-15,-3 0 1 16,0 0 0-16,0 0 2 16,1 0-2-16,-1 0 0 15,2 0 1-15,-2 0-1 16,1 0 3-16,1 0-3 16,1 0 0-16,-2 0-2 15,1 2 4-15,1-2-4 16,0 1 4-16,-1-1-1 15,1 0 0-15,-3 1-1 16,0-1 0-16,1 0 1 16,1 2-1-16,-1-1 0 15,3 1 0-15,1-2 2 0,-1 3-2 16,2-2 0 0,-3 0 0-16,2 1-4 0,-4-1 4 15,5 1 0-15,-3 1 0 16,0-1 0-16,2 1 2 15,-1 0-2-15,1-3 0 16,-2 1 3-16,1 2-3 16,0 0 0-16,-2 1 4 15,1 2-3-15,0-1 6 16,0 2-7-16,0 3 0 16,0 1 12-16,2 1-11 15,-2 2 2-15,-2-2 1 0,1 1 7 16,-2 0-5-1,0 2 2-15,0 1-5 0,0-2 18 16,0 1-17-16,-3-1 2 16,-6-3 5-16,-2 1 3 15,-5 0-5-15,-2-1-4 16,-5 0-3-16,0-2 16 16,0-2-17-16,5-3 0 15,2-2 5-15,2-2-2 16,4 0 1-16,3 0-5 15,2 0 0-15,0 0 9 16,2 0-9-16,2 0 0 16,1-3-1-16,0-1 0 15,0-1-12-15,0 1-51 16,0-3-43-16,1-2-74 0,9-1-304 16</inkml:trace>
  <inkml:trace contextRef="#ctx0" brushRef="#br0" timeOffset="-110257.11">27204 10140 437 0,'0'0'122'0,"0"0"-17"15,0 0-16-15,0 0-32 16,0 0-19-16,0 0 7 16,-5-5-3-16,4 5-2 15,-2 0-18-15,-3 0-1 16,-3 0-13-16,-3 7-8 15,-2 4 3-15,1 1 3 16,1 1-4-16,1 1-1 16,3-1 3-16,2-3-1 15,4 0 6-15,2-2-9 16,0 1 0-16,2-1 11 16,12 0-7-16,3-1 1 15,1 0-3-15,1-1 8 0,4-2-8 16,0 2-2-1,4 0 0-15,-2 2 1 0,0 1 3 16,0 2-4-16,-4-1 1 16,-3 4 1-16,0 0 0 15,-5-1-2-15,-3 0 0 16,-4-2 7-16,-4-1-5 16,-2 0-2-16,0-1 4 15,0 1 3-15,-15 0-4 16,-6-1 9-16,-4-2-12 15,-5-3 10-15,-1-1-10 16,2-2 2-16,3-1 3 16,7 0-3-16,5 0 2 15,6 0-4-15,4 0 6 16,1-3 9-16,3-2-15 0,0-4 3 16,0-4-7-16,0-3-16 15,12-5-94-15,5-2-110 16,0-3-466-16</inkml:trace>
  <inkml:trace contextRef="#ctx0" brushRef="#br0" timeOffset="-109552.58">27305 10146 518 0,'0'0'44'0,"0"0"30"16,0 0 27-16,0 0-35 15,0 0-38-15,98-60-20 16,-71 53 23-16,-2 0-1 16,-2 4-12-16,1 2 1 15,-3 1-6-15,0 0-12 16,3 0 11-16,0 0-12 15,-1 6 0-15,-3 6 7 16,-2 1-2-16,-5 3 2 16,2 2 15-16,-4-1-8 15,-2 1 20-15,-2 0-16 0,-6 1 1 16,1-1 9-16,-2 1-12 16,0-3-4-16,0 1-3 15,-2 0-6-15,-4 1 14 16,-1 0-14-16,1 1 1 15,3 1 8-15,2 1-9 16,1-1 1-16,0 0 0 16,3-5-2-16,9-1 6 15,5-1-8-15,4-3 0 16,0-3 7-16,2-4-4 16,-1-3-1-16,-1 0 2 15,-3 0-3-15,-1-10 16 0,-1-8 10 16,-3-4 7-1,-3 0-4-15,-2 1-16 0,-4-3 7 16,1 4 10-16,-2 0-19 16,-2 2 9-16,-1 3-11 15,0-3-3-15,0 1 5 16,-12-1-12-16,-7 0 0 16,-11 1 0-16,-4 3 2 15,-6 2-3-15,2 4 1 16,5 4 0-16,8 1-1 15,8 3 1-15,4 0-1 16,3 0-2-16,4 0-22 16,-2 0-10-16,4 0-26 15,2 1-29-15,2 3-69 0,0 3-138 16,0 2-493-16</inkml:trace>
  <inkml:trace contextRef="#ctx0" brushRef="#br0" timeOffset="-109326.13">28475 10594 589 0,'0'0'70'16,"0"0"-58"-16,0 0-12 16,0 0-61-16,0 0-398 15</inkml:trace>
  <inkml:trace contextRef="#ctx0" brushRef="#br0" timeOffset="-104794.58">25209 10949 122 0,'0'0'71'16,"0"0"-8"-16,0 0-1 16,0 0 20-16,0 0 3 15,0 0-38-15,0 0-5 16,-3-12-12-16,3 12 4 15,0-1 15-15,-1 1-21 16,-2-1-3-16,0-2-2 16,-2 1-7-16,-4 1 16 0,-4 1-22 15,-2-1 5-15,-5 1 5 16,2 0-12-16,-1 0 1 16,1 0-5-16,2-2-3 15,2 2 10-15,5 0-8 16,3 0-3-16,3 0 0 15,3 0 2-15,-1 0-4 16,1 0 0-16,0 0-2 16,0 0-12-16,0 0-24 15,0 0-12-15,0 0 10 16,4 0-83-16,2 0-150 16</inkml:trace>
  <inkml:trace contextRef="#ctx0" brushRef="#br0" timeOffset="-104416.78">25180 11071 179 0,'0'0'94'0,"0"0"29"0,0 0-28 16,0 0-25-16,0 0-10 16,0 0 3-16,0 4 7 15,-11-2 11-15,-4-1-14 16,-6-1-30-16,-1 0-9 15,2 0-10-15,1 0-8 16,2 0 0-16,4 0-10 16,4 0 1-16,3 0 3 15,3-3-4-15,3 2-13 16,0-2-49-16,0 0-127 16,3-1-199-16</inkml:trace>
  <inkml:trace contextRef="#ctx0" brushRef="#br0" timeOffset="-97762.77">23020 12485 285 0,'0'0'111'16,"0"0"7"-16,0 0-17 15,0 0-12-15,0 0-18 16,0 0-17-16,0 0-4 16,0 0-12-16,0-5-20 0,5 5-5 15,5 0 6-15,2 2 6 16,1 7 0-16,0 0-3 16,-2 0-3-16,-2 1-16 15,0 1 3-15,0 3 3 16,3 2-7-16,0 4 2 15,1 3-2-15,3-1-1 16,0-1-1-16,-1-3 1 16,-2-2-1-16,-4-5 5 15,0 1-5-15,-1-3 0 16,0-3 3-16,-2-1-3 16,1-2 3-16,-1-1-1 15,-3-2-2-15,2 0 19 0,-2 0-9 16,0 0 16-16,3-10 16 15,-1-5-10-15,2-4-12 16,0-2-3-16,-2-3 4 16,0-1 2-16,-1-3-18 15,-1 0 1-15,2 3-5 16,-4 4 7-16,2 4-7 16,1 2-2-16,1-1 4 15,1 2-2-15,2 0-1 16,-1 1-7-16,0-1 7 15,-1 4 1-15,-3 0-1 16,-1 4 0-16,-2 4 0 0,0 0-4 16,0 2-1-16,0 0-4 15,0 0-9-15,1 0-21 16,1 0-35-16,1 12 13 16,-2 2-69-16,1 3-62 15,-2 2-148-15</inkml:trace>
  <inkml:trace contextRef="#ctx0" brushRef="#br0" timeOffset="-97229.68">23462 12765 211 0,'0'0'122'15,"0"0"8"-15,0 0-39 16,0 0-13-16,0 0-16 16,0 0-10-16,0-20-5 15,0 20-15-15,0 0-3 16,0 0-11-16,0 0 4 15,-6 1-4-15,-4 6-3 16,2-1 12-16,0 1-14 16,4 2-6-16,-2-4 10 0,3 5-17 15,3-3 3-15,0 1-1 16,0 1-1-16,0-1-2 16,0 2 3-16,9-1-2 15,0 1 3-15,2 0-2 16,-1 0 1-16,-1 2-2 15,0 2 0-15,-3-1 1 16,1 1-2-16,-4-2-23 16,-3-3 22-16,0-1 2 15,0-2-7-15,0 0 3 16,-1 0 1-16,-7-1 3 16,4-2 0-16,-2-2-11 0,3-1 10 15,0 0-2-15,0 0-20 16,1 0-28-16,2-8-21 15,0-3-51-15,-1-5-219 16</inkml:trace>
  <inkml:trace contextRef="#ctx0" brushRef="#br0" timeOffset="-96604.27">23495 12704 574 0,'0'0'103'16,"0"0"12"-16,0 0-28 15,0 0-33-15,0 0-26 16,79-59-4-16,-60 51-8 0,2 4-10 16,-1 0 1-16,-3 3-4 15,1 1-3-15,-4 0 0 16,-2 0 2-16,-1 0-6 15,-1 2 6-15,-1 8-2 16,-1 0 8-16,0 2-8 16,-2-1 2-16,-3 0 3 15,0 2 7-15,-2-1 1 16,2 2-8-16,-3 2 3 16,0 0 9-16,0 1-17 0,0-2 0 15,0 1 4 1,0-2 0-16,2 0-4 0,0-3-1 15,0-1 0-15,1 0 1 16,2 0 0-16,1-2 1 16,0 1-1-16,1-1 1 15,3-2-1-15,1-2 0 16,1-3 0-16,-2 1 8 16,1-2-7-16,-1 0 0 15,-1 0 9-15,-1-2 9 16,-1-8 20-16,-1-1-6 15,-3-1-4-15,-2-4 4 16,-1 1-18-16,0 0-2 16,0 1 1-16,0 2-10 0,-8-1 0 15,-3 2-8-15,-2 0 9 16,-2 1-9-16,-2 0 4 16,1 3-8-16,1-1-21 15,2 6 1 1,4 0-13-16,1 2-25 0,4 0-29 15,2 0-18-15,2 0-85 16,0 0-69-16</inkml:trace>
  <inkml:trace contextRef="#ctx0" brushRef="#br0" timeOffset="-96247.72">24324 12623 340 0,'0'0'220'16,"0"0"-123"-16,0 0 23 15,0 0-33-15,0 0-31 0,0 0-18 16,-46-1-13-16,32 2-5 16,1 1-19-16,4 1-2 15,3-2-21-15,3 2-89 16,2-2-117-16,-1 2-225 15</inkml:trace>
  <inkml:trace contextRef="#ctx0" brushRef="#br0" timeOffset="-96012.7">24318 12746 452 0,'0'0'92'16,"0"0"10"-16,0 0 4 15,0 0-42-15,0 0-49 16,0 0 5-16,-85 0-19 16,84-3-1-16,1-2-26 15,0-4-155-15,0 1-222 16</inkml:trace>
  <inkml:trace contextRef="#ctx0" brushRef="#br0" timeOffset="-83781.83">25370 12271 173 0,'0'0'33'0,"0"0"-13"0,0 0 37 15,0 0 42-15,0 0-31 16,0 0-29-16,0 0 21 16,0-5-8-16,0 5-9 15,-8 0-6-15,-5 0 14 16,-6 0 4-16,-5 0-23 15,-3 0-8-15,-3 0-3 16,5 2-10-16,3 2 2 16,3-1 9-16,5 0-8 15,2-1-1-15,0 1-1 16,1 1-4-16,-1 1 7 16,-1-1-10-16,1 0-1 15,0 1 13-15,3-3-2 0,3 0 7 16,5-1 0-16,1-1-14 15,0 0 11-15,0 0-15 16,0 2-4-16,0 2 9 16,0 2-9-16,0 4 2 15,0 1 10-15,0 1-9 16,0 1 2-16,0 1 2 16,0 2-2-16,0-1 6 15,0 2-3-15,0 0-3 16,0 1 5-16,3-1-6 15,3-1 1-15,-2 2-3 16,3 1-2-16,-1 0 12 0,-3 3-9 16,1 5-1-1,-3 2 5-15,-1 6-7 0,0 5 11 16,0 2-10-16,0 3 4 16,0-2 0-1,3-1 2-15,2-3-4 0,0 4-3 16,0 2 4-16,-1 2-5 15,-1-1 1-15,-3-2 0 16,2-2 3-16,-2-1-3 16,0-4 0-16,0-2-3 15,0-4 2-15,0 2 1 16,0 1 0-16,0 0 4 16,6 2-9-16,0-1 4 0,1-2 1 15,-4-2 3 1,0-2-2-16,2 0-1 0,-4-7 0 15,2 1 0-15,-1-4-6 16,-1 0 6-16,1-1-2 16,1 1 2-16,1 0 0 15,0 2 0-15,1-1-2 16,-4-1 2-16,1-1 1 16,1-4-1-16,-1-2-5 15,-1-3 2-15,1-6 3 16,-2 0 0-16,0-3 0 15,0 0 0-15,0 0 16 16,0 0-11-16,0 0 5 16,1 0 18-16,-1 0-4 0,2-5-11 15,1-5-13-15,1-2 3 16,3-2-2-16,2-1-1 16,3 0-2-16,5 3 2 15,-1 0 0-15,4 4 1 16,2 3-4-16,2 3 5 15,-2 0-8-15,-1 2 6 16,-3 0 0-16,-5-1-1 16,-2 1 1-16,1-2-18 15,-2 1-40-15,2 0-32 16,3-4-12-16,0 1-44 16,1 0-92-16,-4-3-334 15</inkml:trace>
  <inkml:trace contextRef="#ctx0" brushRef="#br0" timeOffset="-77844.33">27272 12893 309 0,'0'0'110'16,"0"0"-10"-16,0 0-2 16,0 0-31-16,0 0-7 15,0 0 6-15,0 0 2 16,-4-27-11-16,4 23-13 15,0-1-18-15,0 0-3 0,2 0-5 16,3-1 2 0,0 2 2-16,1-2-13 15,0 3-7-15,0 2-1 0,4-1 1 16,2 2-2-16,3 0-4 16,1 0 4-16,2 0 1 15,-3 0-1-15,1 4 0 16,-3 2-1-16,-3 0 5 15,3 1-7-15,-1 3 3 16,5 4 0-16,-2 1 1 16,1 1-1-16,-2-1 0 15,-3 0 0-15,-2 0 1 16,-1 2 1-16,-2 5-2 16,3 3 0-16,-3 0 9 15,0-1-9-15,-2-2 1 0,-2 0 4 16,-1-2-4-1,1 1 2-15,-2-2 0 0,0 3-2 16,0-4 7-16,0 0-8 16,0-2 0-16,-2-2 4 15,-2-2-3-15,-2 0 3 16,-2-2-1-16,0-2-1 16,0 0 11-16,-3 1-8 15,2-2 0-15,-1 0 5 16,1-1 2-16,1-2-5 15,-2-3 2-15,0 1-1 16,-2-2 15-16,-2 0-17 16,2 0-1-16,-2 0 2 15,0 0-6-15,-1 0 4 0,0 0-1 16,-1-2 7-16,1-3 1 16,-3-2-2-16,3-2-6 15,0 2 0-15,0-2 0 16,0 0-4-16,3-1 1 15,0 0 1-15,1 2 1 16,0-2-3-16,2 0 0 16,0 0 7-16,2-1-4 15,-1 1-2-15,2-1 4 16,-1 1-2-16,1 0 0 16,1 3-1-16,2-2-2 15,2 2 9-15,-1 0-5 16,2-1-4-16,0-1 9 0,0 1-7 15,0-2 4-15,0 0-3 16,0-1-3-16,0 1 9 16,0-2-9-16,0 1 2 15,0 2 1-15,0-1 0 16,2 0 1-16,4 0-1 16,-2 0-2-16,1 0 4 15,2 0-3-15,-2 1-2 16,2 1 0-16,-1 0 1 15,0-1 0-15,1 1-1 16,-1 1 0-16,1 0-5 16,0 1 7-16,2 1-2 0,-2 0 0 15,1 2 0-15,2-1-3 16,1-2 3-16,-1 1-5 16,1 0-2-16,0 0-5 15,3-1 0-15,1 1-30 16,1-1-44-16,5 2-36 15,3 1-93-15,0 2-291 16</inkml:trace>
  <inkml:trace contextRef="#ctx0" brushRef="#br0" timeOffset="-76241.27">28763 12917 459 0,'0'0'79'0,"0"0"34"16,0 0 23-16,0 0-51 15,0 0-30-15,0 0 9 16,0-17-12-16,0 14-5 15,3-1-20-15,6 1-8 16,1-1 9-16,1 1-21 16,-1 0 9-16,0 1 4 15,-1 2-20-15,2 0 5 0,1 0-4 16,3 1-2-16,1 9-1 16,-1 1 2-16,1 2 11 15,-2-2-5-15,1 2-5 16,-5-2 4-16,-1 3-3 15,1 0-2-15,0 2 12 16,-1-1-12-16,-2 2-1 16,2 2-1-16,-3-4 4 15,0 3-1-15,-2-1 2 16,0 0-3-16,0 2 1 16,-1-1-1-16,-3 0 0 15,0 1 2-15,0-4 0 0,0-2 3 16,0 0-5-1,0-2 0-15,-7 1 4 0,0 0-4 16,0 1 0-16,1-3-1 16,0 0 4-16,-3 0-3 15,3-4 0-15,-2 0 0 16,2 0 8-16,-1-2-8 16,-2 0-2-16,2-1 2 15,-5-2 2-15,1 0 4 16,-1 1-5-16,-4-2 5 15,1 0 3-15,-3 0-8 16,0 0 2-16,-1 0 11 0,1 0-7 16,3 0-1-1,0-4-2-15,2 1-3 0,1-3 8 16,-2 2-6-16,2-3 3 16,-1 0 1-1,-1 0-3-15,0-1 1 0,2-1-4 16,0 1-1-16,0-1 13 15,3-1-8-15,0 0-1 16,0 0 1-16,2-1 4 16,1-1-3-16,-1 0 0 15,0 1-3-15,3 0 8 16,-1-1-11-16,2 2 0 16,0-1 3-16,2 0-1 15,-1 1 0-15,2 0-1 16,0 0 0-16,0 0 17 0,0 2-18 15,0-1 6-15,2 2-6 16,1-1 8-16,1 0 1 16,1-2-9-16,-1 0 1 15,3 0 8-15,-2-1-9 16,1 2 0-16,0-1 8 16,0 1-2-16,1 1 1 15,-2 0-7-15,1-1 4 16,0 0 5-16,2 0-4 15,0-1-3-15,-2 0 4 16,2 2-6-16,-2 1-1 16,2 1 0-16,0 0 1 0,0 2 0 15,1 0 0-15,-1-2-2 16,1 4 2-16,-1-3 7 16,2 1-7-16,-1-1-4 15,2 0 4-15,-1 1-1 16,-3 1 1-16,0 2 0 15,-1-1-4-15,-2 1 4 16,-1 1 0-16,1-1-1 16,-1 1 2-16,0-2 3 15,2 2-4-15,-1 0-7 16,4 0 1-16,-1 0-2 16,-1 0-1-16,-1 0 4 15,-1 0-22-15,-1 0 11 16,2 3-46-16,-2 3-49 15,-2-1-155-15,-1 2-457 0</inkml:trace>
  <inkml:trace contextRef="#ctx0" brushRef="#br0" timeOffset="-73060.64">30356 12869 319 0,'0'0'114'0,"0"0"-13"15,0 0 14-15,0 0-15 16,0 0-11-16,0 0-9 0,0 0-11 15,1-22-9-15,-1 22-25 16,-3-2 9-16,-1 2-20 16,-2 0-13-16,-1 0-2 15,-1 0-1-15,-2 4 10 16,-1 6-18-16,1 0 1 16,-3 3 2-16,-1-1 2 15,3 5-5-15,1 2-1 16,3-1-4-16,2 2 3 15,2-1 2-15,2 1-8 0,1-1-13 16,0 1 15 0,0-2 1-16,1 0-2 0,8 0-16 15,0-2 21-15,4 0-10 16,3-2 10-16,0-3-2 16,4 0 8-16,2-1-4 15,2-1 1-15,1-2-1 16,-1-3 5-16,-2-4-5 15,-1 0 0-15,0 0 4 16,-3 0 4-16,0-6 12 16,-3-5 4-16,1-1-4 15,-2-2 20-15,-3-1-16 16,1-5 0-16,1-2 2 16,-3-3-11-16,-4 2-5 15,-3 2-3-15,-3 2 2 0,0 2 5 16,0 3-13-1,0 1 0-15,-5 0 5 0,-4 0-6 16,-3-1-1-16,-1-1 0 16,-3 1 1-16,-3 1-3 15,0 2 3-15,-1 2-1 16,3 0-5-16,-1 5 7 16,4 2-1-16,1 2 0 15,1 0 0-15,0 0-5 16,0 0 5-16,3 3-2 15,2 3-4-15,0 0-14 16,4-1-9-16,0 1-13 16,3-1-8-16,0-1-13 15,0 2-38-15,0-3-87 0,0 1-171 16</inkml:trace>
  <inkml:trace contextRef="#ctx0" brushRef="#br0" timeOffset="-72779.08">30877 12999 455 0,'0'0'205'0,"0"0"-81"16,0 0-17-16,0 0-42 16,0 0-34-16,0 0-22 15,-15-23 1-15,15 23-10 16,0-1-23-16,0 1-55 16,3-2-128-16,7 1-420 15</inkml:trace>
  <inkml:trace contextRef="#ctx0" brushRef="#br0" timeOffset="-72168.38">31217 12837 449 0,'0'0'127'16,"0"0"5"-16,0 0 3 16,0 0-31-16,0 0-12 15,0 0-19-15,0-8 1 16,0 7-14-16,0 1-27 16,0 0-9-16,-3 0-14 15,-7 0-6-15,-2 11 11 0,-2 2-14 16,2 3 7-1,0-1-7-15,0 0 3 0,2 3 0 16,-2-1-4-16,3 1 0 16,0 3 5-16,1 1-5 15,5 1-1-15,1 3-5 16,2-3 9-16,0 1-6 16,5-1 2-16,11-2 1 15,0-1 4-15,4-3-4 16,2-1 0-16,0-4-2 15,-2-3 2-15,-1-3 0 16,-3-6-1-16,-1 0 3 16,-3 0 7-16,0 0-9 15,-4-7 3-15,-2-2 2 16,-5 2-2-16,1-2 9 0,-2-1-4 16,0 0 2-16,0-1 6 15,-12-3-15-15,-6-1 4 16,-3-1-4-16,-6 0-1 15,0 5 0-15,5 1-4 16,2 3-10-16,7 4 10 16,7 2-12-16,3 1 0 15,3 0-9-15,0 0-47 16,0 0-95-16,9 0-18 16,15 0-190-16</inkml:trace>
  <inkml:trace contextRef="#ctx0" brushRef="#br0" timeOffset="-71444.61">31526 12890 574 0,'0'0'57'16,"0"0"-14"-16,0 0 67 15,0 0-22-15,0 0-23 16,0 0 5-16,-21-31 4 16,21 30-24-16,0 0 5 15,0-1-20-15,0 2-5 0,0-1-10 16,0-1-3-16,0-1-13 16,0 1-3-16,7-3-1 15,4 2 5-15,-2 1-5 16,-2 0 0-16,1-1 1 15,0 3-1-15,-3 0 0 16,3 0 0-16,-2 0 0 16,0 0 3-16,2 0-1 15,-2 0-2-15,0 0 3 16,-1 0-1-16,-2 0 2 16,-1 0-4-16,-2 0 0 15,0 0 8-15,0 0-8 0,0 0 0 16,0 0 2-1,0 0 3-15,1 0-1 0,-1 0-4 16,3 0 0-16,-3 0 4 16,1 0-4-16,1 0-2 15,1 3 2-15,0 3 4 16,0 0 4-16,0 2-8 16,1 3 0-16,-1 3 13 15,0 2-11-15,3 1 5 16,-3 3 5-16,0 0-1 15,0 3 0-15,0 1-5 16,-1 0-6-16,-1 2 9 0,1-4-9 16,-2 2 0-1,0-2 0-15,0-3 2 0,0 1-2 16,0-3-3-16,0 1 3 16,0 4 1-16,0-4-1 15,0 4-4-15,3-3-2 16,3-4-26-16,1 0 23 15,-1-9-9-15,-2-3-5 16,2-1-82-16,1-2-56 16,-3-2-89-16,2-10-427 15</inkml:trace>
  <inkml:trace contextRef="#ctx0" brushRef="#br0" timeOffset="-71237.22">31812 13119 81 0,'0'0'629'16,"0"0"-562"-16,0 0 47 16,0 0 3-16,0 0-34 15,-92-7-54-15,59 5-18 16,2 1-11-16,-4 0-15 15,-5-2-134-15,3-3-255 16</inkml:trace>
  <inkml:trace contextRef="#ctx0" brushRef="#br0" timeOffset="-69001.8">25364 13013 4 0,'0'0'204'16,"0"0"-89"-16,0 0 29 16,0 0-53-16,0 0-27 15,0 0-6-15,-9 0-4 16,8 0-8-16,-1 0 8 15,1 0-9-15,1 0-6 16,-2 0-1-16,1 0-11 16,-1 0 4-16,-1 1-3 0,-1 5-6 15,-1 3 10-15,-2-1-11 16,-1-1 6-16,2 3-5 16,0-2-8-16,0 3-3 15,-1 1 4-15,0 1-15 16,0-1 7-16,1 0-6 15,-1-1 1-15,3 0 7 16,-1 0 0-16,1 1-7 16,1-1 2-16,-2 0-1 15,2-2 12-15,2-2-15 16,-1 0 5-16,2-1-5 16,0 1 2-16,0-2-2 15,0 1 1-15,0 1 1 0,0-2 5 16,0 2-7-1,0-1 0-15,0 0-4 0,0 0 5 16,2-2-1-16,2 0 0 16,-1 2 0-16,2 0 3 15,1-1-3-15,-2 1 0 16,3-2 4-16,-1 0 1 16,0 0-3-16,2-1-2 15,2 1 0-15,1 1 8 16,2 1-6-16,2-1-1 15,0-1 4-15,0-3-1 16,-1-1 2-16,0 0 1 0,0 0-6 16,2 0 14-1,-2-1-10-15,0-8 4 0,-2-2 4 16,1-4 0-16,-2-3-3 16,-2-2 1-16,-1 1-9 15,-4 4 6-15,1 2-8 16,-4 2 0-16,-1 3 4 15,0 2-4-15,0-1 1 16,0 0-1-16,0 0 1 16,0-1-2-16,-7-2 0 15,-4 1 1-15,-2-1-1 16,-3 0 1-16,-1 3-3 16,-4-1 3-16,2 2 0 15,-1 2 0-15,-1 1 0 16,1 1 0-16,3 2-1 0,-1 0 1 15,5 0-3-15,0 0 0 16,2 0-4-16,3 0-6 16,1 5-5-16,3-1-8 15,2 2 5-15,1 1-18 16,1 0-4-16,0-2-18 16,0 0-1-16,0-3 0 15,3 1-22-15,8-3-86 16,5 0-316-16</inkml:trace>
  <inkml:trace contextRef="#ctx0" brushRef="#br0" timeOffset="-68737.73">25691 13150 436 0,'0'0'145'15,"0"0"-2"-15,0 0-19 16,0 0-44-16,0 0-39 16,0 0-13-16,-27-14-15 15,27 12-10-15,0 1 3 0,0 0-6 16,0-3-52-1,0-1-103-15,6 1-268 0</inkml:trace>
  <inkml:trace contextRef="#ctx0" brushRef="#br0" timeOffset="-67918.83">25788 13036 461 0,'0'0'157'15,"0"0"-10"-15,0 0-19 16,0 0-44-16,0 0-11 15,0 0-17-15,-14-9-14 16,14 8-22-16,0 1-15 16,0 0-5-16,3 0 0 15,8 0 2-15,-1 0-2 16,4 0 0-16,-1 0-3 16,-1 0 3-16,-1 4-2 15,-3 2 3-15,-2-1-1 16,-3 4 2-16,0 0-1 0,-3 3 1 15,0 2 5-15,0 1 15 16,-6 4-1-16,-11-1-18 16,-3 0-1-16,-2 1 8 15,1-4-10-15,6-2 2 16,2-4-2-16,7-4 0 16,2-2-2-16,4-3 2 15,0 2 0-15,0-2 6 16,0 0-2-16,4 0 11 15,5 0 4-15,4-7-8 16,-1 1-3-16,3 0-3 16,0 5-1-16,1 1 6 0,1 0-10 15,3 0 0 1,3 6-4-16,-2 3 7 0,-1 1-3 16,-3 1 3-16,-2-1 3 15,-5 0-1-15,-1-2-1 16,-3 2-4-16,0-1 10 15,-6 2-5-15,0 1-2 16,0 2 3-16,-7 1-4 16,-8-1 8-16,0 0-4 15,-1-4-6-15,3-3 2 16,0-1-1-16,3-3 7 16,-1-2 0-16,-2-1 0 15,4 0 13-15,0 0-18 0,0 0 1 16,3 0 5-1,3-2-4-15,0-3-5 0,2 2 0 16,1-1-5-16,0 0 3 16,0-2-40-16,0 1-7 15,7-1-90-15,8 0-133 16,0 2-414-16</inkml:trace>
  <inkml:trace contextRef="#ctx0" brushRef="#br0" timeOffset="-60619.75">26082 13072 263 0,'0'0'212'0,"0"0"-101"0,0 0 49 16,0 0-53-16,0 0-22 16,0 0 22-16,0 0 13 15,-42-33-46-15,39 31-38 16,3 1-7-16,0-1-11 15,0 0-7-15,0-1 12 16,0 0-6-16,13-1-17 16,4 1 1-16,4 3 0 15,-2-2-1-15,-1 2 0 16,0 0-1-16,-2 0 1 16,1 0 2-16,-1 0-2 15,1 7 0-15,-4 1 0 16,0 1 0-16,-2 3 0 0,-3-3 0 15,-1 2 0 1,-3 1 1-16,-2 1-1 0,-2 1 0 16,0 3 3-16,0 1-2 15,0 2 0-15,-2-2-1 16,-2-1 0 0,-3-1 2-16,0-5-2 0,3-1 0 15,-1-2 1-15,2-4 1 16,0-1 0-16,2-2-2 15,-1-1 0-15,2 0 8 16,0 0-7-16,0 0 3 16,0 0 7-16,0-7-6 0,0-1-1 15,0 2-4-15,0 4 0 16,9 0-5-16,5 2 4 16,4 0-2-16,1 0 3 15,1 3 1-15,-1 5-1 16,-4 1 0-16,0 1 0 15,-6 1-1-15,-3-1 1 16,-3 0 0-16,-2 0 5 16,3 0-3-16,-4 1-2 15,3 6 0-15,-1 1 0 16,-2 4 0-16,0-1 0 16,0-5 2-16,0 0-3 15,-2-5 3-15,-9-2-1 0,-4-3-1 16,-3-2 1-1,0-1 6-15,0-2-7 0,0-1 0 16,0 0 3-16,0 0-2 16,3 0 1-16,5-6-2 15,0 2 2-15,5 0-5 16,4 2 3-16,-1 1-8 16,2 0 2-16,0-1-11 15,0 1-8-15,0-2-18 16,2-1-80-16,14-2-57 15,5-3-176-15</inkml:trace>
  <inkml:trace contextRef="#ctx0" brushRef="#br0" timeOffset="-59636.92">32378 12373 293 0,'0'0'260'0,"0"0"-126"16,0 0-1-16,0 0-31 15,0 0-20-15,0 0-7 0,0-8-16 16,-8 7-11-16,-4-2-18 16,-6 0-1-16,-13 0-4 15,-6 1-4-15,-11-1 1 16,-1 3-21-16,4 0 0 15,6 0 4-15,8 0-3 16,7 0 1-16,6 0-2 16,6 0 1-16,6 0-1 15,5 0-1-15,1 0-6 16,0 0-4-16,0 0-69 16,4 0-46-16,12 0-20 0,7 0-103 15,6 4-465-15</inkml:trace>
  <inkml:trace contextRef="#ctx0" brushRef="#br0" timeOffset="-58868.64">32308 12360 230 0,'0'0'249'15,"0"0"-188"-15,0 0 47 16,0 0-32-16,0 0 2 16,0 0-23-16,7 9 26 15,-4 5-36-15,0 4 15 16,1 3-10-16,-1 3-18 0,-1 2 6 16,1 2 8-16,-3 1-7 15,1 2-14-15,1-1-14 16,-2 2 3-16,0 3 5 15,0 2-9-15,0 4 1 16,0 3 2-16,-3 1 3 16,0 2-13-16,-2-5 0 15,0 0 15-15,0-1-18 16,2 0 2-16,0 0 0 16,2 0 1-16,1-2-2 15,0 1-1-15,0-4 0 16,0 1 6-16,0-1-6 15,0 0 0-15,1 1 12 0,4-2-5 16,-2 2 4-16,1-3-8 16,2-3 0-16,-3 0 13 15,0-4-16-15,-2-2 0 16,1 0 7-16,-1 0-3 16,2 0-4-16,-1-4 1 15,1 0-1-15,0-2 8 16,0-3-8-16,1 3 0 15,-2-1 0-15,1 1 3 16,0 0-3-16,1 0-1 0,-1-4 1 16,-1 0 7-16,-2-5-6 15,0-2-1-15,0-3 4 16,0 0-3-16,0-1 4 16,0-1 0-16,0 0-5 15,0-2 12-15,0 0-8 16,0 1 6-16,-9-1 11 15,-10 1-5-15,-8-2-4 16,-8 0-6-16,-1 0-3 16,-1 0 4-16,4 0-7 15,6 0-3-15,4 0 3 16,6 0 4-16,5-3-4 16,6 0-1-16,5 0-15 15,1-3 3-15,0-4-21 16,0 0-28-16,12-1-49 0,13 1-189 15</inkml:trace>
  <inkml:trace contextRef="#ctx0" brushRef="#br0" timeOffset="-57687.64">32163 14380 262 0,'0'0'104'16,"0"0"29"-16,0 0-26 16,0 0-20-16,0 0-22 15,0 0-17-15,-1 0-8 16,1 0 3-16,-2 0-5 15,0 0-6-15,-2 0-14 16,-2 0 11-16,-2 0 2 16,-3-1-7-16,-9-1 2 0,-13 0 13 15,-13-4-14-15,-9 2-8 16,-8-2-7-16,-4 1 17 16,-3-1-6-16,-4 2-15 15,0 0 17-15,2 1-17 16,-2-2-1-16,-1 1-5 15,-2 0 0-15,-1 0 3 16,-1 1-3-16,4 1 0 16,4-1 3-16,9 2 0 15,7 0-1-15,9-1-1 16,8 1-1-16,6-1 1 16,5 2-1-16,2 0 0 15,3 0-5-15,4 0 3 0,2-1 2 16,6-1-1-1,6 1 0-15,2 0 0 0,2 1-9 16,0-3-29-16,0-1-21 16,21-2-39-16,8 1-43 15,9-1-134-15</inkml:trace>
  <inkml:trace contextRef="#ctx0" brushRef="#br0" timeOffset="-56969.74">31994 14509 203 0,'0'0'70'0,"0"0"51"16,0 0-4-16,0 0-15 16,0 0-16-16,0 0-20 15,2 8 4-15,-2-5 4 16,0-1-20-16,0-1 13 16,0 1-11-16,-2-1 4 15,-7 0-8-15,-3 1-15 16,-6-2-5-16,-12 0 2 15,-6 0-12-15,-11 0 4 16,-7 0-9-16,-1 0-9 16,-2 0-3-16,1-2-5 15,-4-2 0-15,0-2 0 0,-1-1 1 16,0 3 4 0,3-3-5-16,3 3 0 0,5-1 0 15,4 4 1-15,7-1-1 16,2 1 0-16,2 0 4 15,2-1-1-15,3-1-3 16,3 0 0-16,1 2-3 16,1 0 3-16,3 1 0 15,4 0-4-15,1 0-3 16,7 0 6-16,1 0-3 16,6-2-6-16,3 2 6 15,0 0-8-15,0-3-18 0,0 2-3 16,0-2-27-16,10-1-30 15,4 1-36-15,4 2-92 16,0 0-296-16</inkml:trace>
  <inkml:trace contextRef="#ctx0" brushRef="#br0" timeOffset="-56715.91">31247 14493 566 0,'0'0'118'16,"0"0"-45"-16,0 0 9 15,0 0-22-15,0 0-30 16,0 0-20-16,3 0-9 15,-3 0-1-15,4 0-47 16,4 0-110-16,1 0-334 16</inkml:trace>
  <inkml:trace contextRef="#ctx0" brushRef="#br0" timeOffset="-42023.17">22907 14870 30 0,'0'0'105'0,"0"0"-15"15,0 0 8-15,0 0 3 16,0 0-1-16,0 0 3 16,0 0-67-16,0 0-18 15,0-47 3-15,0 43-6 16,0 1 9-16,0-2-2 15,0 2-1-15,0 0 15 16,0 0-1-16,0 1-7 16,0 0 5-16,0 2-20 15,0 0-2-15,-2 0-11 16,-2 0 7-16,-5 17-11 0,0 5 6 16,-3 5-2-1,0 0 5-15,5-2-4 0,2 0 4 16,4-4-5-16,1 0 0 15,0 0 6-15,1-3-6 16,8-1-5-16,0-1 4 16,6-2 1-16,-1-1-19 15,2-1-11-15,3 0-15 16,4-2 5-16,2-2-7 16,8-1-40-16,0-3-102 15,-2-4-167-15</inkml:trace>
  <inkml:trace contextRef="#ctx0" brushRef="#br0" timeOffset="-41757.47">23125 15022 268 0,'0'0'62'0,"0"0"10"16,0 0 4-16,0 0-13 15,0 0-35-15,-48 78-4 16,33-58-18-16,-1-2-4 16,2 1 5-16,1-3-7 0,7-3 0 15,3-5-28 1,3-5-154-16</inkml:trace>
  <inkml:trace contextRef="#ctx0" brushRef="#br0" timeOffset="-41474.22">23157 15062 435 0,'0'0'146'15,"0"0"-43"-15,0 0-27 16,0 0-35-16,0 0-13 0,0 0-4 16,41-3-6-1,-25 3-1-15,4 2-17 0,-1 3 4 16,3 2-6-16,-2 0 3 16,4 1-1-16,1 1 0 15,-1 0-2-15,-3-2-18 16,-3-3-31-16,-5-1-49 15,-3-3-84-15,-4 0-205 16</inkml:trace>
  <inkml:trace contextRef="#ctx0" brushRef="#br0" timeOffset="-41186.67">23426 14873 480 0,'0'0'130'16,"0"0"5"-16,0 0-40 15,0 0-54-15,0 0-5 16,0 0-28-16,0 15 13 16,7 1-4-16,3 2-12 15,-3 2 1-15,2 4-1 16,-3 3-2-16,-2 2 4 15,2 3-7-15,-1-3-3 16,-1-1 0-16,-2-1-10 16,-2-4-31-16,0-5-14 0,0-4-38 15,0-8-42-15,0-6-145 16</inkml:trace>
  <inkml:trace contextRef="#ctx0" brushRef="#br0" timeOffset="-39662.73">23623 14837 458 0,'0'0'100'16,"0"0"14"-16,0 0-34 0,0 0-11 15,0 0-40-15,0 0-20 16,2 3 0-16,1 14 24 16,0 6-21-16,0 4 14 15,1 4-6-15,-3 1-11 16,-1 0 12-16,0 0-6 16,0-3-3-16,0 1-9 15,0-5 0-15,0 2-1 16,0-2-1-16,-1-1 1 15,-6-4 3-15,4-4-4 16,1-6-2-16,1-3 1 0,-1-4 0 16,2-2 0-1,0-1 0-15,0 0 0 0,0-7 8 16,0-10-8-16,6-3 1 16,4-3-2-16,1 1 4 15,1 1-3-15,0 3 0 16,0 1 2-16,-2 5-2 15,2 2 2-15,-1 5-2 16,2 2-3-16,-1 3 3 16,1 0 0-16,4 0 0 15,-1 0 0-15,2 8 2 16,-2 1-1-16,-4-1 2 16,-3-1-3-16,-3 1 1 15,2 0 4-15,-4-2-5 0,2 2 0 16,2 1 3-16,3 1-3 15,2-2 0-15,3-1 2 16,2-2-1-16,3-2 4 16,2-3-5-16,-3 0 0 15,2 0 1-15,-4-8-1 16,-3-2-4-16,-4-1 4 16,-3-2 1-16,-3-1 0 15,-2-3-1-15,-2-2 0 16,-1 1 3-16,0 2-3 15,0 1 0-15,0 4 6 16,0 2 3-16,0 2 5 16,-3 0 8-16,-1 2-19 0,-2 0 13 15,-1 3-10-15,1 0-5 16,0 2 4-16,0 0-4 16,-2 0-1-16,2 0-1 15,-1 0 1-15,1 4 6 16,0 3-6-16,0 2-2 15,3 1 2-15,2 1 0 16,1-1 2-16,0 2-2 16,0-3 0-16,0 3 0 15,3-1 0-15,7 1 0 16,3 0-1-16,2-4 2 16,2 1 0-16,2-2-1 0,-2-3 0 15,-1-1 6 1,-1-3-6-16,-2 0 0 0,-1 0 0 15,1-1 1-15,-2-8 1 16,1-2-2-16,-2-2 0 16,-2-1 2-16,-4-2-2 15,-2 1 0-15,-2 0 3 16,0 2-1-16,0 1 0 16,0 4-2-16,0 2 0 15,3 0-1-15,1 1 1 16,5 1-1-16,0 1 1 15,2 1 0-15,0 2 0 16,3 0-2-16,-1 0 2 0,1 2-3 16,2 5 4-1,-4 3-1-15,-1 0 6 0,-1 0-5 16,-1 2 0-16,-4 0-1 16,-1 0 8-16,-1 1-1 15,-1-2-7-15,-1 0 0 16,1-2 6-16,-1-2-6 15,2-3 0-15,-3-1 0 16,0-1 4-16,0-2-2 16,0 0-1-16,0 0-1 15,0 0 10-15,0 0-4 16,0-7-4-16,0-6-4 16,0-3 4-16,-3-2 1 15,0 0-3-15,2-2 0 16,1 4 0-16,0 3 0 0,0 4-1 15,0 2 0-15,4 1 1 16,5 3-6-16,-2 2 6 16,2 1 0-16,3 0-5 15,0 0 0-15,0 0 5 16,1 0 1-16,0 0 2 16,0 0-3-16,-3 1-1 15,1 2 1-15,-1 3 0 16,-2-2 2-16,1 3-5 15,-3 1 1-15,1 4 2 16,0-2 0-16,0 1-1 16,0-1 1-16,0 0 2 0,1-2-1 15,-1-1-2-15,-2-3-29 16,-2-1-76-16,-2-1-93 16,-1-2-332-16</inkml:trace>
  <inkml:trace contextRef="#ctx0" brushRef="#br0" timeOffset="-39024.25">25425 14882 429 0,'0'0'136'0,"0"0"18"16,0 0-55-16,0 0 4 0,0 0-61 16,0 0-20-1,-31 12 15-15,5 3-9 0,1 4-11 16,0-1-9 0,4 1-7-16,6-4 8 0,7-1-9 15,5 1 0-15,3-2 0 16,0 0 0-16,2-3 2 15,12-1-2-15,5-2 0 16,2-2 10-16,4 1-9 16,1-1 3-16,0 1-1 15,-3-1-3-15,-7 0 4 16,-3-1-4-16,-5 0 0 16,-7 1-3-16,-1 2 3 15,0 1 0-15,-10 2 8 0,-11 2-3 16,-4-3 4-1,-5-2-6-15,-4-1 3 0,-1-3 8 16,5-3-14-16,5 0 1 16,7 0 3-16,9-2 5 15,5-7-6-15,4-4-3 16,0-3 1-16,0 1-5 16,18-2-43-16,6 1-88 15,4 2-115-15</inkml:trace>
  <inkml:trace contextRef="#ctx0" brushRef="#br0" timeOffset="-38619.51">25658 14727 199 0,'0'0'329'0,"0"0"-185"15,0 0-4-15,0 0-40 16,0 0-45-16,0 0-41 16,3-2 9-16,10 14 27 0,1 5-7 15,4 6-14-15,-2 5-8 16,2 6-11-16,-3 0 7 15,-3 1-15-15,-6-4-1 16,-5 2 10-16,-1-3-10 16,0 3 1-16,0 1 2 15,8-3-4-15,4-3 0 16,-2-4 0-16,5-4-43 16,0-5 7-16,0-3-29 15,7-7-113-15,5-2-45 16,9-3-316-16</inkml:trace>
  <inkml:trace contextRef="#ctx0" brushRef="#br0" timeOffset="-37474.19">26207 15068 473 0,'0'0'152'16,"0"0"-6"-16,0 0-29 15,0 0-13-15,0 0-37 16,-58-75-8-16,37 68-23 15,1 1-2-15,-3 3-1 16,-1 3-27-16,4 0-5 16,1 2 9-16,7 9-8 15,3 1-2-15,6 4-3 16,3-2 2-16,0 2-4 0,19 1 5 16,7-2 0-16,4-2-2 15,2-3 2-15,1-5-5 16,-1-3-4-16,-6-2 9 15,-6 0 1-15,-4-4 4 16,-5-8-5-16,-4 1 0 16,-3-3 3-16,-2 3 5 15,-2 0-8-15,0 3 1 16,0 6 2-16,0 2-3 16,0 0-5-16,0 0-4 15,6 11 9-15,6 7 2 16,7 2-2-16,3 1 0 15,3-3 5-15,-3-2-5 16,-4-6 0-16,-4-6 3 16,-4-4-3-16,0 0 7 0,1-10-7 15,-1-7 1 1,2-3 5-16,-1-1-6 0,-1-3 0 16,2 3 0-16,-3 1 1 15,-3 5-1-15,1 6 0 16,-2 4 0-16,-1 5 7 15,2 0-7-15,3 0-2 16,3 4 2-16,0 7 0 16,4 2 0-16,1 3 0 15,2-2 0-15,-2 0 3 16,-1-3-3-16,-2 1 0 16,2 0 1-16,4 1 1 0,8-1-2 15,7 0 3-15,6-4-2 16,-1-5 8-16,-5-3-9 15,-7 0 1-15,-7-11 6 16,-8-8-5-16,0-3 3 16,-6-4-3-16,-4-5 4 15,-3-6 17-15,-3-2-20 16,-18-3-3-16,-4 3 8 16,0 7-8-16,1 9-2 15,5 8 2-15,1 5 1 16,0 2 4-16,2 2 0 15,1 2 4-15,3 1 14 16,2 2-9-16,-1 1-1 0,1 0-7 16,-7 7-5-1,2 14 3-15,-2 7-4 0,4 5 0 16,5-1-1-16,6 0 1 16,2 0 0-16,0-2 2 15,9 2-2-15,8-5 0 16,5-4 0-16,5-2-2 15,4-5-2-15,6-6-5 16,4-4-3-16,-1-6 8 16,-3 0-15-16,-4-5 9 15,-8-9 5-15,-5-4 5 16,-4 1 7-16,-5 3-7 16,-5 4 0-16,-1 2 0 15,-5 2 2-15,0 2 15 0,0 2-9 16,0 1-5-16,0 1 12 15,-4 0-15-15,-2 0-1 16,2 6-2-16,1 4 6 16,3 0-6-16,0 1 2 15,0-2 1-15,1 2 2 16,11 4-2-16,6-2 0 16,6-2-3-16,-2-3 6 15,-1-5-3-15,-3-3 0 16,-4 0-40-16,-1-1-27 15,-4-13-123-15,-2-3-78 16</inkml:trace>
  <inkml:trace contextRef="#ctx0" brushRef="#br0" timeOffset="-37303.76">27162 14882 390 0,'0'0'414'15,"0"0"-275"-15,0 0-31 16,0 0-56-16,0 0-36 16,0 0-16-16,-2-10-2 15,18 10-54-15,3 1-94 16,1 5-138-16</inkml:trace>
  <inkml:trace contextRef="#ctx0" brushRef="#br0" timeOffset="-36591.79">27351 14916 459 0,'0'0'97'16,"0"0"72"-16,0 0-25 15,0 0-66-15,0 0-13 16,21 84-35-16,-9-75-15 16,3-3-6-16,-4-4-3 15,1-2-5-15,2 0 11 16,3-2-8-16,2-9-4 15,3-5 0-15,-2 1 0 16,-1 1 0-16,-2 3 2 0,-5 2 0 16,-3 6-2-16,-2 3 0 15,2 0 0-15,2 7-5 16,2 12 11-16,3 1-5 16,7-1 18-16,2-1-6 15,1-2-1-15,-1-4-11 16,2-4 2-16,3-6 6 15,1-2-7-15,2 0 0 16,-3-8 3-16,-4-4-2 16,-5-7 5-16,-3-1 10 15,-5-2 3-15,-5-3 7 16,-5 0-14-16,-3 7-1 16,-1 4 13-16,-17 7-26 15,-5 7 4-15,-5 0-4 0,-1 14 0 16,7 6-3-16,9 1 6 15,10 0-3-15,3-1 0 16,0-3 0-16,15-3 2 16,5-4-2-16,-1-5 0 15,0-5 2-15,-5 0-1 16,-1 0-1-16,-6-10 3 16,1-1 4-16,-3 1 1 15,-3 3-8-15,-1 3 0 16,-1 4 20-16,0 0-20 15,0 3-3-15,0 18 3 16,0 9 1-16,0 5 1 16,0 7 3-16,6 2-1 15,11 1 11-15,1-2-15 16,0-4-1-16,-6-5 0 0,-2-3 2 16,-1-8 0-16,-5-8-1 15,-2-8 0-15,-2-2-2 16,0-5-8-16,0 0-16 15,0 0 7-15,-9-6-97 16,-6-10-30-16,-9-5-173 16</inkml:trace>
  <inkml:trace contextRef="#ctx0" brushRef="#br0" timeOffset="-36308.2">27202 14766 345 0,'0'0'257'0,"0"0"-137"16,0 0-44-16,0 0-23 15,0 0-13-15,0 0-6 16,-78 0 2-16,47 2-17 0,-3 1-5 16,-5-3-14-1,-1 0-13-15,-4 0-118 0,-8-1-414 16</inkml:trace>
  <inkml:trace contextRef="#ctx0" brushRef="#br0" timeOffset="-36075.96">25961 14786 648 0,'0'0'51'0,"-94"0"51"0,61 0-19 16,11 0-43-16,8 0-11 15,5-3-2-15,8 0-10 16,1 1-9-16,1 0-8 16,26-1-76-16,12-2-167 15</inkml:trace>
  <inkml:trace contextRef="#ctx0" brushRef="#br0" timeOffset="-34924.86">29069 15124 511 0,'0'0'151'0,"0"0"-16"16,0 0-21-16,0 0-30 15,0 0-26-15,0 0-15 16,-90-27-2-16,74 27-23 15,2 0-8-15,2 1-3 16,2 9-5-16,1 3-2 16,6 4 0-16,3 2 0 15,0 1 4-15,4 3-4 0,22 1 0 16,5-1-1-16,6-7 1 16,5-4 5-16,0-8-5 15,-3-4-4-15,-6 0 4 16,-5-4-2-16,-7-9 2 15,-8-2 4-15,-4-2-4 16,-3 1 7-16,-3 2-7 16,-3 3 0-16,0 4 5 15,0 2-2-15,0 3 8 16,0 2-11-16,0 0-4 0,0 0 4 16,0 12-7-16,0 4 7 15,0-2 1-15,11 2 0 16,5-4-1-16,2-2 0 15,6-2 0-15,-1-3 6 16,3-5-6-16,-2 0 0 16,0-5 4-16,1-13-4 15,-1-4 1-15,-4-4-2 16,-6-1 4-16,-6 1 4 16,-7 0-2-16,-1 5-5 15,0 3 5-15,0 7-4 16,-1 5-1-16,-1 6 0 15,2 0-13-15,0 3 13 16,0 12-2-16,16 2 2 16,9-1 6-16,3-4-6 15,2-4 0-15,-3-6 0 16,-7-2 0-16,-5 0 2 0,-1-8 2 16,-7-6-4-1,-1-1 3-15,-1 3-2 0,-5-1 5 16,0 5-6-16,0 1 3 15,0 4-5-15,0 3 2 16,0 0-3-16,0 7 3 16,0 8-4-16,0 5 4 15,0 0 2-15,10 0 0 16,-1-5 9-16,0-1-11 16,-4-4 1-16,-2-3 0 0,-2 0 3 15,-1 0-4 1,0 0 0-16,0 5 2 0,3 1-3 15,0-1 1-15,0-1 0 16,1-4 0-16,2-4-24 16,1-3-45-16,1 0-36 15,1-5-46-15,-1-9-69 16,-1-5-263-16</inkml:trace>
  <inkml:trace contextRef="#ctx0" brushRef="#br0" timeOffset="-34756.77">29798 14939 546 0,'0'0'190'16,"0"0"-98"-16,0 0 20 16,0 0-79-16,0 0-33 15,0 0-32-15,14-11-133 16,5 8-455-16</inkml:trace>
  <inkml:trace contextRef="#ctx0" brushRef="#br0" timeOffset="-34472.79">30058 14901 593 0,'0'0'238'0,"0"0"-187"15,0 0 0-15,0 0 40 0,0 0-32 16,0 0-6-16,16 60-33 16,-9-41 1-16,1 5 0 15,-2 0-6-15,0 2-12 16,4 0 11-16,-1 5-14 16,4 3 1-16,1 1 2 15,1-3 1-15,0-4 2 16,-1-9-6-16,-3-5-8 15,-3-5-29-15,-5-9-95 0,-3 0-98 16,0 0-199 0</inkml:trace>
  <inkml:trace contextRef="#ctx0" brushRef="#br0" timeOffset="-33918.32">30003 15143 44 0,'0'0'653'0,"0"0"-567"16,0 0-17-16,0 0-6 16,0 0-28-16,82-6-21 15,-44 6-7-15,0 0 7 16,-7 0-14-16,-6-6 0 16,-5-1 7-16,-5-1-6 0,-4-1 1 15,-1-1 0-15,-4 1 3 16,-3 1 26-16,-2 3 1 15,-1 2 21-15,0 1 4 16,0 2-13-16,0 0-22 16,3 0-22-16,4 7 4 15,2 9 3-15,0 4 1 16,-1 0 9-16,-1 1 7 16,-7-2-12-16,0-2-5 15,0 0 4-15,-1-2-10 16,-8-4 7-16,4-1-8 15,2-5 0-15,2-2 2 16,1-2-2-16,0-1-1 0,0 0 1 16,0-8 0-1,12-7 3-15,6-4-3 0,2-2 0 16,-1 0-1-16,0 1 2 16,-1 3-1-16,-5 7 2 15,-1 6-2-15,0 4 0 16,0 0-6-16,3 4 6 15,1 12-2-15,1-1 2 16,-5-1 0-16,-2-4 0 16,-1-2 0-16,-3 0 2 15,-1-3-2-15,-2 0-11 16,0-4-97-16,0-1-139 16,1 0-426-16</inkml:trace>
  <inkml:trace contextRef="#ctx0" brushRef="#br0" timeOffset="-33421.94">31308 15107 489 0,'0'0'153'16,"0"0"-15"-16,0 0 2 0,0 0-59 15,0 0-27-15,0 0-18 16,-37-20-2-16,14 20-7 16,-5 9-8-16,1 3-8 15,3 3-8-15,9-1-1 16,5-1-1-16,8-1-1 15,2 2 0-15,8 0-1 16,17 2 2-16,11-2-1 16,7-1 0-16,-1-2 1 15,0-4-1-15,-8 1-2 16,-6-1-2-16,-8 0 4 16,-7 0 0-16,-7 1-7 0,-6-1 5 15,0 1 2-15,-10 1 4 16,-14 1-2-16,-8-3-2 15,0-3 8-15,-5-4-8 16,2 0 0 0,6 0 0-16,6-7 2 0,7-3-5 15,11-4-7-15,5-5-62 16,0-2-75-16,0-4-99 16</inkml:trace>
  <inkml:trace contextRef="#ctx0" brushRef="#br0" timeOffset="-33037.22">31348 14911 400 0,'0'0'256'16,"0"0"-157"-16,0 0 24 15,0 0-30-15,0 0-39 16,0 0-37 0,0 2-14-16,0 21 17 0,0 4 0 15,0 5 16-15,8 1-1 16,-1 2-23-16,0 2 10 0,0 3-15 16,-3-1-4-16,-2 2 8 15,1-2-11-15,-2 0 5 16,2-3-2-16,2-1 0 15,0-5-3-15,3 0 0 16,-1-5 3-16,0-6-3 16,-3-5 0-16,-1-7 0 15,-2-4-1-15,2-3-26 16,3 0-56-16,2-2-47 16,6-10-188-16</inkml:trace>
  <inkml:trace contextRef="#ctx0" brushRef="#br0" timeOffset="-32692.27">31805 15120 637 0,'0'0'101'0,"0"0"4"16,0 0-18-16,0 0-19 15,0 0-11-15,0 0-13 16,-70-40 5-16,68 40-35 16,2 3-9-16,0 12-2 15,0 7-1-15,6 1-2 16,9 3 6-16,1 4-1 16,2 0 2-16,0 2-7 0,-1-3 0 15,-1-3 3-15,-7-5-3 16,-4-4 0-16,-5-3 1 15,0-4 5-15,0-3-4 16,-8-3-2-16,1-2-17 16,-1-2-84-16,-1 0-146 15,5-3-427-15</inkml:trace>
  <inkml:trace contextRef="#ctx0" brushRef="#br0" timeOffset="-32206.67">31836 15145 603 0,'0'0'97'0,"0"0"5"15,0 0 17-15,0 0-78 16,92-69-13-16,-53 58-16 16,-4 5-7-16,-5 2 18 15,-5 4-20-15,-4 0 2 16,-6 0-6-16,1 0 1 15,-4 7 0-15,-1 3 0 16,-3 2 0-16,-5 2-2 16,-1 5 4-16,-2 2-2 15,0 2 13-15,0 2-3 16,1-1-2-16,-1-1-1 0,0 2-1 16,2-1-3-1,4-1 1-15,3-3-1 0,7-5 10 16,5-4-12-16,0-5 8 15,4-5-6-15,4-1-2 16,-1-3 6-16,0-11-7 16,-2-2 0-16,-5-6 8 15,-5 1-2-15,-8 0 9 16,-5 0 40-16,-3 4-30 16,0 1 2-16,-12 2-11 15,-8 3-16-15,-6 1 9 16,-7 0-5-16,-3 3-4 15,0 4 0-15,6 3-8 16,6 0-58-16,8 0-144 16,4 10-280-16</inkml:trace>
  <inkml:trace contextRef="#ctx0" brushRef="#br0" timeOffset="-29830.07">22589 16133 248 0,'0'0'142'0,"0"0"-3"15,0 0-54-15,0 0 8 16,0 0-36-16,0 0-11 0,-4-13-1 16,4 11-22-16,0-3 10 15,7 0-14-15,0-1 1 16,-2 0 7-16,-4 2-7 15,1-2 25-15,-2 2-12 16,0-2-5-16,0 1 2 16,-3 2-6-16,-9 1-3 15,-6 2-12-15,-6 0-8 16,-2 5 5-16,0 10-6 16,2 4 0-16,5 1 1 15,4 0-1-15,3-1-3 16,8-1 3-16,4-2 0 15,0-1 0-15,4 1 0 16,17 1-3-16,7-3 1 16,3-3 2-16,4-2 2 0,-4-6-2 15,-3-3-2-15,-4 0-1 16,-9-12 4-16,-3-5-1 16,-6-1 6-16,-3-2-5 15,-1-1 1-15,-2 1-1 16,0 2 1-16,0 1 0 15,0 6 3-15,0 4 0 16,0 3 7-16,1 2-12 16,8 1-2-16,6 1 2 15,3 0 0-15,4 0-3 16,1 8 3-16,-5 2-2 16,-1 2 1-16,-3 0 1 0,-2 1 0 15,-5-3-1-15,-1 0 2 16,0 1-3-16,2 1 2 15,1 2 0-15,0-2 6 16,5-2-4-16,0-3-2 16,-1-6 0-16,1-1 1 15,-4 0-2-15,2-6 2 16,-1-8 3-16,-2-1-4 16,-2-2 6-16,-3 0-5 15,-2-1-1-15,-2 3 1 16,0 3 6-16,0 2-7 15,0 4 1-15,-3 5 13 16,0 1-14-16,1 0-2 0,-2 0 1 16,3 7 1-1,1 4 0-15,0 0 0 0,0 2 0 16,0 1-1-16,3-1 3 16,5-3-3-16,1 0 1 15,2-2 0-15,7 2 1 16,4-3-1-16,5-3 0 15,3-2 2-15,-2-2 1 16,-5 0-6-16,-6-6 0 16,-6-7 3-16,-5-2 2 15,-1 0-2-15,-4-1 0 16,-1 0 6-16,0 2-6 0,0 3 0 16,0 4 7-1,-1 3 2-15,-1 4 1 0,2 0-10 16,0 0-2-16,0 7-2 15,3 7 4-15,13 3-1 16,2-2 1-16,-1 1 4 16,-1-3-4-16,-4-4-1 15,0-2 1-15,0-4 1 16,0-3-1-16,4 0 0 16,2 0 6-16,1-8-3 15,2-8-3-15,-3 1-1 16,2-2 1-16,-7 0 2 15,-1 0-2-15,-6 2 0 16,0 3 2-16,-3 4 2 16,-1 5-4-16,-1 3-3 0,4 0 3 15,5 0-6-15,5 6 6 16,4 6 0-16,3 1-2 16,0-2 3-16,-2 0-2 15,-1-1 2-15,-3-3 0 16,-4 2-1-16,-1-3 3 15,-3 1-3-15,0-1 0 16,-4 0-11-16,2 0-89 16,-5-3-136-16,-1-2-420 15</inkml:trace>
  <inkml:trace contextRef="#ctx0" brushRef="#br0" timeOffset="-27092.55">24435 16136 561 0,'0'0'157'15,"0"0"-59"-15,0 0 25 16,0 0-54-16,0 0-18 15,0 0-13-15,-77-64-26 16,43 64 1-16,1 0 3 0,2 4-5 16,6 11-3-16,7 2-8 15,7 1-3-15,8 0 3 16,3-1 2-16,0 0-2 16,18-3-1-16,8-1-1 15,5-6-14-15,3-6-20 16,6-1 11-16,-4 0 24 15,-3-8 2-15,-6-3 1 16,-6-2 0-16,-9 2 1 16,-5 1 1-16,-4 4 9 15,-3 3 13-15,0 3 16 16,0 0-30-16,0 0-11 16,0 9-1-16,-3 6 2 0,3 4 3 15,0 3-5-15,9 3 0 16,9 4 6-16,3 1-6 15,-1 2 0-15,-3 1 1 16,-2 2 4-16,2 0 2 16,-5-5-7-16,-5-4 0 15,-6-3 0-15,-1-6 3 16,-1-4-1-16,-15-3-1 16,-1-3 5-16,-2-6-3 15,-3-1-3-15,-1 0 0 16,1 0 5-16,1-10-4 15,6-4 2-15,2-3 0 16,3-2-1-16,6-4 4 16,1-3 0-16,3-2-3 0,0-3 6 15,0 0-9 1,4 1-1-16,12 3 0 0,9 2-4 16,11 1 5-16,4 0-11 15,8 2-5-15,1 3-4 16,-6 4-2-16,-5 5 21 15,-12 3-5-15,-9 2 4 16,-7 2 2-16,-4-1 0 16,-1 1 5-16,-5 2 3 15,0-2-8-15,0 0 2 16,0 1 16-16,-5 0-4 16,-5 1 1-16,-5 1-6 0,-2 0-7 15,-2 0 4-15,2 3-6 16,4 8-2-16,4 3 2 15,5 2 0-15,4 2 0 16,0 0-5-16,3-1 5 16,15-3-4-16,6-2 3 15,2-4 1-15,1-3-6 16,0-4-10-16,-2-1-5 16,-5 0 5-16,-1-13 0 15,-5-4 12-15,-1-1-2 16,-7 1 6-16,-4 0 0 15,-2 1 5-15,0 6-2 16,0 5 13-16,0 2-3 0,-2 3 10 16,-1 0-21-16,0 0-1 15,1 6 0-15,2 5 0 16,0 0-1-16,0 4 0 16,3-3 0-16,7 1 4 15,-1-5-4-15,1-1 0 16,2-1-2-16,4-6 2 15,1 0 0-15,3 0 0 16,1-9 2-16,-4-6 3 16,-4 0-5-16,-4-1 0 15,-4 0 1-15,-2 4 0 16,-3 3 0-16,0 3 2 16,0 5-1-16,0 0 0 15,0 1-2-15,4 0-4 0,5 4 1 16,3 7 1-16,0 3 2 15,1-1 0-15,-2 2 0 16,-4-3 5-16,-2-2-5 16,-1-3 4-16,-2-3 5 15,-2-3-8-15,1-1-1 16,2 0 1-16,2 0 2 16,1-3 4-16,3-8-7 15,1-3 1-15,-2-1 1 16,1-1-1-16,-1 1-1 15,-3 0 0-15,-1 6 1 16,-1 0 1-16,0 7-2 16,0 2-1-16,2 0-2 0,4 0-1 15,1 5 4-15,4 8-2 16,2-1 4-16,-2 3 0 16,-1-4-2-16,-4-1 0 15,-3-3 1-15,-2-1 5 16,1-5-3-16,-2-1 3 15,3 0-4-15,4 0 8 16,3-7-10-16,4-7 4 16,-1-2-1-16,-4 2-3 15,-1 3 0-15,-5 4 0 16,-2 1 0-16,-2 3-2 16,-1 2 0-16,4 1-1 0,2 0 3 15,5 4-6-15,6 10 6 16,7 0 6-16,8 0-6 15,2-1-2-15,-1-6 1 16,-4-4 2-16,-6-3 8 16,-4 0-9-16,-2-8 0 15,2-11 3-15,-1-5-1 16,-2-5 1-16,-1-8-3 16,-4-3 0-16,-8-3 3 15,-2-2-3-15,-2 4 1 16,0 5 4-16,-9 13-3 15,-3 8 17-15,0 10 14 16,4 2-28-16,1 3 1 0,0 0-6 16,-1 0-3-1,-2 14 2-15,-1 6 2 0,-2 5-2 16,2 5 1-16,4 2 0 16,0-1-6-16,4-3 8 15,3-4-2-15,0-1 3 16,0-3-3-16,11 0-1 15,3-5-2-15,4-2 6 16,3-6-9-16,1-5 3 16,2-2-6-16,3 0 0 15,-5-4-2-15,2-10 11 16,-6 2-3-16,-6-1 3 16,-6 1 2-16,-1 2-2 0,-5 3 0 15,0 2 0-15,0 1 4 16,0 2-1-16,0 2 4 15,0 0-5-15,0 0-4 16,4 0 1-16,5 10-3 16,3 3 3-16,4-2 2 15,4-2-2-15,2-4 1 16,5-3 0-16,4-2 6 16,3 0-6-16,-1-10-2 15,-4-6 2-15,-7-4 2 16,-9-2 0-16,-5-3-4 15,-8-5 4-15,0 2 18 16,-3 0-20-16,-12 3 3 16,-1 7 1-16,0 7-1 0,4 4 10 15,4 5-10-15,0 2-1 16,2 0-4-16,0 6 1 16,1 11 1-16,1 1-2 15,3 6 2-15,1 2 0 16,0-3-5-16,0 2 5 15,0-3 6-15,10-2-6 16,11-1-3-16,6 0 3 16,4-2 2-16,5-3-2 15,0-2-1-15,-2-4 0 16,-1-7-1-16,0-1 2 16,-2 0-1-16,-3-8-2 0,-2-7-3 15,-5-1 5-15,-5-1-4 16,-7 1 5-16,-3 2 8 15,-4-1-8-15,-2-1 0 16,0-1-2-16,-5 2 4 16,-8 0-2-16,-2 2 11 15,3 3-11-15,-1 3 11 16,2 3-11-16,2 4 0 16,0 0-4-16,3 4 3 15,2 13 0-15,1 2-1 16,3 2 2-16,0-1 0 15,10 0-4-15,13-2 4 16,2-2 6-16,8-5-6 0,0-4-5 16,2-4 5-1,1-3 1-15,-3 0 1 0,-5-6-1 16,-4-9 0-16,-8-2 4 16,-5-4-3-16,-5 0-2 15,-1-2 0-15,-4 4 2 16,-1 8-2-16,0 4 2 15,0 6 2-15,0 1 1 16,6 0-5-16,3 4-1 16,3 9-1-16,3 4 2 15,1-3 0-15,-1 1 0 16,0-2 0-16,0-3 0 0,-2-3 0 16,-5-4-1-16,1-3 1 15,-5 0 3-15,-1 0-3 16,-1-2-20-16,-1-6-22 15,-1-5-22-15,0 1-75 16,0-4-63-16,0-4-512 16</inkml:trace>
  <inkml:trace contextRef="#ctx0" brushRef="#br0" timeOffset="-25093.14">27762 16127 156 0,'0'0'150'16,"0"0"-14"-16,0 0-9 15,0 0-25-15,0 0-31 16,0 0-12-16,-5-4-4 16,5 4-2-16,0 0-17 15,-1 0-12-15,1 0-11 16,0 0-1-16,0 0-2 15,1 0-6-15,11 0 6 0,2 0-6 16,2 0 20 0,2-8-4-16,0-8-10 0,-2-5 14 15,-1-5 7 1,-3-3-13-16,-6-5 18 0,-4-4-7 16,-2-2-9-16,0-2-10 15,-5 6-8-15,-12 0 2 16,-2 9-2-16,1 8-2 15,0 6 0-15,5 6 2 16,1 4 0-16,5 1-2 16,2 2-6-16,2 0 4 15,0 2-2-15,3 11 4 16,0 2 0-16,0 6 7 16,0 3 3-16,11 2-8 0,4 3 5 15,1 2-2-15,-2 3 8 16,0 4-9-16,-5 0-2 15,3 1-1-15,-5-1 0 16,1-3 0-16,0-3-1 16,0-2 0-16,0-4 1 15,-2-10-1-15,-3-6 0 16,0-6 6-16,-2-2-6 16,1-2-2-16,3 0 2 15,3-6 2-15,3-9 8 16,3-3-10-16,2-5 0 15,0 1 3-15,-3 6-3 16,0 2 1-16,0 5-1 16,-3 7 0-16,2 2-4 15,0 0 4-15,2 1-3 0,3 12 3 16,4 2 0-16,2 2 0 16,2-2 5-16,3-2-4 15,-1-3-2-15,2-6 1 16,-3-4 0-16,0 0 1 15,-4 0 2-15,1-10-2 16,-3-4-1-16,0-4 1 16,-2-2 5-16,-6 1-5 15,-5-3 4-15,-7 2 32 16,0 3-22-16,0 2-4 0,-13 3 0 16,-4 2-6-1,-5 4 2-15,0 4-7 0,-2 2 0 16,1 0-4-16,4 2 6 15,0 11-2-15,8 1 0 16,2 0 0-16,6 0-2 16,3-2 2-16,0 1-4 15,0-4 4-15,11-1 0 16,5-1-2-16,0-4 2 16,4-3 1-16,-2 0-1 15,3 0-4-15,-6 0 4 16,1-7 1-16,-4-1-1 15,-3 1 0-15,-3 1 0 16,-3 3 1-16,-3 3-4 16,0 0 3-16,0 0-1 0,1 0-1 15,4 1-5-15,5 12-3 16,8 4 8-16,3-2 2 16,2-2 2-16,-4-3-2 15,-2-7 3-15,-3-3-3 16,1 0 0-16,-2-3 0 15,4-11 1-15,-4-1 0 16,-1-2-1-16,0-2 0 16,-1-1 5-16,2-1-3 15,-3-2-2-15,2-2 1 16,2 4 0-16,-1 4-1 16,3 6 0-16,3 5-3 0,4 6 3 15,7 0-4 1,0 7 4-16,-2 7 0 0,-5 0-1 15,-8-4 1-15,-8 2 0 16,-4-4-3-16,-3 2 0 16,-4 3 0-16,-17 1 3 15,-8 3 0-15,-1-2 0 16,2-2 4-16,4-4-1 16,7-4-3-16,5-3 0 15,2-2-4-15,2 0-2 16,2 0-32-16,1-7-21 15,5-2-53-15,0 1-64 16,0 2-40-16,3 0-189 16</inkml:trace>
  <inkml:trace contextRef="#ctx0" brushRef="#br0" timeOffset="-23423.81">29319 16023 376 0,'0'0'79'15,"0"0"62"-15,0 0-21 16,0 0-47-16,0 0-9 16,0 0 1-16,44 8-11 15,-24-8-12-15,4 0-15 16,3 0-12-16,-3 0-11 16,-5-5-2-16,-4-2 10 0,-9-2-10 15,-1 2 5-15,-5 0 35 16,0 0-17-16,0 3 8 15,-8-1-16-15,-8 4-4 16,-2 1 1-16,-3 0-4 16,-1 0-5-16,2 1-3 15,2 9 0-15,5 0-1 16,0 0-1-16,5 2 1 16,3-3-4-16,2 1 4 15,3 1-2-15,0-1-1 16,10-1-3-16,10-1 4 15,3-2 1-15,5 0-6 16,2-5 6-16,-3-1-16 0,-3 0 8 16,-6 0 6-16,-3 0 2 15,-5-6 0-15,-1-1 0 16,-5 2 4-16,-1 0-2 16,-1 2 0-16,-2 3-4 15,1 0 6-15,1 0-8 16,2 0 2-16,2 0-9 15,6 5 11-15,0 5-1 16,-1 1 1-16,2 2-12 16,-2-3-11-16,2 2-24 15,0-1 1-15,2-1-40 16,2-1-67-16,0-4-196 0</inkml:trace>
  <inkml:trace contextRef="#ctx0" brushRef="#br0" timeOffset="-20527.82">30241 16074 273 0,'0'0'240'0,"0"0"-116"16,0 0-16-16,0 0-29 15,0 0-11-15,0 0-30 16,0 0-5-16,-9-5 7 15,-1 17-16-15,1-1-6 16,1 2-5-16,2-2-6 16,1-1 1-16,2 1-7 15,0 0 0-15,3 2 0 16,0 0-1-16,0 0 3 16,11 2-2-16,7-1 0 0,5-1 0 15,0-1-1-15,2-2 0 16,0-2 2-1,0-4-2-15,2-4 0 16,-2 0 0-16,-2 0 0 0,-7-9 1 16,-4-5 0-16,-2 0-1 15,-3 0 1-15,-4-1 16 16,-3-1 10-16,0 0 7 16,0 2-6-16,-5 1 3 15,-7 4-18-15,-6-1-7 16,-1 3-5-16,1 1 2 15,-3 5-6-15,3 0 2 16,3 1 1-16,2 0-1 0,4 0 1 16,3 0-7-16,3 0-38 15,3 0-7-15,0 2-13 16,0 1-66-16,12 1-88 16,10-1-473-16</inkml:trace>
  <inkml:trace contextRef="#ctx0" brushRef="#br0" timeOffset="-20319.55">30623 16127 495 0,'0'0'161'16,"0"0"-68"-16,0 0 12 0,0 0-35 15,0 0-49-15,0 0-9 16,-21-7-12-16,21 7-4 16,0 0-34-16,0 0-143 15,9 0-215-15</inkml:trace>
  <inkml:trace contextRef="#ctx0" brushRef="#br0" timeOffset="-19762">30762 16066 528 0,'0'0'3'16,"0"0"5"-16,0 0 1 15,0 0-1-15,0 0 12 16,0 0-2-16,82-18-9 15,-67 18 31-15,-1 0-16 16,-4 2-9-16,-4 3 22 16,-3 1-1-16,-2 1-6 15,-1 1 20-15,0 2-26 16,0 2 8-16,-13-1 6 16,-4-1 4-16,4 0-17 0,0-5-8 15,7-1-13-15,3-1-3 16,3-3 1-16,0 0-4 15,0 0-7-15,6 0-13 16,8 0 14-16,3 0 2 16,2 0 3-16,-1 3 1 15,3 1 2-15,-2 3 1 16,0 3-1-16,-3 3 0 16,-6 1 1-16,-2-1 0 15,-4-2 3-15,-4 0 5 16,0-1-4-16,-7 2 19 15,-8-5-11-15,-5 0-9 16,1-3 8-16,-5-2-9 16,-1-2-2-16,1 0 0 15,4 0-1-15,6-3-4 0,3-7-5 16,8-2-10-16,3-3-6 16,0-1-76-16,15-2-57 15,10 4-296-15</inkml:trace>
  <inkml:trace contextRef="#ctx0" brushRef="#br0" timeOffset="-19227.15">31201 16052 635 0,'0'0'128'0,"0"0"-16"0,0 0-13 16,0 0-19-16,0 0-66 15,0 0-6-15,-5-18-8 16,17 17 2-16,3 1 1 16,2 0-3-16,0 0-2 15,1 0-2-15,-4 8 4 16,-4 2-2-16,0 3 2 16,-4-1-8-16,-6 6 8 15,0-1 0-15,-1 2 3 16,-20 1-2-16,-3-3 2 15,2-4 4-15,-1-3-4 0,7-3-3 16,7-3 0 0,5-3 1-16,2-1-1 0,2 0 0 15,0 2-3-15,0-1-1 16,15 3-15-16,7 2 19 16,4 2 4-16,0 2-1 15,-2-2-2-15,-7 1-1 16,-6-2 1-1,-6-1 1-15,-3 0-2 0,-2 2 0 16,0 1 5-16,0 0-3 16,-7 0 6-16,-9-1-5 15,-4-1-1-15,-3-3 7 16,-2-1-9-16,-4-3 0 16,3 0 4-16,2 0-4 0,3 0 2 15,6-6-2-15,6-5-6 16,6-1-41-16,3-1-100 15,7 0-187-15</inkml:trace>
  <inkml:trace contextRef="#ctx0" brushRef="#br0" timeOffset="-17343.17">32066 16123 604 0,'0'0'30'0,"0"0"68"16,0 0 8-16,0 0-34 16,0 0-10-16,0 0-2 15,-3-54-9-15,-12 54-3 16,-1 0-34-16,-4 6-5 15,2 7-3-15,4 0-3 16,1-1-2-16,7 1-2 16,3 1 0-16,3 0 0 15,0 3 0-15,14-1-2 16,13 1-4-16,6-2 7 0,6-1 0 16,2-3 0-1,-1-5 2-15,2-6-4 0,0 0 4 16,-5-3-2-16,-4-14 6 15,-5-1-2-15,-4-4 0 16,-6-4 5-16,0-2 23 16,-7-6 13-16,-1-6-19 15,-7-3-17-15,-3 0 0 16,0 4-8-16,-3 11 9 16,-7 9 2-16,2 9 24 15,2 5-28-15,0 2-8 16,-1 1 5-16,2 2-4 15,1 0-1-15,-1 0-1 16,-1 7-5-16,-1 12 5 16,1 5 1-16,3 3 0 0,0 4 5 15,1-3-8 1,2 0 5-16,0 2-3 0,0 1 2 16,2-1-1-16,9 0 0 15,2-1-1-15,0-4 1 16,-1-4 4-16,-3-5-4 15,-3-8-3-15,-3-3 3 16,0-5-1-16,3 0-2 16,1 0 2-16,5-5 1 15,3-8-5-15,0 1 1 16,-4 1 2-16,-2 2 1 16,-3 1 1-16,-2 4 1 15,1 1-1-15,-1 1 0 0,2 2-8 16,4 0 8-16,3 0-3 15,3 2 2-15,0 8 1 16,2-1 0-16,-3 0 0 16,-2-4 1-16,-2-2-4 15,2-2 3-15,-1-1-3 16,6 0 3-16,-1 0 1 16,2-11 2-16,-2-1-3 15,-4-4 0-15,-4 1 7 16,-5 0-7-16,-4 3-1 15,0 0 1-15,0 3 12 16,0 2-7-16,-1 0-2 16,-7 3 5-16,-1 1-13 15,1 1 5-15,-2 2-2 0,0 0-2 16,0 0 0-16,1 9 4 16,1 3 0-16,3-1 1 15,5 1-5-15,0 0 4 16,0-2-8-16,11 0 4 15,10-2-9-15,0-3-15 16,7-3 7-16,-1-2 9 16,-3 0 7-16,-6 0-12 15,-6-9 17-15,-5-2 11 16,-1-2-11-16,-3 0 4 0,0 3 3 16,-3 6 7-16,0 3 32 15,0 1-38-15,0 0-8 16,0 0 0-16,1 0-5 15,2 5-8-15,4 8 12 16,-1 0 2-16,-2-3 1 16,1-3-2-16,-2-3 0 15,1-2-1-15,0-2 1 16,7 0 0-16,1 0 1 16,6-8 1-16,-1-3-2 15,-3-3 0-15,-2 2 0 16,-3 3 8-16,-5 2-7 15,-1 4-1-15,-1 2 0 0,-1 1-6 16,1 0 4 0,1 0-5-16,2 8 5 0,3 6-1 15,0 0 3-15,-1-1 0 16,-1-2 1-16,0-4 2 16,-5-2-3-16,1-4 0 15,-1-1 0-15,4 0 0 16,4 0 3-16,4-4-3 15,5-8 1-15,3-3-1 16,-3-1 0-16,2 1-3 16,-8 5 3-16,-1 4-2 15,-6 5 2-15,-1 1-5 16,6 0 0-16,3 8 4 16,5 6-4-16,3 3 5 0,4-3 0 15,-1-2 1-15,-3-4 0 16,-2-5-1-16,-4-3 2 15,-5 0 1-15,-2 0 1 16,-2-7-4-16,-3-3 3 16,-1-3 12-16,-2 3-6 15,0 0-7-15,0 3 4 16,0 5 6-16,0 0-5 16,0 2-7-16,0 0-3 15,0 0 1-15,0 0-4 16,0 4-1-16,0 12 7 15,0 1 3-15,0 0-1 16,13 0-2-16,6 0 0 0,8-2-4 16,8-2 4-1,1-4 0-15,3-9 5 0,-4 0-4 16,-4-2 0-16,-3-12-1 16,-4-3 0-16,-6-1 5 15,-8-2-5-15,-5 0 3 16,-5 0-2-16,0 5 3 15,0 5-2-15,0 3 1 16,0 4-1-16,-6 3 10 16,-3 0-12-16,0 2-4 15,2 14 3-15,1 3-2 16,0 1 6-16,6-2-6 0,0-2 6 16,0-2-6-1,15-3 3-15,1-4-5 0,2-2-10 16,3-2-1-16,-1-3-29 15,-4 0-38-15,-7 0-31 16,-6 0-6-16,-3 6-183 16</inkml:trace>
  <inkml:trace contextRef="#ctx0" brushRef="#br0" timeOffset="-15494.83">22204 16885 403 0,'0'0'103'16,"0"0"-43"-16,0 0-22 16,0 0 14-16,0 0 0 15,0 0 7-15,73-54 9 16,-73 46 18-16,0 1-22 16,-10 3-22-16,-11 0-9 0,-3 2-10 15,-4 2-16-15,1 0-2 16,1 0-4-16,6 7 8 15,8 3-9-15,1 0-2 16,5 1 2-16,5 0 1 16,1-1-1-16,3-1-3 15,18-2 0-15,7 0 1 16,3-3-1-16,2-2-12 16,0-2 9-16,-5 0 0 15,-2 0 4-15,-6-3 0 16,-6-4 2-16,-6 1 5 15,-5 2-5-15,-3 1 1 16,0 0 10-16,0 2-5 16,0 1 0-16,0 0-6 15,0 0 0-15,0 1 0 0,1 10-2 16,12 1 2-16,7-2 4 16,7-2-4-16,1-5-2 15,5-3 2-15,-2 0 3 16,-2-3-3-16,-3-11-36 15,-5-3-7-15,-9 0 40 16,-4-3 3-16,-8-1 1 16,0-1 16-16,0-1 7 15,0 2-5-15,-5 1-7 16,-2 6-3-16,1 3 13 16,1 5 11-16,4 3-7 15,-1 3-8-15,2 0-8 0,0 0-10 16,0 6-6-16,0 12 6 15,0 6 2-15,8 4 2 16,1 2-4-16,-2 2 6 16,2 1-2-16,-3 4 2 15,0 3-6-15,2 11 0 16,0 4 3-16,0 3-3 16,-1-3-1-16,4-5 0 15,1-5-6-15,3-4 2 16,1-3 2-16,-1-9 3 15,-2-5-1-15,-4-5 1 16,-4-12-11-16,-2-3-6 16,-2-4 8-16,6 0-9 0,3 0 7 15,2-14-13-15,4-3-4 16,-5-3 0-16,-4 1 17 16,-7-2 11-16,0-2 4 15,-11-6 3-15,-14 0 14 16,-6-2-5-16,-4 5-5 15,0 8-11-15,2 6-1 16,3 6 1-16,3 3 1 16,8 2-1-16,4 1 0 15,7 0-1-15,5 0-2 16,3 0 1-16,0 4 0 16,6-1 1-16,17-2-13 0,12-1 2 15,6 0-56-15,5 0-38 16,3-11-31-16,2-2-165 15</inkml:trace>
  <inkml:trace contextRef="#ctx0" brushRef="#br0" timeOffset="-15152.12">23174 16869 637 0,'0'0'126'16,"0"0"-14"-16,0 0-63 15,0 0-28-15,0 0 11 16,0 0 8-16,-10 50-18 15,10-32 4-15,0 3-23 16,7 2-2-16,5 2 5 16,-3 2-5-16,3 2-2 15,3-1 4-15,-2-2-3 16,2-3 0-16,-3-4-9 0,1-7-50 16,-1-3-50-16,4-8-156 15</inkml:trace>
  <inkml:trace contextRef="#ctx0" brushRef="#br0" timeOffset="-14791.25">23426 17037 538 0,'0'0'177'16,"0"0"-92"-16,0 0-12 15,0 0 0-15,0 0-38 16,0 0-24-16,-54 49 7 15,54-38-14-15,0 1-2 16,6 1 3-16,9-2-5 16,0 1 4-16,4-4-4 0,0-5 2 15,3-1-4-15,0-2-1 16,-2-2-11-16,-4-9-11 16,-8-2 25-16,-7-3 7 15,-1 2-4-15,0-1-3 16,-6 0 17-16,-10 2-15 15,-1 4 0-15,-1 2-1 16,5 6 3-16,4 1-4 16,0 0-4-16,6 0 4 15,3 5-3-15,0 1-6 16,13 0-105-16,16-5-109 16,9-1-185-16</inkml:trace>
  <inkml:trace contextRef="#ctx0" brushRef="#br0" timeOffset="-13944.11">23765 16967 562 0,'0'0'144'16,"0"0"-31"-16,0 0 8 15,0 0-32-15,0 0-46 16,0 0 14-16,-79-27-22 16,70 27-21-16,3 11-12 15,6 2 0-15,0 3-2 16,0 1 0-16,12-2 0 15,7 2-5-15,2-2 5 16,1 1-7-16,-1-3 1 0,-4-2 5 16,-7-4-2-1,-9-1 3-15,-1-1 0 0,0 2 3 16,-14 3 0-16,-7-1-3 16,-2 1 0-16,-1-3 1 15,4-3 3-15,6 0-4 16,7-4 0-16,5 0 5 15,2 0-5-15,6-8-2 16,19-11 2-16,11-5 0 16,5-4 0-16,-2 0 0 15,-5 1-5-15,-7 6-2 16,-10 4 7-16,-7 6 1 16,-6 2 1-16,-4 4 0 15,0 3 29-15,0-1-5 0,0 3-2 16,-11 0-7-16,-5 0-11 15,-2 7-4-15,0 8 4 16,6-1-4-16,9 1 0 16,3 2-2-16,8 0-2 15,17 0 0-15,5 0 4 16,0-4-4-16,1-1-5 16,-1-2-3-16,-5 0 8 15,-7-2 1-15,-10 1-1 16,-8-5 2-16,0 3-2 15,-6 2 5-15,-12-3 0 16,-2 1-2-16,4-3 3 16,9-3-4-16,4-1 1 0,3 0-2 15,0 0 1-15,22-14 0 16,8-4-2-16,3-4 3 16,1 0-2-16,-7 4-1 15,-5 1-9 1,-7 4 10-16,-7 7-1 0,-5 2 2 15,-1 4 7-15,-2 0 3 16,0 0 15-16,0 0-11 16,0 4-9-16,-11 9 12 15,-1 1-13-15,1 2 5 16,5 0 0-16,6 0-2 16,0 1-5-16,0 0-2 15,14 0 0-15,1 1 4 0,-1-5-4 16,-2-3 0-16,-2-6 1 15,-7-3-1-15,-2 1 0 16,-1-2-8-16,3 0-30 16,1-7-47-16,-1-10-118 15,2-4-63-15</inkml:trace>
  <inkml:trace contextRef="#ctx0" brushRef="#br0" timeOffset="-13772.65">24199 16920 688 0,'0'0'114'0,"0"0"-74"0,0 0-10 16,0 0-27 0,0 0-3-16,0 0-1 0,33 11-65 15,-17-5-213-15</inkml:trace>
  <inkml:trace contextRef="#ctx0" brushRef="#br0" timeOffset="-13079.48">24351 17020 539 0,'0'0'110'0,"0"0"46"16,0 0-42-16,0 0-44 15,0 0-21-15,0 0-26 16,6 79-10-16,3-73-12 15,-1-5 6-15,2-1-7 16,0 0 6-16,2-1-6 16,2-13-18-16,-2 2 12 15,-2-3-6-15,-1 7 12 16,-3 2-2-16,0 3 5 16,1 3-6-16,1 0 3 15,-1 0 0-15,4 9 7 16,2 1 1-16,2 0-3 15,4 1 1-15,5-4-3 16,0-4 5-16,3-3-5 16,-3 0 1-16,-2-3 2 0,-5-10-3 15,-2-2-3-15,-3-4 4 16,-6 2 12-16,-2 0 9 16,-4 2-3-16,0 1-2 15,0 4 2-15,-9 3-10 16,-1 3 6-16,-4 4-8 15,-4 0 2-15,-1 0-1 16,-1 8-6-16,6 8-5 16,5-4 7-16,6 4-7 15,3-4 0-15,1 0-2 16,17-2 2-16,6-3 0 16,1-4-2-16,-2-2 2 0,-8-1 0 15,-5 0 1 1,-6 0-1-16,-1-1 6 0,-3-1-5 15,2 2 6-15,-2 0-7 16,0 0 0-16,1 10 4 16,1 7-3-16,1 7 13 15,3 4 5-15,4 1-9 16,4 4 13-16,5 0-10 16,1-3-12-16,0-1 8 15,1-6-8-15,-1-2-1 16,-1-6 1-16,-4-5-2 15,0-3-17-15,-4-6-32 16,-1-1-108-16,-3 0-141 16,4-4-480-16</inkml:trace>
  <inkml:trace contextRef="#ctx0" brushRef="#br0" timeOffset="-12129.88">25549 17118 630 0,'0'0'192'0,"0"0"-93"16,0 0 27-16,0 0-76 0,0 0 11 15,0 0-31-15,-57-71-8 16,40 70 10-16,0 1-24 15,2 0-2-15,5 14 0 16,2 3-6-16,2 0 0 16,6 1 0-16,0-4 0 15,5-1-4-15,10 0 0 16,5-5 4-16,3-3-3 16,5-5-4-16,1 0-22 15,1-5 5-15,-4-10 8 16,-2-2 11-16,-2-2 4 15,-8 3-1-15,-3 3 2 0,-4 6 0 16,-6 4 0 0,1 3 0-16,2 0 0 0,4 6 0 15,8 8 2-15,1 1-2 16,3-1 12-16,4-4-10 16,-3-3 0-16,0-5 2 15,1-2-2-15,-3 0-1 16,0-12 3-16,2-8-3 15,1-6 4-15,1-7-5 16,-3-1 0-16,-3-2 4 16,-11 0 1-16,-6 3 6 15,0 2 9-15,-2 6-11 16,-13 7 3-16,-4 6 14 16,1 5-18-16,-1 5 6 0,4 2-11 15,0 0 0-15,4 16-3 16,4 6 1-16,1 1 2 15,5 5-3-15,1 4-1 16,0 1 0-16,1-1 1 16,15 1 0-16,1-3 0 15,5-4 0-15,5-2 2 16,3-10-2-16,1-5 1 16,5-6 0-1,-2-3 2-15,-2 0-3 0,-1-16-3 16,-4-4-8-16,-3-8 10 15,-4-3-9-15,-6 0 10 16,-3 0 3-16,-7 1-3 0,-4 3 2 16,0 4-1-1,-3 3 2-15,-7 6 1 0,0 8 4 16,4 0-1-16,-1 5 5 16,4 1-11-16,-1 0-2 15,1 0 1-15,-2 4 0 16,-1 10-1-16,3 3 1 15,2 6 0-15,1 3 9 16,0 6-8-16,4 0 7 16,11 2 5-16,6-4-8 15,3-3-2-15,2-7-3 16,3-4 0-16,5-6-2 0,-1-3-17 16,0-4-60-1,1-3-70-15,2 0-80 0,0-1-374 16</inkml:trace>
  <inkml:trace contextRef="#ctx0" brushRef="#br0" timeOffset="-10241.15">27035 17083 561 0,'0'0'206'0,"0"0"-90"16,0 0 15-16,0 0-55 15,0 0-36-15,0 0-36 16,9-13 7-16,-1 26-5 16,2 3 4-16,2 3-4 15,1-2-3-15,-2 0 10 16,1-3-13-16,-1-3 0 16,-3-2 1-16,0-4 1 0,-2-4-1 15,2-1-1-15,1 0-4 16,2-5-21-16,5-9-28 15,-1-4 20-15,3-2 15 16,-3 0 7-16,0-1 1 16,-5 7 8-16,-2 1 2 15,-1 9 0-15,-2 3 1 16,1 1 1-16,3 0 4 16,4 7-1-16,4 8 10 15,0 3 5-15,0-1-9 16,-2-3 5-16,-5-2 6 15,-2-4-11-15,-4-6 9 16,-1-1-10-16,-2-1 2 0,2 0 0 16,2 0 3-1,4-11 1-15,6-9-16 0,0-3 0 16,3-2-1-16,-2 1 1 16,-3 7-2-16,-3 5-3 15,-4 7 5-15,-3 5-4 16,2 0 3-16,4 1-6 15,6 13 7-15,5 4 0 16,2 0 0-16,2-2 1 16,1-4 1-16,2-4-4 15,2-5 2-15,-4-3 0 16,2 0 3-16,-9-7-2 0,-4-7 0 16,-6 0-1-1,-8 2 1-15,0-1 6 0,0 1-6 16,0 1-1-16,-3 1 6 15,-6 2-5-15,-3 2 0 16,2 3 0-16,-2 2 2 16,-2 1-2-16,-1 0-1 15,-2 0 0 1,1 10-4-16,5 2 4 0,2 1-1 16,6 1-1-16,3 2 2 15,0-2 0-15,6 0-2 16,13-3 0-16,2-7 2 15,6 2 0-15,3-6 0 0,0 0 0 16,-2-7 0 0,-6-5 0-16,-7-4-1 0,-2-1 2 15,-5 0 1-15,-2 1-2 16,-1 5 0-16,-4 3 2 16,1 6-1-16,-1 2-1 15,1 0-2-15,5 2-4 16,-1 10 2-16,4 5 5 15,4 2-1-15,-4-5 5 16,-2-3-2-16,-4-5-3 16,0-3 0-16,-4-2 0 15,3-1 6-15,2 0-6 16,4 0 1-16,7-15-1 16,2-2 3-16,2-2-3 0,-7 3-1 15,-3 5 1-15,-5 4 1 16,-2 3-1-16,-2 1 0 15,-1 3 2-15,0 0-2 16,2 0-2-16,3 0-7 16,2 3 9-16,5 10 0 15,0-1 0-15,3 1 0 16,-3-3-1-16,1-4 3 16,11-6-3-16,4 0 1 15,8 0 0-15,-1-3 3 16,-9-7-2-16,-6-3-1 15,-10 1 2-15,-2 0-2 16,-4 4 3-16,-4 1 4 0,0 3-5 16,0-2 30-1,0 2-18-15,-2 1-5 0,-5 0-5 16,4 0-3-16,-1 2 2 16,-4-3-3-16,-1 4 0 15,-3 0-1-15,-3 0-1 16,-1 0 2-16,4 7-1 15,2 3 1-15,7 3-2 16,3 0 2-16,0 1 0 16,10 0-4-16,7 1 4 15,5 0 0-15,9-2-2 16,5-4 4-16,3-2-4 0,-1-7 1 16,-6 0 1-16,-8-3 4 15,-3-11 0-15,-9-5-3 16,-4 1 2-16,-5 2 1 15,-3 4-1-15,0 3 1 16,0 6 10-16,0 2 8 16,0 1-13-16,0 0-6 15,0 0-2-15,2 6-1 16,1 8 0-16,3 1-1 16,3 1 2-16,4-3-1 15,1-2 0-15,7-4 0 16,7-3 0-16,8-4 1 15,3 0 1-15,-2-4 0 16,-10-10 1-16,-3-3-1 16,-8 1-2-16,-5 1 0 0,-7 3 9 15,-4 0-7 1,0 5 18-16,0-2 6 0,0 5-11 16,-1 1 1-16,-2 3-5 15,1 0-4-15,2 0-3 16,0 0-4-16,0 0-5 15,0 16 4-15,0 5 2 16,8 11 2-16,6 4-3 16,6 1 0-16,7 2 5 15,6-4-5-15,0-3 0 16,-5-3 4-16,-7-8-3 16,-4-7-2-16,-8-4 1 0,-3-6-8 15,-3-3-9-15,-3 2-49 16,0-3-37-16,2 0-77 15,3 0-146-15</inkml:trace>
  <inkml:trace contextRef="#ctx0" brushRef="#br0" timeOffset="-8845.25">29825 17019 596 0,'0'0'143'0,"0"0"-115"15,0 0 82-15,0 0-14 16,0 0-27-16,0 0 9 16,9-35-37-16,-27 29 5 15,-4 2-22-15,-5 4 0 0,-3 0-9 16,-2 0 2-16,6 4-13 15,6 5-4-15,10 2 1 16,8 0-4-16,2 2 1 16,0 2-1-16,12 2 3 15,11-1 0-15,2-3-3 16,5-5-1-16,1-5-11 16,2-3 14-16,-3 0-14 15,-4-1-5-15,-3-12 8 16,-5-3 7-16,-6 2 5 15,-6 1-2-15,0 6 5 16,-6 3 3-16,1 2-6 16,-1 2 0-16,0 0-2 0,3 5-8 15,3 10 9 1,5 5 1-16,4 2 0 0,0-4 3 16,2-4-3-16,-3-4 0 15,-1-6 0-15,-1-4 0 16,3 0-1-16,0 0 1 15,1-10 0-15,0-7 0 16,-2-1-5-16,-2-3 5 16,-3 1 3-16,-2 1-3 15,-2 8 0-15,-3 4 4 16,-1 4-3-16,-1 3 12 16,3 0-13-16,3 0 1 0,3 13-4 15,6 5 5-15,-1 4-2 16,0-2 6-16,-3-6-5 15,-5-5 1-15,-3-6-2 16,-1-3 0-16,-1 0 11 16,2 0-1-16,3-11 2 15,1-7-11-15,2-2 1 16,4 0-2-16,0 3-3 16,-1 4 3-16,-2 5 0 15,-4 4 0-15,-2 3-4 16,1 1 3-16,4 0-5 15,4 11 5-15,5 4 1 16,3 2 0-16,3-1 0 16,0-5 1-16,-1-2-1 15,-1-8 3-15,-2-1-3 0,1 0 0 16,-4-6 0-16,-3-5 2 16,-6-2 6-16,-3-3-7 15,-2 1 8-15,-3 0 19 16,0 2-11-16,0 2 0 15,0 5 6-15,-5-3-19 16,-6 5 11-16,-2 1-15 16,0 2 0-16,0 1-1 15,-1 0-5-15,5 6 3 16,0 11 3-16,6 7-3 0,3-2 1 16,0 2 2-1,10-1-6-15,8-5 4 0,3-4 4 16,4-4 3-16,1-6-5 15,4-4 0-15,1 0 4 16,1-15-4-16,3-9 0 16,-4-7 0-16,-6-5 4 15,-5-6-3-15,-10-3 0 16,-10-7 1-16,0-3 4 16,-23-2-6-16,-7 8-3 15,-6 9 3-15,1 12 6 16,3 10-5-16,7 8-1 15,5 6 0-15,7 4-4 16,6 0 4-16,1 0-1 16,0 10 0-16,-1 11-1 0,2 8 2 15,3 7-1-15,2 2 3 16,4 1 1-16,16 0-3 16,5-3 0-16,4-3 0 15,-1-4 0-15,-1-2-2 16,-6-3-27-16,-2-1-81 15,-5-1-27-15,-6-2-96 16,-3-3-174-16</inkml:trace>
  <inkml:trace contextRef="#ctx0" brushRef="#br0" timeOffset="-8245.25">31523 16884 528 0,'0'0'139'0,"0"0"-12"0,0 0 0 16,0 0-46-16,0 0-37 16,0 0-17-16,-9-2-13 15,3 7-2-15,-2 6 7 16,2 2-17-16,3 0-1 15,3 3 5-15,0 1-2 16,3 3-3-16,11 0 0 16,5-2-2-16,4-1 3 15,4-5-2-15,3-4 0 16,-2-7-12-16,-3-1-14 16,-4-3 1-16,-9-11 24 15,-3-4 1-15,-2-2 5 0,-5 2 6 16,-2-1 24-16,0 1-10 15,0 4 3-15,-2 1-12 16,-9 3 0-16,-2 5 21 16,-6-1-18-16,-1 2-10 15,-2 0-1-15,1-1-1 16,6 2-2-16,2 3-5 16,7 0 0-16,3 0-1 15,3 0-30-15,0 0-91 16,0 0-17-16,9 0-123 15,15 0-352-15</inkml:trace>
  <inkml:trace contextRef="#ctx0" brushRef="#br0" timeOffset="-8056.68">31817 16889 718 0,'0'0'143'16,"0"0"-29"-16,0 0 24 15,0 0-85-15,0 0-33 16,0 0-14-16,0-2-6 16,0 2-4-16,0 0-46 15,9 0-114-15,9 0-30 16,7 0-263-16</inkml:trace>
  <inkml:trace contextRef="#ctx0" brushRef="#br0" timeOffset="-7683.96">32099 16862 588 0,'0'0'212'0,"0"0"-119"15,0 0 24-15,0 0-24 16,0 0-46-16,0 0 1 16,-41 6-16-16,41 5-24 15,0 5-2-15,0 2 0 16,0 2-4-16,0 4 1 15,3 0-3-15,7 1 6 16,3-2-6-16,0-5 0 0,5-1-3 16,-1-5-10-1,2-11-10-15,-1-1-9 0,-8 0 7 16,-4-10 25-16,-3-5 6 16,-3-3-2-16,0 4 7 15,0 2-5-15,0 3 12 16,-6 1 3-16,-4 4-7 15,-2-2 7-15,1 3-15 16,1 2 2-16,-2 1-8 16,6 0-1-16,3-3-21 15,2 2-110-15,1-2-127 16,6 0-582-16</inkml:trace>
  <inkml:trace contextRef="#ctx0" brushRef="#br0" timeOffset="-7345.38">32292 16892 958 0,'0'0'77'16,"0"0"6"-16,0 0-65 16,0 0-8-16,0 0-10 15,97-31 5-15,-74 31-5 16,-2 0 0-16,0 0 6 15,-6 0-3-15,0 0-1 0,-5 4 8 16,-2 8 9 0,0 3 2-16,-2 4 9 0,0 1 6 15,1 2 1-15,-4-1-14 16,4 3-12-16,-3 2-2 16,2 4-5-16,3 3-1 15,0-4-3-15,3 0 2 16,-1-7-6-16,-1-8 4 15,-6-4-59-15,-4-10-105 16,0 0 3-16,-3 0-509 16</inkml:trace>
  <inkml:trace contextRef="#ctx0" brushRef="#br0" timeOffset="-7161.48">32579 17086 213 0,'0'0'756'0,"0"0"-698"15,-128-12 36-15,63 10-58 16,4-4-36-16,2 0-154 16,2 0-263-16</inkml:trace>
  <inkml:trace contextRef="#ctx0" brushRef="#br0" timeOffset="-4580.78">21800 17921 176 0,'0'0'149'16,"0"0"-9"-16,0 0-35 15,0 0-6-15,0 0-14 16,0 0-19-16,-8-15 0 16,4 14-5-16,1-2-12 15,-3 2 1-15,-5-1-20 16,-3 2 8-16,-6 0-7 0,-7 0-19 16,-1 0 0-16,0 6-10 15,2 8 1-15,8 2-2 16,3 0-2-16,9 0 7 15,6 1-10-15,0 3 4 16,10-3 0-16,12 3-1 16,5-1 4-16,7 1-1 15,6 1-2-15,6-2-2 16,5-9-5-16,3-6-46 16,-2-4 11-16,-4-1-13 15,-5-18 13-15,-10-5 23 16,-2-6 18-16,-1-2 2 15,-2-5-1-15,-2 1 7 0,-11 0 4 16,-11 5 26 0,-4 3 0-16,-4 7-17 0,-14 2-6 15,-2 5 7-15,-2 7-3 16,1 0 4-16,3 5-3 16,2 2-16-16,5 0 3 15,4 0 4-15,2 0-6 16,1 7-4-16,3 5 0 15,1 5-3-15,0 3 3 16,7 3 0-16,5 3 2 16,0 0 5-16,0 4-7 15,-2-1 0-15,3 1 3 16,4 2-3-16,2-2 0 16,1-5 0-16,-2-2 0 0,-5-9 2 15,-1-6 2-15,-3-5-6 16,-3-3 5-16,3 0 2 15,-3-5-4-15,3-14-1 16,2-2 2-16,-1-2 1 16,0 6-3-16,-1 1 0 15,0 3 1-15,-3 7-1 16,-1 5 7-16,-1 1-7 16,5 0-11-16,7 4 11 15,7 13 0-15,3 3 0 16,0-1 0-16,4 3 0 15,3-4 3-15,2-2-3 16,-2-7 1-16,-5-9 6 0,-5 0-7 16,-1 0 0-1,-1-18 2-15,-3 0 0 16,-1-4 1-16,-7 1-3 0,-5 2 0 16,-5-5 6-16,0 2-6 15,0 5 0-15,-6 3 5 16,-8 5 7-16,-2 2 8 15,-2 4-8-15,-3 3-6 16,0 0 3-16,5 0-8 16,-1 1-1-16,7 9 1 15,2 1-1-15,3 0 0 16,2 1 0-16,3-1 0 16,0-1-1-16,0 0 4 15,13 1-6-15,8-1 3 0,10 0 0 16,9-2 0-16,-1-4 0 15,-1-1 1-15,-7-3 0 16,-7 0-1-16,-9 0-8 16,-5-4 5-16,-4-3 3 15,-3-1 1-15,-3 1-1 16,0 0 2-16,0 4 2 16,0-3-4-16,0 5 0 15,0 1 1-15,0 0-1 16,0 0-7-16,0 3 2 15,5 8 5-15,6 1 1 0,1-2-1 16,3 0 1 0,0-3-1-16,3-3 0 0,-2-4-2 15,2 0-1 1,2 0 3-16,1-7 1 0,-4-5-1 16,-3-2 0-16,-6 0 4 15,-5 1-4-15,-2 3 3 16,-1 3-3-16,0 0 0 15,0 5 5-15,0 2-3 16,0 0 9-16,0 0-11 16,0 3 1-16,-1 10-2 15,1 0 1-15,0 1 0 16,0-2 6-16,10 4-6 16,6-2 0-16,5-1-3 15,3-3 4-15,3-6-1 16,1-4 0-16,2 0 1 0,0-1 2 15,-3-12-3-15,-5 0 0 16,-10-3 3-16,-2 2-3 16,-7-1-3-16,-3 2 3 15,2 2 5-15,-2 5-5 16,0 5-2-16,0 1 2 16,0 0-1-16,3 0 1 15,3 7-2-15,3 9 2 16,1-1 0-16,1 3-2 15,-1-5 2-15,1-3 0 16,-5-3 1-16,1-7 1 16,-1 0-2-16,6 0 6 15,0-9-4-15,1-5-3 0,-1 0 1 16,0-1 0-16,-1-1 1 16,-4 1-1-16,-1 2 0 15,-3 3 1-15,0 6 0 16,-3 1-1-16,2 3-1 15,-1 0 1-15,6 0-1 16,-1 7-6-16,4 3 7 16,0 0 3-16,-3-3-2 15,1 3 0-15,1-3-1 16,-2-1 0-16,-1-2 3 0,-1-1-3 16,-4-3 0-1,1 0 1-15,-2 0 2 0,0 0 2 16,0-3-5-16,0-4-10 15,0-3-22-15,-11 0-97 16,-13-3-76-16,-13-1-233 16</inkml:trace>
  <inkml:trace contextRef="#ctx0" brushRef="#br0" timeOffset="-2547.73">23020 17980 116 0,'0'0'142'0,"0"0"-35"16,0 0 34-16,0 0-32 16,0 0-2-16,0 0-27 15,0 0-31-15,0 0-25 16,0 0-10-16,0 0 15 16,5 0-1-16,4 5 3 15,-2 5-13-15,2 0 7 16,1 5-23-16,1 3 4 15,2 2 6-15,-2 2 3 16,-2-5-2-16,1-1-8 0,-5-6-4 16,-1-3 3-16,-1-7-3 15,-1 0-1-15,-1 0 10 16,4 0-10-16,1-9 8 16,2-5-8-16,3-3 0 15,1 1 4-15,0 0-4 16,-3-1 2-16,0 0-2 15,-2 7 0-15,-2 1-1 16,1 4-1-16,1 3 4 16,6-1 2-16,4 2-4 15,4 1-1-15,1 0 1 16,2 0 0-16,-2 7 8 0,1 0-7 16,-7 3-1-1,1 0 5-15,-5 3-1 0,2-2-4 16,3 2 22-16,4-1-5 15,7-3-14-15,9-2 0 16,7-7-3-16,3 0-33 16,-3 0-76-16,-7-7-46 15,-11-6-35-15,-9 2-68 16,-6 0 72-16,-4 1 94 16,-7-1 92-16,0 5 96 15,0-3 110-15,-2 5-38 16,-6 0-20-16,0 1-41 15,2-1-2-15,-1 2-20 16,1 2-23-16,0 0-26 16,2 0-13-16,-3 9-9 0,3 2 11 15,1 2-16-15,1-2-6 16,2 1 9-16,0 0-6 16,0-1 0-16,0 3-3 15,9 5-3-15,8-2 6 16,8 3-6-16,8-2-1 15,9-3 1-15,1-6 9 16,1-5-9-16,-1-4 0 16,-8 0 0-16,-2-14 0 15,-1-6 0-15,-1-5 0 16,0 1 8-16,-2-3-6 16,-9 2-1-16,-6 1-1 0,-9 4 0 15,-5 3 17-15,0 4-11 16,-5 5 8-16,-9 2 3 15,-2 1 7-15,-3 0-12 16,-4 5-10-16,1 0 2 16,4 0-1-16,3 0-3 15,6 10 0-15,0 4 0 16,5 0 2-16,2 5-3 16,2-1 1-16,0 1 0 15,5-3 7-15,8-2-7 16,5 2 0-16,6-2 0 15,4-4 3-15,4-1-3 16,4-7 0-16,-2-2-7 0,3 0-32 16,-6 0-62-1,-7-2-56-15,-3-7-81 0,-3 2-513 16</inkml:trace>
  <inkml:trace contextRef="#ctx0" brushRef="#br0" timeOffset="-2374.56">24560 18101 715 0,'0'0'158'16,"0"0"-41"-16,0 0-6 0,0 0-52 16,0 0-43-16,0 0-16 15,-1-11-74-15,1 11-102 16,4 0-236-16</inkml:trace>
  <inkml:trace contextRef="#ctx0" brushRef="#br0" timeOffset="-765.45">25919 18091 366 0,'0'0'161'0,"0"0"-32"16,0 0-29-16,0 0 12 0,0 0 0 15,0 0-27-15,0-50-5 16,0 41-35-16,-10 2 7 16,-5 2-32-16,-5 0-17 15,1 5-2-15,-2 0 5 16,5 0-6-16,4 9-2 16,4-1 2-16,4 4 3 15,4-2-3-15,0-4-8 16,0 0 5-16,9 0-4 15,7-4-27-15,5 0 26 16,4-2 2-16,1 0-7 0,0 0 9 16,-1-9-11-1,-5 0 8-15,-2-1 5 0,-6 4 2 16,-4 5 0-16,-4-2 0 16,-2 3 5-16,-2 0-5 15,1 0-1-15,2 0-2 16,0 0 4-16,3 4-1 15,5-1 0-15,5 0 1 16,2-3 1-16,1 0-2 16,2 0-6-16,-6 0 2 15,-2-4 3-15,-4-6 1 16,-3-3 1-16,-3-1 3 16,-1-2 19-16,-2-3-8 15,0-2-2-15,0-4 2 0,-3 0-5 16,-8 4 3-16,0 4-5 15,5 7-2-15,1 6 23 16,3 1-6-16,2 2-1 16,0 1-15-16,0-2-5 15,0 2-1-15,0 0 1 16,0 0-1-16,0 0-1 16,0 6 0-16,2 4 5 15,3 1-4-15,-2 3 6 16,1 1-6-16,0 2-1 15,-1 3 1-15,0 2-4 0,0-1 6 16,0 4-2 0,0 1-1-16,-1 0 0 0,-2 5 5 15,0 2-10 1,0 3 8-16,3 4-4 0,1 1 2 16,1 1 0-16,2 1 3 15,1-4-4-15,-2-3 0 16,3-6 0-16,-1-4 1 15,-2-6-1-15,1-6 0 16,-4 0-2-16,1 1 2 16,2 1 0-16,-2 1-3 15,4-3 3-15,-4-1 0 16,2-4 0-16,-3-4 0 16,-1 0 0-16,-2-5 5 15,0 2-5-15,0-1-5 0,0-1 5 16,0 4 3-16,2-1-2 15,-2-2-1-15,0 2-2 16,0 0 2-16,0-3 3 16,0 0-3-16,0 0 0 15,0 0 0-15,0 0-1 16,0 0 1-16,0 0 0 16,0 0 2-16,0 0-2 15,0 0 0-15,0 0 1 16,0 0 0-16,0 0-2 15,-4 0 1-15,0 0 0 16,-1-4 0-16,2 1 0 16,-1 0-1-16,2 0 1 15,1 1 0-15,1 0-1 0,-2 2 1 16,-1-3 0-16,-2-4 1 16,-3 1-1-16,0-4 0 15,-1 1 0-15,-2-2 1 16,0 1-2-16,-4-2 1 15,-1 2-3-15,-3-1 2 16,-3-1-7-16,0 2 3 16,3 0 1-16,4 3 4 15,3 0-2-15,5 4 0 16,2-3 2-16,3 5 0 0,1-2 1 16,-1 3-5-16,2 0 3 15,0-3 1-15,0 2-2 16,0-1-7-16,0 1-19 15,0 1-3-15,7-3 1 16,9 0 6-16,2-1-6 16,6-3-6-16,2 0 23 15,3 1-5-15,1 0-10 16,1-3-19-16,-1 2-41 16,-2 3-46-16,-5 1-103 15,-4 3-359-15</inkml:trace>
  <inkml:trace contextRef="#ctx0" brushRef="#br0" timeOffset="1017.48">26819 18268 57 0,'0'0'142'16,"0"0"8"-16,0 0-7 15,0 0-33-15,0 0-30 16,0 0-12-16,-2-13-13 0,2 13 18 16,0-3-19-1,0 2-6-15,0 1-10 0,0 0-15 16,0 0-7-16,0 0-5 16,0 0-10-16,5 0 3 15,11 1-1-15,8 5-3 16,3 1 4-16,3-6 1 15,-5-1-5-15,0 0-1 16,-7-8-2-16,2-12 3 16,-4-6 1-16,1-4-1 15,-1 0 0-15,-6 1 6 16,-2 0-1-16,-5 1 1 0,-3 0 27 16,0 0-13-1,-2 2-1-15,-8 2-13 0,1 9 3 16,-3 5 20-16,3 1-4 15,0 5-12-15,-4 3 3 16,-1 1-8-16,-1 0-8 16,2 1 0-16,-3 13 1 15,7 2-1-15,1 2-3 16,5 2 3-16,3 1 2 16,0 3 1-16,6 1-6 15,8-4 3-15,2 2 0 16,3 3-2-16,2-2 5 15,1 4-4-15,5 6 2 0,0-2-1 16,-1 1 0 0,1-8 0-16,-7-8 0 0,-6-9 0 15,-4-6 0 1,-7-2 0-16,0 0 3 0,-3 0 5 16,0 0-1-16,0 0-4 15,0-2 13-15,0 2 7 16,2 0-20-16,-1 0-3 15,2 13-2-15,6 7 2 16,0 3-2-16,0-2 2 16,0-2 0-16,-3 1 3 15,4 0-3-15,-1 1 0 0,0-1 0 16,2-2 0 0,-5-2 0-16,-2-6-8 0,1-2-28 15,-4-6 19-15,2-2-64 16,4 0-55-16,6-9-51 15,4-12-288-15</inkml:trace>
  <inkml:trace contextRef="#ctx0" brushRef="#br0" timeOffset="2817.08">27420 18197 424 0,'0'0'186'15,"0"0"-146"-15,0 0 44 16,0 0-16-16,0 0-24 0,0 0-20 16,0 0-11-1,9 0 10-15,1 0-10 16,1 0-10-16,2-10 18 0,-1-1-6 16,0-3 8-16,-6 1 10 15,-5 1 1-15,-1 5 2 16,0 1 19-16,-3 3-11 15,-11 3-17-15,-3 0-23 16,-2 0-3-16,1 9 5 16,3 3-6-16,4 5 0 15,3 1 0-15,3 4 4 16,4-1-4-16,1-1-1 0,0-4 1 16,1 0 0-16,17 0-5 15,3-2 5-15,7-1 0 16,9-2 0-16,1-4 0 15,2-3 2-15,-2-4-2 16,-7 0 1-16,-3-15-2 16,-1-12 2-16,-3-7 1 15,-3-4-1-15,-5-3 1 16,-4 1 0-16,-5 2 0 16,-7 4 4-16,0 1-6 15,0 6 0-15,-4 4 13 16,-9 10-10-16,2 5 30 15,-2 7-13-15,1 1-8 16,-2 0-5-16,1 0-5 16,1 0-1-16,0 2 5 0,5 7-6 15,1 0 0 1,4 6 0-16,2 2 0 0,0 3 0 16,0 3-2-16,8 0 2 15,8 4 3-15,1-3-3 16,3 1 0-16,4-4 0 15,3 2 0-15,7-3 0 16,4-5-2-16,-1-5-8 16,-3-7-6-16,-7-3-23 15,-8 0 7-15,-3-16 1 16,1-10 2-16,-3-6 28 16,-1 0-2-16,-5-2 3 0,-5 3 14 15,-3 3-13-15,0 0 4 16,-6 5 3-16,-6 6 6 15,0 5 9-15,1 5-1 16,1 1-13-16,3 3 8 16,0 3-13-16,3 0 5 15,2 0-8-15,1 0 0 16,-1 3-1-16,2 7-4 16,0 2 4-16,0 4 2 15,3 2 0-15,7 2-2 16,0 3 0-16,2-1 2 15,0-2 0-15,6 0-2 16,0-5 0-16,6-1-1 0,2-7 1 16,1-3-8-1,-4-4 0-15,-2 0-31 0,-5 0 25 16,-6-6 0-16,-2-7 14 16,-3-1-3-16,-1 0 10 15,-4 1-7-15,0 3 2 16,0 3 1-16,0 4 2 15,0 3 14-15,0 0-6 16,0 0-1-16,0 1-9 16,0 9-3-16,0 0 2 15,0-1-1-15,4 1 2 16,2-6-6-16,0 2 5 0,0-5-2 16,7-1 0-1,0 0-3-15,7 0-7 0,4-11 5 16,-1-6 0-16,-2 1 5 15,-6 2 0-15,-8 3 6 16,-4 4-6-16,-3 3 6 16,0 4 1-16,0 0-3 15,0 0-1-15,0 0-3 16,0 5-2-16,1 6 2 16,4 3-1-16,-1-2 1 15,1-4 2-15,-4 1-1 16,3-9-1-16,0 0 0 15,0 0 0-15,5 0 0 16,0-3 1-16,9-10 6 16,4-4-12-16,-1 0 5 0,2-1-7 15,-8 3 6-15,-5 6 1 16,-5 5 0-16,-2 1 0 16,-2 3 0-16,2 0-3 15,0 0 0-15,6 10 3 16,-2 3 1-16,5 0 2 15,6-2-2-15,0-3-1 16,8-2 0-16,2-5-2 16,2-1 4-16,0 0-2 15,-7-7 4-15,0-5 1 16,-5-1-4-16,-1-4-1 16,-4-2 0-16,-6 2 6 0,-5 3-5 15,-2 0-1 1,0 5 2-16,0 4 1 0,-8 4 5 15,-4 1-8 1,-3 0 1-16,0 0-2 0,2 10 1 16,4 2-1-16,6 0 0 15,3 0 2-15,0-2-2 16,0-3 2-16,4-1-1 16,10-2 0-16,1-2 0 15,-2-2 0-15,4 0 0 16,-4 0 3-16,-3 0-3 15,-2-6 0-15,-5 3 0 16,-2 2 8-16,-1 1-6 0,0 0 3 16,0 0-5-1,0 7 0-15,0 10 4 0,0 1-2 16,2 0 0-16,-1 2 3 16,3 0-5-16,1 4 0 15,3 5 3-15,5 7 1 16,5 2-6-16,0-4 4 15,0-7-2-15,-6-10 2 16,-5-10-2-16,-7-6-26 16,0-1-21-16,-1 0-33 15,-22-15-137-15,-8-15-516 16</inkml:trace>
  <inkml:trace contextRef="#ctx0" brushRef="#br0" timeOffset="2996.39">28436 17852 659 0,'0'0'114'0,"0"0"-19"16,0 0-15-16,0 0-25 15,0 0-44-15,0 0-11 16,-9-2-45-16,3 2-198 15</inkml:trace>
  <inkml:trace contextRef="#ctx0" brushRef="#br0" timeOffset="3226.15">27869 17958 635 0,'0'0'58'16,"-99"16"3"-16,56-11-12 15,9-3-23-15,10 1-15 16,11-3 0-16,8 0-11 16,5 0 0-16,0 0-65 0,17 0-177 15</inkml:trace>
  <inkml:trace contextRef="#ctx0" brushRef="#br0" timeOffset="4218.57">29885 17859 220 0,'0'0'142'0,"0"0"-67"16,0 0 49-16,0 0-13 15,0 0 0-15,0 0-5 16,3-13-24-16,-8 13-14 15,-13 0-33-15,-12 0-2 16,-4 0-6-16,0 3-16 16,0 7-2-16,11-3-7 15,5 0 8-15,8 1-10 16,7 1-1-16,3 0 0 16,0 1 0-16,6 0-2 0,14 2 0 15,6-4 0-15,4 1 3 16,3-1-4-16,2 1-6 15,-2 0 10-15,-2 1 0 16,-6 0 0-16,-6 3 0 16,-7 0 3-16,-5-1-6 15,-4 3 3-15,-3-2 0 16,0 0 7-16,-21 0-6 16,-5-3-1-16,-12-5 8 15,-5-3-7-15,-3-2-1 16,1 0-3-16,2 0 3 15,10-9-5-15,6 2 7 16,7-3-2-16,7 3 0 16,7-3 0-16,5 2-2 15,1 0-3-15,0-1-27 0,19 2-24 16,5 3-58-16,3 0-37 16,0 2-160-16</inkml:trace>
  <inkml:trace contextRef="#ctx0" brushRef="#br0" timeOffset="7050.87">29789 17690 114 0,'0'0'92'16,"0"0"-37"-16,0 0-2 15,0 0 24-15,0 0 6 0,0 0-11 16,0-2 31 0,0 2-27-16,0 0-39 0,0 0 10 15,0 0-17-15,0 0-1 16,2 3 3-16,5 11 15 16,0 7 3-16,6 6-8 15,0 4-9-15,-1 5-2 16,-5 9 5-16,-2 1-23 15,-5 3-11-15,0 2 7 16,0 0-1-16,0 0-6 16,0 6-2-16,2-1 4 15,5-3-3-15,3-3 9 16,2-12-10-16,2-4 1 16,-5-15 3-16,-3-6-4 0,-3-3 0 15,1-3 1-15,-3-3 0 16,-1-1-1-16,2-3-7 15,1 0-3-15,3 0-25 16,5 0-18-16,6-14-30 16,4-7-103-16,2-3-474 15</inkml:trace>
  <inkml:trace contextRef="#ctx0" brushRef="#br0" timeOffset="7555.39">30250 17863 472 0,'0'0'103'0,"0"0"11"15,0 0-32-15,0 0-10 16,0 0-22-16,0 0-18 16,-21-7-19-16,21 7-4 15,15 0 6-15,9 0-5 16,4 0 11-16,-1 0-20 0,-4 0 0 16,-4-1 6-16,-4-1-7 15,-5 2 2-15,-5 0 3 16,-4 0 13-16,-1 0 12 15,3 0-25-15,0 6-1 16,2 8 21-16,-2 4 3 16,0 2 3-16,-3-3-12 15,0 1-8-15,0-4 1 16,0 0-12-16,0-1 4 16,-4 4-3-16,1 3 1 15,1 4-2-15,0 1 1 16,2 2-1-16,0-1 0 15,0-3-1-15,0-2-2 16,4-5 2-16,-3-5-55 16,1-2-48-16,-2-9-81 0,0 0-77 15,0 0-298-15</inkml:trace>
  <inkml:trace contextRef="#ctx0" brushRef="#br0" timeOffset="8055.62">30283 18041 455 0,'0'0'163'16,"0"0"-71"-16,0 0 4 15,0 0-19-15,0 0-47 16,0 0-25-16,21-17 7 16,3 14-10-16,5-1 1 0,4 1-2 15,-1-3-1-15,-3 2 0 16,-3-5-12-16,-5 1 7 15,0-3-3-15,-2 0 8 16,-4-2 0-16,-6 2 8 16,-3 2-6-16,-5 5 28 15,-1 1 4-15,0 3 10 16,0 0 9-16,0-3-26 16,0 3-2-16,0 0-11 15,0 0-7-15,-1 3-1 16,-5 7-6-16,5 0 0 15,-1 0 8-15,2 0-8 16,0-1 0-16,0 4 2 0,10 1 0 16,7 3-1-16,5 3-2 15,2-2 2 1,-1 0 7-16,-4-2-8 0,-3-5-2 16,-8 1 2-16,-4-4 0 15,-2 1 3-15,-2 1-3 16,0 1 0-16,0-2 5 15,-5 1-5-15,-6-4 0 16,1 0-4-16,0-5 4 16,2-1-82-16,3 0-78 15,0-7-152-15</inkml:trace>
  <inkml:trace contextRef="#ctx0" brushRef="#br0" timeOffset="8294.6">30619 17906 687 0,'0'0'113'0,"0"0"-76"16,0 0 32-16,0 0-50 16,0 0-9-16,0 0-6 15,85-63-4-15,-68 60 2 16,0 3-2-16,1 0 0 15,-2 0 2-15,4 0-2 0,-5 0-23 16,-4 5-72 0,-3 0-100-16,-2 5-173 0</inkml:trace>
  <inkml:trace contextRef="#ctx0" brushRef="#br0" timeOffset="8517.23">31201 18038 717 0,'0'0'108'16,"0"0"-94"-16,0 0 46 0,0 0 2 15,0 0-14-15,0 0-36 16,7 7-6-16,-4-4-6 15,3 3-97-15,-2-2-358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00:4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15635 149 0,'-2'1'6'0,"1"1"26"0,-1 0 32 16,2-2 0-16,-1 2 0 0,-1-1-16 0,2-1-15 0,0 0 6 0,0 2-6 0,0-2 0 0,0 0-2 0,0 0-4 0,0 1-5 0,0-1 11 0,0 0-12 0,0 0 7 0,0 0-3 15,0 0 0-15,0 0 6 16,0 0-2-16,0 0-2 16,0 0 7-16,0 0-12 15,-1 0 5-15,-1 0 3 16,1 0-13-16,-1 0 16 15,1 0-16-15,1-3 5 16,0 0 0-16,0-1-13 0,0 1 5 16,0-1-14-16,0 0 5 15,0 1-5-15,6-1 0 16,3 1-4-16,4 0 4 16,1 2 0-16,3-1 0 15,3 1-3-15,2 1 3 16,2 0 0-16,-2 0 2 15,-5 0-2-15,-4 0 0 16,-2 0 0-16,-4 0 4 16,-2 0-4-16,2 1 0 15,-2 5 6-15,-2 1-6 16,-2 0 5-16,2 2-3 0,-1-1 1 16,-1 2 8-1,-1 0-3-15,0 1-6 0,0 0 15 16,-3 3-12-16,-9 0 6 15,0 1 2-15,-1-1-5 16,-2-1 5-16,0 1-13 16,-3 0 6-16,0 0 4 15,-3 1-4-15,-1 0-4 16,2-2-2-16,3-1 3 16,-1 1 1-16,6-2-4 15,1 0 0-15,0 0 2 16,0-2-2-16,6 1 0 15,-2 0-1-15,-2 0 6 16,3-3-7-16,2 1 2 16,-1-2 0-16,2-4 3 0,0 1-3 15,3-1 0-15,0-2-3 16,0 0 7-16,0 0-7 16,0 0 3-16,0 0 0 15,0 0-1-15,0 0 1 16,8 0 0-16,7 0 4 15,7 0-2-15,8 0 5 16,3 0-4-16,3 0-3 16,-2 0 0-16,3-2 0 15,-4 1 0-15,-9-1 1 16,0 1 7-16,-5 1-1 16,-5-1-5-16,-1-2 8 0,-4 1 1 15,0 0-3-15,4 2-3 16,-1 0 2-16,3 0-7 15,-3 0 7-15,3 0-2 16,-3 0-3-16,-3 0 1 16,0 0 0-16,-2 0-2 15,-4 0 0-15,2 0 3 16,-4 0-2-16,-1 0-2 16,2 0 0-16,-2 0 0 15,0 0 0-15,0 0-2 16,0 1 0-16,0 0-71 15,0 1-98-15,0-2-334 16</inkml:trace>
  <inkml:trace contextRef="#ctx0" brushRef="#br0" timeOffset="22935.76">27900 3962 306 0,'0'0'59'0,"0"0"-26"15,0 0 62-15,0 0-3 16,0 0-29-16,0 0-21 15,0 0-14-15,-9 0-7 16,8 0 15-16,1-1-13 16,-2-2-2-16,2 1-4 15,0-1-8-15,0 2 6 16,0-2-15-16,0 2 0 16,0-2 0-16,0 1 1 0,0 1 8 15,0 1-9-15,0 0 1 16,0 0-1-16,0 0 0 15,2 0 0-15,4 0-1 16,1 0 2-16,1 0 1 16,-2 0-2-16,1 0 0 15,-1 1 10-15,0 7-5 16,0-1-1-16,1 3 2 16,-2 0-5-16,1 0 3 15,0 1-4-15,-1-1 2 16,-1 1 5-16,-1 1-7 15,3 1 0-15,-2 2 1 0,2-4-1 16,-1 0 2 0,-1-2-2-16,1-2 0 0,2 1 4 15,1-1-4 1,1 1 0-16,-2-1 0 0,3 1 3 16,-2-3 0-16,0 0-2 15,-2-3-1-15,-1 0 9 16,0-2-6-16,2 0 7 15,1 0 10-15,4-3-17 16,1-6 12-16,2-1-15 16,2-1 4-16,3 0-1 15,-1-4-3-15,3-1 0 16,3-2-2-16,2-4 5 16,4 1-3-16,5-2 1 0,1 0-1 15,1 3 2-15,3 0 2 16,-3 2-1-16,1 1 7 15,4 0-10-15,0 0 18 16,5-1-15-16,0 0-3 16,2-1 9-16,-3 3-6 15,-4 2-2-15,-9 2 4 16,-1 2-3-16,-2 1 4 16,1 0-6-16,2-3 0 15,0 0 1-15,-1 0-1 16,0 1 2-16,-5 1-2 15,-4 3 2-15,-5 1-1 16,-7 4-1-16,-4 2 0 16,-3 0 0-16,-4 0 0 0,2 0-3 15,-3 0 3-15,0-2 0 16,0 2 12-16,0 0-12 16,0 0 0-16,0 0 5 15,0 0-5-15,0 0 0 16,0 0-2-16,0 0 1 15,0 0-7-15,0 0 2 16,0 0-23-16,0 0-3 16,0 0-17-16,-4 6 8 15,-4 2-77-15,-1 0-56 16,-3-3-290-16</inkml:trace>
  <inkml:trace contextRef="#ctx0" brushRef="#br0" timeOffset="34849.11">26429 12913 9 0,'0'0'60'0,"0"0"-47"16,0 0-1-1,-6 96 1-15,2-69 33 0,-2-1-17 16,0 4 3-16,2-2-8 16,-1 0 1-16,2-1 5 15,-2-1 0-15,-1-4-3 16,-2-2-11-16,-1 0 2 15,-2-2-15-15,-2 4-3 16,-1 0 0-16,0 3-88 16,-1 1 34-16,-3-1-27 15,1-1 53-15,-4-1 26 16,-1-3 2-16,1-2 1 16,-1-3-1-16,-2-1 3 15,-1-3-6-15,0-1-100 0</inkml:trace>
  <inkml:trace contextRef="#ctx0" brushRef="#br0" timeOffset="45063.91">25634 11635 20 0,'0'0'80'15,"0"0"-29"-15,0 0-16 16,0 0-3-16,0 0 4 15,0 0-1-15,0 0 13 16,0-13 3-16,0 10-22 16,0 0 17-16,0-1 39 15,0 0-17-15,0-1-19 16,0 2-18-16,0 1 12 16,-3-1 1-16,0 0-3 15,-1 1 21-15,-2 1-30 16,1 1-8-16,-4 0-8 15,5 0-10-15,-1 0-1 0,-1 0-5 16,0 0 0-16,-1 6 6 16,1 1-6-16,0 1 0 15,1 2-5-15,1-1 10 16,-1-1-7-16,4 1 2 16,-5-1 0-16,5 2 0 15,-2 1 0-15,3 0-1 16,0 2 1-16,0-3 0 15,0 2-1-15,1-3-2 16,12 3 3-16,1-3 4 16,5 1-4-16,1-1 0 15,5-2 0-15,2-2 3 16,-2 0-8-16,1-5 5 0,-3 0-3 16,-3 0-1-16,-1 0 4 15,-2-7 0-15,-2-6 4 16,-2-4-3-16,-1-1 5 15,-5-3-5-15,1 1 9 16,-3-2 15-16,-4 4-14 16,1 0-3-16,-2 1 11 15,0-3-7-15,-2 0 3 16,-12-1 17-16,-3 2-18 16,2 0 9-16,-5 2-20 15,4 4-3-15,1 5 0 16,1 4-3-16,3 4-2 15,2 0 1-15,-2 0 1 0,-2 3-2 16,1 8-13-16,0 1-20 16,3 1-5-16,5-1-28 15,4-4-119-15,0-3-137 16</inkml:trace>
  <inkml:trace contextRef="#ctx0" brushRef="#br0" timeOffset="45449.71">25744 11354 413 0,'0'0'80'0,"0"0"36"15,0 0-29-15,0 0-29 16,0 0-31-16,0 0-4 16,0-5-22-16,8 5 23 15,0 10-20-15,0 9 16 16,-2 7 9-16,-1 10 11 16,-1 7-22-16,-2 5-4 15,-2 4-14-15,0 1 15 16,0-1-15-16,0-1-1 15,-6-2 1-15,0-2 0 16,3-3-2-16,0-5-2 0,3-2-30 16,0-7 22-16,0-5-32 15,0-6-8-15,0-3 3 16,0-5-18-16,0-5-45 16,9-6-93-16</inkml:trace>
  <inkml:trace contextRef="#ctx0" brushRef="#br0" timeOffset="45938.54">26213 11519 468 0,'0'0'72'15,"0"0"41"-15,0 0-14 16,0 0-12-16,0 0-21 16,0 0-41-16,-6-37 13 0,-6 37-32 15,-6 0-2 1,0 8 2-16,3 8 0 15,5 4-6-15,3 0-3 0,5-1 3 16,2-1-2-16,0-2 2 16,2-2 0-16,9-2 0 15,0-1 2-15,4 0 0 16,0 0-2-16,1 0 0 16,1 1 4-16,-3-1-4 15,-2-1 0-15,-4 2 0 16,-4-3 1-16,-4 1-1 15,0 1 3-15,-7-1 2 16,-17 1 24-16,-7-1-19 16,-8-1 3-16,-5-3-13 15,-3-4-8-15,3-2-95 0,9 0-139 16,9-7-384 0</inkml:trace>
  <inkml:trace contextRef="#ctx0" brushRef="#br0" timeOffset="48697.35">26268 11618 357 0,'0'0'93'15,"0"0"52"-15,0 0-63 16,-89 0-28-16,53 0-7 0,-2 0-3 15,-2-2-16-15,3-2 20 16,0 0-37-16,1-1-11 16,3-3 8-16,2-1-6 15,4-1-2-15,5-2-33 16,5 2-13-16,7 0-5 16,7 2 9-16,3 1 17 15,1 1-62-15,23-1 81 16,7 2-36-16,10 3 4 15,8 2 16-15,0 0 20 16,2 0-16-16,-4 4 18 16,-6 4 2-16,-8 4 2 15,-8-2-3-15,-8 0-1 16,-10-1 1-16,-7 1 43 0,0 0 18 16,-16 1-1-16,-14-2 20 15,-12-2-20-15,-6-3-31 16,-3-1-10-16,1 0-17 15,5-2 8-15,9-1-11 16,6 0 0-16,11 0-4 16,4 0-17-16,9 0-3 15,5 0-3-15,1 0-23 16,3 0-46-16,13 0-38 16,2 0-172-16</inkml:trace>
  <inkml:trace contextRef="#ctx0" brushRef="#br0" timeOffset="49498.68">25939 12147 14 0,'0'0'460'0,"0"0"-331"15,0 0 1-15,0 0-25 16,0 0-17-16,0 0-28 16,-2-7-18-16,-2 5 6 15,-3 1-24-15,1 1 1 16,-2 0 1-16,-1 0-26 0,0 3 2 15,-1 8-5 1,2 0 2-16,3 2 0 0,1-1 1 16,1 0 0-16,1 2-3 15,2 0 3-15,0 0-2 16,0 2-4-16,0-1-2 16,5-2 2-16,5-2-4 15,4-1 3-15,1-1 3 16,1-4 3-16,4 0 1 15,2-3-3-15,3 0 3 16,3-2-5-16,4 0-9 16,-2 0-7-16,-1-7 20 0,-3-5 1 15,-5-1 0 1,-3-1 9-16,-6 0-7 0,-5-1 25 16,0-2-7-16,-5-3 2 15,-2 0 11-15,0 1-18 16,0 1 4-16,0 0 1 15,-10 3-18-15,-1 2 10 16,-2 0-9-16,-4 3-4 16,-3 2 1-16,-2 1-8 15,-1 2 8-15,-1 3-8 16,0 1 4-16,3 1-8 16,3 0-8-16,5 0-20 15,2 0 20-15,4 1-20 16,1 8-18-16,1-1-10 15,4 2-133-15,1-5-166 0</inkml:trace>
  <inkml:trace contextRef="#ctx0" brushRef="#br0" timeOffset="50361.3">26478 12036 294 0,'0'0'116'16,"0"0"-18"-16,0 0 9 16,0 0-30-16,0 0-28 15,0 0 2-15,0-18-1 16,0 14 23-16,0 1-32 15,0-1-1-15,0 0 10 16,-3 1-24-16,-10 1-5 16,-2 2-17-16,-6 0-2 0,-1 0 8 15,-1 7-10-15,3 4-2 16,2 2 2-16,4 2 2 16,8-3-2-16,2 0-4 15,4 0 1-15,0-1-2 16,6 1-1-16,10-3 3 15,8 1 1-15,1 0 4 16,2 0-3-16,0-1 1 16,-3 1 0-16,0-2-9 15,-3 2 9-15,-4 0-3 16,-1 0 3-16,-6 1 0 16,0 0 0-16,-5 1-2 15,-4 1 2-15,-1-2-6 16,0-2 6-16,-19 0-1 15,-9-2 1-15,-5-3 1 0,-1-1 3 16,-1-3-4-16,2 0 2 16,4 0 0-16,0 0-2 15,3-7-2-15,2-6-2 16,4 1 2-16,2-5-10 16,6 0-17-16,6 3-7 15,6 2 13-15,0 4-78 16,6-1-117-16,12 2-419 15</inkml:trace>
  <inkml:trace contextRef="#ctx0" brushRef="#br0" timeOffset="51263.75">25604 12028 459 0,'0'0'116'0,"0"0"15"15,0 0-31-15,0 0-3 16,0 0-30-16,0 0 19 16,-12-10-55-16,-10 10-17 0,-5 0-3 15,0 8-5 1,2 4-2-16,2-1-4 0,4 4 0 15,6 0 6-15,1 0-6 16,6 1-2-16,3-2 2 16,3-1 0-16,0 1-1 15,10-1-1-15,10 1 2 16,3-1-2-16,7 3 2 16,3-2-3-16,2-1 2 15,-4 1-10-15,0-4 8 16,-7 0-7-16,-9 0 10 15,-5-3-4-15,-7 1 3 16,-3 1 1-16,0-2-4 16,-14 1 9-16,-15 0-1 15,-5-3-3-15,-5-2 2 0,2-3-3 16,4 0 0 0,3 0 0-16,6 0-1 0,9-3-11 15,2-5-3-15,7-5-19 16,3-3-20-16,3-2-24 15,0-3-136-15,7-2-397 16</inkml:trace>
  <inkml:trace contextRef="#ctx0" brushRef="#br0" timeOffset="51584.74">25654 11836 672 0,'0'0'179'0,"0"0"-84"16,0 0-8-16,0 0-32 16,0 0-23-16,0 0-9 15,-27 40-2-15,19-2 4 16,4 10-4-16,4 9-10 15,0 4-8-15,1 4-3 16,13-1 1-16,3-2 7 16,-1-1-8-16,-2-4-29 0,-3-2-3 15,-7-4 25 1,-2-5-62-16,-2-7-42 0,0-7-12 16,-6-9-46-16,-3-13-216 15</inkml:trace>
  <inkml:trace contextRef="#ctx0" brushRef="#br0" timeOffset="52280.18">26474 12203 413 0,'0'0'96'0,"0"0"29"16,0 0-33-16,0 0 13 15,0 0-37-15,0 0-39 0,-73-25-9 16,69 18 18-16,2-3-18 16,2-3-6-16,0-4 16 15,5 1-20-15,11 1-10 16,3 4 0-16,4 5 2 15,-1 5-5-15,-4 1 3 16,-2 1-3-16,-4 16 2 16,-1 5 2-16,-5 6-1 15,-6-3 0-15,0 0 3 16,-12-2 0-16,-14-3 1 16,-7-5-1-16,-8-2 11 15,-3-8-9-15,6-2-3 16,2-3-2-16,13 0 3 15,7-7-10-15,10-11 5 0,6-8-12 16,0-6-6-16,0-7-5 16,11 0-15-16,5 4 25 15,2 8 15-15,3 9 1 16,-2 6-1-16,1 10-4 16,-1 2 4-16,0 2 0 15,1 18 0-15,1 6-1 16,-2 2 2-16,-7-1-1 15,-7-2 0-15,-5-2-29 16,-3-4 1-16,-21 0-3 16,-6-4-56-16,-1-5-180 0</inkml:trace>
  <inkml:trace contextRef="#ctx0" brushRef="#br0" timeOffset="54461.39">28794 12025 263 0,'0'0'125'0,"0"0"-24"15,0 0 24-15,0 0-51 16,0 0-16-16,0 0-7 15,-18-20 7-15,2 18-11 16,-10 0-21-16,-2 1-12 16,-2 1-2-16,0 0 12 15,4 0-7-15,3 0-11 0,5 4-6 16,8 3 5 0,3 0-15-16,7 1 3 0,0 1-12 15,0 0 10-15,13 2-5 16,3-1-1-16,7 1 14 15,0 2 1-15,3-2 1 16,0 1-1-16,-1 3 0 16,-3-2 4-16,-1-1-3 15,-5 1 0-15,-3 1-1 16,-3-3 0-16,-7 2-1 16,-2-2 1-16,-1 1 0 15,0-1 5-15,-14-4 2 16,-9-1-5-16,-12-3 0 0,-4-3-1 15,-7 0 8 1,1 0-9-16,2-3 0 0,8-4 3 16,3-2-2-16,8 2 4 15,11 0-5-15,5 1 0 16,8-2 0-16,0-4-3 16,9-2-94-16,20-5-231 15</inkml:trace>
  <inkml:trace contextRef="#ctx0" brushRef="#br0" timeOffset="54828.27">28670 11767 610 0,'0'0'50'0,"0"0"44"16,0 0-8-16,0 0-29 16,0 0-16-16,0 0-30 15,2-3-4-15,4 19 41 16,1 9-23-16,2 7 5 16,-3 11-5-16,-1 5-10 15,-2 4-5-15,-3 3-7 0,0-3 2 16,0 2-3-1,-10-4-2-15,4-1 0 0,-2-2 0 16,2-5-28-16,-2-7-10 16,2-4-20-16,2-7-10 15,2-4-32-15,2-4-35 16,0-3-81-16,0-4-192 16</inkml:trace>
  <inkml:trace contextRef="#ctx0" brushRef="#br0" timeOffset="55411.82">29249 11973 409 0,'0'0'140'0,"0"0"-27"0,0 0 16 16,0 0-26-16,0 0-34 15,0 0-8-15,0-24-11 16,0 22-20-16,-5 2-8 16,-3 0-22-16,-1 0 2 15,1 3 0-15,-2 9-2 16,5 2 0-16,4 3-3 15,1 1 4-15,0 5-4 16,5-1 0-16,8 4-8 16,2-1 9-16,4 0-7 0,-2 1 7 15,-1-2 0 1,-2-3 4-16,-3-3 1 0,-3-3-3 16,-5-3 0-16,-3 1-7 15,0-3 8-15,0 1-1 16,-11-3 0-16,-5 1-1 15,-1-5 1-15,1-1 0 16,4-2-10-16,-1-1-39 16,7 0-68-16,3-15-158 15</inkml:trace>
  <inkml:trace contextRef="#ctx0" brushRef="#br0" timeOffset="55910.5">29330 11942 708 0,'0'0'9'16,"0"0"-7"-16,0 0 1 16,0 0 13-16,102-49-7 15,-76 42 0-15,-2 1-7 16,0 3 1-16,-2 3 1 15,-2 0 3-15,-3 0-6 16,-4 0 17-16,-2 7-7 16,-6 5-1-16,-5 3 20 0,0 4 1 15,0 3 28-15,-6 3-25 16,-8 2-10-16,4-2-5 16,1 0-19-16,2-4 1 15,2-2-2-15,5-2 6 16,0-4-5-16,0-5 0 15,0-3 1-15,0-2-1 16,12-3 0-16,3 0 4 16,3 0 3-16,1-9-4 15,1-5 6-15,-4-5-4 16,-1 1 19-16,-6-3 9 16,-4 0-7-16,-5-1-7 15,0 4 11-15,0-1-17 0,-17 0 3 16,-4 1-16-16,-6-2 0 15,2 3 3-15,2 2-3 16,4 4-72-16,10 2-34 16,4 2-207-16</inkml:trace>
  <inkml:trace contextRef="#ctx0" brushRef="#br0" timeOffset="57611.18">31075 11837 432 0,'0'0'92'0,"0"0"53"15,0 0-41-15,0 0-30 0,0 0-25 16,0 0-16-16,-23-12-16 16,12 12-11-16,2 0-6 15,-1 0 1-15,2 7 6 16,2 2-7-16,0 1-4 16,-1 2 4-16,2-4 4 15,2 0-4-15,0-3-2 16,3-2 2-16,0 0-1 15,0-2 1-15,0-1 0 16,0 0 4-16,0 0-2 16,0 0 5-16,0 0-7 15,3 0 1-15,2-1 8 0,-1-5-9 16,0 1 0-16,-1 0 1 16,-3 4 2-16,2-1 0 15,-2 0-3-15,0 0 2 16,2 1 22-16,-1-2-7 15,1 1-1-15,-1 1 13 16,-1 0-16-16,0-1 13 16,0 2-9-16,0-1-9 15,0 1 29-15,0 0-25 16,-9 0-6-16,-6 0-4 16,0 1-2-16,0 6 4 15,3 2-4-15,2-1 0 16,4 1-5-16,3 1 5 0,2 0-3 15,1 1 1-15,0 1 2 16,0 2-2-16,13 4 2 16,5-3 0-16,4 2-2 15,3-2 3-15,-2-2-1 16,-2 1 0-16,-2 1 1 16,-7-1-3-16,-1 3 2 15,-7-4 0-15,-4 1 3 16,-2 1-3-16,-20-4-1 15,-11-1 1-15,-8-1 5 16,-7-5-1-16,-4-4-4 16,-3 0-5-16,5 0-3 0,4 0 5 15,9-9-14 1,13-2 13-16,9-2-16 0,7-4 18 16,8-3-25-1,0 1-78-15,25-1-55 0,14 3-57 16,5-2-323-16</inkml:trace>
  <inkml:trace contextRef="#ctx0" brushRef="#br0" timeOffset="57981.23">31119 11695 458 0,'0'0'101'15,"0"0"22"-15,0 0-34 16,0 0 19-16,0 0-41 16,0 0-39-16,0-20 15 15,0 20-26-15,0 0-14 16,7 10-1-16,0 11-2 15,1 10 27-15,-3 10-6 16,-5 13-11-16,0 5 22 16,0 5-31-16,-11 0 5 15,-5-3-6-15,1-1-1 0,-5-6-4 16,4-5-56-16,-5-6-21 16,3-6-12-1,2-6-44-15,5-4 3 0,5-6-42 16,6-5-58-16</inkml:trace>
  <inkml:trace contextRef="#ctx0" brushRef="#br0" timeOffset="58548.82">31497 11669 560 0,'0'0'67'16,"0"0"-5"-16,0 0 28 16,0 0-45-16,0 0-23 0,102-9-7 15,-75 9-1-15,-7 0 10 16,-4 0-18-1,-6 0 8-15,-3 0 14 0,-4 2-18 16,-3 5-1-16,0 3 3 16,0 3-5-16,0 3 23 15,0 4-5-15,-13 3 1 16,-3 6 7-16,-4 2-9 16,4 2-13-16,1 3-11 15,4 0 6-15,5 3-2 16,2-4-4-16,3-3 0 0,1 0 0 15,0-6 1 1,0-3-2-16,0-5-5 0,0-2-21 16,0-5 11-16,0-2-86 15,0-5-49-15,0-4-115 16</inkml:trace>
  <inkml:trace contextRef="#ctx0" brushRef="#br0" timeOffset="58846.11">31542 11901 617 0,'0'0'67'0,"0"0"38"16,0 0-29-16,0 0-13 15,0 0-42-15,0 0-19 16,112-8-2-16,-68 8-23 15,0 0-125-15,-2 0-169 16</inkml:trace>
  <inkml:trace contextRef="#ctx0" brushRef="#br0" timeOffset="59111.28">32085 11792 309 0,'0'0'265'0,"0"0"-151"0,0 0 0 0,0 0-17 0,0 0-26 0,0 0-39 16,-47-28-3-16,38 28-26 16,3 11-3-16,2 5 6 15,4 4-5-15,0 2 0 16,5 1-1-16,9 0 1 16,0-5 3-16,2-1-4 15,-5-3 0-15,0 1 1 16,-1 1 4-16,2 2-6 15,-1 2 1-15,-2 1 0 16,-2 0 4-16,-1 4-4 16,-3-2 0-16,0-3 10 0,-3-2-9 15,0-5-1 1,-3-4-2-16,-15-5 2 0,-2-4 23 16,-5 0-23-16,0-1-4 15,4-15-33-15,8-6-214 16</inkml:trace>
  <inkml:trace contextRef="#ctx0" brushRef="#br0" timeOffset="59286.44">32339 11753 480 0,'0'0'11'15,"102"-25"88"-15,-46 19 30 0,2 2-91 16,-1 4-19-16,3 0-19 16,-1 0-55-16,1 0-290 15</inkml:trace>
  <inkml:trace contextRef="#ctx0" brushRef="#br0" timeOffset="63077.14">23848 13096 51 0,'0'0'131'0,"0"0"-99"16,0 0 21-16,0 0-3 15,0 0-15-15,0 0-8 16,0 0 0-16,0 0-7 16,0 0 9-16,0 0-3 15,0 0 4-15,0 0 20 16,0 0-28-16,0 0-4 15,0 0-1-15,0 0 3 16,0-1 8-16,0-1-2 16,-7 1-7-16,-5 1 11 15,-7 0-11-15,-8 0 1 0,-6 0 5 16,-6 0-13-16,-1 0-4 16,-3 0-8-16,5 0 0 15,4 1 2-15,4-1-2 16,6 2 0-16,3-2 6 15,8 1-6-15,1 1 0 16,5-1-4-16,2-1 4 16,2 1 1-16,3-1-1 15,0 0 0-15,0 0-4 0,0 0-46 16,6 2-38 0,16-2 2-16,5 0-128 0</inkml:trace>
  <inkml:trace contextRef="#ctx0" brushRef="#br0" timeOffset="63342.45">23703 13106 293 0,'0'0'102'0,"0"0"-62"16,0 0 47-16,0 0 22 15,0 0-60-15,0 0-37 16,0 2 7-16,0-2 41 0,0 0 17 15,-3 0-42 1,-19 0-5-16,-11 0 2 0,-11 0-32 16,-6 0 3-16,0 1 1 15,3 2-4-15,7 1-21 16,9-1-66-16,10 1-33 16,8-1-31-16,8-1-124 15</inkml:trace>
  <inkml:trace contextRef="#ctx0" brushRef="#br0" timeOffset="64396.38">24484 11619 39 0,'0'0'259'16,"0"0"-187"-16,0 0 5 15,0 0 30-15,0 0-27 16,0 0 5-16,-11 0-50 16,-11-1-11-16,-14 1 18 15,-11 0-18-15,-6 0-3 16,-7 0-7-16,4 7-12 16,2 3-1-16,5-2-1 15,7 0-38-15,8-1 4 16,7 2-20-16,9-4-9 15,12 1 7-15,6-2-70 16,3-2 13-16,23-2 34 0,3 0-186 16</inkml:trace>
  <inkml:trace contextRef="#ctx0" brushRef="#br0" timeOffset="64649.21">24402 11699 501 0,'0'0'136'16,"0"0"-42"-16,0 0-28 16,-87-14-8-16,38 13-7 0,-6 1-19 15,-2 0-22-15,1 0-9 16,5 0 6-1,6 0-7-15,11 0-7 0,14 0-103 16,10 0-136-16,10 0-210 16</inkml:trace>
  <inkml:trace contextRef="#ctx0" brushRef="#br0" timeOffset="64855.97">24257 11675 458 0,'0'0'33'0,"-93"9"82"16,46-7-51-16,5 1-33 16,6-1-11-16,5-2-20 15,4 0-2-15,8 0-25 16,5 0-170-16</inkml:trace>
  <inkml:trace contextRef="#ctx0" brushRef="#br0" timeOffset="188421.37">17596 1352 250 0,'0'0'132'0,"0"0"-38"0,0 0-18 16,0 0-8-16,0 0-17 16,0 0 1-16,0 0-19 15,0 0-9-15,7-19-1 16,-7 18-8-16,0-1 6 16,0 2 0-16,1 0-2 15,-1 0 2-15,0 0-1 16,2-1-2-16,-2 1-2 15,0 0 5-15,0 0 9 16,0 0-8-16,0 0-14 0,0 0 1 16,0 0-9-16,0 6-3 15,-3 11 3-15,-12 8 3 16,-6 3 0-16,-1 2-2 16,-5-2 1-16,3-1 1 15,2-3-2-15,5-3-1 16,3-4 0-16,3-6 1 15,3-3-2-15,4-2 1 16,0-2-17-16,4-2-24 16,0-2-15-16,0 0-1 15,0 0-39-15,17-12-143 16</inkml:trace>
  <inkml:trace contextRef="#ctx0" brushRef="#br0" timeOffset="188804.16">17695 1287 563 0,'0'0'57'16,"0"0"71"-16,0 0-54 15,0 0 0-15,0 0-27 0,0 0 7 16,0-31-11-16,0 31-23 16,0 0-13-16,0 0-7 15,3 0-5-15,11 0 4 16,2 1 1-16,1 9 1 16,2 4-1-16,-1 1 0 15,3 4-2-15,-2-1 4 16,-2 2-2-16,-3 1 0 15,-1-1 0-15,-3 0-1 16,0 0 1-16,-2-2-2 16,1-1 1-16,1-5-23 15,-2-2-40-15,-2-6-22 16,1-4-189-16</inkml:trace>
  <inkml:trace contextRef="#ctx0" brushRef="#br0" timeOffset="189234.92">18043 1140 509 0,'0'0'123'0,"0"0"-2"0,0 0-38 16,0 0-30-16,0 0-5 15,0 0-4-15,0-5 10 16,-18 5-18-16,-13 0-18 16,-14 0-4-16,-12 0 15 15,-5 0-4-15,-4 5-2 16,0-1-21-16,2-1 4 15,-1 0-6-15,8-3 0 16,6 0 4-16,11 0-4 16,11 0 1-16,10 0-1 15,9 0 0-15,4 0 4 16,6 0-3-16,0 0-1 16,0 0-32-16,0 0-2 0,12 0-27 15,10 0-41 1,1 0-95-16,2 3-242 0</inkml:trace>
  <inkml:trace contextRef="#ctx0" brushRef="#br0" timeOffset="189666.87">18292 1281 494 0,'0'0'101'16,"0"0"-76"-16,0 0 6 16,0 0 51-16,0 0-13 15,0 0-29-15,38 41-16 16,-32-23 1-16,4 5-10 16,-3 5-5-16,1 2-4 15,0 4-4-15,-3-1 6 0,-3 0-8 16,-2-5 0-16,0-1 6 15,0-3-6-15,0-3 4 16,0-5-4-16,0-4 0 16,0-6-21-16,0-6-91 15,1 0-274-15</inkml:trace>
  <inkml:trace contextRef="#ctx0" brushRef="#br0" timeOffset="190101.95">18366 1308 580 0,'0'0'138'16,"0"0"-43"-16,0 0-11 15,0 0-9-15,-22-85-14 16,22 67-26-16,0 0-14 15,5-4-9-15,10 2-12 16,4 2 1-16,2 4-3 16,0 3 1-16,6 4 1 15,1 4-2-15,2 2 1 16,0 1 1-16,-5 0-2 16,-1 3 2-16,-6 6-3 0,0 1 1 15,-8 1 1 1,-3-1-1-16,-6 3 2 0,-1 1-2 15,-9 3-3-15,-18 3 5 16,-7 1 5-16,-1 0-5 16,4-1 1-1,4-4 0-15,8-5-1 0,5-4-5 16,7-5-19-16,4 0 1 16,3-2-16-16,0 0-19 15,10-2-134-15,16-9-425 16</inkml:trace>
  <inkml:trace contextRef="#ctx0" brushRef="#br0" timeOffset="190380.99">19089 1251 528 0,'0'0'171'15,"0"0"-35"-15,0 0-40 16,0 0-22-16,0 0-35 0,0 0-26 16,-60-11-8-1,32 11-5-15,4 0-1 0,7 0-7 16,6 0-76-16,8 0-24 15,3 3-165-15,0 3-272 16</inkml:trace>
  <inkml:trace contextRef="#ctx0" brushRef="#br0" timeOffset="190601.5">19175 1398 331 0,'0'0'75'0,"0"0"67"15,0 0 19-15,0 0-37 16,0 0-46-16,-104 53 3 16,70-52-16-16,4-1-40 15,5 0-11-15,7 0-14 0,7-3 10 16,7-4-10 0,4-4-12-16,8-2-65 0,25-3-69 15,12-2-166-15</inkml:trace>
  <inkml:trace contextRef="#ctx0" brushRef="#br0" timeOffset="190901.03">19697 1249 753 0,'0'0'84'0,"0"0"-27"15,0 0 12-15,0 0-15 16,0 0-16-16,0 0-2 16,7-13-7-16,-7 13-21 15,0 0-8-15,0 1 0 16,0 12 0-16,0 7 3 16,-11 2-2-16,-2 5 7 15,-5 3-6-15,3 1-1 16,-3-5 6-16,8-3-7 15,2-7-2-15,2-8-57 16,6-5-69-16,0-3-141 16</inkml:trace>
  <inkml:trace contextRef="#ctx0" brushRef="#br0" timeOffset="191202">19757 1203 864 0,'0'0'51'16,"0"0"39"-16,0 0-14 15,0 0-31-15,0 0-33 16,0 0-8-16,8-8-4 16,7 8 1-16,6 4-1 15,4 7 0-15,3 3 1 0,2 2 1 16,0 3-1-16,0 0 1 15,-6 4-1-15,-3-1-1 16,-5 1 0-16,-3 0 0 16,-2-4 2-16,-2-3-2 15,-5-6 0-15,2-8-14 16,0-2-137-16,6-5-152 16</inkml:trace>
  <inkml:trace contextRef="#ctx0" brushRef="#br0" timeOffset="191455.97">20277 1095 888 0,'0'0'34'0,"0"0"23"15,0 0 11-15,0 0-12 16,0 0-6-16,0 0-34 15,-66-14 0-15,18 14-6 16,-15 0 6-16,-11 0 0 16,-4 0-14-16,-4 0 2 15,11 0-4-15,11 0-11 16,17 0-58-16,22 0-30 16,15 0-67-16,6-6-369 0</inkml:trace>
  <inkml:trace contextRef="#ctx0" brushRef="#br0" timeOffset="193387.07">21248 849 575 0,'0'0'60'16,"0"0"-44"-16,0 0 86 16,0 0 4-16,0 0-17 15,0 0-34-15,7-28-30 16,-38 24-10-16,-19 1-6 15,-15 0-3-15,-14-1 3 16,-14-2 7-16,-11 0 4 16,-9-1-4-16,-10 0 3 15,-8 0-12-15,-9 0-6 16,-5 0 1-16,-4 3 0 16,6-1-1-16,6 0-1 15,8 1 4-15,7 0-2 0,4 0-2 16,3 1 0-1,-3 0 0-15,-3 0 0 0,-4 2 0 16,-2-1 0-16,2-1 0 16,8 1 0-16,10-1 5 15,13 1-5-15,5 1-1 16,3-1 1-16,-3 2 0 16,-5 0 0-16,-9 0-3 15,-3 0 3-15,-4 9 2 16,2-2-2-16,10-1 1 15,11-3-2-15,14-1 2 16,16-2 2-16,11 0-3 0,7 0 2 16,2 0 8-1,-5 0 1-15,-2-1-2 0,-6 1-2 16,4 0-2-16,3 0 2 16,7 0-2-16,5 0-3 15,7 0 10-15,7 0-10 16,1 0 10-16,6 1-7 15,0 1-3-15,0-1 3 16,1 1-2-16,-1-1 3 16,-4 2 4-16,4 0-7 15,1 1 1-15,0-1 2 16,5 0-2-16,1-1-4 16,1 3 0-16,2-1-1 0,0 3-2 15,0 1 5-15,0 2-2 16,0 1 1-16,0 2-1 15,0 2 1-15,2 4-1 16,2 2 1-16,5 6 2 16,1 3-3-16,1 3 1 15,2 6 1-15,-4 3-2 16,-1 2 1-16,-1 6-1 16,0 7-1-16,0 9-1 15,3 12 4-15,0 2-1 16,2 3-1-16,1-1 1 15,0-4-4-15,-1-3 3 0,-2-2 0 16,0-2 5 0,-2-5-5-16,-3-3-2 0,-5-2 2 15,0-4 0-15,0-5 1 16,0-4-1-16,3-7 0 16,5-6-3-16,1-7 3 15,2-5-1-15,-2-9 1 16,-3-6 0-16,-2-2-2 15,1-6-2-15,1 0 2 16,7 0 2-16,5 0 1 16,4-3 2-16,5-5 0 15,3-1-3-15,-2 1-3 16,4 1-7-16,0 0-5 16,9 1 15-16,8 1-8 15,8-1 6-15,4 3 1 0,1 0 2 16,3 3 0-16,3-1-1 15,6 1 0-15,3-3 3 16,1 0-2-16,1 2-1 16,2-2 2-16,7 3-1 15,6 0 0-15,4 0-1 16,5 0-2-16,1 0 1 16,4 0 1-16,-2 0 0 15,1 0 3-15,-4 0-3 16,-6 0 0-16,-3 0 0 15,-3 0 0-15,0 0 0 16,3 0 0-16,2 0 0 0,-2 0-2 16,-2 0-1-16,-2 0-1 15,-6 0 3-15,1-4 1 16,-1-3-1-16,-2 1 1 16,2 2 0-16,-5-2 0 15,-5 2 1-15,-5 2-1 16,-3 1 0-16,-1 1 0 15,1 0 4-15,1 0-3 16,-1 4-1-16,-11 2 0 16,-9 1 0-16,-13-4 1 15,-9 1-1-15,-7-1 0 16,-4-2-1-16,-6-1 1 16,-2 0 0-16,-4 0 2 15,-1 0-1-15,0 0 3 0,2 0 17 16,-1-7-12-16,2-7 4 15,-3-2-9 1,0-6 3-16,0-5-4 0,0-3-3 16,0-3 8-16,-6-4 0 15,-3-5-6-15,0-4 8 16,-3-3-8-16,5 1 1 16,5 2 4-16,2 0-7 15,0 4 0-15,0 1 0 16,6 0 1-16,1 0 3 15,-5 2-4-15,-2-4 0 0,0-3-1 16,0-2 5 0,-4-3-2-16,-4 0-2 0,1 1 1 15,1 1-1 1,1 3 0-16,-2 2-1 0,3 5 1 16,-4 5 0-16,-1 2 0 15,0 2-2-15,2 4 2 16,1 2 3-16,0 2-3 15,-1 2 0-15,2 3 0 16,-1 1 0-16,0 5 2 16,1 3-2-16,-1 2 0 15,2 2 7-15,0 1-5 16,1 3 0-16,1-1-2 16,1 1 0-16,1 0-3 15,-2 0 1-15,-1 0-7 0,3 0-2 16,0 3-47-1,0 7-17-15,0 4-46 0,6-3-113 16,15-6-504-16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25:18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3419 986 363 0,'0'0'138'0,"0"0"-31"15,0 0 1-15,0 0-22 16,0 0 0-16,0 0-45 16,0 0-9-16,0 0 4 15,-4-7 0-15,4 7-5 16,0 0 6-16,0-1-12 0,0-1-2 15,0 1-11-15,0-4-7 16,3 3 1-16,0-3-3 16,0 2-1-16,-2 2 9 15,-1 0-2-15,0 1 26 16,-1 0 5-16,-26 0-3 16,-15 0-27-16,-18 8-3 15,-10 11-1-15,4 2-5 16,7 1-1-16,10 1 4 15,13 0-4-15,9-3-1 16,9-4-1-16,12 0-2 16,6-4 3-16,0-2-1 15,5 0-7-15,17-1 9 16,12-2 0-16,8-4 3 0,4-3 1 16,6 0-2-16,-2 1-3 15,5 1 1-15,-1 3 0 16,-2 2 2-16,-3 6-2 15,-4 1 0-15,-11 3-1 16,-9-2 1-16,-8 3-2 16,-8 0 0-16,1 3 2 15,-4 4 2-15,-4 1-1 16,-2-1-1-16,-2 0 1 16,-23-2 1-16,-11-4 3 15,-16-3 12-15,-6-9 18 0,-8-4-2 16,-1-3-12-1,4 0-4-15,2 0 5 0,3-3-12 16,6-7 5-16,10-1-4 16,9-1-9-16,8 2 5 15,11 0-7-15,7 3 0 16,3 2 0-16,4 0 0 16,0-1-3-16,1 0-32 15,18-2-4-15,8 0-53 16,6-2-34-16,9 0-141 15,-1-3-359-15</inkml:trace>
  <inkml:trace contextRef="#ctx0" brushRef="#br0" timeOffset="433.68">3668 940 634 0,'0'0'128'0,"0"0"6"15,0 0-5-15,0 0-26 0,0 0-46 16,0 0-9-16,-1 0-21 15,1 0-13-15,0 0-6 16,9 13-8-16,9 9 21 16,4 3 2-16,2 3-6 15,0 0-3-15,-2 2-9 16,0 0-4-16,-2-2 4 16,-2-1-5-16,-3 1 1 15,1-1-1-15,-4 3-2 16,0 1-7-16,-6-1-16 15,3 3-8-15,-3-3-5 16,1-2-27-16,1-4-42 16,4-5-84-16,1-8-66 15,5-6-368-15</inkml:trace>
  <inkml:trace contextRef="#ctx0" brushRef="#br0" timeOffset="1548.72">4271 1296 590 0,'0'0'257'16,"0"0"-65"-16,0 0-7 15,0 0-77-15,0 0-35 16,0 0-19-16,-40-36-32 16,25 35 5-16,-3 1-25 15,3 0-1-15,2 0 4 0,2 5-5 16,2 7-11-1,6 0 11-15,3 2-7 0,0 0 2 16,12 3-4-16,15 2-12 16,10-1 15-16,8-4-2 15,-2-3 8-15,-2-5-2 16,-8-6 2-16,-10 0 0 16,-5-6 0-16,-7-6 2 15,-4 0 5-15,-4 0 5 16,1 3-4-16,-4 4 16 15,0 0-24-15,0 5 8 16,0 0-8-16,0 0-5 16,0 0 0-16,3 15-3 15,5 3 8-15,4 4-2 16,7 2-1-16,5-2-4 0,-3-5 7 16,0-9-2-16,-6-4 0 15,-5-4 1-15,2 0 1 16,3-7 4-16,-1-10-3 15,0-5 0-15,0-1 5 16,-3 0 4-16,-3 7-1 16,-2 6-6-16,-3 7 2 15,-1 3-5-15,2 0-2 16,4 7-6-16,7 13 7 16,5 3 1-16,0 4 0 15,8-4 0-15,-1-1 0 0,3-2 1 16,4-4-1-16,1-5-1 15,-1-7-6-15,-1-4 7 16,-3-1 0-16,-5-18 0 16,2-6 1-16,-8-8 9 15,-1-13-1-15,-3-6 0 16,-3 0 4-16,-3 4-12 16,-6 12 0-16,-3 10 5 15,0 9-2-15,-6 5 14 16,-3 5-10-16,0 3 7 15,3 1-7-15,-4 2-2 16,2-1 3-16,4 2-9 16,-1 0 3-16,5 0-4 15,-3 0 1-15,3 5-8 16,0 12 8-16,0 3-6 16,0 1 4-16,0 2 2 0,3 4-4 15,11 3-3-15,0 5-1 16,3 5 0-16,5 3 7 15,5 2 1-15,3-6-9 16,0-5 8-16,-6-10-15 16,1-7 11-16,-4-6-7 15,3-9-21-15,-6-2 4 16,1 0 0-16,-4-7 2 16,-3-8 18-16,0 0 9 15,-6 1 0-15,1 2 0 0,-2 5 2 16,-2 4-3-1,-2 2 1-15,-1-1 0 0,0 2 3 16,2 0 0-16,-1 0 6 16,-1 0 0-16,3 0 1 15,2 6 24-15,-2 4-23 16,7 1 3-16,-1 4-5 16,3-3-6-16,6 3 3 15,1 1-6-15,1-2 0 16,4-1-2-16,-4-4 2 15,-6-5-25-15,-3-4-14 16,-6 0-14-16,-5-4-27 16,0-15-119-16,0-7-109 15,-16-4-332-15</inkml:trace>
  <inkml:trace contextRef="#ctx0" brushRef="#br0" timeOffset="3231.21">5677 1327 410 0,'0'0'335'15,"0"0"-168"-15,0 0-39 16,0 0-50-16,0 0-16 16,0 0-47-16,19-2-7 15,-7 2 4-15,4 4-10 16,1 7 6-16,-1 4-1 16,-1 0-2-16,0 3 15 15,-3 3-16-15,4 2-4 16,-2-2 12-16,-1-3-8 15,-4-2 0-15,2-5 1 16,-1-5-5-16,-3-2 2 16,4-4 4-16,5 0-3 15,1 0 6-15,5-7-4 16,-1-6-1-16,-3 1-2 0,4 0-1 16,-6 3 1-16,-2 3-2 15,1 5 0-15,-2 1 0 16,1 0-2-16,2 10-1 15,6 8 2-15,0 3 1 16,4 2 5-16,3-4 1 16,2 1 3-16,2-3 8 15,-2-6-10-15,-1-4-4 16,1-7 3-16,-1 0 0 16,-6 0 6-16,1-14 3 15,-5-3-1-15,-2-2 12 16,-6-5-8-16,-1-1-7 0,-6 4-2 15,-5 6 2 1,0 2 6-16,0 5-9 0,-9 2-4 16,-4 3-3-16,1 3-1 15,-3 0-2-15,7 5-5 16,2 7 5-16,3 2-3 16,3 0 4-16,0 0-6 15,0-2 6-15,5-4-5 16,5-1 3-16,-2-1 2 15,5-2 2-15,-2-2 0 16,-1-2-1-16,-1 0 0 16,-6 0 1-16,0 0 0 15,0 1 0-15,-3 2-2 16,5 4 2-16,-4 8-1 0,2 8 1 16,3 8 3-16,-2 7 8 15,5 4 5-15,-1-1-11 16,2-1-4-16,-5-3 8 15,-1-5-8-15,-1 1-1 16,3-1 1-16,3-1-4 16,0-3 2-16,3-2 0 15,-4-10-7-15,-3-6-9 16,-2-7-16-16,-1-3-6 16,-1 0-28-16,1-3-3 0,-2-12-162 15,0-9-232 1</inkml:trace>
  <inkml:trace contextRef="#ctx0" brushRef="#br0" timeOffset="3653.58">5490 1102 225 0,'0'0'283'15,"0"0"-89"-15,0 0-58 0,0 0-10 16,0 0-47-16,0 0-25 15,-94 13-46-15,60-16-8 16,-10-6-80-16,-9 0-168 16</inkml:trace>
  <inkml:trace contextRef="#ctx0" brushRef="#br0" timeOffset="3927.16">4311 960 771 0,'0'0'201'0,"-91"-5"-76"15,60 2-69-15,4-1-18 16,5 2-9-16,13 1-25 15,3 1-4-15,4-1-12 16,2 1-26-16,0 0-92 16,2 0-79-16,17 0-2 15</inkml:trace>
  <inkml:trace contextRef="#ctx0" brushRef="#br0" timeOffset="5113.35">7626 1477 674 0,'0'0'242'16,"0"0"-44"-16,0 0-71 16,0 0-68-16,0 0-31 15,0 0-15-15,-89-3 6 16,65 14-19-16,2 2 4 16,7 3-5-16,3 2 1 15,6-1-3-15,4-2-1 16,2 0 3-16,2-3-12 15,16 1-6-15,3-1 5 16,4-2 12-16,8-2-3 16,1-4 4-16,2-1 1 15,-5-3 1-15,-7 0 6 0,-6 0 3 16,-3-8 3-16,-5-1 13 16,-2-2 5-16,-4 4-4 15,-1 0-2-15,-1 2-7 16,-2 5-6-16,0 0-10 15,0 0-2-15,0 0 0 16,3 0-10-16,9 7 2 16,4 9 7-16,8 1 1 15,7 1-5-15,1-3-6 16,1-3-10-16,-4-5 15 16,-2-7 5-16,-3 0 1 15,0 0 0-15,-5-14 1 16,2-3 7-16,-7-4-1 0,-1-5 18 15,-4-2-2-15,-1 0-15 16,-5 0 2-16,-3 6 6 16,-2 5 1-16,-10 5-6 15,3 6-11-15,4 5 2 16,0 1 1-16,3 0-3 16,2 0-13-16,0 0 12 15,0 0-3-15,5 4-1 16,22 0 4-16,11-2-16 15,7-2 17-15,1 0-14 16,-7-2 6-16,-11-6 8 16,-11 2 0-16,-11 2 1 15,-2 3 1-15,-4 1-2 0,0 0 12 16,0 0-10-16,0 0-2 16,0 5 0-16,-4 5 0 15,-5 3 0-15,3-1-1 16,1 3 1-16,5 0-2 15,0 2 2-15,3 1 0 16,14 2 2-16,4 0-2 16,-1-2 1-16,0-3-2 15,-4-6-3-15,-2-2-12 16,-4-5-26-16,-5-2-61 16,-4 0 41-16,-1-14-114 15,0-9-114-15,-9-7-395 16</inkml:trace>
  <inkml:trace contextRef="#ctx0" brushRef="#br0" timeOffset="5273.44">8313 1116 692 0,'0'0'120'16,"0"0"-48"-16,0 0-59 15,0 0-5-15,0 0-8 16,0 0-30-16,67 4-234 16</inkml:trace>
  <inkml:trace contextRef="#ctx0" brushRef="#br0" timeOffset="5529.59">8551 1164 666 0,'0'0'174'0,"0"0"-1"16,0 0-19-16,0 82-64 15,2-55-21-15,8 2-26 16,5 4-4-16,0 2-23 16,4 3-7-16,0-1-5 15,0-4-1-15,-4-3 4 16,0-4-7-16,-6-9-1 0,-5-6-13 15,-2-7-32 1,-2-4-111-16,-5 0-79 0,-17-13-429 16</inkml:trace>
  <inkml:trace contextRef="#ctx0" brushRef="#br0" timeOffset="6081.66">8404 1313 744 0,'0'0'209'16,"0"0"-66"-16,0 0-72 16,0 0-26-16,0 0 23 15,97 0-38-15,-38-1-7 0,4-9-20 16,-3 0-2-16,-7-4-1 16,-8 0 0-16,-6 0-6 15,-9 0 2-15,-3 2 4 16,-10 4 0-16,-9 2 2 15,-5 5-2-15,-1 1 8 16,-2 0 10-16,0 0 3 16,0 0-13-16,0 14-1 15,1 7-6-15,5 9 11 16,6 4 4-16,3 3 14 0,4-1-4 16,2-5-5-1,-6-2-8-15,-2-7-10 0,-4-4 2 16,-3-1-5-1,0-3 0-15,-4-5 2 0,1-3-2 16,-3-3 0-16,3-3-3 16,7 0-12-16,5-13 14 15,6-7-1-15,6-1 4 16,1-3-4-16,2-2 5 16,0 2-3-16,-2 6 0 15,-2 5 0-15,-2 11-3 16,-1 2-1-16,4 4-4 15,1 17 7-15,1 1 0 16,-1 1-2-16,-8-2 2 16,-6-4 1-16,-1-6 3 15,-6-2-3-15,3-4-16 16,2-2-57-16,9-3-135 0,9 0-321 16</inkml:trace>
  <inkml:trace contextRef="#ctx0" brushRef="#br0" timeOffset="6562.89">10525 1326 463 0,'0'0'210'0,"0"0"-65"15,0 0 6-15,0 0 0 16,0 0-9-16,0 0-78 16,12-38-44-16,-42 38-17 15,-7 0 4-15,3 6-7 16,2 6-14-16,7-2 7 16,11 1-9-16,9-1-5 15,5-1 13-15,0 4 4 16,1-1 0-16,20 4 2 15,9 5 2-15,7 3 1 16,3-1 0-16,-1-1 1 16,-9-5-1-16,-10-6 4 15,-9-4-6-15,-11-4 3 0,0 2-2 16,-17-1 6 0,-12 0 7-16,-7 2 2 0,-1-1-15 15,3-2 4-15,2-1-2 16,4-2-2-16,10 0 0 15,6-2 6-15,5-8-5 16,4-2-1-16,3-6-12 16,0-1-24-16,13-1-46 15,8-1-141-15,-1 0-312 16</inkml:trace>
  <inkml:trace contextRef="#ctx0" brushRef="#br0" timeOffset="6952.33">10624 1040 723 0,'0'0'206'16,"0"0"-66"-16,0 0-23 15,0 0-36-15,0 0-27 16,0 0-21-16,-23-10-6 15,20 10-17-15,-1 4-7 16,-2 13-3-16,1 7 2 16,0 6-2-16,3 6 0 0,1 10 3 15,1 8-2 1,0 11 3-16,0 5 24 0,11-2-13 16,0-8 4-16,-2-6-13 15,4-6-3-15,-4-5-3 16,-3-5 4-16,1-5-1 15,-4-7-2-15,0-7 0 16,-1-6-1-16,-2-6-3 16,0-4-10-16,0 0-3 15,0-3 0-15,0 0-26 16,3 0-41-16,0 0-128 16,11-8-210-16</inkml:trace>
  <inkml:trace contextRef="#ctx0" brushRef="#br0" timeOffset="7449.27">11147 1385 545 0,'0'0'315'0,"0"0"-95"16,0 0-104-16,0 0-28 15,0 0-33-15,0 0-40 0,8-52 10 16,2 46-18-16,-1 5-3 16,5 1-4-16,2 0 0 15,2 3-3-15,3 14 3 16,-2 4-3-16,-5 4 3 15,-8 4 2-15,-6 1-2 16,0 3-7-16,-17-2 7 16,-5 0 17-16,-2-6-15 15,3-3-1-15,3-7 4 16,6-5-4-16,2-4 0 16,5-4 1-16,5-2 0 15,0 0-1-15,0 0-1 0,0 0-1 16,18-2-1-16,3-5 0 15,6 1-2-15,6 3 3 16,1 3-4-16,5 0 1 16,-5 0-9-16,-4 0-5 15,-5 0-4-15,-8 0-56 16,-11 0-99-16,-6 0-222 16</inkml:trace>
  <inkml:trace contextRef="#ctx0" brushRef="#br0" timeOffset="8031.45">11842 1491 685 0,'0'0'195'0,"0"0"-16"16,0 0-25-16,0 0-62 16,0 0-19-16,0 0-39 15,-35-35-15-15,21 35-9 16,4 0-5-16,0 0-4 16,4 7-1-16,4 4-8 15,2 2 5-15,0 1 3 16,0 2-1-16,8 2 0 15,12 3 2-15,7 3-1 16,4-1 0-16,1 1 1 16,-4-2 8-16,-7-4-9 15,-6-2-3-15,-6-4 3 0,-7-2 3 16,-2-3-2 0,0 1-1-16,-8-1 0 0,-11 0-4 15,-5-4 4-15,-5-2-18 16,2-1-21-16,5 0-16 15,7-1-56-15,3-10-71 16,8-3-68-16,4-1-214 16</inkml:trace>
  <inkml:trace contextRef="#ctx0" brushRef="#br0" timeOffset="8221.54">12195 1435 461 0,'0'0'312'0,"0"0"-156"15,0 0-37-15,-103-4-21 16,76 4-54-16,5-2-42 16,6 2-2-16,0 0-108 15,3 0-163-15</inkml:trace>
  <inkml:trace contextRef="#ctx0" brushRef="#br0" timeOffset="10101.81">10655 1250 55 0,'0'0'174'0,"0"0"-27"16,0 0-50-16,0 0-17 0,0 0-39 15,0 0-4 1,0 0-18-16,-8-4 4 0,7 4-2 15,-2 0 19-15,-1 0-10 16,-1 0 7-16,2-2 0 16,0 2-1-16,-1 0-2 15,2 0-11-15,-2 0-6 16,-5 0-3-16,1 0-8 16,-7 0 9-16,-2 0-2 15,-3 0 3-15,-2 0-11 16,-1 0 4-16,3 0 2 15,1 3-5-15,3-1 2 16,1-1 7-16,-1 2-12 16,4 0 4-16,-4 1-3 15,-1 2-4-15,1-2 5 16,1 0-5-16,3 0 1 0,4 1-3 16,4-3-1-16,1 2 3 15,1-1-2-15,1 1 1 16,1 1-1-16,0-1 1 15,0 0 2-15,0 0-3 16,0 0 2-16,0 1-3 16,0-2 1-16,0-1-3 15,3 1 2-15,6 3-3 16,3-2 6-16,0 2 0 16,-2-2 0-16,2 1 0 15,0-3 4-15,1 3 1 0,1-1 1 16,-2 0 0-16,4-1-1 15,-1 0 11-15,3-2 4 16,1 2 3-16,-2 0 3 16,-1-2-14-16,-1 0-4 15,1 2 3-15,1 1-10 16,2 3 9-16,1 0-8 16,4 2 4-16,-2 1 7 15,5 0-5-15,-5-3-2 16,-4 0 4-16,-2-1-8 15,-3-1 5-15,-4 1-7 16,2 2 0-16,1 3 4 16,3 2-4-16,-1 0-1 15,-2 1 1-15,-4-4 1 0,-3-1 1 16,-2-2 0-16,0-2-2 16,-3 1 5-16,0 2 0 15,0-1 3-15,-3 3 6 16,-8-1-4-16,-5-1 5 15,-6-1-2-15,-1-2 7 16,-4-1-6-16,-2-3-7 16,-6-1-3-16,-5 0 10 15,0 0-12-15,-2-1-2 16,2-8 0-16,4 4 0 16,5-1-2-16,7 3 3 15,6 0-1-15,3 0 1 16,8 1-1-16,2 0 1 0,2 1-3 15,3 1-15-15,0 0 6 16,0 0-13-16,0 0-2 16,0 0 8-16,0 0 5 15,0 0-10-15,0 0-8 16,0 0-10-16,0 0-18 16,0 0-22-16,3 0-48 15,2 0-62-15,-1 0-420 16</inkml:trace>
  <inkml:trace contextRef="#ctx0" brushRef="#br0" timeOffset="38831.03">2842 3011 204 0,'0'0'139'0,"0"0"-2"15,0 0-25-15,0 0-11 16,0 0-37-16,0 0 17 16,0 0-12-16,0 0-4 0,-5-11-17 15,5 9-3 1,0 1-8-16,0 1 6 0,0-2-7 16,0 2-5-16,0 0-15 15,0 0 1-15,0 0-12 16,0 0 2-16,0 0-7 15,0 0-4-15,0 0-4 16,11 0 7-16,8 10 0 16,0 5-1-16,-2-1 2 15,5 2 0-15,-4 4 1 16,0 0 1-16,1 1 1 16,-2-1-3-16,-1 1 1 0,-2 0 2 15,-1-1-1-15,-2-1-2 16,1-3 0-16,-2 0-1 15,-1-2 1-15,-3-3 0 16,3 1 0-16,-5-5 3 16,1 1-3-16,1-2 0 15,-2-1 0-15,1 0 1 16,2-3-1-16,-4 1 0 16,0-3 1-16,0 0-1 15,-1 0 2-15,-1 0-3 16,4 0 2-16,-1 0 5 15,2 0-5-15,0-1 3 16,-2-5 3-16,1 1 9 16,-2-4-11-16,3-2 10 15,2-3 1-15,-1-5-14 16,-1-1 9-16,3-2-7 16,-3-2-1-16,4-3 6 0,-1-2-5 15,-1-1 0-15,0 0-1 16,-2 1 0-16,-1 2-3 15,-2 1 0-15,0 4 0 16,-3 2 4-16,0 3-4 16,0 3 0-16,0 1 2 15,0 2-2-15,0 2 2 16,0 1-1-16,0 3-1 0,0 2 3 16,0 3-3-1,0 0-3-15,0 0 2 0,0 0-8 16,0 0 6-16,0 0-4 15,0 0 7-15,0 0 0 16,0 0-3-16,0 0-8 16,0 0-6-16,0 0-8 15,0 0-18-15,0 0-20 16,11 0-48-16,0 0-86 16,1 0-249-16</inkml:trace>
  <inkml:trace contextRef="#ctx0" brushRef="#br0" timeOffset="39956.36">3522 2621 258 0,'0'0'116'0,"0"0"22"16,0 0-36-16,0 0-27 16,0 0-22-16,0 0-20 15,-1-2-3-15,1 0 15 16,0 2-14-16,0-1 9 0,0-1-5 16,0 1-5-16,0-2-12 15,-2 0 7-15,2 1 4 16,-1-1-11-16,1 2 1 15,-2-1 8-15,2 1-2 16,-1 1-5-16,1-2 1 16,-2 2-4-16,1 0-3 15,-1 0-2-15,1 0-9 16,-1 0 0-16,-4 0-3 16,3 0 1-16,-4 0-2 15,1 0-3-15,0 7 4 16,1 2-1-16,1-1 1 15,1 0 0-15,-1 1-2 16,4-1 3-16,0 0-6 16,0 0 5-16,0 2-5 0,0 1 5 15,8 2 4-15,3-3-4 16,1 1 0-16,4-1 0 16,2 0 4-16,0 0-4 15,3-2 0-15,-3 1 1 16,4-1-1-16,-1 2 1 15,3 1-3-15,-6-1 4 16,-5 1-1-16,1-1-1 16,-7 0 0-16,-1-1 0 15,0 1 0-15,-5 1-1 16,-1 1 0-16,0 2 1 16,0 2-1-16,-1 0 3 0,-9-2-1 15,-1-1 1-15,-1-4 0 16,-3 0 0-16,0-1-2 15,2-4 0-15,1 1 8 16,-1-4-4-16,2-1-2 16,-1 0-2-16,2 0-1 15,-1-1-25-15,1-9-16 16,-2-7-73-16,6-4-120 16,0-6-253-16</inkml:trace>
  <inkml:trace contextRef="#ctx0" brushRef="#br0" timeOffset="40639.96">3615 2596 226 0,'0'0'416'16,"0"0"-326"-16,0 0 33 15,0 0-50-15,0 0-17 16,0 0-15-16,5-55-9 16,3 45-15-16,1 2-11 15,6-1-3-15,0 4-4 16,4-1 1-16,2 3-4 0,0 2 4 16,3 1-8-1,-6 0 8-15,3 0 0 0,-5 3-1 16,-4 7 0-16,0-1 1 15,0 2 12-15,-3 4-7 16,0 0 9-16,4 5-12 16,-5-1 1-16,1 0-1 15,-2 1 5-15,-1 1-3 16,-3-1-4-16,3 1 3 16,-3-1 8-16,5 0-10 15,-1 0 2-15,0-1-1 16,2-1-1-16,3-1 3 15,2-1 2-15,-2-3-4 16,1-3 9-16,-4-2-3 16,4-2-2-16,-2-5 4 0,1 0-9 15,-2-1 7-15,4 0 6 16,-5 0 5-16,-1-9 15 16,-3-5 0-16,1-4 4 15,-6-2-13-15,0 2-11 16,0 3-4-16,0 1-1 15,0 3-9-15,0 1 11 16,0 0-2-16,0 0-8 16,-6-2 8-16,0 2-8 15,-3 1-1-15,-1-1-2 16,-1 4 1-16,-4 2-2 16,2 3 0-16,-5-1-1 0,6 2-8 15,-3 0-8-15,5 0-14 16,-1 0-38-16,4 0-76 15,7 2-96-15,-2 6-346 16</inkml:trace>
  <inkml:trace contextRef="#ctx0" brushRef="#br0" timeOffset="41429.87">5139 3199 355 0,'0'0'164'15,"0"0"-25"-15,0 0-43 16,0 0 14-16,0 0-21 16,0 0-26-16,-31 3-13 0,13-2-20 15,0 2-1-15,-1 0-11 16,4 0-17-16,0-2 7 15,6 0-8-15,4 1 0 16,2-1-1-16,1 1-63 16,2-1-70-16,0-1-110 15,0 3-449-15</inkml:trace>
  <inkml:trace contextRef="#ctx0" brushRef="#br0" timeOffset="41663.65">5123 3324 134 0,'0'0'438'16,"0"0"-299"-16,0 0-25 16,0 0-9-16,0 0-5 15,0 0-39-15,-66 16-13 16,53-15-12-16,1-1-9 15,3 0-26-15,6 0 4 16,0 0-5-16,3 0-58 16,0-4-100-16,0-6-159 15</inkml:trace>
  <inkml:trace contextRef="#ctx0" brushRef="#br0" timeOffset="46119.67">15237 1302 390 0,'0'0'204'0,"0"0"-143"15,0 0 16-15,0 0 9 16,0 0-14-16,0 0-22 16,0 0-37-16,6 0-3 15,1 10 5-15,5 4 0 16,2 3-2-16,2 3-5 15,0 5-7-15,4 2 4 16,-4 2-5-16,-1-2 1 0,-4 0 2 16,-4-3-3-1,2-2 1-15,-6-6-1 0,1-2 0 16,-2-1-1-16,-1-3-6 16,-1-3-2-16,0-3-18 15,0-4-19-15,0 0-70 16,0 0-11-16,0-7-357 15</inkml:trace>
  <inkml:trace contextRef="#ctx0" brushRef="#br0" timeOffset="46330.74">15296 1126 641 0,'0'0'172'0,"0"0"-61"16,0 0-19 0,0 0-57-16,0 0-17 0,0 0-18 15,0-11-1-15,0 11-16 16,5 0-60-16,7 4-68 16,1 4-170-16</inkml:trace>
  <inkml:trace contextRef="#ctx0" brushRef="#br0" timeOffset="47055.7">15504 1285 395 0,'0'0'156'16,"0"0"-84"-16,0 0 38 15,0 0-33-15,0 0-17 16,74 89-20-16,-54-59-19 16,2 0 5-16,-3-2-14 15,-3-2-2-15,-2-4-8 16,-8-8 3-16,-1-7 2 16,-2-4-3-16,-3-3-3 0,0 0 11 15,0 0 22-15,0-9 38 16,0-6-55-16,0-7-6 15,6-4 5-15,1-2-7 16,1 0 19-16,-2 6-3 16,1 5-3-16,2 7-15 15,-3 5 2-15,3 3-8 16,6 2-2-16,4 0-1 16,7 5-2-16,5 9 4 15,0 4-3-15,-1 0 3 16,-4 1 0-16,-8-1-6 15,-4-4 6-15,-2-3 1 16,0-4 0-16,0 0 2 0,-1-5 0 16,2-2-3-1,-2 0 3-15,2 0 7 0,0-12-9 16,1-4 3-16,-4-3-4 16,-1-1 3-16,-1 2 0 15,-3 3 3-15,-2 3 6 16,-1 7 14-16,-2 3 4 15,0 2-6-15,0 0-24 16,0 0 0-16,0 0-8 16,3 3 0-16,2 8 7 15,1 3 1-15,1 2 8 16,2 0-8-16,0 1 0 16,2-2 1-16,0-1-1 0,1-1-4 15,-1-1 4-15,0 1 5 16,5 1-5-16,-2 1-9 15,1-3-25-15,-1-2-4 16,-4-7-13-16,-1-3-37 16,-2-3-34-16,-4-15-60 15,-3-9-310-15</inkml:trace>
  <inkml:trace contextRef="#ctx0" brushRef="#br0" timeOffset="47237.48">16193 1110 906 0,'0'0'211'0,"0"0"-106"16,0 0-45-16,0 0-39 16,0 0-21-16,0 0-14 15,6-26-85-15,2 17-135 16,3 3-211-16</inkml:trace>
  <inkml:trace contextRef="#ctx0" brushRef="#br0" timeOffset="47755.53">16320 1031 708 0,'0'0'174'0,"0"0"-81"15,0 0-14 1,0 0-12-16,0 0-38 0,0 0 28 15,28 30-3-15,-19-10-28 16,4 4-7-16,0 1-12 16,2 3 0-16,-1 3-7 15,0 0 1-15,2 3 6 16,-1 3-6-16,2 1-1 16,-4 0 1-16,0-4-1 15,-1-4-1-15,2-6-14 16,-2-8-26-16,0-9-32 15,1-5-29-15,-1-2-9 16,0-7 36-16,-3-11 26 0,0-3 49 16,-3-2 2-1,1 1 10-15,-1 4 42 0,-3 4 12 16,-1 4-1-16,-2 8 29 16,0 0-17-16,0 2-43 15,0 0-15-15,0 0-15 16,0 0 2-16,0 0-5 15,0 6 4-15,0 5 8 16,1 0 3-16,1 1-13 16,1 0 3-16,-2 1-6 15,4 0 7-15,-1 1-7 16,3 3 1-16,0 0 0 0,0 2-1 16,2-2-1-1,1-4-33-15,1-4-7 0,-3-8-41 16,-1-1-22-16,-4-7-41 15,-3-16-188-15</inkml:trace>
  <inkml:trace contextRef="#ctx0" brushRef="#br0" timeOffset="47915.06">16652 1216 365 0,'0'0'402'0,"0"0"-298"15,0 0-45-15,0 0-37 0,0 0-22 16,0 0-3 0,0 7-31-16,14 3-202 0</inkml:trace>
  <inkml:trace contextRef="#ctx0" brushRef="#br0" timeOffset="48623.74">16902 1302 69 0,'0'0'800'15,"0"0"-614"-15,0 0-111 16,0 0-50-16,0 0 7 16,0 0-4-16,-81 14-24 0,77 3 5 15,2 3-9 1,2 3 0-16,2-1-9 0,17 1 5 15,8-5-7-15,3-4-25 16,1-5-1-16,-4-8 17 16,-5-1 20-16,-4-3 4 15,-6-9 14-15,-6-2 7 16,-1 2 27-16,-3 1-25 16,0-1-9-16,-2 5 6 15,0 3 10-15,0 3 2 16,0 1-22-16,0 0-14 15,1 5-11-15,4 12 11 16,6 6 0-16,5 4 0 0,8-1 0 16,4-4 0-1,2-7 0-15,2-6 3 0,-3-9-3 16,0 0 4-16,-3 0 1 16,0-10-2-16,-3-7 2 15,4-10-3-15,-1-6 3 16,1-9-3-16,-3-5 6 15,-7-2 10-15,-5 4-5 16,-6 3-7-16,-6 11 1 16,0 8 11-16,0 8 11 15,0 6-23-15,-4 3-6 16,-4 2 0-16,1 4-3 0,-3 0-10 16,1 7 11-1,-2 18 1-15,-1 8 0 0,6 5-4 16,6 5 5-16,0-1 1 15,0 1 0-15,11-1-1 16,4-1 0-16,1-1 2 16,2-3-2-16,3-6 0 15,-3-4 0-15,1-6 0 16,-2-1 3-16,0-3-6 16,1-3 1-16,-4-7-2 15,-5-4-29-15,-1-3-11 16,-3 0-40-16,-5-6-116 15,-7-11-232-15</inkml:trace>
  <inkml:trace contextRef="#ctx0" brushRef="#br0" timeOffset="48874.86">16679 1202 773 0,'0'0'163'16,"-110"0"-46"-16,43 8-34 15,3-1 0-15,7 0-42 16,10-1-20-16,11-2-7 16,9-1-9-16,9-1-2 0,9-2-2 15,6 0-1-15,3 0-71 16,3 0-118-16,21-6-195 15</inkml:trace>
  <inkml:trace contextRef="#ctx0" brushRef="#br0" timeOffset="49413.2">18606 1591 750 0,'0'0'253'16,"0"0"-147"-16,0 0-39 16,0 0-39-16,0 0-16 15,0 0-12-15,0 0 0 16,4 47 9-16,5-26-4 16,-2 0 2-16,2 4 0 15,2 1-6-15,1 5-1 16,-2 3 7-16,-1 0-6 15,-2-6-1-15,-2-5 0 16,-5-9-2-16,0-8-79 0,0-6-106 16,0 0-157-16</inkml:trace>
  <inkml:trace contextRef="#ctx0" brushRef="#br0" timeOffset="49786.18">18638 1581 721 0,'0'0'159'15,"0"0"-1"-15,0 0-57 16,-56-79-8-16,51 54-40 16,4 1-28-16,1 0-25 0,0 3 12 15,21 1-15-15,5-1 3 16,6 6-9-16,2 2 8 15,-1 7-2-15,1 5 3 16,2 1-5-16,0 0 0 16,1 10 3-16,-7 5-10 15,-9 2 8-15,-6-2 3 16,-11 4-6-16,-4-2 6 16,0 2 1-16,-16 0 0 15,-12 2 3-15,-5 0 4 16,-3-1-6-16,3-3 1 15,5-6 3-15,10-2-5 16,4-7-20-16,10-2-80 0,4 0-97 16,0 0-385-1</inkml:trace>
  <inkml:trace contextRef="#ctx0" brushRef="#br0" timeOffset="50492.43">18971 1607 694 0,'0'0'189'15,"0"0"-50"-15,0 0-23 16,0 0-35-16,0 0-42 0,0 0 10 16,-16-23-34-1,23 8-15-15,11-2 6 0,7 2-6 16,7 2 0-16,1 7-14 15,-2 5 12-15,-6 1-1 16,-4 0 0-16,-4 8-2 16,-4 9-6-16,-4 0 4 15,-3 0 5-15,-6-2 1 16,0 1 1-16,-2-3 0 16,-10 1 9-16,-2-4-5 15,5-2 2-15,3-4 7 16,1-2-13-16,5-2 1 15,0 0 11-15,0 0-12 16,0-12-5-16,15-4 5 0,6-4 0 16,3 0 1-16,-3 1-1 15,1 3 0-15,2 0-1 16,-3 4 0-16,1 3-6 16,-4 3 4-16,-6 6-3 15,-4 0 4-15,2 2-3 16,-4 9 1-16,1 2 4 15,3 4 1-15,0-1 2 16,0 2-3-16,-2-3 1 16,2 1-6-16,1-3 7 15,-2-2-2-15,2-4 0 16,1-3 5-16,3-4-5 16,2 0-1-16,0 0 1 15,2-7 7-15,-5-7-7 0,-2-3 1 16,-4-3 2-16,-6 3 8 15,-2 0-4-15,0 2 0 16,0 1-4-16,-6 1 7 16,-8 2-9-16,-4 2-1 15,-2 3 0-15,-2 2-1 16,-2 3 1-16,1 1-1 16,4 0 2-16,3 0-9 15,10 0-2-15,5 0-99 16,1 0-71-16,3-2-309 15</inkml:trace>
  <inkml:trace contextRef="#ctx0" brushRef="#br0" timeOffset="51092.47">19650 1287 900 0,'0'0'167'0,"0"0"-65"16,0 0-55-16,0 0-22 16,0 0-13-16,0 0-3 15,0 11-5-15,4 13-3 16,7 9 6-16,-1 4 13 0,2 9-2 16,1-3-13-1,-3 1-1-15,-1 0 0 0,-3-3 0 16,-2-3-1-16,-1-4-3 15,-3-7 0-15,0-6 0 16,0-6 2-16,0-7-1 16,0-3 1-16,0-2-2 15,0-3 0-15,0 0 0 16,0 0 12-16,0-10 4 16,1-4-13-16,4-6-2 15,1-2 14-15,3-3-4 16,4-1-6-16,-2 0 2 15,2 5-6-15,-2 5-1 16,-2 6 0-16,5 8-7 16,0 2 5-16,7 0-10 0,2 5-8 15,2 14 3-15,0 1 15 16,-3 0-5-16,-3-1 4 16,-6-4 0-16,-6-2 3 15,-4-3 0-15,-3-3-1 16,0 2-14-16,-9-2 13 15,-15 1 2-15,-4-1 2 16,-2 0-1-16,2-1 7 16,7-3-8-16,5-3-1 15,5 0-20-15,8 0-54 16,3-6-33-16,0-6-172 16,15-1-322-16</inkml:trace>
  <inkml:trace contextRef="#ctx0" brushRef="#br0" timeOffset="51265.52">20254 1599 793 0,'0'0'192'16,"0"0"-37"-16,0 0-37 16,0 0-41-16,0 0-53 15,0 0-14-15,0-3-4 16,0 3-6-16,0 0-6 15,3 0-89-15,0 0-165 16,0 0-481-16</inkml:trace>
  <inkml:trace contextRef="#ctx0" brushRef="#br0" timeOffset="52871.5">21100 1075 64 0,'0'0'224'0,"0"0"-46"16,0 0-20-16,0 0-61 16,0 0-7-16,0 0-2 15,3-4-19-15,-3 4-18 16,0 0-6-16,0 0-3 15,0 0 1-15,0 0-12 16,-4 0 2-16,-13 0 1 16,-8 0-29-16,-7 0 3 15,-1 0 3-15,4 0-4 16,5 1 6-16,5 5-11 0,7-2-1 16,2 0 0-1,5 1-1-15,3-2-1 0,2-1 1 16,0 0 2-16,0 1-2 15,0 1 0-15,0 0 0 16,0 2 3-16,0-2-2 16,0 0 0-16,0 1 1 15,0-2-2-15,0 0 1 16,0 0 0-16,0-2 0 16,0 5 2-16,0 0-3 15,0 4 0-15,-1 1 1 16,-1 3 0-16,1 3 2 15,-1 0 0-15,-2 5-3 16,-1 4 8-16,-1 2 0 16,-1 3 8-16,1 5 5 0,1 4-11 15,1 7-4 1,1 2 2-16,3 2-2 0,0 0 11 16,0 0-15-16,0 1 3 15,3 3 6-15,3 1-5 16,2 4 2-16,-1-1 3 15,0-3-11-15,1-1 9 16,-2-3-9-16,1 0 2 16,-2-2-2-16,-1 1 0 15,1 1 1-15,-2 0 2 0,0-1-1 16,0 0-1 0,0-4-1-16,0-4 0 0,-1-3 3 15,0-5-3-15,-2-4 0 16,0-4-1-16,1-3 1 15,-1-2 3-15,0-2-3 16,0-4-2-16,0-5 2 16,0 0 3-16,0-1-3 15,0 1 0-15,3 4 0 16,0 2 2-16,-1 0-2 16,1 0-2-16,-2-6 2 15,1-2 1-15,-2-3 1 16,0-3-1-16,0-3 1 15,0 0 8-15,0 0 4 16,1 0 11-16,1-1 1 0,3-12-13 16,5-2-12-1,2-1-1-15,5 2 3 0,8 5-6 16,9 5 0-16,6 4-5 16,7 0 3-16,5 0-20 15,1 6-2-15,4-5-29 16,4-1-86-16,2-3-225 15</inkml:trace>
  <inkml:trace contextRef="#ctx0" brushRef="#br0" timeOffset="53958.11">26972 1349 86 0,'0'0'106'0,"0"0"-18"15,0 0 2-15,0 0-2 16,0 0 19-16,0 0-13 16,3-2-35-16,-3 2-9 15,0 0-7-15,0 0-7 16,0 0 10-16,0 0-6 16,-13 0-4-16,-11 0 10 15,-14 3 1-15,-11-3-7 16,-3 0-16-16,-3 0-10 15,4 0 2-15,5-7-3 0,7 1-7 16,11 2 1 0,13 0-2-16,9 2-5 0,6 1-10 15,0-2-50-15,18 0-25 16,12 2-74-16,7 1-106 16,2 0-193-16</inkml:trace>
  <inkml:trace contextRef="#ctx0" brushRef="#br0" timeOffset="54615.1">26935 1322 280 0,'0'0'306'0,"0"0"-180"16,0 0-42-16,0 0-20 0,0 0-24 15,0 0-13-15,0-2-7 16,0 2 29-16,4 0-25 15,-1 0 8-15,2 6 5 16,3 5-9-16,-2 5 3 16,4 2-11-16,-4 5-10 15,1 2 21-15,-1 5-20 16,2 2 4-16,-4 5-3 16,-2 5 0-16,1 2-2 15,-3 4 0-15,0 7-2 16,0 0 11-16,0 4-8 15,0 1 2-15,0-3-5 16,-3 1-2-16,0 2 3 0,1-3 6 16,1 1-15-16,1-1 15 15,0 1-13-15,0 4-1 16,0 7 10-16,0 9-9 16,0 4 0-16,3-5 11 15,3-7-1-15,1-7-1 16,1-5-10-16,0-4 2 15,2-1-3-15,-1-5 0 16,-1-6 0-16,1-7-1 16,-1-5 5-16,-2-6-4 15,1-7 0-15,-2-5 0 16,-2 0 2-16,0-2-2 16,-2 0 0-16,1-3 0 15,-2 0 3-15,1-3-3 0,-1-1 0 16,0 1 4-16,0 2-4 15,-9 1 3-15,-15 1 6 16,-10 0 5-16,-9 0-7 16,-5-4 4-16,-4-3-10 15,1-1-1-15,3 0 0 16,6-1 0-16,10-5 0 16,6 2-9-16,10 1-15 15,9 2-29-15,7-1-41 16,0 1-154-16,9-2-218 15</inkml:trace>
  <inkml:trace contextRef="#ctx0" brushRef="#br0" timeOffset="56427.23">21361 1741 175 0,'0'0'369'0,"0"0"-197"16,0 0-49-16,0 0-9 16,0 0-45-16,0 0-17 0,-6-4-17 15,0 4-18-15,0 5-8 16,-3 9-2-16,-1 2-6 15,1 1 0-15,3-1 0 16,0-4 7-16,3 2-8 16,0 0 0-16,-1 3 7 15,2-1-6-15,2 0-1 16,0-3 0-16,0-1 1 16,0-1-3-16,0 0 2 15,9-1 0-15,3 3-2 16,4-3 5-16,1 1-6 15,2-1 6-15,2-3-3 0,1-2 5 16,-2-2-2-16,-4-3-1 16,1 0 8-16,-4 0 5 15,0-4 8-15,-2-7 9 16,-2-4 9-16,-2-1-6 16,-2-2-1-16,-2-4-2 15,-3 3-2-15,0-1-14 16,0 0-1-16,0 5-5 15,0-1-7-15,-5 2-1 16,-5-1 1-16,-1-2 1 16,-1-2 0-16,1 2 1 15,-1 0-7-15,0 5 4 16,3 2 2-16,0 3-4 16,1 3-4-16,0 1 4 0,0 3-7 15,-1 0 7-15,-3 0 0 16,3 4-19-16,-1 9-14 15,1 2-4-15,3-2-29 16,1-2-36-16,5-1-1 16,0-4-82-16,0-2-118 15</inkml:trace>
  <inkml:trace contextRef="#ctx0" brushRef="#br0" timeOffset="57269.98">22300 1746 544 0,'0'0'217'0,"0"0"-24"15,0 0-63-15,0 0-31 16,0 0-20-16,0 0-34 15,-2-4 4-15,2 4-4 16,0 0-8-16,0 0 0 16,0 0-24-16,0 0-12 15,5 13 2-15,1 7 12 16,1 4 12-16,-1 3-14 16,-2 1-3-16,1 3 4 15,1 3-12-15,-1 0 0 0,0 1-1 16,0-1 2-16,-2-4-3 15,-2-4-2-15,1-5 2 16,-2-5 0-16,0-6-1 16,0-3-3-16,0-4 3 15,0-2-9-15,0 1 3 16,0-2-9-16,0 0 5 16,0 0 5-16,0 0-5 15,0 0-3-15,0 0-8 16,0-3-28-16,1-6-28 15,2 1-106-15,0 1-128 16,-3 1-339-16</inkml:trace>
  <inkml:trace contextRef="#ctx0" brushRef="#br0" timeOffset="58635.47">23644 1852 582 0,'0'0'211'16,"0"0"-44"-16,0 0-51 15,0 0-32-15,0 0-18 16,0 0-36-16,1-2-13 15,-11 10-7-15,0 2-4 16,0 3 0-16,4 0-1 16,-1-1-4-16,4 2-1 15,0 2 3-15,3-2-6 16,0 2 3-16,0-1-6 16,0 0 1-16,3 2-2 15,7-1 4-15,1 1 1 16,3-1 2-16,-1-1-1 15,2-1 1-15,3-2-3 16,-2-2 2-16,5-2 1 16,1-4-3-16,0-4 3 15,0 0 0-15,1 0 3 0,-2 0 2 16,-3-9-3-16,-1-1 12 16,-7-2 11-16,-2-2-2 15,-3-3 15-15,-2-2-5 16,-3-2-10-16,0-1-12 15,0-1-9-15,0-1 11 16,-11 1-13-16,-3 2 2 16,-1 2-1-16,2 2-1 15,-2 1-5-15,0 5-13 16,3 2-6-16,-1 4 10 16,2 2-9-16,3 1-5 0,0 2-6 15,3 0-7 1,1 0-40-16,1 2-23 0,3 3-54 15,0 1-54-15,0 0-316 16</inkml:trace>
  <inkml:trace contextRef="#ctx0" brushRef="#br0" timeOffset="59485.96">25360 1999 702 0,'0'0'207'0,"0"0"-34"16,0 0-45-16,0 0-56 15,0 0-8-15,0 0-47 16,-18-1-3-16,4 9-7 16,1 3-6-16,1 1 4 15,-1 1-2-15,3-1-2 16,3 3-1-16,0 0-8 15,5 0 7-15,2 2-9 16,0-1-7-16,0 3 11 16,3-1 4-16,9 2 4 0,0 3-3 15,4 0 1 1,-1-2 0-16,5-1 0 0,0-6 1 16,0-3-1-16,1-5 6 15,0-3-6-15,-3-3 0 16,-1 0 3-16,-1 0 7 15,0-6 0-15,-3-5 11 16,2-2-11-16,-1 0 8 16,-4-1 0-16,-3 0 6 15,-2 2-7-15,-4-1-1 0,-1 0 5 16,0-1-16 0,0 0-1-16,0 0-3 0,-1-2 0 15,-9 1-2 1,-2-2 1-16,-3-2 0 0,-2 1 2 15,0 4-2-15,1 4-3 16,4 4 0-16,1 5 0 16,2 1-11-16,1 0 1 15,-1 0-12-15,3 0 1 16,2 7-21-16,2 0-3 16,2 0-28-16,0 0-74 15,0 0-134-15,14 2-477 16</inkml:trace>
  <inkml:trace contextRef="#ctx0" brushRef="#br0" timeOffset="59688.6">26122 2276 1025 0,'0'0'135'16,"0"0"12"-16,0 0-58 15,0 0-32-15,0 0-24 16,0 0-10-16,3-2-23 16,-1 2-1-16,-1 0-22 15,5-1-65-15,3-3-104 16,3-3-234-16</inkml:trace>
  <inkml:trace contextRef="#ctx0" brushRef="#br0" timeOffset="74785.86">4043 2661 549 0,'0'0'65'0,"0"0"-49"15,0 0 3-15,0 0 24 16,0 0 1-16,0 0 18 16,0 0 2-16,0 0-27 15,3-8 0-15,-3 8 2 16,0 0-9-16,-3 0-2 16,-24 5-5-16,-19 14 2 15,-29 7 11-15,-20 7-14 16,-26 4-3-16,-12 5-6 15,-3-1 5-15,-1-2-2 16,15-5-10-16,14-7-4 16,17-9 16-16,14-2-12 15,11-3 1-15,11-1 9 16,10-2-9-16,17-4-6 0,10-2-1 16,9-1 0-1,7-3 1-15,2 0-1 0,0 0-7 16,0 0-2-16,0 0-15 15,0 0-24-15,0 0-17 16,8 0-34-16,10 0-29 16,1 0-134-16</inkml:trace>
  <inkml:trace contextRef="#ctx0" brushRef="#br0" timeOffset="75723.92">5272 3216 145 0,'0'0'375'0,"0"0"-328"16,0 0 78-16,-100-30-33 0,27 24-3 16,-18 4 0-16,-9 2-65 15,3 0-7-15,9 11-17 16,18 3 0-16,18 2-31 16,21-3-64-16,11-1-92 15,8-7-418-15</inkml:trace>
  <inkml:trace contextRef="#ctx0" brushRef="#br0" timeOffset="76452.62">3552 4259 583 0,'0'0'53'0,"0"0"15"16,0 0 23-16,0 0-33 15,0 0 5-15,0 0-33 16,22-12-17-16,-4 14 7 15,5 12 11-15,5 4-9 16,-1 4 3-16,3 7-21 16,-2 3 7-16,2 6 1 15,3 3-9-15,-5 0 5 16,0-4-6-16,-7-3 6 16,-3-7-8-16,-6-5 7 15,-3-3-7-15,-3-7 2 0,0-4 0 16,-1-2 0-16,-1-4-2 15,-3-2 1-15,2 0 0 16,3 0 2-16,2-12 16 16,5-10-9-16,1-9 1 15,2-6 11-15,-4-5-7 16,2-5 4-16,-1-6-6 16,-6-6 7-16,-1-5-19 15,-4 2 1-15,1 4 5 16,0 8-7-16,-3 10 0 15,4 10 1-15,-1 11 0 16,0 8-1-16,-3 9-5 0,0 2 4 16,0 0-22-1,0 0-14-15,2 8-12 0,1 6 0 16,-2 3-79-16,-1-1-135 16</inkml:trace>
  <inkml:trace contextRef="#ctx0" brushRef="#br0" timeOffset="76933.39">4363 4576 527 0,'0'0'70'0,"0"0"25"16,0 0 23-16,0 0 11 15,0 0-52-15,0 0 5 16,5-38-36-16,-10 38-4 16,-9 3-23-16,-6 15-17 15,-2 6 2-15,4 4-4 16,3 2 3-16,12-2 2 15,1-1-5-15,2-2 0 0,0-2-4 16,8-2 8-16,17-1-6 16,2-3 4-16,9-3-2 15,-5 0 8-15,-4-1-8 16,-3 4 0-16,-6 0 3 16,-3 1-3-16,-3-1-1 15,-9-5 0-15,-2 0 1 16,-1-4 10-16,0-2-8 15,-7 0 3-15,-8-3 1 16,0-3-6-16,0 0-14 16,2-2-23-16,2-15-92 15,1-6-128-15,4-8-314 16</inkml:trace>
  <inkml:trace contextRef="#ctx0" brushRef="#br0" timeOffset="77433.14">4396 4695 635 0,'0'0'52'16,"0"0"32"-16,0 0 11 15,0 0-16-15,0 0-37 16,87-49-5-16,-63 41-20 16,4 0 0-16,-4 2-3 15,0 3-13-15,-2 3 14 16,-4 0-12-16,0 0 0 15,0 0 16-15,0 4-19 16,-3 7 14-16,0 1 3 0,-5 2-6 16,-1 0 17-16,-3 2-4 15,-2 2-16-15,-2 2 7 16,4 2-13-16,-3 3 1 16,3-2-3-16,3-2 4 15,-2-4-2-15,2-4-2 16,-1-3 0-16,-1-4 4 15,-1-3-4-15,2-3 3 16,1 0-3-16,4 0 4 16,4-12 0-16,2-5 1 15,-4-4-4-15,3-4 10 16,-8-2 0-16,-1 1 12 16,-6 5 0-16,-3 3-12 0,0 5 14 15,-2 1-14 1,-12 2-10-16,-6 1 7 0,-7 2-8 15,-3 0 0-15,-4 3-3 16,6-1-1-16,1 3-4 16,5 0-45-16,8 0-49 15,11-3-152-15,3-3-333 16</inkml:trace>
  <inkml:trace contextRef="#ctx0" brushRef="#br0" timeOffset="77914.57">5745 4170 675 0,'0'0'80'15,"0"0"-8"-15,0 0 3 16,0 0-13-16,0 0-21 0,0 0-29 15,-87 36-9-15,79-29-3 16,5-1-58-16,3-2-92 16,0-1-229-16</inkml:trace>
  <inkml:trace contextRef="#ctx0" brushRef="#br0" timeOffset="78132.2">5763 4389 725 0,'0'0'104'0,"0"0"17"16,-97 18-16-16,64-14-23 16,3-3-23-16,5-1-29 0,13 0-30 15,3 0-5-15,9 0-45 16,0-5-157-16,6-7-216 15</inkml:trace>
  <inkml:trace contextRef="#ctx0" brushRef="#br0" timeOffset="82066.03">6497 4124 311 0,'0'0'51'16,"0"0"56"-16,0 0-16 15,0 0 7-15,0 0-55 16,0 0 0-16,0 0-6 16,-9-8-5-16,9 8-14 15,0 0-5-15,-2 0-3 16,2 0-9-16,0 0-1 16,0 0 2-16,3 0 1 15,8 7 6-15,4 3 6 16,-2 0-2-16,1 3 5 0,4 1-6 15,-1 1-9-15,0 2 10 16,2 1 1-16,-2-1-10 16,2 0 6-1,-2-1-9-15,-1-2 8 0,-1 1-1 16,-2 2-8-16,-1-1 0 16,0-2 2-16,-1 0 0 15,-2-3-2-15,-1-2 1 16,-2-2 0-16,-1-2-1 15,1-2 0-15,0 1 0 16,-3-1 0-16,1-1-1 16,-1-2 1-16,0 0 0 15,0 0 4-15,0 0 0 16,2 0 14-16,-1-5 15 16,4-7-15-16,1-5 12 0,-2-5-5 15,1-5-7-15,-4-5 32 16,-2-1-30-16,-2-6 4 15,0 0 3-15,0-1-13 16,-3 4 9-16,-3 5 0 16,1 5-22-16,5 5 17 15,0 2-18-15,0-1 0 16,0-2-1-16,0 5 1 16,0 3 0-16,0 3 0 15,2 4 0-15,-2 3-6 16,0 3 6-16,0 1-7 15,0 0-2-15,0 0-8 0,0 0-18 16,0 0-36-16,0 1-41 16,0 14 9-16,3 3-28 15,1 5-149-15</inkml:trace>
  <inkml:trace contextRef="#ctx0" brushRef="#br0" timeOffset="82439.55">7119 4237 473 0,'0'0'162'0,"0"0"-70"16,0 0 27-16,0 0-43 15,0 0-11-15,0 0-12 16,-13-28-39-16,13 28 2 0,0 0-16 16,0 0-9-16,0 0-37 15,0 0-73-15,0 0-121 16</inkml:trace>
  <inkml:trace contextRef="#ctx0" brushRef="#br0" timeOffset="82819.05">7343 4163 493 0,'0'0'118'0,"0"0"-64"0,0 0 22 16,0 0-17-16,0 0 44 16,0 0-29-16,13 60-19 15,-8-37-11-15,-1 2-4 16,1 0-21-16,-2 4-1 16,1-2-14-16,-1-2-4 15,-3 0 9-15,0 1-8 16,0-4-1-16,0-1 1 15,0-1 1-15,0-3 3 0,0-2-5 16,0-3 0-16,0-4-2 16,0-2 0-16,0-3-13 15,0-3-96-15,6 0-88 16,0-6-108-16</inkml:trace>
  <inkml:trace contextRef="#ctx0" brushRef="#br0" timeOffset="83215.34">7388 4257 381 0,'0'0'253'0,"0"0"-108"16,0 0-32-16,0 0-45 15,-30-82 18-15,30 55-35 16,0 0-11-16,0 4-19 15,0 3-18-15,7 6 7 16,8 4-15-16,2 3 5 16,5 2-5-16,3 5 5 15,2 0-5-15,-1 0 4 16,-2 9-8-16,-2 2-4 16,-7-1 11-16,-5-1-6 15,-4 1 3-15,-4-1 3 16,-2 4-10-16,0 1 8 0,0 2 4 15,-6 2 2 1,-9-1 2-16,-2-3-1 0,-5 0 2 16,1-4-5-16,2-3 0 15,-1-3 7-15,8-4-7 16,4 0-46-16,6 0-36 16,2-14-155-16,0-11-464 15</inkml:trace>
  <inkml:trace contextRef="#ctx0" brushRef="#br0" timeOffset="83715.19">7737 3611 524 0,'0'0'106'0,"0"0"59"16,0 0-52-16,0 0-38 16,0 0-13-16,0 0-27 15,-15-2-31-15,5 18 1 16,-1 7 20-16,3 0-6 15,1 1 8-15,4 2-20 0,3-1-1 16,0 2-3-16,0 1-2 16,10 1-1-16,6-4 1 15,0-1-1-15,-1-3 0 16,7 0-1-16,-3-1 1 16,0-2 8-16,-2 1-7 15,-3-4 0-15,-4-1 0 16,-1-1 0-16,-4-5 1 15,-5-1-2-15,0 0 0 16,0-1-1-16,0-2 2 16,-8 2-1-16,-5-2 0 15,-1-1-8-15,-3-3-7 16,0 0-49-16,1 0-78 0,1-15-120 16,0-7-278-16</inkml:trace>
  <inkml:trace contextRef="#ctx0" brushRef="#br0" timeOffset="84353.69">7743 3735 476 0,'0'0'139'15,"0"0"22"-15,0 0-53 16,0 0-51-16,10-80-28 0,2 59-9 15,6 1 14 1,2 2-17-16,0 4-10 0,7 0 1 16,1 3-6-16,4 4-1 15,-2 3-1-15,-1 1 0 16,-2 3-1-16,-1 0 2 16,-2 0-1-16,-5 3 0 15,-1 7-2-15,-5 4 2 16,-4 3 9-16,-4 1-6 15,-2 3 28-15,-3 3-3 16,0 0-18-16,0 0 8 16,0 0-9-16,0-3-9 15,0 2 0-15,0-1 5 16,4 0-7-16,-4-2 7 16,5-2-7-16,-1-1 2 0,2-3 0 15,2-3 3 1,2-4-3-16,-4-2 0 0,5-2 1 15,2-3-1-15,2 0 0 16,4 0 10-16,-1-8-4 16,0-4 1-16,-4-6 0 15,-3 0-6-15,0-3 18 16,-2-3-5-16,1 0-2 16,-4 0 11-16,-3 0-7 15,-1 3-8-15,-2 1 3 16,0 0-6-16,0 2 9 15,0-1-12-15,-9 1-2 0,-6 0 7 16,1 2-7-16,-5 2 0 16,-1 3-2-16,0 4 2 15,2 3-9-15,4 4 9 16,1 0-1-16,7 0 1 16,0 0-55-16,3 6-48 15,0 1-77-15,3 1-176 16</inkml:trace>
  <inkml:trace contextRef="#ctx0" brushRef="#br0" timeOffset="89754.52">5936 5678 274 0,'0'0'63'15,"0"0"-13"-15,0 0 32 0,0 0 8 16,0 0-61-16,0 0-14 16,0 0 7-16,-66 25-13 15,44-15-6-15,6-1-3 16,1-2-48-16,0 0-87 15,9-1-71-15</inkml:trace>
  <inkml:trace contextRef="#ctx0" brushRef="#br0" timeOffset="89996.77">5936 5835 87 0,'0'0'184'0,"0"0"-103"0,0 0 78 16,0 0-78-16,0 0 8 15,0 0-45-15,-79 25-19 16,57-22 3-16,5-2-9 16,5 1-19-16,2-2-1 15,5 0-16-15,5 0-45 16,0 0-143-16,0-6-306 15</inkml:trace>
  <inkml:trace contextRef="#ctx0" brushRef="#br0" timeOffset="91062.78">6743 5402 129 0,'0'0'268'15,"0"0"-172"-15,0 0 10 16,0 0-33-16,0 0 11 16,0 0 6-16,-64 0-10 15,37 0-33-15,-3 2 0 16,2 5-6-16,0 2-12 15,1-2 1-15,3 0-7 16,3-2-13-16,9 1 15 16,5-2-23-16,4-1 2 15,3 1-3-15,0 4-1 16,0-1 0-16,0 3 0 0,0 2 4 16,0 4 1-16,0 2-5 15,-2 2 5-15,-1 3-5 16,0-1 3-16,-1 3 2 15,-1 5-3-15,1 2 3 16,4 5 20-16,0 3-21 16,0 0 13-16,0 6-10 15,0 4 7-15,4 3 0 16,-1 2-8-16,0-2 0 16,0 0 14-16,0 0-18 15,3 1 0-15,-1 2 8 16,2 2-5-16,-1 1 2 15,0 1 9-15,-3-3-16 16,3 1 4-16,-3 0 3 0,-1 0-7 16,3 0 7-16,-3 3-7 15,2-2 4-15,1 1-4 16,1 3 0-16,3-1 5 16,-2 1-5-16,2-2 1 15,-4-3 4-15,-1-5-5 16,-1-3 2-16,-3-2-1 15,0 1 0-15,0-1 1 16,0 0-2-16,0-1 0 16,0-4 2-16,0-2 0 15,0-4 3-15,0-3 3 16,0-7-7-16,0-4 9 0,0-7-9 16,2-6 0-16,-1-4 6 15,-1-4-6-15,0-2 2 16,0 0 0-16,3 0 3 15,-3 0 5-15,3 0-4 16,1-4-6-16,1-7 8 16,4-1-9-16,-1-1 0 15,3 0-1-15,0 2 2 16,2-1-2-16,2 2 1 16,4 2 0-16,4 1-1 15,4 3 1-15,7 0-7 16,2-1 5-16,-5 3-10 15,-5-1-1-15,-2 1 0 0,-1-2-19 16,1 0-8-16,1-3-48 16,-3-2-82-16,-5-1-29 15,-6 0-98-15</inkml:trace>
  <inkml:trace contextRef="#ctx0" brushRef="#br0" timeOffset="93328.78">7170 6282 503 0,'0'0'74'16,"0"0"35"-16,0 0-38 16,0 0 3-16,0 0-14 15,0 0-14-15,0-3 6 16,0 3-9-16,0 0-28 16,-2 3 4-16,-5 8-3 15,1 2 0-15,-3-1-8 16,3 3-2-16,3-1 9 0,-6 0-14 15,5 2 0 1,1-2 4-16,0 1-2 0,3-1-1 16,0-1-2-16,0-2 0 15,0 1-2-15,9 0 2 16,7 1-3-16,3 1 3 16,4 0 4-16,1-1-4 15,1-3 1-15,2-2-1 16,-2-2 6-16,1-2-6 15,-4-4 0-15,2 0 1 16,-9 0 0-16,4 0 2 16,-5-3-3-16,-1-5 2 15,-4 0 7-15,-4-4 10 16,-1 1 0-16,0-1 20 16,-4 1-15-16,2 0-1 0,-2 1-10 15,0-2-13-15,0 0 18 16,0-1-14-16,-2 0 3 15,-5 2 3-15,-2 0-4 16,0-2-1-16,-4 2 1 16,-1 0-6-16,-2-2 9 15,1 3-8-15,-3-1 2 16,1 2-2-16,0 4 2 16,3 0 0-16,4 5-3 15,2 0 0-15,4 0-5 16,-1 0 3-16,2 0 2 15,0 0-2-15,0 0 2 0,-1 0-8 16,1 2-9-16,2 2-14 16,-1-1-7-16,2 0-38 15,0-1-72-15,15-2-124 16,6 0-234-16</inkml:trace>
  <inkml:trace contextRef="#ctx0" brushRef="#br0" timeOffset="93566.73">7689 6366 547 0,'0'0'239'16,"0"0"-190"-16,0 0 40 15,0 0-20-15,0 0-7 16,0 0-32-16,-13-6-8 16,13 6-20-16,0-2-2 15,0 1-58-15,0 0-92 16,0-1-98-16</inkml:trace>
  <inkml:trace contextRef="#ctx0" brushRef="#br0" timeOffset="95972.72">7988 6202 268 0,'0'0'190'0,"0"0"-65"16,0 0-8-16,0 0-63 16,0 0 8-16,0 0-31 15,-8-6 3-15,5 6-5 16,3-1-7-16,0 1-2 16,-3 0 12-16,3 0-19 15,0 0 4-15,0 0-3 16,0 0 0-16,0 0-6 15,0 0-8-15,0 0 1 0,0 0 5 16,0 0-6-16,0 0 0 16,0 0 3-16,0 0-2 15,0 0 0-15,0 0-1 16,0 0 0-16,0 0-2 16,0 0 3-16,0 0-1 15,0 0 4-15,0 0-2 16,0 0-2-16,0 0-3 15,0 0 3-15,0 0 4 16,0 0-4-16,0 0-1 16,0 0 1-16,0 0 5 15,0 0-1-15,0 0 2 0,0 0-4 16,0 0 10-16,0 0-12 16,0 0 0-16,0 0 4 15,0 0-3-15,0 0 0 16,0 0-1-16,0 0 2 15,0 0-7-15,0 0 8 16,0 0-3-16,0 0 0 16,0 0 1-16,0 0-3 15,0 0 0-15,0 0 2 16,0 0-1-16,0 0 0 16,0 0 1-16,0 0 0 15,0 0-4-15,0 0-8 16,0 0 4-16,0 0 5 0,0 0 2 15,0 0-3-15,0 0 1 16,0 0-1-16,0 0-16 16,0 0-9-16,0 0 2 15,0 0 6-15,0 0-1 16,0 0-25-16,0 0-29 16,0 0-16-16,0 0-57 15,0 0-149-15</inkml:trace>
  <inkml:trace contextRef="#ctx0" brushRef="#br0" timeOffset="97266.88">8068 6240 333 0,'0'0'181'15,"0"0"-63"-15,0 0-23 16,0 0-4-16,0 0-16 15,0 0-15-15,0-15 8 16,0 14-9-16,0 1-11 16,0 0-1-16,0 0-24 15,0 0 13-15,0 0-13 0,0 0-12 16,0 0-4 0,-8 1-5-16,-3 11 3 0,-1 5-5 15,-3 1 0-15,4 3 0 16,2-1 0-16,3 0 0 15,1 0 6-15,2-2-6 16,0 0 0-16,1 0-2 16,2 2 2-16,0 2-1 15,0-3-1-15,3 2 2 16,7-1 0-16,1 0 2 16,-2 0-2-16,7-4-4 15,-1 0 4-15,0 0 0 16,3-5 0-16,-2-1 0 15,1-1-11-15,1-4 11 0,4-2-3 16,-1-3 3-16,1 0 0 16,1 0 2-16,-5-1-2 15,-2-6 1-15,-1-3 6 16,-3-2-5-16,-5 1 1 16,-2-1 4-16,-4-2 20 15,-1 3-2-15,0 0-8 16,0 0 0-16,-6-1-2 15,-6 4-15-15,-4-1 0 16,-1 5 4-16,-2 1-4 16,0 3-2-16,4 0 1 15,-3 0-7-15,3 0 3 16,6 0-9-16,-1 0 0 0,2 2 4 16,1 2-12-16,2 0 2 15,1 2-26 1,1 0-22-16,3-2-12 15,0-1-41-15,0-2-8 16,7-1-54-16,11 0-231 0</inkml:trace>
  <inkml:trace contextRef="#ctx0" brushRef="#br0" timeOffset="97828.75">8563 6271 154 0,'0'0'375'15,"0"0"-240"-15,0 0-12 16,0 0-44-16,0 0 12 15,0 0-41-15,-13-6-26 16,13 5-14-16,0-2 3 16,3 0-6-16,9-3 4 0,4 1-11 15,-1 0 0 1,1 1-3-16,0 3 9 0,-6-1-9 16,0 2 6-16,-2 0-3 15,-4 0 0-15,1 0 0 16,2 0-1-16,-2 0 1 15,1 9 0-15,0 2 0 16,-3 2 5-16,0 0 4 16,-2 2 14-16,-1 0-7 15,0 4 5-15,0 1 3 16,0 0-12-16,0 2-6 16,-1 0-4-16,-1 0-2 15,1-4 4-15,1 0-4 16,-2 1 0-16,2-1-3 15,0-1-2-15,0-1 0 0,0-1-9 16,0-2 0-16,0 1 3 16,0-4-16-16,6-2-69 15,3-2 94-15,-3-5-151 16,3-1 26-16,0 0-331 16</inkml:trace>
  <inkml:trace contextRef="#ctx0" brushRef="#br0" timeOffset="98036.4">8833 6433 634 0,'0'0'144'0,"0"0"-19"16,0 0-65-16,0 0-19 15,-101 11-20-15,80-8-21 16,5-3-10-16,4 0-106 16,4 0-254-16</inkml:trace>
  <inkml:trace contextRef="#ctx0" brushRef="#br0" timeOffset="98978.9">10364 6489 545 0,'0'0'164'15,"0"0"-19"-15,0 0-19 16,0 0-21-16,0 0-36 15,0 0-21-15,-15 32-16 16,5-17-4-16,-5 1-9 16,3-1-15-16,0 0 6 15,2 0-8-15,2-3-1 0,0 4 0 16,3-1-1-16,3-1 0 16,2 0-1-16,0-1-6 15,2-1 2-15,8-4-3 16,4-1 7-16,2 0-7 15,5-2 0-15,4-5 5 16,4 0 0-16,-1 0 0 16,0-5 3-16,-3-6-5 15,-5-2 5-15,-2-1 5 16,-6-3-1-16,1-3 5 16,-5-2 16-16,-4-2-11 15,1 1 17-15,-5 2-15 16,0 3 0-16,0 2 0 0,-5 2-2 15,-7 1-10-15,-4 2-4 16,-2 0 3-16,-3 3-9 16,0 1 6-16,2 2-15 15,1 2 2-15,3 3-6 16,2 0-12-16,5 0-16 16,2 2-49-16,6 5-49 15,0-3-107-15,0-1-277 16</inkml:trace>
  <inkml:trace contextRef="#ctx0" brushRef="#br0" timeOffset="99797.19">11925 6456 117 0,'0'0'504'0,"0"0"-353"16,0 0-4-16,0 0-34 15,0 0-27-15,0 0-19 16,-33 7-15-16,27-3-12 0,-2 3-26 16,5 1-2-1,-4 2 0-15,3 1-12 0,1 1 2 16,0 2-1-16,1 2 2 15,2-1-1-15,0 2-2 16,0-2-1-16,3 1-2 16,9-2 3-16,7-1 0 15,2-2-7-15,3-1 6 16,3-3 0-16,0-3-5 16,3-1 6-16,-2-3-7 15,-1 0 5-15,-3 0 0 16,-5-10 2-16,2-3 5 15,-3 0-4-15,-3-4 0 0,-2-2 0 16,-2 0 23-16,-5 3-5 16,-3-1-3-16,-3 3 3 15,0 1 0-15,0 0-6 16,-9 0-11-16,-2 1-1 16,-4 1 10-16,0 0-11 15,-2 2-2-15,0 2 1 16,-4 1 0-16,-1 3-4 15,1 2-1-15,3 0-12 16,3 1-9-16,8 0-17 16,2 0-52-16,5 0-79 15,0 0-171-15</inkml:trace>
  <inkml:trace contextRef="#ctx0" brushRef="#br0" timeOffset="103351.19">13646 6375 23 0,'0'0'579'0,"0"0"-412"16,0 0-14-16,0 0-21 15,0 0-25-15,0 0-30 16,0 0-37-16,2 2-23 16,-8 6-1-16,-5 2-14 15,-2 4-2-15,1 1 9 0,-1 1-4 16,1 0-2-1,1 0-1-15,1 0-2 0,5-2 0 16,1-1 0 0,2 0 0-16,2-3-3 0,0-1 3 15,0 1-1-15,11 0-11 16,5 1 5-16,2-1 1 16,5 0-2-16,2-3 0 15,2-3 7-15,-1-2-14 16,-3-2 3-16,-1 0 10 15,-2 0 4-15,-7-7 1 16,0-2-1-16,-3-2-2 16,-3-2 20-16,-2-1-1 15,-2-3 1-15,-2-2 7 16,-1-1-1-16,0-2-7 16,0 4-9-16,-9 1-8 15,-2 3 2-15,-5 1-1 0,3 3-2 16,-5 2 0-16,7 4 0 15,1 2-1-15,1 2-3 16,3 0-7-16,0 0 9 16,-3 0-15-16,0 0-3 15,2 6 5-15,2-1-13 16,2-2-13-16,3 2-38 16,0-1-31-16,0-1-49 15,5 1-90-15,12-3-309 16</inkml:trace>
  <inkml:trace contextRef="#ctx0" brushRef="#br0" timeOffset="103577.1">14009 6417 498 0,'0'0'212'16,"0"0"-94"-16,0 0-41 16,0 0-26-16,0 0-33 0,0 0-15 15,-5-1-3 1,5 1-58-16,0-2-90 0,11 1-98 16</inkml:trace>
  <inkml:trace contextRef="#ctx0" brushRef="#br0" timeOffset="104360.84">14159 6336 462 0,'0'0'158'0,"0"0"-26"0,0 0-45 15,0 0-26-15,0 0-21 16,0 0-23-16,-1-27-16 16,10 24 2-16,0 3 3 15,3 0-6-15,0 0-1 16,0 0 1-16,1 1 3 15,-1 6-3-15,0 0-3 16,-6 0 3-16,0 2 9 16,-4 1-7-16,-2 1-2 15,0 2 6-15,0 0 8 16,-10 2 8-16,-7-1-2 0,-3 3-13 16,-7-1 12-16,2-3-12 15,0-2 4-15,1-3 8 16,7-2 4-16,7-2-15 15,6-3-6-15,2-1-1 16,2 0 13-16,0 0-13 16,0 0 5-16,9-4 6 15,4-3-11-15,5-1 0 16,-1 4-1-16,2 1 0 16,1 3-1-16,0 0 1 15,4 1-2-15,-3 10-1 16,0 0 3-16,0 2 1 0,-9-1-1 15,0-2 0 1,-5-2 1-16,-4 1-1 0,-1 0 0 16,-2 3 0-16,0 0 1 15,0 1 2-15,-2 1-3 16,-7 0 0-16,-4-2 18 16,1-2-16-16,-4-2 7 15,-1-3 2-15,-2 0 6 16,-2-4 9-16,1-1-6 15,1 0-6-15,2 0 5 16,3 0-11-16,3-3-5 16,2-2 0-16,-1-4 1 0,2 0-4 15,2 0-2 1,2-1-2-16,4 3-6 0,0-2-53 16,0 1-38-16,6-1-107 15,7-1-367-15</inkml:trace>
  <inkml:trace contextRef="#ctx0" brushRef="#br0" timeOffset="105427.92">14471 6358 237 0,'0'0'193'0,"0"0"-46"16,0 0-38-16,0 0-34 15,0 0 4-15,0 0 2 16,-3 0-24-16,3 0-11 16,0 0-17-16,0 0-10 15,0 0-1-15,0 0-4 16,0 0-12-16,0-1 11 16,3-5-13-16,2 2 0 15,1 0 0-15,3 1 1 16,-3 0 0-16,-2 2-1 0,2 1-2 15,0-2-3-15,3 2 5 16,-2 0-12-16,3 0 9 16,-3 0 2-16,3 0 1 15,-1 0-3-15,2 2 3 16,2 3 0-16,-1 2 3 16,1 1-5-16,-4-1 3 15,1 1-1-15,-3 2 0 16,-1 2-1-16,-3 1 1 15,-3 1 15-15,0 2-14 16,0 0 6-16,-7 0 7 16,-8 1-5-16,-6 0 3 15,0-4-8-15,0 0 7 16,2-6 12-16,5-2-12 0,2-2 8 16,5-1 2-16,2-1-10 15,4-1-3-15,1 0 12 16,0 0-9-16,0 0 10 15,3-8-21-15,10-1-3 16,1 1 3-16,-2 2 0 16,2 2 0-16,-2 1-1 15,2 3-10-15,1 0 10 16,2 0-4-16,3 0-6 16,2 7 9-16,-1 1-1 15,-1 1 1-15,-4-1 2 16,-2 1 0-16,-3 1 3 15,-2-2-3-15,-3 2 0 16,-1 0-7-16,-1 1 15 0,-4 0-8 16,0-1 0-16,0 2 0 15,-15-3 0-15,-1 0 5 16,-5-1-4-16,-1-2 0 16,-2-1 4-16,0-2-4 15,-2-1 3-15,-2-2-4 16,4 0 3-16,2 0-3 15,5 0 2-15,4-3-2 16,4-7 0-16,2 2-16 16,4-4-25-16,3 0-39 15,0-1-63-15,10-3-163 0</inkml:trace>
  <inkml:trace contextRef="#ctx0" brushRef="#br0" timeOffset="105917.6">15152 5918 243 0,'0'0'173'16,"0"0"4"-16,0 0-71 15,0 0-20-15,0 0 6 16,0 0-33-16,-94-6-9 16,61 6-14-16,0 0-13 0,2 0-9 15,2 0-9-15,4 0-5 16,4 3 7-16,5 2-4 15,4-4-6-15,6 3 3 16,6-1-68-16,0 0-79 16,0-2-32-16,10 2-140 15</inkml:trace>
  <inkml:trace contextRef="#ctx0" brushRef="#br0" timeOffset="106726.37">15167 5961 192 0,'0'0'104'0,"0"0"69"16,0 0-38-16,0 0-43 15,0 0-11-15,0 0-18 16,7 49-7-16,-4-35-7 16,-2 4-14-16,3 2 4 15,-4 4-17-15,1 3-6 16,-1 1 9-16,2 4-5 0,-2 4 7 16,1 2-1-16,-1 1-13 15,0 2 22-15,0-1-11 16,2 0-16-16,-2 2 13 15,0-2-15-15,1 2 7 16,1-2-8-16,-1 4 1 16,4 0 7-16,-1 0-10 15,-1 0-1-15,0-1 15 16,0 1-10-16,1-2 0 16,-1-3 2-16,0 0 1 15,-3-3 1-15,0 1-5 16,0 0-2-16,2-2 3 15,-2 0-6-15,1-4 2 16,3-1 0-16,-4-2-1 0,4-1 1 16,-4-5-3-16,0-2 0 15,0-4 11-15,0-3-11 16,0-1-1-16,0 2 0 16,0-1 2-16,0 1-1 15,0-4 3-15,0-1-3 16,0-4 6-16,0 0-6 15,0-1 0-15,0-3 0 16,0 2 4-16,0-1-3 16,0-2-1-16,0 0 0 15,0 1 13-15,-9-1-10 0,-9 0 4 16,-9 0 14 0,-9 0-15-16,-7 0-2 0,1 0-4 15,-1 0 1-15,3-6-1 16,4 1 1-16,6-1 1 15,3 2-2-15,8 1 2 16,5 0-2-16,5 0-3 16,6 2 3-16,3-2-2 15,0 1 2-15,0 2-9 16,0-1-3-16,0-3-3 16,5-1-15-16,8-2-42 15,8-1-126-15,4 2-164 16</inkml:trace>
  <inkml:trace contextRef="#ctx0" brushRef="#br0" timeOffset="106953.51">15165 7360 657 0,'0'0'293'15,"0"0"-206"-15,0 0 6 16,0 0-32-16,0 0-16 0,0 0-2 16,6 0-30-1,-2 0-8-15,9 0-5 16,12 0-55-16,17-3-171 0,14-8-457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02:39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7522 5078 371 0,'0'0'8'0,"0"0"37"15,0 0 11-15,0 0 25 16,0 0-25-16,0 0-15 16,0 0 4-16,0 0-7 0,0 0-10 15,0 0 20-15,2-8-5 16,-2 8 17-16,0 0-18 16,0 0 6-16,0 0-24 15,-11 0-12-15,-7 0 2 16,-6 0 0-16,-4 11-9 15,-7 2-2-15,-3 4 2 16,7-2-4-16,2 4 2 16,10-3-3-16,2 0-1 15,8-2-2-15,5-1 3 16,2-2-1-16,2-1-2 16,0-1-10-16,0-1 11 0,3-2-6 15,6-1-2-15,-1-1 6 16,8-1 4-16,-1-2 1 15,3-1 3-15,3 0-3 16,0 0 4-16,3 0-5 16,-2 0 0-16,-1 0 3 15,1 3-1-15,-1 3-2 16,-3 0 0-16,0-1 2 16,-2 1-1-16,-2 0-1 15,-2 1 0-15,0-1-3 16,-3 1 3-16,-2 0 0 15,-1 0 0-15,-5 0-4 16,-1 2 4-16,0 4-4 0,-8 1 4 16,-12 3 18-16,-8 0 3 15,-7 0-7-15,-3-3 15 16,-4-3-10-16,3-2-2 16,-2-5 2-16,0-1 0 15,5-3 2-15,2 0-1 16,7 0-3-16,3-3-2 15,9-5-6-15,2 1-2 16,7-2-3-16,0 3-4 16,6 2 0-16,0 0-2 15,0 3-15-15,0-2-12 16,6 0-75-16,10 2 53 0,2-3-77 16,2-3-191-16</inkml:trace>
  <inkml:trace contextRef="#ctx0" brushRef="#br0" timeOffset="783.16">7425 4784 525 0,'0'0'114'15,"0"0"-80"-15,0 0-1 16,0 0 41-16,0 0-16 15,0 0-10-15,6 30 5 16,-6-4 15-16,0 5-18 0,0 5-10 16,0 7-19-16,-3 6-6 15,-9 6-4-15,-3 7 3 16,2 2-9-16,-2 1-2 16,3-1-3-16,1-5 0 15,0 0 0-15,3-4-2 16,2-3 2-16,1-4-8 15,2-6-3-15,-2-3-3 16,2-6 4-16,0-3 5 16,-2-2-8-16,2-3 10 15,0-6-14-15,0-5-11 16,2-5-2-16,-1-4-18 16,2-5-2-16,-3 0 39 0,3 0 5 15,0-11-47-15,0-6-36 16,0-3-54-16,11-5-173 15</inkml:trace>
  <inkml:trace contextRef="#ctx0" brushRef="#br0" timeOffset="1387.59">7859 5075 663 0,'0'0'70'16,"0"0"58"-16,0 0-40 15,0 0-17-15,0 0-19 16,0 0-44-16,0-5-6 16,0 8 6-16,-4 11-2 15,-5 4 4-15,0 2-10 16,0 3 3-16,1 0-3 16,2 1 0-16,0-1 6 0,4-2-6 15,0 0-8-15,2-2 7 16,0-1 1-16,0-2-1 15,12-4-4-15,3-1 5 16,4-1 3-16,5-3-3 16,0-4 1-16,3-3 2 15,0 0-1-15,-2 0 1 16,2-10-1-16,-9-5-1 16,0-2 6-16,-9-3-2 15,-2 0 24-15,-3 0 21 16,-2 1-18-16,-2 1 3 15,0 1-12-15,0 1-4 16,-2 2 10-16,-9 0-27 16,-1-1-2-16,-6 2-3 15,0 1-5-15,-3 4 1 0,-1 5 4 16,2 3 4-16,-2 0-2 16,3 0 1-16,2 1-72 15,9 5-36-15,1-6-144 16,7 0-612-16</inkml:trace>
  <inkml:trace contextRef="#ctx0" brushRef="#br0" timeOffset="2933.58">10194 4853 318 0,'0'0'67'0,"0"0"48"15,0 0 15-15,0 0-51 16,0 0-7-16,0 0-19 16,-33-10-13-16,14 10-7 15,-2 0 0-15,-3 8-10 0,0 2-4 16,2 3-10 0,7 1-3-16,2 1 4 0,2 1-5 15,5-1-4-15,3 0-2 16,3-1 1-16,0-2 0 15,0 2-3-15,6-3 3 16,5 1-1-16,5-2-1 16,-1-2 2-16,9 1 1 15,-2 0 4-15,6-3-3 16,-1 1-2-16,-6 2 0 16,0 0 1-16,-5 3 0 15,-5 2-1-15,-4 0 0 16,-5 2 1-16,-2 1-3 15,0-2 3-15,-11 1-1 16,-14-2 27-16,-8-3 9 0,-4-4-6 16,-6-2-11-1,2-4-8-15,4-1 13 0,6 0 3 16,2-1-4-16,9-9 7 16,3-3 2-16,5 0-8 15,6 0-8-15,3 2-14 16,3-1-2-16,0 0-2 15,2 0-11-15,15-3-77 16,5 1 3-16,4 0-51 16,-2-1-240-16</inkml:trace>
  <inkml:trace contextRef="#ctx0" brushRef="#br0" timeOffset="3417.5">10270 4623 657 0,'0'0'7'0,"0"0"70"15,0 0 13-15,0 0-2 16,0 0-39-16,0 0-16 15,6-14-15-15,-6 14-7 0,0 0-11 16,0 0-11 0,0 11 11-16,0 5 14 0,0 7 13 15,0 4-1-15,0 10-1 16,-6 7 0-16,-1 6-14 16,-5 7-3-16,-6 2 0 15,0 4 2-15,-6 4-10 16,-1 1 0-16,1 1-2 15,6-5-1-15,0-3-23 16,6-6 16-16,2-6-3 16,4-4 8-16,3-10-7 15,1-6 4-15,2-7-6 16,0-8-1-16,0-4-2 0,0-5 2 16,0-2 8-16,0-2 1 15,3 1-20-15,2-2 5 16,-1 0 4-16,2-2-22 15,0-13-151-15,-3-5-463 16</inkml:trace>
  <inkml:trace contextRef="#ctx0" brushRef="#br0" timeOffset="3903.06">10434 4974 701 0,'0'0'52'16,"0"0"78"-16,0 0-57 15,0 0-22-15,0 0-15 16,0 0-5-16,-1-37-19 15,5 37-12-15,5 0 1 16,6 0 0-16,0 0-1 16,1 5 0-16,-1 6 5 15,3 4-4-15,-4 1 1 16,-3 3-2-16,-9 4 1 0,-2 3 9 16,-13 4 5-16,-14 3 9 15,-3 1-10-15,3-3-10 16,5-3-1-16,4-4-3 15,7-6 2-15,5-4-5 16,5-2 3-16,1-5-8 16,0-3 1-16,0-1 4 15,10 0 3-15,4-3 1 16,8 0 7-16,-1 0 0 16,0-2-8-16,3-5-18 15,0-3 5-15,1-4-22 16,-1-1-32-16,-3-5-46 15,1-1-188-15</inkml:trace>
  <inkml:trace contextRef="#ctx0" brushRef="#br0" timeOffset="4248.57">10712 5000 643 0,'0'0'129'15,"0"0"0"-15,0 0-68 16,0 0-28-16,0 0 5 16,0 0-13-16,-21 30-1 15,21-14-16-15,0-1-1 16,0 2-7-16,0-1 2 0,4 1-2 16,11 0 2-16,0-2-2 15,3 1 0-15,-1-1 0 16,-3-4 0-16,-2 1 3 15,-3-2-3-15,-4-2 0 16,-2 2-1-16,-3 0 1 16,0 0 0-16,0-2-1 15,-5-1 2-15,-7-1 7 16,-1-3-7-16,-5-3-1 16,-2 0 0-16,3-5-109 15,3-14-229-15</inkml:trace>
  <inkml:trace contextRef="#ctx0" brushRef="#br0" timeOffset="4458.88">10862 4827 721 0,'0'0'9'16,"0"0"50"-16,84-55-8 15,-54 40-12-15,0 5 10 16,-6 2-37-16,-2 7-6 16,-4 1-6-16,1 0-31 0,-7 1-139 15,0 5-389 1</inkml:trace>
  <inkml:trace contextRef="#ctx0" brushRef="#br0" timeOffset="5216.85">12234 4903 493 0,'0'0'117'0,"0"0"10"16,0 0-39-16,0 0-12 15,0 0-40-15,0 0-25 16,-97-17 7-16,67 29-4 16,1 3-8-16,7 2-3 15,7 0-1-15,4 0-1 16,6 0-2-16,5-2-8 16,0 1-25-16,4 0 14 15,11-1 3-15,6-1-13 16,0 0 24-16,7 0 3 15,2-1 3-15,0-3 1 16,-2 0 0-16,-4-2 3 0,-6 0-2 16,-8-1 2-16,-5 1 5 15,-5 2-6-15,0 2 13 16,-22 0 22-16,-10-2-11 16,-7 1 1-16,-3-4-15 15,-4 0-6-15,6-4-4 16,3-3-1-16,5 0 6 15,7 0-8-15,7-1 3 16,6-11 6-16,6-2-9 16,6-5-4-16,0 0-2 15,15-6-74-15,12-2-94 16,3-3-498-16</inkml:trace>
  <inkml:trace contextRef="#ctx0" brushRef="#br0" timeOffset="5716.32">12207 4635 525 0,'0'0'128'0,"0"0"8"16,0 0-26-16,0 0-35 16,0 0-25-16,0 0-17 15,0 0-23-15,0 7 10 16,0 10 5-16,0 10-5 15,0 7 15-15,0 7-16 16,-3 8 1-16,-9 5 0 16,-3 2-14-16,0 3 2 15,3 2-8-15,2 0 1 16,2-1-1-16,-3 2 2 16,-2-6-1-16,-3-6-1 0,-2-3-7 15,3-7 6-15,3-5 1 16,3-7-19-16,7-7 4 15,2-7-6-15,0-5-15 16,0-5 4-16,0-4-26 16,0 0 9-16,2 0 5 15,6-3-36-15,-2-11-149 16</inkml:trace>
  <inkml:trace contextRef="#ctx0" brushRef="#br0" timeOffset="6266.27">12535 4930 596 0,'0'0'115'0,"0"0"26"15,0 0-34-15,0 0-28 16,0 0-22-16,0 0-32 0,-6-11-8 16,6 11-17-16,4 0-10 15,17 0 10-15,3 0 15 16,3-2-14-16,-2-1 3 15,-2 1 0-15,-4-1-4 16,-1 0 16-16,-3 2-7 16,-8-1 2-16,-1 2 4 15,-4 0-1-15,-2 0 1 16,0 0-15-16,0 0-2 16,0 0 2-16,0 9 2 15,0 8 11-15,0 1 3 16,-3 5 1-16,-5 3-1 15,-3 3-13-15,2 0-2 16,-2 2 9-16,1 2-10 0,2-2-1 16,2 0 0-16,2-3-2 15,-1-1 2-15,-2-5-15 16,5 0-1-16,-4-1 9 16,0-3-49-16,2-4-12 15,-2-3 0-15,0-6-139 16,0-5-260-16</inkml:trace>
  <inkml:trace contextRef="#ctx0" brushRef="#br0" timeOffset="6481.91">12480 5167 120 0,'0'0'652'0,"0"0"-580"15,0 0 31-15,0 0-25 16,0 0-34-16,0 0-10 16,25-32-23-16,0 26-8 15,8 2-3-15,6-3-8 16,7-2-59-16,4-1-109 16,-1-4-232-16</inkml:trace>
  <inkml:trace contextRef="#ctx0" brushRef="#br0" timeOffset="6870.3">12942 4953 589 0,'0'0'171'16,"0"0"-31"-16,0 0-70 16,0 0-21-16,0 0-36 15,0 0 2-15,-22 10-4 16,16 1-3-16,6-1 9 15,0 1-17-15,0 0 0 16,0 2 1-16,0 1 0 16,13 3 4-16,-2-1-5 15,-2-1 0-15,2-1 4 16,0 2-3-16,-2-2-1 16,0 0 1-16,-5 1-1 15,1-1 5-15,-4 1-5 0,-1-4-10 16,0 0 7-16,0-1 3 15,-13-1 0-15,-3-4 6 16,0 0-2 0,0-4-4-16,4-1 0 0,0 0-40 15,3 0-8-15,3-4-10 16,3-4-12-16,3 0-29 16,0 1 11-16,0 2-55 15,8-3-127-15</inkml:trace>
  <inkml:trace contextRef="#ctx0" brushRef="#br0" timeOffset="8649.77">12675 4953 283 0,'0'0'119'0,"0"0"0"16,0 0 15-16,0 0-65 16,0 0-8-16,0 0-12 0,6-3-8 15,-3 3 3 1,0 0-10-16,2 0-6 0,-4 6 4 16,-1 5-10-16,0 1 22 15,0 5-14-15,-1 3-5 16,-10 2-2-16,-4 3-15 15,2 0-5-15,-2 3-3 16,0-1 4-16,-1 0-3 16,2-4-1-16,-1-2 0 15,5-4 0-15,2-5 1 16,4-2 0-16,2-4-1 16,2-4-4-16,0 0 0 15,0-2 0-15,0 0-3 16,9 0 7-16,10 0 10 15,3-3-6-15,4-4-4 0,3 3 1 16,-4 1 0 0,3 3-1-16,-8 0 0 0,2 0-1 15,-4 10 2-15,-4 4-1 16,-3 3 0-16,-2 0 0 16,-6 0-3-16,-3-3 3 15,0 1 0-15,0 1 3 16,-12-2-3-16,-7 1 0 15,-5-3 9-15,-6-2-8 16,-4 0 9-16,-2-5-10 16,0-2 0-16,2-2 6 15,4-1-6-15,5 0 5 16,4 0-5-16,7-2-1 16,6-7-3-16,3-2-5 0,4 0-7 15,1-5-8-15,0-1-22 16,0-4-79-16,10-5-357 15</inkml:trace>
  <inkml:trace contextRef="#ctx0" brushRef="#br0" timeOffset="8943.79">12864 4799 634 0,'0'0'68'16,"0"0"48"-16,0 0 7 15,0 0-63-15,0 0-15 16,-86 7-23-16,52 3 1 15,1 2 1-15,6 1-22 16,5-1-2-16,8 0-49 16,4-3-137-16,10-3-142 15</inkml:trace>
  <inkml:trace contextRef="#ctx0" brushRef="#br0" timeOffset="9432.62">12939 4966 638 0,'0'0'47'0,"0"0"2"16,0 0 47-16,0 0-26 15,0 0-25-15,0 0-32 16,-18 53-5-16,14-36 1 15,1 3-6-15,3-1-2 16,0 1 6-16,0 3-6 16,-2 0 1-16,2 0-4 0,0 0 5 15,0 0-8-15,0-4 0 16,12-2 2-16,2-3 0 16,3-3 6-16,3-3 0 15,5-7-3-15,4-1-13 16,2 0-37-16,2-11 5 15,-5-6 41-15,-1-1 4 16,-5-5 15-16,-7-1 39 16,0-3 4-16,-6-2-1 15,-3 0 4-15,-3 4-24 16,-3 4 9-16,0 3 8 0,-10 2-25 16,-13 0-9-16,-6 1-19 15,-7 1-1-15,-5 3 5 16,-3 5-5-16,5 6-11 15,3 0-51-15,12 0-55 16,5 3-66-16,11-2-367 16</inkml:trace>
  <inkml:trace contextRef="#ctx0" brushRef="#br0" timeOffset="10232.04">14175 4880 534 0,'0'0'81'16,"0"0"40"-16,0 0-12 15,0 0-25-15,0 0-18 0,0 0-7 16,17-29 4-16,-15 28-26 16,-2 1 17-16,0 0-8 15,-2 0-25-15,-17 0-8 16,-11 1-11-16,-6 13 5 16,-3 3-3-16,7 3-4 15,8-2-4-15,10 2-5 16,9-1-27-16,5 0-4 15,0-1 15-15,16-1-12 16,9 0 13-16,5 1 5 16,3-3 3-16,0 0 12 15,-2-1 2-15,0-2 2 16,-2-1 1-16,-10-1 0 16,-6-1 1-16,-5-2-1 0,-8 1-2 15,0 2-4-15,-9-1 5 16,-18 3 35-16,-9-5-16 15,-7-3-8-15,-3-1-7 16,3-3-4-16,8 0-15 16,11 0-14-16,7-1-35 15,6-9 4-15,8-3-22 16,3-3-33-16,0-2-43 16,14-2-221-16</inkml:trace>
  <inkml:trace contextRef="#ctx0" brushRef="#br0" timeOffset="10649.84">14198 4670 307 0,'0'0'317'0,"0"0"-219"15,0 0-39-15,0 0-2 16,0 0-11-16,0 0-30 0,0 16 30 16,0 7 14-16,0 6-18 15,-3 7 3-15,-1 4-17 16,-6 6-3-16,1 3-3 15,-2 5-8-15,-2 3-10 16,5 2-1-16,2 0-3 16,0-7 0-16,3-7 0 15,-4-6-1-15,-1-3-3 16,1-7-20-16,-1-2 6 16,0-6 9-16,3-5-13 15,4-5-36-15,-1-5-14 16,1-3-64-16,1-3-22 15,0 0-164-15</inkml:trace>
  <inkml:trace contextRef="#ctx0" brushRef="#br0" timeOffset="11499.34">14485 4871 440 0,'0'0'140'0,"0"0"-30"15,0 0-6-15,0 0-20 16,0 0-43-16,0 0-39 16,37-4 10-16,-6 4 16 15,2 0-10-15,1 0-13 16,-4 0-4-16,-4 0 1 16,-7 0 6-16,-6 0-1 15,-5 0 15-15,1 0-1 16,-7 0 0-16,-1 0 7 15,1 0-10-15,-2 0-13 16,0 0 12-16,0 7-11 0,0 0 25 16,0 0 12-16,0 1-17 15,0-1-12 1,0 0-7-16,0 3-5 0,0 3 4 16,0-2-6-16,0 2-2 15,-2-2 2-15,1 0 5 16,-2-1-3-16,1-1-2 15,1-2 0-15,-4-2 5 16,2 3-5-16,-2-1-2 16,-2 3 2-16,0 0 9 15,1-1-3-15,0 3-6 16,-3 0 1-16,3-1-2 0,0 1 1 16,1-5 0-16,2-1 8 15,0-2-8-15,0-1 1 16,2-2-1-16,-2 1 0 15,3-1 12-15,-1-1-11 16,1 0 2-16,0 0 6 16,0 0-2-16,-2 0-1 15,1 0-6-15,-1 0 0 16,2 0 0-16,0 0 0 16,0 0-5-16,0 0-3 15,0 1-4-15,0 4 5 16,-1 0 1-16,1 5 6 15,-3 3 1-15,1 3-1 16,-1 4 0-16,-2 3-1 16,2 0 1-16,0-1 0 15,0 1-3-15,-2-6-3 0,2-2-1 16,0-4-35-16,0-1-31 16,1-1-10-16,2-5-65 15,0-4-128-15</inkml:trace>
  <inkml:trace contextRef="#ctx0" brushRef="#br0" timeOffset="11732.65">14470 5085 767 0,'0'0'89'0,"0"0"-5"16,0 0-30-16,0 0-21 16,0 0-26-16,0 0-3 15,86-11-1-15,-39 10-3 16,6-2-8-16,7-3-85 16,-3-2-145-16</inkml:trace>
  <inkml:trace contextRef="#ctx0" brushRef="#br0" timeOffset="12047.96">14989 4943 715 0,'0'0'146'0,"0"0"-3"16,0 0-48-16,0 0-52 16,0 0-35-16,0 0-8 15,-7 14 0-15,12 6 1 16,14 2 2-16,4 4 0 15,3-2-3-15,-1 0 5 16,-4-1 5-16,-2-1-10 16,-3 2 0-16,-2-2 4 15,0 2-2-15,-3 1 0 16,-1-2-4-16,-4 0 4 0,-6-3 2 16,0-3 1-1,0-3 2-15,-9-6 7 0,-8-3-2 16,-4-5-6-16,-9 0-6 15,-3-6-31-15,1-17-194 16</inkml:trace>
  <inkml:trace contextRef="#ctx0" brushRef="#br0" timeOffset="12234.93">15191 4893 1024 0,'0'0'49'0,"0"0"16"0,0 0-46 16,0 0-14-16,0 0-2 15,0 0-1-15,92-30-2 16,-82 30-12-16,-5 0-116 16,-4 1-136-16</inkml:trace>
  <inkml:trace contextRef="#ctx0" brushRef="#br0" timeOffset="14851.96">7471 9667 392 0,'0'0'123'0,"0"0"28"16,0 0-44-16,0 0-3 15,0 0-34-15,0 0-13 16,0-10-10-16,0 10-9 15,0 0-7-15,0 0-16 16,-7 0-7-16,-7 9-6 16,-11 11 1-16,-6 4 10 0,-5 2-10 15,3 0-2-15,6-3-1 16,5-2 2-16,10-2-4 16,3-2 1-16,5 2-6 15,4-2 0-15,0 1-15 16,1 0-23-16,15-1 18 15,2 0 9-15,2-1 13 16,-1-2 1-16,3-3 2 16,1-4-1-16,1-2 1 15,1-2-1-15,2-3 3 16,1 0-26-16,0 0-4 16,1-11 12-16,-5-1 13 0,1-5 5 15,-4-2 2-15,-7 1-1 16,-1-2 20-16,-6 0 13 15,-1 1 12-15,-3-1-4 16,-1 1 0-16,-2 1-16 16,0 1 3-16,0 0-9 15,0 0 1-15,-8 0-12 16,-2 0 5-16,-2 1-13 16,0 0-1-16,-3 2 7 15,2 3-5-15,-1 1 4 16,4 4-6-16,-1 4-5 15,1 1 5-15,-2 1-10 16,-3 0 0-16,-3 0 4 0,-1 0-12 16,1 6-21-1,3-1-6-15,3 3-26 0,6-4-21 16,3-1-126-16,1-3-239 16</inkml:trace>
  <inkml:trace contextRef="#ctx0" brushRef="#br0" timeOffset="15293.74">7988 9834 325 0,'0'0'448'0,"0"0"-427"15,0 0 25-15,0 0-11 16,0 0-35-16,0 0 0 15,8-6-112-15,-2 6-48 16,2 0-325-16</inkml:trace>
  <inkml:trace contextRef="#ctx0" brushRef="#br0" timeOffset="21962.58">8407 9733 213 0,'0'0'69'0,"0"0"-5"16,0 0 18-16,0 0-19 0,0 0 4 16,0 0-22-1,0 0-2-15,0 0 4 16,0-16-14-16,0 13 4 15,0 1 9-15,0-2-21 0,0 2-5 16,0 0-2-16,0-1 8 16,0 2-14-16,0 0-1 15,0-2 7-15,0 0-1 16,0 0 10-16,0 0-4 16,0 0-2-16,0 2 20 15,0-2-12-15,-2 0-8 16,-1 2 0-16,2-1 3 15,-4 1 5-15,-2 1-15 16,1 0-9-16,-5 0 0 16,-3 8 3-16,-5 10-8 15,0 1 5-15,-3 5-2 0,5 0 4 16,0 2-4-16,-2-1-3 16,2-1 1-16,3-1-1 15,1 0 0-15,5-2-1 16,4 2 1-16,1-2-4 15,3 1 4-15,0-3-2 16,0-1-1-16,0 0 3 16,0-1-1-16,0-1-12 15,7 3-13-15,8-3 17 16,0 0-4-16,7-3 9 16,0-2 2-16,0-2 2 15,0-4 0-15,-5-2 0 16,-1-3 0-16,-2 0 0 0,-1 0 2 15,-4-1-2-15,-3-9 8 16,1-1 3-16,-1-4 0 16,-4 1 6-16,-2 0-11 15,0 0 15-15,0 0-19 16,-3 3 2-16,-9-1-4 16,1 5 0-16,-5 0-6 15,1 3 2-15,-3 3-11 16,2 1 2-16,-4 0-8 15,4 0 7-15,-2 0-11 16,4 7 12-16,3 0-20 0,3 0-26 16,7-1-19-1,1-4-53-15,4-2-124 0</inkml:trace>
  <inkml:trace contextRef="#ctx0" brushRef="#br0" timeOffset="22494.75">8686 9824 349 0,'0'0'365'0,"0"0"-321"0,0 0 61 15,0 0-20-15,0 0-18 16,0 0-16-16,-9-37-20 16,9 33 3-16,13-2-29 15,11 1-2-15,7 0-6 16,5 0 6-16,0 2 0 16,-6 0-3-16,-2 0 1 15,-7 3 0-15,-4 0-1 16,-6 0 0-16,-5 0 0 15,-3 0 1-15,0 3-2 16,-1 6 2-16,-1 1-1 16,-1 2 19-16,0 5-9 0,0 1 8 15,0 4 2 1,0 2-4-16,-7 0-4 0,-2 1-9 16,-3 3-1-16,0 1 6 15,1-3-8-15,0 3 0 16,0-4 2-16,2-1-1 15,2 0-1-15,-1-3 0 16,2 0 0-16,2-1 2 16,-1-2-2-16,4-1-2 15,-1-3 1-15,2-1-1 16,0-4-20-16,0-2-20 16,0-5-32-16,0-2-79 0,0 0-246 15</inkml:trace>
  <inkml:trace contextRef="#ctx0" brushRef="#br0" timeOffset="22756.65">8684 10051 702 0,'0'0'78'15,"0"0"-1"-15,0 0 15 16,0 0-21-16,0 0-51 16,0 0-16-16,51-35-3 15,-11 32 1-15,2 3-4 0,6 0-5 16,-3 0-52-16,-1 0 12 16,0 4-34-16,-7 2-80 15,-9-3-159-15</inkml:trace>
  <inkml:trace contextRef="#ctx0" brushRef="#br0" timeOffset="23267.95">10524 9914 628 0,'0'0'86'0,"0"0"55"0,0 0-48 16,0 0-4-16,-100-7-36 15,44 4-26-15,-15 3 11 16,-8 0-8-16,-3 0-16 16,7 0 4-16,7 0-1 15,15 0-7-15,13 0 7 16,16 0-12-16,12 0-2 16,8 0-3-16,4 0 0 0,0 0-12 15,6 0-56 1,25 0-119-16,15-8-77 0</inkml:trace>
  <inkml:trace contextRef="#ctx0" brushRef="#br0" timeOffset="23597.1">10412 9752 644 0,'0'0'58'0,"0"0"36"16,0 0-11-16,0 0-36 15,0 0-15-15,0 0-24 0,58-5 11 16,-46 15 1-16,0 3-11 16,0 3 10-16,1 4 0 15,-2 3-9-15,-1 4 10 16,0 2-13-16,-7 1 3 15,-3 3 9-15,-1 0-9 16,-20 0 23-16,-7-1-14 16,-5-4-10-16,-1-5-4 15,-2-7-5-15,0-7-114 16,-1-9-229-16</inkml:trace>
  <inkml:trace contextRef="#ctx0" brushRef="#br0" timeOffset="29627.96">12096 9785 239 0,'0'0'146'0,"0"0"-33"0,0 0-14 16,0 0-24-16,0 0-29 15,0 0 9-15,0 0 3 16,14-42-43-16,-13 35 48 16,1-1-44-16,-1-1 16 15,1 0-5-15,2-2-9 16,-3-1 0-16,1-1-18 16,1-1-1-16,-3 1 12 0,0 1 13 15,0 2-24-15,0 2 7 16,0 2 2-16,0 3 1 15,-6 3-10-15,-18 0 1 16,-13 4 0-16,-17 16-4 16,-7 7 0-16,-2 3 6 15,5 0-6-15,12-2-1 16,12-3-3-16,16-3 4 16,9-4-10-16,9 1 7 15,0-2-3-15,16-3 3 16,11 0-3-16,12-1 6 15,3-3-5-15,1-1 5 16,-1 0 4-16,-6 1-4 16,-5 3 0-16,-1-1 2 0,-6 3-1 15,-7 0-1-15,-9 2-2 16,-7-2 2-16,-1 0 0 16,-9-3 3-16,-19-2 2 15,-11-3 33-15,-10-3-20 16,-8-4-3-16,-1 0-12 15,2 0-2-15,6-8 1 16,9-8 0-16,8-2-2 16,10-2 1-16,8-1 3 15,11 2-4-15,4-1-9 16,6 2-10-16,21 3 16 16,10 1-66-16,8 3-62 15,0 3-147-15</inkml:trace>
  <inkml:trace contextRef="#ctx0" brushRef="#br0" timeOffset="30160.27">12169 9423 391 0,'0'0'120'15,"0"0"33"-15,0 0-46 16,0 0-36-16,0 0 0 15,0 0-31-15,-1-18 3 16,1 18-7-16,0 0-14 16,-2 0-5-16,1 0-17 15,-1 14 4-15,-4 11 14 16,-5 13 6-16,-9 16-1 16,-11 15 6-16,-11 13-13 15,-4 8-1-15,1 4-15 0,11-4 3 16,7-5-6-16,9-6 5 15,0-9-2-15,1-5 1 16,0-4 2-16,5-5-2 16,0-3-1-16,7-7-1 15,2-10-3-15,2-9 4 16,1-8 0-16,0-8 0 16,0-7-4-16,0-2-5 15,0-2-15-15,0 0-10 16,9-17-23-16,16-8-109 15,10-3-253-15</inkml:trace>
  <inkml:trace contextRef="#ctx0" brushRef="#br0" timeOffset="30843.4">12623 9861 492 0,'0'0'121'0,"0"0"-16"16,0 0-19-16,0 0-7 16,0 0-30-16,0 0-18 15,-5-7 12-15,4 7-12 16,-2 0-18-16,-3 0-5 15,2 7-5-15,-4 4 12 16,2 4-13-16,0 2 3 16,-1 1 5-16,-1 4-8 0,1-2 0 15,-1 1 5 1,-2 0-5-16,8-1-3 0,2 1 1 16,0-3 0-16,0 0-1 15,2-2 1-15,11-3 0 16,1-3-1-16,3-5-5 15,3-5 5-15,2 0-5 16,4 0 6-16,0-11 15 16,0-6-8-16,-5-4-3 15,1-3 0-15,-4-1-1 16,-4-1 23-16,-5 2-3 16,-1 2 0-16,-6 2 2 0,-2 3-5 15,0 1-5-15,0 2-1 16,-3 2-12-16,-12-1 6 15,-2 2-8-15,-5 2-9 16,-6 3 8-16,-7 6-12 16,3 0-68-16,0 10-30 15,10 6-99-15,10-2-276 16</inkml:trace>
  <inkml:trace contextRef="#ctx0" brushRef="#br0" timeOffset="36430">7331 11390 325 0,'0'0'63'16,"0"0"83"-16,0 0-25 15,0 0-39-15,0 0-8 16,0 0-32-16,0 0-2 16,0-14-8-16,0 14-8 15,0-1 11-15,0-2-9 16,0 2 3-16,0-2 0 16,0-1-8-16,0 1-1 0,0 0-4 15,0 0 6 1,0 2 13-16,-9 1-20 0,-10 0-8 15,-5 4-2-15,-4 11-4 16,-2 5 4-16,4 4-5 16,2 0 0-16,5 3 0 15,5-3 0-15,3 3 0 16,5-3-3-16,3 0 3 16,3-3 0-16,0-3-4 15,0-2 4-15,0-3-4 16,10-2-2-16,5-4-3 15,3-3 2-15,4-4 7 16,5 0-2-16,3-2-10 16,4-10-7-16,-2-3 18 15,-4-4-2-15,-4-1 3 0,-9-1 2 16,0-1-1-16,-6-1 5 16,-5 0-3-16,1 1 3 15,-5-3 19-15,0-1-16 16,0 0-6-16,0 4 4 15,-2 2-5-15,-5 5 2 16,-5 5-4-16,-6 1 0 16,-6 2 2-16,-7 1-2 15,-5 5 4-15,5 1-4 16,2 0 0-16,8 0-2 16,6 8-1-16,5 2 0 15,5 2 1-15,4-2 2 0,1 0-4 16,0 1-13-1,3-3-54-15,10 1-41 0,10-5-105 16,0-3-332-16</inkml:trace>
  <inkml:trace contextRef="#ctx0" brushRef="#br0" timeOffset="36676.51">7635 11455 602 0,'0'0'156'0,"0"0"-88"0,0 0 12 16,0 0-26-16,0 0-16 15,0 0-21-15,-10-37-12 16,10 37-4-16,0-1-2 15,0-1-71-15,9-2-62 16,6-2-295-16</inkml:trace>
  <inkml:trace contextRef="#ctx0" brushRef="#br0" timeOffset="37309.56">7928 11327 635 0,'0'0'68'16,"0"0"48"-16,0 0-33 15,0 0-34-15,0 0-31 16,0 0 3-16,15-71-21 15,1 63-5-15,8 2 4 16,1 2 1-16,-1 4 0 16,-4 0 0-16,-1 0 2 0,-4 0-6 15,-3 10 4-15,-6 2-4 16,-3 6 4 0,-3 0 7-16,0 5-5 0,-15 3 9 15,-9 1-5-15,-3-1 5 16,-1 0-11-16,3-3 0 15,2-6 4-15,7-5-2 16,5-3-2-16,5-7 0 16,6 0 0-16,0-2 0 15,0 0 0-15,0 0-3 16,12 0 3-16,6-2 2 16,0 0 0-16,7 2-2 15,-1 0 2-15,-4 1 0 0,-1 13-2 16,-5 6-1-16,-1 1 1 15,-6 5 3-15,-4-1-1 16,-3-4-2-16,0-1 0 16,0-5 0-16,-13-1 0 15,-11-4-3-15,-1-1 3 16,-7-5-6-16,-2-4 5 16,3 0 1-16,4 0 0 15,6-4 2-15,6-8-2 16,7 1 0-16,7 1-2 15,1-1 1-15,1 2-43 16,25-1-37-16,5-3-192 16</inkml:trace>
  <inkml:trace contextRef="#ctx0" brushRef="#br0" timeOffset="37908.96">8543 11393 648 0,'0'0'140'0,"0"0"-109"16,0 0 13-16,0 0 5 16,0 0-12-16,0 0-6 0,0-49-20 15,1 44 2-15,9 1-7 16,4 0-3-16,5 1-3 15,5 2 0 1,-1-1 1-16,2 2 4 0,-3 0-5 16,-4 0 0-16,-3 6-4 15,-6 4 6-15,-7 3-2 16,-2 5 9-16,-11 4-6 16,-13 4 21-16,-7 4-12 15,-5-2 3-15,3-6 6 16,6-2-13-16,7-7 1 15,9-6-9-15,8-4 4 16,3-2-5-16,0-1 1 16,0 0-19-16,9 0 14 15,12 2 5-15,6-1 19 0,4 5-18 16,2 1 0 0,-2 4 1-16,-4 4 4 0,-7 2-5 15,-7 3 10-15,-6 3-10 16,-7-2 18-16,0 3 1 15,-12-1-2-15,-15-2-1 16,-5-5-8-16,-7-2-5 16,0-4 2-16,5-3-3 15,4-4-1-15,9-3-2 16,9 0-7-16,5 0-4 0,4-8-26 16,3-4 4-1,0-2 0-15,1 3-45 0,20-1-29 16,9 2-108-1,10 0-249-15</inkml:trace>
  <inkml:trace contextRef="#ctx0" brushRef="#br0" timeOffset="38426.68">10482 11560 315 0,'0'0'145'0,"0"0"-47"15,0 0 11-15,0 0-16 16,0 0-14-16,-81-7-28 15,28 7-2-15,-16 0-14 16,-13 0-25-16,-9 0 10 16,-3 0-9-16,2 8-9 15,2 0 8-15,11-1 0 16,9-1 3-16,14-2-2 16,12-1-3-16,14 0-2 15,13-2-6-15,9 1-1 16,8-2 0-16,0 0-28 15,16 0-69-15,18 0 26 16,11 0-125-16</inkml:trace>
  <inkml:trace contextRef="#ctx0" brushRef="#br0" timeOffset="38806.47">10299 11392 304 0,'0'0'51'16,"0"0"-18"-16,0 0 74 0,0 0-2 16,0 0-2-1,0 0-44-15,23-19 4 0,-18 19-34 16,5 0-17-16,1 0 21 15,1 10-7-15,1 1 1 16,2 6-9-16,-2 2-11 16,-2 2 9-16,-5 3-6 15,0 2-5-15,-6 3 4 16,0 2-6-16,0 3 4 16,-9 0-2-16,-11-1 2 15,-4-1 6-15,-2-5-4 16,0-5-1-16,3-5-4 15,6-6-2-15,4-5-4 16,8-5-79-16,5-1-80 16,0-1-343-16</inkml:trace>
  <inkml:trace contextRef="#ctx0" brushRef="#br0" timeOffset="39776.49">12014 11609 206 0,'0'0'349'0,"0"0"-316"15,0 0 61-15,0 0 24 0,0 0-34 16,0 0-37-1,9-58 6-15,-9 54 2 0,-10 3-21 16,-14 1-18-16,-9 0-10 16,-12 5-3-16,-10 12 10 15,-5 3-13-15,5 4-4 16,10-1 4-16,11-3 4 16,13 0-4-16,11-4-4 15,7-2 0-15,3-3 2 16,0-2-15-16,18-2-12 15,7-2 22-15,8 0 5 16,6-1-7-16,5 0 7 16,0 0-2-16,-7 2 0 15,-4 1 4-15,-8 3 0 16,-7 1-1-16,-6 2-1 0,-7 1-7 16,-4 4 1-16,-1 2 8 15,0 1-2-15,-12-1 4 16,-9-6-2-16,-13-3 3 15,-13-4 3-15,-9-3-2 16,-5-4-3-16,4 0-1 16,11 0 10-16,7-7-1 15,9-4-2-15,11-3 3 16,4 2 0-16,7-1-1 16,8 4-7-16,0 1 0 15,11 1-2-15,11 1-12 0,2 0-53 16,4-1-55-16,-1 2-403 15</inkml:trace>
  <inkml:trace contextRef="#ctx0" brushRef="#br0" timeOffset="40441.91">12132 11315 562 0,'0'0'115'16,"0"0"-11"-16,0 0-4 16,0 0-17-16,0 0-37 15,0 0-28-15,0 3 0 16,0 13 11-16,-3 9 17 16,1 8-23-16,-5 12 2 15,-2 11-4-15,-1 8-6 16,-5 4-12-16,6-1-1 15,-2-1 1-15,1 4 0 16,-2-2-3-16,-3-2 0 16,-3-9 1-16,-1-4 1 0,4-8 0 15,0-5-2-15,5-8 0 16,2-7 0-16,6-5 0 16,2-7-4-16,0-6 4 15,0-4-14-15,0-2 8 16,0-1-10-16,0 0 3 15,5 0 10-15,7-8-41 16,4-8-55-16,1-1-61 16,2-4-368-16</inkml:trace>
  <inkml:trace contextRef="#ctx0" brushRef="#br0" timeOffset="41664.89">12250 11664 385 0,'0'0'98'0,"0"0"-2"16,0 0-26-16,0 0-18 15,0 0-41-15,0 0-8 16,12 0 18-16,7 1 70 16,2-1-63-16,3 0-8 15,0 0-2-15,0 0-1 0,1 0 12 16,-4-1-18 0,0-1 1-16,-6 2 12 0,-3 0 5 15,-6 0-7-15,-3 0-13 16,-3 9-7-16,0 6 15 15,0 3-4-15,-2 4 9 16,-11 2 6-16,-2 3-17 16,0 1-4-16,2 2-7 15,2-1 3-15,6 0-2 16,1-1-1-16,0-2 0 16,2-3-2-16,-1-2-10 15,0-4-7-15,2-4-5 0,-2 0-16 16,-2-6-1-16,1 0-36 15,-1-4-50-15,-2-3-125 16</inkml:trace>
  <inkml:trace contextRef="#ctx0" brushRef="#br0" timeOffset="41904.93">12262 11918 679 0,'0'0'61'0,"0"0"58"15,0 0-52-15,0 0-20 0,0 0-26 16,80-31-1-16,-47 25-4 16,5 1-5-16,0-1-11 15,2-3-1-15,1 1-12 16,-4-2-85-16,-2-1-92 15,-4 2-209-15</inkml:trace>
  <inkml:trace contextRef="#ctx0" brushRef="#br0" timeOffset="42227.87">12789 11729 332 0,'0'0'314'15,"0"0"-195"-15,0 0 14 16,0 0-50-16,0 0-30 0,0 0-30 15,-33-10-13-15,30 16-5 16,1 4-5-16,2 3 2 16,0 2-2-16,0-1 2 15,5 1 0-15,5 0-1 16,-1 0 6-16,3 3-5 16,1 1 4-16,-2 1-4 15,-2-1 17-15,1 2-13 16,-2 0 1-16,-2 1 2 15,-5-2-6-15,-1-4-1 16,0-3-2-16,0-3 4 16,-13-3 6-16,-5-3-9 15,-3-4-1-15,1 0 0 0,1 0-71 16,7-11-85-16,6-9-316 16</inkml:trace>
  <inkml:trace contextRef="#ctx0" brushRef="#br0" timeOffset="42438.74">12884 11664 532 0,'0'0'202'16,"0"0"-190"-16,0 0 58 15,100-85 0-15,-70 70-25 0,-6 6-10 16,0 4-16-16,-5 5-6 15,-6 0-13-15,2 0-7 16,-3 10-44-16,0 3-175 16,0 2-388-16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1T04:04:03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 2002 201 0,'0'0'62'16,"0"0"-23"-16,0 0 57 16,0 0 15-16,0 0-76 15,0 0 20-15,0 0 4 16,0-13-16-16,0 12 2 15,-2 0-15-15,2-1-13 16,0 2 14-16,0-1-11 16,0-1 0-16,0 2 0 15,0 0-10-15,0 0 9 16,0 0-10-16,0 0-6 0,0 0 7 16,0 0-2-16,0 0-2 15,0-1-6-15,0 1 1 16,0 0 6-16,0 0 2 15,0 0-7-15,3 0 7 16,2 0-9-16,2 7 1 16,2 3 1-16,-3-2-2 15,0 2 13-15,-3 0-13 16,1 1 4-16,-2 4 2 16,-1-3-6-16,1 2 3 15,-2 0-1-15,1-1-1 16,-1 0 6-16,2-3-5 15,-2 0-2-15,3 0 6 0,0-3-6 16,3 0 3-16,2-3 3 16,2-1-6-16,2-3 18 15,1 0-15-15,8 0 10 16,0 0 3-16,6-12 1 16,-2-3 4-16,-2 1 5 15,-1-3-7-15,3-3 2 16,-1 0-8-16,0 1-6 15,3-1 3-15,0 0-3 16,3-3-4-16,4 0-3 16,9-3 4-16,5-1-3 15,3 2-1-15,-8 2 0 0,-3 5 5 16,-13 5-2 0,-9 5-2-16,-3 2-1 0,-6 3 0 15,-3 0 2-15,-2 2-2 16,-2 1 0-16,-2 0 2 15,0 0-2-15,3-1 1 16,-3 1-1-16,0 0 0 16,0 0-1-16,0 0 1 15,0 0 0-15,0 0 2 16,0 0 13-16,0 0-5 16,0 0-10-16,0 0 0 15,0 0 6-15,0 0-6 16,0 0-1-16,0 0-1 15,0 0-61-15,0 0-55 16,-3 1-110-16,-5 5-339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8:30:18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7168 49 0,'0'0'88'0,"0"0"-43"0,0 0 4 15,0 0-14-15,0 0-12 16,0 0 5-16,0 0 6 15,-13-18 5-15,11 17 4 16,2-1-22-16,-1 1-3 16,-1-1 22-16,2 1-18 15,0 1 4-15,-1 0 2 16,1 0-2-16,-2-2 13 16,1 1-5-16,-1 0 5 15,2-2 2-15,-1 1-6 16,1 1-10-16,0 1 9 15,0 0-7-15,0 0-6 0,0 0-11 16,0 0 0 0,0-2 7-16,0 2-9 0,0 0 0 15,0 0 19-15,0 0-12 16,0 0-7-16,1 0-7 16,11 2 3-16,0 4-3 15,0-1 1-15,0 4 0 16,-2-3 3-16,-5 0-4 15,4 3-1-15,-1 1 0 16,0-1 2-16,1 6 1 16,-1-3-3-16,-2 1 0 15,1 0 4-15,-4-3-3 16,0-1-2-16,-1 1-1 0,1 0 2 16,-2-1 6-1,1-1-6-15,1-1 0 0,0-2 0 16,-2-1 1-16,1-1-1 15,-1-2 3-15,3 1-3 16,-1-2 10-16,5 0-6 16,4 0 12-16,3-2 7 15,0-8-12-15,7-3 9 16,2-4 0-16,3-2-3 16,1-5 6-16,5-3-13 15,0-3-7-15,1-1 14 16,-1 2-9-16,3-4-1 0,1 4 5 15,-2 3-10 1,-4 2 4-16,-3 7-6 0,-7 5 4 16,-7 0-1-16,-3 5-3 15,-3 2 3-15,-2-1-2 16,0 2 0-16,-2 1 2 16,-1 0-3-16,0 0 0 15,0 2 2-15,0-2-2 16,0 1 0-16,-1-1 0 15,-1 3 1-15,1-1-5 16,-2 1 3-16,0 0 0 16,0 0-3-16,0 0 2 15,0 0-7-15,0 0-14 16,0 0-10-16,0 0-48 16,0 0-76-16,-5 0-214 0</inkml:trace>
  <inkml:trace contextRef="#ctx0" brushRef="#br0" timeOffset="9037.2">15729 9260 41 0,'0'0'43'0,"0"0"-10"16,0 0 17-16,0 0-3 15,0 0 0-15,0 0 3 16,0 0 10-16,0 0 9 15,0 0-14-15,0 0-4 16,0 0 14-16,-2 0-10 0,-1 0-5 16,-1 0 5-16,0 0-15 15,-1 0-3-15,-2 0-4 16,-5 0-12 0,-8 0 3-16,-5 0-14 0,-11 0-8 15,-6 0 9-15,-8 0-11 16,-5 3-1-16,-1 2 0 15,2 3 1-15,5-1-4 16,3 0 3-16,7 2-3 16,10-2 4-16,7-2-12 15,8 1-3-15,6-2 6 16,4-2 3-16,2 1-1 16,1 1-14-16,1-1-5 0,0 0-13 15,0 1-19-15,0 0 7 16,0 2-60-16,3-2-130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7-27T04:51:13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27342 6237 681 0,'0'0'66'0,"0"0"71"16,0 0-40-16,0 0-53 15,0 0-7-15,0 0 15 16,0 0-30-16,-6-17-8 16,-2 27-14-16,-8 12 3 15,-7 10-3-15,-9 7 2 16,-2 2-2-16,-3 2 8 15,2-1-6-15,0-3-2 16,6-1 0-16,-1-4 1 16,3-3-3-16,8-4 3 15,0-5-1-15,5-5 2 0,4-3 0 16,0-5-2-16,5-5 0 16,5-1-1-16,0-3-3 15,0 0 0-15,0 0-41 16,0-11-106-16</inkml:trace>
  <inkml:trace contextRef="#ctx0" brushRef="#br0" timeOffset="365.9">27017 6357 60 0,'0'0'756'0,"0"0"-651"16,0 0 11-16,0 0-41 16,0 0-23-16,0 0-14 15,-10-11-14-15,10 11-13 16,0 0-11-16,7 2 0 15,9 11-1-15,6 3 1 16,1 2-1-16,6 4 1 16,-1 3 0-16,0 0-3 15,2-1 3-15,-3 0 0 0,1 0 0 16,-3-3-13-16,-3-2-3 16,0-1-47-16,-3-7-51 15,-1-7-135-15</inkml:trace>
  <inkml:trace contextRef="#ctx0" brushRef="#br0" timeOffset="933.93">27536 6498 294 0,'0'0'364'0,"0"0"-233"0,0 0-72 16,0 0-8-1,0 0-12-15,0 0-3 0,3 5 28 16,2 5-14-16,-2 2-25 16,4 2 4-16,-2 3-7 15,-1 1 0-15,1 0-2 16,-1 4-19-16,-1 0 21 15,0 2-17-15,0-1 4 16,-3 1 15-16,0-2-23 16,1 1 4-16,1-2-5 15,1-1 2-15,-2-3-2 16,3-2 0-16,0-1 2 16,1 0-7-16,1-2 6 15,4-2-1-15,-3-2 0 16,5-1 4-16,5-1-8 0,-1-2 4 15,7-2 0-15,-1-2 2 16,0 0-2-16,-2-3-6 16,-3-11-76-16,-7-2-114 15,-6 0-319-15</inkml:trace>
  <inkml:trace contextRef="#ctx0" brushRef="#br0" timeOffset="1114.42">27770 6701 715 0,'0'0'206'15,"0"0"-109"1,0 0 16-16,-116-1-10 16,70 6-63-16,1 4-21 0,5-1-19 15,4-5-43-15,8-3-204 16</inkml:trace>
  <inkml:trace contextRef="#ctx0" brushRef="#br0" timeOffset="4265.82">29578 6503 360 0,'0'0'81'15,"0"0"-22"-15,-86 6 31 16,22 1 23-16,-18 3-8 15,-10 4-38-15,-9 2-22 16,6-1 21-16,4-1-47 16,12-2-9-16,15-4 6 15,18-2-15-15,16-3 0 16,13-2-1-16,10 1 6 16,5-2-8-16,2 0 2 15,0 0 0-15,0 0-4 0,0 0 4 16,15 0-12-1,9 0-92-15,3-10-398 0</inkml:trace>
  <inkml:trace contextRef="#ctx0" brushRef="#br0" timeOffset="4699.38">29321 6313 680 0,'0'0'115'16,"0"0"-32"-16,0 0 18 16,0 0-47-16,0 0-8 15,0 0-46-15,1-16 0 16,20 32 1-16,4 4 1 15,5 1-2-15,1 2 0 16,1-1 0-16,-8 3 9 16,1 4-7-16,-1-1 3 15,0-1-2-15,1 0-1 16,-7-2-4-16,-5-3-2 16,-7 1 4-16,-6-1 7 0,0 0-5 15,-10 0 6 1,-6 1 1-16,-2-2-5 0,3-1-3 15,-1-5-1-15,1-2 1 16,1-4 0-16,4-5-1 16,5-3 2-16,5-1-2 15,2 0-93-15,21-13-310 16</inkml:trace>
  <inkml:trace contextRef="#ctx0" brushRef="#br0" timeOffset="5134.66">30398 6090 739 0,'0'0'105'16,"0"0"-20"-16,0 0-5 15,0 0-11-15,0 0-57 0,0 0-8 16,-21 31-2-1,3 0 5-15,-9 5 26 0,-6 3-22 16,-1 2 3-16,-3 1-2 16,1-1-10-16,3 0 3 15,4-1-5-15,6-6 0 16,5-4-2-16,6-4 4 16,6-8-2-1,5-5 0-15,1-6-48 0,0-6-98 16,0-1-295-16</inkml:trace>
  <inkml:trace contextRef="#ctx0" brushRef="#br0" timeOffset="5382.22">30108 6217 805 0,'0'0'58'0,"0"0"59"15,0 0-73-15,0 0-9 16,0 0-11-16,0 0-21 16,81 3 7-16,-59 19-9 15,5 4 0-15,1-1 3 16,7 3-4-16,-1 1 0 16,2 0-1-16,2 1 6 0,-3 0-10 15,-2-3 2 1,0-1-64-16,1-3-31 0,0-3-231 15</inkml:trace>
  <inkml:trace contextRef="#ctx0" brushRef="#br0" timeOffset="5951.63">30857 6429 634 0,'0'0'138'0,"0"0"-39"15,0 0 9-15,0 0-35 16,0 0-18-16,0 0-47 16,0-9 4-16,0 19-9 15,2 6 11-15,1 1 34 0,1 4-43 16,5 1 12-16,-6 1-10 15,0 2 3-15,-1-1 3 16,-1 2-12-16,-1 1 2 16,0 1 13-16,0 0-12 15,0-1-4-15,0-2 0 16,0-1 4-16,0-3-4 16,0-1 0-16,0-2 1 15,5-2-2-15,2-2 4 16,3-3-3-16,1 1 0 15,7-2 3-15,3-2-3 16,6-4 0-16,-2-2 2 16,-3-2-11-16,-5 0 9 15,-2-6-23-15,-3-7-67 0,-5-4-48 16,-4-1-173-16</inkml:trace>
  <inkml:trace contextRef="#ctx0" brushRef="#br0" timeOffset="6193.35">31097 6657 722 0,'0'0'88'16,"0"0"44"-16,0 0-15 0,0 0-48 15,0 0-30 1,-80-5 22-16,41 5-48 0,0 0 13 15,2 0-26-15,8 0 4 16,7 0-3-16,8 0-1 16,12 0-6-16,2 0-77 15,10 0-90-15,22 0-193 16</inkml:trace>
  <inkml:trace contextRef="#ctx0" brushRef="#br0" timeOffset="6460.95">31608 6663 800 0,'0'0'71'0,"0"0"18"16,0 0-1-16,0 0-30 15,-82-2-28-15,40 2 9 16,-3 0-31-16,2 0 2 16,4 0-10-16,11 0 0 15,11 0-8-15,9 0-7 16,8 0-93-16,0 0-73 16,2-2-501-16</inkml:trace>
  <inkml:trace contextRef="#ctx0" brushRef="#br0" timeOffset="6723.41">31423 6582 1001 0,'0'0'99'0,"0"0"-16"16,0 0 2-16,0 0-47 15,0 0-29-15,0 0-9 16,0 10 0-16,0 9 1 15,0-1-6-15,7 3 9 16,5 0-4-16,0 2 0 0,3 3 2 16,-3-1-2-16,0 0 0 15,-5-2 0 1,-1-5 1-16,-3-4 0 0,0-4-2 16,2-6-85-16,4-4-173 15</inkml:trace>
  <inkml:trace contextRef="#ctx0" brushRef="#br0" timeOffset="6954.39">31779 6659 949 0,'0'0'82'0,"0"0"-25"15,0 0 62-15,0 0-25 0,0 0-59 16,0 0-35-16,3 28 14 15,0 6-11-15,8 5 2 16,7 3 2-16,4-1-3 16,1 1-4-16,-1-7-5 15,-3-3-20-15,-8-7-212 16,-10-12-501-16</inkml:trace>
  <inkml:trace contextRef="#ctx0" brushRef="#br0" timeOffset="26594.18">18989 10429 41 0,'0'0'145'0,"0"0"-83"15,0 0-31-15,0 0 4 16,0 0 40-16,0 0 235 16,0 0-213-16,0 0-97 15,0 0 1-15,0-24 11 0,0 23-11 16,0 1 6-16,0-1-2 15,0 1 0-15,0 0-5 16,0 0 4-16,0 0 0 16,0-2 9-16,0-1-7 15,0 2 2-15,0-2 33 16,0 2-14-16,0 1-8 16,0 0-15-16,0 0-4 15,0-2 11-15,-2 2-11 16,2 0 0-16,0 0 2 15,0 0 0-15,0 0-3 16,0 0 1-16,0 0 0 16,0 0-1-16,0 0 1 0,0 0 0 15,0 0-2-15,3 5 8 16,2-1-12-16,1 4 5 16,-2-1 1-16,-1 2-1 15,2 2 3-15,1 1-2 16,-2 3 3-16,1-1 0 15,-1 2-5-15,1-4 2 16,-2-1 0-16,1-1-5 16,-1-3 6-16,1 0-1 15,-1-3 0-15,-1 1 5 16,-2-1-5-16,2-1 0 16,-2 0-1-16,0-2 0 0,1 1 1 15,1-2 0 1,2 0 4-16,8 0 2 0,9-15-12 15,9-7 6 1,9-6 0-16,7-3 9 0,6-1-8 16,-6 4 3-16,-4 4 12 15,-10 4-11-15,-12 8-4 16,-11 3 2-16,-7 5 1 16,-2 1 23-16,0 0-20 15,1 3 0-15,2 0-6 16,-3 0 2-16,0 0-6 15,0 0 1-15,0 0 2 16,0 0 1-16,0 2 1 16,0 1-2-16,0-1 0 15,0 1-1-15,0 3 1 0,4 1-14 16,-2 4-49-16,-2 3-46 16,0 4-344-16</inkml:trace>
  <inkml:trace contextRef="#ctx0" brushRef="#br0" timeOffset="27813.1">19137 11671 378 0,'0'0'18'0,"0"0"38"16,0 0-13-16,0 0 2 16,0 0-30-16,0 0-8 15,13-29 8-15,-10 26 0 0,-1 1 2 16,-1 1 11 0,-1 1-26-16,2 0 7 15,2 0-9-15,2 0 1 0,3 0 35 16,1 8 17-16,1 2-10 15,1 0-12-15,-2 1-21 16,-1 2 7-16,-2-2-6 16,-2 1-11-16,0 0 19 15,-2 4-15-15,1 0-3 16,1 3 32-16,-1-1-24 16,2 1-8-16,-2-5-1 15,1-2 8-15,1-2-5 16,-3-1 4-16,3-2 5 15,4-3 3-15,-1 0-10 0,3-4 5 16,3 0-1-16,-1 0-8 16,5-1 21-16,2-13-18 15,1-5-2-15,8-3 21 16,0-2-20-16,1-2 1 16,1 0 16-16,-2 1-18 15,2-3 19-15,1 4-11 16,7 1 1-16,5-1 5 15,3 2-12-15,0 1-4 16,-5 4 0-16,-9 5 5 16,-12 3 0-16,-10 4-2 15,-6 2-1-15,-4 1 4 16,-2 1-1-16,0 1-5 0,0 0 0 16,0 0 2-16,0 0 1 15,0 0 0-15,0 0-3 16,0 0 1-16,3 0 0 15,0 0-2-15,-1 0-3 16,2 0 1-16,-4 1-4 16,0 11-32-16,-6-4-119 15,-11-4-673-15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574D-D404-4CAC-9CEF-050693DE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55CD2-B85C-4B4B-8302-EEE5A40EC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6C45-211F-4BB2-BA7D-2E954E4E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E433-83BB-4B1A-85AB-560EF51A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A03F-E721-43EB-B10D-3958CE71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9077-033B-4440-AFE0-A873FE3C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D62FC-BDB0-4A57-A93E-C11FACBC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F0FC-272D-425D-A655-31BA73D2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EABF-6362-4035-B254-682D0763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293-9410-4A54-B286-70ACE2C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93F12-F7B7-4202-8305-72485E25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6B58-7D06-41F0-96BB-3FBF91A5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DFDF-8461-4210-94E8-0451002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B13E-E17C-416F-992A-B3BC325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29F6-92C3-4E08-BAC0-A4AE2C80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535C-AAC6-429B-9894-3BB22CE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D3D7-5155-4926-B76B-2BC77AF8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96B7-2335-4960-8B3A-21C7614C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2972-22D8-486F-A92E-9FCFCC3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F63B-97FD-4C1C-ADB6-DD181AD6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706A-A05F-4D0D-A5D7-E07AB0DE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7194-E473-4EED-9538-D0C1B9DB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56B1-2F97-4F52-ACF8-026A81D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AEB5-61EA-4B2B-87F0-DABA7129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C84F-854E-4429-9540-75AC38D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21FC-12D7-43C7-B288-D142541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23B3-82C8-431B-847E-174631E10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1695-744D-4238-90D1-6F109A5B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2846-6966-4367-A761-F47DCB0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DDA5C-88BA-4948-9759-32034435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5802-AD16-457C-9CF2-C82E42AD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1F6E-B80C-46BD-A6B7-61CB119E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B83A-7CB5-4D7C-ABF6-024E050D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9371-565E-4DA5-8D65-12B747038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9729-EF8F-41E2-BB7B-5B0DB7510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9209-15BE-48F2-B57C-1146AF4A6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74AD9-1247-40D8-9C73-5B7F4FC6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D2C3E-E7AC-4D4F-AE75-C6365C4C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8889-410F-48D6-92FA-84CEFD6D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38F0-5D4E-4470-A7CE-D806679B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F42D3-45D7-443C-9640-ACC5D0D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4E5E6-2882-43A6-A837-CA1CCE57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7295-91CF-4D25-8F2B-12BBB67A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692D4-1559-4759-866F-BB51FC56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8AE3-37FB-4450-A56F-A65EE121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3DEA-916F-4EDC-929A-2CCB3087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6D1B-1502-4FD7-99B0-0A9CC326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E35C-D597-45E4-A005-51C8D703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3631-ADFA-4B4D-9B19-477308E2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9B436-7F9D-4F75-989B-1AAEA61D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B8CE-6FB3-480E-9CCA-61D558D8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C315-8587-4866-8216-4D60CF14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3478-06A2-4569-94F5-8A3CFDF5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50DDA-3C85-4151-AFE1-A855FC21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3C88-CA46-49D1-9F3D-ECBD1B5B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7979-8D85-47E1-A897-066EFD0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7E7D-DFB9-4092-BBDD-34204BD3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497F0-CA03-4A5C-A029-4820D74D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12CFF-1197-4FC7-BF2C-6F587B74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7685-D461-4628-8723-B65F69E4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2300-6536-4AD2-8897-1A304887F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03C0-B26D-46D4-8269-B43C014D23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39C1-2777-4917-A416-E7C5EF941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6D18-5D30-4BA7-A7D1-7DB2EB4AF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C674-A65C-4D6A-8715-5AEBCB21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5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9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2.xml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250.png"/><Relationship Id="rId4" Type="http://schemas.openxmlformats.org/officeDocument/2006/relationships/customXml" Target="../ink/ink23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81F4-202D-4B82-B192-FB129934D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Gambler’s Ruin and Random Walk Problem</a:t>
            </a:r>
          </a:p>
        </p:txBody>
      </p:sp>
    </p:spTree>
    <p:extLst>
      <p:ext uri="{BB962C8B-B14F-4D97-AF65-F5344CB8AC3E}">
        <p14:creationId xmlns:p14="http://schemas.microsoft.com/office/powerpoint/2010/main" val="14848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3AAD0-63CB-4410-8BF1-4EEE29DC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03681"/>
            <a:ext cx="9987280" cy="33207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2C46BB-0991-4D21-98CE-9D4A5CC94E8F}"/>
                  </a:ext>
                </a:extLst>
              </p14:cNvPr>
              <p14:cNvContentPartPr/>
              <p14:nvPr/>
            </p14:nvContentPartPr>
            <p14:xfrm>
              <a:off x="1682640" y="2494080"/>
              <a:ext cx="3980160" cy="87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2C46BB-0991-4D21-98CE-9D4A5CC94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280" y="2484720"/>
                <a:ext cx="399888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183362-8F4C-AF54-B0B6-ABA1AECEBC35}"/>
                  </a:ext>
                </a:extLst>
              </p14:cNvPr>
              <p14:cNvContentPartPr/>
              <p14:nvPr/>
            </p14:nvContentPartPr>
            <p14:xfrm>
              <a:off x="6835320" y="2192400"/>
              <a:ext cx="4653360" cy="208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183362-8F4C-AF54-B0B6-ABA1AECEBC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5960" y="2183040"/>
                <a:ext cx="4672080" cy="21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5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5852B-CFCD-4525-988F-4CC8B9C4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1" y="894080"/>
            <a:ext cx="9600882" cy="46589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B5DD6D-94C9-4113-A1E3-F4622BD29AF1}"/>
                  </a:ext>
                </a:extLst>
              </p14:cNvPr>
              <p14:cNvContentPartPr/>
              <p14:nvPr/>
            </p14:nvContentPartPr>
            <p14:xfrm>
              <a:off x="3344400" y="2345400"/>
              <a:ext cx="1717920" cy="306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B5DD6D-94C9-4113-A1E3-F4622BD29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040" y="2336040"/>
                <a:ext cx="1736640" cy="30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57B32-DDB1-415E-8026-0128DFEB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981201"/>
            <a:ext cx="9620250" cy="2346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B13E9C-FF2E-D309-F3C0-72892BECCF57}"/>
                  </a:ext>
                </a:extLst>
              </p14:cNvPr>
              <p14:cNvContentPartPr/>
              <p14:nvPr/>
            </p14:nvContentPartPr>
            <p14:xfrm>
              <a:off x="8730360" y="3649320"/>
              <a:ext cx="1649880" cy="151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B13E9C-FF2E-D309-F3C0-72892BECCF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1000" y="3639960"/>
                <a:ext cx="166860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3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31655" y="6466433"/>
            <a:ext cx="22923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13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598" y="135736"/>
            <a:ext cx="7595234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Random </a:t>
            </a:r>
            <a:r>
              <a:rPr spc="-40" dirty="0"/>
              <a:t>Walks </a:t>
            </a:r>
            <a:r>
              <a:rPr dirty="0"/>
              <a:t>in </a:t>
            </a:r>
            <a:r>
              <a:rPr spc="-105" dirty="0"/>
              <a:t>Two</a:t>
            </a:r>
            <a:r>
              <a:rPr spc="-285" dirty="0"/>
              <a:t> </a:t>
            </a:r>
            <a:r>
              <a:rPr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621917"/>
            <a:ext cx="8077834" cy="4122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7620" indent="-344805" algn="just"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imagine a </a:t>
            </a:r>
            <a:r>
              <a:rPr sz="3200" dirty="0">
                <a:latin typeface="Times New Roman"/>
                <a:cs typeface="Times New Roman"/>
              </a:rPr>
              <a:t>random </a:t>
            </a:r>
            <a:r>
              <a:rPr sz="3200" spc="-5" dirty="0">
                <a:latin typeface="Times New Roman"/>
                <a:cs typeface="Times New Roman"/>
              </a:rPr>
              <a:t>walk in two </a:t>
            </a:r>
            <a:r>
              <a:rPr sz="3200" dirty="0">
                <a:latin typeface="Times New Roman"/>
                <a:cs typeface="Times New Roman"/>
              </a:rPr>
              <a:t>dimensions,  </a:t>
            </a:r>
            <a:r>
              <a:rPr sz="3200" spc="-5" dirty="0">
                <a:latin typeface="Times New Roman"/>
                <a:cs typeface="Times New Roman"/>
              </a:rPr>
              <a:t>imagine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had </a:t>
            </a:r>
            <a:r>
              <a:rPr sz="3200" dirty="0">
                <a:latin typeface="Times New Roman"/>
                <a:cs typeface="Times New Roman"/>
              </a:rPr>
              <a:t>four </a:t>
            </a:r>
            <a:r>
              <a:rPr sz="3200" spc="-5" dirty="0">
                <a:latin typeface="Times New Roman"/>
                <a:cs typeface="Times New Roman"/>
              </a:rPr>
              <a:t>possible directions </a:t>
            </a:r>
            <a:r>
              <a:rPr sz="3200" spc="-10" dirty="0">
                <a:latin typeface="Times New Roman"/>
                <a:cs typeface="Times New Roman"/>
              </a:rPr>
              <a:t>you  </a:t>
            </a:r>
            <a:r>
              <a:rPr sz="3200" dirty="0">
                <a:latin typeface="Times New Roman"/>
                <a:cs typeface="Times New Roman"/>
              </a:rPr>
              <a:t>could </a:t>
            </a:r>
            <a:r>
              <a:rPr sz="3200" spc="-20" dirty="0">
                <a:latin typeface="Times New Roman"/>
                <a:cs typeface="Times New Roman"/>
              </a:rPr>
              <a:t>move </a:t>
            </a:r>
            <a:r>
              <a:rPr sz="3200" spc="-10" dirty="0">
                <a:latin typeface="Times New Roman"/>
                <a:cs typeface="Times New Roman"/>
              </a:rPr>
              <a:t>— </a:t>
            </a:r>
            <a:r>
              <a:rPr sz="3200" spc="-5" dirty="0">
                <a:latin typeface="Times New Roman"/>
                <a:cs typeface="Times New Roman"/>
              </a:rPr>
              <a:t>right, left, forward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back.</a:t>
            </a:r>
            <a:endParaRPr sz="3200">
              <a:latin typeface="Times New Roman"/>
              <a:cs typeface="Times New Roman"/>
            </a:endParaRPr>
          </a:p>
          <a:p>
            <a:pPr marL="356870" marR="9525" indent="-344805" algn="just">
              <a:spcBef>
                <a:spcPts val="775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choose </a:t>
            </a:r>
            <a:r>
              <a:rPr sz="3200" spc="-5" dirty="0">
                <a:latin typeface="Times New Roman"/>
                <a:cs typeface="Times New Roman"/>
              </a:rPr>
              <a:t>the direction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each </a:t>
            </a:r>
            <a:r>
              <a:rPr sz="3200" dirty="0">
                <a:latin typeface="Times New Roman"/>
                <a:cs typeface="Times New Roman"/>
              </a:rPr>
              <a:t>step,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dirty="0">
                <a:latin typeface="Times New Roman"/>
                <a:cs typeface="Times New Roman"/>
              </a:rPr>
              <a:t>flip  </a:t>
            </a:r>
            <a:r>
              <a:rPr sz="3200" spc="-5" dirty="0">
                <a:latin typeface="Times New Roman"/>
                <a:cs typeface="Times New Roman"/>
              </a:rPr>
              <a:t>a coin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twice.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first flip </a:t>
            </a:r>
            <a:r>
              <a:rPr sz="3200" spc="-5" dirty="0">
                <a:latin typeface="Times New Roman"/>
                <a:cs typeface="Times New Roman"/>
              </a:rPr>
              <a:t>decides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right/left and  forward/back, the next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decides which </a:t>
            </a:r>
            <a:r>
              <a:rPr sz="3200" spc="5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the two </a:t>
            </a:r>
            <a:r>
              <a:rPr sz="3200" dirty="0">
                <a:latin typeface="Times New Roman"/>
                <a:cs typeface="Times New Roman"/>
              </a:rPr>
              <a:t>directions </a:t>
            </a:r>
            <a:r>
              <a:rPr sz="3200" spc="-5" dirty="0">
                <a:latin typeface="Times New Roman"/>
                <a:cs typeface="Times New Roman"/>
              </a:rPr>
              <a:t>you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go.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21967E-40BA-4157-9684-1A0278F1ACC2}"/>
                  </a:ext>
                </a:extLst>
              </p14:cNvPr>
              <p14:cNvContentPartPr/>
              <p14:nvPr/>
            </p14:nvContentPartPr>
            <p14:xfrm>
              <a:off x="3682080" y="2511000"/>
              <a:ext cx="5551920" cy="163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1967E-40BA-4157-9684-1A0278F1A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720" y="2501640"/>
                <a:ext cx="5570640" cy="165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45291-F41F-4582-BC86-EF3FBF9C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69912"/>
            <a:ext cx="981075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1E961-7105-4BBC-B62C-E7670F5D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429000"/>
            <a:ext cx="5905500" cy="2952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E2C2B7-E705-4701-8F39-BE407BF1DF20}"/>
                  </a:ext>
                </a:extLst>
              </p14:cNvPr>
              <p14:cNvContentPartPr/>
              <p14:nvPr/>
            </p14:nvContentPartPr>
            <p14:xfrm>
              <a:off x="6432120" y="1011240"/>
              <a:ext cx="369000" cy="8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E2C2B7-E705-4701-8F39-BE407BF1DF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2760" y="1001880"/>
                <a:ext cx="38772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45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37720-30B1-4166-8D9F-0BE0279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477520"/>
            <a:ext cx="8442960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0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7267A-80E2-42C5-9355-F9BBF853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90562"/>
            <a:ext cx="9410700" cy="5476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19D98B-7828-42CB-B8C8-84304CDCA410}"/>
                  </a:ext>
                </a:extLst>
              </p14:cNvPr>
              <p14:cNvContentPartPr/>
              <p14:nvPr/>
            </p14:nvContentPartPr>
            <p14:xfrm>
              <a:off x="4124160" y="324360"/>
              <a:ext cx="7542000" cy="580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19D98B-7828-42CB-B8C8-84304CDCA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4800" y="315000"/>
                <a:ext cx="7560720" cy="58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69767-636E-4F0C-898E-CEA86F489DA2}"/>
                  </a:ext>
                </a:extLst>
              </p14:cNvPr>
              <p14:cNvContentPartPr/>
              <p14:nvPr/>
            </p14:nvContentPartPr>
            <p14:xfrm>
              <a:off x="4003560" y="2855520"/>
              <a:ext cx="7709400" cy="31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69767-636E-4F0C-898E-CEA86F489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4200" y="2846160"/>
                <a:ext cx="7728120" cy="31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0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37B23A-850C-4BBC-B554-D730818A0207}"/>
                  </a:ext>
                </a:extLst>
              </p14:cNvPr>
              <p14:cNvContentPartPr/>
              <p14:nvPr/>
            </p14:nvContentPartPr>
            <p14:xfrm>
              <a:off x="1000080" y="579960"/>
              <a:ext cx="7544160" cy="400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37B23A-850C-4BBC-B554-D730818A0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570600"/>
                <a:ext cx="7562880" cy="40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5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38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1F977-0354-4833-AD70-61BD9DFB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0" y="1094740"/>
            <a:ext cx="8801100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635DB5-81C9-418D-85FB-796A32A4ED63}"/>
                  </a:ext>
                </a:extLst>
              </p14:cNvPr>
              <p14:cNvContentPartPr/>
              <p14:nvPr/>
            </p14:nvContentPartPr>
            <p14:xfrm>
              <a:off x="9586440" y="1607040"/>
              <a:ext cx="586440" cy="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635DB5-81C9-418D-85FB-796A32A4ED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7080" y="1597680"/>
                <a:ext cx="60516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7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336-9108-4D5B-B5F7-361A044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BD3D-B48D-4ECE-B4CD-8CADBCC2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reluctant gambler is dragged to the river boat casino by his more free-wheeling friends. He takes only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gamble win.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he does not know much about gambling, he decides to play roulette. At each spin, he places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red. If red occurs, he wins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black comes up, he loses his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 the odds of winning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will quit playing when he either has zero money left, or is up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$25($75 total).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model this process as Markov chain and examine its long-run behavior.    </a:t>
            </a:r>
          </a:p>
        </p:txBody>
      </p:sp>
    </p:spTree>
    <p:extLst>
      <p:ext uri="{BB962C8B-B14F-4D97-AF65-F5344CB8AC3E}">
        <p14:creationId xmlns:p14="http://schemas.microsoft.com/office/powerpoint/2010/main" val="173267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03CA2-36C7-4E25-94D7-A0D79B555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11"/>
          <a:stretch/>
        </p:blipFill>
        <p:spPr>
          <a:xfrm>
            <a:off x="873760" y="623887"/>
            <a:ext cx="10942319" cy="50149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541BBD-D276-4851-AEA1-3C79FECF3A88}"/>
                  </a:ext>
                </a:extLst>
              </p14:cNvPr>
              <p14:cNvContentPartPr/>
              <p14:nvPr/>
            </p14:nvContentPartPr>
            <p14:xfrm>
              <a:off x="1874880" y="2832480"/>
              <a:ext cx="7141680" cy="290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541BBD-D276-4851-AEA1-3C79FECF3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5520" y="2823120"/>
                <a:ext cx="7160400" cy="29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F271B1-E3DD-4D76-9D0F-41E824547C14}"/>
                  </a:ext>
                </a:extLst>
              </p14:cNvPr>
              <p14:cNvContentPartPr/>
              <p14:nvPr/>
            </p14:nvContentPartPr>
            <p14:xfrm>
              <a:off x="1836000" y="1019880"/>
              <a:ext cx="8780400" cy="270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F271B1-E3DD-4D76-9D0F-41E824547C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6640" y="1010520"/>
                <a:ext cx="8799120" cy="27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9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F2E21-1691-479E-9AC5-D41E25AD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965960"/>
            <a:ext cx="10535919" cy="2738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034575-BBA5-4FBE-97F7-11EE12C6C1A7}"/>
                  </a:ext>
                </a:extLst>
              </p14:cNvPr>
              <p14:cNvContentPartPr/>
              <p14:nvPr/>
            </p14:nvContentPartPr>
            <p14:xfrm>
              <a:off x="3084480" y="1641240"/>
              <a:ext cx="8030880" cy="230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034575-BBA5-4FBE-97F7-11EE12C6C1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5120" y="1631880"/>
                <a:ext cx="8049600" cy="23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12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8C703-7849-4594-9700-A158BFCB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109662"/>
            <a:ext cx="10901680" cy="5240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264D8-8DF8-4AD2-80C5-180F1CC9C3B9}"/>
                  </a:ext>
                </a:extLst>
              </p14:cNvPr>
              <p14:cNvContentPartPr/>
              <p14:nvPr/>
            </p14:nvContentPartPr>
            <p14:xfrm>
              <a:off x="1433520" y="360720"/>
              <a:ext cx="9779760" cy="637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264D8-8DF8-4AD2-80C5-180F1CC9C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60" y="351360"/>
                <a:ext cx="9798480" cy="63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B54FB2-C1C3-41F0-80D5-0ECC6E9F4C05}"/>
                  </a:ext>
                </a:extLst>
              </p14:cNvPr>
              <p14:cNvContentPartPr/>
              <p14:nvPr/>
            </p14:nvContentPartPr>
            <p14:xfrm>
              <a:off x="2273400" y="2224080"/>
              <a:ext cx="7683480" cy="28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B54FB2-C1C3-41F0-80D5-0ECC6E9F4C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40" y="2214720"/>
                <a:ext cx="7702200" cy="28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02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56943-C00A-43C5-912F-8C34CC9E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229552"/>
            <a:ext cx="7391400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C1855-E17F-40BF-BD9A-54EBA6462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513840"/>
            <a:ext cx="9714548" cy="5215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ACCAD-7D5F-4FF4-8A1E-A048D6B43307}"/>
                  </a:ext>
                </a:extLst>
              </p14:cNvPr>
              <p14:cNvContentPartPr/>
              <p14:nvPr/>
            </p14:nvContentPartPr>
            <p14:xfrm>
              <a:off x="4094280" y="1090080"/>
              <a:ext cx="5128560" cy="513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ACCAD-7D5F-4FF4-8A1E-A048D6B433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920" y="1080720"/>
                <a:ext cx="5147280" cy="51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E3729A-14D1-4AD4-A988-D6834D30F7AE}"/>
                  </a:ext>
                </a:extLst>
              </p14:cNvPr>
              <p14:cNvContentPartPr/>
              <p14:nvPr/>
            </p14:nvContentPartPr>
            <p14:xfrm>
              <a:off x="3084480" y="676080"/>
              <a:ext cx="5529240" cy="492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E3729A-14D1-4AD4-A988-D6834D30F7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5120" y="666720"/>
                <a:ext cx="5547960" cy="49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BFDDAA-A3CA-523A-163C-3AD9D4CC9712}"/>
                  </a:ext>
                </a:extLst>
              </p14:cNvPr>
              <p14:cNvContentPartPr/>
              <p14:nvPr/>
            </p14:nvContentPartPr>
            <p14:xfrm>
              <a:off x="693720" y="2143440"/>
              <a:ext cx="11044080" cy="403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BFDDAA-A3CA-523A-163C-3AD9D4CC97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360" y="2134080"/>
                <a:ext cx="11062800" cy="40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8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A1C13-0C3E-4C63-95CB-D3D9237A74FE}"/>
                  </a:ext>
                </a:extLst>
              </p14:cNvPr>
              <p14:cNvContentPartPr/>
              <p14:nvPr/>
            </p14:nvContentPartPr>
            <p14:xfrm>
              <a:off x="651960" y="441720"/>
              <a:ext cx="9525240" cy="63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A1C13-0C3E-4C63-95CB-D3D9237A74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432360"/>
                <a:ext cx="9543960" cy="63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38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D6590-19CE-4114-A444-EC0A7E7D54C5}"/>
                  </a:ext>
                </a:extLst>
              </p14:cNvPr>
              <p14:cNvContentPartPr/>
              <p14:nvPr/>
            </p14:nvContentPartPr>
            <p14:xfrm>
              <a:off x="974160" y="257040"/>
              <a:ext cx="10113480" cy="611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D6590-19CE-4114-A444-EC0A7E7D5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800" y="247680"/>
                <a:ext cx="10132200" cy="61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7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4DCF58-EC0F-41FB-9057-51AE1F76388F}"/>
                  </a:ext>
                </a:extLst>
              </p14:cNvPr>
              <p14:cNvContentPartPr/>
              <p14:nvPr/>
            </p14:nvContentPartPr>
            <p14:xfrm>
              <a:off x="1492920" y="459720"/>
              <a:ext cx="10661400" cy="624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4DCF58-EC0F-41FB-9057-51AE1F763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560" y="450360"/>
                <a:ext cx="10680120" cy="62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3C5A35-2497-4A81-9D99-D21534C1C2DA}"/>
                  </a:ext>
                </a:extLst>
              </p14:cNvPr>
              <p14:cNvContentPartPr/>
              <p14:nvPr/>
            </p14:nvContentPartPr>
            <p14:xfrm>
              <a:off x="3354480" y="255240"/>
              <a:ext cx="8450640" cy="549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3C5A35-2497-4A81-9D99-D21534C1C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5120" y="245880"/>
                <a:ext cx="8469360" cy="55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75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DB8E45-7E1F-4B4A-83A4-E9F0FC5805DD}"/>
                  </a:ext>
                </a:extLst>
              </p14:cNvPr>
              <p14:cNvContentPartPr/>
              <p14:nvPr/>
            </p14:nvContentPartPr>
            <p14:xfrm>
              <a:off x="954720" y="338400"/>
              <a:ext cx="8802360" cy="247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DB8E45-7E1F-4B4A-83A4-E9F0FC580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360" y="329040"/>
                <a:ext cx="8821080" cy="24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6FCFC4-2138-4A7F-B7DE-C3F95F095D3D}"/>
                  </a:ext>
                </a:extLst>
              </p14:cNvPr>
              <p14:cNvContentPartPr/>
              <p14:nvPr/>
            </p14:nvContentPartPr>
            <p14:xfrm>
              <a:off x="2562480" y="1659240"/>
              <a:ext cx="2945520" cy="275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6FCFC4-2138-4A7F-B7DE-C3F95F095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3120" y="1649880"/>
                <a:ext cx="2964240" cy="27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8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199F-221A-4BA5-B644-BB54D7E0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905-49DE-4EAA-8437-AF7642E8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680" marR="825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61315" algn="l"/>
                <a:tab pos="361950" algn="l"/>
                <a:tab pos="855344" algn="l"/>
                <a:tab pos="2455545" algn="l"/>
                <a:tab pos="3517265" algn="l"/>
                <a:tab pos="4013835" algn="l"/>
                <a:tab pos="4416425" algn="l"/>
                <a:tab pos="6132830" algn="l"/>
                <a:tab pos="6699884" algn="l"/>
              </a:tabLst>
            </a:pPr>
            <a:r>
              <a:rPr lang="en-US" spc="-10" dirty="0"/>
              <a:t>A	</a:t>
            </a:r>
            <a:r>
              <a:rPr lang="en-US" b="1" spc="-5" dirty="0">
                <a:latin typeface="Times New Roman"/>
                <a:cs typeface="Times New Roman"/>
              </a:rPr>
              <a:t>r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5" dirty="0">
                <a:latin typeface="Times New Roman"/>
                <a:cs typeface="Times New Roman"/>
              </a:rPr>
              <a:t>nd</a:t>
            </a:r>
            <a:r>
              <a:rPr lang="en-US" b="1" spc="30" dirty="0">
                <a:latin typeface="Times New Roman"/>
                <a:cs typeface="Times New Roman"/>
              </a:rPr>
              <a:t>o</a:t>
            </a:r>
            <a:r>
              <a:rPr lang="en-US" b="1" spc="-10" dirty="0">
                <a:latin typeface="Times New Roman"/>
                <a:cs typeface="Times New Roman"/>
              </a:rPr>
              <a:t>m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35" dirty="0">
                <a:latin typeface="Times New Roman"/>
                <a:cs typeface="Times New Roman"/>
              </a:rPr>
              <a:t>w</a:t>
            </a:r>
            <a:r>
              <a:rPr lang="en-US" b="1" spc="5" dirty="0">
                <a:latin typeface="Times New Roman"/>
                <a:cs typeface="Times New Roman"/>
              </a:rPr>
              <a:t>a</a:t>
            </a:r>
            <a:r>
              <a:rPr lang="en-US" b="1" spc="-5" dirty="0">
                <a:latin typeface="Times New Roman"/>
                <a:cs typeface="Times New Roman"/>
              </a:rPr>
              <a:t>lk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spc="-5" dirty="0"/>
              <a:t>is</a:t>
            </a:r>
            <a:r>
              <a:rPr lang="en-US" dirty="0"/>
              <a:t>	</a:t>
            </a:r>
            <a:r>
              <a:rPr lang="en-US" spc="-5" dirty="0"/>
              <a:t>a</a:t>
            </a:r>
            <a:r>
              <a:rPr lang="en-US" dirty="0"/>
              <a:t>	</a:t>
            </a:r>
            <a:r>
              <a:rPr lang="en-US" spc="20" dirty="0"/>
              <a:t>s</a:t>
            </a:r>
            <a:r>
              <a:rPr lang="en-US" spc="-5" dirty="0"/>
              <a:t>e</a:t>
            </a:r>
            <a:r>
              <a:rPr lang="en-US" dirty="0"/>
              <a:t>qu</a:t>
            </a:r>
            <a:r>
              <a:rPr lang="en-US" spc="-5" dirty="0"/>
              <a:t>e</a:t>
            </a:r>
            <a:r>
              <a:rPr lang="en-US" dirty="0"/>
              <a:t>n</a:t>
            </a:r>
            <a:r>
              <a:rPr lang="en-US" spc="-5" dirty="0"/>
              <a:t>ce</a:t>
            </a:r>
            <a:r>
              <a:rPr lang="en-US" dirty="0"/>
              <a:t>	</a:t>
            </a:r>
            <a:r>
              <a:rPr lang="en-US" spc="30" dirty="0"/>
              <a:t>o</a:t>
            </a:r>
            <a:r>
              <a:rPr lang="en-US" spc="-5" dirty="0"/>
              <a:t>f</a:t>
            </a:r>
            <a:r>
              <a:rPr lang="en-US" dirty="0"/>
              <a:t>	d</a:t>
            </a:r>
            <a:r>
              <a:rPr lang="en-US" spc="-5" dirty="0"/>
              <a:t>iscrete,  fixed-length steps in random</a:t>
            </a:r>
            <a:r>
              <a:rPr lang="en-US" spc="20" dirty="0"/>
              <a:t> </a:t>
            </a:r>
            <a:r>
              <a:rPr lang="en-US" spc="-5" dirty="0"/>
              <a:t>directions.</a:t>
            </a:r>
          </a:p>
          <a:p>
            <a:pPr marL="36068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1315" algn="l"/>
                <a:tab pos="361950" algn="l"/>
                <a:tab pos="2044064" algn="l"/>
                <a:tab pos="3300729" algn="l"/>
                <a:tab pos="4303395" algn="l"/>
                <a:tab pos="4992370" algn="l"/>
                <a:tab pos="7727950" algn="l"/>
              </a:tabLst>
            </a:pPr>
            <a:r>
              <a:rPr lang="en-US" spc="-5" dirty="0"/>
              <a:t>Ra</a:t>
            </a:r>
            <a:r>
              <a:rPr lang="en-US" dirty="0"/>
              <a:t>nd</a:t>
            </a:r>
            <a:r>
              <a:rPr lang="en-US" spc="25" dirty="0"/>
              <a:t>o</a:t>
            </a:r>
            <a:r>
              <a:rPr lang="en-US" spc="-5" dirty="0"/>
              <a:t>m</a:t>
            </a:r>
            <a:r>
              <a:rPr lang="en-US" dirty="0"/>
              <a:t>	</a:t>
            </a:r>
            <a:r>
              <a:rPr lang="en-US" spc="-5" dirty="0"/>
              <a:t>walks</a:t>
            </a:r>
            <a:r>
              <a:rPr lang="en-US" dirty="0"/>
              <a:t>	</a:t>
            </a:r>
            <a:r>
              <a:rPr lang="en-US" spc="-40" dirty="0"/>
              <a:t>m</a:t>
            </a:r>
            <a:r>
              <a:rPr lang="en-US" spc="10" dirty="0"/>
              <a:t>a</a:t>
            </a:r>
            <a:r>
              <a:rPr lang="en-US" spc="-5" dirty="0"/>
              <a:t>y</a:t>
            </a:r>
            <a:r>
              <a:rPr lang="en-US" dirty="0"/>
              <a:t>	</a:t>
            </a:r>
            <a:r>
              <a:rPr lang="en-US" spc="5" dirty="0"/>
              <a:t>b</a:t>
            </a:r>
            <a:r>
              <a:rPr lang="en-US" spc="-5" dirty="0"/>
              <a:t>e</a:t>
            </a:r>
            <a:r>
              <a:rPr lang="en-US" dirty="0"/>
              <a:t>	</a:t>
            </a:r>
            <a:r>
              <a:rPr lang="en-US" spc="5" dirty="0"/>
              <a:t>1</a:t>
            </a:r>
            <a:r>
              <a:rPr lang="en-US" spc="-10" dirty="0"/>
              <a:t>-</a:t>
            </a:r>
            <a:r>
              <a:rPr lang="en-US" dirty="0"/>
              <a:t>d</a:t>
            </a:r>
            <a:r>
              <a:rPr lang="en-US" spc="10" dirty="0"/>
              <a:t>i</a:t>
            </a:r>
            <a:r>
              <a:rPr lang="en-US" spc="-45" dirty="0"/>
              <a:t>m</a:t>
            </a:r>
            <a:r>
              <a:rPr lang="en-US" spc="-5" dirty="0"/>
              <a:t>e</a:t>
            </a:r>
            <a:r>
              <a:rPr lang="en-US" spc="20" dirty="0"/>
              <a:t>n</a:t>
            </a:r>
            <a:r>
              <a:rPr lang="en-US" spc="-5" dirty="0"/>
              <a:t>si</a:t>
            </a:r>
            <a:r>
              <a:rPr lang="en-US" spc="5" dirty="0"/>
              <a:t>o</a:t>
            </a:r>
            <a:r>
              <a:rPr lang="en-US" dirty="0"/>
              <a:t>n</a:t>
            </a:r>
            <a:r>
              <a:rPr lang="en-US" spc="-5" dirty="0"/>
              <a:t>al,</a:t>
            </a:r>
            <a:r>
              <a:rPr lang="en-US" dirty="0"/>
              <a:t>	</a:t>
            </a:r>
            <a:r>
              <a:rPr lang="en-US" spc="5" dirty="0"/>
              <a:t>2</a:t>
            </a:r>
            <a:r>
              <a:rPr lang="en-US" spc="-5" dirty="0"/>
              <a:t>-  </a:t>
            </a:r>
            <a:r>
              <a:rPr lang="en-US" spc="-10" dirty="0"/>
              <a:t>dimensional, </a:t>
            </a:r>
            <a:r>
              <a:rPr lang="en-US" dirty="0"/>
              <a:t>or </a:t>
            </a:r>
            <a:r>
              <a:rPr lang="en-US" spc="-5" dirty="0"/>
              <a:t>n-dimensional </a:t>
            </a:r>
            <a:r>
              <a:rPr lang="en-US" dirty="0"/>
              <a:t>for </a:t>
            </a:r>
            <a:r>
              <a:rPr lang="en-US" spc="-5" dirty="0"/>
              <a:t>any</a:t>
            </a:r>
            <a:r>
              <a:rPr lang="en-US" spc="90" dirty="0"/>
              <a:t> </a:t>
            </a:r>
            <a:r>
              <a:rPr lang="en-US" dirty="0"/>
              <a:t>n.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8731DD-BCC3-46D3-9319-860C5B434328}"/>
                  </a:ext>
                </a:extLst>
              </p14:cNvPr>
              <p14:cNvContentPartPr/>
              <p14:nvPr/>
            </p14:nvContentPartPr>
            <p14:xfrm>
              <a:off x="788760" y="652320"/>
              <a:ext cx="26856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8731DD-BCC3-46D3-9319-860C5B434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400" y="642960"/>
                <a:ext cx="28728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5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655" y="6466433"/>
            <a:ext cx="22923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0244" y="333579"/>
            <a:ext cx="8077834" cy="589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3405" marR="120650" indent="-2997200"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The </a:t>
            </a:r>
            <a:r>
              <a:rPr sz="3200" b="1" spc="-10" dirty="0">
                <a:latin typeface="Times New Roman"/>
                <a:cs typeface="Times New Roman"/>
              </a:rPr>
              <a:t>Simplest </a:t>
            </a:r>
            <a:r>
              <a:rPr sz="3200" b="1" spc="-5" dirty="0">
                <a:latin typeface="Times New Roman"/>
                <a:cs typeface="Times New Roman"/>
              </a:rPr>
              <a:t>Random </a:t>
            </a:r>
            <a:r>
              <a:rPr sz="3200" b="1" spc="-45" dirty="0">
                <a:latin typeface="Times New Roman"/>
                <a:cs typeface="Times New Roman"/>
              </a:rPr>
              <a:t>Walk: </a:t>
            </a:r>
            <a:r>
              <a:rPr sz="3200" b="1" spc="-35" dirty="0">
                <a:latin typeface="Times New Roman"/>
                <a:cs typeface="Times New Roman"/>
              </a:rPr>
              <a:t>Walking </a:t>
            </a:r>
            <a:r>
              <a:rPr sz="3200" b="1" spc="-5" dirty="0">
                <a:latin typeface="Times New Roman"/>
                <a:cs typeface="Times New Roman"/>
              </a:rPr>
              <a:t>in </a:t>
            </a:r>
            <a:r>
              <a:rPr sz="3200" b="1" spc="-10" dirty="0">
                <a:latin typeface="Times New Roman"/>
                <a:cs typeface="Times New Roman"/>
              </a:rPr>
              <a:t>One  Dimension</a:t>
            </a:r>
            <a:endParaRPr sz="3200">
              <a:latin typeface="Times New Roman"/>
              <a:cs typeface="Times New Roman"/>
            </a:endParaRPr>
          </a:p>
          <a:p>
            <a:pPr marL="356870" marR="12065" indent="-344805" algn="just">
              <a:spcBef>
                <a:spcPts val="2460"/>
              </a:spcBef>
              <a:buFont typeface="Arial"/>
              <a:buChar char="•"/>
              <a:tabLst>
                <a:tab pos="357505" algn="l"/>
              </a:tabLst>
            </a:pPr>
            <a:r>
              <a:rPr sz="3200" dirty="0">
                <a:latin typeface="Times New Roman"/>
                <a:cs typeface="Times New Roman"/>
              </a:rPr>
              <a:t>Random </a:t>
            </a:r>
            <a:r>
              <a:rPr sz="3200" spc="-5" dirty="0">
                <a:latin typeface="Times New Roman"/>
                <a:cs typeface="Times New Roman"/>
              </a:rPr>
              <a:t>walks are simplest when they’re taken  in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dimension.</a:t>
            </a:r>
            <a:endParaRPr sz="3200">
              <a:latin typeface="Times New Roman"/>
              <a:cs typeface="Times New Roman"/>
            </a:endParaRPr>
          </a:p>
          <a:p>
            <a:pPr marL="356870" marR="8255" indent="-344805" algn="just"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Imagine standing at the </a:t>
            </a:r>
            <a:r>
              <a:rPr sz="3200" dirty="0">
                <a:latin typeface="Times New Roman"/>
                <a:cs typeface="Times New Roman"/>
              </a:rPr>
              <a:t>point </a:t>
            </a:r>
            <a:r>
              <a:rPr sz="3200" spc="-5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a number  line </a:t>
            </a:r>
            <a:r>
              <a:rPr sz="3200" dirty="0">
                <a:latin typeface="Times New Roman"/>
                <a:cs typeface="Times New Roman"/>
              </a:rPr>
              <a:t>or balance </a:t>
            </a:r>
            <a:r>
              <a:rPr sz="3200" spc="-5" dirty="0">
                <a:latin typeface="Times New Roman"/>
                <a:cs typeface="Times New Roman"/>
              </a:rPr>
              <a:t>beam, where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have two  possible directions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movement– forwards </a:t>
            </a:r>
            <a:r>
              <a:rPr sz="3200" spc="5" dirty="0">
                <a:latin typeface="Times New Roman"/>
                <a:cs typeface="Times New Roman"/>
              </a:rPr>
              <a:t>or  </a:t>
            </a:r>
            <a:r>
              <a:rPr sz="3200" spc="-5" dirty="0">
                <a:latin typeface="Times New Roman"/>
                <a:cs typeface="Times New Roman"/>
              </a:rPr>
              <a:t>backwards.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spcBef>
                <a:spcPts val="775"/>
              </a:spcBef>
              <a:buFont typeface="Arial"/>
              <a:buChar char="•"/>
              <a:tabLst>
                <a:tab pos="494665" algn="l"/>
              </a:tabLst>
            </a:pPr>
            <a:r>
              <a:rPr dirty="0"/>
              <a:t>	</a:t>
            </a:r>
            <a:r>
              <a:rPr sz="3200" spc="-10" dirty="0">
                <a:latin typeface="Times New Roman"/>
                <a:cs typeface="Times New Roman"/>
              </a:rPr>
              <a:t>Flip </a:t>
            </a:r>
            <a:r>
              <a:rPr sz="3200" spc="-5" dirty="0">
                <a:latin typeface="Times New Roman"/>
                <a:cs typeface="Times New Roman"/>
              </a:rPr>
              <a:t>a coin to choose your direction, heads is  forward, tails is </a:t>
            </a:r>
            <a:r>
              <a:rPr sz="3200" spc="5" dirty="0">
                <a:latin typeface="Times New Roman"/>
                <a:cs typeface="Times New Roman"/>
              </a:rPr>
              <a:t>back. </a:t>
            </a:r>
            <a:r>
              <a:rPr sz="3200" spc="-5" dirty="0">
                <a:latin typeface="Times New Roman"/>
                <a:cs typeface="Times New Roman"/>
              </a:rPr>
              <a:t>After </a:t>
            </a:r>
            <a:r>
              <a:rPr sz="3200" dirty="0">
                <a:latin typeface="Times New Roman"/>
                <a:cs typeface="Times New Roman"/>
              </a:rPr>
              <a:t>every </a:t>
            </a:r>
            <a:r>
              <a:rPr sz="3200" spc="-5" dirty="0">
                <a:latin typeface="Times New Roman"/>
                <a:cs typeface="Times New Roman"/>
              </a:rPr>
              <a:t>flip </a:t>
            </a:r>
            <a:r>
              <a:rPr sz="3200" spc="-15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coin,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take just </a:t>
            </a:r>
            <a:r>
              <a:rPr sz="3200" dirty="0">
                <a:latin typeface="Times New Roman"/>
                <a:cs typeface="Times New Roman"/>
              </a:rPr>
              <a:t>one step; </a:t>
            </a: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dirty="0">
                <a:latin typeface="Times New Roman"/>
                <a:cs typeface="Times New Roman"/>
              </a:rPr>
              <a:t>flip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again.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31655" y="6466433"/>
            <a:ext cx="22923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20" y="403376"/>
            <a:ext cx="12298680" cy="1249060"/>
          </a:xfrm>
          <a:prstGeom prst="rect">
            <a:avLst/>
          </a:prstGeom>
        </p:spPr>
        <p:txBody>
          <a:bodyPr vert="horz" wrap="square" lIns="0" tIns="43180" rIns="0" bIns="0" rtlCol="0" anchor="ctr">
            <a:spAutoFit/>
          </a:bodyPr>
          <a:lstStyle/>
          <a:p>
            <a:pPr marL="807720" marR="5080" indent="-207645">
              <a:lnSpc>
                <a:spcPts val="4710"/>
              </a:lnSpc>
              <a:spcBef>
                <a:spcPts val="340"/>
              </a:spcBef>
            </a:pPr>
            <a:r>
              <a:rPr spc="5" dirty="0"/>
              <a:t>The </a:t>
            </a:r>
            <a:r>
              <a:rPr dirty="0"/>
              <a:t>Simplest </a:t>
            </a:r>
            <a:r>
              <a:rPr spc="10" dirty="0"/>
              <a:t>Random</a:t>
            </a:r>
            <a:r>
              <a:rPr spc="-254" dirty="0"/>
              <a:t> </a:t>
            </a:r>
            <a:r>
              <a:rPr spc="-40" dirty="0"/>
              <a:t>Walk:  </a:t>
            </a:r>
            <a:r>
              <a:rPr spc="-30" dirty="0"/>
              <a:t>Walking </a:t>
            </a:r>
            <a:r>
              <a:rPr dirty="0"/>
              <a:t>in </a:t>
            </a:r>
            <a:r>
              <a:rPr spc="5" dirty="0"/>
              <a:t>One</a:t>
            </a:r>
            <a:r>
              <a:rPr spc="-65" dirty="0"/>
              <a:t> </a:t>
            </a:r>
            <a:r>
              <a:rPr dirty="0"/>
              <a:t>Dimension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508442"/>
            <a:ext cx="8077834" cy="2340384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56870" marR="5080" indent="-344805" algn="just">
              <a:spcBef>
                <a:spcPts val="865"/>
              </a:spcBef>
              <a:buFont typeface="Arial"/>
              <a:buChar char="•"/>
              <a:tabLst>
                <a:tab pos="357505" algn="l"/>
              </a:tabLst>
            </a:pPr>
            <a:r>
              <a:rPr sz="3600" dirty="0">
                <a:latin typeface="Times New Roman"/>
                <a:cs typeface="Times New Roman"/>
              </a:rPr>
              <a:t>Note </a:t>
            </a:r>
            <a:r>
              <a:rPr sz="3600" spc="-5" dirty="0">
                <a:latin typeface="Times New Roman"/>
                <a:cs typeface="Times New Roman"/>
              </a:rPr>
              <a:t>this </a:t>
            </a:r>
            <a:r>
              <a:rPr sz="3600" spc="-10" dirty="0">
                <a:latin typeface="Times New Roman"/>
                <a:cs typeface="Times New Roman"/>
              </a:rPr>
              <a:t>random </a:t>
            </a:r>
            <a:r>
              <a:rPr sz="3600" dirty="0">
                <a:latin typeface="Times New Roman"/>
                <a:cs typeface="Times New Roman"/>
              </a:rPr>
              <a:t>walk </a:t>
            </a:r>
            <a:r>
              <a:rPr sz="3600" spc="-5" dirty="0">
                <a:latin typeface="Times New Roman"/>
                <a:cs typeface="Times New Roman"/>
              </a:rPr>
              <a:t>series </a:t>
            </a:r>
            <a:r>
              <a:rPr sz="3600" dirty="0">
                <a:latin typeface="Times New Roman"/>
                <a:cs typeface="Times New Roman"/>
              </a:rPr>
              <a:t>is </a:t>
            </a:r>
            <a:r>
              <a:rPr sz="3600" spc="-10" dirty="0">
                <a:latin typeface="Times New Roman"/>
                <a:cs typeface="Times New Roman"/>
              </a:rPr>
              <a:t>different  </a:t>
            </a:r>
            <a:r>
              <a:rPr sz="3600" dirty="0">
                <a:latin typeface="Times New Roman"/>
                <a:cs typeface="Times New Roman"/>
              </a:rPr>
              <a:t>than a series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random </a:t>
            </a:r>
            <a:r>
              <a:rPr sz="3600" spc="-5" dirty="0">
                <a:latin typeface="Times New Roman"/>
                <a:cs typeface="Times New Roman"/>
              </a:rPr>
              <a:t>numbers because  </a:t>
            </a:r>
            <a:r>
              <a:rPr sz="3600" dirty="0">
                <a:latin typeface="Times New Roman"/>
                <a:cs typeface="Times New Roman"/>
              </a:rPr>
              <a:t>each </a:t>
            </a:r>
            <a:r>
              <a:rPr sz="3600" spc="-5" dirty="0">
                <a:latin typeface="Times New Roman"/>
                <a:cs typeface="Times New Roman"/>
              </a:rPr>
              <a:t>number </a:t>
            </a:r>
            <a:r>
              <a:rPr sz="3600" dirty="0">
                <a:latin typeface="Times New Roman"/>
                <a:cs typeface="Times New Roman"/>
              </a:rPr>
              <a:t>in a </a:t>
            </a:r>
            <a:r>
              <a:rPr sz="3600" spc="-5" dirty="0">
                <a:latin typeface="Times New Roman"/>
                <a:cs typeface="Times New Roman"/>
              </a:rPr>
              <a:t>series </a:t>
            </a:r>
            <a:r>
              <a:rPr sz="3600" dirty="0">
                <a:latin typeface="Times New Roman"/>
                <a:cs typeface="Times New Roman"/>
              </a:rPr>
              <a:t>a modification </a:t>
            </a:r>
            <a:r>
              <a:rPr sz="3600" spc="-5" dirty="0">
                <a:latin typeface="Times New Roman"/>
                <a:cs typeface="Times New Roman"/>
              </a:rPr>
              <a:t>of  </a:t>
            </a:r>
            <a:r>
              <a:rPr sz="3600" dirty="0">
                <a:latin typeface="Times New Roman"/>
                <a:cs typeface="Times New Roman"/>
              </a:rPr>
              <a:t>the previous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number.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8520CF532AD4AB5398C11C0D219DC" ma:contentTypeVersion="4" ma:contentTypeDescription="Create a new document." ma:contentTypeScope="" ma:versionID="96e3f1060995f9674ced3d289fee06ce">
  <xsd:schema xmlns:xsd="http://www.w3.org/2001/XMLSchema" xmlns:xs="http://www.w3.org/2001/XMLSchema" xmlns:p="http://schemas.microsoft.com/office/2006/metadata/properties" xmlns:ns2="4aef63ab-2f42-4a65-8020-a36666e1039a" targetNamespace="http://schemas.microsoft.com/office/2006/metadata/properties" ma:root="true" ma:fieldsID="8ca2375992d65c8517004075c7b8001a" ns2:_="">
    <xsd:import namespace="4aef63ab-2f42-4a65-8020-a36666e10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f63ab-2f42-4a65-8020-a36666e10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A72CF-240A-4D11-88F4-2AA431C2DE6D}"/>
</file>

<file path=customXml/itemProps2.xml><?xml version="1.0" encoding="utf-8"?>
<ds:datastoreItem xmlns:ds="http://schemas.openxmlformats.org/officeDocument/2006/customXml" ds:itemID="{DA640844-706B-4FEF-AAC6-45D0E9C1A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990D3-38E0-487F-A2B9-F3A5A049F3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354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Carlito</vt:lpstr>
      <vt:lpstr>Times New Roman</vt:lpstr>
      <vt:lpstr>Office Theme</vt:lpstr>
      <vt:lpstr>Gambler’s Ruin and Random Walk Problem</vt:lpstr>
      <vt:lpstr>Question </vt:lpstr>
      <vt:lpstr>PowerPoint Presentation</vt:lpstr>
      <vt:lpstr>PowerPoint Presentation</vt:lpstr>
      <vt:lpstr>PowerPoint Presentation</vt:lpstr>
      <vt:lpstr>PowerPoint Presentation</vt:lpstr>
      <vt:lpstr>Random Walk</vt:lpstr>
      <vt:lpstr>PowerPoint Presentation</vt:lpstr>
      <vt:lpstr>The Simplest Random Walk:  Walking in One Dimension</vt:lpstr>
      <vt:lpstr>PowerPoint Presentation</vt:lpstr>
      <vt:lpstr>PowerPoint Presentation</vt:lpstr>
      <vt:lpstr>PowerPoint Presentation</vt:lpstr>
      <vt:lpstr>Random Walks in Two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</dc:title>
  <dc:creator>100147</dc:creator>
  <cp:lastModifiedBy>100147</cp:lastModifiedBy>
  <cp:revision>11</cp:revision>
  <dcterms:created xsi:type="dcterms:W3CDTF">2021-10-07T03:27:02Z</dcterms:created>
  <dcterms:modified xsi:type="dcterms:W3CDTF">2022-08-01T09:06:52Z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0x0101009748520CF532AD4AB5398C11C0D219DC</vt:lpwstr>
  </property>
</Properties>
</file>