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ink/ink2.xml" ContentType="application/inkml+xml"/>
  <Override PartName="/ppt/ink/ink3.xml" ContentType="application/inkml+xml"/>
  <Override PartName="/ppt/ink/ink4.xml" ContentType="application/inkml+xml"/>
  <Override PartName="/ppt/ink/ink7.xml" ContentType="application/inkml+xml"/>
  <Override PartName="/ppt/ink/ink5.xml" ContentType="application/inkml+xml"/>
  <Override PartName="/ppt/ink/ink8.xml" ContentType="application/inkml+xml"/>
  <Override PartName="/ppt/ink/ink6.xml" ContentType="application/inkml+xml"/>
  <Override PartName="/ppt/theme/theme1.xml" ContentType="application/vnd.openxmlformats-officedocument.theme+xml"/>
  <Override PartName="/ppt/ink/ink1.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71" r:id="rId9"/>
    <p:sldId id="272" r:id="rId10"/>
    <p:sldId id="278" r:id="rId11"/>
    <p:sldId id="279" r:id="rId12"/>
    <p:sldId id="280" r:id="rId13"/>
    <p:sldId id="284" r:id="rId14"/>
    <p:sldId id="285" r:id="rId15"/>
    <p:sldId id="290" r:id="rId16"/>
    <p:sldId id="294" r:id="rId17"/>
    <p:sldId id="295" r:id="rId18"/>
    <p:sldId id="296" r:id="rId19"/>
    <p:sldId id="297" r:id="rId20"/>
    <p:sldId id="298" r:id="rId21"/>
    <p:sldId id="299" r:id="rId22"/>
    <p:sldId id="300" r:id="rId23"/>
    <p:sldId id="301" r:id="rId24"/>
    <p:sldId id="302" r:id="rId25"/>
    <p:sldId id="303" r:id="rId26"/>
    <p:sldId id="307" r:id="rId27"/>
    <p:sldId id="308" r:id="rId28"/>
    <p:sldId id="355" r:id="rId29"/>
    <p:sldId id="356" r:id="rId30"/>
    <p:sldId id="357" r:id="rId31"/>
    <p:sldId id="358" r:id="rId32"/>
    <p:sldId id="363" r:id="rId33"/>
    <p:sldId id="364" r:id="rId34"/>
    <p:sldId id="365" r:id="rId35"/>
    <p:sldId id="366" r:id="rId36"/>
    <p:sldId id="367" r:id="rId37"/>
    <p:sldId id="369" r:id="rId38"/>
    <p:sldId id="370" r:id="rId39"/>
    <p:sldId id="3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1-11T08:01:01.769"/>
    </inkml:context>
    <inkml:brush xml:id="br0">
      <inkml:brushProperty name="width" value="0.05292" units="cm"/>
      <inkml:brushProperty name="height" value="0.05292" units="cm"/>
      <inkml:brushProperty name="color" value="#FF0000"/>
    </inkml:brush>
  </inkml:definitions>
  <inkml:trace contextRef="#ctx0" brushRef="#br0">6570 9272 74 0,'0'0'77'16,"0"0"1"-16,0 0-9 15,0 0-2-15,0 0-19 16,0 0 5-16,0 0 13 16,-51 0-6-16,41 0-17 15,-5 0-22-15,2 2 25 16,-2-1-4-16,-3 2-7 15,3 0-18-15,-6 1 4 16,1 1-7-16,-3-2-3 16,-3 1 4-16,4 1 1 15,1-3-5-15,-1 3 2 16,1-3-7-16,-1 3 0 16,-1-1-2-16,1 2 0 0,-2-1-3 15,3 1 0-15,0 1 0 16,2-2 0-16,2-3 0 15,-1 1 2-15,-2-1 3 16,-2 0-5-16,0 1 6 16,0-1-5-16,7 0 5 15,0-2 5-15,0 2-6 16,2 0-1-16,-1 0 5 16,-2-1-5-16,5-1-4 15,1 0 2-15,-3 2 2 0,2-2-3 16,5 1-1-1,-4 0 7-15,4-1-1 0,0 0-3 16,1 0-2-16,4 0 1 16,-1 0 4-16,2 0 6 15,0 0-8-15,0 0 4 16,0 0 3-16,0 0-8 16,0 0-1-16,0 0-3 15,0 0-3-15,0 0 0 16,0 0 3-16,0 0-1 15,0 0 1-15,0 0-4 16,0 0 2-16,8 0-12 16,1-1-6-16,2-2 5 15,3 0-7-15,4-1-7 16,0 2 4-16,1-3 8 0,0 1-3 16,-2 1 4-16,4-1 3 15,-3 0 1-15,6-2-4 16,1 0-15-16,0-1 15 15,-1 2 5-15,0-1 3 16,-3 2-12-16,-5 2-15 16,-1-1-8-16,0 1 14 15,-1-1-31-15,-2 0-11 16,1 0-48-16,-4 2-108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1-24T03:17:08.331"/>
    </inkml:context>
    <inkml:brush xml:id="br0">
      <inkml:brushProperty name="width" value="0.05292" units="cm"/>
      <inkml:brushProperty name="height" value="0.05292" units="cm"/>
      <inkml:brushProperty name="color" value="#FF0000"/>
    </inkml:brush>
  </inkml:definitions>
  <inkml:trace contextRef="#ctx0" brushRef="#br0">24681 6024 200 0,'-5'-6'69'0,"1"2"18"0,1-2 3 31,1 2-29-31,2-2 18 0,0 2-21 0,0 0-5 0,0 1 13 31,0 2-1-31,0-1-19 0,0 1-5 0,0-1-17 16,0 2-5-16,0 0-19 16,0 0-9-16,0 0 2 0,0 9-9 15,0 8 16-15,3 4 0 16,2 1 2-16,-2 5 0 15,0 3-2-15,1 1 0 16,-2 2 3-16,-1-2-1 16,1-3-2-16,-2-1 0 15,1-3 1-15,-1-2-5 16,0-4 4-16,0-2-10 16,2-3 9-16,-2 0-9 15,0-1 5-15,0-2 5 16,0-2-6-16,0-1 0 15,0-4-46-15,0-3-40 16,0 0-102-16</inkml:trace>
  <inkml:trace contextRef="#ctx0" brushRef="#br0" timeOffset="1431.44">24664 5689 125 0,'0'0'126'0,"0"0"7"15,0 0-15-15,0 0-35 16,0 0-30-16,0 0-20 16,0 0-1-16,0 0 7 15,0 0 6-15,0 0 10 16,-1 0-17-16,-1 0-18 15,1-4 1-15,-1-2-12 16,1 0-1-16,1-3 1 16,0 1 0-16,0 1 1 15,0-2-10-15,3 0 3 0,6 1-5 16,3-2 2-16,3 1-3 16,1 1 3-16,2 3 0 15,3 0 0-15,-2 4-6 16,4 0 5-16,-1 1-3 15,3 0 4-15,1 0-6 16,1 0 6-16,-2 2 5 16,-1 4-5-16,-2 1-1 15,-2 0 1-15,2 0 1 16,0 1-1-16,-1 4-1 16,-1-2 1-16,-4 0 1 15,-4 1-1-15,-4-1-4 16,-4 0-1-16,-1 1 2 15,-3 1-2-15,0 4 0 0,-3 4 5 16,-21 3 7-16,-15 5 9 16,-10-1-1-16,-11-2-12 15,-1-1 11-15,0-6-14 16,6-1 2-16,7-5 2 16,12-2-4-16,8-3 5 15,11-5-5-15,7 1 1 16,6-3 8-16,2 0-5 15,2 0 19-15,0 0-2 16,0 0-7-16,0 0-3 16,10-3-11-16,7-2 0 0,4-1 3 15,4 2-3 1,6 0 2-16,4-1-4 0,2 5 1 16,2 0 1-16,-3 0 0 15,1 0-8-15,-4 2-5 16,-3 9-28-16,1 3 18 15,-1 1 14-15,-2 2 9 16,-2 2-1-16,-1-1-2 16,-3-1 3-16,-2 3 2 15,-5-2-2-15,-2 2 0 16,-1 1-2-16,-3 0 2 16,-4-1-2-16,-5-3 1 15,0-1 1-15,0-2 5 16,-8-2 13-16,-6 1 4 15,-2 0-5-15,-3-1-7 0,-7-2 8 16,-8 0 8 0,-8-3-4-16,-6-4 3 0,-4-3-14 15,0 0 0-15,3 0 0 16,6 0 0-16,8 0 7 16,10-4-15-16,10-2 1 15,3 1 11-15,6-1-11 16,3-1 3-16,2 3-7 15,-1-1 2-15,2 2-4 16,0 1-2-16,0 0-5 16,0 1-25-16,2-1-53 15,8-1-40-15,10-1-46 16,6-3-322-16</inkml:trace>
  <inkml:trace contextRef="#ctx0" brushRef="#br0" timeOffset="1793.12">25378 6134 315 0,'0'0'126'15,"0"0"-46"-15,0 0 35 16,0 0-19-16,0 0-22 16,0 0-3-16,0 0-28 15,19 24-5-15,-13-14-4 16,0 3-16 0,0-1-15-16,-2 2 3 0,1 1-6 15,-5 1 0-15,0 1 3 16,0-1-1-16,0-1 0 15,0 1-2-15,0-1-25 16,-6-1-7-16,-3-2 1 16,0-4-16-16,-3-5-15 0,2-3-74 15,0-1-173 1</inkml:trace>
  <inkml:trace contextRef="#ctx0" brushRef="#br0" timeOffset="1984.44">25455 5959 333 0,'0'0'419'0,"0"0"-300"16,0 0-51-16,0 0-43 15,0 0-25-15,0 0-15 0,0-2 5 16,0 12-112-16,0 1-147 15</inkml:trace>
  <inkml:trace contextRef="#ctx0" brushRef="#br0" timeOffset="2399.75">25455 5959 655 0,'98'86'128'0,"-98"-86"-49"15,3 0-38-15,0 1-27 16,5 3 0-16,5 3 8 0,4 2-9 16,5 5-7-1,2 5-6-15,0 3 1 16,1 3-2-16,-1 2 1 0,-3 2 0 16,-6-4-1-16,-3-1 1 15,-9-4 0-15,-3-3 0 16,0-5 0-16,-3-5 7 15,-9-4-1-15,1-3 7 16,0 0 32-16,0 0 12 16,2-11-8-16,3-4-23 15,6-4-5-15,0-4-20 16,6-2 2-16,14-3 0 16,2 0-2-16,5 1 4 15,3 2-5-15,0 5 0 16,-1 4-5-16,0 5 4 15,0 1 1-15,1 4-8 0,-3 2-15 16,-4 1-94-16,-5-1-29 16,-9-4-249-16</inkml:trace>
  <inkml:trace contextRef="#ctx0" brushRef="#br0" timeOffset="2730.87">26164 5801 458 0,'0'0'435'0,"0"0"-331"15,0 0-25-15,0 0-36 16,0 0-16-16,0 0-27 0,10 0 5 16,-1 18 1-16,4 6 0 15,1 1 0-15,-3 2 1 16,0 3-3-16,-2-1 0 15,-4 5-4-15,-2-1 0 16,-3 1 3-16,0 0-3 16,0-2 1-16,0-2 1 15,0-3-2-15,0-5 0 16,-3-5-4-16,0-4-9 16,0-6-5-16,0-3-32 15,-5-3-34-15,-6-1 0 16,-9 0-70-16,-1-14-344 15</inkml:trace>
  <inkml:trace contextRef="#ctx0" brushRef="#br0" timeOffset="3435.23">26017 6087 365 0,'0'0'230'0,"0"0"-47"16,0 0-46-16,0 0-31 15,0 0-23-15,0 0-30 16,-13-17-29-16,13 17-24 15,0 0-23-15,9 5 23 16,11 3 4-16,12 1-3 0,10-2 7 16,4-4-8-1,3-3-74-15,-1 0-5 0,-2-2-6 16,-4-12 55-16,-4-6 30 16,-3-3 12-1,-3 0-1-15,-8-1 12 0,-6-1 43 16,-9 4-12-16,-3 5 3 15,-4 4 1-15,-2 5-15 16,0 4-3-16,0 3 10 16,0 0-17-16,0 0-1 15,0 0-32-15,0 0 3 16,0 0-8-16,2 5-6 16,1 9-2-16,3 5 13 15,1 5 1-15,3 0 2 16,-2 3-3-16,0 0 0 15,-2 1 3-15,-3 2-3 0,0-1 0 16,-3 0 0-16,0-2 0 16,0-5 1-16,0-2-1 15,0-5 0-15,0-3 1 16,0-5 0-16,0-4-2 16,0-3 2-16,0 0 3 15,1 0 8-15,6-12-5 16,4-8-5-16,7-5-4 15,3 1 0-15,4 2 0 16,0 2 0-16,-2 7 4 16,-4 3-4-16,-1 4 1 15,-3 4 1-15,0 2-7 16,-1 0 7-16,0 0-6 0,3 5 4 16,1 8 1-16,-2 2 1 15,2 5-6-15,-3-1 6 16,0-4-1-16,-5-4 2 15,-1-2-1-15,-1-4 2 16,-4-3 0-16,4-2-2 16,1 0-16-16,2 0-26 15,3-4-25-15,-1-4-63 16,-1 3-82-16,-1-2-202 16</inkml:trace>
  <inkml:trace contextRef="#ctx0" brushRef="#br0" timeOffset="4865.5">27623 6090 534 0,'0'0'128'15,"0"0"-50"-15,0 0 7 16,0 0 5-16,0 0-43 16,0 0-16-16,0 0-30 15,0 6 0-15,0 11 6 16,3 4-5-16,6 3 4 15,1 4-2-15,-1 0-1 16,0 2-2-16,0 0 3 16,-2-1 1-16,0 1-5 0,-3 0 0 15,-1-2 3 1,-1-3-3-16,-2-2 0 0,0-5-3 16,0-3 6-16,-3-3 0 15,-5-5-3-15,2-3-1 16,1-4-85-16,0 0-76 15,3-17-342-15</inkml:trace>
  <inkml:trace contextRef="#ctx0" brushRef="#br0" timeOffset="5297.86">27638 6031 650 0,'0'0'147'0,"0"0"-62"16,0 0 7-16,0 0 8 0,0 0-32 15,0 0-1-15,-17-77-50 16,34 52-16-16,7-2 1 16,0 2 2-16,2 7-4 15,3 4-13-15,0 7 6 16,1 7-1-16,-1 0 7 15,-5 4 0-15,-3 11-7 16,-4 2 8-16,-3 3-8 16,-2-2 3-16,-2-1 3 15,-5 0-3-15,-2 0 2 16,-3 3-5-16,0 3 8 0,0 2-3 16,-14 0 3-16,-8-2 0 15,-5 0 1-15,-7-5-1 16,-5-4 0-16,0-3 1 15,3-5 1-15,8-5-4 16,10-1-5-16,5 0 3 16,10 0-6-16,3-11-46 15,11-1-146-15,21-1-272 16</inkml:trace>
  <inkml:trace contextRef="#ctx0" brushRef="#br0" timeOffset="6084.52">28018 6093 663 0,'0'0'170'16,"0"0"-51"-16,0 0-82 16,0 0-11-16,0 0 2 15,0 0-23-15,-21-7-2 16,42-4-6-16,7 1-4 15,5 4-5-15,2 4-24 16,-6 2 32-16,-2 0 1 16,-9 3 2-16,-4 7 0 15,-4 2 0-15,-4-1 1 16,-1-1 0-16,-1 3 0 16,-4 0 2-16,0 7 6 0,0 2 9 15,0 2 8-15,0-5-10 16,0-2-12-16,-3-6 14 15,-4-2-16-15,1-5 7 16,0-4 8-16,1 0 15 16,2 0 6-16,3-14-30 15,0-5-2-15,15-6-10 16,12-3 0-16,6 0 0 16,3 4 3-16,3 4-16 15,1 6 0-15,-4 4 17 16,-7 3 1-16,-8 3 0 15,-7 2 0-15,-7 2-9 0,-2 0 2 16,-4 0 4-16,-1 0 2 16,0 9 1-16,0 2 0 15,0 4 11-15,0-3-10 16,0 2-1-16,0 0 2 16,0 0 0-16,0 0 1 15,4 2-3-15,5-2 0 16,5-1 2-16,4-3-2 15,3-4 0-15,3-3 6 16,3-3-5-16,-1 0-1 16,0-8 0-16,-1-9 0 15,-5-4-2-15,-3-3 5 0,-3-2-3 16,-2 1 8-16,-5 0-4 16,-4 3 3-16,-3 6 13 15,0 0-13-15,-1 5 20 16,-18-2-25-16,-6 3 1 15,-8 0 0-15,2 3-2 16,4 1 4-16,8 2-5 16,10 1 0-16,6 2-3 15,1 1 3-15,2 0-8 16,0 0-52-16,14 1-42 16,13 8-53-16,7 1-134 15</inkml:trace>
  <inkml:trace contextRef="#ctx0" brushRef="#br0" timeOffset="6366.64">29178 5957 870 0,'0'0'120'16,"0"0"-5"-16,0 0-18 0,0 0-56 15,0 0-16-15,0 0-25 16,-57-1-1-16,45 15 0 15,3 3 1-15,4 4-2 16,4 0 2-16,1 5-7 16,0 2 5-16,10 2-3 0,10 0 5 15,4 2-3-15,1-5 3 16,3-5 9-16,4-6-9 16,2-6-4-16,9-6-19 15,-1-4-39-15,0 0-55 16,-5-14-56-16,-10-6-156 15</inkml:trace>
  <inkml:trace contextRef="#ctx0" brushRef="#br0" timeOffset="7282.57">29509 6087 575 0,'0'0'115'0,"0"0"-79"16,0 0 3-1,0 0 25-15,0 0-2 16,0 0-11-16,58 0-16 0,-40-2-25 16,-2-10 17-16,-3-1 4 15,-2-1 12-15,-5 2 34 16,-4 0-28-16,-2 6-9 16,0-3-4-16,-13 2-33 15,-9 4-1-15,0 2-4 16,1 1 1-16,5 0 0 15,3 8-4-15,3 5 2 16,6 4-2-16,4 2 4 0,0 7-7 16,11 2 6-16,12 1-6 15,9 3 6 1,4-3 0-16,2-5 2 0,1-3 0 16,-2-8 1-16,-2-7-2 15,-3-6 0-15,-3 0 1 16,-7-6 12-16,-3-7-11 15,-7 2 3-15,-3-2 3 16,0 2-7-16,-1 0-4 16,-1 1 3-16,3-1 2 15,-2 2-4-15,-1 1 3 16,-1 1 0-16,1 1 1 16,4 2-1-16,4-1-5 15,8 4-2-15,5 0-8 16,0-1 12-16,-3 2 1 0,-2 0 2 15,-5 0-2-15,0 0 2 16,-5 0-1-16,-4 4 1 16,-3 1 0-16,-2-1-4 15,-4 3-2-15,0 6 1 16,0 4 5-16,0 3 0 16,0 0 0-16,0 0 2 15,0-4 1-15,0-3-2 16,0-6-1-16,0-3-9 15,0-2-2-15,0-2-11 16,14 0 8-16,4-6 12 16,3-8 4-16,4-5 6 0,-1-1-4 15,1-1 7 1,2-1 25-16,0 3-21 0,6 4-2 16,-3 3-3-16,-3 4-6 15,-3 5 16-15,-8 0-12 16,-9 3-2-16,-2 0-2 15,-2 0-4-15,-2 0-13 16,1 9 7-16,1 3 6 16,0 4-2-16,1 1 2 15,1-1 0-15,-2-1 0 16,0 0 2-16,0 1 1 16,0-2-6-16,-3 1 4 15,0-4-8-15,0-4 7 16,0-1-2-16,0-5 1 15,-9-1-7-15,-6 0-5 0,-2 0-11 16,0-10-63-16,3-1-84 16,9-1-71-16,5 0-409 15</inkml:trace>
  <inkml:trace contextRef="#ctx0" brushRef="#br0" timeOffset="7613.09">31208 6222 113 0,'0'0'229'0,"0"0"-197"16,0 0 63-16,0 0 4 15,0 0-29-15,0 0-1 16,9 3 2-16,-9-3 5 15,0 0-4-15,0 0-13 16,-10 0-13-16,-22 0 2 16,-16 0 29-16,-11 0-53 15,1-5-17-15,9 1-6 16,14-1-2-16,10 3-15 16,11-1-27-16,7 1-42 15,4 0-5-15,3-1-3 16,1-3-60-16,16-1-268 15</inkml:trace>
  <inkml:trace contextRef="#ctx0" brushRef="#br0" timeOffset="7914.99">31202 6093 410 0,'0'0'385'0,"0"0"-309"15,0 0-31-15,0 0 14 16,0 0-24-16,0 0-4 16,28 14-1-16,-17 1-10 15,2 5 0-15,2 6-16 0,5 6-3 16,3 5 12-16,0 3-13 16,-1 1 4-16,-1 1 5 15,-12-5 4-15,-6-2 0 16,-3-6-13-16,-9-5 0 15,-19-4 18-15,-13-7-11 16,-11-8 0-16,-6-5-7 16,-3 0-62-16,9 0-179 15,15-7-364-15</inkml:trace>
  <inkml:trace contextRef="#ctx0" brushRef="#br0" timeOffset="8829.15">25597 7580 409 0,'0'0'145'0,"0"0"-18"16,0 0-39-16,0 0-3 16,0 0-1-16,0 0-25 15,3 0-4-15,-3 0-11 16,1 0-23-16,8 5-17 16,3 6-4-16,7 4 0 15,3 6 4-15,1 5-4 16,1 4 2-16,-4-1-4 15,-1-1 3-15,-4 2-4 0,-3-1 6 16,-3 0-3-16,-5-2 6 16,-2-5-6-16,-2-4 0 15,0-5 3-15,0-4-2 16,0-8-1-16,-8-1-54 16,1-6-50-16,-1-18-180 15</inkml:trace>
  <inkml:trace contextRef="#ctx0" brushRef="#br0" timeOffset="9297.34">25818 7452 610 0,'0'0'122'15,"0"0"-2"-15,0 0 7 16,0 0-34-16,0 0-38 15,0 0-29-15,4-79-12 16,6 56-5-16,1-1-9 16,5 2-1-16,-1 2 0 15,3 6-1-15,-1 2-1 16,2 8-6-16,5 3 0 16,3 1 7-16,1 0-3 15,2 4-2-15,-2 9 6 16,-2-1 2-16,-4 5-5 0,-1 3 1 15,-6 4 1 1,1 3 1-16,1 1 2 0,-3 2-1 16,0-4 2-16,-2 3 2 15,0-2 4-15,-3-2-8 16,2 0 0-16,-1-2 5 16,0 0-5-16,-1-2 0 15,0-2 1-15,-1 0 0 16,-2-2 4-16,0 0-5 15,-3-5 0-15,-1-1 0 16,-2-3 0-16,0-3-2 16,0-2-54-16,-7-3-81 15,-7 0-49-15,-3-6-383 0</inkml:trace>
  <inkml:trace contextRef="#ctx0" brushRef="#br0" timeOffset="9523.91">26247 7606 618 0,'0'0'167'16,"0"0"-44"-16,0 0-21 15,-86-2-42-15,41 2-34 16,-6 0 1-16,6 0-18 16,4 0-6-16,7 3-1 15,11-3 3-15,7 0-4 0,8 0-1 16,5 0-11-16,3 0-5 15,0 0-47-15,0 0-40 16,14 0-36-16,6-1-73 16,3-2-187-16</inkml:trace>
  <inkml:trace contextRef="#ctx0" brushRef="#br0" timeOffset="10612.72">26510 7565 125 0,'0'0'310'0,"0"0"-166"15,0 0-27-15,0 0-29 16,0 0-34-16,0 0 8 16,6-27-15-16,1 22 7 15,0 3-5-15,3 0-34 16,2 2-14-16,4 0-1 16,2 0 0-16,6 0-8 15,-2 4 8-15,-2 6-4 16,-1 3 1-16,-1 0-3 15,-5 3 6-15,1 1-3 0,1 1 6 16,-5 0-7-16,-1 0 1 16,-5 1 2-16,-4-4 1 15,0-2 0-15,0-3 2 16,-1-3 5-16,-8-5 1 16,0 0 22-16,0-2 4 15,2 0 3-15,-1 0-19 16,5-3-2-16,3-5-3 15,0-6-13-15,0-2 9 16,7-3-5-16,6-1-2 16,3 0 1-16,5 0 12 15,1 3-12-15,2 2-3 16,2 2-6-16,-1 3 6 16,-3 3 2-16,-1 4-2 0,-7 3-7 15,2 0 6-15,-5 0-4 16,1 0 5-16,2 0-5 15,1 1 5-15,3 5-2 16,-3 1 2-16,1 0 0 16,-5 2-2-16,-1-2-1 15,-2 0 1-15,-4 2 0 16,1-1 2-16,-4 3 1 16,2 2-1-16,-1 1-1 15,-2 2 1-15,0-1 1 16,0-1 1-16,0-1-2 15,0-3 0-15,-2-5 3 0,1-2-3 16,-2-2 0-16,-2-1 8 16,2 0 5-16,-1 0-3 15,1-11 10-15,3-5-8 16,0-6 0-16,1-2-12 16,14-3 0-16,5 2 9 15,-1 4-2-15,5 1 2 16,1 6-9-16,-1 3 4 15,3 2-7-15,0 4 3 16,-3 1-5-16,0 2 4 16,-2 2 2-16,0 0-3 15,-1 0 0-15,2 0 2 0,-4 0-1 16,-7 0 1-16,-1 0-3 16,-4 2 2-16,-1 0 1 15,-2 3-2-15,1 0 1 16,-2 4 1-16,1 2-1 15,3 3 1-15,3 1 0 16,0 0 1-16,-1 0 1 16,0-2 0-16,-3-2-2 15,0-1 0-15,-3 0-3 16,0-3 3-16,-3-3-3 16,0 0 1-16,0-4-18 15,0 0-21-15,0 0-38 16,-3-7-50-16,-8-13-156 0</inkml:trace>
  <inkml:trace contextRef="#ctx0" brushRef="#br0" timeOffset="10777.25">27554 7267 611 0,'0'0'77'0,"0"0"-36"15,0 0 26-15,0 0-45 16,0 0-20-16,0 0-2 16,0 0-67-16,21 39-286 0</inkml:trace>
  <inkml:trace contextRef="#ctx0" brushRef="#br0" timeOffset="12096.26">27753 7461 680 0,'0'0'54'0,"0"0"52"16,0 0-18-16,0 0-38 16,46 88-14-16,-30-65 6 15,1 0-19-15,-2-3-4 16,-1 1-15-16,-3-3-1 15,0-4 1-15,-3-4 2 0,-2-5-3 16,-3-3 1-16,0-2 0 16,2 0 16-16,1-7-11 15,3-12-9-15,1-4 3 16,2 0-1-16,1-5-1 16,3 1-1-16,-2 2 0 15,1 6 2-15,-1 5-2 16,-7 5 0-16,1 7 10 15,-1 2 1-15,8 0-11 16,7 8-12-16,5 9 12 16,2 1 0-16,1 2 0 15,0-2-2-15,-4-3-30 16,-2-7-13-16,-2-4 7 0,0-4-3 16,3 0 5-1,0-5 36-15,0-11 3 0,-2-2 1 16,-7-1 5-16,-7 1 35 15,-5 4 13-15,-4 1 1 16,0 3-9-16,-4 2-10 16,-12 3-38-16,-4 3 1 15,1 2-2-15,0 0-6 16,1 5 6-16,3 11-8 16,3 0 7-16,1-1-4 15,7-1 5-15,2-3-5 16,2 1 2-16,0-4-7 0,17-1-3 15,4 0 5-15,7-2 8 16,5-4 4-16,4-1-4 16,0 0 0-16,-4-1-5 15,-6-7 5-15,-7 1 2 16,-7 2-2-16,-7 2 0 16,-3 3-2-16,-2 0-10 15,4 0-5-15,3 15 12 16,0 4 5-16,1 0-1 15,3-2 1-15,0-4 0 16,3-4-2-16,1-7-12 16,1-2-23-16,5 0 14 0,2-10 23 15,7-8 0-15,1-7 1 16,2-8 1-16,0-8 39 16,-4-8-11-16,-3-9 5 15,-8-1-1-15,-7 7-9 16,-7 8 2-16,-5 10-1 15,0 9-2-15,-9 2-3 16,-7 3-20-16,2 8 2 16,1 2-3-16,4 4-1 15,1 5 1-15,1 1-9 16,-2 0-8-16,3 14 15 16,0 6-3-16,3 9 0 15,3 5 3-15,0 5 2 16,9 5 4-16,10 0-4 0,2-1 0 15,8-3 1 1,0-2-1-16,1-1 0 0,2-5-1 16,-3-5 4-16,1-5 0 15,-4-6-3-15,0-4 0 16,0-7 0-16,2-2 0 16,2-3-16-16,1 0-9 15,2-4-1-15,-3-9 21 16,-2-2-3-16,-5-6 8 15,-2-5 11-15,-1-2-3 16,-3-6 2-16,-1 1 2 16,-2 4-8-16,-4 5 11 15,-3 9-14-15,1 6-1 0,4 8-2 16,4 1-6-16,4 2 0 16,-1 17-8-16,2 5 11 15,-3 0 1-15,-2-3 4 16,-5-3-9-16,-5-6 6 15,-6-5-10-15,0-3-8 16,-11-1 21-16,-14 0 1 16,-6-3 16-16,-4 0-17 15,3 0 0-15,3 0 7 16,11 0-7-16,5 0-3 16,8 0-25-16,5 0 8 15,0-6-59-15,3-2-94 16,20 1-297-16</inkml:trace>
  <inkml:trace contextRef="#ctx0" brushRef="#br0" timeOffset="13754.03">29861 7575 195 0,'0'0'277'0,"0"0"-107"16,0 0 7-16,0 0-13 16,0 0-47-16,0 0-29 15,3-20-30-15,-3 14-11 16,0-1-19-16,0-2-23 16,4 0-1-16,11-1-4 15,11 2-9-15,6 2 9 0,6 3-9 16,-1 3-17-16,-4 0 9 15,-7 0-11-15,-4 13 27 16,-3-1-11-16,-4 4 1 16,-3-2 9-16,-6 0-1 15,-5 0 0-15,-1-1 1 16,0 1 0-16,-3-1 0 16,-6-4 3-16,2-2-1 15,4-4 3-15,1-3 0 16,2 0 8-16,0 0 3 15,5-1-12-15,17-13-2 16,11-3-9-16,9-3-5 0,7-1 14 16,5 1-1-1,-2 5 0-15,-7 4 0 0,-9 4 2 16,-14 5-2-16,-8 2 1 16,-6 0-2-16,-2 0-3 15,-1 0 0-15,2 0 4 16,1 4-4-16,-1 1-42 15,-2-3 14-15,-4-2 8 16,-1 0 25-16,0 0 25 16,0 0-9-16,-3-2 13 15,-13-5 9-15,-4 1-24 16,-7 2-3-16,-1 1 5 16,3 3-12-16,4 0 13 15,7 0-16-15,4 4-1 16,3 5-6-16,4 2 0 0,3 0 2 15,0 0 3-15,14 3-4 16,12-1 1-16,2 0-1 16,8-4-3-16,-2-4 8 15,1-3-14-15,-3-2 12 16,-5 0-7-16,-3-7 9 16,-9-5 1-16,-4 2 8 15,-6 2-2-15,-3 1-4 16,-2 2-3-16,0 2 26 15,0 3-26-15,0 0-2 16,0 0-2-16,0 8-16 16,0 7 19-16,-4 2-1 15,4 1 2-15,0-2-2 16,0-5 2-16,7-2-4 16,5-5 4-16,9-4 0 0,7 0-1 15,8-6-6-15,4-12 7 16,2-6-2-16,-5-6 2 15,-4-5 0-15,-8-6 15 16,-7-3 2-16,-3 1 5 16,-7 4-10-16,-7 7 6 15,-1 7 16-15,0 2-20 16,-4 2-3-16,-11 7-2 16,1 3-4-16,0 5 7 15,0 5-12-15,3 1 0 16,0 0-8-16,-1 0 7 15,-1 11-3-15,2 4 4 0,2 3 0 16,1 7 0-16,4 3-8 16,4 4 8-1,0 7-4-15,7-2 4 0,13 2 0 16,4-3 0-16,1-1 2 16,0-2-2-16,2-1-1 15,4-2-1-15,4-3-4 16,2-6-13-16,1-7-12 15,1-7 4-15,-1-6 10 16,-2-1-25-16,-2-2 9 16,-1-12 33-16,-5-4 5 15,-1-4-4-15,-6 1 3 0,-4-2 13 16,-8 4 20-16,-6 0-5 16,-3 4-9-16,0 3-9 15,0 4 7-15,-2 1-19 16,-7 3-2-16,0 2-1 15,0 1-3-15,2 1 2 16,1 0-4-16,-2 0 3 16,-2 4-4-16,2 6 7 15,4 1-3-15,1 1 1 16,3 2 1-16,0 2-1 16,0-1-1-16,19 2 3 15,4 2 0-15,7 0 2 16,0-2-2-16,-1-3 2 0,-2-4 0 15,0-2-2-15,-3-4-6 16,-3-4-8-16,1 0 8 16,0 0-16-16,-5 0 12 15,-2-7 0-15,-6 0 0 16,-5 2 8-16,-2 2 1 16,-2 2 1-16,0-1 0 15,0 2 0-15,0 0-1 16,1 0 0-16,-1 0-2 15,3 0-69-15,-2-1-106 16,-1-6-263-16</inkml:trace>
  <inkml:trace contextRef="#ctx0" brushRef="#br0" timeOffset="14131.95">30990 7384 492 0,'0'0'171'16,"0"0"-37"-16,-120 0-25 15,75 0-46-15,-1 0-31 16,7-1-18-16,4-2 2 16,10 1-16-16,13 1-2 15,7 1 1-15,5 0-6 16,0 0-5-16,5 0-55 15,20 0-7-15,13 4-8 16,5 2-131-16</inkml:trace>
  <inkml:trace contextRef="#ctx0" brushRef="#br0" timeOffset="19295.06">31620 8054 122 0,'0'0'82'16,"0"0"-31"-16,0 0 46 15,0 0-8-15,0 0-38 16,0 0 2-16,0 0-30 16,-57 0 4-16,39 0-1 15,-1 0-13-15,-5 0 11 16,-4-1-15-16,-7 1-4 15,-8 0 7-15,-8 0-2 16,-7 0 4-16,-5 0-6 16,2 0-8-16,2 0 9 0,3 0-7 15,7 0 0 1,0 0 1-16,1 0-1 0,-3 0 0 16,-2 0 0-16,-10 0 4 15,-4 1-3-15,0-1-3 16,-2 0-3-16,4 2 3 15,0-1 0-15,3 0 1 16,2 1-4-16,2-1 6 16,4 2 1-16,0-2-4 15,-1 1 3-15,-3-1-2 16,-3 2-1-16,-6-2 2 16,1 2-5-16,-1-3 7 15,1 3-5-15,5-3 1 0,0 2 0 16,0 0 3-1,2 3 2-15,3-1 1 0,-1 2-6 16,4 1 0-16,-4-1 4 16,0 1-4-16,-6-2 0 15,1 2-1-15,-4-1 2 16,5-2 2-16,2 0-2 16,3-1 1-16,1 0 2 15,-2-2-4-15,1 0 0 16,-3 2-3-16,0 1 6 15,-1 1-3-15,2-1 0 16,-4 0 0-16,3 1 4 0,-1-1-4 16,3 0 0-1,4-1 13-15,2 0-11 0,5 1 7 16,0 0-6-16,1 2-1 16,-3-2 16-16,-1 2-4 15,-3-2-12-15,0 0 7 16,-2-1-7-16,-1 1 2 15,1-1-4-15,0 0 0 16,3-2 1-16,1 1-1 16,2-1 0-16,-1 2 0 15,4 0 4-15,2-1-3 16,2 0 0-16,4-1-1 16,0 1 8-16,3-2-5 15,1 0 0-15,3 0 0 16,3 0 1-16,1 0 2 0,1 0 0 15,-2 0-5-15,-4 0 6 16,-2 0-5-16,-3 0-2 16,-5 0 1-16,0 0 1 15,1 0 2-15,-5 0-4 16,2 0 2-16,-5 0 6 16,-1 0-3-16,-3-2-3 15,-2 2 4-15,-1 0 0 16,1 0-4-16,-1 0-2 15,0 0 3-15,1 5 11 16,3-3-13-16,5 1 1 16,4-1 7-16,5-2 4 0,6 0-2 15,4 0-1 1,5 0-7-16,2 0 17 0,5 0-9 16,0 0 0-16,0 0 2 15,1 0-8-15,-2 0 1 16,0 0-6-16,3 0 0 15,1 0 2-15,0 0-2 16,1 0 0-16,1 0 7 16,-5 0-3-16,1-2 4 15,0 1-3-15,2-1 2 16,1 1 13-16,4 1-7 16,1-1-3-16,4 1 11 15,1-2 4-15,-1 2-13 16,2 0-7-16,0 0-3 15,0 0-4-15,0 0-7 0,0 0-13 16,0 0-27-16,3 0-91 16,12 0-55-16,-1-8-325 15</inkml:trace>
  <inkml:trace contextRef="#ctx0" brushRef="#br0" timeOffset="20045.16">25440 7343 151 0,'0'0'207'0,"0"0"-157"0,0 0-16 16,0 0 37-16,0 0-12 15,0 0 3-15,-1 54-16 16,1-26-26-16,6 7 21 15,10 11-10-15,2 3-8 16,6 3-9-16,3 0-1 16,-1-4 1-16,-2-3-14 15,-7-1 2-15,-5-1-3 16,-9-4 3-16,-2-1 3 16,-1-1-5-16,0-6 2 15,0-2-3-15,0-3 1 16,0-4 0-16,0-2 5 15,-3-7-5-15,-1-3 0 0,2-4-13 16,1-5-18-16,-1-1-18 16,1 0-4-16,1-3-115 15,0-18-363-15</inkml:trace>
  <inkml:trace contextRef="#ctx0" brushRef="#br0" timeOffset="21677.23">25545 7209 138 0,'0'0'28'0,"0"0"39"16,0 0-13-16,0 0 3 16,0 0 32-16,0 0-15 15,-2-20-18-15,2 16 2 16,0-2 11-16,0 1-5 0,0-1-33 15,0 1-11-15,0-1 8 16,0 0-15-16,0 2-5 16,4 0 2-16,7 1-9 15,4-1 2-15,6-1-3 16,6 3 0-16,6-4 7 16,5 0-7-16,10-2-2 15,6-2 2-15,7-4-1 16,9-1-6-16,6-4 2 15,2 5 1-15,-10 1 0 16,-8 4 6-16,-13 7-2 16,-6-1 0-16,-1 2 1 0,1-1-3 15,2-1 3 1,3 1-1-16,5-3 3 0,7-2-3 16,6-1-1-16,8 0-2 15,8-2 3-15,7 3 4 16,2 1-4-16,-3 3 0 15,-9 0-1-15,-8 2 1 16,-2-1-1-16,4-2-1 16,4-2 2-16,5-1-3 15,3 0 0-15,3 0-7 16,2 2 8-16,0-2 3 16,-3 1-1-16,-6 3 0 15,-3-1 0-15,-4 1-2 16,-5 0 2-16,-4 1-10 15,-2-1 0-15,-3-2-4 0,5 0 7 16,6-2 5-16,8-2 2 16,9 0 1-16,1 3-1 15,1-1 0-15,-4 1-1 16,-7 3 3-16,-8 0-1 16,-13 3-1-16,-5 0 2 15,-5 0-5-15,1 0 3 16,0 0 0-16,6 0 1 15,-1 0-1-15,2 0-7 16,-4 0-4-16,-6-4-25 0,-8 0 34 16,-4 1-5-1,-2 1 5-15,-1 0-3 0,3-1 5 16,3 0-1-16,3 2-10 16,3 0-27-16,-1 1 33 15,3 0-9-15,-1 0 7 16,2 0 7-16,2 1 0 15,0 3 0-15,3 2-2 16,2 0-9-16,-2-1 7 16,-1-1-13-16,-6 0 5 15,-8-1 10-15,-1-1 2 16,-3 0 0-16,-1 1-1 16,4 0 3-16,3 1-2 15,4 0 0-15,1 1 1 16,3 0-4-16,3 0 3 0,-1 0-2 15,-4 2 1-15,-7-1 1 16,0 0 0-16,-5-2 0 16,-1 0 0-16,1-1 1 15,2 0 2-15,0 3-2 16,4-2-1-16,-1 1 0 16,-4 1 5-16,-1-2-5 15,-2 0 0-15,1 3 0 16,3-1 0-16,5 3 0 15,2-2-3-15,0 0 3 16,-3 1 1-16,-3 0-1 16,-5-3 0-16,-3 2 2 15,-1-1 0-15,-3 1-2 16,0 0 0-16,0-1 0 0,3 2 1 16,-2-3-1-16,4 1 0 15,-7 0 0-15,-7-2 2 16,-6 0-2-16,-4 1-3 15,-1-3-3-15,2 1 6 16,0 2 6-16,0-1 3 16,3 0 4-16,-3 2-1 15,3-1-1-15,-2 1-8 16,0 2 0-16,1 2 10 16,1 3-13-16,0 1 3 15,0 3 4-15,0 1 7 16,3 0-1-16,-2 2 0 15,1 0-8-15,-2-1 9 0,0-1-14 16,-2-2 0-16,-2 0 0 16,-1 4 4-16,1 1-2 15,-2 0 0-15,0 2 2 16,0 0 1-16,0-1-5 16,0 3 0-16,0-1 9 15,0 3-3-15,-2-3 1 16,-2-1-6-16,1-2 5 15,0-3-2-15,-3 2-4 16,3-2 0-16,-2 2-3 0,-2 3 3 16,-1 1-28-1,-2-1-36-15,0-1-59 0,0-4-182 16</inkml:trace>
  <inkml:trace contextRef="#ctx0" brushRef="#br0" timeOffset="24943.06">27905 8619 9 0,'0'0'95'0,"0"0"-29"15,0 0-1-15,22 77-5 16,-17-55-13-16,-1 5-21 0,-1-1 33 15,0 5-24-15,0 3 2 16,-1 1-7-16,0 2-6 16,0 1-5-16,-1 0-3 15,-1 3-2-15,3 3 11 16,-1 5-21-16,-1 4 3 16,3 0 12-16,-1 1 2 15,1-3-2-15,1-1-4 16,-1 1-4-16,-1 4 15 15,-3 2-12-15,0 2-10 16,0 0 15-16,0 0-10 16,0 2-3-16,-3-2 4 0,0 2-8 15,0 4 18 1,3 1-16-16,0 2 2 0,-1 4 3 16,1 1-6-16,-3 1 3 15,-2 2-6-15,-3-4 0 16,-5-3 7-16,0 1-7 15,-4 0 0-15,1 1 4 16,0-3-3-16,0 1-1 16,2-1 1-16,0-1 3 15,0-2 14-15,3-1-15 16,0-1-3-16,3 0 9 16,-1 1-6-16,-2 4 1 15,-2 5-4-15,-1-1 2 16,-2-2 7-16,-1-4-9 15,-2-1 0-15,-1-2 1 0,-2-1 0 16,0-2 0-16,0 0-1 16,2 0 0-16,1 4 8 15,4-1-8-15,3 2 0 16,3-1 2-16,1-1-1 16,-2 2 0-16,1 2-1 15,-3 0 0-15,-1 2 1 16,1-1-1-16,-1-1 0 15,0-1 5-15,3 3 1 16,-3 1 8-16,4 0-12 0,-1-3 1 16,0 0 2-1,4-4-3-15,-1 1-1 0,1-2 5 16,-4-2-2 0,-1 0 2-16,-3-1-4 0,-2 0-2 15,-1-1 7-15,1 0-7 16,-1-2 0-16,1-2 2 15,4-3-1-15,-1-2 0 16,2 3-1-16,1 2 1 16,0 0-1-16,2-1 0 15,-1-2 0-15,0-4 2 16,2-4-2-16,-1 0 1 16,2-3-1-16,-1-1 0 15,3-4 7-15,1-3-6 16,1-5 0-16,2-3 6 0,0-4-4 15,0-5-2-15,0-2-1 16,0-4 0-16,0-4 5 16,0-3-5-16,0-2 0 15,2 0-1-15,5 0-17 16,5-6-72-16,1-4-133 16</inkml:trace>
  <inkml:trace contextRef="#ctx0" brushRef="#br0" timeOffset="25409.45">27551 14228 492 0,'0'0'117'0,"0"0"-63"0,0 0 16 16,0 0-5-16,0 0-29 16,0 0-9-16,-92 61-9 15,71-40-9-15,0 6-7 16,4 0-2-16,0-1 4 16,-1 0-1-16,-5-2-3 15,-3-3 0-15,-3-3-7 16,-2-2-22-16,3-6-4 15,2-3-7-15,7-2-4 16,5-2-19-16,5 2-43 16,6-3-90-16,2 0-111 15</inkml:trace>
  <inkml:trace contextRef="#ctx0" brushRef="#br0" timeOffset="26015.79">26604 13771 307 0,'0'0'145'16,"0"0"-18"-16,0 0-18 16,0 0-13-16,0 0-38 15,0 0-4-15,27 15-12 16,-20 2 1-16,4 5 2 0,2 4-20 16,4 7-15-16,8 5 5 15,8 4-7-15,7 5-6 16,3 5 12-16,-1 0-11 15,1 2-2-15,-6-2 6 16,-2-5-6-16,-4-4 5 16,-6 0-5-16,-1-3 3 15,-4 0 7-15,-1-2-3 16,-5-3 2-16,0-5-2 16,-4-5-7-16,-4-6 6 15,0-5-7-15,-2-3-1 16,-1-5-1-16,-2 0-7 15,-1-4-16-15,0-2-20 0,0 0-32 16,0 0-78-16,0 0-442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1-25T07:55:17.441"/>
    </inkml:context>
    <inkml:brush xml:id="br0">
      <inkml:brushProperty name="width" value="0.05292" units="cm"/>
      <inkml:brushProperty name="height" value="0.05292" units="cm"/>
      <inkml:brushProperty name="color" value="#FF0000"/>
    </inkml:brush>
  </inkml:definitions>
  <inkml:trace contextRef="#ctx0" brushRef="#br0">22249 2087 175 0,'0'0'100'16,"0"0"-51"-16,0 0 44 15,0 0-5-15,0 0-8 0,0 0-23 16,0 0 4-16,0 0 5 16,0-2 0-16,0 2-1 15,0-1-24-15,0 1-4 16,0-2-7-16,0 2-8 16,0-1-8-16,-4 0 2 15,-6-1-11-15,-7 1 1 16,-7 1-6-16,-13 0 0 15,-8 0 17-15,-10 0-10 16,-7 0 7-16,-3 0 0 16,-3 3 5-16,3 1 7 15,1 0-13-15,1 0-4 16,2-1 12-16,0-2-17 16,1 2 1-16,3-1 10 15,4-1-12-15,3 2 7 0,3-2-10 16,8 1 0-16,4-1 8 15,7-1-8-15,4 0 0 16,5 0 2-16,5 0-1 16,5 0 9-16,2 0-10 15,4 0 0-15,3 0-1 16,0 0 1-16,0 0-1 16,0 0-8-16,0 0-37 15,0 4-59-15,0 2-43 16,6 0-74-16,7 0-433 0</inkml:trace>
  <inkml:trace contextRef="#ctx0" brushRef="#br0" timeOffset="436.95">21351 2217 349 0,'0'0'167'0,"0"0"-60"0,0 0-48 15,0 0-32-15,0 0 58 16,0 0-33-16,31 39-21 16,-25-17 3-16,3 6 4 15,-2 5-24-15,1 7-3 16,1 2 4-16,-2 2-13 16,-1-2 9-16,-1-1-11 15,-1-4 0-15,-2-5 2 16,-1-1-2-16,1-2 2 15,-1-3-1-15,3-2 0 16,1-1-2-16,0-2-1 0,-2-5-7 16,0-5-19-16,0-4-51 15,-3-7-93-15,0 0-179 16</inkml:trace>
  <inkml:trace contextRef="#ctx0" brushRef="#br0" timeOffset="1264.34">21539 2270 358 0,'0'0'70'16,"0"0"88"-16,0 0-17 15,0 0-58-15,0 0-39 16,0 0-15-16,24-17-2 16,-17 17-13-16,2 0-11 15,0 7 12-15,0 4 5 16,3 4 8-16,-3 2-10 16,0 3-12-16,-2 5 15 15,-1 4-16-15,-1 7 0 16,-4 2-2-16,-1 1 4 15,0 1-4-15,0-3-3 16,0-2 0-16,0-3 4 0,0-5-2 16,3-4-2-16,0-5 0 15,-1-7 3-15,-1-5-6 16,1-5 4-16,-1-1-1 16,2 0 10-16,6-8 2 15,-2-9-1-15,4-4-2 16,2-3 11-16,-2 0 19 15,1 3-17-15,1 4 1 16,-1 4-8-16,1 6-8 16,-2 4-6-16,0 3-1 15,0 0 5-15,1 0-7 16,4 2 2-16,-2 5 0 16,4 1-1-16,-3 1 2 0,4-1 0 15,1-1-1-15,1-1 0 16,4-2 0-16,0-1 3 15,2-3-3-15,-3 0 3 16,3-2-2-16,0-13 7 16,0-6-4-16,-1-1-2 15,-6 0 12-15,-7 1-4 16,-7 1 27-16,-6 0-1 16,0 6-21-16,-7 3-12 15,-14 5-3-15,-4 6-3 16,-1 0-3-16,-1 0 6 15,5 8 0-15,3 8-1 0,7 4-3 16,6 3-5-16,2 0-6 16,4 0-3-16,0 0 17 15,13-1-18-15,7-2 17 16,6-3 1-16,2-3 2 16,11-3 0-16,4-2-1 15,8-6-8-15,1-2 8 16,-3-1-76-1,-8 0-129-15,-14-14-331 0</inkml:trace>
  <inkml:trace contextRef="#ctx0" brushRef="#br0" timeOffset="1769.99">23513 2588 515 0,'0'0'210'0,"0"0"-60"15,0 0-18-15,0 0-37 16,0 0-41-16,0 0-53 15,0 3 9-15,4 16-10 16,6 9 1-16,4 7 22 16,2 1-12-16,1 4 0 15,2 0-8-15,-1 3 0 0,0-2-1 16,0-3-2 0,-6-1 0-16,0-7 5 0,-5-3-5 15,-1-5-9-15,-3-5-27 16,-1-9-28-16,-2-5-47 15,0-3-91-15,0-3-137 16</inkml:trace>
  <inkml:trace contextRef="#ctx0" brushRef="#br0" timeOffset="2217.77">23583 2613 50 0,'0'0'667'0,"0"0"-519"15,0 0 8-15,0 0-57 16,-29-82-27-16,28 56-18 16,1-3-26-16,0 1-16 15,4 0-1-15,13 4-11 16,7 2-3-16,4 7 2 15,2 2 2-15,3 6-12 16,0 7 11-16,1 0-25 16,3 7 0-16,-1 13 11 15,0 7-16-15,-4 3-11 16,-6 0-10-16,-11 2 10 16,-9-1 7-16,-6 1 14 0,-6-1 20 15,-21 0 0-15,-7-3 2 16,-7-2 1-16,-6-5 3 15,0-6-6-15,1-5-17 16,6-3 6-16,7-5-17 16,8-2 28-16,10 0 0 15,6 0-1-15,7-6-1 16,2-4-7-16,6-1-23 16,20 3-125-16,9-1-159 15</inkml:trace>
  <inkml:trace contextRef="#ctx0" brushRef="#br0" timeOffset="3164.86">24045 2644 777 0,'0'0'168'0,"0"0"8"15,0 0-63-15,0 0-55 16,0 0-23-16,0 0 0 15,0-7-35-15,2 7-14 16,2 6 0-16,2 11 9 16,3 4-1-16,0 4-2 15,0 1-15-15,3-2 13 16,-2 0-26-16,2-5 4 16,-1-5-2-16,1-5 1 0,0-6-9 15,1-3 11-15,1 0 31 16,2-16 6-16,-1-4-5 15,-2 0 9-15,-2-2 12 16,-4-1 22-16,-4 2 14 16,-1 5-23-16,-2 3 3 15,0 6 1-15,0 3-29 16,0 2 10-16,0 1-7 16,0-1-9-16,-3 2-4 15,-2 0-11-15,1 0 5 16,-1 10 2-16,2 2-2 15,2 3-1-15,1 3 5 0,0 3 2 16,3 1-2 0,12 0-13-16,7-1 14 0,6-2-4 15,2-5-15-15,0-4-11 16,-2-6 4-16,-5-4-22 16,1 0-2-16,-2-13 29 15,0-5 22-15,-1-6 7 16,0-3 7-16,0 0 25 15,-3 0 12-15,-3 6-15 16,-5 7-1-16,-4 6-9 16,-3 5-14-16,-3 3 13 15,3 0-25-15,6 0-14 16,2 6 12-16,6 5 2 0,0 2 0 16,4 0-2-1,-5 3 2-15,2 0-2 0,-2-2 2 16,0 0 0-16,4-3 0 15,7-1 0-15,6-6 6 16,6-2-6-16,4-2 0 16,-1-2 1-16,-5-13 0 15,-4-5-1-15,-8 0 5 16,-4-3 0-16,-1 3 4 16,-6-1-7-16,-3 1 14 15,-5 1 11-15,-6 5-21 16,0 4 0-16,0 2-6 0,-1 2 0 15,-12 4-8 1,-3 2 3-16,0 0 5 16,-2 0-1-16,3 11 1 15,-1 4-5-15,5 3 0 0,4 5 5 16,4 1-3-16,3 3-8 16,0-3 7-16,17 0-4 15,10-3 6-15,9-4 0 16,9-5-2-16,9-2-2 15,-1-7-16-15,-5-3-37 16,-6 0-59-16,-17-7-77 16,-13-11-226-16</inkml:trace>
  <inkml:trace contextRef="#ctx0" brushRef="#br0" timeOffset="4332.88">26226 2842 560 0,'0'0'95'15,"0"0"-10"-15,0 0 37 16,0 0-52-16,0 0-6 16,0 0-5-16,0 0-35 15,42 8 13-15,-24-8-15 16,2 0-11-16,2-8 2 15,2-11-3-15,0-6 16 16,1-7-9-16,2-5-8 16,-3-5 0-16,-2-5 1 15,-4-8 16-15,1-14-15 16,-2-8-2-16,-2 1 5 0,-5 7-6 16,-2 16-3-16,-7 14 6 15,-1 11 4-15,0 9-3 16,0 6-2-16,-4 6-4 15,-2 4 10-15,-3 3-16 16,-6 0-1-16,-2 4-2 16,-6 15 3-16,-1 4-4 15,4 4 1-15,2 0 3 16,3 1-1-16,5 2 1 16,-1 4-1-16,4 5 0 15,4 10 1-15,0 1 2 16,3 4-2-16,0-2 0 15,7-4-1-15,9-3 1 16,1-3-1-16,6-1 0 0,1-4 2 16,1-5-2-16,0-6 1 15,2-5-3-15,-2-8 1 16,0-5-16-16,1-7-8 16,0-1-1-16,1 0-11 15,-2-13 13-15,-4-6 17 16,-2-3 8-16,-1-7 7 15,-7-4 6-15,-4-1 23 16,-4 0-14-16,-3 6-14 16,0 3 13-16,0 6-19 15,0 3-2-15,-3 4 9 16,-3 6-9-16,1 3-2 16,2 3-3-16,0 0 4 0,0 0-6 15,0 0 7-15,1 6 0 16,2 2-8-16,0 1 6 15,0 0-1-15,0 1 0 16,11 2 4-16,9-2-1 16,8-2 0-16,8-4-9 15,3-2 8-15,0-2-20 16,-3 0 9-16,-7-4 12 16,-3-8 0-16,-9-1 12 15,-6 2-9-15,-2 1 11 16,-6 2 11-16,-1 2-8 15,-2 4 1-15,0 0 0 0,0 2-14 16,0 0-2-16,0 0-2 16,0 0-6-16,-2 2 3 15,-4 7 3-15,0 1 0 16,0 1-3-16,1-1 3 16,0-1 1-16,3-1-1 15,2-1 0-15,0 1-7 16,0-1 5-16,0 0-16 15,0 2-4-15,3 1-7 16,7 0 11-16,1-2-10 16,1 0-10-16,0-3 5 15,0-3-34-15,-2-2-24 16,-1 0-19-16,-4 0-104 16,-2-13-450-16</inkml:trace>
  <inkml:trace contextRef="#ctx0" brushRef="#br0" timeOffset="4519.37">27020 2428 320 0,'0'0'256'0,"0"0"-201"16,0 0-28-16,0 0-23 15,0 0-4-15,0 0-46 16,51 33-227-16</inkml:trace>
  <inkml:trace contextRef="#ctx0" brushRef="#br0" timeOffset="4904.68">27229 2552 489 0,'0'0'74'16,"0"0"26"-16,0 0-30 15,85 33-28-15,-55-19-29 16,-3 1 18-16,-1 2-14 16,-1 2-9-16,-5-1 12 0,-2 1-19 15,-10-3-1-15,-8-2-3 16,0-2 3-16,-17-7 4 15,-2-3 12-15,-3-2-12 16,5 0 15-16,8-10-14 16,6-4-4-16,3-3 1 15,0 0 5-15,12-4 22 16,8-1 11-16,3 0-1 16,1 1 2-16,4 6-24 15,0 2-4-15,3 7-13 16,-1 2 2-16,-2 2-4 15,-1 2-1-15,1 0-17 0,1-4-145 16,-3-3-338-16</inkml:trace>
  <inkml:trace contextRef="#ctx0" brushRef="#br0" timeOffset="5231.41">27833 2349 747 0,'0'0'122'0,"0"0"-32"15,0 0-3-15,0 0-40 16,0 0-22-16,0 0-25 16,0-3 5-16,6 16-1 0,2 5 24 15,-2 5-18-15,1 4 3 16,-3 2-9-16,-1 4-3 15,-1-1 7-15,1 1-8 16,-1-2 0-16,-1-2-2 16,1 1 2-16,-2-3 7 15,3-3-7-15,0-3-1 16,2-4 0-16,1-4-31 16,-1-6-69-16,-4-6-103 15,-1-1-338-15</inkml:trace>
  <inkml:trace contextRef="#ctx0" brushRef="#br0" timeOffset="5848.35">27708 2595 667 0,'0'0'141'0,"0"0"12"15,0 0-9-15,0 0-74 16,0 0-63-16,0 0-4 15,23-16 12-15,3 16-15 16,7 6-1-16,6 1 1 16,1-1-1-16,0-5-20 15,0-1-24-15,-4 0 25 0,-6-3-11 16,-6-8 31 0,-3-2 17-16,-6-1-10 0,-6 0 46 15,-2 0-15-15,-4 3 8 16,-1 4-3-16,-2 1-5 15,0 3-5-15,0 0-4 16,0 3-17-16,0 0 10 16,0 0-22-16,0 0 0 15,0 0 3-15,0 0-3 16,0 0-7-16,0 9-10 16,0 9 17-16,0 3 4 15,0 5-4-15,0 1 0 16,0-2 4-16,0-1-3 15,0 0-1-15,-2-6-2 0,1-4 2 16,1-6-4 0,0-3-10-16,0-5-9 0,0 0 21 15,3-3 2-15,15-11 2 16,7-3-2-16,5-3 2 16,-2 0 7-16,-2 2-8 15,-1 4 3-15,-3 7 5 16,-2 4-9-16,-2 3 0 15,-1 0 0-15,2 13 1 16,0 4-6-16,-4 3 5 16,0 0 0-16,-2-4 1 15,-1-2 3-15,0-5 0 16,0-1-4-16,-2-5-23 16,-1-2-64-16,-1-1-252 15,-8 0-402-15</inkml:trace>
  <inkml:trace contextRef="#ctx0" brushRef="#br0" timeOffset="6387.46">29328 2538 332 0,'0'0'384'0,"0"0"-257"15,0 0-3-15,0 0-76 16,0 0-45-16,0 0 0 15,3 39 19-15,6-17 17 16,2 5-15-16,1 0-4 16,2 1-6-16,-2 0-12 15,2 2-1-15,-5 1 4 16,3-1-3-16,-4 0-3 16,2-4 2-16,-6-7 1 15,-4-6-2-15,0-4-6 16,0-7-35-16,0-2-37 15,0 0-106-15,-11-11-317 0</inkml:trace>
  <inkml:trace contextRef="#ctx0" brushRef="#br0" timeOffset="6834.8">29288 2574 771 0,'0'0'151'16,"0"0"-28"-16,0 0-48 15,0 0-20-15,0 0-38 16,0 0-11-16,-5-99 4 16,5 66-6-16,2-3 6 15,10-1-10-15,7 6 2 0,2 1 6 16,2 6-8-16,2 7 0 15,-1 5 3-15,-2 3 0 16,-2 5-3-16,-1 4-2 16,2 0 2-16,0 0-4 15,3 2 4-15,-2 9-5 16,-1 4 4-16,1 3-4 16,-1 4 3-16,-3 2 2 15,-3-2 0-15,-5 2-4 16,-8 2 1-16,-2-2-36 15,0-1 10-15,-17-1 11 16,-8-7 3-16,-3-2 8 16,-1-6 0-16,1 0 0 0,4-4 0 15,5-2-20-15,6-1-31 16,5 0-68-16,8 0-13 16,0 0-206-16</inkml:trace>
  <inkml:trace contextRef="#ctx0" brushRef="#br0" timeOffset="7602.37">29779 2571 518 0,'0'0'152'0,"0"0"-41"15,0 0-63-15,0 0-42 16,0 0-1-16,94-61 8 16,-69 57-13-16,-1 4-6 15,-3 0 5-15,-2 0 1 16,-5 0 7-16,-3 8-7 16,-6 2 0-16,-3 4-1 15,-2 5-1-15,0-1 2 16,-2 3 16-16,-10-1 17 15,2-2-2-15,1-4 1 0,3-4-15 16,0-4-5-16,5-3-9 16,1-3-3-16,0 0 14 15,0 0 18-15,0-2 26 16,13-10-37-16,3-6-9 16,7 0 32-16,0-3-27 15,1 3 23-15,-3 1-14 16,0 3-11-16,-3 2-8 15,-3 7-7-15,-4 1 2 16,-3 4-1-16,-3 0-1 16,-1 0-2-16,-1 0-4 15,3 0 1-15,-1 1 4 16,0 4-1-16,-2 2-3 0,-1 2 1 16,0 2-14-16,-2 5 17 15,0 0 1-15,0 0 0 16,1-2 6-16,4 0-6 15,2-1 2-15,6-1-5 16,4-4-6-16,4-1-17 16,2-4 0-16,-1-3-34 15,0 0 4-15,-3 0 47 16,-2-10 9-16,-3-4 11 16,-1-2 10-16,-4-1 12 15,-4 1 19-15,-5 2-2 16,0 1-25-16,-1 2-25 0,-14 1 4 15,-4 0-10 1,-4 2 10-16,1 3-8 0,1 1-1 16,6 2-8-16,3 1-5 15,6 1-9-15,2 0 3 16,4 0-17-16,0 0-40 16,0 1-75-16,1 8-1 15,15-2-211-15</inkml:trace>
  <inkml:trace contextRef="#ctx0" brushRef="#br0" timeOffset="7915.18">30574 2531 594 0,'0'0'302'15,"0"0"-140"-15,0 0-53 16,0 0-47-16,0 0-43 15,0 0-19-15,-60-1-5 16,46 15 5-16,-2 1-4 16,7 4-3-16,2 1 5 15,6-2-11-15,1 0 3 16,0-1-19-16,11 2 2 16,11-2 2-16,4-1 20 15,7-3 5-15,9-2 0 16,3-4-24-16,2-5 7 15,-2-2-26-15,-7 0-76 0,-9-3-44 16,-9-8-104 0,-10-2-205-16</inkml:trace>
  <inkml:trace contextRef="#ctx0" brushRef="#br0" timeOffset="8815.31">30837 2647 622 0,'0'0'134'0,"0"0"-28"15,0 0-8-15,0 0-53 16,0 0-43-16,0 0 15 16,11-2 6-16,0 2 12 15,3-2 2-15,0-3-17 16,1-2-10-16,3-1-1 0,-6-2 0 16,-3 2 11-1,-5 1 9-15,-2 3 13 0,-2-1-4 16,0 1-18-16,-3 1-9 15,-12 0-11-15,2 3-1 16,-5 0 1-16,3 0-4 16,2 6 5-16,0 5-4 15,4 0 3-15,2 5-3 16,4 2 1-16,3 2-17 16,0 1 10-16,16 2-11 15,10 1 20-15,5-4-2 16,2-2 2-16,3-7-14 15,-3-5 1-15,-4-6-5 16,0 0 12-16,-4 0 5 0,-5-13 2 16,-1 1 2-16,-5-5 8 15,0-2 16-15,-3 3 10 16,0 3-15-16,-1 1 1 16,0 5-23-16,2-1 0 15,3 2-2-15,4 3 1 16,1 2-4-16,1 1-10 15,-1 0-7-15,-3 3 14 16,-2 5-7-16,-5 1 4 16,-5 1 1-16,-4 2-8 15,-1 1 15-15,0-1 1 16,0 0-3-16,-6-4 4 16,-4 0-13-16,1-6-20 0,5 0 12 15,4-2-45 1,0 0 28-16,13 0-63 0,12 0-55 15,8-2 141-15,0-9 16 16,0 0 34-16,-5-2 62 16,-4-1-13-16,-2 1-3 15,-4 2-24-15,-6 1 4 16,-6 3 17-16,-3 1-24 16,0 2-10-16,-3 1-9 15,0-1-14-15,0 1-10 16,0 0-2-16,0 2-5 15,0 1 2-15,1 0-5 0,2 0-12 16,3 0-10-16,2 0-9 16,1 7 19-16,3 7 9 15,-5 3-8-15,-2 5 3 16,-5 5-3-16,0 2 11 16,0-3-7-16,-5 0 7 15,-8-5-1-15,-5-5 1 16,-3-5 0-16,-3-5 0 15,-6-4 3-15,-5-2 5 16,-1 0-8-16,0-1-55 16,0-6-106-16,5-3-99 15,1-1-255-15</inkml:trace>
  <inkml:trace contextRef="#ctx0" brushRef="#br0" timeOffset="9929.49">21897 3821 660 0,'0'0'201'0,"0"0"-61"16,0 0-18-16,0 0-54 15,0 0-24-15,0 0-41 16,0 11 19-16,-9 0-5 0,-1 2 3 16,2-2-1-16,0 1-8 15,4-2-6-15,-1-2-5 16,0 4-1-16,5-3-9 16,0 1 7-16,0 1-21 15,4-1 8-15,6-1-3 16,4-2 5-16,5-3-20 15,2-4-7-15,0 0-6 16,1 0-33-16,-2-4-23 16,-5-8-87-16,-8-3-365 15</inkml:trace>
  <inkml:trace contextRef="#ctx0" brushRef="#br0" timeOffset="10122.79">21906 3609 212 0,'0'0'488'15,"0"0"-282"-15,0 0-66 16,0 0-35-16,0 0-80 16,0 0-25-16,-2-7-2 15,2 7-35-15,0 4-61 0,10 8-67 16,3-1-243-1</inkml:trace>
  <inkml:trace contextRef="#ctx0" brushRef="#br0" timeOffset="10614.98">22259 3725 286 0,'0'0'174'0,"0"0"31"16,0 0-87-16,0 0-40 15,0 0-40-15,0 0-20 16,-19 2-5-16,1 9 18 16,-3 1 0-16,5 2-15 15,2 2-9-15,5-3-7 0,2 0-2 16,6-2-1-16,1-1-14 15,0 0-16-15,13 1 19 16,10 0 14-16,5-1 4 16,3 1-4-16,3-1 2 15,-5 2 3-15,-2 0-5 16,-7 1-1-16,-8-1 1 16,-4 0 0-16,-8-1-2 15,0 2 2-15,-18 0 28 16,-9-1 17-16,-9-3-16 15,0-4-1-15,2-2-18 16,6-3-4-16,5 0-6 0,8 0-6 16,2-4-13-16,7-4 17 15,3-1-15-15,3-1 4 16,0 3 9-16,4-1-17 16,16 2-41-16,1 2-33 15,6 1-65-15,-4 3-325 16</inkml:trace>
  <inkml:trace contextRef="#ctx0" brushRef="#br0" timeOffset="12529.17">23700 3849 476 0,'0'0'285'0,"0"0"-101"15,0 0-60-15,0 0-49 16,0 0-23-16,0 0-23 16,0-1-9-16,0 1-6 0,0 0-7 15,0 0-2-15,0 0-5 16,0 0 0-16,0 0 2 16,0 0-2-16,0 0-5 15,0 0 3-15,0 0 1 16,0 0-8-16,0 0-7 15,0 0-2-15,0 0 10 16,0 0-6-16,0 0 2 16,0 0 7-16,0 0-1 15,0 0 3-15,0 0-3 16,0 0 6-16,0 0 2 16,0 0-2-16,0 0 0 0,0 0 5 15,0 0 9 1,0 0 7-16,0 0-6 0,0 0-5 15,0 0 18-15,0 0-6 16,0-2 19-16,0-2 0 16,-1 1-3-16,-6 1 4 15,-4 2-23-15,-7-2-12 16,-4 2 6-16,-7 0-13 16,0 0 0-16,2 0 2 15,3 8 0-15,3 2-4 16,8 0-1-16,2 3-6 15,5-2 1-15,6 1-25 16,0 1 2-16,0-1-10 0,18 2 8 16,6-1 23-16,6-2-3 15,4-1-6-15,0-6-6 16,-1-4-2-16,-6 0 13 16,-3-3 14-16,-6-8 5 15,-3-3 3-15,-6 1 5 16,-2 2 6-16,-4 1 35 15,-1 3-27-15,-2 0-3 16,0 3 10-16,0 1-24 16,0 2-2-16,0 1-8 15,0 0 7-15,0 0-16 16,0 0 3-16,0 3 1 16,-2 5 4-16,2 1-8 15,0 0-3-15,0 0 0 0,0 0 7 16,11 1-1-16,5-1 3 15,5-2 2-15,3-4 1 16,4-3-11-16,2 0-2 16,1-5-10-16,2-12-13 15,0-2 22-15,1-5-3 16,-2-3 16-16,-4-3 1 16,-4-3 5-16,-9-4 31 15,-5-2-7-15,-5-3-9 16,-5 3 17-16,0 4-19 15,-3 8-12-15,-9 4 6 16,-2 9-2-16,-2 4 9 0,4 3-17 16,-3 3-1-16,3 3 14 15,-1 1-15-15,2 0 1 16,1 5-2-16,0 14 1 16,1 3-6-16,1 5 5 15,2 1 1-15,3 2-2 16,0-2 2-16,2-1 0 15,1 0-1-15,0-4 3 16,0 2-4-16,14-1 0 16,2-1-6-16,4 1 6 15,6-1-9-15,0-4 8 16,1-4 0-16,-3-2-19 16,3-5 13-16,2-4-21 0,-1-2-4 15,2-2 5-15,-5 0 4 16,0-9 10-16,-7-2 15 15,-1-3 0-15,-5 0 8 16,-4-3-7-16,-2-3 14 16,-1-4 28-16,-4-2-13 15,1 0-10-15,-2 3 3 16,2 8-11-16,1 6 1 16,-2 4-13-16,2 4 2 15,2 1-7-15,5 0-6 0,3 4-2 16,7 10 11-1,-4 0 2-15,3-2-4 0,-5 1 3 16,-1-3-8-16,-5-3-1 16,-4-1-22-16,-4-2-14 15,0 5 3-15,-10 3 26 16,-15 3 17-16,-7 4 2 16,-2-2 1-16,4-1-6 15,6-5 3-15,8-4-46 16,5-3-6-16,7-4-35 15,4 0-15-15,0-3-25 16,0-9-155-16</inkml:trace>
  <inkml:trace contextRef="#ctx0" brushRef="#br0" timeOffset="12948.5">24664 3796 723 0,'0'0'174'0,"0"0"-78"15,0 0-25-15,0 0-45 16,0 0-20-16,0 0 1 16,12 31 19-16,-1-15-18 15,1 6-1-15,1-1-2 16,2 2-3-16,2-5-2 0,0-2 0 15,1-4-9-15,-3-5-13 16,0-6-22-16,2-1 0 16,0 0 17-16,0-11 24 15,1-4 3-15,-3-2 2 16,-1-3 25-16,-3 0 30 16,-3-3-6-16,-5 0 16 15,-3 0-19-15,0 3-14 16,-8 3-20-16,-10 3-14 15,-7 4-1-15,-4 1-1 16,1 3 2-16,1 2-4 16,8 3-16-16,5 1-21 15,4 0-35-15,5 0-90 0,1 5-85 16</inkml:trace>
  <inkml:trace contextRef="#ctx0" brushRef="#br0" timeOffset="13745.84">25670 3698 719 0,'0'0'85'0,"0"0"-35"16,0 0 52-16,0 0-51 15,0 0-3-15,31 93-8 16,-25-64-14-16,2 1 7 15,1 5-5-15,1-2-13 16,2 1-3-16,-1-3-10 16,-3-2 4-16,0-7-6 15,-5-5 0-15,1-7 3 16,-1-4-3-16,0-5 0 0,6-1-10 16,2 0 8-16,4-13-3 15,3-5-6-15,-1-5 11 16,0-3 10-16,1-7-10 15,-2-1 10-15,2 3-3 16,-3 1-5-16,-2 8 20 16,1 4-5-16,-1 2-7 15,2 0 8-15,6 2-18 16,4 0 0-16,-1 0 0 16,-4 6 3-16,-10 2 0 15,-5 2-2-15,-3 3-1 16,-2-1 15-16,0 1-6 0,0 1 11 15,0 0-3-15,-4 0-11 16,-15 1 2-16,-10 13-7 16,-2 4 5-16,1 1 0 15,3-1-5-15,7-1-1 16,1-3 0-16,6 0-2 16,4-3-3-16,5-2 5 15,4-2-11-15,0 2 7 16,0-1-8-16,0 4 9 15,9-1 0-15,7 3 6 16,5 0-4-16,6-2 1 16,4 0-5-16,2-1 3 15,4 1-3-15,-1-1-2 16,-3 2-1-16,-6-1-13 16,-6-2 11-16,-5-2-54 0,-2-2-38 15,-3-6-77-15,-5 0-245 16</inkml:trace>
  <inkml:trace contextRef="#ctx0" brushRef="#br0" timeOffset="15128.68">26231 3875 366 0,'0'0'508'16,"0"0"-328"-16,0 0-51 15,0 0-86-15,0 0-15 0,0 0-15 16,25 8-6-16,-11 8 0 16,-2 2-6-16,2 2 4 15,-4-1-5-15,-1-3 0 16,-2-5 6-16,-3-2-6 16,-2-5-12-16,-1-4-35 15,5 0-3-15,3 0 27 16,5-10 2-16,1-4 16 15,1-3 5-15,-1 0 1 16,3-3 13-16,-5 4 32 16,1 3-20-16,-5 6-4 15,-3 4-8-15,-3 1-13 16,2 2 10-16,1 0-11 0,4 0-4 16,0 8 4-1,6 3 1-15,-2 3-1 0,2-1-1 16,-1-1 1-16,1-2 6 15,-2-4-6-15,4-4 0 16,3-2 5-16,3 0-5 16,3-1-3-16,-4-10-9 15,-3 0 12-15,-10 2 1 16,-5 2 0-16,-5 2-1 16,0-1 15-16,0 2-6 15,-8 1-4-15,-5 0-5 16,-1 3 5-16,1 0-5 0,0 0 0 15,0 3-1-15,3 7-3 16,4 4 4-16,6 0-8 16,0 3 3-16,2 1 5 15,14 1-2-15,4-2 2 16,0-5 0-16,1-5 4 16,-1-7-3-16,1 0 2 15,-2 0-6-15,-1-11 6 16,-3-3 8-16,-8-3-11 15,-2-2 2-15,-5-1 9 16,0 0-4-16,0-1 1 16,-9 2-6-16,-3 5 2 15,0 4 8-15,4 4-9 16,4 5-3-16,1 1 4 16,3 0-4-16,0 0-6 0,0 0-6 15,0 0 5-15,0 7 1 16,1 1 6-1,10 1-3-15,7 0 3 0,6-2 0 16,13-3 0-16,5-3-7 16,0-1 2-16,-4 0 0 15,-12 0 5-15,-8-7 0 16,-9-1 6-16,-5 1 4 16,-1-1 12-16,-3 3 2 15,0 0-10-15,0 4 20 16,0 0-28-16,0 1-4 15,0 0 2-15,0 0-4 0,0 2-13 16,0 13 5-16,0 2 7 16,7 3-6-16,2-2 7 15,4-2 0-15,-2-3 2 16,0-3 0-16,5-3-1 16,4-5-1-16,6-2-5 15,7 0-3-15,6-9-8 16,-5-8-4-16,-4-2 14 15,-6-4 6-15,-3-2 4 16,-5 3-2-16,-4 4 1 16,-4 4 21-16,-5 7-4 15,0 2-2-15,-3 2 9 16,0 1-18-16,0 2-8 16,0 0-1-16,0 0-17 0,0 0 16 15,0 10-4-15,0 4 1 16,4 1 4-16,3 1 0 15,1-2-2-15,3-2-6 16,3-4 7-16,7-2-9 16,3-6 6-16,6 0-7 15,-3 0 10-15,-3-6 1 16,-5-7 7-16,-7-1-6 16,-4 0-1-16,-5 1 24 15,-2-1-17-15,-1 3 7 16,0-2-6-16,-3 2-4 0,-9 0 0 15,-4 1-4 1,-2-2 0-16,-2 3-2 16,2 0 1-16,1 4 1 15,7 1 2-15,3 2-1 0,6 2-1 16,1 0-3-16,0 0-38 16,0 0-12-16,4 0-43 15,14 0-31-15,7 6-77 16,8-4-284-16</inkml:trace>
  <inkml:trace contextRef="#ctx0" brushRef="#br0" timeOffset="15545.59">27760 3741 732 0,'0'0'198'0,"0"0"-83"15,0 0-15-15,0 0-50 16,0 0-47-1,0 0 15-15,0 0 2 0,21 65 4 16,-6-40-16-16,0 0-6 16,-3-1 1-16,1-2 1 15,-5-8-3-15,-2-5-1 16,-3-4 0-16,1-4 0 16,0-1-32-16,4 0 18 15,3-10 13-15,2-6 0 16,0-4 1-16,2 0 0 15,-4 0 1-15,-1 3 13 0,0 6-14 16,-5 2 0-16,0 4 7 16,-2 3 1-16,0 2-8 15,4 0-1-15,3 0-1 16,2 5-3-16,6 5 5 16,-1 1 0-16,2 0 1 15,-4 0 0-15,-2 3 1 16,-2 3-2-16,-4-1 0 15,4 0 2-15,-1-4-2 16,6-5-8-16,9-4-92 16,12-3-178-16</inkml:trace>
  <inkml:trace contextRef="#ctx0" brushRef="#br0" timeOffset="16278.11">28672 3745 741 0,'0'0'96'15,"0"0"23"-15,0 0-55 16,0 0 37-16,0 0-20 16,0 0-32-16,0-45-16 15,-8 39-17-15,-2 3-16 16,-1 0 0-16,-1 3-1 0,-1 0 1 15,1 2-3 1,0 10-2-16,3 3 7 0,6 0-6 16,3 1-1-16,0-1-26 15,8-1 18-15,14-1-10 16,5-5-22-16,1-2 6 16,3-6 20-16,-2 0 11 15,-2 0 7-15,-5-4 2 16,-2-5 10-16,-7-2-1 15,-1 2 12-15,-8 2 24 16,-1 3-1-16,-1 4-12 16,-2-1-7-16,0 1-23 15,0 0-3-15,0 0-10 0,4 7-2 16,5 8 12 0,3 1 5-16,3 1-5 0,5 0-2 15,-1-3 2-15,2-4 0 16,4-3 3-16,1-4-3 15,-1-3 0-15,-3 0 4 16,-4-3 0-16,-3-10-4 16,-3-4 3-16,2-4 13 15,-1-3-11-15,-1-3 4 16,3-2 4-16,0-2 2 16,1 1-8-16,1 5-7 15,-1 6 0-15,1 8-9 16,2 7 9-16,3 4-5 15,-2 0-3-15,2 7 5 0,-3 7 3 16,-2 3-14-16,-3 1 14 16,0 2-4-16,-5 3 3 15,0 1-7-15,-9 2 5 16,0-2-4-16,-9 0 5 16,-12-5 2-16,-9-5 0 15,-6-6 14-15,-8-7-12 16,-1-1-4-16,-1-1-28 15,5-9-105-15,7 2-147 16,4 0-470-16</inkml:trace>
  <inkml:trace contextRef="#ctx0" brushRef="#br0" timeOffset="18944.98">22104 4768 522 0,'0'0'114'0,"0"0"-56"15,0 0 9-15,0 0-1 16,0 0-24-16,0 0-11 0,86-26 4 16,-76 26-17-1,-4 0-8-15,0 0-3 0,1 0-5 16,3 6-2-16,1 3 1 16,1 1 1-16,0 0 12 15,0-2-14-15,0-1 0 16,0 0 4-16,-2 0-4 15,0 3 0-15,4-1-9 16,4 3-12-16,7 1 20 16,5-3-44-16,3-3-47 15,-2-7-87-15,-10 0-350 0</inkml:trace>
  <inkml:trace contextRef="#ctx0" brushRef="#br0" timeOffset="19361.64">22550 4693 579 0,'0'0'62'0,"0"0"50"16,0 0 14-16,0 0-14 15,0 0-37-15,0 0-6 16,0-40-6-16,0 38-11 16,0 2-3-16,0 0-41 15,0 0-4-15,0 0 2 16,0 0-6-16,0 0 0 15,0 0-2-15,-4 7 4 0,-1 4 1 16,-1 8-3-16,0 3-2 16,-1 7 2-16,1 7 0 15,1 6 0-15,4 8 0 16,1 2 0-16,0 4 0 16,0 1 0-16,0-2 0 15,3-4 3-15,-2-6-3 16,-1-5 0-16,2-9-4 15,-2-4 4-15,0-7-5 16,0-7 5-16,0-4-3 16,0-4 1-16,0-1 1 15,0 0-6-15,0-2-10 16,0 1-19-16,5-3-8 16,3 0-56-16,3 0-9 15,2-2-86-15,2-9-355 0</inkml:trace>
  <inkml:trace contextRef="#ctx0" brushRef="#br0" timeOffset="20527.93">22716 5038 645 0,'0'0'135'0,"0"0"1"16,0 0-28-16,0 0-38 15,0 0-27-15,0 0-12 16,3-3-31-16,-2 4-17 16,4 12 17-16,-1 2 9 15,2 5-3-15,2 2-4 16,4 3 0-16,1-2 8 15,6 1-10-15,2-2 0 16,0-7-3-16,3-5-8 16,-3-6-15-16,-3-4-5 15,0 0 5-15,1-9 11 16,-2-10-33-16,-1-2 33 16,1-3 15-16,-3 0 2 0,0-2 4 15,-7 5-1 1,-2 6 17-16,-4 6 27 0,-1 7-10 15,0 0 1-15,0 2-8 16,0 0-32-16,0 0-3 16,0 0-14-16,0 9 17 15,0 4 2-15,0 4-1 16,0-1-2-16,0 0 2 16,6-2-1-16,5-2 0 15,6 2 0-15,5 1 0 16,6-1 5-16,6-1-5 15,5-3-1-15,1-6-5 0,2-4-35 16,-2 0-8 0,-3-14-37-16,-5-6 22 0,-7-4 45 15,-2-4 13-15,-4-4 6 16,-1 0 9-16,-5-4 6 16,-4 0 11-16,-3 0-3 15,-6 3-5-15,0 2 13 16,-4 6-14-16,-10 2 14 15,-3 4-8-15,3 5 5 16,2 6 9-16,2 4-13 16,2 1-13-16,2 3 20 15,1 0-31-15,0 0 5 16,-1 5-5-16,0 9 1 16,-2 4 4-16,5 3-5 15,-1 4 0-15,4 2 13 0,0 1-12 16,0 1-1-16,3-4 8 15,4 3-4-15,2-1-2 16,0 1-2-16,3 2 0 16,3-3-6-16,6-4 0 15,3-1 6-15,4-7 1 16,0-3-1-16,2-5 0 16,1-4-14-16,5-3-18 15,3 0 15-15,2-6-37 16,-1-10 25-16,-4-1 23 15,-7-3 6-15,-2-2 6 0,-7-5-1 16,-4 2 7-16,-5-1 27 16,-4 5-10-1,-4 6-6-15,-3 3 0 0,0 4 6 16,0 2-2-16,0 0-17 16,-6 2 1-16,-1 3 13 15,-2 1-24-15,-5 0 0 16,4 0 2-16,-2 0-1 15,0 7-1-15,3 4 0 16,1-1 0-16,1 2-3 16,3-1 3-16,4-1-5 15,0 2 3-15,0 2-2 16,0 2 2-16,11 1-21 0,11 0 10 16,6 0 10-16,5 0 0 15,1-3-17 1,1-3-9-16,-3-5-15 0,-2-5-44 15,-2-1-41-15,1 0-82 16,-2-6-360-16</inkml:trace>
  <inkml:trace contextRef="#ctx0" brushRef="#br0" timeOffset="20804">24451 5042 469 0,'0'0'239'0,"0"0"-114"16,0 0-11-16,0 0-8 15,0 0-40-15,0 0-1 16,-89 3-21-16,60-3-34 15,2 0-10-15,2 0 9 16,8 0-9-16,4 0-33 16,7 0-29-16,5 0-65 15,1 0-167-15</inkml:trace>
  <inkml:trace contextRef="#ctx0" brushRef="#br0" timeOffset="21210.91">24909 4917 436 0,'0'0'224'0,"0"0"-89"16,0 0-20-16,0 0-34 0,0 0-10 16,0 0-2-16,1-3-27 15,2 3-20-15,2 9 21 16,-2 5-21-16,0 6-1 16,2 5 0-16,0 5-10 15,3 3 2-15,1 1-13 16,3 1 1-16,-3-4 2 15,0-3 3-15,-3 0-7 16,-3-4 1-16,-2-3 0 16,-1-3 0-16,0-2-1 15,3-5-10-15,-2-1-9 16,5-5-44-16,2-5-102 16,3 0-178-16</inkml:trace>
  <inkml:trace contextRef="#ctx0" brushRef="#br0" timeOffset="21537.87">25248 4917 410 0,'0'0'141'0,"0"0"-86"16,0 0 38-16,0 0 2 16,0 0-36-16,0 0 7 15,-36 13 27-15,3-6-12 16,-10 0-22-16,-2-1-29 16,-3-2-12-16,9 1-13 15,11-1-3-15,10-3 2 16,9-1-4-16,6 0-19 15,3 0-52-15,0 0-31 16,0 0-6-16,8 0-79 16,10 0-319-16</inkml:trace>
  <inkml:trace contextRef="#ctx0" brushRef="#br0" timeOffset="21799">25258 5112 460 0,'0'0'126'16,"0"0"84"-16,0 0-59 15,0 0-31-15,-85 27-12 16,54-27-27-16,-2 0-38 16,2 0-26-16,10 0-14 15,4-1 11-15,10-1-13 16,4 2 4-16,3 0-4 0,0 0-1 15,0 0-7 1,0 0-63-16,9-1-36 0,12 1-47 16,4 0-67-16,6 0-353 15</inkml:trace>
  <inkml:trace contextRef="#ctx0" brushRef="#br0" timeOffset="22476.74">25458 5109 699 0,'0'0'213'15,"0"0"-136"-15,0 0-2 16,0 0-21-16,0 0-24 16,0 0 8-16,7 32 3 0,1-16-21 15,3 4 3-15,3 1-11 16,1 2-8-16,5-2 5 15,0 0-9-15,2-4 0 16,0-3 1-16,-3-7-1 16,-1-7-27-16,2 0-9 15,-3 0-1-15,0-12 16 16,-2-3 13-16,-5 1 8 16,2-1 8-16,-2-2-6 15,-2 0 9-15,-3 3 16 16,-5 2 0-16,0 4 11 15,0 1-21-15,0 1 3 0,0 2 15 16,0 3-24-16,0-1 20 16,0 2-25-16,0 0-4 15,0 0 8-15,0 0-9 16,0 0-1-16,0 0 9 16,0 0-1-16,0 0-6 15,0 0 10-15,0 0-10 16,0 0 12-16,0 0-14 15,0 0 2-15,0 0 5 16,0 0-6-16,0 0-2 16,0 0 1-16,0 0-2 15,0 0-1-15,0 0 3 16,0 0-3-16,0 0-2 0,0 0 3 16,0 7 2-1,0 3-2-15,0 3 6 0,0 1-3 16,0 2-1-16,-2-1 0 15,2 2 0-15,0 3 0 16,0 0-4-16,15 1-3 16,10-3-17-16,4-4 19 15,1-6-27-15,-2-3-20 16,-6-5-18-16,-7 0-113 16,-5-7-104-16,-4-9-413 15</inkml:trace>
  <inkml:trace contextRef="#ctx0" brushRef="#br0" timeOffset="23643.19">25952 5114 594 0,'0'0'128'16,"0"0"16"-16,0 0-47 15,0 0-64-15,85-32 9 16,-53 29 0-16,1-1-27 16,-3 3 7-16,-3 1-11 15,-1 0-6-15,-4 0-3 0,0 7-2 16,-2 6-1 0,-4 2 0-16,-5 1 0 0,-1 1-1 15,-4 0 3 1,-2 1-1-16,1 0 9 0,-3-2-9 15,-2-2 2-15,0-4-5 16,0-4 3-16,0-4 0 16,0-2 6-16,0 0-3 15,-7 0 18-15,3 0-12 16,-1-1 2-16,0-7 2 16,5-5 6-16,0-5 1 15,0-4-4-15,0 0 4 16,0-2-3-16,1 3-9 15,9 5 6-15,-2 3-8 0,1 6-2 16,3 0 7-16,-2 3-11 16,7 1-2-16,4 2 1 15,4-1 1-15,3 2-2 16,-1 0 1-16,-2 0-25 16,-6 0 11-16,-5 0-4 15,-3 2 15-15,-5 5 3 16,0 0 0-16,0 3-3 15,0 2 2-15,-3 3 1 16,0 2-1-16,-3 2 2 16,0 2 0-16,0 3 1 15,-3 2-1-15,-2-4 0 16,1-2-2-16,2-6-7 16,1-4-11-16,-2-6 5 15,0-4 4-15,1 0 11 0,-1 0 8 16,3-4-3-16,0-9-5 15,0-1-4-15,0-5 4 16,15-2 8-16,8-5 3 16,4 0-8-16,2 3 0 15,4 3-3-15,-3 3 0 16,0 5 0-16,-2 4 0 16,-2 1 0-16,-4 3 0 15,-6 2 1-15,-2 2-1 16,-5 0-4-16,-5 0 2 15,-1 0-2-15,-1 2-6 16,-1 5 9-16,-1 3 1 0,2 4 14 16,2-1-9-16,-1 1-2 15,3-1-3-15,0-5 4 16,2-1-3-16,3-3 5 16,1-4-6-16,5 0 4 15,-1 0-4-15,-1-6 2 16,0-6-2-16,-3-3 3 15,3-1 12-15,-5-1-7 16,-2 3 12-16,-4 1 3 16,-1 3 8-16,-1 2-12 15,-1 4 2-15,-1 0 5 16,0 4 7-16,0 0-25 16,0 0-5-16,2 0-3 0,-2 0-7 15,0 1 1-15,0 11-4 16,0 4 10-16,0 1 16 15,0 3-14-15,0 0 8 16,0 0-4-16,0 3-4 16,0 3 1-16,1 3-3 15,5 0 0-15,3 3 1 16,1-1-1-16,3-5 0 16,-2-1-3-16,0-4 3 15,-2-4-22-15,-3-5-12 16,1-2-19-16,-2-3-30 15,-2-3-72-15,-2-2-133 16,-1-2-554-16</inkml:trace>
  <inkml:trace contextRef="#ctx0" brushRef="#br0" timeOffset="24154.62">27923 5060 566 0,'0'0'199'15,"0"0"-36"-15,0 0-11 16,0 0-46-16,0 0-31 0,0 0-23 15,-3-4-27 1,3 4-15-16,0 12-8 0,0 5 8 16,3 3 19-16,1 3-28 15,4 3-1-15,1 5 3 16,4 5-2-16,1-1 0 16,-1 0-1-16,-1-5-10 15,-3-2 9-15,-3-7-11 16,-2-5-13-16,-1-7 1 15,-3-5-28-15,0-4-56 16,0 0-118-16,0 0-76 16</inkml:trace>
  <inkml:trace contextRef="#ctx0" brushRef="#br0" timeOffset="24595.48">27929 5074 755 0,'0'0'152'15,"0"0"-51"-15,0 0-8 16,0 0-16-16,0 0-12 16,-81-68-25-16,75 54 8 15,5-3-22-15,1-4-12 16,0-1-7-16,10-5 5 15,10-1-8-15,2-1-4 0,1 5 0 16,0 7-1-16,4 5-2 16,1 5-3-16,1 5 3 15,0 2-11-15,3 0 4 16,-4 12 2-16,-3 0 8 16,-3 1-8-16,-5-1 9 15,-6 3-1-15,-2-1 5 16,-8 3-5-16,-1 1 0 15,-1 2-6-15,-17 1 6 16,-4-1 5-16,-5-3-5 16,1-2-5-16,-1-2 2 15,3-3-7-15,7-3-3 16,5-1-36-16,6-4-90 16,6 0-91-16,0-1-187 0</inkml:trace>
  <inkml:trace contextRef="#ctx0" brushRef="#br0" timeOffset="25394.38">28269 5128 247 0,'0'0'452'0,"0"0"-332"16,0 0 28-16,0 0-35 0,0 0-75 15,0 0-12-15,25-29-19 16,-4 15-6-16,3 3 2 16,0 0-2-16,0 4-1 15,-5 3-1-15,2 1 1 16,-2 2-4-16,-4 1 4 16,-1 0-6-16,-5 0 4 15,0 9-5-15,-2 5 6 16,-1 3-4-16,-3 1 5 15,-2 4 7-15,-1-1 6 16,0 1 7-16,0-3-1 16,0-5-12-16,0-3 4 15,0-5-11-15,-3-2 1 16,3-4 16-16,-1 0-14 16,1 0 11-16,0 0 12 0,0-10-26 15,4-4-5-15,12-3 5 16,3-4 2-16,2-3 11 15,1-3-13-15,2 2 0 16,-3 4 0-16,0 5 2 16,0 5-2-16,1 4 0 15,-2 3 0-15,-1 2-5 16,-3 2 1-16,-4 0 1 16,-1 0 0-16,-3 0 5 15,0 7-5-15,-3-1 3 16,-1 1-1-16,-2 1 1 15,-1 4 0-15,-1 0 0 0,0 5 3 16,0-1-1-16,0-2 0 16,0 0-2-16,5 0 0 15,5-1-6-15,2-4 6 16,4-1 0-16,-1-4-16 16,1-4-4-16,-3 0 1 15,-1 0 12-15,-2-9 7 16,-4-2 15-16,1-2-13 15,0 0 7-15,-2-3 16 16,-2 2-8-16,-3-1-6 16,0 3-2-16,0 2 4 15,-3 0 2-15,-6 2-15 16,-1 1 0-16,-2 1-6 0,0 2 9 16,2 1-7-16,0 3 4 15,3 0-13-15,3 0-8 16,2 0-57-16,2 0-40 15,0 3-20-15,12 3-198 16</inkml:trace>
  <inkml:trace contextRef="#ctx0" brushRef="#br0" timeOffset="26659.37">29243 5025 739 0,'0'0'179'16,"0"0"-56"-16,0 0 17 0,0 0-73 16,0 0-18-16,0 0-29 15,-45 11-16-15,39 2 0 16,3 2-1-16,0 3-3 16,3 4-3-16,0-1 3 15,0 2 0-15,0 0 0 16,9 0-4-16,4-3 3 15,1-3-3-15,1-5-1 16,3-3-14-16,1-4-2 16,2-3 17-16,3-2-38 15,3 0 11-15,1-3 8 16,-1-7 19-16,-3-2 4 16,-3-2 0-16,-3-2 2 0,-3-3 24 15,-3 0 0-15,-3 2 9 16,-2 0-4-16,-4 3-8 15,-1 0-4-15,-2 1-8 16,0 0-4-16,0-1 18 16,-12 0-24-16,-8 3 0 15,-1 1 11-15,-1 3-11 16,3 5 8-16,4 2-9 16,0 0 3-16,3 10-9 15,-1 6 5-15,2 2 1 16,3-1 0-16,4 0 0 15,4-1 0-15,0 1-5 0,0 0 5 16,6 1-8-16,16 1 8 16,10 4 0-16,8 1-9 15,9 0 1-15,4-1-1 16,-3-5-8-16,-3-5-5 16,-7-7 5-16,-8-6-8 15,-3 0 20-15,-6-7 5 16,-4-8 2-16,-2 0 6 15,-6-3-2-15,-2 0 10 16,-3-2 19-16,1 0-20 16,-1 0 2-16,3 1-3 15,5 3-9-15,2 2-5 16,7 4-8-16,-1 4-3 16,-1 4 4-16,-2 2-16 15,-5 0 14-15,-3 2 4 0,-3 6-4 16,-2 2 3-16,-3 3 0 15,-3-1 6-15,0 1-4 16,0 1 9-16,-7-2-4 16,-11-1 0-16,-3-2 0 15,-2-2 11-15,4-3-12 16,6 0-5-16,8-3 5 16,3 1-26-16,2-2 0 15,0 0 9-15,7 0-5 16,13 0 18-16,5-3 3 0,4-4 2 15,1-1 9 1,0-4-9-16,3 1 22 0,2-5 4 16,0-1-17-16,-3 1 13 15,-5-1 0-15,-6 0 0 16,-1-1 7-16,-8 4-24 16,-1 2 7-16,-6 1 7 15,-3 2-17-15,-2 2 17 16,0 2-19-16,0-1 3 15,0 0 1-15,0 2-2 16,-4 1 1-16,3 2-4 16,1 1-1-16,0 0-2 15,0 0-9-15,0 15-4 16,0 5 14-16,5 4-3 16,10 0 5-16,4-1 2 0,0-1 0 15,-1-1 5 1,-3-3-7-16,-3 2 0 0,-1 0-3 15,-4 0 4-15,-3-4-1 16,-4 0 0-16,0-4 1 16,0-4-2-16,-6-1-1 15,-7-4 2-15,-8-3-1 16,-1 0 4-16,-4 0-3 16,-2 0 3-16,4 0-3 15,6-4 8-15,5 0-8 16,7-2 0-16,6 2 7 15,0-4-7-15,0 0-25 0,11-2-36 16,11 1-72-16,9 1-286 16</inkml:trace>
  <inkml:trace contextRef="#ctx0" brushRef="#br0" timeOffset="26849.77">30829 5297 408 0,'0'0'572'0,"0"0"-466"16,0 0 5-16,0 0-27 15,0 0-39-15,0 0-27 16,0 3-4-16,0-3-14 0,0 1-27 16,-1 1-144-1,-12-1-272-15</inkml:trace>
  <inkml:trace contextRef="#ctx0" brushRef="#br0" timeOffset="44841.37">29455 8356 147 0,'0'0'71'0,"0"0"-20"16,0 0 33-16,0 0-9 0,0 0-36 16,0 0-5-16,0 0 5 15,0 0 4-15,0 0 18 16,0 9 3-16,0-9 7 16,0 0-15-16,0 0-20 15,-6 0 5-15,0 0-36 16,-3 0-1-16,0 1 3 15,-1 2-6-15,-2 0 9 16,-2 0-6-16,1 0 0 16,-5-2 17-16,0 1-10 15,-4-1 0-15,-2-1 1 16,-3 0-10-16,-1 0 6 16,-2 0-8-16,-1 1 0 15,-2-1 3-15,-2 0 0 0,1 0-5 16,3 0 2-16,-1 0 0 15,3 0 4-15,-1 0-4 16,-3-1 0-16,0-3-2 16,-1 1 2-16,-4 0 0 15,1 0-1-15,-2 2 5 16,2-2-5-16,-2 0 1 16,-1 0 0-16,3 0 7 15,1 2-7-15,5-2 0 16,1 2-3-16,1-1 6 15,1 1-2-15,-2 1-1 16,-3 0 0-16,-2 0 3 16,-4-2-2-16,-4 2-1 0,-1-1 0 15,2-2 3 1,2 3 4-16,6-3-7 0,4 2 0 16,3 1 0-16,-2 0 0 15,-3 0 0-15,-4 0-1 16,-3 0 5-16,-3 0-4 15,-1 0 0-15,3 0 0 16,1 0 5-16,2 0-5 16,6 0-3-16,4 0 1 15,1 0 4-15,1 0-3 16,-2-2 1-16,-1-2 0 16,-5 0 5-16,-1 0-5 15,-4-2 0-15,-3 2 0 16,2-2 1-16,3 2-1 0,2 0 0 15,5 1 0 1,4-1 2-16,1 1 0 0,2-1-2 16,-5 1 2-16,-3 0-1 15,-6 0 8-15,-4 2-9 16,0 0 0-16,-1-1 12 16,1 1-8-16,4-1 0 15,4 1 9-15,5-1-13 16,3 0 12-16,3-1-12 15,0 1 0-15,0-1 12 16,-1 2-12-16,-5 0-2 16,-3 1 2-16,0 0 0 15,0 0-1-15,4 0 1 0,0 0 0 16,8 0 0-16,-1 0 1 16,3 0-1-16,1 0 0 15,1-2 3-15,-2 1-3 16,-2-2 0-16,0 1 0 15,-3 1-1-15,-3 0 1 16,2-1 0-16,-2 1-3 16,2-2 7-16,-1 2 1 15,7-2-5-15,-1 0 0 16,5 2 1-16,2-1 0 16,0-1-1-16,2 2 2 15,0 0-1-15,4-1 20 0,-2 1-15 16,3 0 7-16,2-1 11 15,1 2-10-15,0 0 6 16,0 0-3-16,0 0-10 16,0-1 7-16,0 1-14 15,0-2-1-15,0 1-3 16,0-2-3-16,3-2-37 16,8-4-143-16,-1-2-196 15</inkml:trace>
  <inkml:trace contextRef="#ctx0" brushRef="#br0" timeOffset="48039.8">9755 9585 98 0,'0'0'61'0,"0"0"6"15,0 0 20-15,0 0 9 16,0 0-31-16,0 0-25 15,0 0 8-15,-46 0-14 16,34 0-7-16,-4 0 9 16,1 0 1-16,-7 2 7 15,-5-2-7-15,-3 1-17 0,-3-1 26 16,-3 0-23-16,-3 0-3 16,-4 0 3-16,-2 0 0 15,-2 0-6-15,-1 0-5 16,0 0-6-16,3 0 14 15,-1 0-16-15,4 0-3 16,2 0 9-16,-3 0-9 16,4 0 2-16,3 0-3 15,0 0 1-15,2 2 5 16,0 1-4-16,1-2-2 16,3 0 6-16,3 1-3 15,-1-2-3-15,-2 0 0 16,-3 0 0-16,3 0 6 0,-5 0-6 15,2 0 0-15,-1 0 1 16,-1 0-1-16,2 0 1 16,2 0-1-16,1 0 0 15,2 0 5-15,1 0-5 16,-1 0 0-16,-2 0 1 16,0 0 0-16,-1 0 3 15,2-3-4-15,4-1 0 16,-2 2 0-16,2-1 0 15,-4 1-1-15,-2-1 1 16,1 0 3-16,-1 0 5 16,1 0-3-16,0-1-5 0,2 2 20 15,0 1-20 1,1 0 6-16,1 1 3 16,-1 0-6-16,2 0-2 0,1 0-1 15,-1 0 0-15,4 0 6 16,-5 0-6-16,0 0 0 15,-3 0 1-15,-2 0 1 16,3 0-2-16,1 0 0 16,0 0 0-16,3 0 13 15,0 0-6-15,0 0 5 16,-1 0 6-16,0 0-5 16,-5 0-2-16,0-2-5 15,-4 1-5-15,1-1 20 16,0 1-19-16,3 0 2 15,2-1 4-15,4-1 1 0,0 2-4 16,3 0 0-16,-1-1-5 16,2 1 17-16,-2-1-17 15,-2 1 4-15,-1 0 7 16,1 1-4-16,0 0 3 16,5-2-8-16,2 2 0 15,2-1 14-15,5 1-14 16,-3-2-2-16,2 0 11 15,-1 0-2-15,-4 1 1 16,-1 0-4-16,4 1-6 16,1-2 16-16,6 2-15 15,4 0 1-15,0 0 3 16,2-1-1-16,0 1-4 0,0 0-2 16,0 0 2-16,0 0-2 15,0-2 2-15,0 2-8 16,0 0-8-16,8 0-36 15,12 0 1-15,10 0-29 16,7 0-79-16,2 0-44 16,1 0-299-16</inkml:trace>
  <inkml:trace contextRef="#ctx0" brushRef="#br0" timeOffset="60771.38">24545 10206 151 0,'0'0'85'16,"0"0"29"-16,0 0-21 15,0 0-33-15,0 0-16 16,0 0 5-16,0 0-10 16,-2-20 21-16,2 17-26 0,0 2-2 15,0 0 1-15,0-1-13 16,0 1 1-16,0-1 15 16,0 1-28-16,0 0-4 15,0 1 5-15,0 0-8 16,4 0 4-16,0 0-5 15,-1 0 0-15,0 0 11 16,-1 0-11-16,3 0 0 16,0 5 2-16,-1 4 3 15,1 1 5-15,-2 1-10 16,1 2 0-16,-2 0 19 16,1-2-19-16,1 0 0 15,-1 0 6-15,2-1-6 0,-2-1 7 16,1-2-7-16,2 0 0 15,4-3 10-15,1-1-8 16,1-3-2-16,1 0 8 16,1 0-3-16,1 0 13 15,3-13-14-15,2-7 6 16,6-4 18-16,1-4-14 16,2-2 32-16,0 5-30 15,-5 7-8-15,-3 4 0 16,-8 4-8-16,0 4 0 15,-2 2 3-15,1 3-3 16,-3-2 0-16,0 3 0 0,0 0 2 16,-3 0-2-1,-2 0 0-15,-4 0 0 0,0 0 0 16,0 0 0-16,0 0 0 16,0 0 4-16,0 0-4 15,0 0-2-15,0 0 0 16,0 0-38-16,0 0-13 15,0 0-27-15,0 0-70 16,5 0-136-16</inkml:trace>
  <inkml:trace contextRef="#ctx0" brushRef="#br0" timeOffset="78249.64">22099 13498 93 0,'0'0'87'15,"0"0"-19"-15,0 0-14 16,0 0 6-16,0 0 7 15,0 0-18-15,0 0-8 16,0 0 23-16,0 0-12 16,0 0-9-16,0 0 0 0,0 0-1 15,0 0 6-15,2-1-17 16,-2 0 2-16,0 1 7 16,0-3-16-16,0 3-5 15,0 0-2-15,0 0-11 16,0 0 9-16,0 0-14 15,0-2 4-15,0 2-2 16,0 0-3-16,0 0-2 16,-6 0 2-16,-3 0 0 15,-4 0-7-15,-5 0 7 16,-3 0 0-16,0 0 1 16,-4 0 4-16,1 0-5 15,-1 0 0-15,0 0 1 16,0 0 6-16,3 2-7 0,0-2 5 15,0 1 4-15,2 1-2 16,-2-1 0-16,-2 0 1 16,0 1-6-16,-2-1 15 15,1 2-17-15,1-2 1 16,-1 2 6-16,2-2-7 16,-1 1 3-16,1 1-3 15,-3-3 4-15,2 1 3 16,-1-1-7-16,-2 0 1 15,2 0 2-15,-2 0 1 16,3 0-2-16,1 0-2 16,1 0 4-16,3 2 6 15,1-2-8-15,2 0-1 0,-1 0 1 16,1 0 1-16,-1 0-2 16,-4 0-1-16,-2 0 1 15,-4 1-1 1,-1 2 0-16,-2-2 0 0,1 2 1 15,4-2-1-15,-2-1 1 16,3 0-3-16,0 0 4 16,1 0-2-16,1 0 0 15,-3 0 0-15,0 0 4 16,-2 0-4-16,-1 0 0 16,-1 0 0-16,4 0 1 0,1 0 4 15,3 0-5-15,3 0 0 16,0 0 7-16,1 0-5 15,-2 0 0-15,0 0-2 16,-5 0 0-16,3 0 3 16,-3 0-3-16,2 0 0 15,2 0-2-15,4 0 2 16,3-1-2-16,3 0 2 16,-1-1 0-16,0 1 0 15,-2-1 0-15,0 1 0 16,-4 0 0-16,2 1 2 15,-3 0 0-15,3 0-2 16,-4 0 0-16,0 0-3 16,1 0 3-16,0 0 0 0,0-2 2 15,-3 1 0-15,0-1-2 16,0 1-2-16,-3 1 2 16,2 0 6-16,-2-2-4 15,3 1-1-15,-3 0 10 16,-1-1-2-16,0-1-3 15,0 2-2-15,-1 0-2 16,1-1 15-16,-1 0-17 16,2 0 1-16,2 2 2 15,3-1-2-15,-2 1 1 16,0-2-2-16,1 1 0 16,-2-2 4-16,-2 2-4 15,2-1 0-15,-1 0 1 16,3-1 4-16,1 0-2 0,2 0-3 15,-1 3 4 1,1-3 8-16,-2 2-12 16,3 0 0-16,-5-1 11 0,2-1-9 15,-1 2 1-15,-4 1-3 16,2 0 0-16,1 0 3 16,-2 0-3-16,3 0 0 15,0 0 3-15,-1 0-3 16,2 0 3-16,4 0-3 15,-1 0 4-15,4 0 5 16,-2 0-9-16,4 0 0 0,1 0 9 16,1-2-6-16,0 1 6 15,3 0-6-15,0-1-2 16,2 2 24 0,0-1-22-16,0 1 1 0,2 0 8 15,-1-2-10-15,1 2 3 16,1 0-5-16,0 0 0 15,0 0 8-15,0 0-8 16,0 0 0-16,0 0 0 16,0 0 1-16,0 0 0 15,0 0-1-15,0 0 1 16,0 0 1-16,0 0-2 16,0 0 0-16,0 0 4 15,0 0-4-15,0 0 0 16,0 0 0-16,0 0 1 0,0 0-3 15,0 0 2-15,0 0 0 16,0 0 1-16,0 0-1 16,0 0-1-16,0 0-5 15,0 0 2-15,0 0-4 16,0 0 3-16,0 0-2 16,0 0-4-16,6 0-26 15,4 0-8-15,7 0-35 16,1 0-78-16,6 0-109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8-29T05:17:51.388"/>
    </inkml:context>
    <inkml:brush xml:id="br0">
      <inkml:brushProperty name="width" value="0.05292" units="cm"/>
      <inkml:brushProperty name="height" value="0.05292" units="cm"/>
      <inkml:brushProperty name="color" value="#FF0000"/>
    </inkml:brush>
  </inkml:definitions>
  <inkml:trace contextRef="#ctx0" brushRef="#br0">23441 12076 455 0,'0'0'25'0,"0"0"24"15,0 0-6-15,0 0 15 16,0 0 2-16,0 0-38 16,0 0 10-16,0 0-5 15,0 0-2-15,6-20-1 16,-6 20-7-16,0 0 6 15,0 0-3-15,0 0-8 16,0-1 5-16,0 1 6 16,0 0-4-16,0 0 11 0,0-1-17 15,0 1 7 1,0-2-10-16,-6 1-5 0,-11 1 6 16,-6 0 0-16,-7 0 8 15,-3 0 0-15,-1 0-11 16,-1 4-4-16,-2 0 2 15,1 2-4-15,-1 0 7 16,3 1-2-16,-2-2-1 16,0-1 7-16,0 3-12 15,-1-1 2-15,-3 1 0 16,-5 0-1-16,-1 0 10 16,-5 0-6-16,2 2-6 0,-1-1 12 15,5-1-11 1,1 1-1-16,2-3 0 0,-1 1 4 15,1-1-1-15,-7 1-3 16,-2-2 0-16,-6 0 11 16,-2 0-10-16,-1 3 3 15,1-1 10-15,3 0-10 16,7-1 4-16,0 1-6 16,2 0-1-16,-2 0 5 15,-3-2-3-15,-3 2-3 16,0-1 0-16,-5 2 0 15,-6 1 5-15,-4 2-2 16,-1 0-3-16,0 0 12 0,6-1-11 16,5-2-1-1,5-2 0-15,1 1 3 0,-2-2-3 16,-4 1 0-16,-4 0 0 16,-6 1 3-16,-7-1-1 15,-5 1-2-15,1-2 1 16,1 2 1-16,7-1 6 15,12 1-3-15,6 0 2 16,6-2 1-16,3-1-8 16,-1 0 8-16,0-2-3 15,-3 3-3-15,-2 1 10 16,0-1-9-16,7 0-3 16,6-1 8-16,9-2 2 15,9 1 1-15,8-1-2 0,4-1-7 16,6 2 6-16,2-2-7 15,1 0 0-15,0 0-1 16,0 0-1-16,19 0-25 16,15-2-98-16,11-11-133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8-29T05:36:22.883"/>
    </inkml:context>
    <inkml:brush xml:id="br0">
      <inkml:brushProperty name="width" value="0.05292" units="cm"/>
      <inkml:brushProperty name="height" value="0.05292" units="cm"/>
      <inkml:brushProperty name="color" value="#FF0000"/>
    </inkml:brush>
  </inkml:definitions>
  <inkml:trace contextRef="#ctx0" brushRef="#br0">25473 6131 397 0,'0'0'25'16,"0"0"6"-16,0 0 31 15,0 0-30-15,0 0-12 0,0 0 12 16,0 0 0-16,0 0 0 15,0 0 6-15,-1 0-18 16,1 0 0-16,0 0-11 16,-2 0 9-16,0 0-5 15,2 0-1-15,0 0 17 16,0 0-6-16,0 0-2 16,-4 0 6-16,-4 0-18 15,-2 0 10-15,-2 0 10 16,-3 0-10-16,2 0-5 0,-5 0 0 15,0 0-1 1,-4 3-2-16,-2-2-1 0,-3 3-4 16,0-1 11-16,0 0-16 15,-1 0 3-15,-2-2 6 16,-3 2-6-16,-1 0 4 16,-2-2-6-16,0 1 1 15,1-1-2-15,-3 1 1 16,1-2-2-16,-3 1 0 15,-1 0 0-15,2-1 4 16,1 0-3-16,-1 0 0 16,2 2 4-16,-2-1-5 15,-3 1 2-15,-3-1 7 16,-2 1-8-16,-1-2 10 16,2 1-5-16,-1 2-3 0,7 0 1 15,1 0-2-15,4 1-3 16,0 0 1-16,4 0 0 15,1 0 6-15,0 2-5 16,0-2 1-16,-2 0 3 16,-4 1-5-16,-2-3 0 15,-3 4 1-15,-1-3-1 16,-2 1 4-16,-2-3-2 16,4 2-2-16,-4-1 6 15,3-1-4-15,-5 1-2 16,0-2 0-16,-4 1 1 15,0 0 0-15,0 1-1 0,3-1 0 16,1 1-1-16,6-1 4 16,2 1-3-16,1-1 0 15,-4 0 2-15,-2 1-4 16,-3-2 2-16,-5 1 0 16,3 3 0-16,-2-1-1 15,2 2 0-15,-1 0 1 16,0 0 0-16,-1-1-2 15,1 0 3-15,2-1-1 16,1 0 0-16,-4-2 2 16,-2 0-3-16,-4 1 1 15,-2-1 0-15,-4 0 0 16,2 2 2-16,0-1-1 0,6 0-1 16,6 0-1-1,1 1 1-15,6-2 0 16,-5 0 3-16,2 1-4 0,0-1 1 15,-4 1 0-15,1 0 0 16,3 1 0-16,-6 2-1 16,1-3 1-16,3 1-2 15,-1 2 2-15,6-3 0 16,1 0 0-16,2 1 2 16,-1-2-2-16,-3 1 0 15,-3-2-2-15,-3 0 2 16,-5 0 1-16,-5 0 0 15,-3 0-1-15,1 0 1 16,0 1-1-16,3-1 0 0,3 0 0 16,0 1 0-16,-1-1 2 15,0 0-2-15,-2 0 0 16,4 0 0-16,0 0 0 16,-1 0 0-16,-4 0-1 15,-1 0-1-15,-5 0 2 16,1 0 0-16,3 0 1 15,1 0 2-15,0 0-1 16,1-4 1-16,-5-3 0 16,-3 0 1-16,-1 1 0 15,-8 0-2-15,-6 2 2 0,-8 1-1 16,-4 2 1 0,2 0-4-16,4 1 0 0,2-2-1 15,2 1-2-15,0-1 6 16,-5 1-2-16,-1 0 2 15,-1-1 0-15,-4 1 0 16,2-2-2 0,-2 3 0-16,0-1 8 0,2 1-7 15,5 0-1-15,5 0 6 16,3 0-6-16,10 0 1 16,-5 0 0-16,7-2-2 15,5 1 6-15,6-2-5 16,3-1-1-16,1 1 8 15,-3-1-6-15,0 0 1 0,10-1-3 16,6 0 0 0,7 0 5-16,1 1-4 0,2 0 0 15,-1 1 4-15,4-1-5 16,-2 0 0-16,1-2-1 16,-4 2 1-16,-5-2 7 15,-3 2-7-15,-7 0 0 16,-3-1 0-16,3 1 2 15,1 0-4-15,3 1 2 16,-2 0-3-16,1-1 2 16,-2 2 2-16,0-1-1 15,1 0 0-15,1 0 0 16,-2 0 0-16,2-1 0 0,-1-2 1 16,4 2-1-16,2 0 2 15,-1-1-2-15,3 0 1 16,-3 0-1-1,-3-2 0-15,-1 2 0 0,-3-2 2 16,2 2-4-16,-2 1 2 16,3 0 0-16,1 0 3 15,-1 0-2-15,-1 1-2 16,-1 0 1-16,3 0-1 16,2 2 0-16,1 0 1 15,1-1 0-15,7 2 0 16,1 0-4-16,0 0 4 0,2 0 0 15,-4 0-1 1,0 3 0-16,-1 3 1 0,2-4 0 16,1 1 0-16,-1 0 1 15,0-3-1-15,2 0 0 16,-2 0 3-16,4 0-1 16,1 0 0-16,0 0 3 15,-2 0-4-15,0 0 1 16,-3 0 1-16,0 0-3 15,1 0 2-15,-1 0-1 16,0 1 0-16,2 1-1 16,0 1 2-16,1-1 1 15,4 1-3-15,2 1 0 16,1-2 0-16,-4 0 0 16,-2 1 0-16,3 0 1 0,1-2 3 15,3 2-1-15,1 0-6 16,5 0 3-16,-3 0 0 15,-1 0 0-15,2-2 3 16,-3 0-3-16,2 1 0 16,-4-1 3-16,1 4-3 15,0-3 0-15,4 1 0 16,0 0 6-16,6-1 4 16,0-2 6-16,3 0 3 15,3 0-12-15,2 0 13 16,1 0-8-16,-2 0-8 15,1 0 6-15,1 0-10 0,0 0 1 16,1 0-1-16,1 0 1 16,-1 0-2-16,2 1 0 15,0 0-3-15,0 1 3 16,-1-2-1-16,1 1-1 16,0-1 3-16,0 3-7 15,0 0 5-15,0 1 2 16,0 1-4-16,0 0-3 15,0 2-77-15,6 4-6 16,10 3-19-16,9-2-106 16,17-2-288-16</inkml:trace>
  <inkml:trace contextRef="#ctx0" brushRef="#br0" timeOffset="9331.2">12844 7328 293 0,'0'0'218'0,"0"0"-193"0,0 0 13 16,0 0 6-1,0 0-3-15,0 0-19 16,0 0 0-16,-14 8-1 0,10-8 16 16,1 0 0-16,0 0-17 15,-2 0 1-15,1 0-5 16,-2 3-8-16,-4-2 7 16,1 1-7-16,-4-2 3 15,-1 0 0-15,-1 1 3 16,-6-1 12-16,-3 0-3 15,0 0-1-15,-3 0 6 16,-1 0-5-16,-2 0 8 16,2 0-11-16,-2 0-15 15,0 0 11-15,0-1-9 0,-3-2-2 16,2 0 4-16,1 2-7 16,0-2-2-16,-1 0 1 15,-2 2 2-15,-3-2 0 16,-7-1 0-16,0 1-2 15,-2-1 11-15,-1 1-11 16,-2 0 2-16,5 1 1 16,1 2-1-16,2-2 0 15,4-1-1-15,5 1-2 16,-1-1 5-16,3 2-4 16,-3 1-1-16,-1 0 0 15,-1 0 0-15,-2 0 0 16,-5 0 1-16,-1 0 1 15,-3 0 3-15,-1 0-3 16,4 0 1-16,2 0 5 0,4 0-3 16,3 0 1-16,0 0-2 15,-1 0-2-15,-2 0 3 16,-1-1-3-16,-3-1 0 16,1 1 5-16,0-1-4 15,0 1 3-15,-1-1-2 16,6 1-1-16,-1 0 3 15,1 1-5-15,-2 0-1 16,0 0 2-16,3 0 2 16,-2 0-3-16,2 0 1 0,-4-2-1 15,-2 2 2-15,0 0-3 16,-1 0 0 0,4 0 0-16,0 0-1 0,2 0-2 15,-1 0 5-15,1 0-2 16,1 0 1-16,-4 0 1 15,-2 0-2-15,-3 0 0 16,-2 0 0-16,-1 0 0 16,-1 0 0-16,1 0 3 15,-1 0-3-15,1 0 0 16,0 0 0-16,0 0 0 16,0 0 0-16,-2 0 0 15,-2 0 0-15,-2 0 2 16,0 0-3-16,-1 0 3 15,1 0-2-15,-1 0 0 0,0 0 0 16,4 0 2-16,-1 0-2 16,5 0 0-16,3 0-2 15,-4 0 2-15,5 0 0 16,-8 0-2-16,0 0 2 16,-7 3 2-16,0 1-1 15,-6 2-1-15,-2 0 3 16,2-1-3-16,4 1 0 15,2-2 0-15,4-2 2 16,-4 1-2-16,0-2 1 0,-3 1 0 16,-5-1 0-1,2 0 2-15,1 2-3 16,1 0 0-16,-1 1 2 0,3 0-2 16,-3 1 1-16,4-1 2 15,5-3 11-15,-4 2-8 16,7 0 10-16,-1-2-8 15,2 0-5-15,0 1 6 16,-1-1-1-16,-4 2-4 16,-3 0 3-16,-3 0-7 15,-5 0 5-15,2-1-5 16,0 0 0-16,1-1 4 16,7 2-4-16,-3-1 0 15,1 2 1-15,-5-1 2 16,-1 0 0-16,1-1-3 15,-1 1 2-15,6 2-2 0,5-3 0 16,0 3 0-16,2-2-1 16,-3 1-1-16,4 0 2 15,2-1 0-15,-1 1 3 16,2-3-3-16,1 2 3 16,-3 0 3-16,1 0 9 15,0-1-14-15,0 0 4 16,-1 1-2-16,1-2 4 15,-2 2-8-15,2 0 3 16,2-1-1-16,4 1-1 16,2 0 3-16,2-2-3 15,1 2 0-15,-3 0 4 0,-2 0-4 16,-1 0 3-16,-3 0-2 16,-1-2 7-16,1 1-6 15,1-1 0-15,2 2-2 16,4 0 3-16,0 0 1 15,2-1-3-15,-2 1 3 16,0 0 10-16,-4 0-10 16,-2 0 7-16,-4 0-2 15,4-2-7-15,-4 0 19 16,6-1-11-16,-2 2-10 16,0-2 11-16,3 0-11 15,2 0 5-15,-3 0 2 0,1 1-3 16,-1 1-1-1,-2 0 3-15,2 1-3 0,1 0-2 16,3 0 2-16,3 0-3 16,6 1 0-16,5-2 4 15,5 0-5-15,3-1 1 16,0 1 0-16,2-2 1 16,2 0 0-16,2 0-1 15,3 0 0-15,2 0 4 16,1 0-4-16,-1 0 0 15,0 0 0-15,3 0 5 16,0 0-4-16,0 0-1 16,0 0 0-16,0 0-5 15,0 0 4-15,0 0-3 16,0 0-7-16,0 0-31 0,0 0-48 16,22 0-44-16,8-7-16 15,9-4-68-15,16-2-233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8-29T05:55:10.960"/>
    </inkml:context>
    <inkml:brush xml:id="br0">
      <inkml:brushProperty name="width" value="0.05292" units="cm"/>
      <inkml:brushProperty name="height" value="0.05292" units="cm"/>
      <inkml:brushProperty name="color" value="#FF0000"/>
    </inkml:brush>
  </inkml:definitions>
  <inkml:trace contextRef="#ctx0" brushRef="#br0">14766 10469 285 0,'0'0'0'0,"-63"-92"-5"16,33 43-75-16</inkml:trace>
  <inkml:trace contextRef="#ctx0" brushRef="#br0" timeOffset="111.7">14565 9941 245 0,'0'0'34'16,"-6"-99"-26"-16,0 46-8 0,2-4-2 16,4-2 2-1,0-2-12-15,2 2-145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9-05T04:44:27.081"/>
    </inkml:context>
    <inkml:brush xml:id="br0">
      <inkml:brushProperty name="width" value="0.05292" units="cm"/>
      <inkml:brushProperty name="height" value="0.05292" units="cm"/>
      <inkml:brushProperty name="color" value="#FF0000"/>
    </inkml:brush>
  </inkml:definitions>
  <inkml:trace contextRef="#ctx0" brushRef="#br0">22383 1741 486 0,'0'0'82'0,"0"0"0"0,0 0 92 93,0-7-115-93,0 6-17 0,0-1-5 0,0 1-7 0,0-1 24 0,-1 1-15 0,1 0-15 0,0-1-4 0,0 2 0 0,0 0 9 0,0 0-4 0,0-1-4 0,0 1 7 0,0 0-7 0,0 0 2 0,0 0-7 0,0 0-16 0,0 0 0 0,0 0-2 0,0 0-17 0,3 0 17 0,12 4 1 0,-1 7 1 0,0 0-3 0,-2 1 2 0,-6 0 1 0,-2 3-2 0,1 0-7 0,-1 2 3 0,-1 1 3 16,3 1 2-16,-3-1-6 16,0-2 1-16,2-2 0 15,-4-2-14-15,2-3-23 16,-1-2 4-16,-1 0 13 15,-1-3-4-15,0 0-4 16,0-1-58-16,0-3-110 16,0 0-556-16</inkml:trace>
  <inkml:trace contextRef="#ctx0" brushRef="#br0" timeOffset="1022.26">22807 1670 493 0,'0'0'232'0,"0"0"-124"0,0 0-13 16,0 0 1-16,0 0-35 16,0 0-10-16,0 0-1 15,0 0-24-15,0 0 4 16,0 0-28-16,0 0 12 15,0 0-9-15,0 0-4 16,0 0-2-16,9-5-3 16,7 15 4-16,4 1 5 15,-1 0-3-15,-4 1-4 16,-2-1 0-16,-2 3 2 0,-1 1-1 16,-1 4 1-16,-1-1 0 15,-4 2-2-15,-1 1 1 16,-3 0 1-16,0 2-2 15,0 0 2-15,0 0-4 16,-12 0 4-16,-4 1-7 16,-5-4 5-16,1-2-15 15,-3-5-1-15,0-3-38 16,1-6 15-16,-4-4-63 16,0 0-187-16</inkml:trace>
  <inkml:trace contextRef="#ctx0" brushRef="#br0" timeOffset="1316.18">22222 1649 513 0,'0'0'171'0,"0"0"-31"16,0 0-52-16,0 0-19 15,0 0-13-15,0 0-28 16,-7-1-26-16,4 1 18 16,0 3 5-16,-5 5-18 0,2 2 11 15,-3 4-9 1,-1 2 43-16,-2 4-39 15,-3 0-13-15,1 6 14 0,0 1-12 16,2 1-1-16,1 2 0 16,-1-2-1-16,8-1 0 15,2-1-2-15,2 1 2 16,0 0-5-16,0-2-18 16,11 2-29-16,4-1 48 15,1 0-38-15,6 4 30 16,5 2 7-16,2-2 1 15,0-2 4-15,4-3 0 16,-3-10-37-16,-2-8-320 16</inkml:trace>
  <inkml:trace contextRef="#ctx0" brushRef="#br0" timeOffset="3797.93">23535 1810 200 0,'0'0'100'15,"0"0"-16"-15,0 0-7 16,0 0-45-16,0 0 20 0,0 0-20 16,0-8 0-16,0 7 15 15,0-1 4-15,0 1-3 16,0-1-36-16,0 1-10 16,0-1 14-16,0 1-9 15,0 1-7-15,0 0 3 16,2 0-2-16,-2-1 15 15,1 1 8-15,-1-2 0 16,0 1 18-16,0-1-24 16,0 1 28-16,0 1-7 15,0-3-22-15,0 2 5 16,0 1-10-16,0-2 5 0,0 1 4 16,0 1-14-16,0 0 12 15,0 0 7-15,2 0-8 16,-2 0 13-16,0 0-15 15,1 0-3-15,-1-2-9 16,0 2-1 0,2 0-3-16,-2 0 0 0,0 0 0 15,5 0-5-15,0 0 5 16,5 3 0-16,-2 4 0 16,4 3-2-16,-2 2 2 15,-1-1 0-15,3 1 0 16,-6-1 2-16,0-1 0 15,0 0-2-15,-3 0 0 0,1-1 2 16,-2 2-2 0,-2-1 0-16,0 1 0 0,0 2 1 15,0-1 0-15,0 1-1 16,0 0 0-16,0-1 0 16,0-3-1-16,0 1 1 15,0 0 0-15,0 0 0 16,0-3 0-16,0 0-1 15,3-3 1-15,0 0 0 16,1 1-3-16,1 0 4 16,1 2-1-16,3 1 0 15,-3-3-3-15,1-1 3 0,-1 1 0 16,-3-4 0 0,0 0-3-16,0-1 3 0,0 0 0 15,0 0 0-15,0 0 3 16,1 0-2-16,1 0-1 15,0 0 1-15,-1-2 4 16,0-3-2-16,-1 1-3 16,0 3 0-16,-1-2 3 15,-1 3-6-15,2-1 3 16,-3-1 0-16,3 2-2 16,0-1 0-16,-1-1-21 15,2 2-20-15,-1-1 0 16,5-2 9-16,-2 0-70 15,-2-3-194-15</inkml:trace>
  <inkml:trace contextRef="#ctx0" brushRef="#br0" timeOffset="4196.41">23803 1891 634 0,'2'-2'162'0,"-2"1"-60"0,0 1 4 0,0 0-30 0,0 0-26 0,0 0-31 0,0 0 5 16,-3 0-24-16,-10 0-3 0,-2 1 3 0,-2 4 0 0,2-1 1 0,1-1-6 0,5 1-3 0,1-4-36 0,5 0-98 0,1 0-220 0</inkml:trace>
  <inkml:trace contextRef="#ctx0" brushRef="#br0" timeOffset="4418.1">23872 1649 388 0,'2'-3'395'16,"-1"-1"-303"-16,1 0-10 15,-1 1 15-15,-1 1-66 16,0 0-1-16,0 2 11 16,0 0-13-16,0 0-4 15,-4 0-21-15,-14 0 2 0,-8 0-9 16,-7 7 4 0,1 3 0-16,-1-2-2 0,6 1 0 15,6-2 0-15,11-3-66 16,8 0-44-16,2-4-112 15,6 0-419-15</inkml:trace>
  <inkml:trace contextRef="#ctx0" brushRef="#br0" timeOffset="4854.97">24186 1808 319 0,'0'0'494'0,"0"0"-418"16,0 0 56-16,0 0-41 0,0 0-73 16,0 0 2-16,-5 8 10 15,-6 2-13-15,-2 5-6 16,-2 2-10-16,-3 5-1 15,-1 0 0-15,-2-3-6 16,0 1 5-16,2-4-37 16,-1 0-22-16,5-5-42 15,2-3-46-15,4-5-85 16,0-3-291-16</inkml:trace>
  <inkml:trace contextRef="#ctx0" brushRef="#br0" timeOffset="5148.01">23948 1840 967 0,'0'0'131'0,"0"0"-37"15,0 0-34-15,0 0-38 16,0 0-12-16,0 0-10 15,26-3 2-15,-9 3-4 16,3 0 2-16,-1 7 0 16,5 3 0-16,-3 1 0 15,-1 2-14-15,-3 4-22 0,-2 0-27 16,-1 1 14 0,-2 0 5-16,2-3-29 0,-1-2-41 15,0-5-262-15</inkml:trace>
  <inkml:trace contextRef="#ctx0" brushRef="#br0" timeOffset="5439.8">24369 1903 331 0,'0'0'486'16,"0"0"-429"-16,0 0-9 0,0 0 10 15,0 0 2-15,0 0-30 16,0 23-6-16,0-11-20 16,3 4-1-16,9 3-1 15,-2-1-2-15,5 3 0 16,0 2-5-16,0-4-25 15,-5 1-25-15,0-2-46 16,-6-2-30-16,-4-5-47 16</inkml:trace>
  <inkml:trace contextRef="#ctx0" brushRef="#br0" timeOffset="5918.44">24394 1899 488 0,'0'0'442'0,"0"0"-321"15,0 0-26-15,0 0-16 16,0 0-24-16,0 0-21 15,-34-87-6-15,34 67 0 16,0 0-25-16,0 1 7 16,6 5 1-16,3 5-10 0,1 2-2 15,-1 4 1-15,3 3-7 16,6 0 0-16,1 0-5 16,1 0 9-1,-1 3-2-15,-4 1 0 0,-3 3 3 16,-6-3-10-16,-1 0 9 15,-4 3 2-15,1-1-8 16,-1 0 7-16,-1 4 1 16,0 0 1-16,0 2-3 15,0 3 4-15,0-3-1 16,-1 2 2-16,-8-3 4 16,1-1-6-16,-4-1 3 0,2-3-2 15,1-5 4-15,3 0-5 16,0-1-65-16,6 0-117 15,0-1-717-15</inkml:trace>
  <inkml:trace contextRef="#ctx0" brushRef="#br0" timeOffset="6364.82">24647 1844 449 0,'0'0'64'16,"0"0"-56"-16,0 0 12 15,0 0 71-15,81 0 40 16,-52-2-65-16,-1-5 7 16,-7 2 17-16,-5-2 6 15,-6-2-32-15,-6 4-17 16,2-3-18-16,-5 2-3 15,1 3 41-15,-2 2 10 16,0 1-27-16,0 0-13 16,-5 0-18-16,-13 0-16 0,-4 0-3 15,3 0-2 1,-4 7 0-16,7 3 0 0,6 2-22 16,0-1 16-16,7 3-16 15,0 1 9-15,3-3 10 16,0 3-2-16,0-3 5 15,0 1 2-15,11-1-12 16,4 2 11-16,6-1 1 16,4 0-5-16,5-1 0 15,4-4-15-15,5-4-62 16,4-3-39-16,-4-1-176 16</inkml:trace>
  <inkml:trace contextRef="#ctx0" brushRef="#br0" timeOffset="6731.55">25199 1838 525 0,'0'0'196'0,"0"0"-52"16,0 0-48-16,0 0-33 16,0 0-23-16,0 0-9 15,-20-1-9-15,4 6-1 0,2 5-20 16,1 5-1-16,2 0-3 16,2 2 1-16,4 0-2 15,0 0 3-15,5-2-3 16,0-2 1-16,3-1-7 15,16-3 7-15,8 1 0 16,6-1 3-16,6-4 0 16,0-1 0-16,-1-4-2 15,-2 0-55-15,-6-3-148 16</inkml:trace>
  <inkml:trace contextRef="#ctx0" brushRef="#br0" timeOffset="7066.41">25433 1724 725 0,'0'0'190'15,"0"0"-103"-15,0 0-48 16,0 0 14-16,0 0-22 16,0 0-8-16,35 32-9 0,-30-16-12 15,1 4-2 1,-1 1 0-16,0 0 2 0,0 2-2 16,-1-2 0-16,2 0 1 15,2 1-3-15,2-2-26 16,1-1 27-16,-2-2-3 15,1-3-13-15,-1-2-42 16,2 0-35-16,5-4-332 16</inkml:trace>
  <inkml:trace contextRef="#ctx0" brushRef="#br0" timeOffset="7482.9">25727 1956 758 0,'0'0'107'15,"0"0"-48"-15,0 0 12 16,0 0-26-16,0 0-18 16,0 0-18-16,43 10 3 15,-30-10-10-15,5 0-4 16,0-5-1-16,-3-3 1 15,-4-2 2-15,-5 0 6 16,-2 3 14-16,-4 1 41 16,0 3-18-16,0 2-1 15,-3 1-8-15,-6 0-33 0,-6 0 10 16,0 0-11-16,-4 4 0 16,1 6 0-16,0 1-1 15,4 2 1-15,7 0 0 16,0 1-12-16,7-3 6 15,0-1 5-15,0 0 1 16,13-2-1-16,5 4-5 16,6-1 6-16,7 0-33 15,5-1-51-15,1-4-40 16,-3-3-299-16</inkml:trace>
  <inkml:trace contextRef="#ctx0" brushRef="#br0" timeOffset="8035.42">26095 1966 947 0,'0'0'175'15,"0"0"-68"-15,0 0-13 16,0 0-7-16,-89-38-21 16,77 36-61-16,0 2-4 15,4 0-1-15,5 0-28 16,2 7 19-16,1 7-3 15,0 3 2-15,0 0-5 16,9 1-11-16,4-1 11 16,6-3-6-16,1-1-20 0,7-4 33 15,0-4 3 1,1-3 3-16,-1-2-1 0,0 0 0 16,-2-9 2-16,2-8 1 15,0-4 0-15,0-4 6 16,0-5 9-16,-2-7 13 15,-9-3 8-15,-4-5-6 16,-12 6-12-16,0 5-2 16,-7 9 16-16,-10 7 1 15,-6 4 12-15,-1 1-25 16,0 4 1-16,-2 3-20 16,7 5 2-16,2 1-3 15,3 0-6-15,-1 6 3 0,-2 8 1 16,4 4 2-1,0 5-8-15,5 2 3 0,5 4 4 16,3 0-2-16,0 1 3 16,1 0 0-16,17-3 0 15,5 0 0-15,4 0-32 16,4-1-23-16,3-4-22 16,-1-4-8-16,-1-2 9 15,-10-7-32-15,-10-7-59 16,-12-2-167-16</inkml:trace>
  <inkml:trace contextRef="#ctx0" brushRef="#br0" timeOffset="8325.15">25616 1768 79 0,'0'0'778'0,"0"0"-608"16,-83 8-11-16,39-8-72 15,-5 2-33-15,0-1-23 16,4-1-17-16,8 2-6 0,11-2-10 15,10 1 2-15,10-1-46 16,6 1-39-16,5 1-119 16,20-2-45-16</inkml:trace>
  <inkml:trace contextRef="#ctx0" brushRef="#br0" timeOffset="9449.78">27325 2015 559 0,'0'0'444'15,"0"0"-320"-15,0 0-35 16,0 0 9-16,0 0-2 15,0 0-21-15,-24-12-29 16,15 5-8-16,0-1-10 16,0-2 11-16,1-1-25 15,5 0-2-15,0 1 0 16,3 1-10-16,0 3-3 16,0 3 1-16,6 2-10 15,12 1 10-15,3 0-12 16,3 0 12-16,1 0-3 0,-1 0 3 15,-2 7-1 1,0 2 1-16,-2 1 0 0,-2 0-2 16,-4 1 5-16,-5 0-3 15,-1 0 0-15,-3 0 0 16,-2 2 0-16,0-1 0 16,-3 0 1-16,0 0-3 15,0-2 4-15,0 0-2 16,0-4 0-16,0 0 1 15,0-5-6-15,0 1 5 16,0-2 0-16,0 0 11 16,0 0-7-16,0 0 4 0,8-13-8 15,2-2 2 1,0-4-4-16,2 0 2 0,2-3 0 16,-2 4 9-1,-2 0-7-15,2 5-2 0,-3 5 0 16,0 2 0-16,4 3-10 15,-1 3 9-15,6 0 1 16,3 0-7-16,-1 0 4 16,0 0 3-16,0 3 0 15,-5 3 2-15,-3-1-8 16,-2 1 6-16,-4 1 0 16,0 0-4-16,-3 0 4 15,2 2 0-15,-1 0 0 16,0 4-2-16,1 0-2 15,-1 1 4-15,1-1-42 0,2-2-65 16,4-4-78-16,-5-4-43 16,0-3-267-16</inkml:trace>
  <inkml:trace contextRef="#ctx0" brushRef="#br0" timeOffset="9900.89">27968 1943 845 0,'0'0'240'0,"0"0"-172"16,0 0-47-16,0 0 50 15,0 0-22-15,0 0-29 16,0 44-2-16,0-32-1 16,0-2-14-16,0 0-3 0,0 0 0 15,0-2 1-15,3 1-3 16,8 1 2-16,1 1-14 15,6 2-17-15,2-2-3 16,0-3 2-16,4-1-6 16,-6-5 9-16,-1-2 18 15,-4 0-3-15,-3-6 14 16,-4-5 7-16,1-3-4 16,-6 1 33-16,-1-1 37 15,0 1-4-15,0 2 2 16,-6 1-18-16,-6 3-4 0,3 3-10 15,-3 0-22 1,-3-1 2-16,3 3-19 0,1 0 7 16,2 1-8-1,1-1 1-15,2 2 0 0,-3 0-2 16,5 0-3 0,2 0-1-16,1 0-19 0,-1 0-79 15,2 0-62-15,0 0-27 16,0 0-335-16</inkml:trace>
  <inkml:trace contextRef="#ctx0" brushRef="#br0" timeOffset="10074.04">28258 2017 987 0,'0'0'248'15,"0"0"-66"-15,0 0-42 16,0 0-80-16,0 0-58 15,0 0-2-15,2-5-2 16,2 5-55-16,2 0-180 16,0 0-179-16</inkml:trace>
  <inkml:trace contextRef="#ctx0" brushRef="#br0" timeOffset="11430.56">28948 1964 570 0,'0'0'282'15,"0"0"-218"-15,0 0 3 16,0 0-10-16,0 0 23 16,0 0-19-16,37-34-17 15,-35 31 27-15,-2 2 7 16,0 1 30-16,0-2-44 0,0 2-35 15,-14 0-11-15,-8 0-18 16,-5 0 0-16,3 0-3 16,4 6 2-16,4 4-8 15,7 1 9-15,6 1-25 16,3 1 7-16,0-4-8 16,15 0 5-16,11-1 7 15,-1-4-20-15,2-3 14 16,1-1 14-16,-3 0-6 15,0-1 12-15,-3-9 2 16,-5-1 1-16,-6 2 20 16,-5 1-13-16,-6 4 29 15,0 1-17-15,0 3-15 0,0 0 10 16,0 0-17-16,0 0-21 16,5 6 2-16,2 7 15 15,-1 2 4-15,6-3 0 16,1 0 0-16,1-4-4 15,0-2-33-15,2-4-21 16,0-2 37-16,0-2 4 16,5-15 17-16,-3-3-3 15,2-5 6-15,-7-2 34 16,-3-4 30-16,-5-2-10 16,-5-3-22-16,0 2-15 15,-3 3 4-15,-10 8-11 16,2 6-11-16,5 8 23 0,3 5-3 15,1 2-8 1,2 2 7-16,0 0-21 0,0 0-4 16,0 0-7-16,0 0-5 15,0 11 16-15,0 5 0 16,2 2 1-16,-1 5 2 16,1 2 1-16,-2 3-4 15,0 4 0-15,0 1 1 16,0 4 8-16,0 3-7 15,0 3-1-15,0 7-1 16,0 5 0-16,6 2-1 16,5 4 1-16,0 0 0 15,1-1 0-15,2 1 0 0,-1 0 0 16,1 1-1 0,-1-4 2-16,-1-4-1 0,3-10 0 15,1-8 0-15,4-6-5 16,0-10 5-16,-3-5-9 15,-4-8 3-15,-5-6-24 16,-2-1 20-16,-5 0 4 16,2 0 6-16,4-8 1 15,0-7 1-15,2-4-1 16,-2-5 2-16,1-6 0 16,-5-5-3-16,-3-7 4 15,0-12 1-15,-21-4 12 16,-12 0-17-16,-10 5 2 0,1 13-4 15,-2 12 5-15,8 10-4 16,3 7 1-16,4 2-2 16,4 4 0-16,4 0 4 15,8 2-2-15,5 2 2 16,7 1-2-16,1 0-1 16,3 0-16-16,25 0-17 15,16 10 32-15,16-1-26 16,7-4-51-16,7-1-68 15,-3-4-66-15,-2 0-184 16</inkml:trace>
  <inkml:trace contextRef="#ctx0" brushRef="#br0" timeOffset="11947.73">30409 2040 798 0,'0'0'108'15,"0"0"46"-15,0 0-16 16,0 0-44-16,0 0 34 16,0 0-18-16,0 0-68 15,0 0-8-15,0-1 8 16,-2-2-24-16,-15 2 5 15,-14-1-23-15,-12 2 5 16,-7 0-9-16,0 2 4 16,5 9-7-16,7 3 5 15,6 3-58-15,6 4-7 0,6 2 17 16,11 1-12-16,9 0 26 16,0-2-22-16,12-4-13 15,15-2 32-15,8-3 4 16,9-3 9-16,6-5-39 15,6-2-93-15,-3-3 15 16,-3 0-69-16,-7-11-42 16</inkml:trace>
  <inkml:trace contextRef="#ctx0" brushRef="#br0" timeOffset="12630.85">30541 2128 562 0,'0'0'131'16,"0"0"16"-16,0 0 9 15,0 0-55-15,0 0-32 16,0 0 16-16,18-72-26 15,-19 70 23-15,-1 2-34 16,1 0-36-16,1 0-10 0,0 0-4 16,0 0-8-16,0 0 10 15,0 5-7-15,0 6 14 16,0 1-5-16,4 2-2 16,2 3 0-16,3 1 8 15,1-1-6-15,7-1-4 16,1-2 1-16,6-1-84 15,2-6-21-15,6-6-16 16,-4-1-10-16,-7 0 10 16,-3-8 42-16,-10-7 8 15,-1-1 72-15,-1-2 115 16,-6 2 25-16,0 2-34 0,0 1 11 16,0 2 4-16,-9 5-26 15,0 2-41-15,1 4 9 16,2 0-57-16,2 0-5 15,0 0-1-15,4 10-1 16,0 1-10-16,0 1 11 16,0-1 0-16,0-1-1 15,11 1-2-15,1-1-3 16,6 3-9-16,6-1-21 16,-1-1-19-16,2-3-34 15,-1-6-1-15,-4-2-14 16,-3 0 11-16,-6-10 68 0,-1-3 23 15,-6-3 2-15,1-1 11 16,-2-3 54-16,0-2-5 16,2-2-26-16,2 4-33 15,-1 6 24-15,1 7-6 16,5 4-9-16,5 2-10 16,5 1-23-16,3 0-22 15,-2 3 1-15,-5 5 30 16,-5-1 8-16,-8-1 0 15,-4 0-2-15,-1-1 8 16,0 2 0-16,-15 1 46 16,-4 1 14-16,-2-2-18 15,-2-2-31-15,3 0-10 0,0-2-1 16,4-3-7 0,8 0-132-16,5 0-331 0</inkml:trace>
  <inkml:trace contextRef="#ctx0" brushRef="#br0" timeOffset="12948.49">31201 1826 1068 0,'0'0'124'15,"0"0"-33"-15,0 0 4 0,0 0-65 16,0 0-30-16,0 0-13 16,20 16 13-16,-9 6 0 15,2 3 5-15,-2 0-2 16,-1 5-1-16,-1 2 0 16,-5-3 2-16,-1 3 0 15,2 1-7-15,1 0 3 16,2 0-6-16,3 2-2 15,0-2-58-15,4-5-14 16,-5-5 13-16,-1-12-126 16,-4-7-383-16</inkml:trace>
  <inkml:trace contextRef="#ctx0" brushRef="#br0" timeOffset="13335.01">31505 2113 153 0,'0'0'1079'0,"0"0"-900"16,0 0-23-16,0 0-64 16,0 0-61-16,0 0-8 15,0-15-4-15,0 15-19 16,-3 0-6-16,-8 3 2 16,-2 8-3-16,4 5 7 15,1-2-9-15,8 1-21 16,0 2-45-16,7-2-16 15,11 0 4-15,7-5 32 0,3-6-30 16,5-3 33-16,-3-1 1 16,-6 0 41-16,-5-12 10 15,-8-4 29-15,-5-4 16 16,-3 1 87-16,-3-2-56 16,0 2-54-16,-8 3-8 15,-7 7 34-15,0 3-12 16,-5 3-33-16,0 2 9 15,4 1 10-15,0 0-20 16,8 0-4-16,3 0-2 16,5 0-69-16,0 0-191 15,18 5-59-15</inkml:trace>
  <inkml:trace contextRef="#ctx0" brushRef="#br0" timeOffset="14779.92">31772 2077 1290 0,'0'0'162'15,"0"0"-91"-15,0 0-12 16,0 0-48-16,0 0-1 16,0 0-8-16,58 46 0 15,-46-20 1-15,-1-1-2 16,0 2-1-16,-3-3 0 0,-2-3-4 15,-1-3 3 1,1-2 1-16,2-6-12 0,-2-4-26 16,-1-5-22-16,-2-1 26 15,1 0 31-15,3-10 3 16,3-6 2-16,-1-2-2 16,-3-1 0-16,1-6 21 15,-3 3-17-15,2 2 9 16,0 6 12-16,-1 6 2 15,0 5 12-15,-1 3-30 16,0 0-8-16,5 0-2 16,2 0 0-16,7 0 0 15,1 6-2-15,-3 6-4 16,4 5 4-16,-8 0 3 0,-3 1 0 16,-2 1-8-1,-1-1 10-15,0-3-2 0,-1-3 0 16,-1-5 4-16,-2-6-5 15,1-1 2-15,1 0 3 16,3-1-4-16,4-15-17 16,1-2-18-16,1-3 32 15,1-2-2-15,1-1 0 16,-3 3 5-16,1 4 0 16,-3 5 23-16,1 3-13 15,1 6 18-15,0 3-24 16,1 0 3-16,-2 0-12 15,-1 7 5-15,3 6 0 0,-1 0 2 16,-1 2 1-16,-1-1-4 16,1 0 1-16,6 2-3 15,3-5 3-15,2-1 2 16,2-4-2-16,-6-5 11 16,0-1-10-16,0 0 2 15,0-8-3-15,1-8 4 16,-2-2 0-16,-2-3 3 15,-8 0-5-15,-4-2 9 16,-3 4-5-16,0 5 8 16,0 4 9-16,-3 6 3 15,-4 3-15-15,-1 1-11 16,-1 0-5-16,2 0 3 16,-2 4-2-16,3 3 4 0,0-1 0 15,3-1-4-15,2 2 1 16,-1 2 3-16,0 1 0 15,2 4-3-15,0 4 2 16,0 3 0-16,15 2-4 16,6 0 5-16,5 1-4 15,3-3 4-15,0-4 0 16,-1-4 0-16,-3-6-5 16,-5-7-11-16,-4 0 10 15,-5-2 6-15,-1-12 5 0,-4-6-4 16,-3-2 9-16,0-4 26 15,-1-1-27 1,-2 3 17-16,0 5-5 0,0 5-16 16,0 5 16-16,0 5-5 15,0 3-13-15,3 1-3 16,1 0-6-16,5 0 2 16,-2 0-3-16,2 0-15 15,1 2-4-15,1 11-6 16,-2 1 28-16,2 6-2 15,4 1 6-15,0-1-1 16,2 0 1-16,3-6 0 16,-5-3-2-16,-5-4 2 0,-1-4-1 15,-4-3-3 1,-1 0 8-16,1-5-3 0,1-11 6 16,-3-4-3-16,-2-3 9 15,-1-1-12-15,0-1 0 16,0 5 1-16,0 6 1 15,3 7-3-15,-3 4 0 16,4 3 2-16,2 0-4 16,7 0-10-16,4 0 12 15,1 2-3-15,2 8-16 16,-4-2 12-16,-3 1 5 16,-2-2 2-16,-1-2-2 15,-2 2 2-15,-4-3 0 16,-1 1 0-16,-3-1 1 15,0 1-1-15,0 2 0 16,0 5 0-16,0 1-2 16,0 2 5-16,-12-1-3 0,-5-1 7 15,-2-3-5-15,-1-3-2 16,0-3 0-16,2-1-10 16,4-3-37-16,-3 0-104 15,-4-3-150-15,-4-13-309 16</inkml:trace>
  <inkml:trace contextRef="#ctx0" brushRef="#br0" timeOffset="15243.08">31430 1948 580 0,'0'0'357'15,"0"0"-215"-15,0 0-13 16,0 0-14-16,0 0-17 16,0 0-14-16,-53 0-18 15,21 0-23-15,-9 0 2 16,-7 0-36-16,-3 0-4 15,6 0-7-15,4-1 2 16,9 0-3-16,11 1-18 16,8 0-33-16,10 0 4 15,3 0-10-15,0 0-46 16,0 0-34-16,13-2-83 0,4 2-471 16</inkml:trace>
  <inkml:trace contextRef="#ctx0" brushRef="#br0" timeOffset="17247.49">23692 3038 600 0,'0'0'204'0,"0"0"-112"15,0 0 36-15,0 0-39 16,0 0-15-16,0 0-1 15,0-1 1-15,0 1-41 16,0 0-4-16,0 4-6 16,-5 5 42-16,-1 3-34 15,2-1-27-15,1 0 6 16,1 1-8-16,2-2-2 0,0 1 0 16,0-1-2-16,0 0 2 15,9 1-4 1,0-3-4-16,3 1 6 0,0-2-8 15,0-1 3-15,9-2 0 16,1-1-28-16,-1-2-14 16,0-1-27-16,-2 0 13 15,-5 0 1-15,-4-4-47 16,-5-8-114-16,-5 0-648 16</inkml:trace>
  <inkml:trace contextRef="#ctx0" brushRef="#br0" timeOffset="17463.8">23780 2878 959 0,'0'0'134'15,"0"0"-49"-15,0 0 11 16,0 0-29-16,0 0-23 15,0 0-44-15,-2-11-3 16,2 11-6-16,0 0-26 16,11 4-29-16,0 3-66 0,0 2-201 15</inkml:trace>
  <inkml:trace contextRef="#ctx0" brushRef="#br0" timeOffset="17949.46">23996 2950 829 0,'0'0'69'16,"0"0"75"-16,0 0-49 16,0 0-15-16,0 0-43 15,48 77 11-15,-36-65-28 16,-2 1 4-16,0-2-23 0,0 0 7 15,-4-1-6-15,2 0-2 16,0 2 1-16,-2-5 2 16,-3-3-3-16,0-1 0 15,-2-3-1-15,-1 0 7 16,0 0 18-16,3-10-16 16,-3-6-4-16,5-4 9 15,2 1-13-15,-1-2 46 16,2 0-14-16,-1 1-8 15,0 5 21-15,1 6-22 16,1 3-12-16,3 5-3 16,4 1-8-16,10 0 0 15,3 0 0-15,7 0-1 0,3 0 1 16,0 8 0 0,-5-1 1-16,-4 0-3 0,-7 2 3 15,-4-2-1-15,-3 1 0 16,-4 1-6-16,-3 1 3 15,1 0-35-15,-2 1-33 16,1-2-15-16,0-2-115 16,3-2-243-16</inkml:trace>
  <inkml:trace contextRef="#ctx0" brushRef="#br0" timeOffset="18296.55">25304 2839 987 0,'0'0'140'15,"0"0"-59"-15,0 0-19 16,0 0-27-16,0 0-22 15,0 0 12-15,21-3 16 16,-9 12 2-16,3 3-13 16,0 2-19-16,3 3-9 15,1 4 2-15,-2 5-2 16,-1-2-2-16,-4 1 0 0,-2-1-2 16,-5 0 0-16,-2-1-28 15,-2-1-17-15,4-3-21 16,0-6-78-16,1-5 49 15,-1-5-598-15</inkml:trace>
  <inkml:trace contextRef="#ctx0" brushRef="#br0" timeOffset="19046.73">25600 2805 1082 0,'0'0'118'0,"0"0"-26"0,0 0-25 15,0 0-28-15,0 0-20 16,0 0 4-16,27 7 3 16,-8 6-22-16,-1 2-3 15,0 4 0-15,-2 3 3 16,-4 1-4-16,-1 2 0 15,-5 1-2-15,-1-3-1 16,0-1 3-16,-4-7 0 16,2-2 2-16,-1-6-2 15,-2-4-3-15,0-3-10 0,3 0 7 16,2 0 6 0,5-3 6-16,5-11-5 0,4-3 2 15,-1-2 3-15,3-2-6 16,0 3 6-16,-3 4-3 15,0 4 18-15,-5 6-14 16,3 4-5-16,3 0-2 16,4 3 3-16,4 10-3 15,0-1 0-15,0 1 4 16,-3-2 2-16,-2-1-6 16,-1-3 0-16,3-3 9 15,0-4-9-15,1 0 3 16,2 0-2-16,-6-14 1 15,-5-1 10-15,-1-6-5 0,-7-1 3 16,-1 2 57-16,-4 3-34 16,-3 5-6-16,0 4 11 15,0 3-13-15,0 5 2 16,0-1-15-16,-3 1-7 16,-4 0-5-16,-2 11-13 15,-2 6 12-15,2 1 1 16,8 2-6-16,1-3 4 15,1 1-6-15,25-1-5 16,5-1 5-16,3-3-7 16,2-3 10-16,-4-5-13 15,-1-3-29-15,-1-2 9 16,-2 0 11-16,-4-3 8 0,-7-7 8 16,-9 0-26-16,-8 3-8 15,0 2-27 1,-8 1-17-16,-24 0 5 0,-13-2-97 15,-14-2-786-15</inkml:trace>
  <inkml:trace contextRef="#ctx0" brushRef="#br0" timeOffset="19298.79">25489 2885 992 0,'0'0'194'15,"0"0"-69"-15,-98 16 25 0,71-13-86 16,5-2-19-16,4-1-29 16,7 0 10-16,5 0-24 15,5 0-2-15,1 0 9 16,0 0-9-16,3 0-47 15,18-1-127-15,7-5-184 16</inkml:trace>
  <inkml:trace contextRef="#ctx0" brushRef="#br0" timeOffset="20468.96">27497 2938 929 0,'0'0'113'16,"0"0"-23"-16,0 0 16 16,0 0-44-16,0 0 17 15,0 0 4-15,39-47-41 16,-36 38 14-16,-3 2-1 15,0 1-11 1,0-1 8-16,0 2-23 0,-10 1 1 16,-14 1-30-16,-9 3 13 15,-3 0-14-15,-4 0 1 0,6 2 0 16,7 9-1 0,3 1 1-16,11 2-1 0,2 1 0 15,5-3-17-15,6 3 10 16,0 0-13-16,11 3 8 15,16-1 13-15,5-1-17 16,9-5 6-16,-1-2-6 16,-1-5-33-16,-8-4 8 15,-4 0-12-15,-9 0 47 16,-2-11 4-16,-7-5 6 16,-4 2 7-16,0 0 31 15,-3 1-8-15,-2 5 9 16,0 2-3-16,0 5-1 15,0 1-5-15,0 0-25 0,0 0-8 16,0 0-3-16,0 11-6 16,4 4 6-16,7 2 5 15,-3-3-2-15,2-2 1 16,-4-1 1-16,1 1-3 16,5 3 1-16,0 4 0 15,6 7-1-15,0 5 1 16,1 1 0-16,-2 4 0 15,-2-4-5-15,-5-2 3 16,-1-6-32-16,-3-8-38 16,-5-9-31-16,-1-6-121 0,0-1-37 15,0 0-479 1</inkml:trace>
  <inkml:trace contextRef="#ctx0" brushRef="#br0" timeOffset="22045.97">27836 3021 859 0,'0'0'355'0,"0"0"-201"16,0 0 4-16,0 0-85 16,0 0-21-16,0 0 13 0,0-14-38 15,0 14-11 1,0 0-16-16,0 0-7 0,0 3 6 15,0 10-3-15,12 3 4 16,1 2 4-16,1 2-2 16,2 2-2-16,-4-4 0 15,-3 0-26-15,5-3-9 16,-2-5-11-16,4-4-30 16,1-6-3-16,0 0-55 15,2 0 36-15,-3-13 59 16,-1-3 26-16,-1-2 13 15,-1-2 54-15,-3-2 35 16,-4 1 53-16,-2 3-52 16,-4 5-9-16,0 5 3 15,0 4-39-15,0 2 11 0,0 2-27 16,0 0-21 0,0 0-8-16,0 13-11 0,0 5 11 15,6 0 0-15,4-1 1 16,0-3 0-16,-4-2 0 15,3-1-1-15,2-1 0 16,8 3-3-16,7-2 3 16,9 0-16-16,6-5-22 15,0-3-9-15,-1-3-8 16,-4 0-10-16,-6 0 28 16,-8-8 9-16,-6-4 27 15,-7-2 1-15,-1-3 0 16,-5-1 49-16,-2-2-31 15,-1 1 31-15,0 4-5 0,-3 2-21 16,-10 4 8-16,-5 3-7 16,1 4-12-16,-2 2 2 15,2 0-12 1,4 0-2-16,3 8 0 0,1 0-8 16,3 2 8-16,3 1-3 15,3 0 3-15,0 3-4 16,0 3-1-16,15 2 5 15,6 2-3-15,9 0-6 16,11-1 4-16,7-2-3 16,6-1-4-16,4-3 9 0,-5-4-11 15,-4-6 10 1,-9-4-21-16,-7 0-24 0,-9-4 30 16,-4-10 3-16,-3-3 16 15,1-1 1-15,-6-2 2 16,-2-1-3-1,-5 2 0-15,-4 3 8 0,-1 0 4 16,0 4-4-16,0 4 16 16,0-1 8-16,-1 5-25 15,-1 0 7-15,2 0-2 16,-2 1-10-16,1-2 32 16,-1 2-17-16,1 0-5 15,1 0 22-15,0 3-31 16,0 0 16-16,0 0-11 0,0 0 0 15,0 0-7-15,0 0-1 16,0 0-6-16,0 3-1 16,0 11 10-16,0 3-4 15,1 3 1-15,4 2-16 16,4 2 14-16,4 0-24 16,1-3-1-16,1-2 22 15,1-6-45-15,-1-8 17 16,-1-2 5-16,-1-3-21 15,3 0 29-15,-2-4 9 16,4-10 11-16,-5-2-10 16,0-1 17-16,-2-2-7 15,-2 1 11-15,0 2 15 0,-5 3 21 16,-1 4-16 0,-3 5-8-16,0 4 47 0,0 0-57 15,0 0-5 1,0 0-8-16,0 0-18 0,0 0 16 15,2 0-5-15,-1 0 7 16,2 0-3-16,5 9 5 16,1 1-2-16,1 2 0 15,2 4 0-15,6 2-1 16,6 2 1-16,3 0 0 16,7-3 0-16,3-4 0 15,1-1-4-15,1-7-11 16,-2-3-4-16,-5-2 15 15,-3-2-23-15,-1-12 27 16,-4-4-2-16,-3-3 5 0,-6-2-3 16,-3-2 6-16,-8 0-4 15,-4 3 24 1,0 5-4-16,-3 6 6 0,-11 4 2 16,2 1-25-16,-2 3 1 15,2 3-6-15,2 0-1 16,-3 0-9-16,-1 5 10 15,0 9 0-15,0 4-1 16,1 2-3-16,6 3 4 16,7 0 0-16,0 0-5 0,6 0 1 15,15-1 4 1,9 1 0-16,10-1-6 0,3 0-5 16,2-4-10-16,1-1-11 15,-2-6-29-15,-6-4-36 16,-3-5-72-16,-10-2-155 15,-5 0-377-15</inkml:trace>
  <inkml:trace contextRef="#ctx0" brushRef="#br0" timeOffset="22201.92">30123 3259 1158 0,'0'0'45'0,"0"0"-42"16,0 0-6-16,0 0-83 16,0 0-473-16</inkml:trace>
  <inkml:trace contextRef="#ctx0" brushRef="#br0" timeOffset="30616.99">23304 3971 455 0,'0'0'110'0,"0"0"-9"16,0 0 51-16,0 0-82 15,0 0 0-15,0 0-31 16,0 0 16-16,0 0-31 16,-9-10 5-16,9 8-12 15,0 2-7-15,0 0 9 16,0 0-6-16,0 0 10 15,0 0 3-15,0 0-12 16,0 0-1-16,0 0-2 16,0 0 1-16,0 0-4 15,0 0-7-15,0 0 0 16,0 0 1-16,0 9 1 0,5 1 9 16,3 3 0-16,0 2-1 15,1 2 7-15,1 2-10 16,-1 1 7-16,0 3-5 15,3 1-9-15,-3 3 8 16,3 3-8-16,3-3-1 16,-2 3 3-16,2-1 0 15,-1-1-3-15,0 3 0 16,1-3 1-16,0-1 0 16,-6-4 7-16,-1-1-4 15,-2-2-3-15,-1-2 0 16,1-1 2-16,-1-3-3 0,-1-4 0 15,1-2-2-15,-2-3 2 16,-1-1 0-16,-1-3 3 16,1-1-1-16,0 0 1 15,0 0 7-15,2 0-4 16,-1 0 10-16,3-1-5 16,3-8-11-16,3-2 5 15,3-3-5-15,1 1 0 16,3 1-1-16,-2 2 0 15,-3 3 0-15,-2 3 0 16,-6 4-7-16,-3 0 6 16,1 0-12-16,-1 0-2 15,2 0 1-15,-1 0-37 0,-1 0-21 16,-2 0-98-16,-1 0-387 16</inkml:trace>
  <inkml:trace contextRef="#ctx0" brushRef="#br0" timeOffset="31610.23">24053 4291 569 0,'0'0'76'0,"0"0"84"16,0 0-96-16,0 0 17 16,0 0-4-16,0 0-16 15,29-57 25-15,-29 53-26 16,0 0-14-16,0 0 21 15,0 2 22-15,-12 1-38 16,-5 1-18-16,-10 0-9 16,-4 0-16-16,-4 7-6 15,1 4 8-15,4 1 0 16,5 0-3-16,1 0 7 0,7-1-14 16,1-2-3-16,7 1 1 15,4 0-11-15,4 0 13 16,1 2-9-16,0 1 1 15,1 0 4-15,15 1-20 16,6 2 8-16,5 0 8 16,5-4-9-16,3-2-16 15,-1-3-9-15,-1-5-14 16,-5-2 23-16,-4 0 4 16,-6-3 3-16,-5-8-5 0,-3-5 22 15,-4 0 9 1,-1-1 9-16,0 1 17 15,-2 2 35-15,-2 1-6 16,1 4 9-16,-2 5-14 0,0 1-30 16,0 3 11-16,0 0-16 15,0 0-15-15,0 0 0 16,0 0-8-16,0 0 1 16,0 0 3-16,0 0 4 15,1 2 0-15,-1 1 7 16,0-1-1-16,2 4 6 15,-1 3-6-15,1 2 2 16,-1 4 0-16,2 8 1 16,5 7-2-16,4 6-7 15,1 5 9-15,6 3 13 0,1-2-17 16,-2 1 3-16,0-3-6 16,-2 3 1-16,3 0-2 15,-1 0-1-15,-1-1 1 16,-1-6-1-16,-1-7 1 15,-2-6 0-15,-4-9-1 16,-2-6-3-16,-4-6 3 16,-2-1 0-16,-1-1 1 15,2 0-1-15,-1 0 1 16,2 0 1-16,3-3 3 16,-2-11-4-16,2-3 0 15,0-3 2-15,0-2-3 0,0-2 1 16,0-2 0-16,-1 4-1 15,-2 2-4-15,0 8 3 16,0 4-7-16,0 4-14 16,0 0-44-16,4 1-33 15,3-3-96-15,1-6-151 16</inkml:trace>
  <inkml:trace contextRef="#ctx0" brushRef="#br0" timeOffset="32153.75">24924 4193 765 0,'0'0'119'0,"0"0"29"16,0 0-38-16,0 0-38 16,0 0-14-16,0 0 6 15,-60 6-22-15,47 0-21 0,-6-2 10 16,0 2-23-16,-3-2-4 16,4 1-4-1,8 0-7-15,2-1-74 0,8-1-54 16,0-2-149-16</inkml:trace>
  <inkml:trace contextRef="#ctx0" brushRef="#br0" timeOffset="32445.02">24904 4341 589 0,'0'0'149'0,"0"0"-22"15,0 0 35-15,0 0-29 16,0 0-22-16,0 0 24 16,-72 22-33-16,33-19-52 15,0-1-26-15,1-2-21 16,9 0-1-16,6 0-2 15,10 0 0-15,7 0-25 16,6 0-81-16,0 0-92 16,0-7-151-16</inkml:trace>
  <inkml:trace contextRef="#ctx0" brushRef="#br0" timeOffset="34696.21">25424 4048 479 0,'0'0'242'0,"0"0"-133"16,0 0-29-16,0 0 2 16,0 0-26-16,0 0-20 15,0 0-14-15,0 0 4 16,0 0 7-16,0 0-9 16,0 3-22-16,0 8-1 15,7 4 3-15,2 4 7 0,3 3 11 16,1 3 2-16,1 0-13 15,-1 0 10-15,-2-1-18 16,-2 2-1-16,1-1 0 16,-2 3-1-16,1 1 0 15,1-1-1-15,2-1 0 16,0-3 0-16,0-4 0 16,-5-2 0-16,-2-4 0 15,1-3 1-15,-3-4-1 16,1-1 0-16,-1-3 0 15,-3-2 0-15,0-1-8 16,0 0-59-16,0 0-95 16,0-10-383-16</inkml:trace>
  <inkml:trace contextRef="#ctx0" brushRef="#br0" timeOffset="35142.24">25534 4348 911 0,'0'0'167'0,"0"0"-50"16,0 0-49-16,0 0 0 16,0 0-35-16,0 0 4 0,0-60-4 15,6 52-18 1,6 2-10-16,2 0-5 15,8 2-3-15,2 1 3 0,1 1-2 16,5 2-3-16,0 0 2 16,-3 0-3-16,-2 0 4 15,-1 1-4-15,-2 5 6 16,1 1 0-16,-1-3 2 16,-1 0-2-16,-6 0 0 15,0-1-2-15,-3 1 1 16,-3 3 1-16,2 2-4 15,0 1 2-15,0 0 1 16,0 0 1-16,1 2 0 16,2 1-1-16,-1 2 1 15,-1 1 0-15,-2-3-2 16,1-3 1-16,-3-3-63 16,-1-3-49-16,-3-4-106 0,-1 0-615 15</inkml:trace>
  <inkml:trace contextRef="#ctx0" brushRef="#br0" timeOffset="35798.41">25757 3823 443 0,'0'0'241'16,"0"0"-65"-16,0 0-53 16,0 0-21-16,0 0-22 15,0 0-25-15,-2-3-4 16,2 1 11-16,0 1-14 16,0 0-7-16,0-4-28 15,0 0-10-15,0-1-3 16,0-1-2-16,0 1 1 0,0 2-3 15,5 1 2-15,-4 2 0 16,3-2-3-16,1 1 5 16,-4-1 0-16,1 2 1 15,-2 0 2-15,0 1 7 16,0 0 0-16,0 0-2 16,0 0-8-16,0 0-7 15,0 0-4-15,0 0 1 16,0 0 3-16,0 1-98 15,0 3-73-15,-3 1-101 16</inkml:trace>
  <inkml:trace contextRef="#ctx0" brushRef="#br0" timeOffset="37017.91">25884 4397 434 0,'0'0'138'0,"0"0"-66"16,0 0 70-16,0 0-53 16,0 0-7-16,0 0-1 15,-32 0-22-15,12 0 2 0,-6 1-5 16,-9-1-30 0,-9 0 1-16,-4 0-6 0,-1 0-14 15,4-4 1-15,7-8-7 16,9-2 7-1,8-1-1-15,6 0-6 0,9-2 1 16,6-1-2-16,0 3-8 16,15 1-11-16,15 0-35 15,10 3 12-15,9 1-2 16,4 1 12-16,0 3 22 16,1 2-13-16,-6 3-19 15,-4 1 37-15,-9 0-3 0,-7 5 8 16,-11 8 0-16,-6 2 0 15,-11 0 0-15,0 4 7 16,-20 3 33-16,-18 2 22 16,-14-1-18-16,-9-1-21 15,-6-2-15-15,-4-5-7 16,3-3 1-16,13-7-2 16,12-5 0-16,14 0-2 15,14-4-11-15,9-13-1 16,6-4-15-16,0-3-13 15,2-1 9-15,16 0 10 16,12 4-24-16,11 4 11 16,13 3-46-16,4 5 14 15,-1 4 60-15,-8 5 8 16,-13 0 2-16,-12 16-2 0,-12 1-141 16,-12 1-239-16</inkml:trace>
  <inkml:trace contextRef="#ctx0" brushRef="#br0" timeOffset="37794.03">27270 3953 1043 0,'0'0'114'16,"0"0"-52"-16,0 0 12 0,0 0-37 15,0 0 4-15,0 0 45 16,47 59-24-16,-29-31-4 15,-2 2-31-15,2 3-19 16,-3 1 17-16,0 0-14 16,-1 1-8-16,0 1 0 15,-2-1-2-15,0-1 0 16,2-2 0-16,-5-4-1 16,-2-5 0-16,-1-6 0 15,-3-6 1-15,-2-4-1 0,-1-4 1 16,0-3 1-16,0 0-2 15,2 0 10-15,-2-3 4 16,0-9-11-16,0-3-2 16,0 1 7-16,-12 1 1 15,-7 2 8-15,-11 4 2 16,-13 5-19-16,-7 2 7 16,-5 0-6-16,0 1 0 15,6 10 9-15,4 2-10 16,8-1 3-16,2 3-3 15,8-3-4-15,8 3 3 16,6-1-3-16,5-3-3 16,2-2 3-16,5 0-15 15,1-3 11-15,0 1 6 16,0 0-9-16,3 0-8 0,7-3-6 16,2 1-4-16,1-1-8 15,3-4-58-15,0 0-78 16,2-2-38-16,3-13-353 15</inkml:trace>
  <inkml:trace contextRef="#ctx0" brushRef="#br0" timeOffset="38425.3">27650 3673 719 0,'0'0'193'0,"0"0"-43"15,0 0-32-15,0 0-11 0,0 0 18 16,0 0-30-16,0-2-26 16,0 2-35-16,0 0-12 15,0 0-11-15,7-4-8 16,8 1 0-16,5 1-2 15,2 0-1-15,3 2 0 16,-4 0-4-16,2 4 2 16,-3 12-1-16,-6 4-6 15,-2 2 8-15,-8 8-2 16,-4 2 3-16,-10 7 6 16,-17 0-6-16,-9 2 3 15,3-5-3-15,5-4-1 0,10-8-2 16,9-6-13-16,6-6-34 15,3-3-12-15,10-5 17 16,16-1 44-16,7-3 1 16,2 0 3-16,4 0-1 15,-1-7 2-15,-5-2-3 16,-4 2 9-16,-3 2-10 16,-7 4 0-16,-4 1-2 15,-3 0-2-15,-5 0 2 16,-7 5-106-16,0 8-135 15,0-1-518-15</inkml:trace>
  <inkml:trace contextRef="#ctx0" brushRef="#br0" timeOffset="39008.8">28435 4610 586 0,'0'0'192'16,"0"0"-107"-16,0 0 83 16,0 0-17-16,0 0-52 15,0 0 3-15,0 0-32 16,0 0-36-16,0 0-13 16,0 1-19-16,0 4 19 15,-8-1 39-15,-13 3-20 16,-8 1-5-16,-12 3-15 15,-16 5 5-15,-16 0-5 16,-16 4-10-16,-16 2 12 16,-16 3-13-16,-13 2-8 15,-12 0 4-15,-15-2-5 0,1-2 0 16,4-3 0-16,9-3 0 16,25-3-5-16,24-3 5 15,21-1-2 1,24-2-2-16,12-2 3 0,7 0 1 15,10-2 0-15,6-1-4 16,6 0 2-16,6-1 2 16,4-2-5-16,2 2 1 15,0-2-32-15,0 0-18 16,0 0-3-16,11 0-62 16,15 0 41-16,6-10-94 15,4-3-191-15</inkml:trace>
  <inkml:trace contextRef="#ctx0" brushRef="#br0" timeOffset="40193.22">26341 6129 752 0,'0'0'93'15,"0"0"-64"-15,0 0 83 16,0 0-33-16,0 0-27 15,0 0-1-15,0 12-13 16,2-12-13-16,5 0 28 16,-1-3 36-16,3-11-41 15,2-4-13-15,2-6-4 0,1-6-2 16,0-4 14-16,0-4-3 16,-1-1 2-16,-4 2-13 15,-1 5-2-15,-2 7-16 16,-1 6 6-16,-2 3 0 15,-1 6-13-15,-1 3 6 16,-1 3-7-16,0 2 2 16,0 2-4-16,0 0 0 15,0 0-1-15,0 0 0 16,0 0-4-16,0 0 3 16,0 0-3-16,2 0 2 15,1 7-4-15,2 9 6 16,-1 5 0-16,2 3 1 0,0 3-1 15,-3 3 3-15,0-2-3 16,0 0 0-16,1 0-1 16,4-1 0-16,1 0 1 15,3-3 0-15,1-3-4 16,3-2-8-16,1-6-3 16,2-3 1-16,2-4-5 15,3-6 7-15,-1 0-15 16,0-4-8-16,0-13 11 15,-5-5 21-15,-4-4 6 16,-3-3-1-16,-3-2 25 16,-1-5 4-16,-4-2 7 15,0 1-14-15,-3 7-4 16,0 8 2-16,0 8-9 0,0 4-2 16,-2 4-1-16,-1 4-9 15,2-1 4-15,1 3-5 16,0 0 0-16,0 0-2 15,0 0-4-15,-2 0 0 16,2 0-1-16,0 3 0 16,0 5 7-16,0 4 0 15,3 1 0-15,3 1-1 16,3 5 1-16,3 4 0 16,-3 2-1-16,3 1-14 0,-2 3-2 15,4-2-10 1,2-5-14-16,2-2-5 0,2-4-24 15,3-9-88 1,-1-4-31-16,0-3-246 0</inkml:trace>
  <inkml:trace contextRef="#ctx0" brushRef="#br0" timeOffset="40543.15">27171 5727 1083 0,'0'0'173'16,"0"0"-2"-16,0 0-56 16,0 0-40-16,0 0-47 15,0 0 9-15,-39 48-8 16,28-19-19-16,1 2 6 15,3 2-12-15,4 3-1 16,1-1-2-16,2 0-1 16,0-1-3-16,9 1 2 15,15-2-12-15,6-2 5 16,6-4-13-16,4-3-2 16,2-7 3-16,0-4 10 15,-3-8-25-15,-3-5-40 16,-4 0-65-16,-10-5-59 0,-4-10-188 15</inkml:trace>
  <inkml:trace contextRef="#ctx0" brushRef="#br0" timeOffset="41375.04">27513 5986 129 0,'0'0'577'0,"0"0"-426"16,0 0-22-16,0 0-17 15,0 0-24-15,0 0-36 16,43-45-9-16,-36 22 70 16,1-1-12-16,-2-2-30 15,-2 1 2-15,-3 1-19 16,-1 1-17-16,0 6-4 16,0 5-14-16,0 4 7 15,0 2-11-15,0 3-1 16,-1 2-4-16,-2-1-6 0,2 2 0 15,1 0 3-15,0 0-6 16,-2 0-1-16,1 0 0 16,-4 7-3-16,2 9 3 15,0 0 1-15,2 6-1 16,1-1 0-16,0 4-1 16,0 1 1-16,0-1 0 15,7 2-3-15,6-5 2 16,1 0 0-16,4-4-4 15,1-8 0-15,4-3-13 16,0-5 2-16,4-2-11 16,-4 0-3-16,-1-16-5 15,-4-5 17-15,-3-6 14 0,0-2 4 16,-3-4 1-16,-1 2 3 16,-3 1 7-16,-3 2 22 15,-5 5 7-15,0 5-15 16,0 4 10-16,0 6 2 15,-6 3-20-15,3 2 5 16,-1 2-7-16,4 1-15 16,0 0-1-16,0 0-5 15,0 1-4-15,-2 11 10 16,2 2 1-16,0 1-1 16,0-1-3-16,0 2 3 15,0 1-2-15,9 0 1 0,4 1-1 16,9 3 1-16,2 2-7 15,2 1-4-15,-2-1-10 16,-4-5-5-16,-3-1 5 16,-5-7-15-16,-2-6-13 15,-5-4-28-15,1 0-43 16,1 0-120-16,-5-13-208 16</inkml:trace>
  <inkml:trace contextRef="#ctx0" brushRef="#br0" timeOffset="41671.24">28339 5760 962 0,'0'0'150'0,"0"0"-43"15,0 0 15-15,0 0-19 16,0 0-17-16,0 0 12 16,3-6-52-16,-15 5-19 15,-6 0-15-15,-3 1-6 16,-6 0-5-16,-3 0 0 16,4 0 0-16,5 0-1 15,7 2-4-15,8 0-26 16,2-2-20-16,3 0-61 0,1 0-158 15,0 0-171-15</inkml:trace>
  <inkml:trace contextRef="#ctx0" brushRef="#br0" timeOffset="42324.15">28819 5456 1053 0,'0'0'129'16,"0"0"10"-16,0 0 5 16,0 0-74-16,0 0-32 15,0 0 3-15,35 42 29 16,-23-17 7-16,1 3-45 16,-4 0-9-16,-1-1-3 15,0 3-14-15,0-3 5 0,-2-1-10 16,0 0 0-16,0-5 2 15,1 2-2-15,-1-4-1 16,0-1 0-16,0-2 0 16,0-6-2-16,-3-4-1 15,1-5-2-15,-2-1 5 16,-2 0 0-16,0 0 0 16,0-4 10-16,0-5-7 15,0-2 5-15,-9 2-8 16,-9 2 4-16,-7 3-4 15,-6 4-5-15,-1 0 2 16,2 0 2-16,2 3 1 16,1 5 2-16,4 4-2 15,3-1-2-15,4 2 0 16,3 0-1-16,4-1-3 0,4-2 1 16,5 0-10-16,0 0 3 15,0-3-1-15,0 1 5 16,10-2-6-16,4 1-19 15,3-1-19-15,9-2-50 16,-2-4-158-16,1 0-55 16</inkml:trace>
  <inkml:trace contextRef="#ctx0" brushRef="#br0" timeOffset="42664.22">29243 5404 1171 0,'0'0'89'0,"0"0"76"16,0 0-23-16,0 0-61 15,0 0-8-15,0 0-24 16,24-29-21-16,-12 29-16 15,6 10 5-15,10 11-11 16,8 9 14-16,6 9-2 16,1 7 2-16,-4 11-2 15,-8 6-9-15,-8 8 2 0,-16 5-1 16,-7 4 2 0,-26 4-12-16,-29-2 3 0,-24-10-3 15,-10-12 0-15,-11-16-76 16,-8-19-205-16,-8-13-1232 15</inkml:trace>
  <inkml:trace contextRef="#ctx0" brushRef="#br0" timeOffset="45844.19">29539 4456 502 0,'0'0'91'15,"0"0"68"-15,0 0-72 0,0 0-19 16,0 0 0-16,0 0-12 0,0 0-30 15,7-14-2 1,-7 11 13-16,0 2 12 0,0-1 0 16,0 1-9-16,0 0 17 15,0-1 11-15,0 1 2 16,-4 1-32-16,-4 0-29 16,-3 0 0-16,-2 0-9 15,0 1 0-15,-2 8 0 16,3-1-1-16,3 2 1 15,2-1 0-15,2 4-3 16,5 2 1-16,0-1-4 16,0 3-1-16,6 1-8 15,13 0-17-15,10-1-4 16,4-4 14-16,2-4-1 0,0-5-25 16,-2-4 2-16,-3 0 23 15,-2-2 10-15,-3-13-5 16,-6-2-6-16,-7-2 19 15,-5 1 5-15,-7 0 30 16,0 1 18-16,0 0 53 16,-7 2-16-16,-3 4-24 15,-3 3 3-15,1 1-32 16,-1 1-16-16,2 4 2 16,0 0-17-16,2 2 2 15,-1 0-3-15,2 0-4 0,4 0 2 16,-1 0-5-16,2 0 0 15,-1 3 4-15,3 1-50 16,1 2-58-16,0-3-52 16,1-3-72-16,17 0-489 15</inkml:trace>
  <inkml:trace contextRef="#ctx0" brushRef="#br0" timeOffset="46356.65">30059 4377 345 0,'0'0'642'0,"0"0"-516"15,0 0-19-15,0 0-26 16,0 0-49-16,0 0-32 15,30-28-8-15,-12 24-1 16,0 2 4-16,4 2-5 16,2 0 9-16,-1 2-1 15,0 8-1-15,3-1 2 16,-6 4 1-16,-3-2 0 16,-5 0-2-16,-5 1 1 15,-2 2-1-15,-2 6 4 16,1 5-2-16,3 3 27 0,0 1-1 15,-1-6-24-15,-2-6 0 16,-4-5-2-16,0-5 0 16,0-7-30-16,0 0 21 15,0 0 9-15,0-9 4 16,0-11 24-16,0-5 26 16,6-4-41-16,9-4 6 15,-1 1 17-15,2 1-8 16,-3 4-16-16,-2 8-4 15,-4 7-2-15,-2 6 0 16,-2 2-6-16,0 3 0 16,1-2-4-16,2 0-48 0,3-1-126 15,0-1-42-15,-3 0-454 16</inkml:trace>
  <inkml:trace contextRef="#ctx0" brushRef="#br0" timeOffset="47107.14">31120 4167 600 0,'0'0'164'0,"0"0"-64"0,0 0-17 16,0 0 1-16,0 0-54 0,0 0 3 15,85 18 5-15,-69-19 14 16,3-10-9-16,-2-5-33 16,-2-3-2-16,-1 1 3 15,-7 0 4-15,-5 0 27 16,-2-1 76-16,0-1-56 15,-13-1-15-15,-3 2-23 16,1 2-7-16,-3 2 12 16,2 4-14-16,-2 4-6 15,-3 4-9-15,2 3 5 16,-4 0-4-16,-2 4-1 16,5 9 0-16,0 4 0 15,5 3 0-15,7 1-3 16,4 3 2-16,4 2-3 0,0 0 2 15,1 2 0-15,14 4 2 16,3 3 0-16,3 0 1 16,0 2-2-16,3 1 1 15,1 2 0-15,1-1 0 16,0 1 0-16,3-4 0 16,-7 2-1-16,-1-3 5 15,-5-4-7-15,-7-4 3 16,-4-3 0-16,-4-6 1 15,-1-1-1-15,0-2-2 0,0-5-4 16,-3-3-16 0,-6-2-24-16,1-2-65 0,0-3-64 15,-2 0-55-15,-4 0-576 16</inkml:trace>
  <inkml:trace contextRef="#ctx0" brushRef="#br0" timeOffset="47724.7">31372 3628 248 0,'0'0'721'0,"0"0"-575"16,0 0-18-16,0 0-68 16,0 0 4-16,0 0-12 15,3-23-32-15,8 23-14 0,3 0-6 16,3 0-6-16,5 0 4 16,-1 6 2-16,-1 7 0 15,0 1-2-15,-4 3 1 16,-2 2 1-16,-3 5 8 15,-8 3-8-15,-3 4 0 16,0 0 3-16,-12 0 1 16,-6-1 2-16,3-6-4 15,3-6-2-15,6-5 0 16,5-6-18-16,1-4-8 16,0 0 13-16,7-3-18 0,14 0-11 15,7 0 42 1,8 0 7-16,0 0-7 0,1-4 1 15,-4 1-1 1,-6 1 0-16,-2 2 2 0,-4 0-2 16,-7 0 0-16,-3 10-19 15,-6 1-86-15,-2 2-244 16</inkml:trace>
  <inkml:trace contextRef="#ctx0" brushRef="#br0" timeOffset="48304.31">32311 4716 1048 0,'0'0'46'0,"0"0"35"0,0 0 18 16,0 0-7-16,0 0-27 16,0 0 3-16,-23 7-37 15,5 0 14-15,-10 1 4 16,-14 2-12-16,-16 1 30 16,-24 8-31-16,-27 1-7 15,-15 3-11-15,-12 4-14 16,-5-1-4-16,5 0 0 15,9-3-2-15,15-6 2 16,23-1 0-16,22-8-2 0,22-1 1 16,19-4-8-1,13-2-3-15,12-1 8 0,1 0-13 16,0 0-16-16,5 0-18 16,12 0 35-16,5 0 5 15,0 0-16-15,-2 2-6 16,-2-1-26-16,-4-1-27 15,0 0-106-15,-5 0-135 16</inkml:trace>
  <inkml:trace contextRef="#ctx0" brushRef="#br0" timeOffset="49087.62">31372 5389 996 0,'0'0'134'0,"0"0"-117"16,0 0 66-16,0 0 15 16,0 0-35-16,40 92-6 0,-19-56-29 15,3 7-20-15,8-1 7 16,-2 0-14-16,-1-1 3 16,0-4-4-16,-6-5 0 15,-3-2-1-15,-8-8 0 16,-6-3-8-16,-3-5 1 15,-3-6-13-15,0-1 7 16,0-2 3-16,0-3-8 16,0-2-28-16,0 0-80 15,0-1-189-15</inkml:trace>
  <inkml:trace contextRef="#ctx0" brushRef="#br0" timeOffset="49369.83">31975 5578 1009 0,'0'0'204'15,"0"0"-108"-15,0 0 18 16,0 0-20-16,0 0-46 15,-118 0-26-15,79 0-13 16,6 0-9-16,8 0-2 16,8 0-15-16,6 0-33 0,5 0 11 15,3 0-29-15,3 0-20 16,0 0-86-16,4-8-196 16</inkml:trace>
  <inkml:trace contextRef="#ctx0" brushRef="#br0" timeOffset="49940.16">32367 5472 157 0,'0'0'401'0,"0"0"-249"15,0 0-76-15,0 0-16 16,0 0-13-16,84-41-29 16,-63 20-7-16,-3-3 54 15,-6 0 29-15,-4 1 3 16,-8 2 8-16,0 0 12 15,-3 1-3-15,-14 0-54 16,0 4-19-16,1 0-17 0,-5 6 40 16,3 6-34-16,-3 3-17 15,0 1-7-15,3 0-4 16,-3 11-2-16,2 4 0 16,6 3 1-16,0 2-1 15,6 2-1-15,7 2-2 16,0-1 2-16,2 4-6 15,13 2 7-15,3-1 0 16,2 3 1-16,3 0-3 16,0 1 3-16,-1 1-1 15,0-2 0-15,-1 1 1 16,-3 2-1-16,3 3 0 16,-1 1 1-16,-1 0 0 15,-5-1 0-15,-5-9-2 16,-4-3 2-16,-5-8-2 0,0-6-19 15,-5-8-117-15,-17-3-141 16,-11 0-245-16</inkml:trace>
  <inkml:trace contextRef="#ctx0" brushRef="#br0" timeOffset="56239.16">3395 7133 68 0,'0'0'611'16,"0"0"-510"-16,0 0-36 15,0 0 17-15,0 0 22 16,0 0-17-16,0 0-44 15,0-33 8-15,0 33 0 16,0 0-14-16,0 0-8 0,0 0-29 16,0 0-1-1,0 0-16-15,0 0 5 0,2 0 12 16,8 0 0-16,-2 0-1 16,-1 0 1-16,1-4 0 15,-1-4 0-15,-1-5 1 16,3-2 1-16,-3-2-1 15,0-3-1-15,0 0 1 16,-5 2 3-16,-1 0 2 16,0-1 27-16,-3 3 34 15,-13 4-5-15,-1-1-13 16,0 3-8-16,-4 3-27 16,3 2 11-16,-3 2-5 0,0 1-6 15,0 2-6 1,0 0-7-16,-1 0 4 0,4 12-5 15,0 0-3 1,6 1 2-16,9 2 0 0,0 0-3 16,3 2 2-1,0 0-2-15,6-1 3 0,9 2 1 16,3 2-5-16,2 3 4 16,3 0 0-16,4 0-3 15,3 2 3-15,1-1-1 16,2-2 2-16,-3-1 0 15,0 1-8-15,-3-1 4 16,-2 1 3-16,2 1 1 16,1 1-2-16,-1 1 2 0,3 3 0 15,0 4 0-15,-2-1 1 16,-4-1-1-16,-2 0 0 16,-10-3-3-16,-7-6-4 15,-5-4-12-15,0-3 6 16,-2-2 11-16,-11-1-5 15,-5-2-20-15,3-5-18 16,-3-1-25-16,-4-3-10 16,1 0 13-16,-3-5 21 15,5-12-37-15,2-3-37 16,1-7-269-16</inkml:trace>
  <inkml:trace contextRef="#ctx0" brushRef="#br0" timeOffset="56550.93">3894 6925 410 0,'0'0'596'15,"0"0"-529"-15,0 0 68 0,0 0-34 16,0 0-7 0,0 0-7-16,-14-7-48 0,-2 20-36 15,1 1-1 1,1 3-2-16,1-2-7 0,10-3-22 15,0-1-202-15,3-4-41 16</inkml:trace>
  <inkml:trace contextRef="#ctx0" brushRef="#br0" timeOffset="56777.73">3990 7160 1022 0,'0'0'56'0,"0"0"38"16,0 0-33-16,0 0 22 15,0 0-22-15,0 0-31 16,-58 36-18-16,48-36-9 16,4 0-3-16,0 0-48 15,6-6-114-15,0-6-193 16</inkml:trace>
  <inkml:trace contextRef="#ctx0" brushRef="#br0" timeOffset="57422.03">4346 6932 943 0,'0'0'98'16,"0"0"-67"-16,0 0 50 16,0 0-29-16,0 0-26 15,0 0-7-15,14-77 35 16,-14 49 21-16,-1-2 2 16,-8-1-36-16,0 1 4 15,0 7-13-15,-1 4-13 0,5 8 7 16,1 4-4-1,1 5 4-15,0 2-2 0,3 0-24 16,0 0-10-16,0 13-13 16,0 7 19-16,10 5 4 15,2 0 1-15,3 2-1 16,1 2 0-16,-2-6 1 16,4 1-1-16,-2-2-1 15,7-5-4-15,3-2-31 16,4-5-1-16,6-9 5 15,3-1 8-15,0-1-6 16,4-19-15-16,-6-6-27 0,-8-4 18 16,-10-3 38-16,-10 1 16 15,-6-1 14-15,-3 1 38 16,0 1 9-16,0 7 17 16,-3 4-17-16,-9 8-5 15,5 6-9-15,1 5 1 16,3 1-13-16,1 0-18 15,1 0-17-15,1 0-5 16,0 14-5-16,0 7 9 16,9 1 1-16,8 1-2 15,3-2 2-15,4-4-5 16,3 0 4-16,1-2 1 16,2 3-3-16,1-1 3 15,-1 1-19-15,3 0-15 16,-3-3-46-16,-2-2-74 0,0-8-77 15,-11-5-290-15</inkml:trace>
  <inkml:trace contextRef="#ctx0" brushRef="#br0" timeOffset="57774.94">5311 6896 800 0,'0'0'73'0,"0"0"18"15,0 0 30-15,0 0-25 16,0 0-2-16,0 0 41 16,-43 31-93-16,-14-6-9 15,-15 12-12-15,-14 9 7 16,-8 7-1-16,0 0-11 15,6-2-13-15,6-7 0 16,16-10 0-16,15-10 1 16,13-9-3-16,15-6-1 15,10-6 0-15,11-3-2 16,2 0 0-16,0 0-40 16,8-5-26-16,16-6-2 15,7-2-55-15,2 0-35 0,-2 5-290 16</inkml:trace>
  <inkml:trace contextRef="#ctx0" brushRef="#br0" timeOffset="58255">5133 7228 957 0,'0'0'138'0,"0"0"-132"16,0 0 57-16,0 0 8 15,0 0-23-15,0 0-12 16,58 49 11-16,-41-34 2 16,-2 2-45-16,-5 2 9 15,1-1-9-15,2 0-2 16,-4-2 1-16,2-3 0 15,-7-6-3-15,0-4 3 16,-4-2 1-16,0-1-2 16,0 0 30-16,0 0-8 15,-5-6-1-15,-15 1 22 16,-5 0 10-16,-8 4-27 16,-6 1-3-16,-4 0-24 15,0 11-1-15,2 8-1 16,3 4 1-16,5 4 0 15,6 0-4-15,7 0 3 0,6-2 0 16,6-2-1-16,5-6 1 16,3-3-3-16,0-3-6 15,0-2-19-15,11-2-21 16,3 0-5-16,3-6-83 16,4-1-87-16,-2 0-432 15</inkml:trace>
  <inkml:trace contextRef="#ctx0" brushRef="#br0" timeOffset="58463.96">5688 7100 1350 0,'0'0'145'0,"0"0"-66"15,0 0 14-15,0 0-57 16,0 0-36-16,0 0-5 16,0-3-90-16,0-5-201 15,0-3-445-15</inkml:trace>
  <inkml:trace contextRef="#ctx0" brushRef="#br0" timeOffset="73152.92">4252 6729 787 0,'0'0'59'16,"0"0"-34"-16,0 0 62 15,0 0 8-15,0 0-59 0,0 0 4 16,0 0 7-16,0 0-23 16,0-14-7-16,0 14-7 15,0-1-2-15,12-2-8 16,15-1-6-16,17 0 3 16,16 2 3-16,7 2 0 15,8 4-2-15,7 16-1 16,6 5 3-16,6 5-1 15,-3 3 0-15,-8-3-1 16,-5 0 2-16,-11 0 0 16,-9-4 0-16,-6 0 2 15,-7-3-2-15,-5-2 0 0,-10-5 1 16,-6-1-2-16,-9-7-12 16,-9-2-40-16,-3-2-20 15,-3-4-191-15</inkml:trace>
  <inkml:trace contextRef="#ctx0" brushRef="#br0" timeOffset="73485.36">4410 6760 852 0,'0'0'57'16,"0"0"20"-16,0 0 3 15,0 0-65-15,0 0-6 16,0 0 29-16,79 9 0 16,-40 8-15-16,8 6-10 15,6 4 0-15,8 6-7 16,12 4-2-16,9 1 3 15,6 2-1-15,3-3 23 16,-11 0-23-16,-15-3-6 16,-19-6 5-16,-13-5-5 0,-15-6-6 15,-15-5-119 1,-3-2-134-16</inkml:trace>
  <inkml:trace contextRef="#ctx0" brushRef="#br0" timeOffset="74551.69">6397 6075 939 0,'0'0'233'16,"0"0"-174"-16,0 0 22 0,0 0-13 15,0 0-33 1,0 0-30-16,21 24 35 0,-6-3-5 16,0 4-16-16,4 2-9 15,-4 1-10 1,-3 3 6-16,-3-1-4 0,3 0-2 15,-8-3 8-15,1-2-8 16,-1-5-3-16,-1-5 3 16,-1-5-16-16,-2-5-1 15,0-3-41-15,0-2 7 16,0 0 33-16,0 0 18 16,0-9 2-16,-9-2 8 15,-9 0 27-15,-3 3 23 16,-9 3-31-16,-5 5-10 15,0 0-13-15,1 9-6 0,-2 10 0 16,6 4-1 0,2 2 0-16,3 1-2 0,5-4 4 15,4-1-1-15,4-1 0 16,0-4-2-16,9-3 0 16,3-4-2-16,0-2-16 15,0-1-29-15,15-5-14 16,8-1-50-16,7 0 17 15,6 0-175-15</inkml:trace>
  <inkml:trace contextRef="#ctx0" brushRef="#br0" timeOffset="74919.72">7124 6429 837 0,'0'0'36'16,"0"0"27"-16,0 0 48 16,0 0-24-16,0 0-10 15,0 0-6-15,-5 0 39 16,-20 1-24-16,-23 11-45 0,-21 9-10 15,-30 8-20-15,-15 10-6 16,-7 2-5-16,3 2 0 16,15-5 0-16,17-5-5 15,20-9 3-15,20-9-21 16,24-8-32-16,13-4-6 16,9-3 14-16,0 0-47 15,6 0 18-15,19-7 13 16,11-4-100-16,8 1-17 15,0 1-372-15</inkml:trace>
  <inkml:trace contextRef="#ctx0" brushRef="#br0" timeOffset="75701.5">6627 7226 801 0,'0'0'99'0,"0"0"5"16,0 0 11-16,0 0-13 15,0 0-14-15,0 0 5 0,0 0 4 16,0-4-39-1,0-13-35-15,0-6-1 0,0-8-21 16,0-1-1-16,0-3 3 16,0 2-2-16,0 6 0 15,0 3-1-15,-3 8 0 16,-2 4 5-16,2 7 3 16,2 3 15-16,-1 2 2 15,-1 0-24 1,3 3-1-16,-1 7 4 0,1 4-2 15,0 4 9-15,0 2-2 16,0 3-3-16,10-2 0 16,1 1-4-16,8-1-1 15,3 1-1-15,0-1 0 0,4-3 0 16,0 0 0 0,-3-4 3-16,1-2-3 0,-6-5-1 15,5-4-1-15,-3-3-4 16,0 0-22-16,1-12-6 15,-3-9-2-15,-2-7 29 16,-7-3 4-16,0-5 4 16,-3 0-1-16,-3-2 15 15,-3 1 10-15,0 5 14 16,0 5-5-16,-2 7-10 16,-5 6-2-16,-3 7-8 15,4 3 28-15,6 3-16 16,-2 1-14-16,2 0 7 0,0 0-19 15,-3 0 0-15,3 1-1 16,0 9 2-16,-1 0-1 16,1 1 0-16,0 1 3 15,0 3-1-15,3-1-1 16,7 2-2-16,3-1-1 16,4 0-3-16,4 2 4 15,1 0-7-15,6 0-14 16,5 0 7-16,3-2-20 15,0-2-27-15,0-9-53 16,-8-4-114-16,-7 0-177 16</inkml:trace>
  <inkml:trace contextRef="#ctx0" brushRef="#br0" timeOffset="75883.02">7505 6883 1210 0,'0'0'136'16,"0"0"-12"-16,0 0 2 15,0 0-77-15,0 0-35 16,0 0-14-16,3 2-7 16,-3-2-93-16,0 0-189 15,-6 0-332-15</inkml:trace>
  <inkml:trace contextRef="#ctx0" brushRef="#br0" timeOffset="83331.95">23005 5376 86 0,'0'0'0'15</inkml:trace>
  <inkml:trace contextRef="#ctx0" brushRef="#br0" timeOffset="84430.18">23325 7156 94 0,'0'0'55'0,"0"0"77"15,0 0-132-15,0 0-239 16</inkml:trace>
  <inkml:trace contextRef="#ctx0" brushRef="#br0" timeOffset="85385.08">23325 7156 332 0,'-9'37'36'15,"9"-37"-35"-15,-2 0 92 16,1-1-28-16,1-1-53 16,-2 2-12-16,2-1-107 15,-3 1-106-15,-1 0 68 0,-1 0 145 16,-4 0 120-16,3 0-119 15,0 0 1-15,-1 4 2 16,1 1 26 0,0-3-22-16,-2 3-4 0,1-2 23 15,-2-1-26-15,2 3 2 16,1-2-6-16,0-2 1 16,1 2-4-16,-2-2 6 15,2 4-3-15,-4-1 6 16,2 0 2-16,-5 2-2 15,3-2 24-15,0 0 27 16,1 0 14-16,1 0-22 16,3 1-25-16,-1-1-7 0,2-1 14 15,-3 1 18 1,1-1-44-16,-2-1 11 0,1 1 29 16,2 0 34-16,-1 0-13 15,2-2-12-15,0-1-9 16,0 3-9-16,-1-3 26 15,1 2-6-15,0-2-1 16,0 1-17-16,2-1-10 16,-3 0 25-16,3 0-28 15,-1 0 2-15,1 0 3 16,1 0-21-16,0 0 6 16,-2 0 4-16,2 0 10 15,0 0 10-15,-1 0-14 16,1 0-8-16,0 0 5 0,-2 0-5 15,-1 0 6-15,-1-1 0 16,1-4-7-16,-1 0-3 16,1-2-8-16,-2 0 2 15,4 0 9-15,1-2-12 16,0 0 0-16,0 0-1 16,0-1-2-16,6 2-2 15,7-2 4-15,2 1 0 16,4-1-3-16,4 0 1 15,2 2 2-15,4 1 0 16,-1 0-4-16,-3 3 2 16,0 1 2-16,-3 2 0 15,-3 1-1-15,0 0 1 16,-5 0-3-16,-2 2 2 0,-1 6-4 16,-1 1 5-16,-3 2 5 15,0 3-2-15,-2 3 9 16,-4 5-3-16,1 6 6 15,-2 4 0-15,0 2-9 16,0 4 6-16,-13-1-8 16,-3-3 0-16,0-3 0 15,3-7-4-15,0-4 0 16,6-5 0-16,4-5 1 16,2-5-3-16,1-3 2 15,0-2-4-15,0 0 4 0,4 0 0 16,13-3 0-16,3-9-3 15,0-2 2-15,2-2-1 16,2 2 2 0,-3 4 0-16,5 1-2 15,0 1 0-15,3 1-4 0,0-2-9 16,3 1-27-16,-1 0-44 16,0-3-72-16,-1-2-107 15,-4-2-628-15</inkml:trace>
  <inkml:trace contextRef="#ctx0" brushRef="#br0" timeOffset="85701.45">23832 7163 879 0,'0'0'115'16,"0"0"-49"-16,0 0-5 15,0 0 13-15,0 0 9 16,0 0 3-16,37 12-42 16,-22-1-13-16,2 2-5 15,3 1-10-15,0-1-13 16,-1 3 4-16,-4 0-7 16,0 3 1-16,-3 2-1 15,-2 5-2-15,-5 2 2 16,-5 3-18-16,0 1-19 0,-16 0 3 15,-13 1-2-15,-7-7-14 16,-6-7 12-16,-5-9-100 16,-3-10-416-16</inkml:trace>
  <inkml:trace contextRef="#ctx0" brushRef="#br0" timeOffset="86048.49">22797 7209 968 0,'0'0'30'16,"0"0"11"-16,-54 76 33 15,42-45-41 1,4 2-12-16,8 1-7 0,0 1 26 16,2 4-17-16,13 1-2 15,7 1 15-15,3-3-10 16,8-4 8-16,2-3-23 16,7-6-9-16,5-3 2 15,5-7-4-15,5-4-15 16,-6-5-63-16,-2-6-59 15,-13 0-87-15,-6-10-544 0</inkml:trace>
  <inkml:trace contextRef="#ctx0" brushRef="#br0" timeOffset="89318.71">24699 7514 614 0,'0'0'130'15,"0"0"-6"-15,0 0-22 16,0 0-3-16,0 0-23 15,0 0-27-15,0 0-13 16,-5-10-5-16,5 10-17 16,0 0-6-16,0 0-7 15,3 13 0-15,11 5 7 16,3 7 0-16,3 4-4 0,-1 3 0 16,4 1-2-16,-3 1-4 15,-1 0 2-15,1-1-4 16,-3-2-9-16,-1-7 3 15,-4-5-72-15,-6-9-39 16,-5-8-86-16,-1-2-611 16</inkml:trace>
  <inkml:trace contextRef="#ctx0" brushRef="#br0" timeOffset="89750.2">24816 7507 66 0,'0'0'900'0,"0"0"-776"15,0 0 14-15,0 0-25 16,0 0 0-16,0 0-51 16,-64-44-19-16,58 38-12 15,2-4-13-15,4-4-1 16,0-5-17-16,0-2-1 15,10-1 0-15,8 3-12 16,12 3-5-16,6 5-18 16,4 5 5-16,2 5 26 15,0 1-4-15,2 0-1 0,-3 10 1 16,-1 5 3 0,-6 0 4-16,-2 4 0 0,-7-1 4 15,-2 2-1-15,-3 1-1 16,-2 2 1-16,2 2-1 15,0 4 1-15,0 0 1 16,2 2-2-16,1-1 0 16,-3-2 2-16,-4-5-2 15,-6-5 0-15,-7-7 0 16,-3-4-34-16,0-4-107 16,-6-3-79-16,-11 0-357 15</inkml:trace>
  <inkml:trace contextRef="#ctx0" brushRef="#br0" timeOffset="89977.32">25143 7575 948 0,'0'0'104'0,"-85"18"-9"16,42-8-18-16,7-3-30 15,6 0 2-15,5-2-32 16,7-2-16-16,5-1 0 16,8-2-1-16,2 0-2 0,3 0-69 15,0 0-64 1,15-3-128-16</inkml:trace>
  <inkml:trace contextRef="#ctx0" brushRef="#br0" timeOffset="92181.97">25556 7454 982 0,'0'0'79'0,"0"0"-17"0,0 0 31 15,0 0-3-15,0 0 8 16,0 0-36-16,8-4-31 16,-5 4-13-16,2 0-14 15,3 0-3-15,3 2 3 16,4 9-2-16,7 6 6 16,-1 2 4-16,0 0-7 15,0 3 2-15,-2 3-7 16,-1-3 0-16,0-1 0 15,-3-2 0-15,-5-8-2 16,-2-5 2-16,-4-4-16 16,-2-2-17-16,1 0 4 15,0-7 20-15,3-11-29 0,0-4 17 16,0-5 21 0,1 0 3-16,-1-1-2 0,1 4 14 15,-1 5 4 1,-1 9 6-16,0 6 9 0,1 4-31 15,4 0-1-15,5 0-2 16,3 9 1-16,1 3 10 16,2 3-11-16,0-3 4 15,0 0-4-15,1-1 3 16,-1-6-2-16,-3-1 3 16,4-4-2-16,1 0 0 15,0-7-2-15,0-11-10 16,-1-6-8-16,-4-1 10 15,-7-5 7-15,-4 2-1 0,-4 3 2 16,-3 3 5-16,0 8 12 16,0 6 10-16,0 5 8 15,-1 2 1-15,-7 1-15 16,-1 0-18-16,-3 7-3 16,0 8 4-16,2 3-4 15,0 4 1-15,5-1-1 16,4 0-2-16,1 0 1 15,0-4-2-15,4 0-1 16,12-3 3-16,4 0-2 16,7-1 3-16,4 0-3 0,6-3 3 15,-1-3-6 1,-2-6 3-16,-4-1-4 0,-3 0-2 16,-3-6 0-16,-5-9 3 15,-2-3 6-15,-7-3-2 16,-1-1 2-16,0 1 1 15,-2 3 1-15,0 4 9 16,-4 5 8-16,0 4-9 16,-2 5 4-16,2 0-12 15,4 0 0-15,7 7-2 16,11 7-1-16,5 2-2 16,3 1 6-16,-2-1-3 0,-4 0 1 15,-4-1-1 1,-4-1 0-16,-4-3-2 0,-6-2 2 15,-2-3-1 1,4-4 1-16,5 0-18 0,12-2 3 16,11 0-37-16,12-2-31 15,0-12-80-15,-1-3 29 16,-8-1 15-16,-8-3-1 16,-13 2 56-16,-7 2 64 15,-11 2 87-15,-3-2 63 16,0 0-30-16,-3-1-47 15,-15 1 55-15,-3 4-25 16,-5 3-43-16,-9 3-14 16,-1 6-6-16,0 1-5 15,3 0-13-15,10 3-20 0,6 7 1 16,7 1-3-16,8 1-9 16,2 6 8-16,3 2-13 15,24 0 0-15,6 1 7 16,5-5-5-16,3-3 5 15,-5-7-24-15,-5-5 3 16,-3-1 13-16,-4 0 4 16,-6-10 8-16,0-4 2 15,-3-2 2-15,-5 1 1 16,-4 0 2-16,-3 5 5 16,-3 4 16-16,0 5-6 15,0 1 4-15,0 0-23 16,0 1-5-16,2 10 2 0,6 3 5 15,3 2-2-15,4-1 0 16,6-2-2-16,6-3-10 16,7-3 3-16,5-7-9 15,7 0 10-15,-1-1-9 16,0-14 15-16,-8-3 0 16,-7-3 1-16,-5 0 1 15,-7 1 4-15,-5 1 19 16,-7 4 14-16,-6 1-5 15,0 1 13-15,0 2-15 16,-16 0-16-16,-3 2 5 16,-5 5-12-16,-6 4-6 0,2 0 6 15,2 0-7 1,7 13 0-16,6 0 0 0,5 1-4 16,8 1 1-16,0 0-5 15,6 2-19-15,19 1 13 16,4-6 1-16,2-2 5 15,0-6-12-15,-2-4 5 16,-4 0 2-16,-7 0 10 16,-3-2 3-16,-6-8 5 15,-5 0-3-15,-2 1 15 16,-2 2 9-16,0 3-11 16,0 2 10-16,0 2-5 0,-6 0-14 15,-2 9-6 1,0 8 5-16,5 5-5 0,3 6 0 15,0 4-2-15,13 4 0 16,6 2 2-16,5 2 0 16,3 2 0-16,1-1 4 15,-2 1-6-15,-1 1 2 16,-4-2-10-16,-5-1 6 16,-4-1-5-16,-9-4 0 15,-3-5 2-15,0-5-12 16,-16-5 14-16,-9-4-3 15,-5-8-6-15,-6-4 14 16,-9-4 3-16,-3 0-3 16,-1-7 4-16,7-10-2 15,9-4 0-15,11-3-2 0,9-5 2 16,7-3 1-16,6 0-3 16,2 0 0-16,24-4-2 15,11 1 3-15,10-2-2 16,3 3 1-16,1-1-1 15,3 1 1-15,1 2 0 16,-1-1 0-16,-6 2 1 16,-5 2 1-16,-8 2-4 15,-5 0 2-15,-7-1 0 16,-2 2 2-16,-8 4 0 16,-6 6-2-16,-2 6 3 15,-5 5 5-15,0 5 6 0,0 0-14 16,-18 0 4-1,-4 7-4-15,-8 8 5 0,1 6-3 16,4 2-2-16,6 0 0 16,7-2-3-16,6-3-17 15,4 1-21-15,2-4 3 16,5-1 3-16,16 0-2 16,7-1 15-16,9-2 13 15,2 2 9-15,3-3 0 16,6-2 0-16,0-2 0 15,2-6-69-15,1 0-111 16,-3-13-89-16</inkml:trace>
  <inkml:trace contextRef="#ctx0" brushRef="#br0" timeOffset="93497.32">28783 7338 959 0,'0'0'156'16,"0"0"-14"-16,0 0 4 16,0 0-39-16,0 0-16 0,0 0-40 15,-5-20-21-15,-4 20-10 16,0 11-18-16,0 5-2 15,1-1 0-15,8 2-2 16,0 3 2-16,0 1-8 16,18 3 5-16,7-2-2 15,5-3-3-15,3-5-9 16,3-5-13-16,-3-7 16 16,-2-2-4-16,-4 0 7 15,-2-8 3-15,-3-8 8 16,-3-4 0-16,-3 2 4 15,-4-1 7-15,-4 5 9 16,-4 2-1-16,-2 6 7 16,-2 5 1-16,0 1-7 15,0 0-20-15,0 0-9 0,1 4 5 16,6 11-4-16,4 0 8 16,7 2 0-16,3-1 2 15,6 0-1-15,1-6 1 16,5-3 0-16,0-5 0 15,-2-2-1-15,0 0 3 16,-1-19-4-16,-3-5 0 16,-2-7 8-16,-4-3-7 15,-7-2 1-15,-10-2 14 16,-4 5-15-16,0 4 4 16,-17 7-1-16,0 10 7 15,-2 6 2-15,2 6-10 0,-1 0-3 16,1 1 0-16,3 12-4 15,2 1 4-15,7-1-4 16,5-1-3-16,8 0-18 16,28-1-23-16,17 2 16 15,16-3-21-15,7-2-41 16,0 1-28-16,1-4-2 16,-6-2 61-16,-12-3 42 15,-15 0 21-15,-17-4 6 16,-17-7 100-16,-10-2 39 15,0-1-35-15,-12-1-41 16,-13 6-24-16,-5 3 6 16,-6 6-15-16,3 0-11 0,5 6-7 15,4 6-18 1,11 1-1-16,1 0 1 0,7 0-6 16,4-2-2-1,1 2-23-15,0-1-11 16,13 1 27-16,8 0 1 0,8-2 7 15,6 0 7-15,8-2 0 16,-1-3-1-16,0-5 2 16,-11-1-1-16,-10 0 1 15,-6-4 0-15,-9-9 1 16,-1-1-2-16,-4 2 2 16,-1-1 5-16,0 4 3 15,0 0 12-15,-6 4-1 16,3 2-9-16,0 3 6 0,3 0-18 15,0 7-4-15,0 10 3 16,15 4-2-16,7 2 3 16,1-2 1-16,-5-6-1 15,-5-6-2-15,-4-7-17 16,2-2-13-16,5 0 20 16,1-16-13-16,3-7-14 15,-1-4 9-15,-2 0-9 16,-2 2 8-16,-8 3 11 15,-1 2 20-15,-6 4 1 16,0 6 27-16,0 3 26 16,0 3 20-16,0 4-17 15,0 0-28-15,0 0-21 16,-4 3-7-16,-2 8 15 0,1 4-14 16,2 0 5-1,3 0-7-15,0 0-1 0,8 0 1 16,16 0 0-16,-2 1 3 15,2-2-1-15,-8 2-2 16,-7-2-5-16,-3 1 5 16,-4 1-9-16,-2-4-11 15,0-2-11-15,0-5-22 16,0-5-33-16,-5 0-155 16,-5-6-49-16</inkml:trace>
  <inkml:trace contextRef="#ctx0" brushRef="#br0" timeOffset="93683.49">30268 6979 42 0,'0'0'1131'0,"0"0"-1099"15,0 0 49-15,0 0-26 16,0 0-54-16,0 0-1 15,18 0-21-15,-2 7-151 16,8 2-224-16</inkml:trace>
  <inkml:trace contextRef="#ctx0" brushRef="#br0" timeOffset="93919.91">30496 7023 1165 0,'0'0'129'15,"0"0"72"-15,0 0-45 16,-4 87-89-16,5-57-21 16,16 1-23-16,-1 1-19 15,5 3 7-15,-3-2-11 16,0 1 0-16,-3-4 3 16,-5-4-3-16,-4-2-9 15,-1-2-17-15,-4-5-10 16,-1-5-37-16,0-3-76 0,0-7-103 15,-6-2-151-15</inkml:trace>
  <inkml:trace contextRef="#ctx0" brushRef="#br0" timeOffset="94332.57">30419 7275 819 0,'0'0'412'0,"0"0"-369"16,0 0-3-16,0 0-35 16,0 0-3-16,115-7 7 15,-71 7-8-15,0 0-1 16,-1 0 0-16,-4 0-22 16,-3 0-5-16,-5 0 17 15,-4-3 7-15,-5-4 3 0,-10 2 4 16,-4 2 33-16,-7 2 59 15,-1 1 6-15,3 0-33 16,-3 0-40-16,1 9-28 16,4 10 45-16,2 0-6 15,4 1-17-15,2-1 4 16,-4-5-25-16,0-3-2 16,-4-1 0-16,0-3-4 15,-2 1 3-15,-3 2-14 16,5 2-1-16,-2 1 1 0,0-4-6 15,0 0-18-15,-3-7-48 16,0-2-110-16,0 0-18 16,-9-9-474-16</inkml:trace>
  <inkml:trace contextRef="#ctx0" brushRef="#br0" timeOffset="94515.91">30859 7027 1265 0,'0'0'182'0,"0"0"-97"0,0 0-5 15,0 0-67-15,0 0 11 16,0 0-21-16,22 44-3 16,-10-27-64-16,4-1-213 15,0-1-132-15</inkml:trace>
  <inkml:trace contextRef="#ctx0" brushRef="#br0" timeOffset="95235.31">31030 7202 364 0,'0'0'665'16,"0"0"-551"-16,0 0 46 0,47 73-26 15,-31-47-39 1,-1-1-46-16,3 1-9 0,-2-5-29 15,-1-3-7-15,-3-6-2 16,-3-7-2-16,1-5-11 16,3 0-18-16,3-4-35 15,4-12-16-15,3-4 30 16,4-1 16-16,1-1 33 16,2 2-5-16,2 3 6 15,-3 6 7-15,-2 6 5 16,-4 5 52-16,-4 0-18 15,-5 12-29-15,-3 8 9 16,0 1 2-16,1-1-11 16,0 0 1-16,1-1-16 15,2-6 4-15,2-5 4 0,6-6-6 16,3-2 5-16,5-6-6 16,-1-11-1-16,-3-3 6 15,-5-1-2-15,-8 0 22 16,-5 0 13-16,-8-3-4 15,-1 0-18-15,-3 0-5 16,-20 3-13-16,-10 6 2 16,-5 10-1-16,-1 5 2 15,5 0-4-15,7 17-2 16,9 4 1-16,9 2-1 16,9 2 0-16,0 2-3 15,23 1-8-15,14-3 3 16,6-1 0-16,3-7 10 0,-4-5 1 15,-6-6 2-15,-2-6-1 16,-10 0 5-16,-1-2 2 16,-11-8 12-16,-4 2-1 15,-3 2-4-15,-5 3 13 16,0 3 1-16,0 0-24 16,0 1-6-16,-2 21-2 15,-7 10 2-15,4 8 6 16,5 5 0-16,0 3 4 15,0 1-8-15,8 4-2 16,3 1 0-16,5 4-1 16,-2-3-7-16,1-4-24 0,-3-11-36 15,-9-11-62 1,-3-9-228-16,-2-15-580 0</inkml:trace>
  <inkml:trace contextRef="#ctx0" brushRef="#br0" timeOffset="96265.79">24727 8835 777 0,'0'0'119'16,"0"0"-1"-16,0 0-37 15,0 0-36-15,0 0 32 16,0 0-1-16,33 22 1 16,-15-2-10-16,3 6-17 15,6 3-24-15,2 3 11 16,3 4-10-16,-4-1-21 0,-1 0-1 15,-5-2-1-15,-2-4-3 16,-4-4-1-16,-4-3 0 16,0 0 0-16,-3-3 2 15,-2-2-1-15,-1 0-2 16,0-3-18-16,0-3-33 16,-3-4-24-16,-1-4-93 15,-2-3-90-15</inkml:trace>
  <inkml:trace contextRef="#ctx0" brushRef="#br0" timeOffset="96535.82">25140 9094 993 0,'0'0'95'0,"0"0"49"15,0 0-29-15,0 0-43 16,0 0-14-16,0 0-28 16,48 64-17-16,-39-53-13 15,4 3 4-15,1 2-4 16,4 2 1-16,-2 6 1 16,2-1-2-16,-7-4-17 15,-5-5-47-15,-5-7-92 0,-1-7-59 16,0 0-193-1</inkml:trace>
  <inkml:trace contextRef="#ctx0" brushRef="#br0" timeOffset="96730.2">25166 9033 607 0,'0'0'391'16,"0"0"-250"-16,0 0-44 15,0 0-61-15,0 0 2 16,0 0 13-16,6 10-20 16,5-1-31-16,2-3-30 15,-3-4-172-15,3 0-226 16</inkml:trace>
  <inkml:trace contextRef="#ctx0" brushRef="#br0" timeOffset="97569.34">25312 9058 262 0,'0'0'837'0,"0"0"-753"15,0 0 64-15,0 0-57 16,0 0-11 0,48 74-34-16,-29-52-7 0,2 2-18 15,0-2-14-15,1 1-3 16,-3-5 1-16,-5-4-6 0,-4-5 1 15,-5-6-10-15,-5-3-10 16,0 0 13-16,0-2 3 16,0-15 4-16,0-3-8 15,0-4 8-15,0-2-1 16,0 2 1-16,3-1 0 16,4 4 9-16,1 3 6 15,1 4 4-15,1 3-4 16,4 5 2-16,3 3-6 15,7 3-3-15,3 0-3 16,6 6-4-16,0 7 2 16,1 0-3-16,-4 0 0 15,-5 1 8-15,-5-1-3 16,-2 1 4-16,-5-1 19 0,0-3-20 16,-3-4 1-16,-3-5-8 15,3-1-1-15,4 0 0 16,5-7 0-16,2-9-9 15,5-4 7-15,-3-2 3 16,0 1-2-16,-2 0 1 16,-5 4 0-16,-2 5 2 15,-3 5 6-15,-2 4-3 16,3 3 6-16,11 0-10 16,8 0 3-16,11 0-4 15,6 0 0-15,-1 0 3 0,-3 0-3 16,-9-5 1-16,-3-5 1 15,-5-5-2-15,-5-1 7 16,-7-1-3-16,-6 1 21 16,-9 4 18-16,0-1-11 15,-6 5-21-15,-8 1-5 16,-3 4-6-16,-2 3 1 16,-1 0-1-16,0 1 0 15,4 13-3-15,3 6 3 16,2 1 0-16,7 3-3 15,4-2-1-15,0 0 3 16,4-2-4-16,15-2-7 16,8-2 9-16,4-5-1 0,5-4-7 15,2-4 7 1,-1-3-26-16,-3 0-2 0,-1-4-4 16,-3-7-11-16,-8-1 26 15,-7 5 6-15,-9 1 2 16,-6 1-1-16,0 2-9 15,-15 0-24-15,-20-1-63 16,-24 1-145-16,-17-3-438 16</inkml:trace>
  <inkml:trace contextRef="#ctx0" brushRef="#br0" timeOffset="97829.09">24901 9040 1055 0,'0'0'164'0,"0"0"-16"16,-88 28-9-16,45-16-61 15,0-2-47-15,1 0-16 16,8-3-11-16,10-1-2 15,11-4-2-15,10 0-41 16,3-2-71-16,14 0-97 16,21 0-8-16,14-11-678 15</inkml:trace>
  <inkml:trace contextRef="#ctx0" brushRef="#br0" timeOffset="98467.58">27611 9139 987 0,'0'0'83'16,"0"0"28"-16,0 0-38 15,0 0-13-15,0 0-22 16,48 74-24-16,-44-57-7 0,-1 1-4 15,0 1-3-15,3-1 2 16,-2-3-2-16,1-2-39 16,1-2-39-16,-1-8-60 15,-2-3-145-15</inkml:trace>
  <inkml:trace contextRef="#ctx0" brushRef="#br0" timeOffset="98687">27588 8989 1135 0,'0'0'133'0,"0"0"40"0,0 0-76 16,0 0-10-16,0 0-39 15,0 0-34-15,-16 14-8 16,16-6-6-16,0-1-62 15,2 0-109-15,12-1-157 16,3-5-561-16</inkml:trace>
  <inkml:trace contextRef="#ctx0" brushRef="#br0" timeOffset="99129.94">27817 9031 1003 0,'0'0'174'0,"0"0"-18"0,0 0 23 16,0 0-76-16,47 75-29 16,-33-54-30-16,2 0-5 15,-1 0-23-15,0-4-15 16,-3-4 3-16,-4-5-8 16,-3-4-10-16,-5-4-28 15,0 0-1-15,0 0 30 16,0-11 5-16,0-7 6 15,2-5-4-15,-1-4 6 16,5-2 4-16,1-1-3 16,2 5 22-16,1 3 5 15,-3 7-6-15,2 7 1 0,3 1-8 16,0 5-3-16,10 2-12 16,5 0 0-16,6 0 2 15,6 7 0-15,1 5-4 16,-2 0 2-16,-4-1 0 15,-9 2-2-15,-5-2 2 16,-8-1 0-16,-5 2 8 16,-4-2-8-16,0 1 1 15,2-1-2-15,-1-5-20 16,4-1-71-16,-1-4-156 16,2 0-204-16</inkml:trace>
  <inkml:trace contextRef="#ctx0" brushRef="#br0" timeOffset="100913.81">28940 8689 836 0,'0'0'107'0,"0"0"14"15,0 0-40-15,0 0-13 16,0 0-4-16,0 0-5 16,-4-1-25-16,4 1-17 15,0 10-10-15,0 8 4 16,0 4 22-16,6 0-12 15,1-1-17-15,1-1 4 16,-1 1-4-16,0-1-4 16,0 1 0-16,-1 1 3 15,-3 4-1-15,3 1-2 16,-2-1 1-16,-1-1-2 16,-2-1-1-16,1-4-20 0,-2-1-11 15,1-3-5-15,2-5-63 16,2-5-57-16,-1-6-211 15</inkml:trace>
  <inkml:trace contextRef="#ctx0" brushRef="#br0" timeOffset="101601.73">29091 8771 1034 0,'0'0'210'0,"0"0"-126"15,0 0 72-15,0 0-84 16,0 0-6-16,0 0-27 16,0 7-27-16,0 13-9 15,7 8 4-15,2 6-3 16,5 0-3-16,-4 0 2 15,-1 0-3-15,1-2-1 16,-2-7 0-16,-2-6-16 16,-1-9-10-16,-1-8-17 0,5-2-16 15,3-2 40-15,2-15 10 16,6-4-3-16,-1-5 12 16,1 1 2-16,1 4 0 15,-3 2 1-15,-6 7 3 16,-3 8 14-16,-3 2-7 15,-1 2 10-15,5 0-20 16,5 10 6-16,10 5 7 16,8 1-3-16,7-2-10 15,0-4 2-15,1-4-4 16,0-6 1-16,-7 0 1 16,-4 0-2-16,-8-10 8 15,-6-5 6-15,-6 1 32 16,-4 3-5-16,-2 3-6 0,-4 2 3 15,0 3-2-15,0 3-12 16,-2 0-14-16,-12 0-10 16,1 0 0-16,-4 3-1 15,4 10-2-15,3 4 0 16,7 2-2-16,3 4-2 16,10 0-19-16,17-1-5 15,10-2 20-15,2-5-5 16,0-3-7-16,0-4 19 15,-4-5-5-15,-8-3-1 16,-4 0-7-16,-7 0-13 16,-10-5 0-16,-6-10-16 15,-2-3-65-15,-31-5-116 16,-17-3-312-16</inkml:trace>
  <inkml:trace contextRef="#ctx0" brushRef="#br0" timeOffset="101804.56">28846 8808 825 0,'0'0'369'16,"0"0"-330"-16,-83 25 37 15,53-16-12-15,5-2-64 0,4-2 6 16,9 1-6-16,7-3-88 15,5-2-101-15,0-1-249 16</inkml:trace>
  <inkml:trace contextRef="#ctx0" brushRef="#br0" timeOffset="102418.38">30329 8893 173 0,'0'0'795'0,"0"0"-793"0,0 0 7 16,0 0 55-16,0 0 5 15,0 0 9-15,80-78-16 16,-70 65-12-16,-4-2 30 15,0-1-40-15,-3 2 41 16,-3 2-36-16,0 2-5 16,0 5 24-16,-11 4-25 15,-11 1-25-15,-9 0-6 16,-7 14-7-16,-1 4-1 16,6 2 0-16,7 1-3 15,11-1 1-15,7-2-4 16,8 2-8-16,0-2-10 0,13-2-13 15,15-2 12 1,10-3 2-16,3-4-7 0,1-2 28 16,-5-5 2-16,0 0 0 15,-7 0 1-15,-4-13 2 16,-6 0-2-16,-4 1 6 16,-6 2 9-16,-6 4 19 15,-2 4 6-15,-2 2 1 16,0 0-6-16,0 0-34 15,0 3-1-15,0 13-1 16,0 4-3-16,0 1 2 16,13 1 2-16,5-2 0 15,1-3 0-15,-5-3 0 0,-1-1-1 16,-1 1 0-16,-3 3-2 16,6 1 2-16,0 1 0 15,4-4-13-15,6-5-49 16,2-6-84-16,-2-4-165 15,-5 0-631-15</inkml:trace>
  <inkml:trace contextRef="#ctx0" brushRef="#br0" timeOffset="103147">30865 8822 1232 0,'0'0'148'16,"0"0"-84"-16,0 0 12 16,0 0 3-16,0 0-45 15,0 0 2-15,44 28-17 16,-27-7-17-16,2 3 6 16,1 3-6-16,4 0-1 15,0-4 3-15,-1-3-4 16,1-8-21-16,-1-6-25 15,2-6-15-15,-1 0 9 16,-2-10-10-16,-2-8 26 16,-2-4 32-16,-2-2 8 0,-1-1 0 15,-6 1 27 1,-3 1 15-16,-6 8 29 0,0 4-15 16,0 5-4-16,0 5 9 15,0 1-32-15,0 4-33 16,3 15-3-16,9 7 3 15,6 2 0-15,6 0 1 16,4-2-1-16,2-6 6 16,4-6-5-16,5-7-1 15,4-7 0-15,7 0 0 16,2-6 1-16,-3-11-1 16,-9-4 0-16,-9-2 7 15,-10 0-6-15,-12 0 3 16,-4 1 0-16,-5 4 2 0,-3 1 17 15,-15 5 3-15,-8 2-22 16,-5 4 10-16,0 5-4 16,-2 1-9-16,4 0-1 15,6 5-3-15,5 10 3 16,6 3-5-16,6 1-1 16,4 1 4-16,2 3-6 15,8-1 2-15,17 2 3 16,11 2 3-16,6-2 2 15,9-3-2-15,2-3 0 16,1-2-7-16,0-5-18 16,-4-2-5-16,-9-8-6 15,-11-1-4-15,-10 0 22 0,-9-3 6 16,-7-5 8-16,-4-1-2 16,0-1-21-16,-1 0-53 15,-13 0-222-15,3 3-890 16</inkml:trace>
  <inkml:trace contextRef="#ctx0" brushRef="#br0" timeOffset="104279.31">32048 8774 840 0,'0'0'107'0,"0"0"8"16,0 0-14-16,0 0-14 16,0 0-12-16,0 0-22 15,-6 0-11-15,0 4-27 16,0 9 12-16,2 3-3 16,2 3-13-16,2 4-7 15,0 1-1-15,17 4-3 16,6 0 0-16,3-4-1 15,-1-3-3-15,-1-8-20 16,0-6-21-16,3-5 8 16,3-2-21-16,-1-4 17 15,0-11 25-15,-5-2 15 0,-6 0 1 16,-5 3 39-16,-6 0 67 16,-3 3-17-16,-4 0-39 15,0 1 12-15,0 2-17 16,-2 6-5-16,-1 2-13 15,1 0-13-15,2 0-14 16,0 0-2-16,0 10-4 16,0 4 6-16,2 0-2 15,9-1 2-15,0-1 0 16,6-1 0-16,8 1 1 16,6-4 0-16,10-2-1 15,5-5-1-15,4-1-6 0,3 0-7 16,-1-17 9-1,-3-2 5-15,-11-6 0 0,-12-3 2 16,-11 3 0-16,-11 0 3 16,-4 2 8-16,-7 3-5 15,-18 5 3-15,-5 5-7 16,-2 7-4-16,0 3 7 16,5 0-6-16,5 13-1 15,2 2 0-15,4 7-7 16,7 0 6-16,8 5-11 15,1 4-12-15,6-1 13 16,16-2 3-16,8 0 4 16,3-5 3-16,-1-4 0 15,4-3-1-15,-3-8-27 16,0-2-5-16,-5-6 2 0,-7 0-31 16,-5 0-24-16,-8-7-72 15,-5 1-11-15,-3 3-134 16</inkml:trace>
  <inkml:trace contextRef="#ctx0" brushRef="#br0" timeOffset="106880.04">24744 10244 610 0,'0'0'108'16,"0"0"2"-16,0 0-49 15,0 0 21-15,0 0-13 16,0 0-13-16,0-13-15 16,0 13 9-16,0-2-11 15,0 2 5-15,0-1 1 16,0 1 0-16,0-2-8 0,0 2-8 15,0-1-10-15,0 1-10 16,0 0-5-16,0 0-3 16,0 0-1-16,0 3-21 15,0 12 16-15,0 6 4 16,0 3 2-16,7 2-1 16,2 0 0-16,3 1 0 15,4 3 0-15,2 1-7 16,3 0 3-16,1-1-7 15,-4-5 2-15,2-4 9 16,-4-3-5-16,1-2 1 16,0-2-2-16,0 0-5 15,4-4-1-15,-2-2-14 16,1-2 0-16,-1-3-19 16,0-3-58-16,1 0-82 0,-3-3-291 15</inkml:trace>
  <inkml:trace contextRef="#ctx0" brushRef="#br0" timeOffset="107173.2">25191 10418 881 0,'0'0'159'16,"0"0"-81"-16,0 0-14 16,0 0-12-16,0 0-13 15,0 0-17-15,-67 76 2 16,54-52-24-16,4 0 0 16,1-3-3-16,3-2-12 15,4-4-35-15,-1-2-16 16,2-4-22-16,0-3-7 15,0-3-159-15,2-3-138 16</inkml:trace>
  <inkml:trace contextRef="#ctx0" brushRef="#br0" timeOffset="107465.83">25228 10455 952 0,'0'0'106'0,"0"0"-27"16,0 0-26-16,0 0-1 15,0 0-11-15,0 0-20 16,9-6-12-16,2 6-3 16,2 4-5-16,8 3 6 0,3 5-4 15,0 0-3 1,4 3 4-16,4 1-4 0,2 1 0 15,-2-4 0-15,-2-3-46 16,-6-7-55-16,-3-3-84 16,-9 0-390-16</inkml:trace>
  <inkml:trace contextRef="#ctx0" brushRef="#br0" timeOffset="107794.45">25479 10278 845 0,'0'0'37'0,"0"0"17"0,0 0 30 16,0 0-6-16,0 0 6 16,0 0-24-16,-11-8-6 15,11 8 1-15,0 0-9 16,0 0 13-16,0 0-21 15,0 0-25-15,0 10 23 16,0 7-1-16,0 7-12 16,5 2-7-16,6 8-15 15,0 4 2-15,3 0-3 16,-1-1-1-16,-1-5-2 16,3-2-9-16,-5-7-41 15,3-5 5-15,0-5-115 0,-3-5-69 16,1-2-302-16</inkml:trace>
  <inkml:trace contextRef="#ctx0" brushRef="#br0" timeOffset="113743.66">26095 10558 157 0,'0'0'143'15,"0"0"-85"-15,0 0-39 16,0 0 1-16,0 0-3 16,0 0 34-16,0 0-14 15,-78 32-28-15,62-25-9 16,3-1 0-16,-1-2 0 15,5-3 0-15,3 2 1 0,5-3-1 16,-1 1 6 0,2-1 34-16,0 0 18 15,0 0 49-15,0 0-38 0,0 0-28 16,0 0-26-16,0 0 12 16,0 2 8-16,0-2 4 15,0 0 21-15,0 0-14 16,0 1-8-16,0-1-5 15,0 3-6-15,2-2-2 16,1-1-11-16,0 2-12 16,-2-1 6-16,1-1-3 15,-1 0 3-15,2 0 10 16,2 0-3-16,4 0-3 16,-2 0-5-16,1-4-6 15,-2-2 0-15,-1 2 0 16,-3 1 2-16,-1 2 17 0,-1 0 28 15,0-1 11-15,0 1 16 16,0-2-30-16,-8-1-1 16,-7 1-10-16,-3 2-8 15,-5 1-4-15,-2 0-19 16,-2 0 5-16,-1 3-7 16,1 5 1-16,3 0 0 15,6 1 1-15,2 1-3 16,8-2-2-16,5 1-3 15,2-1 3-15,1 4-5 16,0-1 1-16,0 3 4 16,7 0-9-16,8 1 0 15,2 0 0-15,3-1-24 16,3-3 1-16,-1-5 8 0,5-5 7 16,2-1-15-16,-1 0 11 15,-1-8 1-15,-4-5 12 16,-4-1 3-16,-6-3 7 15,-3 0 0-15,-5-1 1 16,-2 1 27-16,-3 1 15 16,0 2-14-16,0 1 7 15,0 3-7-15,-3 6-1 16,-2 0 0-16,4 3-12 16,-1 1 2-16,2 0-11 0,0 0-3 15,0 0 0 1,0 0 0-16,0 0-3 0,0 0 1 15,0 0-2-15,0 0 8 16,0 0-5-16,0 1 4 16,0 9 6-16,0 2-9 15,0 8-2-15,5 5 2 16,-1 5-1-16,4 6 3 16,2 0-6-16,1 4 0 15,1 1 5-15,1-3-5 16,-1 4 0-16,1-3 0 15,-1 1-6-15,3-2 5 16,-4-10-15-16,-1 0 12 16,0-10-17-16,-4-6 4 15,-3-3 16-15,-1-7-2 0,0-2 3 16,-2 0 0-16,1 0 3 16,-1 0 0-16,0 0 0 15,0-1-3-15,0-6 0 16,0-3 0-16,0-1 1 15,-3-3 2-15,1 1-3 16,1-1 0-16,1-2 1 16,0 2-1-16,0-2-4 15,0-1-37-15,3-2-81 16,8-2-192-16,2-3-871 16</inkml:trace>
  <inkml:trace contextRef="#ctx0" brushRef="#br0" timeOffset="114610.75">26892 10206 349 0,'0'0'264'0,"0"0"-169"16,0 0-2-16,0 0-48 15,0 0-3-15,0 0-1 16,0 0-12-16,0 0-10 16,0 0 1-16,0 0 5 15,0 0 33-15,0 0-7 16,0 0 5-16,-6 2 13 16,-12 3 39-16,-8 3-24 15,-14 4-32-15,-3-1-27 0,-5 3-21 16,5-1 2-16,6-2-6 15,7-1 0-15,6-1-1 16,9-3-5 0,9-3 5-16,6-2-46 0,0 0-75 15,3-1 4-15,18 3-21 16,6-3-101-16</inkml:trace>
  <inkml:trace contextRef="#ctx0" brushRef="#br0" timeOffset="114863.38">26896 10457 863 0,'0'0'91'15,"0"0"83"-15,0 0-25 16,0 0 12-16,-83 16-82 15,37-12-50-15,4 2-27 16,0-3 5-16,9-3-7 16,9 0-11-16,3 0-50 15,11 0-31-15,3 0-37 16,7 0-19-16,0 0-226 16</inkml:trace>
  <inkml:trace contextRef="#ctx0" brushRef="#br0" timeOffset="115961.57">28176 10115 808 0,'0'0'58'16,"0"0"62"-16,0 0-6 15,0 0-30-15,0 0-30 16,0 0 11-16,2-2-7 16,-2 2-21-16,0 0-21 15,1 10 12-15,5 7 15 16,1 3-29-16,0 3 2 16,-1 5-3-16,-5-2-1 0,1 4 1 15,-2 0-5-15,0-2 1 16,0-3-8-16,0-1 2 15,0-4-2 1,0-3-1-16,0-2 1 0,0-6 2 16,0-1-3-16,0-4 0 15,0-4 1-15,0 0 4 16,0 0 1-16,0 0 1 16,0 0 6-16,0-4-11 15,0-9 0-15,-5 0-2 16,-14-4 9-16,-6 3 17 15,-11 2-9-15,-8 4-11 16,-2 6-4-16,1 2-2 16,4 0-2-16,5 7 1 0,5 6 0 15,2 1 1-15,5 0-3 16,0 0 4 0,7-1-1-16,4-2 0 0,3-1 0 15,7-1-4-15,2-2-4 16,1-1-16-16,0-1 3 15,0 2-17-15,4 2-13 16,11 2-39-16,0 0-3 16,4-3-80-16,-1-2-223 15</inkml:trace>
  <inkml:trace contextRef="#ctx0" brushRef="#br0" timeOffset="116559.98">28776 10580 768 0,'0'0'65'15,"0"0"44"1,0 0 20-16,0 0-46 0,0 0 2 15,0 0 9-15,-3 30-18 16,0-26-15-16,-1-1-21 16,-2-1-2-16,-3 4 14 15,-6 0-21-15,-7 1-8 16,-10 2 0-16,-14-1-4 16,-17 4 4-16,-13 0 0 15,-13 5-10-15,-13 1 0 16,-4 1-9-16,-6 1 2 0,5-4-6 15,6-2-3-15,8 0-2 16,12-2 4-16,11-2-8 16,22-3 9-16,19 0-2 15,12-4 2-15,13-3-1 16,4 0-2-16,0 0-6 16,0 0-5-16,6 0 7 15,10 0-8-15,2 0-28 16,5 0 0-16,0 0-57 15,1 0-61-15,0 0-57 16,-4 0-162-16</inkml:trace>
  <inkml:trace contextRef="#ctx0" brushRef="#br0" timeOffset="117848.47">27507 11590 836 0,'0'0'42'0,"0"0"57"15,0 0-9-15,0 0-51 16,0 0-17-16,0 0-7 15,0 0 17-15,14-12-1 0,0-2-17 16,4-4-3 0,-2-5 10-16,2-3 22 0,-1 1-8 15,-3-2 37-15,-2-1-8 16,-1 1-15-16,-7 3 4 16,-1 6-17-1,-3 5 9-15,0 5-16 0,0 5-3 16,0 1 7-16,0 1-6 15,0 1-11-15,0 0-9 16,0 0-3-16,0 0-2 16,0 0-2-16,-1 11 0 15,-2 3 1-15,1 4 0 16,2-2-1-16,0 4 0 16,0 1-2-16,2 3 1 15,5 0 1-15,2-1 0 0,3-2 0 16,0-1-3-16,0-3-8 15,6-3-1-15,-1-6-5 16,3-5-8-16,6-3-1 16,2 0-25-16,2-14-22 15,-1-7-9-15,-3-3 39 16,-8 0 27-16,-3 0 16 16,-5 1 0-16,-2-1 46 15,-2 3 4-15,-2 3-4 16,-4 1 21-16,0 6-23 15,0 5-5-15,0 3-4 16,0 3-9-16,0 0 1 0,0 0-13 16,0 0-10-16,0 0-1 15,0 1-3 1,0 7 0-16,0-3-2 0,0 1 5 16,3-2-4-16,5 2 1 15,5-1 0-15,3 4 1 16,5 2-1-16,-1 3-16 15,0 3-11-15,1 5-14 16,-3 0-8-16,3 0-7 16,1 0 12-16,0-8-103 15,0-7-87-15,-1-7-316 16</inkml:trace>
  <inkml:trace contextRef="#ctx0" brushRef="#br0" timeOffset="118227.11">28494 11197 593 0,'0'0'408'16,"0"0"-277"-16,0 0-8 15,0 0-10-15,0 0-13 16,0 0-49-16,-30 20 14 16,12-2-23-16,1 6-20 15,1 2-4-15,3-3-4 0,4 3-13 16,3-2 4-16,6-3-5 16,0-2 1-16,0 3-3 15,9 1-3-15,10 1-13 16,4-4 6-16,9 4-5 15,2-1 9 1,6-4-15-16,2-4 17 0,-3-7-58 16,-2-8-24-16,-13 0-167 15,-8-4-511-15</inkml:trace>
  <inkml:trace contextRef="#ctx0" brushRef="#br0" timeOffset="118916.91">28724 11435 482 0,'0'0'699'0,"0"0"-672"16,0 0 23-16,0 0-14 15,0 0 10-15,0 0-8 16,79-73-16-16,-69 49 18 15,-2-3 15-15,-4-4-40 16,-1 1 2-16,-1 5 38 16,-2 5-16-16,0 8 7 0,0 6 6 15,0 3-5 1,0 3-11-16,0 0-14 0,-8 0 0 16,-1 0-20-16,-4 5 4 15,2 9-2-15,4 1-4 16,0 3 0-16,5-1 0 15,2 0-1-15,0 2 1 16,0-3 2-16,0 4-1 16,9 0 0-16,5 1-1 15,5 3 0-15,5-1-1 16,4-2 1-16,4-4-2 16,1-6 2-16,-2-8 0 15,0-3-9-15,-1 0-14 16,-3-17-8-16,-2-3 16 15,-6 0 11-15,-4-2 4 0,-1-5 1 16,-5 0-1-16,-3-2 14 16,-5 1 2-16,-1 6 3 15,0 7 6-15,0 5-6 16,-4 4 3-16,1 5-1 16,1-1-5-16,1 2-11 15,-1 0-5-15,2 0-3 16,0 6 3-16,0 5-1 15,0 1 1-15,0 0 0 16,9 0 1-16,6 1-2 16,2 0 3-16,3 4-2 15,4 5 0-15,-1 2 3 0,2 0-9 16,2-1 6-16,-2 0-5 16,2-4 3-16,-3-7-28 15,3-5-26-15,-3-7-56 16,-7 0-116-16,-3-4-183 15</inkml:trace>
  <inkml:trace contextRef="#ctx0" brushRef="#br0" timeOffset="119200.36">29756 11255 806 0,'0'0'253'16,"0"0"-122"-16,0 0 31 15,0 0 1-15,0 0-61 16,0 0-49-16,-41-2 11 16,18 2-35-16,-4 0-7 15,-1 0-21-15,4 0 3 16,2 0-8-16,5 0 2 15,10 0-18-15,2 0-18 16,5-4-98-16,0-2-193 16,16-1-305-16</inkml:trace>
  <inkml:trace contextRef="#ctx0" brushRef="#br0" timeOffset="119659.79">30009 11084 850 0,'0'0'174'15,"0"0"-96"-15,0 0 48 16,0 0 17-16,0 0-18 16,0 0-44-16,66 51-20 0,-61-37-16 15,0 1 3 1,-4 0-23-16,-1-1-13 0,0-2 3 15,0 1-13-15,0-3-2 16,2 0 0-16,-1-3 1 16,1-4-3-16,-2-1 4 15,0-2-1-15,0 0 1 16,0 0-2-16,0-1 0 16,0-6 2-16,-11-2 1 15,-10 4 1-15,-4 0-4 16,-3 4 1-16,-1 1-2 15,4 0-2-15,2 6 3 16,4 6-2-16,5 1-4 16,4 3 6-16,6 0 0 15,2-4-2-15,2 1-3 0,0-4 4 16,6 0-9-16,12-2-8 16,4-3-13-16,5-2 14 15,4-2-50-15,5 0-60 16,2-2-141-16,2-9-177 15</inkml:trace>
  <inkml:trace contextRef="#ctx0" brushRef="#br0" timeOffset="119963.42">30514 10943 1188 0,'0'0'125'16,"0"0"-7"-16,0 0 6 16,0 0-36-16,0 0-1 15,0 0-34 1,33 42-12-16,-12-18-18 0,5 7-8 16,6 6 6-16,10 8-11 15,-3 7 4-15,-6 7-12 16,-14 2 4-16,-15 0-5 15,-4-6 0-15,-28-5-2 16,-26-7-14-16,-14-12-69 0,-17-8-135 16,-6-13-340-1</inkml:trace>
  <inkml:trace contextRef="#ctx0" brushRef="#br0" timeOffset="132592">23198 13119 554 0,'0'0'135'15,"0"0"-10"-15,0 0-49 16,0 0 7-16,0 0-10 16,0 0-30-16,0 0-30 0,0 0 6 15,0 0-6-15,0 0-12 16,0 0 12-16,0 0 12 16,-3 0 24-16,-2 0-16 15,1-1 15-15,1-4-2 16,0 1-17-16,1 0-8 15,2 1 12-15,0 0-2 16,0 0-9-16,0-1-3 16,0-2-19-16,0 2 2 15,9 0-2-15,5 1-2 16,4 0-2-16,-2 0 4 16,0 3 0-16,1 0-1 0,-4 0 1 15,-2 4 0-15,-4 9 0 16,-6 6 0-16,-1 8 3 15,-4 2 5-15,-15 4-6 16,-5-1 4-16,-4-4-4 16,1-4-2-16,3-4 0 15,6-7 0-15,7-3 0 16,6-6 0-16,5-3-3 16,0-1-6-16,7 0-1 15,10 0 10-15,3 0 0 16,1 0 0-16,3 0-2 15,2 0 2-15,0 0 0 16,4 0 0-16,-3 7 1 0,-2 2-1 16,-5 2 0-16,-5-2 0 15,-6-1-2-15,-8 1 2 16,-1 1 0-16,0-1 4 16,-15 2-1-16,-7-1-6 15,-7-1-18-15,3-4-15 16,-1 0 7-16,2-4 2 15,6-1 8-15,6 0 4 16,6 0-1-16,4 0 8 16,3 0-43-16,0-14-87 15,12-6-102-15</inkml:trace>
  <inkml:trace contextRef="#ctx0" brushRef="#br0" timeOffset="132879.98">23719 13055 963 0,'0'0'0'16,"0"0"-2"-16,0 0 2 16,0 0 0-16,0 0 0 15,61 79 6-15,-42-56 2 16,-2-2-6-16,-1 2 10 0,-4-1-8 15,0 1-2-15,-6 2 12 16,0 4 4 0,-2 0-5-16,-4 1-10 0,0-3-1 15,-9-2 0-15,-16-3-2 16,-7-3-3-16,-3-6-38 16,-10-8-107-16,-1-5-380 15</inkml:trace>
  <inkml:trace contextRef="#ctx0" brushRef="#br0" timeOffset="133208.1">22988 13120 981 0,'0'0'70'16,"0"0"18"-16,0 0-14 15,-91 87-19-15,71-61-6 16,4 1-32-16,7 1-12 16,4 2-2-16,5-1 3 15,0 0-6-15,2-5-1 16,13-2-4-16,4-2-4 15,3-2-20-15,7 1-12 16,3-5-27-16,6 1-11 0,5-2-90 16,2-5-121-16</inkml:trace>
  <inkml:trace contextRef="#ctx0" brushRef="#br0" timeOffset="133883.9">24845 13314 685 0,'0'0'125'0,"0"0"-109"0,0 0 33 16,0 0-8-16,0 0-20 16,0 0-7-16,1-16 10 15,-1 16 3-15,0 0-17 16,0 0 17-16,0 0 1 16,-3 0-2-16,2 0 19 15,-2 0-17-15,0 0-2 16,3 0-6-16,0 0-5 15,0 0-2-15,0 0-8 16,0 0 0-16,0 0 3 16,0 0-7-16,0 0 8 15,0 0 25-15,0 0 28 16,0 0-2-16,0 0 5 16,0 0-37-16,0 0 6 0,0 0-32 15,0 6 0-15,0 6 3 16,4 5 5-16,4 3-2 15,1 1-5-15,-3 2-2 16,1-1-1-16,-2 1 1 16,-2 0-2-16,-3-2-7 15,0 0-12-15,1-4-2 16,-1-3-24-16,0-4-23 16,0-4-15-16,0-6-33 15,-13 0-127-15</inkml:trace>
  <inkml:trace contextRef="#ctx0" brushRef="#br0" timeOffset="134258.93">24739 13295 967 0,'0'0'52'15,"0"0"3"-15,0 0 29 16,0 0-42-16,0 0-6 16,19-77-1-16,2 64-14 15,3 2-8-15,3 2-4 16,3 3-6-16,-2 4 8 0,1 2-7 16,-1 0 7-1,2 0 5-15,-1 11-8 0,1 0 8 16,-1 2 11-16,-4 1-2 15,-4 0 0 1,-5 1-11-16,-5 4-6 0,-5 1 6 16,-3 1-11-16,1 3 3 15,-4-1-5-15,0-2 1 16,0-3-1-16,2-3-1 16,-2-3-19-16,0-5-196 15,0-6-131-15</inkml:trace>
  <inkml:trace contextRef="#ctx0" brushRef="#br0" timeOffset="134495.47">25069 13366 1052 0,'0'0'34'15,"0"0"25"-15,-121 7-9 16,80-3-31-16,6 2-17 16,5-2-2-16,7-1 0 15,13-2-4 1,7 1-2-16,3-2-88 0,7 0-73 16,20 0-169-16</inkml:trace>
  <inkml:trace contextRef="#ctx0" brushRef="#br0" timeOffset="136578.94">25404 13287 860 0,'0'0'68'16,"0"0"24"-16,0 0 23 16,0 0-18-16,0 0-31 15,0 0 16-15,29 14-14 0,-22-7-19 16,2 4-20-16,4 3-16 16,3 5 15-16,4 3-12 15,6 1-12-15,0-1 7 16,3-2-9-16,-5-3-2 15,0-5 0-15,-5-4 1 16,-7-5-6-16,-4-3-10 16,-3 0-27-16,0-11 15 15,2-8-11-15,4-2 34 16,2-3 3-16,-1-3 0 0,-1 0 1 16,-1 3 5-16,-2 6 11 15,-2 7 21-15,-2 5 0 16,-1 5-16-16,4 1-10 15,5 0-8-15,9 1 2 16,4 6 10-16,1 0 7 16,-1-1 3-16,-7-1-23 15,-3-2 1-15,1-1-3 16,3-2 3-16,4 0 3 16,9-2-4-16,2-12 1 15,5-4-3-15,-7-4 3 16,-5 1-3-16,-7 2 0 15,-7 2 0-15,-8 7 0 16,-5 3 6-16,0 3-3 0,0 1 1 16,-17 1-3-16,-2 2-2 15,-5 0-3-15,0 7 1 16,7 9 2-16,3 5-3 16,6-1-5-16,5 2-16 15,3-3 1-15,0-1 20 16,5-2 1-16,11-3-1 15,5 2 1-15,6-4 3 16,4 1 0-16,2-4 2 16,3-1 0-16,-2-3-2 15,1-4 0-15,-2 0 2 16,-2 0 1-16,-4-2-3 16,-3-8 0-16,-5-3-4 15,-7-3 7-15,-3 2-3 0,-3 1 0 16,-5 4 2-16,1 3 1 15,-1 3 4-15,1 1 5 16,4 2 1-16,3 0-9 16,5 0-7-16,8 0 3 15,0 1-3-15,0 7 3 16,-1 1 4-16,-7 0 4 16,2 3 7-16,0-2-2 15,7-2 14-15,3-2-12 16,1-3-14-16,1-2 3 15,0-1-4-15,0 0-3 0,3-8-31 16,1-8-15 0,-1-2 11-16,-3-1 7 0,-5 0-1 15,-4 0 32-15,-8 2 0 16,-5 2 1-16,-6 1 10 16,0 4 19-16,-3 2 6 15,-13 2-8-15,-3 2-14 16,0 1 9-16,-1 0-9 15,7 1-10-15,1 2-4 16,3 0 0-16,2 0-3 16,-1 9-2-16,8 5-4 15,0 2 7-15,0-3 0 16,19 1 2-16,4-2-3 0,5-4 2 16,2-3 1-1,5-5 0-15,0 0-18 0,-2-3 3 16,-5-11-7-16,-5-3 4 15,-7 1 16-15,-5 2-4 16,-5 3 6-16,-3 4 0 16,-1 4 0-16,-2 3 1 15,0 0-1-15,0 0 0 16,0 13 2-16,0 4-1 16,0 1 3-16,0 0-4 15,11 1 0-15,13-4 0 16,9-3 0-16,6-5 0 15,6-7-2-15,7 0 4 16,0-5-5-16,-3-13 5 16,-4-3-2-16,-11-3 2 0,-9-3 2 15,-6-3-4-15,-11 2 6 16,-8 1 0-16,0 8 7 16,-7 6 17-16,-11 9 0 15,-7 4-6-15,-2 0-23 16,0 0 1-16,0 7-2 15,3 3 4-15,3 0-4 16,5 1 0-16,8 0 0 16,5-1-4-16,3 1-2 15,3-1 0-15,17 0-2 0,8 0-5 16,2-3 10 0,3-1-7-16,-4-5-3 0,-3-1 9 15,-7 0-4-15,-5 0 8 16,-7-1-1-16,-1-6 3 15,-4 0 3-15,-2 2-2 16,0 2 11-16,0 3 15 16,-2 0-25-16,-4 6-2 15,0 11-2-15,6 5-2 16,0 5 0-16,6 3 2 16,11 0 0-16,4 1 3 15,-1 4-2-15,-2 1-1 16,3 1 0-16,0 4 0 15,-1 0-2-15,0-3 2 0,-3-4-22 16,-10-7 17-16,-7-6-30 16,-1-6 28-16,-20-5-10 15,-6-8 3-15,-4-2 13 16,-2 0 1 0,0-7 0-16,6-7 1 0,12-2 1 15,11-2-2-15,4-3 0 16,0-2-6-16,18-2 6 15,9 1-1-15,2-2 1 16,6-2 0-16,5-3 1 16,6-3-1-16,5-2 0 15,0-1 2-15,-5 2-2 16,-9 1 5-16,-9 4 0 0,-5 2 9 16,-7 4-13-16,-8 4 20 15,-6 4 9-15,-2 7 6 16,0 2 11-16,0 1-33 15,-4 2 0-15,-3 1-7 16,-2 3-7-16,-3 0-1 16,-1 1 0-16,2 11-6 15,-2 1 5-15,5 2 1 16,5-4-6-16,3 2 6 16,0 0-17-16,11 2 2 15,11 0 9-15,6 4-4 16,5-4 11-16,6 1 0 0,7-3-4 15,4-6-34-15,2-6-49 16,-6-1-105-16,-4-4-171 16</inkml:trace>
  <inkml:trace contextRef="#ctx0" brushRef="#br0" timeOffset="137823.41">28910 13016 986 0,'0'0'208'16,"0"0"-202"0,0 0 57-16,0 0-7 0,0 0-22 15,0 0-5-15,-36 3-7 16,35 11-18-16,1 0-4 15,0 4-2-15,0 0 2 16,4-1 0-16,9 1 1 16,3-4-3-16,3-2 2 15,7-2 0-15,1-3 0 16,2-6-1-16,3-1-9 16,-4 0 5-16,-1-1 5 15,-7-10 0-15,-4-2 1 16,-7-1 1-16,-5 3 8 15,-1 2 11-15,-3 5 18 16,0 4-2-16,0 0-16 0,4 0-16 16,2 7-4-16,8 10-1 15,8 3 0-15,5-1-1 16,1-2-1-16,-3-4 2 16,0-6 0-16,0-5 3 15,5-2-2-15,4-3-1 16,-1-17 5-16,-3-5-2 15,-5-6 0-15,-5-6 3 16,-8-1 4-16,-8-2 34 16,-4 5-25-16,-1 7 11 15,-19 10 25-15,-7 8-23 16,-1 8 1-16,1 2 3 0,5 4-25 16,8 11 0-16,4-1-11 15,9 1-2-15,1-1-2 16,17-1-1-16,18-2-5 15,12-4-14-15,6-4-13 16,0-3 1-16,-2 0 12 16,-8 0 17-16,-11-8 2 15,-10-4 5-15,-10 0 0 16,-6 0 6-16,-4 1 7 16,-2 3 20-16,0 1-6 15,-3 1-15-15,-9 5 15 16,-5 1-23-16,1 0 2 0,-4 0-6 15,1 11 4 1,0 2-2-16,1-2-2 0,4 0 0 16,4-1 0-16,1 0 0 15,9 0-6-15,0 1-1 16,3 2-23-16,19 1 11 16,5-2-4-16,4 0 18 15,2-4 1-15,-1-2-3 16,-3-5-3-16,-3-1 5 15,-4 0 5-15,-5-8 1 16,-4-5 0-16,-6 1 6 16,-4-1 20-16,-1 2-9 15,-2 5 7-15,0 3 1 0,0 2-14 16,0 1-6 0,0 0-6-16,0 3 0 0,0 8-7 15,3 4 8-15,8 2-2 16,5 3-1-16,6-2-2 15,3-3 4-15,1-4 0 16,2-8 0-16,-2-2 4 16,-3-1-2-16,-2-3-2 15,-6-14 0-15,4-6 5 16,-3-2-4-16,-3 0-1 16,-4 1 4-16,-5 4 11 15,-4 4-11-15,0 8 12 16,0 2-1-16,0 5 4 15,0 1 10-15,0 0-29 0,0 0 0 16,0 0 0-16,0 6-3 16,0 6 2-16,0 2 1 15,0 1-10-15,0-1 7 16,6 0 3-16,2 0-1 16,7 4-7-16,0 3 9 15,4 1-3-15,3-1-8 16,2-2-24-16,-1-2 11 15,-2-7-27-15,-8-5-29 16,-7-5-18-16,-6-8-150 16,0-16-225-16</inkml:trace>
  <inkml:trace contextRef="#ctx0" brushRef="#br0" timeOffset="138017.29">30147 12663 1313 0,'0'0'67'15,"0"0"12"-15,0 0-25 16,0 0-47-16,0 0-3 16,0 0-4-16,35-3-31 15,-13 3-198-15,2 4-153 16</inkml:trace>
  <inkml:trace contextRef="#ctx0" brushRef="#br0" timeOffset="138240.94">30308 12682 1082 0,'0'0'90'16,"0"0"68"-16,0 0-8 15,3 102-66-15,15-67-15 16,2 4-18-16,2-3-26 15,2 3-6-15,-3-3-15 16,-3-2-4-16,-4-3 0 16,-3-1-3-16,-3-5-5 15,-2-5-35-15,-4-7-12 16,-2-9-139-16,0-4-58 16,0 0-150-16</inkml:trace>
  <inkml:trace contextRef="#ctx0" brushRef="#br0" timeOffset="138622.53">30398 12969 998 0,'0'0'196'16,"0"0"-134"-16,0 0 32 16,0 0-55-16,0 0-1 15,0 0-1-15,57-5-28 16,-25 3-9-16,7 1 0 0,3-2-21 15,-2 0-22 1,-1-1 6-16,-6-2 16 0,-6 1 20 16,-10-1 1-16,-7 2 3 15,-7 2 45-15,-2 2 39 16,-1 0-8-16,0 0-10 16,0 0-45-16,0 0-7 15,0 10 2-15,0 6-5 16,0 1 11-16,0 1-20 15,2-3 4-15,2 1-9 16,5-4 0-16,-6 0 0 16,3 2 0-16,0-1-7 15,0 1-12-15,3-4-27 16,-2-5-23-16,1-5-67 16,-5 0-116-16,0-2-173 15</inkml:trace>
  <inkml:trace contextRef="#ctx0" brushRef="#br0" timeOffset="138811.9">30769 12759 667 0,'0'0'533'15,"0"0"-474"-15,0 0 82 16,0 0-112-16,0 0-28 15,0 0-1-15,81 44-135 0,-54-33-118 16,2-1-770 0</inkml:trace>
  <inkml:trace contextRef="#ctx0" brushRef="#br0" timeOffset="139472.5">31032 12872 897 0,'0'0'182'16,"0"0"-39"-16,0 0 38 15,0 0-73-15,-2 86-24 16,24-65-55-16,1-4-24 16,1-3 4-16,0-7-9 15,-1-4-5-15,0-3-2 16,3 0-19-16,-1-10 19 16,0-6-7-16,-1 0 8 15,0 0 1-15,-5 2 7 0,-4 6-2 16,-4 5 2-16,-4 3-1 15,-2 0 16-15,4 18-3 16,4 6-1-16,2 3 13 16,4-1-4-16,-2-5-9 15,4-5-11-15,1-4 3 16,3-5-3-16,4-7 1 16,2 0-3-16,-2-5 7 15,-1-12-4-15,-3-2-1 16,-4-4 8-16,-7-2-4 15,-8 2 19-15,-6 4 10 16,0 0-12-16,-12 4 3 0,-17 0-25 16,-5 4 6-16,-2 7-4 15,5 4 1 1,4 0 1-16,8 3-5 16,5 9 0-16,6 0-4 0,7 4 0 15,1 1-6-15,9-1-11 16,16 2 12-16,8-1 9 15,0-4 0-15,-2-3 0 16,-1-4 4-16,-6-2-1 16,-6-2-3-16,-2-1 4 15,-7-1-2-15,-4 0 12 16,-2 0-3-16,-3 1 2 0,0 6-6 16,0 11-6-16,0 14-1 15,0 9 10-15,0 9 5 16,0 5-1-16,0 2-14 15,3-1 0-15,12-4 0 16,-3-5-24 0,-6-9-42-16,-6-10-79 0,0-9-198 15,-11-8-485-15</inkml:trace>
  <inkml:trace contextRef="#ctx0" brushRef="#br0" timeOffset="140439.79">23917 14410 587 0,'0'0'297'16,"0"0"-179"-16,0 0 12 15,0 0-36-15,0 0-1 16,0 0 0-16,-10-3-26 0,10 3-27 15,0 0-14 1,3 3-6-16,19 10 6 16,6 2 0-16,5 4-7 0,1 1-8 15,-2 5-4-15,-1 3-3 16,-3 3-3-16,2 1 1 16,-3 1-1-16,-5-1-2 15,-4-2 1-15,-4-3-1 16,-5-6-2-16,-5-6-39 15,-1-6-42-15,3-3-23 16,0-5-78-16,3-1-114 16</inkml:trace>
  <inkml:trace contextRef="#ctx0" brushRef="#br0" timeOffset="140709.47">24418 14529 546 0,'0'0'589'0,"0"0"-507"16,0 0 18-16,0 0 27 15,0 0-71-15,0 0-3 16,15-3-7-16,-6 6-27 16,1 2 1-16,4 4-13 15,1 3 1-15,4 5-6 16,1 4-1-16,-1 4-2 15,-1-2 1-15,0-3-3 0,-5-6 1 16,-2-7-71-16,-8-7-161 16,-3 0-9-16,0-4-454 15</inkml:trace>
  <inkml:trace contextRef="#ctx0" brushRef="#br0" timeOffset="140890.98">24520 14421 978 0,'0'0'128'16,"0"0"-34"-16,0 0 45 15,0 0 10-15,0 0-105 16,0 0-34-16,-45-5-10 0,45 5 0 16,0 0-124-16,4 0-95 15,13 1-94-15</inkml:trace>
  <inkml:trace contextRef="#ctx0" brushRef="#br0" timeOffset="141688.21">24520 14421 1050 0,'107'81'61'0,"-98"-68"120"16,5 1-60-16,3 0-39 15,4 1-31-15,2 2-12 0,1 0-16 16,-2 0-11-16,-1 0-8 16,-3-4-4-16,-5-4 0 15,-6-2 1-15,-4-5-3 16,-3-2 2-16,0 0-4 16,0-6-1-16,0-9-21 15,0-5 9-15,-1-1 17 16,-1-2 0-16,1 2 2 15,1 4 4-15,0 6 21 16,0 3 8-16,0 5 0 16,0 1-11-16,1 2-17 15,12 0-2-15,4 6-3 0,4 7 3 16,6 2-2 0,-3 0 2-16,-3-1-5 0,-6-4 0 15,-5-2 1 1,-4-6 1-16,-4-2 2 0,1 0-4 15,0 0 9-15,6-7-4 16,5-8-5-16,2-5-9 16,0-1 4-16,-3 1 5 15,-1 3-1-15,-4 6 2 16,-4 4-1-16,-1 4 0 16,2 3-1-16,5 0-2 15,7 1-6-15,8 12 9 16,9 3 8-16,4-2-6 15,2-4 1-15,-3-6-1 0,-3-4 5 16,-2 0-5-16,-7-5-1 16,-8-11 2-16,-7-1 9 15,-4-3 13-15,-5-1 4 16,-1 0 6-16,0 1-12 16,0 6-10-16,0 4-1 15,-9 8-3-15,-5 2-5 16,-2 6-1-16,-4 15-3 15,-3 5 2-15,8 1-2 16,4 1 0-16,11 0-4 16,0-1-3-16,20-1 6 15,12-3-1-15,5-4-11 16,2-5-2-16,-7-7-22 0,1-3 11 16,-1-4-3-1,-6 0-7-15,-3 0 2 0,-5 0-18 16,-11 0-7-1,-7-1 7-15,0-4-26 0,-23-2-154 16,-24-5-145-16</inkml:trace>
  <inkml:trace contextRef="#ctx0" brushRef="#br0" timeOffset="141927.91">23968 14565 847 0,'0'0'90'0,"0"0"-29"15,0 0 11-15,0 0-57 16,0 0-13-16,0 0-2 15,-51 13-138-15,51-13-481 16</inkml:trace>
  <inkml:trace contextRef="#ctx0" brushRef="#br0" timeOffset="142393.43">26320 14536 838 0,'0'0'226'16,"0"0"-188"-16,0 0 98 15,0 0-20-15,0 0-32 16,0 0-49-16,18 75-21 16,-10-59-3-16,4 2-9 15,0-1 3-15,1 1-5 16,1 0 0-16,-5-4-3 0,1-1-72 16,-4-6-41-16,-3-6-48 15,-3-1-157-15</inkml:trace>
  <inkml:trace contextRef="#ctx0" brushRef="#br0" timeOffset="142604.91">26225 14413 1061 0,'0'0'96'16,"0"0"-20"-16,0 0-38 0,0 0-36 16,0 0-1-16,0 0-2 15,22 11-61-15,4-5-292 16</inkml:trace>
  <inkml:trace contextRef="#ctx0" brushRef="#br0" timeOffset="143037.47">26530 14499 1073 0,'0'0'61'16,"0"0"70"-16,0 0 0 15,0 0-25-15,59 73-26 0,-49-60-30 16,-4 0-26-16,-1-2-19 15,-1-2-3-15,-2-1 1 16,1-2-3-16,-2-4-8 16,-1 0-18-16,2-2-48 15,2 0-12-15,2-7 9 16,3-7-15-16,2-3 54 16,3 0 19-16,2 1 18 15,1 3 1-15,-1 4 0 0,1 2 7 16,1 4 15-1,0 3 15-15,4 0 0 0,2 0 13 16,0 8-12-16,2 1 15 16,-3-1-38-16,3 2 20 15,-8-2-18 1,1 1-3-16,-3-1-5 16,1 4-9-16,2-2 1 0,-1 0-3 15,6-3-18-15,1-6-224 16,5-1-239-16</inkml:trace>
  <inkml:trace contextRef="#ctx0" brushRef="#br0" timeOffset="143311.67">27491 14427 1130 0,'0'0'155'0,"0"0"-68"16,0 0 55-16,0 0-71 16,0 0-34-16,0 0 18 15,38 7-27-15,-26 6-2 16,1 2-12-16,1 3-13 16,0 5 6-16,0 1-7 15,2 0 0-15,1 4-1 16,2 1 0-16,-1-1-26 15,2-3-4-15,-3-5-65 16,-5-9-96-16,-6-6-156 0</inkml:trace>
  <inkml:trace contextRef="#ctx0" brushRef="#br0" timeOffset="143987.32">27738 14438 1175 0,'0'0'147'0,"0"0"13"16,0 0-70-16,0 0-61 15,0 0 17-15,0 0 1 16,54 21-11-16,-43-3 1 16,0 4-15-16,1-1-11 15,-3 0-1-15,1 2-10 0,2-2 3 16,-3-1-2-16,3-3-1 15,0-6-1-15,0-4-5 16,6-6-18-16,-2-1 8 16,5 0-9-16,-1-9 4 15,-1-4 20-15,2 0-4 16,-6 0 5-16,4 3 0 16,-2 0 0-16,2 5 3 15,2 1 2-15,-2 2 7 0,4 2 1 16,-1 0-13-1,2 0 3-15,0 2-3 0,0-1 1 16,-1-1 0 0,1 0-1-16,0-3 1 15,5-11 2-15,-1-2-3 0,-3-4 0 16,-6 1 1-16,-8 5 0 16,-8 3 7-16,-3 2-1 15,0 5 7-15,-1 1 0 16,-19 3-13-16,-8 0 2 15,-9 0 0-15,2 3 1 16,4 8 3-16,14 3-7 16,6 2 5-16,11 3-12 15,0-1 7-15,16 1-6 16,18 0-1-16,10-4 3 16,5 0 3-16,3-5-1 15,-4-3-5-15,-2-6 5 0,-1-1-9 16,-2 0 8-16,-9 0-2 15,-8-7-8-15,-7-3 10 16,-11 0-5-16,-7-1-12 16,-1 1-27-16,-21-2-25 15,-28 1-70-15,-24-3-95 16,-17-1-269-16</inkml:trace>
  <inkml:trace contextRef="#ctx0" brushRef="#br0" timeOffset="144159.85">27303 14455 864 0,'0'0'395'0,"0"0"-350"16,0 0 48-16,0 0-49 15,0 0-44-15,0 0-79 16,-75 0-161-16,81 0-611 15</inkml:trace>
  <inkml:trace contextRef="#ctx0" brushRef="#br0" timeOffset="144888.38">29592 14297 917 0,'0'0'144'0,"0"0"-61"15,0 0 18-15,0 0-3 16,-112 1-27-16,66 12-32 0,-3 1-11 16,4 3-17-16,7 2-9 15,12-4-1-15,8-1 0 16,10-4-1-16,8-2-8 15,0 0-6-15,10-3-31 16,19 2 8-16,10-1 24 16,9 0 7-16,1 1 0 15,-1-2-13-15,-8 2 14 16,-7 0 1-16,-8-1 4 16,-10 1 2-16,-7-3 3 15,-8 2 10-15,0 0 22 16,-20-1 22-16,-6 0-4 15,-7-3-31-15,-8 0-18 16,-2-2 15-16,-3 0-21 0,5 0-6 16,12 0 1-16,11 0-2 15,12-7-4-15,6-3-27 16,1-3-41-16,25-2-67 16,14-4-67-16,12 4-421 15</inkml:trace>
  <inkml:trace contextRef="#ctx0" brushRef="#br0" timeOffset="145304.35">29882 14304 1095 0,'0'0'142'0,"0"0"-46"0,0 0 38 15,0 0-75-15,0 0-36 16,0 0-11-16,58 33-12 15,-18-28 2-15,3-3-2 16,-4-2-17-16,-3 0-28 16,-6-13 11-16,-5-6 26 15,-4 1 1-15,-6-1 7 16,-5 2 19-16,-5 1 17 16,-5 6-3-16,0 3 56 15,0 4-27-15,0 3-5 0,-5 0-18 16,-5 0-27-1,-2 13 3-15,0 8-12 0,5 5 13 16,4 2-1-16,3 3-14 16,0 0 10-16,3-2-3 15,8-2 0-15,-3-4 0 16,-2-2-3-16,0-1-5 16,-1 0 1-16,0 5-2 15,-2-1 1-15,2 1-7 16,1-3-42-16,1-5-51 15,2-6-71-15,-4-7-235 16</inkml:trace>
  <inkml:trace contextRef="#ctx0" brushRef="#br0" timeOffset="145738.28">30492 14327 1197 0,'0'0'118'15,"0"0"66"-15,0 0-56 16,0 0-50-16,0 0-22 16,0 0-22-16,-39-32-1 15,18 32-21-15,3 0-6 16,0 12-6-16,9 2-3 0,2 2-1 15,7-1-3 1,0 3-23-16,19 1 6 0,11 0 6 16,6 3-1-16,6-4 10 15,-2 0-6-15,2 1 9 16,-5-1-3-16,-5-1 9 16,-10-1-2-16,-9-2 2 15,-11 1 0-15,-2-2-1 16,-12-3 5-16,-16 0 2 15,-8-3 4-15,-5-6-6 16,4-1 15-16,3 0-17 16,8-7-4-16,9-7-18 15,11-2-66-15,6-3-50 16,3-4-182-16,22-1-296 16</inkml:trace>
  <inkml:trace contextRef="#ctx0" brushRef="#br0" timeOffset="146953.64">30873 14406 1163 0,'0'0'185'0,"0"0"-13"16,0 0-32-16,0 0-93 16,43-85-36-16,-15 44 3 15,0-4-6-15,-5-3-6 16,-7 0 23-16,-8 0-2 15,-8 3-3-15,0 7 19 0,-11 7-18 16,-8 8 7-16,1 8-12 16,0 6-13-16,-3 6 5 15,1 3-7-15,-2 0 0 16,-2 14-1-16,5 6 1 16,1 6-1-16,7 3 0 15,7 4 0-15,4 1-4 16,0 2 4-16,9 2 0 15,9 2 0-15,6 2-3 16,4-2 2-16,7 1 0 16,5-4-7-16,6-4 5 15,2-5-14-15,3-9-2 16,-4-8-11-16,-2-11-24 0,-2 0 28 16,-5-3-4-1,-4-12-5-15,-4-5 34 0,-3-3 0 16,-4-2 2-16,-5-2 7 15,-3 0 7-15,-9 2 16 16,-4 1 1-16,-2 6 1 16,0 3 4-16,-9 4-20 15,-5 4-3-15,2 1 0 16,-1 6-13-16,1 0-1 16,1 0-1-16,3 9 0 15,0 4 0-15,5 2-2 16,2 2 3-16,1 4-2 0,0 2-1 15,10 1 2-15,8-1 0 16,4-2 1-16,3-2-3 16,0-5 3-16,6-5-5 15,0-5-10-15,1-4-3 16,2 0 3-16,-4-4-1 16,-5-12 16-16,-4-2 3 15,-7-4 2-15,-1-4-3 16,-4 0 13-1,-1 6-4-15,-2 3 6 0,-2 8 8 16,-1 6-10-16,3 3-13 16,4 0-2-16,6 8-1 15,4 7-2-15,-1 6-1 16,2 0 4-16,-6 1 0 16,-2-3-3-16,-2-3 3 0,-5-5 0 15,-3-4 0-15,0-3-2 16,-3-4 5-16,0 0-3 15,0 0 0-15,2 0-4 16,5 0 2-16,0 0-12 16,4-6-12-16,1-6 3 15,1-1 2-15,1-3 20 16,4-3 0-16,2-2 0 16,-1 0 1-16,1 0 5 15,-5 4 12-15,0 5 3 16,-6 5-13-16,-4 4 3 15,0 3-3-15,-2 0-5 0,3 6-2 16,3 12 1-16,1 5 5 16,0-2 9-16,-3-1-12 15,-1-6 6-15,-1-5-9 16,-2-5 0-16,-1-3-1 16,3-1 1-16,4 0-1 15,9-5-1-15,6-13-9 16,6-4 5-16,1-3 0 15,-2 2 6-15,-6 6 2 16,-9 6-1-16,-5 6-1 16,-6 2 19-16,-3 3-16 15,1 0 2-15,2 3-5 16,3 14-2-16,3 5 2 0,4 2 1 16,3 1-1-16,1-4 6 15,2-2-3-15,-2-7-5 16,-2-3 2-16,-6-5-15 15,-6-4-12-15,-3 0-35 16,0 0-11-16,-14-14-123 16,-26-10-249-16</inkml:trace>
  <inkml:trace contextRef="#ctx0" brushRef="#br0" timeOffset="147160.09">30693 14043 1071 0,'0'0'113'0,"0"0"38"16,-110 27-28-16,63-21-95 15,0-3-28-15,-5-1-50 16,2 0-222-16,-2 4-712 15</inkml:trace>
  <inkml:trace contextRef="#ctx0" brushRef="#br0" timeOffset="148125.81">24909 15848 519 0,'0'0'111'0,"0"0"46"16,0 0-66-16,0 0 0 15,0 0 7-15,0 0-43 16,46-18 9-16,-41 16-18 16,-2 1-18-16,-3 1 23 0,0 0 16 15,-5 0 14-15,-19 0-13 16,-14 0-49-16,-7 6 10 15,-9 2-16-15,5 1-10 16,3-3-6-16,8 0 3 16,11 0-8-16,7-2 6 15,9 0-22-15,5-3-11 16,6 1-39-16,0-2-66 16,5 0-93-16,11 0-711 15</inkml:trace>
  <inkml:trace contextRef="#ctx0" brushRef="#br0" timeOffset="148361.04">24937 15969 776 0,'0'0'351'0,"0"0"-210"15,0 0 70-15,-98 17-120 16,62-14-33-16,2 0-16 15,3-3-21-15,4 0-12 16,6 0-9-16,3 0 0 16,6 0-16-16,3 0-21 15,8 0-46-15,1 0-66 16,0-6-123-16,19 2-297 0</inkml:trace>
  <inkml:trace contextRef="#ctx0" brushRef="#br0" timeOffset="153287.79">26411 15488 863 0,'0'0'91'0,"0"0"39"16,0 0-41-16,0 0-35 16,0 0 42-16,0 0-7 15,-13-13-27-15,12 13-17 16,1 0-10-16,0 0-4 15,0 0-27-15,0 3 0 16,0 14-4-16,14 6 1 16,1-1 4-16,3 1 0 15,-1 1-5-15,-4 0 4 16,-6 1-2-16,-3 4-1 16,-3-1 2-16,-1 0-3 0,0-3 0 15,2-3-23-15,-1-4-74 16,1-7-85-16,1-4-78 15</inkml:trace>
  <inkml:trace contextRef="#ctx0" brushRef="#br0" timeOffset="153702.92">26923 15801 817 0,'0'0'174'15,"0"0"-126"-15,0 0 44 16,0 0 11-16,0 0-26 16,0 0-2-16,10-6 22 15,-18 6-20-15,-19 0-22 16,-15 5-26-16,-18 5 5 15,-17-2-5-15,-16 4-17 16,-13 1-8-16,-4-1-4 16,-2 1 2-16,9-2 5 15,8-1-5-15,17-3-1 16,15-2 5-16,19-2-5 16,17-3-1-16,12 2-1 0,10-2-4 15,5 0 3-15,0 0-21 16,6 0-21-16,20 0 33 15,3 0-31-15,7-2-28 16,2-2-25-16,-4 4-124 16,-6 0-297-1</inkml:trace>
  <inkml:trace contextRef="#ctx0" brushRef="#br0" timeOffset="154669.63">26114 16647 968 0,'0'0'85'16,"0"0"9"-16,0 0 3 16,0 0 7-16,0 0-20 15,0 0-10-15,18-4-21 16,-6-9-35-16,5-4-2 15,1-3 6-15,-1-1-13 0,-3-4 6 16,-6-2-11-16,-5-2 10 16,-3 1 52-16,0 3-65 15,0 1 11-15,-2 5 5 16,-2 7 4-16,-1 2 8 16,0 4-9-16,2 4 7 15,2 0-4-15,-1 1-16 16,2 1 6-16,-1 0-13 15,-1 11-1-15,1 13-2 16,-2 5 6-16,3 3-3 16,0-3 0-16,0-1 1 15,9-1-2-15,6-1 1 16,4 0 0-16,4-3-1 16,-1-2 0-16,2-3 1 0,0-5 0 15,0-5-11-15,-2-6 8 16,4-2-25-16,-1-4-8 15,0-16 18-15,-1-5-11 16,-1-5 14 0,-4-4 12-16,-5-1 3 0,-4-2 0 15,-7 1 3-15,-3 4 4 16,0 10 13-16,0 9-4 16,0 8 14-16,0 5 0 15,-2 0-20-15,-1 0 2 16,0 8 5-16,-1 7-16 0,4 1 4 15,0 0-5-15,0-4-1 16,9 0 0-16,-3-1 2 16,3 0 0-16,1 0-1 15,-1 3 0-15,5 5 1 16,2 1 0-16,2-1-2 16,3 2 0-16,2 1-4 15,6-5-4-15,-1-4-41 16,3-7-57-16,-4-4-156 15,-3-2-359-15</inkml:trace>
  <inkml:trace contextRef="#ctx0" brushRef="#br0" timeOffset="154908.73">27212 16442 1355 0,'0'0'146'16,"0"0"-95"-16,0 0 53 16,0 0-40-16,0 0-25 15,0 0-1-15,-113 13-23 16,80-5-11-16,3-2-4 16,5-1-7-16,10-2-27 15,6-1-28-15,9-2-63 0,0 0-111 16,12-2-214-1</inkml:trace>
  <inkml:trace contextRef="#ctx0" brushRef="#br0" timeOffset="155386.1">27539 16247 845 0,'0'0'588'0,"0"0"-498"15,0 0 25-15,0 0-56 16,0 0-11-16,0 0 2 16,54 24-1-16,-32-4 6 15,-4 1-41-15,-3 2 3 16,-3 4-11-16,0 1-4 0,-2 4 6 16,1 1-6-1,1-2-2-15,-3-3 3 0,-2-7-2 16,1-5-1-16,-2-6 0 15,-3-6-3-15,-2-3 0 16,-1-1-4-16,0 0 7 16,0-5-6-16,0-11 11 15,-7-1-6-15,-11 0 1 16,-7 4-4-16,-8 3 1 16,0 6 3-16,0 4 0 15,0 0-4-15,3 2 3 16,4 9 1-16,0 4 0 15,4 0 1-15,5-1-2 16,3-1 1-16,6-4 0 0,2 0-2 16,4-4-1-16,2 1 0 15,0-1-9-15,4 4-15 16,12-2 7-16,8 0-49 16,6-5-124-16,3-2-219 15</inkml:trace>
  <inkml:trace contextRef="#ctx0" brushRef="#br0" timeOffset="155575.32">28147 16446 1510 0,'0'0'172'0,"0"0"-61"16,0 0-22-16,0 0-60 0,0 0-11 15,0 0-18-15,-11 13-1 16,11-4-58-16,0-3-184 16,0 0-342-16</inkml:trace>
  <inkml:trace contextRef="#ctx0" brushRef="#br0" timeOffset="176788.67">18253 8794 59 0,'0'0'160'0,"0"0"-138"16,0 0 17-16,0 0-11 15,0 0-27-15,0 0 3 16,0 0-5-16,0 0 1 16,5 11-1-16,1-8 1 15,0 1 0-15,-1-1 0 16,0 1 0-16,3-1-10 15</inkml:trace>
  <inkml:trace contextRef="#ctx0" brushRef="#br0" timeOffset="180496.93">18413 8804 270 0,'0'0'203'16,"0"0"-193"-16,0 0 0 15,0 0 29-15,0 0 10 16,0 0-13-16,-5 0-2 16,5 0 25-16,0 0 18 15,0 0-33-15,0 0-13 16,0 0-11-16,-1 0-6 16,1 0-12-16,0 0 0 15,0 0-2-15,0 0 2 0,-2 0 6 16,-1 0 22-16,-1 0-19 15,0 0-3-15,-2 0 6 16,0 3-8-16,-3-2 0 16,-2 2-5-16,-1-2 5 15,-2 2 5-15,-1 0-9 16,-2 1 3-16,1-1-2 16,-4 0 1-16,4-2 12 15,-3 1-4-15,-2 0-1 16,0 0 1-16,-2 1-12 0,1-1 1 15,-2 0 0 1,2-1 1-16,-2 0-3 0,0 2 1 16,3-3 0-16,0 2 0 15,0-1 1-15,1 0-1 16,-2-1 0-16,0 0 0 16,-3 0 2-16,4 0-2 15,-3 0 1-15,5 2 2 16,1-2-3-16,0 0 0 15,2 1 0-15,-1-1 1 16,-1 2-1-16,0-2 1 16,0 0-1-16,0 0 2 15,-2 0 0-15,-1 1-2 0,-3-1 0 16,1 0 3 0,0 0-1-16,2 1-1 15,1-1 0-15,4 0 3 0,1 2-2 16,-3-2-2-1,-1 0 1-15,-4 0 0 0,-5 0 1 16,-2 1 0-16,-1 1-1 16,-2-2 1-16,1 1-2 15,4 1 0-15,1-2 0 16,8 1 1-16,6-1-2 16,1 0 4-16,1 1-3 15,-2-1 5-15,-7 0-4 16,-3 0-1-16,-3 0 0 15,-1 0 2-15,-1 0-3 0,-1 0 1 16,1 0 0 0,-2 0 3-16,4 0-2 0,0 0-1 15,4 0 0-15,2 0-2 16,-3 0 1-16,-1 0 1 16,-8 3 0-16,4 0 0 15,-3 0 1-15,3 1-1 16,5-1 0-16,-4 1 2 15,0 1-2-15,0 0 0 16,-1 0 0-16,1-3 1 16,1 3-1-16,-4-2 0 15,-2 1 4-15,-4 3-4 16,-2-2 4-16,0 1-2 16,4-1 0-16,4-2 1 15,6-2-1-15,5 1-2 0,1-1 1 16,-3-1-1-16,-1 0 5 15,-3 0-5-15,-1 0 0 16,-1 0 5-16,-1 0-4 16,-1 0 4-16,-2 0-2 15,1 2-1-15,5-2 4 16,3 0-6-16,3 0 0 16,0 0 2-16,1 0-2 15,-6 0 0-15,1 0 0 16,-3 0 1-16,-1 0-2 0,1 0 1 15,-6 0 0-15,0 1-1 16,-1 2 1-16,-2 0 0 16,5-2 0-16,7-1 0 15,3 0-1-15,-1 0 1 16,-1 0 0-16,-2 0 0 16,-2 0 1-16,3 0-1 15,-1 0 0-15,-1 3 0 16,-1-1-1-16,1-1 1 15,1 0 0-15,5 1-1 16,2-2 3-16,2 0-2 16,-3 0 0-16,-3 0-1 15,-1 0 0-15,-1 0 1 0,1 0 0 16,-2 0 2 0,1 1-1-16,-6 2-2 0,1 1-1 15,-2-1-1-15,1 0 2 16,7-1 2-16,3-2-1 15,2 0 3-15,-3 0-2 16,-4 0-1-16,0 0 0 16,-5 1-1-16,-4 3 1 15,-5 2 0-15,-4-2 0 16,0 3 1-16,-2-1-1 16,6-3 0-16,7-1-1 15,7-2 2-15,6 0-1 16,0 0 1-16,-1 0-1 15,1 0 1-15,-4 0 2 0,-5 0-5 16,-2 0 2-16,1 0 0 16,-3 0 0-16,1 0 0 15,3 0 0-15,1 0 0 16,4 0 2-16,0 0-1 16,2 0 8-16,-2 0-6 15,-2 0 2-15,2 0-1 16,1 0-4-16,-3 0 6 15,-4 0-3-15,-1 0-2 16,3 0-1-16,0 0 0 16,4 0 1-16,-2 0-1 15,0 0 2-15,3 0 0 16,2 0-1-16,-1 0 9 0,0 0 0 16,-2 0-5-16,-4 0 3 15,-6 0-5-15,1 0-2 16,-2 0-1-16,2 0 4 15,4 0-4-15,3 0 0 16,6 0 0-16,0 0 2 16,2 0-1-16,3 0-1 15,2 0 0-15,-1 0 2 16,5-1-3-16,-5 0 1 16,-8-1 0-16,-5 1 1 15,-3 1-1-15,-2 0 0 16,3-2 2-16,7 1-2 0,3 0 0 15,0 1-1 1,1-2 2-16,-6 2 1 0,-4 0-2 16,1 0 0-16,1 0-1 15,6 0 4-15,0 0 0 16,-6 0-1-16,-9 0 1 16,-4 0-1-16,3 0-2 15,2 0 0-15,7 0 2 16,4 0 0-16,-12 0 22 15,-4 0-13-15,3 4-10 16,2-1 3-16,12-1 15 16,0-2 26-16,-1 0-41 15,-7 0 0-15,-8 1 2 16,-7 2-6-16,-2-1 0 16,8 0-3-16,4-2 7 15,3 0-4-15,0 0 2 0,-14 0 3 16,-1 0 1-16,2 0-5 15,8 1-1-15,10-1 64 16,7 0-44-16,-9 0-13 16,0 0-7-16,-12 0 0 15,-4 4-3-15,9 1 3 16,3-1 0-16,11-4 7 16,2 0-6-16,-4 0 1 15,-1 0-2-15,-5 0 1 16,-9 0 5-16,-2 0-4 15,-4-2-1-15,3 0 2 0,4-1-2 16,-6 3-1 0,0 0 0-16,-3 0 6 0,3 3-9 15,13-1 3-15,3-2 0 16,6 0 16-16,0 0-9 16,-1 0-2-16,-1 0 0 15,1 0-4 1,-3 0 5-16,2 0-5 0,-2 0 0 15,-3 0 0-15,-7 0 1 16,-10 0-4-16,-3 5 2 16,5 2-5-16,6-4 5 15,17-3 5-15,5 0-4 16,-1 0 2-16,3 0-2 0,-2 0-1 16,0 0 0-1,0 0 0-15,-2 0 3 0,-3 0 1 16,2-2-4-16,-5-1 3 15,0 2-2-15,-2-2-1 16,0 2 0-16,0 1 0 16,2 0 3-16,5-2-3 15,1 2 0-15,2 0 3 16,1 0-2-16,1 0-1 16,-2 0 0-16,-2 0 0 15,-3 0 1-15,-1 0 0 16,0 0 0-16,-1 0 3 15,4 0-3-15,-2 0 0 16,5 0 4-16,-3 0 2 0,-2 0 4 16,-3 0-9-16,-3 0-2 15,3 0 2-15,3 0-2 16,2 0 0-16,0 0 0 16,-5 0 1-16,1 0 4 15,1 0-5-15,6 0 1 16,5 0 16-16,1 0-16 15,1 0 4-15,1 0-3 16,3 0 0-16,0 0 8 16,1 0-10-16,1 0 0 15,-1 0 1-15,1 0 1 0,-1 0-2 16,1 0 0 0,-2 0 5-16,1 0-3 0,1-1 0 15,-2 1-1-15,2 0 6 16,1 0-6-16,0 0-1 15,0-2 2-15,0 2-2 16,0 0 1-16,0 0 4 16,0 0-5-16,0 0 0 15,-2 0 3-15,2 0-4 16,0 0 1-16,0 0 0 16,0 0 2-16,0 0-2 15,0 0 0-15,0 0 0 16,0-1-1-16,0 0 0 15,0 1 1-15,0 0-2 0,0 0 0 16,0 0-10-16,0 0 7 16,0 0-22-16,0-3-73 15,13-1 10-15,4-3-108 16,8-3-36-16,7-3-521 16</inkml:trace>
  <inkml:trace contextRef="#ctx0" brushRef="#br0" timeOffset="188262.29">18819 8944 314 0,'0'0'99'0,"0"0"-21"15,0 0-6-15,0 0-11 16,0 0 8-16,0 0-13 16,0 0-8-16,-11-5-18 15,10 2-5-15,1 0-7 16,-2 1-2-16,2-1 0 15,0 0-3-15,0 2 10 0,0-1 9 16,0 1 1-16,0-1 8 16,0 1-18-16,0 0-10 15,0-2 13-15,0 2-1 16,0-1 10-16,0 2 3 16,0 0-16-16,0 0 3 15,0 0-10-15,0 0-7 16,0 0 3-16,0 0-10 15,0 3 3-15,0 8 19 16,0 4-3-16,0 7-12 16,0 2-7-16,2 3 1 15,2 0 2-15,2 2-3 16,-1-2-2-16,-2-4 1 16,2-3 0-16,0 0-5 0,0-3-31 15,1 0 18-15,1-3 11 16,1-1-6-16,2 0 1 15,2-1 0-15,4 1 3 16,1 1 7-16,5 0-2 16,5 0-22-16,1 2 4 15,1-1 15-15,-4-3-45 16,-4-1 34-16,-6-5 2 16,-6-6-165-16,-3 0-82 15</inkml:trace>
  <inkml:trace contextRef="#ctx0" brushRef="#br0" timeOffset="188634.8">19117 9149 448 0,'0'0'343'16,"0"0"-277"-16,0 0 7 0,0 0 6 15,0 0-18-15,0 0-28 16,-13 17-16-16,8-5-14 15,1-1 2-15,1 0-4 16,1 2-1-16,1-2 0 16,-1 2-1-16,1 0-1 15,-1 0-5-15,2-1-1 16,0-2 3-16,0-3-26 16,0-3-39-16,0-3-69 15,0-1-132-15</inkml:trace>
  <inkml:trace contextRef="#ctx0" brushRef="#br0" timeOffset="188928.85">19208 9166 842 0,'0'0'133'0,"0"0"-32"15,0 0-43-15,0 0 1 16,0 0-20-16,0 0-21 16,64-18-3-16,-38 18-2 15,-1 0-6-15,1 0-4 16,2 0-2-16,-3 6-1 16,1 1 0-16,0 0-1 15,-4 1-16-15,1-1-12 16,-2-1 2-16,-4 1 3 0,2-3-41 15,-4-1-29-15,0-2-151 16</inkml:trace>
  <inkml:trace contextRef="#ctx0" brushRef="#br0" timeOffset="189332.53">19529 8729 856 0,'0'0'137'15,"0"0"-23"-15,0 0-31 16,0 0-6-16,0 0 18 16,0 0-27-16,-6 31-15 15,6-19-30-15,0 4-1 0,0 0 0 16,0 4-12 0,3 2 4-16,6 3-14 0,4 4 5 15,1 2-5-15,5 1 1 16,3 5-2-16,0-2-9 15,3 2-34-15,-3-3 8 16,-2-6-34-16,-4-3-5 16,-7-5-57-16,-3-5-110 15</inkml:trace>
  <inkml:trace contextRef="#ctx0" brushRef="#br0" timeOffset="191333.79">20141 8818 603 0,'0'0'137'16,"0"0"-58"-16,0 0-17 15,0 0 23-15,0 0-13 16,0 0-17-16,-30 1 4 16,19 4-9-16,-3 0-18 15,0-1-15-15,-2 3-7 16,1-1-7-16,0-1-1 0,1 1-1 15,4-2-1 1,4-1-11-16,3 1-53 0,2-2-47 16,1 1-115-16,0-2-494 15</inkml:trace>
  <inkml:trace contextRef="#ctx0" brushRef="#br0" timeOffset="191562.25">20141 8944 401 0,'0'0'451'0,"0"0"-397"0,0 0 66 15,0 0-41 1,0 0-33-16,-99 29-31 0,78-26-12 15,9 0-3-15,4-3-62 16,8 0-151-16</inkml:trace>
  <inkml:trace contextRef="#ctx0" brushRef="#br0" timeOffset="192227.83">20541 8444 686 0,'0'0'132'0,"0"0"-24"16,0 0 7-16,0 0-24 0,0 0-33 15,0 0-14 1,0 0-7-16,0 3 3 0,3 5 16 16,6 5-12-16,2 1-3 15,3 5-22 1,2 4-13-16,1 3 3 0,4 0-7 16,-6 1-1-16,-1 2 3 15,-3-1-4-15,-1-3 2 16,-1 2-2-16,-1-1-6 15,1-3-1-15,-1 1-29 16,-1-2-33-16,-3-4 11 16,-1-3-11-16,0-4-70 15,0-4-63-15,-1-4-487 0</inkml:trace>
  <inkml:trace contextRef="#ctx0" brushRef="#br0" timeOffset="192712.99">21070 8838 754 0,'0'0'52'16,"0"0"19"-16,0 0 22 16,0 0 2-16,0 0-49 15,0 0 4-15,5 0-5 16,-16 2 2-16,-8 4 2 15,-8 2 12-15,-12 2 3 16,-9 3-5-16,-13 0-7 16,-5-2-45-16,-3 2 1 15,-3-3 2-15,6-2-6 16,11-1 1-16,10-2 0 16,15 0-3-16,11-2-4 15,4-2 2-15,11-1 0 0,1 0 1 16,3 0-1-16,0 0-6 15,0 0-23-15,0 0-28 16,4 0-51-16,10 0-59 16,-2 0-205-16</inkml:trace>
  <inkml:trace contextRef="#ctx0" brushRef="#br0" timeOffset="193827.56">20669 9775 401 0,'0'0'447'0,"0"0"-373"16,0 0 47-16,0 0-47 16,0 0 36-16,0 0-66 15,9 36 29-15,-3-32-37 16,-3-1 7-16,1-2-8 16,1-1-20-16,1 0-7 15,1 0-3-15,0-12-2 16,0-5-1-16,0-6-1 15,1-5-1-15,0-5 0 16,-2-2 4-16,-1 1 2 0,-4 5-2 16,-1 2 19-16,0 4 2 15,0 4-21-15,-3 6 9 16,-1 3 10-16,1 3-3 16,1 4 2-16,1 1-10 15,-1-1-5-15,0 0 14 16,0 0-3-16,1 2 1 15,1-1 5-15,0 2-11 16,0 0 1-16,0 0-5 16,0 0 3-16,0 0 7 15,7 6-7-15,-1 7-1 16,1 0 4-16,3-1-8 0,-2 3-2 16,0 2-3-16,1 2 2 15,0 1-4-15,1 1 0 16,-1 0 3-16,3 0-3 15,0 0-4-15,0 2 1 16,3-4-5-16,-3 0 4 16,4-4-7-16,-1-3-3 15,3-6-4-15,-3-4-2 16,-2-2-14-16,-1 0-2 16,-3-7 22-16,1-8 14 15,-2-7 3-15,-2-3 15 16,2-2 16-16,0-4-3 15,-2-1-4-15,-1-1-2 16,-5 3-5-16,0 5-8 0,0 6 3 16,0 6-8-16,0 3 3 15,0 3-2-15,0 0-8 16,0 1 1-16,0 0-1 16,0 2 0-16,0 1-2 15,0 2 2-15,0 1 0 16,0 0-1-16,0 0 0 15,0 5 1-15,0 8 2 16,0 1 0-16,4 2-1 16,3 1 0-16,6-2-1 15,-1 1 2-15,2-1-2 16,2 0-12-16,0 0 5 16,-1 1-16-16,0-2 12 0,-2 0-3 15,-2-2-12-15,1 1 15 16,-5-3-17-16,2-3-20 15,-3-4-22-15,0-3-46 16,0 0-159-16,-2-1-152 16</inkml:trace>
  <inkml:trace contextRef="#ctx0" brushRef="#br0" timeOffset="194216.85">21378 9238 800 0,'0'0'411'16,"0"0"-266"-16,0 0 30 15,0 0-58-15,0 0-35 16,0 0-22-16,-27 0-21 15,22 16-11-15,-1 4-7 16,2 6-2-16,1 4-6 16,0 5-9-16,3-2-3 15,0 1 1-15,0-3-2 16,1-2 0-16,8 0 0 0,2-4-4 16,2 0-7-1,2-1 0-15,3-1-14 0,2-2 8 16,3-1 14-1,0-2-7-15,-1-5 4 0,-1-6-29 16,-2-4-16 0,-4-3-45-16,-1-1-55 0,-7-12-137 15,-2-4-344-15</inkml:trace>
  <inkml:trace contextRef="#ctx0" brushRef="#br0" timeOffset="194580.98">21558 9289 1169 0,'0'0'112'0,"0"0"90"15,0 0-85-15,0 0-43 16,0 0-21-16,0 0-4 16,2 17-15-16,7 0-1 15,5 6-12-15,0-1-5 0,1 3-10 16,-2 1-4 0,2-2 0-16,-1 0 1 0,-4-2-4 15,3-2 1-15,-2 0-8 16,-1-2-3-16,-1-1-11 15,-3 0 6-15,-1-3-14 16,-4-4-25-16,-1-4-14 16,0-6-91-16,0 0-205 15</inkml:trace>
  <inkml:trace contextRef="#ctx0" brushRef="#br0" timeOffset="194860.42">21955 9286 985 0,'0'0'170'15,"0"0"-61"-15,0 0 66 16,0 0-97-16,0 0-3 15,-100 11-20-15,67-5-25 16,3 0-15-16,6-2-10 16,10 0-5-16,6-2-10 15,7-2-22-15,1 0-24 16,0 0-141-16,14-8-115 0</inkml:trace>
  <inkml:trace contextRef="#ctx0" brushRef="#br0" timeOffset="195378.08">22238 9141 1188 0,'0'0'27'0,"0"0"20"16,0 0 32-16,0 0-35 0,0 0-18 15,0 0-3-15,88 4-18 16,-68-4 1-16,-4 0-4 16,-3-1 3-16,-2-11 2 15,-3-1 13 1,-4 1 14-16,-1-2 6 0,-3 3 21 16,0 2-18-16,0 5 16 15,0 0-27-15,-6 2-9 16,-7 1-1-16,-8 1-10 15,-4 0 0-15,-2 0-8 16,2 7 8-16,3 3-5 16,5 4-5-16,3 0-1 15,6 1-1-15,7 1 2 0,1-5-4 16,0 4-3 0,6-1 5-16,9 1 0 0,3 3 1 15,1 4-2-15,4-1 1 16,-1 3 0-16,2 0 2 15,-2 1-2-15,2 1 0 16,0-1-1-16,-5-1 5 16,-2-1-9-16,-4-4 5 15,-4 0-11-15,-3-3-4 16,-1-4-40-16,-4-5-76 16,-1-3-247-16,0-4-448 15</inkml:trace>
  <inkml:trace contextRef="#ctx0" brushRef="#br0" timeOffset="195878.04">22521 8952 905 0,'0'0'80'0,"0"0"63"0,0 0-21 15,0 0-3-15,0 0-9 16,0 0-45-16,10-3 8 15,-3 3-21-15,5 0-12 16,6 11 9-16,6 5 8 16,2 1-19-16,5 4-4 15,7 4-21-15,3 5 5 16,4 2-5-16,1 2-3 16,-6 2 16-16,-5 1-16 15,-10 5-8-15,-9 4 5 16,-11 4-7-16,-5-3 0 15,-2-1 0-15,-19-6 0 16,-1-8-3-16,-1-6-7 0,-3-7-15 16,2-8 14-16,5-4-10 15,5-4-42-15,8-2-15 16,6-1-32-16,0 0-36 16,0 0-144-16,9 0-26 15</inkml:trace>
  <inkml:trace contextRef="#ctx0" brushRef="#br0" timeOffset="197618.95">20315 10758 733 0,'0'0'145'0,"0"0"-3"15,0 0-47-15,0 0 0 0,0 0-31 16,0 0 1 0,0-15-15-16,0 12-20 0,0 0 10 15,0 0-6-15,-1 2-16 16,-9 1 13-16,-3 0 2 16,-3 0-3-16,-5 1-7 15,-6 9-4-15,0 1 3 16,2-1-8-16,6 0-10 15,5 0 5-15,4-1-9 16,1 1 1-16,5 0-1 16,4 0-3-16,0 0 3 15,0 0 0-15,10 0-2 16,9 4 1-16,8 0 1 0,3 0-6 16,3-1-4-1,-2-3-16-15,-1-3 18 0,-3-4-14 16,-3-3-6-16,-6 0-5 15,-4-4 21-15,-5-9 12 16,-5-4 4-16,-4-2 7 16,0 0 54-16,0-2-10 15,-4 2-12-15,-3 4 0 16,-1 0-4-16,0 6-3 16,2 0-6-16,0 4-6 15,3-1-4-15,3-1-13 16,0-1-7-16,10-5 0 15,12 1-1-15,7 1 1 16,4 1 1-16,-1 5-1 0,4 0-2 16,0 5-3-16,3 0 2 15,-3 0 0-15,-4 2-5 16,-5 9 7-16,-6 6-2 16,-3 2-3-16,-7-2 4 15,-3 1-2-15,-5-3-6 16,-1 1-3-16,-2-2-22 15,0-3 4-15,0-1 0 16,0-4-3-16,0-5 16 16,-3-1 15-16,1 0 3 15,-2 0 4-15,4-12-3 16,0-6-1-16,0-4 5 16,0-5 3-16,0-5 17 0,6-4-2 15,1 3-7-15,1-3 13 16,1 5-14-16,4 5-8 15,4 3-7-15,4 3 3 16,2 3-8-16,1 0 5 16,0 3 0-16,0 3-19 15,-8 2-34-15,-2 4-49 16,-8 0-74-16,-4 4-146 16,-2 1-340-16</inkml:trace>
  <inkml:trace contextRef="#ctx0" brushRef="#br0" timeOffset="198826.88">21586 10201 610 0,'0'0'199'0,"0"0"-71"15,0 0-7-15,0 0-46 0,0 0-22 16,0 0-17-16,0 0 35 15,0 2 21-15,0 6 1 16,0 0-39-16,0 4-9 16,3 1-18-16,5 5-17 15,7 4-5-15,-2 1 1 16,4-1-5-16,-2 3-1 16,1 4 4-16,-1-1-4 15,3 0-6-15,-2 0-4 16,-1-1-22-16,-1-2 1 0,-3-1-22 15,-2-2-68-15,-1-5 17 16,-2-6-85-16,0-3-337 16</inkml:trace>
  <inkml:trace contextRef="#ctx0" brushRef="#br0" timeOffset="199326.86">22349 10510 737 0,'0'0'198'0,"0"0"-88"16,0 0-15-16,0 0-15 15,0 0 19-15,0 0-32 16,0-3 15-16,0 3-33 16,0 3 1-16,-3 4-6 15,-9 0-14-15,-3 2 14 0,-13 3-11 16,-17 6-2-1,-16 6 1-15,-18 6-17 0,-17 1-1 16,-10 0-4-16,-1-2-3 16,1-3-7-16,11-5-5 15,15-4 1-15,16-6 4 16,15-2-6-16,15-4 3 16,11-2-9-16,13-3 3 15,5 0 1-15,5 0-9 16,0 0-6-16,8 0 2 15,12 0-38-15,3-3-32 16,4 0-47-16,1 2-120 16,-5 1-514-16</inkml:trace>
  <inkml:trace contextRef="#ctx0" brushRef="#br0" timeOffset="200226.08">21719 11376 617 0,'0'0'239'0,"0"0"-117"16,0 0 5-16,0 0-46 16,0 0-30-16,0 0 6 15,27 0 15-15,-21-12 2 16,1-4-3-16,-2-1 6 15,-4-3-2-15,1-2-3 16,-2-4-28-16,0-1-13 16,0 1-17-16,-3 2-7 15,-7 4-2-15,2 3-1 0,4 7 1 16,4 6 14 0,-2 1-10-16,1 3-4 0,1 0 14 15,-2 0-5-15,2 0-8 16,0 0 7-16,0 10-8 15,-1 4 4-15,1 2 4 16,0 1-5-16,0-1-2 16,1 2-5-16,10 2-1 15,2 2 0-15,4-1 0 16,3-2 0-16,1 3-7 16,5-1 1-16,-1-1-2 15,-1-1 1-15,1-3-6 16,-2-4 8-16,-1-4-11 15,-3-7-3-15,-4-1-4 0,2 0-3 16,-4-9 12-16,2-8 8 16,-1-5-1-16,-3-3 7 15,0-4 1-15,-1-1 7 16,-5-4 4-16,-4-1 3 16,-1 5 6-16,0 4-9 15,0 8-3-15,-6 6 10 16,2 7-5-16,2 2 4 15,2 3-15-15,-1 0-2 16,1 0 7-16,0 0-5 16,0 0-3-16,0 8 9 15,0 2-7-15,0 0-2 16,0 2-1-16,6-1 1 0,1 1 1 16,4 0 1-16,-2 2-4 15,3 1-6-15,2 4-6 16,7-2 3-16,2 1-4 15,1-1-3-15,2-3 2 16,0-3-17-16,-4-5-22 16,-2-4-19-16,-3-2-57 15,-6 0-190-15,0-13-323 16</inkml:trace>
  <inkml:trace contextRef="#ctx0" brushRef="#br0" timeOffset="200471.98">22535 11077 1151 0,'0'0'77'0,"0"0"80"15,0 0 5-15,0 0-91 16,0 0-39-16,0 0-12 15,-49-2 8-15,27 4-22 16,-1 2-1-16,-2-1-5 16,6-2-64-16,5-1-44 15,8 0-119-15,6 0-137 16</inkml:trace>
  <inkml:trace contextRef="#ctx0" brushRef="#br0" timeOffset="201060.5">22875 10822 1098 0,'0'0'122'15,"0"0"-74"-15,0 0 67 0,0 0-3 16,0 0-49-1,0 0-18-15,2 5-2 0,5 10 2 16,3 3 8-16,1 4-18 16,-2 2-3-16,0 3-9 15,2 1-8-15,-4 3-5 16,2 2-8-16,-1-1 9 16,0-2-8-16,-3-3-3 15,-2-6 3-15,-2-7-3 16,-1-4-1-16,0-6 1 15,0-3-8-15,0-1 8 16,0 0-6-16,-1 0 3 16,-2-11 2-16,1-5-2 15,-1-2 3-15,0-3 3 16,-4 3 2-16,0 3 7 0,-4 5-2 16,-2 5 1-1,-2 2 2-15,-4 2-2 0,2 1-6 16,-2 0 5-16,-1 1-8 15,2 10 0-15,-1 2-2 16,1 0 0-16,0 3 4 16,1-4-4-16,1 1 0 15,4-3-2-15,4-3-2 16,5 0-1-16,3-4-9 16,0 1-2-16,0 0-3 15,6 0-6-15,7 1-14 16,2-2-22-16,3-1-52 15,2-2-69-15,-1 0-207 16</inkml:trace>
  <inkml:trace contextRef="#ctx0" brushRef="#br0" timeOffset="201270.8">23378 10908 1408 0,'0'0'78'15,"0"0"7"-15,0 0 27 16,0 0-30-16,0 0-50 16,0 0-23-16,0 0-9 0,0 0-63 15,-1 0-146-15,-8-5-357 16</inkml:trace>
  <inkml:trace contextRef="#ctx0" brushRef="#br0" timeOffset="205508.7">17427 10549 409 0,'0'0'115'16,"0"0"-50"-16,0 0 49 15,0 0-21-15,0 0-42 16,0 0-10-16,0 0-3 15,-3-1 0-15,1 1-6 16,-1 0-1-16,-2 0 13 16,2 0-13-16,0 0 4 15,-2 0 4-15,-1 0-3 16,-2 0 0-16,-2 0-14 0,-2 0 3 16,-2 0-9-16,0 0-1 15,-5 1-4-15,0 2-6 16,-1 0 2-16,2 0-3 15,0 0-1-15,0-1 3 16,0 1-4-16,0 0-2 16,-1-1 0-16,-1-1 3 15,1 0 0-15,1 1-3 16,0-1 0-16,0 1 2 16,0-1 0-16,-1 0 2 15,3 1-4-15,-4 1 3 16,2-3-4-16,-3 1 2 0,-1 0-1 15,2-1 6-15,-3 2-6 16,-1-2 0-16,-1 0-2 16,-1 0 4-16,7 0-5 15,-1 0 3-15,5 0 0 16,-2 1 1-16,1 1 0 16,-3-1-1-16,2-1 0 15,-2 1 0-15,-1 2 0 16,-3-1 0-16,1 0 1 15,-2 0-4-15,-1 0 2 16,2 0-12-16,4-1-2 16,-1 1-10-16,4-1 20 15,0-1-5-15,-4 3 5 0,2-3 0 16,-3 1 6 0,-1-1-1-16,1 0 0 0,-1 0 0 15,1 0-1-15,3 0 2 16,-1 0 2-16,-1 0 1 15,2 0-3 1,-1 0 3-16,1 0 1 0,-1 0-3 16,-1 0 0-16,4 0-1 15,-4 0 0-15,2 0 1 16,-1 0 0-16,1 0-2 16,2 0 0-16,-4 2 1 15,-1-1 0-15,-4 2-1 16,-2 0 0-16,-1-3 1 15,0 1-1-15,-1 1 0 0,6-2 0 16,4 1 1-16,2 0-1 16,4-1 0-16,0 0 1 15,-2 0-3-15,-6 0 4 16,0 2-2-16,-6-1 0 16,1 1 1-16,-1-2-2 15,-4 0 1-15,1 0 0 16,1 0 0-16,6 0-4 15,6 0 3-15,2 0-1 16,3 0 1-16,-6 0 0 16,-1 0 0-16,-10 0-2 15,-2 3 0-15,0 2-5 16,1 0-1-16,2 0-4 0,2-2 8 16,0 0 2-1,-3-2 0-15,2-1 0 0,-1 0-30 16,4 2 12-16,2-2 18 15,2 1 3-15,4 1 0 16,1 1 0-16,-2-1 4 16,0 3-3-16,-1-3-1 15,0 0 1-15,0-2 3 16,0 0-3-16,-4 0 1 16,-2 0-1-16,1 0-1 15,1 0 0-15,4 0 1 16,5 0-1-16,-2 0 2 0,3 1-2 15,-4 3 1-15,1-1-2 16,-5 1 1-16,-1-1 0 16,2-2-1-16,-5 2 1 15,-3 0 0-15,-1 0 0 16,2 0 0-16,2-2-2 16,8-1 4-16,3 0 0 15,-2 0 3-15,0 0-3 16,-3 0 2-16,-5 0 4 15,-2 0 0-15,-3 0-6 16,-2 0-1-16,5 0-2 16,2 0 1-16,7 0 0 15,1 0 2-15,3 0-2 16,1 0 0-16,0-1 2 16,-1-2-2-16,-3 1 0 0,1 2 7 15,-2 0-6-15,-1 0 10 16,-5 0-11-16,-5 0 2 15,-1 0-2-15,5 0-12 16,6 0 8-16,8 0 1 16,3 0 3-16,0 0 0 15,-2 0 1-15,1 2-1 16,-1-1 3-16,-5 2-1 16,1 0 12-16,-3 1-2 15,-1-1-3-15,-1 0 6 16,1 1-15-16,0-1 6 15,2 0 2-15,-4 0 11 0,5 0 7 16,-4-2-1-16,4 0-6 16,-2 1 11-16,0 1-20 15,-7 2-2-15,-4 2-2 16,1 2-5-16,2-4 0 16,1-2-1-16,-2 0 6 15,-4-2 2-15,1 1-2 16,5-2-3-16,4 0 43 15,7 0 0-15,1 0-32 16,3-3-6-16,2 2-5 16,0-1 2-16,2 1-5 15,2-2 0-15,-2 2-1 16,1 1 1-16,-2-2 3 0,3 2-2 16,-2 0-1-16,0 0 0 15,1-1 0-15,1 1-3 16,-2 0 3-16,3-2 0 15,-2 2 3-15,2 0-2 16,0-1-2-16,0 1 1 16,0 0-10-16,0 0 3 15,0 0-12-15,0 0-42 16,9 0-17-16,6 0-91 16,0-4-37-16,1-6-593 15</inkml:trace>
  <inkml:trace contextRef="#ctx0" brushRef="#br0" timeOffset="-190143.93">8918 2699 553 0,'0'0'110'0,"0"0"12"15,0 0-53-15,0 0-16 16,0 0-22-16,0 0 16 0,0 0-23 16,0-4 9-16,0 4-16 15,0 0-14-15,0 0 1 16,3 0-4-16,2 0 0 16,2 4-2-16,1 7 5 15,4 3-5-15,-2 2 4 16,1-2-1-16,-1 2 9 15,-1-4-8-15,-1-2-1 16,-4 0 5-16,2-3-3 16,-2 0-3-16,2 0 0 15,0-2 1-15,2-1 6 16,4-3-6-16,-3-1 7 16,0 0 6-16,4 0 2 15,2-7 15-15,4-11-2 0,7-5-9 16,2-5 6-16,3-2-17 31,4-1 9-31,-3 0 1 0,1 0-4 0,-1 3 27 16,-6 1-34-16,0 3 13 15,-5 3-7-15,3 4-6 16,-5 6-6-16,-10 5-2 16,-1 4 7-16,-5 0-5 15,-3 2-1-15,0 0-1 16,0 0 6-16,0 0-5 15,0 0-1-15,0 0 0 0,0 0-16 16,0 0 2-16,0 0-102 16,7 6 45-16,0 1-19 15,2 0-125-15,2 0-260 16</inkml:trace>
  <inkml:trace contextRef="#ctx0" brushRef="#br0" timeOffset="-187942.8">8850 8088 539 0,'0'0'49'16,"0"0"52"-16,0 0 5 15,0 0-35-15,0 0 2 16,0 0-29-16,0-13 11 15,0 12-20-15,0 1-14 16,0-2-14-16,0 2-6 0,0-1 1 16,0 1-2-1,0 0 0-15,0 0-1 0,10 0 1 16,-1 0 0-16,-1 0 2 16,2 0 7-16,-4 0 3 15,0 0-3-15,5 0-6 16,-3 6 6-16,1 5-8 15,-1 5 4-15,-2 5-2 16,1 1 2-16,-2 1 5 16,-2-2-3-16,0-2-1 15,1-7-1-15,-1-3-4 16,3-5-2-16,6-4 2 0,3 0-1 16,9-20 9-16,4-8-6 15,2-5-2 1,6-3 6-16,3-1-7 15,-1-1 9-15,1 1 4 16,-6 6-3-16,-5 8 5 0,-8 10-11 16,-5 7-1-16,-2 6-3 15,2 0-1-15,-3 0 1 16,1 0 0-16,-5 0-4 16,-2 6 2-16,-5 2 1 15,-1 1 1-15,0-1-1 16,0 0 0-16,0 2-56 15,-1-1-83-15,-11-1-329 0</inkml:trace>
  <inkml:trace contextRef="#ctx0" brushRef="#br0" timeOffset="-183995.14">13825 9006 266 0,'0'0'121'16,"0"0"-16"-16,0 0-20 16,0 0 15-16,0 0-17 15,0 0-60-15,-3-20 0 16,3 17 24-16,0-4-14 16,0 0 9-16,0-2-10 15,0-1 29-15,0 0-28 16,0 1-11-16,0 2 8 15,0 1-13-15,0 1-3 0,0-1 15 16,0 2-25 0,0-2 0-16,3-1-4 0,5-2 1 15,4 1-2-15,-2 1 1 16,-1-1 0-16,4 0 0 16,0 1 1-16,-1-1-1 15,2-1 0-15,0 4 0 16,-1-1 2-16,1 2-2 15,0 0 1-15,-1-1-2 16,-1 2 1-16,-1 1 0 16,1-3 0-16,3 4 0 15,-1-3-1-15,5-1 2 16,2 0 0-16,3-1-1 16,0 0 0-16,-4 1-1 0,-3 1-1 15,-1-1 2 1,-4 3 1-16,3 2-1 0,5-2 0 15,2 2 0-15,3 0 0 16,2 0 0-16,-3 0 0 16,3 0-3-16,1 2 3 15,1-1 0-15,-2 2 0 16,-2 0-3-16,0-1-3 16,-2 0 6-16,2 1-3 15,2-1 3-15,3 0 0 16,3 1 0-16,-1-1 0 15,1 1 0-15,-4 1-9 16,-3 2-7-16,0-2 11 0,2 4-4 16,2-3 7-16,1 2-4 15,2 1-1-15,0 0 6 16,-2 2-11-16,-3-1 8 16,-2 1-5-16,-3 2-3 15,2-1 3 1,-1 0 4-16,-1 1 3 0,1-1 1 15,-4 0-7-15,0 2 7 16,1 2-1-16,0 4 2 16,5 2-3-16,1 3 3 15,-1 1 0-15,3 2 2 16,-3-1-1-16,-1-3-2 16,-2 3 1-16,-2-5-1 0,-6 0 1 15,0-1 0-15,-6 0 0 16,0 2 0-16,1 2 3 15,-2 1-6-15,2 2 2 16,2 1 1-16,-1-2 4 16,1-1-3-16,-1 3 3 15,2-5-3-15,1 2 1 16,-3 0-2-16,3-1 0 16,-6 0 1-16,1-2-1 15,-3 1 0-15,-1 2 1 16,-1-1 2-16,2 0-2 15,0-1-2-15,-1-1-1 16,-1 1 2-16,2-1 2 16,0 0-2-16,-2-1 0 0,-1-2 1 15,0 1 3 1,-3-1-3-16,0-1-1 0,0 0 3 16,0 0 3-16,0 2-2 15,0-1 0-15,3-1-1 16,2-1 0-16,-2 0-2 15,0-3-1-15,0 2 0 16,0-2 0-16,-2 0 0 16,-1 1 1-16,0-1 6 15,0 2-5-15,0 0-1 16,0-1-1-16,0 1 2 16,-1-2 6-16,-3 1-7 0,4-1 3 15,0-1-3 1,0 3 0-16,-4-2-1 0,1 0 0 15,-1 0 2-15,-2 1-5 16,-2 4 6-16,-2-1-1 16,-5 2 14-16,-1 1-15 15,-4-1 11-15,1 0-9 16,5-6 0-16,1-2-3 16,4-1 0-16,6-3 0 15,-3 0 1-15,-1-2-1 16,-4 4 0-16,-2 3 0 15,-5 2 1-15,-3 2-1 16,1-2 0-16,-2 4 2 0,-2-2 2 16,2 0-1-16,1-3 1 15,5-3-1-15,1-1-2 16,3-3-1-16,0 3 0 16,-6 1 2-16,-2 1-2 15,-8 3 0-15,-5 3 4 16,-3 3 13-16,-4 2-12 15,2 1 7-15,-1-2 5 16,0 1 1-16,2-3 9 16,1-3-6-16,5-4-12 15,-1-4 8-15,2 0-12 16,1-1 5-16,-4 1-3 16,0 1-1-16,-3 1 8 0,-1 2-6 15,-3 0-1 1,-1-2 11-16,2 1-14 0,-1-2-3 15,1-3-1-15,5-1 4 16,3-2-4-16,2-2 1 16,1-1 0-16,-3-1-1 15,-2 1-1-15,-6 2 0 16,3 2-2-16,-2 0 3 16,0 1 0-16,5-2 0 15,2-1 0-15,1 0-2 16,5-2 3-16,1 1-1 15,0-2 0-15,-1 0 0 0,-5 0 0 16,-6 0 0 0,0 3 0-16,-5 1 0 0,-3 0 1 15,2 0-1-15,-2 0 0 16,2-2 2-16,0-1-5 16,2-1 3-16,-2 0 0 15,-1 0 0-15,9-6 1 16,2 1-2-16,4-1 0 15,7 1 1-15,-3-2 0 16,3 1 1-16,-4-3 0 16,2-1-1-16,-1 0-1 15,1-1 0-15,2 0-1 16,4 0 0-16,1 1 2 16,1-4 0-16,-1-3-3 15,-2 1 2-15,0-2-47 0,-3 1 36 16,3 0 3-16,3 0-14 15,-3 1 23-15,2 4 2 16,1-2-1-16,-3 0 25 16,4-2-5-16,0-2-12 15,-1-2-9-15,0-1 10 16,4 0 0-16,-1-3-8 16,1-2 7-16,0 0-5 15,-2-1-2-15,1-3-2 16,1 6 1-16,1 2 0 15,1 0 13-15,3 5 37 16,0 2-32-16,4-3-16 0,2 2 7 16,0-1-1-16,0-1-7 15,0 2 2-15,0-1 14 16,0 1-8-16,0-3-3 16,0-1 2-16,0-1-2 15,0 0 4-15,0 0-9 16,0-1 21-16,0 1-9 15,-3-1-12-15,1-1 0 16,0 1 6-16,1-1-2 16,1 1-6-16,-3-1 0 15,1-1 0-15,-1-3 6 16,0 1-2-16,0-2-4 16,0-1 3-16,3 0-2 0,0-4-2 15,0 0 0-15,0 0 1 16,0 1 2-16,3 6-2 15,3-1 0-15,-1 4 0 16,-1-1 2-16,2 2-2 16,-2-4 0-16,4-2 0 15,1-3-2-15,6-3 2 16,-2 0 0-16,3 4-3 16,0 1 5-16,-3 3-3 15,-3 4 1-15,1-6 0 16,1-2 2-16,0-4-2 15,5-4 0-15,2 0 0 0,1 0 2 16,4-3-2-16,4-3 0 16,2-2 0-16,3-4 1 15,1 2 0-15,1 3-1 16,2 3 0-16,4 1-7 16,5 1 6-16,7 4-3 15,5 0 1-15,1 6 1 16,2 3 1-16,-1 7-8 15,-5 4 9-15,3 4-28 16,2 5 1-16,4 0 1 16,6 1-17-16,1 2-39 15,1 1-40-15,-6 2 37 16,-11 1-14-16,-15 0-7 16,-11 0-106-16,-10 7-546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9-05T04:54:03.858"/>
    </inkml:context>
    <inkml:brush xml:id="br0">
      <inkml:brushProperty name="width" value="0.05292" units="cm"/>
      <inkml:brushProperty name="height" value="0.05292" units="cm"/>
      <inkml:brushProperty name="color" value="#FF0000"/>
    </inkml:brush>
  </inkml:definitions>
  <inkml:trace contextRef="#ctx0" brushRef="#br0">19957 14739 356 0,'0'0'44'16,"0"0"32"-16,0 0-18 15,0 0-3-15,0 0 22 16,0 0 5-16,0 0-25 16,0-2-23-16,0 2 0 15,0-1-16-15,0-1 22 0,0 2-17 16,0 0-20-1,0 0 7-15,0 0-8 16,0 0-2-16,0 0 0 0,0 0 2 16,0 0-3-16,2-1 1 15,1 0 0-15,1-1-2 16,1 1 1-16,2-2 1 16,-1 2 0-16,0 1 1 15,-3 0-1-15,0-2 0 16,-3 2 0-16,2 0 1 15,-2 0 1-15,0 0-2 16,0 0 4-16,0-1-2 16,1-1 4-16,-1 2-5 0,2-1 1 15,-1 1 7-15,2 0-8 16,-2 0 11-16,1 0-4 16,-1 0-7-16,-1 0 12 15,3 0-11-15,2 0 0 16,-1 0-2-16,1 0 5 15,1 0-4-15,0 0-1 16,-3 1 2-16,1 1-1 16,-1 1 0-16,0-1-1 15,0 0 0-15,-3-2 3 16,2 1-4-16,-2-1 1 16,0 0 0-16,0 0 2 0,0 0 4 15,0 0-6-15,0 0 0 16,0 0 5-16,0 0-2 15,0 0-3 1,1 0 0-16,1 0 3 0,1 0-1 16,2-8-2-16,2-3 0 15,0-2 0-15,1 0-1 16,0 0 1-16,0-1 0 16,-1-5-2-16,4-4-1 15,5-4-62-15,-1 2-70 16,0 2-280-16</inkml:trace>
  <inkml:trace contextRef="#ctx0" brushRef="#br0" timeOffset="2776.15">16284 14152 53 0,'0'0'77'16,"0"0"-53"-16,0 0-6 15,0 0-5-15,0 0 8 16,0 0-4-16,0 0 1 0,0 0 18 16,0 0 8-1,0 0-10-15,0 0-21 16,0 0-11-16,0 3 2 0,0-2-4 15,0 3 2-15,0 2 7 16,3 4 2-16,5 5 42 16,-1 3 7-16,3 4-24 15,2 6-12-15,5 8-3 16,4 16-11-16,10 14 106 16,17 11-31-16,8 6-44 15,10-1-13-15,3-11-24 16,-10-21 20-16,-7-22-24 15,-14-20 2-15,-13-8 11 16,-7-15-1-16,-6-16 33 16,-6-13-6-16,-3-14-27 0,-1-14 12 15,-1-14-7-15,4-9-9 16,5-8-3-16,2-7-2 16,9-9-3-16,8-9 0 15,12-8 2-15,14-4-9 16,8 7 7-16,2 17-35 15,-8 29-115-15,-23 32-471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437F-6FC3-9A82-8B0C-83CE73B4C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06773-4129-11F6-1681-64984CF5D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9F3958-58F2-03D2-F50D-5F661D5C7510}"/>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5" name="Footer Placeholder 4">
            <a:extLst>
              <a:ext uri="{FF2B5EF4-FFF2-40B4-BE49-F238E27FC236}">
                <a16:creationId xmlns:a16="http://schemas.microsoft.com/office/drawing/2014/main" id="{0F991206-8200-0B96-A9C8-A161E4CDF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FAED7-7D15-27D5-9A18-0FD6631CA620}"/>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140893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363B-7A30-AA3C-43C8-EA205DB38A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04792-561A-254F-6AC9-E8B72B5CB3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3D270-B39D-D0A2-D2D5-B409B37F67BC}"/>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5" name="Footer Placeholder 4">
            <a:extLst>
              <a:ext uri="{FF2B5EF4-FFF2-40B4-BE49-F238E27FC236}">
                <a16:creationId xmlns:a16="http://schemas.microsoft.com/office/drawing/2014/main" id="{008AD80A-66B8-D0AF-13DE-7BA3C9E97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08167-D93E-E39C-21AC-5F1F69E009FA}"/>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332677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AF493-A740-B8D0-ED4C-FD93B31623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8CEA90-0404-B080-61C5-FA5912925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37EF3-A768-4C81-7DD2-3CB0665AA24E}"/>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5" name="Footer Placeholder 4">
            <a:extLst>
              <a:ext uri="{FF2B5EF4-FFF2-40B4-BE49-F238E27FC236}">
                <a16:creationId xmlns:a16="http://schemas.microsoft.com/office/drawing/2014/main" id="{CCAF1069-A811-1566-25C8-6ABBD441F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476BE-E153-F627-14EF-43974BF438D4}"/>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185683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B267-3574-0383-C93E-7F2C9B3CB9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CAC46-E2A3-9758-211F-FD0593E3B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B5757-6C5B-EFA9-8248-4557C1B313DE}"/>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5" name="Footer Placeholder 4">
            <a:extLst>
              <a:ext uri="{FF2B5EF4-FFF2-40B4-BE49-F238E27FC236}">
                <a16:creationId xmlns:a16="http://schemas.microsoft.com/office/drawing/2014/main" id="{E0AC20F7-D3B1-008A-B258-3F943468C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D1FC9-F25F-9454-7B8C-3AC85C5F4F2D}"/>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223450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3148-D11C-2841-AD41-4CC20D5AE0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024C2-201F-2DCD-10F4-1AE12B213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DE073-CE8D-BF9F-A51F-2878A564D2E1}"/>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5" name="Footer Placeholder 4">
            <a:extLst>
              <a:ext uri="{FF2B5EF4-FFF2-40B4-BE49-F238E27FC236}">
                <a16:creationId xmlns:a16="http://schemas.microsoft.com/office/drawing/2014/main" id="{0B1828F2-7C7F-053B-5FD0-434BFD440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05143-2EB3-B594-BD2C-C54DFD435E70}"/>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264899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BA3-100E-B922-F546-E68D3814E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A410A-A646-919E-C05E-B1485D3FF4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707E9-149A-7473-64DA-3927857A8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FAE881-A08F-4710-73EA-77FF76800CA6}"/>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6" name="Footer Placeholder 5">
            <a:extLst>
              <a:ext uri="{FF2B5EF4-FFF2-40B4-BE49-F238E27FC236}">
                <a16:creationId xmlns:a16="http://schemas.microsoft.com/office/drawing/2014/main" id="{CC781C6B-32D2-0B4B-8EDE-C0C3C8978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74917-43D7-E370-06C5-6D2D8FE3E469}"/>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307859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D397-F8E6-0E04-B884-A9A0598C8C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28DDA-E18B-F036-F817-A0E203075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1244B6-15C8-8ADD-5FB2-811E6F600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0EA660-474E-8252-F5F9-B8D419D87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7F422-86F8-F9D3-41D6-97B5805A2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848830-107F-1CF7-3E29-0FEA8F5F2E9F}"/>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8" name="Footer Placeholder 7">
            <a:extLst>
              <a:ext uri="{FF2B5EF4-FFF2-40B4-BE49-F238E27FC236}">
                <a16:creationId xmlns:a16="http://schemas.microsoft.com/office/drawing/2014/main" id="{DE646FA1-7054-1A6F-9843-196DCE93A8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6A7271-5E01-07F2-8275-386AAEEEBC28}"/>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194315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115A-6BEF-DC45-C502-A19F77BBF8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947A92-9289-0EA0-155D-D21B1E465CA4}"/>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4" name="Footer Placeholder 3">
            <a:extLst>
              <a:ext uri="{FF2B5EF4-FFF2-40B4-BE49-F238E27FC236}">
                <a16:creationId xmlns:a16="http://schemas.microsoft.com/office/drawing/2014/main" id="{E16E1FB6-3B9C-1F23-DDCB-F32DF53DD5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55BEAD-B161-372D-AD1E-5D761263BF0C}"/>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220691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AA52F0-6F4C-BB3E-B873-C03D8A85FEDB}"/>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3" name="Footer Placeholder 2">
            <a:extLst>
              <a:ext uri="{FF2B5EF4-FFF2-40B4-BE49-F238E27FC236}">
                <a16:creationId xmlns:a16="http://schemas.microsoft.com/office/drawing/2014/main" id="{359A9C79-56E6-18B6-BD09-CB3D6D5CFC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647BB9-6012-E585-F9AF-467663794495}"/>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17673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0A7C-53DB-BBA2-2C31-0A0133DA3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588C72-A96F-0D0E-AF06-48CAF06665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9530D-8244-911A-0237-459C4C0B8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407FD-1DEA-9364-E49E-9C7CCE715663}"/>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6" name="Footer Placeholder 5">
            <a:extLst>
              <a:ext uri="{FF2B5EF4-FFF2-40B4-BE49-F238E27FC236}">
                <a16:creationId xmlns:a16="http://schemas.microsoft.com/office/drawing/2014/main" id="{A31B2734-1FC0-87F5-3860-584B159EF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17D0F-2EB3-E36A-A690-03FF8E567C4E}"/>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12642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D058-9A4E-11B5-D0C7-A06B80FB8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08ABC5-9ECC-6F42-CA66-A1DE1E1BD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2E4035-DF2F-B1DE-1617-DE4D6FE25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A61D8-DFFC-92BD-953F-85013FFA298F}"/>
              </a:ext>
            </a:extLst>
          </p:cNvPr>
          <p:cNvSpPr>
            <a:spLocks noGrp="1"/>
          </p:cNvSpPr>
          <p:nvPr>
            <p:ph type="dt" sz="half" idx="10"/>
          </p:nvPr>
        </p:nvSpPr>
        <p:spPr/>
        <p:txBody>
          <a:bodyPr/>
          <a:lstStyle/>
          <a:p>
            <a:fld id="{A1699DFC-F793-4504-928C-2BD44AC1A37D}" type="datetimeFigureOut">
              <a:rPr lang="en-US" smtClean="0"/>
              <a:t>9/5/2022</a:t>
            </a:fld>
            <a:endParaRPr lang="en-US"/>
          </a:p>
        </p:txBody>
      </p:sp>
      <p:sp>
        <p:nvSpPr>
          <p:cNvPr id="6" name="Footer Placeholder 5">
            <a:extLst>
              <a:ext uri="{FF2B5EF4-FFF2-40B4-BE49-F238E27FC236}">
                <a16:creationId xmlns:a16="http://schemas.microsoft.com/office/drawing/2014/main" id="{DA2EF43C-26DB-F3A7-84EE-AD41CD85D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7CACD-1CB9-F71B-B076-EBF204E6B395}"/>
              </a:ext>
            </a:extLst>
          </p:cNvPr>
          <p:cNvSpPr>
            <a:spLocks noGrp="1"/>
          </p:cNvSpPr>
          <p:nvPr>
            <p:ph type="sldNum" sz="quarter" idx="12"/>
          </p:nvPr>
        </p:nvSpPr>
        <p:spPr/>
        <p:txBody>
          <a:bodyPr/>
          <a:lstStyle/>
          <a:p>
            <a:fld id="{8CF33682-959E-4747-B589-3ADE19AB2666}" type="slidenum">
              <a:rPr lang="en-US" smtClean="0"/>
              <a:t>‹#›</a:t>
            </a:fld>
            <a:endParaRPr lang="en-US"/>
          </a:p>
        </p:txBody>
      </p:sp>
    </p:spTree>
    <p:extLst>
      <p:ext uri="{BB962C8B-B14F-4D97-AF65-F5344CB8AC3E}">
        <p14:creationId xmlns:p14="http://schemas.microsoft.com/office/powerpoint/2010/main" val="414144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B760B-DFBF-C229-50B0-2F5C48346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BC4EBD-E2CD-4F0A-884C-C3ABFF283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FE9CF-1D84-7B59-D59D-74DDF512A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99DFC-F793-4504-928C-2BD44AC1A37D}" type="datetimeFigureOut">
              <a:rPr lang="en-US" smtClean="0"/>
              <a:t>9/5/2022</a:t>
            </a:fld>
            <a:endParaRPr lang="en-US"/>
          </a:p>
        </p:txBody>
      </p:sp>
      <p:sp>
        <p:nvSpPr>
          <p:cNvPr id="5" name="Footer Placeholder 4">
            <a:extLst>
              <a:ext uri="{FF2B5EF4-FFF2-40B4-BE49-F238E27FC236}">
                <a16:creationId xmlns:a16="http://schemas.microsoft.com/office/drawing/2014/main" id="{6674AEA0-5C8B-24C5-0E90-58C4052B49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02809F-02D1-DDCF-DDF6-D13BB918AA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33682-959E-4747-B589-3ADE19AB2666}" type="slidenum">
              <a:rPr lang="en-US" smtClean="0"/>
              <a:t>‹#›</a:t>
            </a:fld>
            <a:endParaRPr lang="en-US"/>
          </a:p>
        </p:txBody>
      </p:sp>
    </p:spTree>
    <p:extLst>
      <p:ext uri="{BB962C8B-B14F-4D97-AF65-F5344CB8AC3E}">
        <p14:creationId xmlns:p14="http://schemas.microsoft.com/office/powerpoint/2010/main" val="89212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7.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customXml" Target="../ink/ink4.xml"/><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ustomXml" Target="../ink/ink6.xml"/></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customXml" Target="../ink/ink8.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0872-7ACD-793C-1B0A-88D2279FCF95}"/>
              </a:ext>
            </a:extLst>
          </p:cNvPr>
          <p:cNvSpPr>
            <a:spLocks noGrp="1"/>
          </p:cNvSpPr>
          <p:nvPr>
            <p:ph type="ctrTitle"/>
          </p:nvPr>
        </p:nvSpPr>
        <p:spPr/>
        <p:txBody>
          <a:bodyPr/>
          <a:lstStyle/>
          <a:p>
            <a:r>
              <a:rPr lang="en-US" dirty="0"/>
              <a:t>Birth Death Process</a:t>
            </a:r>
          </a:p>
        </p:txBody>
      </p:sp>
    </p:spTree>
    <p:extLst>
      <p:ext uri="{BB962C8B-B14F-4D97-AF65-F5344CB8AC3E}">
        <p14:creationId xmlns:p14="http://schemas.microsoft.com/office/powerpoint/2010/main" val="183395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8B5E53-5531-47D6-AE8E-465784469A6C}"/>
              </a:ext>
            </a:extLst>
          </p:cNvPr>
          <p:cNvPicPr>
            <a:picLocks noChangeAspect="1"/>
          </p:cNvPicPr>
          <p:nvPr/>
        </p:nvPicPr>
        <p:blipFill>
          <a:blip r:embed="rId2"/>
          <a:stretch>
            <a:fillRect/>
          </a:stretch>
        </p:blipFill>
        <p:spPr>
          <a:xfrm>
            <a:off x="1304925" y="28575"/>
            <a:ext cx="9582150" cy="6800850"/>
          </a:xfrm>
          <a:prstGeom prst="rect">
            <a:avLst/>
          </a:prstGeom>
        </p:spPr>
      </p:pic>
    </p:spTree>
    <p:extLst>
      <p:ext uri="{BB962C8B-B14F-4D97-AF65-F5344CB8AC3E}">
        <p14:creationId xmlns:p14="http://schemas.microsoft.com/office/powerpoint/2010/main" val="244082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6C64F4-7BE1-4A62-AE98-73221ACCFD49}"/>
              </a:ext>
            </a:extLst>
          </p:cNvPr>
          <p:cNvPicPr>
            <a:picLocks noChangeAspect="1"/>
          </p:cNvPicPr>
          <p:nvPr/>
        </p:nvPicPr>
        <p:blipFill>
          <a:blip r:embed="rId2"/>
          <a:stretch>
            <a:fillRect/>
          </a:stretch>
        </p:blipFill>
        <p:spPr>
          <a:xfrm>
            <a:off x="1343025" y="61912"/>
            <a:ext cx="9505950" cy="6734175"/>
          </a:xfrm>
          <a:prstGeom prst="rect">
            <a:avLst/>
          </a:prstGeom>
        </p:spPr>
      </p:pic>
    </p:spTree>
    <p:extLst>
      <p:ext uri="{BB962C8B-B14F-4D97-AF65-F5344CB8AC3E}">
        <p14:creationId xmlns:p14="http://schemas.microsoft.com/office/powerpoint/2010/main" val="69873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B7A3B6-67BC-4DDA-95AD-DFCCD2F284B9}"/>
              </a:ext>
            </a:extLst>
          </p:cNvPr>
          <p:cNvPicPr>
            <a:picLocks noChangeAspect="1"/>
          </p:cNvPicPr>
          <p:nvPr/>
        </p:nvPicPr>
        <p:blipFill>
          <a:blip r:embed="rId2"/>
          <a:stretch>
            <a:fillRect/>
          </a:stretch>
        </p:blipFill>
        <p:spPr>
          <a:xfrm>
            <a:off x="1023937" y="157162"/>
            <a:ext cx="10144125" cy="654367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5468A8D-6D0F-40EA-8B97-9C9E3C560D85}"/>
                  </a:ext>
                </a:extLst>
              </p14:cNvPr>
              <p14:cNvContentPartPr/>
              <p14:nvPr/>
            </p14:nvContentPartPr>
            <p14:xfrm>
              <a:off x="8861400" y="2010240"/>
              <a:ext cx="2590920" cy="3253320"/>
            </p14:xfrm>
          </p:contentPart>
        </mc:Choice>
        <mc:Fallback xmlns="">
          <p:pic>
            <p:nvPicPr>
              <p:cNvPr id="2" name="Ink 1">
                <a:extLst>
                  <a:ext uri="{FF2B5EF4-FFF2-40B4-BE49-F238E27FC236}">
                    <a16:creationId xmlns:a16="http://schemas.microsoft.com/office/drawing/2014/main" id="{C5468A8D-6D0F-40EA-8B97-9C9E3C560D85}"/>
                  </a:ext>
                </a:extLst>
              </p:cNvPr>
              <p:cNvPicPr/>
              <p:nvPr/>
            </p:nvPicPr>
            <p:blipFill>
              <a:blip r:embed="rId6"/>
              <a:stretch>
                <a:fillRect/>
              </a:stretch>
            </p:blipFill>
            <p:spPr>
              <a:xfrm>
                <a:off x="8852040" y="2000880"/>
                <a:ext cx="2609640" cy="3272040"/>
              </a:xfrm>
              <a:prstGeom prst="rect">
                <a:avLst/>
              </a:prstGeom>
            </p:spPr>
          </p:pic>
        </mc:Fallback>
      </mc:AlternateContent>
    </p:spTree>
    <p:extLst>
      <p:ext uri="{BB962C8B-B14F-4D97-AF65-F5344CB8AC3E}">
        <p14:creationId xmlns:p14="http://schemas.microsoft.com/office/powerpoint/2010/main" val="2686123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75E49A-AFCA-48A7-BC85-BCB0CF1C8AC4}"/>
              </a:ext>
            </a:extLst>
          </p:cNvPr>
          <p:cNvPicPr>
            <a:picLocks noChangeAspect="1"/>
          </p:cNvPicPr>
          <p:nvPr/>
        </p:nvPicPr>
        <p:blipFill rotWithShape="1">
          <a:blip r:embed="rId2"/>
          <a:srcRect b="54688"/>
          <a:stretch/>
        </p:blipFill>
        <p:spPr>
          <a:xfrm>
            <a:off x="1081087" y="123825"/>
            <a:ext cx="10029825" cy="2995295"/>
          </a:xfrm>
          <a:prstGeom prst="rect">
            <a:avLst/>
          </a:prstGeom>
        </p:spPr>
      </p:pic>
    </p:spTree>
    <p:extLst>
      <p:ext uri="{BB962C8B-B14F-4D97-AF65-F5344CB8AC3E}">
        <p14:creationId xmlns:p14="http://schemas.microsoft.com/office/powerpoint/2010/main" val="183002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3F9907-E2ED-451C-91C2-718608FA1525}"/>
              </a:ext>
            </a:extLst>
          </p:cNvPr>
          <p:cNvPicPr>
            <a:picLocks noChangeAspect="1"/>
          </p:cNvPicPr>
          <p:nvPr/>
        </p:nvPicPr>
        <p:blipFill>
          <a:blip r:embed="rId2"/>
          <a:stretch>
            <a:fillRect/>
          </a:stretch>
        </p:blipFill>
        <p:spPr>
          <a:xfrm>
            <a:off x="1028700" y="371475"/>
            <a:ext cx="10134600" cy="6115050"/>
          </a:xfrm>
          <a:prstGeom prst="rect">
            <a:avLst/>
          </a:prstGeom>
        </p:spPr>
      </p:pic>
    </p:spTree>
    <p:extLst>
      <p:ext uri="{BB962C8B-B14F-4D97-AF65-F5344CB8AC3E}">
        <p14:creationId xmlns:p14="http://schemas.microsoft.com/office/powerpoint/2010/main" val="239196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553DCC-2372-4B8B-A990-71CE7E9A7CF8}"/>
              </a:ext>
            </a:extLst>
          </p:cNvPr>
          <p:cNvPicPr>
            <a:picLocks noChangeAspect="1"/>
          </p:cNvPicPr>
          <p:nvPr/>
        </p:nvPicPr>
        <p:blipFill>
          <a:blip r:embed="rId2"/>
          <a:stretch>
            <a:fillRect/>
          </a:stretch>
        </p:blipFill>
        <p:spPr>
          <a:xfrm>
            <a:off x="1525270" y="1028700"/>
            <a:ext cx="9486900" cy="4800600"/>
          </a:xfrm>
          <a:prstGeom prst="rect">
            <a:avLst/>
          </a:prstGeom>
        </p:spPr>
      </p:pic>
      <p:sp>
        <p:nvSpPr>
          <p:cNvPr id="4" name="TextBox 3">
            <a:extLst>
              <a:ext uri="{FF2B5EF4-FFF2-40B4-BE49-F238E27FC236}">
                <a16:creationId xmlns:a16="http://schemas.microsoft.com/office/drawing/2014/main" id="{1608B2C5-C196-44CD-ABEB-493C55759AAC}"/>
              </a:ext>
            </a:extLst>
          </p:cNvPr>
          <p:cNvSpPr txBox="1"/>
          <p:nvPr/>
        </p:nvSpPr>
        <p:spPr>
          <a:xfrm>
            <a:off x="843280" y="6021755"/>
            <a:ext cx="8117840" cy="369332"/>
          </a:xfrm>
          <a:prstGeom prst="rect">
            <a:avLst/>
          </a:prstGeom>
          <a:noFill/>
        </p:spPr>
        <p:txBody>
          <a:bodyPr wrap="square">
            <a:spAutoFit/>
          </a:bodyPr>
          <a:lstStyle/>
          <a:p>
            <a:pPr marL="285750" indent="-285750">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a </a:t>
            </a:r>
            <a:r>
              <a:rPr lang="en-US" sz="1800" b="1" i="0" u="none" strike="noStrike" baseline="0" dirty="0">
                <a:solidFill>
                  <a:srgbClr val="000000"/>
                </a:solidFill>
                <a:latin typeface="Times New Roman" panose="02020603050405020304" pitchFamily="18" charset="0"/>
              </a:rPr>
              <a:t>genus </a:t>
            </a:r>
            <a:r>
              <a:rPr lang="en-US" sz="1800" b="0" i="0" u="none" strike="noStrike" baseline="0" dirty="0">
                <a:solidFill>
                  <a:srgbClr val="000000"/>
                </a:solidFill>
                <a:latin typeface="Times New Roman" panose="02020603050405020304" pitchFamily="18" charset="0"/>
              </a:rPr>
              <a:t>is a low-level taxonomic rank used in the classification of living</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2C9D423-79FA-4CC7-8A16-6D0F1E084726}"/>
                  </a:ext>
                </a:extLst>
              </p14:cNvPr>
              <p14:cNvContentPartPr/>
              <p14:nvPr/>
            </p14:nvContentPartPr>
            <p14:xfrm>
              <a:off x="2444400" y="747720"/>
              <a:ext cx="8944560" cy="4122000"/>
            </p14:xfrm>
          </p:contentPart>
        </mc:Choice>
        <mc:Fallback xmlns="">
          <p:pic>
            <p:nvPicPr>
              <p:cNvPr id="2" name="Ink 1">
                <a:extLst>
                  <a:ext uri="{FF2B5EF4-FFF2-40B4-BE49-F238E27FC236}">
                    <a16:creationId xmlns:a16="http://schemas.microsoft.com/office/drawing/2014/main" id="{12C9D423-79FA-4CC7-8A16-6D0F1E084726}"/>
                  </a:ext>
                </a:extLst>
              </p:cNvPr>
              <p:cNvPicPr/>
              <p:nvPr/>
            </p:nvPicPr>
            <p:blipFill>
              <a:blip r:embed="rId4"/>
              <a:stretch>
                <a:fillRect/>
              </a:stretch>
            </p:blipFill>
            <p:spPr>
              <a:xfrm>
                <a:off x="2435040" y="738360"/>
                <a:ext cx="8963280" cy="4140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80831F1-5BAE-2815-3763-A15841DE5FA8}"/>
                  </a:ext>
                </a:extLst>
              </p14:cNvPr>
              <p14:cNvContentPartPr/>
              <p14:nvPr/>
            </p14:nvContentPartPr>
            <p14:xfrm>
              <a:off x="7164360" y="4338360"/>
              <a:ext cx="1276920" cy="132480"/>
            </p14:xfrm>
          </p:contentPart>
        </mc:Choice>
        <mc:Fallback xmlns="">
          <p:pic>
            <p:nvPicPr>
              <p:cNvPr id="5" name="Ink 4">
                <a:extLst>
                  <a:ext uri="{FF2B5EF4-FFF2-40B4-BE49-F238E27FC236}">
                    <a16:creationId xmlns:a16="http://schemas.microsoft.com/office/drawing/2014/main" id="{E80831F1-5BAE-2815-3763-A15841DE5FA8}"/>
                  </a:ext>
                </a:extLst>
              </p:cNvPr>
              <p:cNvPicPr/>
              <p:nvPr/>
            </p:nvPicPr>
            <p:blipFill>
              <a:blip r:embed="rId6"/>
              <a:stretch>
                <a:fillRect/>
              </a:stretch>
            </p:blipFill>
            <p:spPr>
              <a:xfrm>
                <a:off x="7155000" y="4329000"/>
                <a:ext cx="1295640" cy="151200"/>
              </a:xfrm>
              <a:prstGeom prst="rect">
                <a:avLst/>
              </a:prstGeom>
            </p:spPr>
          </p:pic>
        </mc:Fallback>
      </mc:AlternateContent>
    </p:spTree>
    <p:extLst>
      <p:ext uri="{BB962C8B-B14F-4D97-AF65-F5344CB8AC3E}">
        <p14:creationId xmlns:p14="http://schemas.microsoft.com/office/powerpoint/2010/main" val="331444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03B443-844D-4A95-8D2E-86234CA270B7}"/>
              </a:ext>
            </a:extLst>
          </p:cNvPr>
          <p:cNvPicPr>
            <a:picLocks noChangeAspect="1"/>
          </p:cNvPicPr>
          <p:nvPr/>
        </p:nvPicPr>
        <p:blipFill>
          <a:blip r:embed="rId2"/>
          <a:stretch>
            <a:fillRect/>
          </a:stretch>
        </p:blipFill>
        <p:spPr>
          <a:xfrm>
            <a:off x="609600" y="497840"/>
            <a:ext cx="10403840" cy="5547360"/>
          </a:xfrm>
          <a:prstGeom prst="rect">
            <a:avLst/>
          </a:prstGeom>
        </p:spPr>
      </p:pic>
    </p:spTree>
    <p:extLst>
      <p:ext uri="{BB962C8B-B14F-4D97-AF65-F5344CB8AC3E}">
        <p14:creationId xmlns:p14="http://schemas.microsoft.com/office/powerpoint/2010/main" val="7275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855027-B5EE-4D9D-A531-E0EEEDC6375C}"/>
              </a:ext>
            </a:extLst>
          </p:cNvPr>
          <p:cNvPicPr>
            <a:picLocks noChangeAspect="1"/>
          </p:cNvPicPr>
          <p:nvPr/>
        </p:nvPicPr>
        <p:blipFill>
          <a:blip r:embed="rId2"/>
          <a:stretch>
            <a:fillRect/>
          </a:stretch>
        </p:blipFill>
        <p:spPr>
          <a:xfrm>
            <a:off x="1391920" y="497841"/>
            <a:ext cx="9042399" cy="4450080"/>
          </a:xfrm>
          <a:prstGeom prst="rect">
            <a:avLst/>
          </a:prstGeom>
        </p:spPr>
      </p:pic>
      <p:sp>
        <p:nvSpPr>
          <p:cNvPr id="5" name="TextBox 4">
            <a:extLst>
              <a:ext uri="{FF2B5EF4-FFF2-40B4-BE49-F238E27FC236}">
                <a16:creationId xmlns:a16="http://schemas.microsoft.com/office/drawing/2014/main" id="{C095219C-A175-4F79-BC29-DC7A90F82B8D}"/>
              </a:ext>
            </a:extLst>
          </p:cNvPr>
          <p:cNvSpPr txBox="1"/>
          <p:nvPr/>
        </p:nvSpPr>
        <p:spPr>
          <a:xfrm>
            <a:off x="1524000" y="5283815"/>
            <a:ext cx="9479280" cy="1200329"/>
          </a:xfrm>
          <a:prstGeom prst="rect">
            <a:avLst/>
          </a:prstGeom>
          <a:noFill/>
        </p:spPr>
        <p:txBody>
          <a:bodyPr wrap="square">
            <a:spAutoFit/>
          </a:bodyPr>
          <a:lstStyle/>
          <a:p>
            <a:r>
              <a:rPr lang="en-US" b="0" i="0" dirty="0">
                <a:solidFill>
                  <a:srgbClr val="4D5156"/>
                </a:solidFill>
                <a:effectLst/>
                <a:latin typeface="arial" panose="020B0604020202020204" pitchFamily="34" charset="0"/>
              </a:rPr>
              <a:t>If we take k to be a positive integer, we get a special case of gamma probability distribution, known as the </a:t>
            </a:r>
            <a:r>
              <a:rPr lang="en-US" b="1" i="0" dirty="0">
                <a:solidFill>
                  <a:srgbClr val="5F6368"/>
                </a:solidFill>
                <a:effectLst/>
                <a:latin typeface="arial" panose="020B0604020202020204" pitchFamily="34" charset="0"/>
              </a:rPr>
              <a:t>Erlang distribution</a:t>
            </a:r>
            <a:r>
              <a:rPr lang="en-US" b="0" i="0" dirty="0">
                <a:solidFill>
                  <a:srgbClr val="4D5156"/>
                </a:solidFill>
                <a:effectLst/>
                <a:latin typeface="arial" panose="020B0604020202020204" pitchFamily="34" charset="0"/>
              </a:rPr>
              <a:t>. </a:t>
            </a:r>
            <a:r>
              <a:rPr lang="en-US" b="0" i="0" dirty="0">
                <a:solidFill>
                  <a:srgbClr val="202124"/>
                </a:solidFill>
                <a:effectLst/>
                <a:latin typeface="arial" panose="020B0604020202020204" pitchFamily="34" charset="0"/>
              </a:rPr>
              <a:t>The difference between Erlang and Gamma is that in a Gamma distribution, </a:t>
            </a:r>
            <a:r>
              <a:rPr lang="en-US" b="1" i="0" dirty="0">
                <a:solidFill>
                  <a:srgbClr val="202124"/>
                </a:solidFill>
                <a:effectLst/>
                <a:latin typeface="arial" panose="020B0604020202020204" pitchFamily="34" charset="0"/>
              </a:rPr>
              <a:t>k can be a non-integer (positive real number)</a:t>
            </a:r>
            <a:r>
              <a:rPr lang="en-US" b="0" i="0" dirty="0">
                <a:solidFill>
                  <a:srgbClr val="202124"/>
                </a:solidFill>
                <a:effectLst/>
                <a:latin typeface="arial" panose="020B0604020202020204" pitchFamily="34" charset="0"/>
              </a:rPr>
              <a:t> and in Erlang, k is positive integer only.</a:t>
            </a:r>
            <a:endParaRPr lang="en-US" dirty="0"/>
          </a:p>
        </p:txBody>
      </p:sp>
    </p:spTree>
    <p:extLst>
      <p:ext uri="{BB962C8B-B14F-4D97-AF65-F5344CB8AC3E}">
        <p14:creationId xmlns:p14="http://schemas.microsoft.com/office/powerpoint/2010/main" val="1319706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21884-A30A-4499-AD82-B714F64A602F}"/>
              </a:ext>
            </a:extLst>
          </p:cNvPr>
          <p:cNvPicPr>
            <a:picLocks noChangeAspect="1"/>
          </p:cNvPicPr>
          <p:nvPr/>
        </p:nvPicPr>
        <p:blipFill>
          <a:blip r:embed="rId2"/>
          <a:stretch>
            <a:fillRect/>
          </a:stretch>
        </p:blipFill>
        <p:spPr>
          <a:xfrm>
            <a:off x="853440" y="426720"/>
            <a:ext cx="10251439" cy="4997857"/>
          </a:xfrm>
          <a:prstGeom prst="rect">
            <a:avLst/>
          </a:prstGeom>
        </p:spPr>
      </p:pic>
    </p:spTree>
    <p:extLst>
      <p:ext uri="{BB962C8B-B14F-4D97-AF65-F5344CB8AC3E}">
        <p14:creationId xmlns:p14="http://schemas.microsoft.com/office/powerpoint/2010/main" val="218362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A0A859-0A09-4912-8C60-4F14E2152821}"/>
              </a:ext>
            </a:extLst>
          </p:cNvPr>
          <p:cNvPicPr>
            <a:picLocks noChangeAspect="1"/>
          </p:cNvPicPr>
          <p:nvPr/>
        </p:nvPicPr>
        <p:blipFill>
          <a:blip r:embed="rId2"/>
          <a:stretch>
            <a:fillRect/>
          </a:stretch>
        </p:blipFill>
        <p:spPr>
          <a:xfrm>
            <a:off x="609600" y="487680"/>
            <a:ext cx="10982960" cy="5415280"/>
          </a:xfrm>
          <a:prstGeom prst="rect">
            <a:avLst/>
          </a:prstGeom>
        </p:spPr>
      </p:pic>
    </p:spTree>
    <p:extLst>
      <p:ext uri="{BB962C8B-B14F-4D97-AF65-F5344CB8AC3E}">
        <p14:creationId xmlns:p14="http://schemas.microsoft.com/office/powerpoint/2010/main" val="111204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B887E-D6EE-41D5-BBF5-F7F026F665D0}"/>
              </a:ext>
            </a:extLst>
          </p:cNvPr>
          <p:cNvPicPr>
            <a:picLocks noChangeAspect="1"/>
          </p:cNvPicPr>
          <p:nvPr/>
        </p:nvPicPr>
        <p:blipFill>
          <a:blip r:embed="rId2"/>
          <a:stretch>
            <a:fillRect/>
          </a:stretch>
        </p:blipFill>
        <p:spPr>
          <a:xfrm>
            <a:off x="1323975" y="1309687"/>
            <a:ext cx="9544050" cy="4238625"/>
          </a:xfrm>
          <a:prstGeom prst="rect">
            <a:avLst/>
          </a:prstGeom>
        </p:spPr>
      </p:pic>
    </p:spTree>
    <p:extLst>
      <p:ext uri="{BB962C8B-B14F-4D97-AF65-F5344CB8AC3E}">
        <p14:creationId xmlns:p14="http://schemas.microsoft.com/office/powerpoint/2010/main" val="391434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Queuing Theory</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3600" dirty="0">
                <a:latin typeface="Times New Roman" pitchFamily="18" charset="0"/>
                <a:cs typeface="Times New Roman" pitchFamily="18" charset="0"/>
              </a:rPr>
              <a:t>Queuing theory is a powerful tool to analyze the daily phenomenon of waiting in line.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What is queuing theory?</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a:latin typeface="Times New Roman" pitchFamily="18" charset="0"/>
                <a:cs typeface="Times New Roman" pitchFamily="18" charset="0"/>
              </a:rPr>
              <a:t>Queuing theory refers to the mathematical study of the formation and function of waiting lines, or queues.</a:t>
            </a:r>
          </a:p>
          <a:p>
            <a:pPr algn="just"/>
            <a:r>
              <a:rPr lang="en-IN" dirty="0">
                <a:latin typeface="Times New Roman" pitchFamily="18" charset="0"/>
                <a:cs typeface="Times New Roman" pitchFamily="18" charset="0"/>
              </a:rPr>
              <a:t>At its core, a queuing situation involves two parts.</a:t>
            </a:r>
          </a:p>
          <a:p>
            <a:pPr lvl="1" algn="just"/>
            <a:r>
              <a:rPr lang="en-IN" dirty="0">
                <a:latin typeface="Times New Roman" pitchFamily="18" charset="0"/>
                <a:cs typeface="Times New Roman" pitchFamily="18" charset="0"/>
              </a:rPr>
              <a:t>Someone or something that requests a service—usually referred to as the customer, job, or request.</a:t>
            </a:r>
          </a:p>
          <a:p>
            <a:pPr lvl="1" algn="just"/>
            <a:r>
              <a:rPr lang="en-IN" dirty="0">
                <a:latin typeface="Times New Roman" pitchFamily="18" charset="0"/>
                <a:cs typeface="Times New Roman" pitchFamily="18" charset="0"/>
              </a:rPr>
              <a:t>Someone or something that completes or delivers the services—usually referred to as the server.</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a:bodyPr>
          <a:lstStyle/>
          <a:p>
            <a:pPr algn="just"/>
            <a:r>
              <a:rPr lang="en-IN" dirty="0">
                <a:latin typeface="Times New Roman" pitchFamily="18" charset="0"/>
                <a:cs typeface="Times New Roman" pitchFamily="18" charset="0"/>
              </a:rPr>
              <a:t>To illustrate, let’s take two examples. When looking at the queuing situation at a bank, the customers are people seeking to deposit or withdraw money, and the servers are the bank tellers. When looking at the queuing situation of a printer, the customers are the requests that have been sent to the printer, and the server is the printer.</a:t>
            </a:r>
          </a:p>
          <a:p>
            <a:pPr>
              <a:buNone/>
            </a:pPr>
            <a:br>
              <a:rPr lang="en-IN" dirty="0"/>
            </a:br>
            <a:endParaRPr lang="en-IN" dirty="0"/>
          </a:p>
        </p:txBody>
      </p:sp>
      <p:pic>
        <p:nvPicPr>
          <p:cNvPr id="4" name="Picture 2"/>
          <p:cNvPicPr>
            <a:picLocks noChangeAspect="1" noChangeArrowheads="1"/>
          </p:cNvPicPr>
          <p:nvPr/>
        </p:nvPicPr>
        <p:blipFill>
          <a:blip r:embed="rId2"/>
          <a:srcRect l="5856" t="18750" r="36750" b="39583"/>
          <a:stretch>
            <a:fillRect/>
          </a:stretch>
        </p:blipFill>
        <p:spPr bwMode="auto">
          <a:xfrm>
            <a:off x="2514600" y="3276600"/>
            <a:ext cx="7086600" cy="3048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1371600"/>
            <a:ext cx="10759440" cy="3539430"/>
          </a:xfrm>
          <a:prstGeom prst="rect">
            <a:avLst/>
          </a:prstGeom>
        </p:spPr>
        <p:txBody>
          <a:bodyPr wrap="square">
            <a:spAutoFit/>
          </a:bodyPr>
          <a:lstStyle/>
          <a:p>
            <a:pPr algn="just"/>
            <a:r>
              <a:rPr lang="en-IN" sz="3200" dirty="0">
                <a:latin typeface="Times New Roman" pitchFamily="18" charset="0"/>
                <a:cs typeface="Times New Roman" pitchFamily="18" charset="0"/>
              </a:rPr>
              <a:t>Queuing theory scrutinizes the entire system of waiting in line, including elements like the customer arrival rate, number of servers, number of customers, capacity of the waiting area, average service completion time, and queuing discipline. Queuing discipline refers to the rules of the queue, for example whether it behaves based on a principle of first-in-first-out, last-in-first-out, prioritized, or serve-in-random-order.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Different types of queuing systems</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IN" dirty="0">
                <a:latin typeface="Times New Roman" pitchFamily="18" charset="0"/>
                <a:cs typeface="Times New Roman" pitchFamily="18" charset="0"/>
              </a:rPr>
              <a:t>	Queuing theory uses the Kendall notation to classify the different types of queuing systems, or nodes. Queuing nodes are classified using the notation </a:t>
            </a:r>
            <a:r>
              <a:rPr lang="en-IN" i="1" dirty="0">
                <a:latin typeface="Times New Roman" pitchFamily="18" charset="0"/>
                <a:cs typeface="Times New Roman" pitchFamily="18" charset="0"/>
              </a:rPr>
              <a:t>A/S/c/K/N/D </a:t>
            </a:r>
            <a:r>
              <a:rPr lang="en-IN" dirty="0">
                <a:latin typeface="Times New Roman" pitchFamily="18" charset="0"/>
                <a:cs typeface="Times New Roman" pitchFamily="18" charset="0"/>
              </a:rPr>
              <a:t>where:</a:t>
            </a:r>
          </a:p>
          <a:p>
            <a:pPr algn="just">
              <a:buNone/>
            </a:pPr>
            <a:endParaRPr lang="en-IN" dirty="0">
              <a:latin typeface="Times New Roman" pitchFamily="18" charset="0"/>
              <a:cs typeface="Times New Roman" pitchFamily="18" charset="0"/>
            </a:endParaRPr>
          </a:p>
          <a:p>
            <a:pPr lvl="1" algn="just">
              <a:buNone/>
            </a:pPr>
            <a:r>
              <a:rPr lang="en-IN" b="1" i="1" dirty="0">
                <a:latin typeface="Times New Roman" pitchFamily="18" charset="0"/>
                <a:cs typeface="Times New Roman" pitchFamily="18" charset="0"/>
              </a:rPr>
              <a:t>A</a:t>
            </a:r>
            <a:r>
              <a:rPr lang="en-IN" dirty="0">
                <a:latin typeface="Times New Roman" pitchFamily="18" charset="0"/>
                <a:cs typeface="Times New Roman" pitchFamily="18" charset="0"/>
              </a:rPr>
              <a:t> is the arrival process</a:t>
            </a:r>
          </a:p>
          <a:p>
            <a:pPr lvl="1" algn="just">
              <a:buNone/>
            </a:pPr>
            <a:r>
              <a:rPr lang="en-IN" b="1" i="1" dirty="0">
                <a:latin typeface="Times New Roman" pitchFamily="18" charset="0"/>
                <a:cs typeface="Times New Roman" pitchFamily="18" charset="0"/>
              </a:rPr>
              <a:t>S</a:t>
            </a:r>
            <a:r>
              <a:rPr lang="en-IN" dirty="0">
                <a:latin typeface="Times New Roman" pitchFamily="18" charset="0"/>
                <a:cs typeface="Times New Roman" pitchFamily="18" charset="0"/>
              </a:rPr>
              <a:t> is the mathematical distribution of the service time</a:t>
            </a:r>
          </a:p>
          <a:p>
            <a:pPr lvl="1" algn="just">
              <a:buNone/>
            </a:pPr>
            <a:r>
              <a:rPr lang="en-IN" b="1" i="1" dirty="0">
                <a:latin typeface="Times New Roman" pitchFamily="18" charset="0"/>
                <a:cs typeface="Times New Roman" pitchFamily="18" charset="0"/>
              </a:rPr>
              <a:t>c</a:t>
            </a:r>
            <a:r>
              <a:rPr lang="en-IN" dirty="0">
                <a:latin typeface="Times New Roman" pitchFamily="18" charset="0"/>
                <a:cs typeface="Times New Roman" pitchFamily="18" charset="0"/>
              </a:rPr>
              <a:t> is the number of servers</a:t>
            </a:r>
          </a:p>
          <a:p>
            <a:pPr lvl="1" algn="just">
              <a:buNone/>
            </a:pPr>
            <a:r>
              <a:rPr lang="en-IN" b="1" i="1" dirty="0">
                <a:latin typeface="Times New Roman" pitchFamily="18" charset="0"/>
                <a:cs typeface="Times New Roman" pitchFamily="18" charset="0"/>
              </a:rPr>
              <a:t>K</a:t>
            </a:r>
            <a:r>
              <a:rPr lang="en-IN" dirty="0">
                <a:latin typeface="Times New Roman" pitchFamily="18" charset="0"/>
                <a:cs typeface="Times New Roman" pitchFamily="18" charset="0"/>
              </a:rPr>
              <a:t> is the capacity of the queue, omitted if unlimited</a:t>
            </a:r>
          </a:p>
          <a:p>
            <a:pPr lvl="1" algn="just">
              <a:buNone/>
            </a:pPr>
            <a:r>
              <a:rPr lang="en-IN" b="1" i="1" dirty="0">
                <a:latin typeface="Times New Roman" pitchFamily="18" charset="0"/>
                <a:cs typeface="Times New Roman" pitchFamily="18" charset="0"/>
              </a:rPr>
              <a:t>N</a:t>
            </a:r>
            <a:r>
              <a:rPr lang="en-IN" dirty="0">
                <a:latin typeface="Times New Roman" pitchFamily="18" charset="0"/>
                <a:cs typeface="Times New Roman" pitchFamily="18" charset="0"/>
              </a:rPr>
              <a:t> is the number of possible customers, omitted if unlimited</a:t>
            </a:r>
          </a:p>
          <a:p>
            <a:pPr lvl="1" algn="just">
              <a:buNone/>
            </a:pPr>
            <a:r>
              <a:rPr lang="en-IN" b="1" i="1" dirty="0">
                <a:latin typeface="Times New Roman" pitchFamily="18" charset="0"/>
                <a:cs typeface="Times New Roman" pitchFamily="18" charset="0"/>
              </a:rPr>
              <a:t>D</a:t>
            </a:r>
            <a:r>
              <a:rPr lang="en-IN" dirty="0">
                <a:latin typeface="Times New Roman" pitchFamily="18" charset="0"/>
                <a:cs typeface="Times New Roman" pitchFamily="18" charset="0"/>
              </a:rPr>
              <a:t> is the queuing discipline, assumed first-in-first-out if omitted</a:t>
            </a:r>
          </a:p>
          <a:p>
            <a:pPr algn="just"/>
            <a:endParaRPr lang="en-IN"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381001"/>
            <a:ext cx="7772400" cy="2554545"/>
          </a:xfrm>
          <a:prstGeom prst="rect">
            <a:avLst/>
          </a:prstGeom>
        </p:spPr>
        <p:txBody>
          <a:bodyPr wrap="square">
            <a:spAutoFit/>
          </a:bodyPr>
          <a:lstStyle/>
          <a:p>
            <a:pPr algn="just"/>
            <a:r>
              <a:rPr lang="en-IN" sz="2000" dirty="0">
                <a:latin typeface="Times New Roman" pitchFamily="18" charset="0"/>
                <a:cs typeface="Times New Roman" pitchFamily="18" charset="0"/>
              </a:rPr>
              <a:t>For example, think of an ATM.</a:t>
            </a:r>
          </a:p>
          <a:p>
            <a:pPr algn="just"/>
            <a:r>
              <a:rPr lang="en-IN" sz="2000" dirty="0">
                <a:latin typeface="Times New Roman" pitchFamily="18" charset="0"/>
                <a:cs typeface="Times New Roman" pitchFamily="18" charset="0"/>
              </a:rPr>
              <a:t>It can serve: one customer at a time; in a first-in-first-out order; with a randomly-distributed arrival process and service distribution time; unlimited queue capacity; and unlimited number of possible customers.</a:t>
            </a:r>
          </a:p>
          <a:p>
            <a:pPr algn="just"/>
            <a:r>
              <a:rPr lang="en-IN" sz="2000" dirty="0">
                <a:latin typeface="Times New Roman" pitchFamily="18" charset="0"/>
                <a:cs typeface="Times New Roman" pitchFamily="18" charset="0"/>
              </a:rPr>
              <a:t>Queuing theory would describe this system as a M/M/1 queue (“M” here stands for Markovian, a statistical process to describe randomness).</a:t>
            </a:r>
          </a:p>
          <a:p>
            <a:pPr algn="just"/>
            <a:r>
              <a:rPr lang="en-IN" sz="2000" dirty="0">
                <a:latin typeface="Times New Roman" pitchFamily="18" charset="0"/>
                <a:cs typeface="Times New Roman" pitchFamily="18" charset="0"/>
              </a:rPr>
              <a:t>Queuing theory calculators out there often require choosing a queuing system from the Kendall notation before calculating inputs.</a:t>
            </a:r>
          </a:p>
        </p:txBody>
      </p:sp>
      <p:pic>
        <p:nvPicPr>
          <p:cNvPr id="2050" name="Picture 2"/>
          <p:cNvPicPr>
            <a:picLocks noChangeAspect="1" noChangeArrowheads="1"/>
          </p:cNvPicPr>
          <p:nvPr/>
        </p:nvPicPr>
        <p:blipFill>
          <a:blip r:embed="rId2"/>
          <a:srcRect l="7028" t="20833" r="36750" b="38542"/>
          <a:stretch>
            <a:fillRect/>
          </a:stretch>
        </p:blipFill>
        <p:spPr bwMode="auto">
          <a:xfrm>
            <a:off x="2286000" y="3352800"/>
            <a:ext cx="7315200" cy="2971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Little’s Law</a:t>
            </a:r>
            <a:br>
              <a:rPr lang="en-IN" dirty="0"/>
            </a:br>
            <a:endParaRPr lang="en-IN" dirty="0"/>
          </a:p>
        </p:txBody>
      </p:sp>
      <p:sp>
        <p:nvSpPr>
          <p:cNvPr id="3" name="Content Placeholder 2"/>
          <p:cNvSpPr>
            <a:spLocks noGrp="1"/>
          </p:cNvSpPr>
          <p:nvPr>
            <p:ph idx="1"/>
          </p:nvPr>
        </p:nvSpPr>
        <p:spPr/>
        <p:txBody>
          <a:bodyPr/>
          <a:lstStyle/>
          <a:p>
            <a:pPr algn="just"/>
            <a:r>
              <a:rPr lang="en-IN" dirty="0">
                <a:latin typeface="Times New Roman" pitchFamily="18" charset="0"/>
                <a:cs typeface="Times New Roman" pitchFamily="18" charset="0"/>
              </a:rPr>
              <a:t>Little’s Law connects the capacity of a queuing system, the average time spent in the system, and the average arrival rate into the system without knowing any other features of the queue. The formula is quite simple and is written as follows:</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241E26-18F0-F8F4-C576-933056CCC816}"/>
                  </a:ext>
                </a:extLst>
              </p14:cNvPr>
              <p14:cNvContentPartPr/>
              <p14:nvPr/>
            </p14:nvContentPartPr>
            <p14:xfrm>
              <a:off x="1575720" y="2193480"/>
              <a:ext cx="7594920" cy="520560"/>
            </p14:xfrm>
          </p:contentPart>
        </mc:Choice>
        <mc:Fallback xmlns="">
          <p:pic>
            <p:nvPicPr>
              <p:cNvPr id="4" name="Ink 3">
                <a:extLst>
                  <a:ext uri="{FF2B5EF4-FFF2-40B4-BE49-F238E27FC236}">
                    <a16:creationId xmlns:a16="http://schemas.microsoft.com/office/drawing/2014/main" id="{6E241E26-18F0-F8F4-C576-933056CCC816}"/>
                  </a:ext>
                </a:extLst>
              </p:cNvPr>
              <p:cNvPicPr/>
              <p:nvPr/>
            </p:nvPicPr>
            <p:blipFill>
              <a:blip r:embed="rId3"/>
              <a:stretch>
                <a:fillRect/>
              </a:stretch>
            </p:blipFill>
            <p:spPr>
              <a:xfrm>
                <a:off x="1566360" y="2184120"/>
                <a:ext cx="7613640" cy="53928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343" t="22917" r="54905" b="25000"/>
          <a:stretch>
            <a:fillRect/>
          </a:stretch>
        </p:blipFill>
        <p:spPr bwMode="auto">
          <a:xfrm>
            <a:off x="1752600" y="381000"/>
            <a:ext cx="8153400" cy="5867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29D8C6-60A1-411C-9DD7-234C28E508F9}"/>
              </a:ext>
            </a:extLst>
          </p:cNvPr>
          <p:cNvSpPr>
            <a:spLocks noGrp="1"/>
          </p:cNvSpPr>
          <p:nvPr>
            <p:ph type="title"/>
          </p:nvPr>
        </p:nvSpPr>
        <p:spPr/>
        <p:txBody>
          <a:bodyPr/>
          <a:lstStyle/>
          <a:p>
            <a:r>
              <a:rPr lang="en-US" dirty="0"/>
              <a:t>Queuing Notation </a:t>
            </a:r>
          </a:p>
        </p:txBody>
      </p:sp>
      <p:pic>
        <p:nvPicPr>
          <p:cNvPr id="6" name="Content Placeholder 5">
            <a:extLst>
              <a:ext uri="{FF2B5EF4-FFF2-40B4-BE49-F238E27FC236}">
                <a16:creationId xmlns:a16="http://schemas.microsoft.com/office/drawing/2014/main" id="{5239FD92-778C-4AC9-A950-E0369CC2BFDB}"/>
              </a:ext>
            </a:extLst>
          </p:cNvPr>
          <p:cNvPicPr>
            <a:picLocks noGrp="1" noChangeAspect="1"/>
          </p:cNvPicPr>
          <p:nvPr>
            <p:ph idx="1"/>
          </p:nvPr>
        </p:nvPicPr>
        <p:blipFill>
          <a:blip r:embed="rId2">
            <a:duotone>
              <a:prstClr val="black"/>
              <a:schemeClr val="accent2">
                <a:tint val="45000"/>
                <a:satMod val="400000"/>
              </a:schemeClr>
            </a:duotone>
          </a:blip>
          <a:stretch>
            <a:fillRect/>
          </a:stretch>
        </p:blipFill>
        <p:spPr>
          <a:xfrm>
            <a:off x="650240" y="1417637"/>
            <a:ext cx="10292080" cy="5003710"/>
          </a:xfrm>
          <a:prstGeom prst="rect">
            <a:avLst/>
          </a:prstGeom>
        </p:spPr>
      </p:pic>
    </p:spTree>
    <p:extLst>
      <p:ext uri="{BB962C8B-B14F-4D97-AF65-F5344CB8AC3E}">
        <p14:creationId xmlns:p14="http://schemas.microsoft.com/office/powerpoint/2010/main" val="1023302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0B33E2-E34B-4C43-B80E-E5B521A4B418}"/>
              </a:ext>
            </a:extLst>
          </p:cNvPr>
          <p:cNvPicPr>
            <a:picLocks noChangeAspect="1"/>
          </p:cNvPicPr>
          <p:nvPr/>
        </p:nvPicPr>
        <p:blipFill>
          <a:blip r:embed="rId2">
            <a:duotone>
              <a:prstClr val="black"/>
              <a:schemeClr val="accent2">
                <a:tint val="45000"/>
                <a:satMod val="400000"/>
              </a:schemeClr>
            </a:duotone>
          </a:blip>
          <a:stretch>
            <a:fillRect/>
          </a:stretch>
        </p:blipFill>
        <p:spPr>
          <a:xfrm>
            <a:off x="847424" y="1447800"/>
            <a:ext cx="10276172" cy="3479800"/>
          </a:xfrm>
          <a:prstGeom prst="rect">
            <a:avLst/>
          </a:prstGeom>
        </p:spPr>
      </p:pic>
    </p:spTree>
    <p:extLst>
      <p:ext uri="{BB962C8B-B14F-4D97-AF65-F5344CB8AC3E}">
        <p14:creationId xmlns:p14="http://schemas.microsoft.com/office/powerpoint/2010/main" val="81928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85DF32-2350-47E6-8D07-1B20D68E875D}"/>
              </a:ext>
            </a:extLst>
          </p:cNvPr>
          <p:cNvPicPr>
            <a:picLocks noChangeAspect="1"/>
          </p:cNvPicPr>
          <p:nvPr/>
        </p:nvPicPr>
        <p:blipFill>
          <a:blip r:embed="rId2"/>
          <a:stretch>
            <a:fillRect/>
          </a:stretch>
        </p:blipFill>
        <p:spPr>
          <a:xfrm>
            <a:off x="1200150" y="823912"/>
            <a:ext cx="9791700" cy="5210175"/>
          </a:xfrm>
          <a:prstGeom prst="rect">
            <a:avLst/>
          </a:prstGeom>
        </p:spPr>
      </p:pic>
    </p:spTree>
    <p:extLst>
      <p:ext uri="{BB962C8B-B14F-4D97-AF65-F5344CB8AC3E}">
        <p14:creationId xmlns:p14="http://schemas.microsoft.com/office/powerpoint/2010/main" val="3122298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2CC5C5-0A8E-4553-8641-F9F3B18F413A}"/>
              </a:ext>
            </a:extLst>
          </p:cNvPr>
          <p:cNvPicPr>
            <a:picLocks noChangeAspect="1"/>
          </p:cNvPicPr>
          <p:nvPr/>
        </p:nvPicPr>
        <p:blipFill>
          <a:blip r:embed="rId2">
            <a:duotone>
              <a:prstClr val="black"/>
              <a:schemeClr val="accent2">
                <a:tint val="45000"/>
                <a:satMod val="400000"/>
              </a:schemeClr>
            </a:duotone>
          </a:blip>
          <a:stretch>
            <a:fillRect/>
          </a:stretch>
        </p:blipFill>
        <p:spPr>
          <a:xfrm>
            <a:off x="1259840" y="1295400"/>
            <a:ext cx="9499599" cy="4410528"/>
          </a:xfrm>
          <a:prstGeom prst="rect">
            <a:avLst/>
          </a:prstGeom>
        </p:spPr>
      </p:pic>
    </p:spTree>
    <p:extLst>
      <p:ext uri="{BB962C8B-B14F-4D97-AF65-F5344CB8AC3E}">
        <p14:creationId xmlns:p14="http://schemas.microsoft.com/office/powerpoint/2010/main" val="2247572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F50DF0-5838-4000-8CF2-4C60AF735FF3}"/>
              </a:ext>
            </a:extLst>
          </p:cNvPr>
          <p:cNvPicPr>
            <a:picLocks noChangeAspect="1"/>
          </p:cNvPicPr>
          <p:nvPr/>
        </p:nvPicPr>
        <p:blipFill>
          <a:blip r:embed="rId2">
            <a:duotone>
              <a:prstClr val="black"/>
              <a:schemeClr val="accent2">
                <a:tint val="45000"/>
                <a:satMod val="400000"/>
              </a:schemeClr>
            </a:duotone>
          </a:blip>
          <a:stretch>
            <a:fillRect/>
          </a:stretch>
        </p:blipFill>
        <p:spPr>
          <a:xfrm>
            <a:off x="1905000" y="2362200"/>
            <a:ext cx="8229600" cy="1731034"/>
          </a:xfrm>
          <a:prstGeom prst="rect">
            <a:avLst/>
          </a:prstGeom>
        </p:spPr>
      </p:pic>
    </p:spTree>
    <p:extLst>
      <p:ext uri="{BB962C8B-B14F-4D97-AF65-F5344CB8AC3E}">
        <p14:creationId xmlns:p14="http://schemas.microsoft.com/office/powerpoint/2010/main" val="2724630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54C2-188E-481C-9983-622D465243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M/M/1 Queue </a:t>
            </a:r>
          </a:p>
        </p:txBody>
      </p:sp>
      <p:pic>
        <p:nvPicPr>
          <p:cNvPr id="4" name="Content Placeholder 3">
            <a:extLst>
              <a:ext uri="{FF2B5EF4-FFF2-40B4-BE49-F238E27FC236}">
                <a16:creationId xmlns:a16="http://schemas.microsoft.com/office/drawing/2014/main" id="{7A179054-31D8-44A2-A7DE-EA5D7E4A3BB2}"/>
              </a:ext>
            </a:extLst>
          </p:cNvPr>
          <p:cNvPicPr>
            <a:picLocks noGrp="1" noChangeAspect="1"/>
          </p:cNvPicPr>
          <p:nvPr>
            <p:ph idx="1"/>
          </p:nvPr>
        </p:nvPicPr>
        <p:blipFill>
          <a:blip r:embed="rId2"/>
          <a:stretch>
            <a:fillRect/>
          </a:stretch>
        </p:blipFill>
        <p:spPr>
          <a:xfrm>
            <a:off x="2209800" y="1295400"/>
            <a:ext cx="2971800" cy="685800"/>
          </a:xfrm>
          <a:prstGeom prst="rect">
            <a:avLst/>
          </a:prstGeom>
        </p:spPr>
      </p:pic>
      <p:pic>
        <p:nvPicPr>
          <p:cNvPr id="5" name="Picture 4">
            <a:extLst>
              <a:ext uri="{FF2B5EF4-FFF2-40B4-BE49-F238E27FC236}">
                <a16:creationId xmlns:a16="http://schemas.microsoft.com/office/drawing/2014/main" id="{C7D88044-7B18-4966-A2A1-70693D12BBA6}"/>
              </a:ext>
            </a:extLst>
          </p:cNvPr>
          <p:cNvPicPr>
            <a:picLocks noChangeAspect="1"/>
          </p:cNvPicPr>
          <p:nvPr/>
        </p:nvPicPr>
        <p:blipFill>
          <a:blip r:embed="rId3"/>
          <a:stretch>
            <a:fillRect/>
          </a:stretch>
        </p:blipFill>
        <p:spPr>
          <a:xfrm>
            <a:off x="3886200" y="2895600"/>
            <a:ext cx="3276600" cy="1295400"/>
          </a:xfrm>
          <a:prstGeom prst="rect">
            <a:avLst/>
          </a:prstGeom>
        </p:spPr>
      </p:pic>
      <p:sp>
        <p:nvSpPr>
          <p:cNvPr id="3" name="TextBox 2">
            <a:extLst>
              <a:ext uri="{FF2B5EF4-FFF2-40B4-BE49-F238E27FC236}">
                <a16:creationId xmlns:a16="http://schemas.microsoft.com/office/drawing/2014/main" id="{7879BFBF-7657-4117-BB49-AD633F76ABEC}"/>
              </a:ext>
            </a:extLst>
          </p:cNvPr>
          <p:cNvSpPr txBox="1"/>
          <p:nvPr/>
        </p:nvSpPr>
        <p:spPr>
          <a:xfrm>
            <a:off x="838200" y="5892800"/>
            <a:ext cx="7914640" cy="461665"/>
          </a:xfrm>
          <a:prstGeom prst="rect">
            <a:avLst/>
          </a:prstGeom>
          <a:noFill/>
        </p:spPr>
        <p:txBody>
          <a:bodyPr wrap="square" rtlCol="0">
            <a:spAutoFit/>
          </a:bodyPr>
          <a:lstStyle/>
          <a:p>
            <a:r>
              <a:rPr lang="en-US" sz="2400" dirty="0" err="1"/>
              <a:t>L</a:t>
            </a:r>
            <a:r>
              <a:rPr lang="en-US" sz="2400" baseline="-25000" dirty="0" err="1"/>
              <a:t>q</a:t>
            </a:r>
            <a:r>
              <a:rPr lang="en-US" sz="2400" dirty="0"/>
              <a:t> is the mean number of customer in the queue. </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39705D7-CF55-3B59-5EA8-A6CB94B76C3D}"/>
                  </a:ext>
                </a:extLst>
              </p14:cNvPr>
              <p14:cNvContentPartPr/>
              <p14:nvPr/>
            </p14:nvContentPartPr>
            <p14:xfrm>
              <a:off x="5237640" y="3439080"/>
              <a:ext cx="78480" cy="330120"/>
            </p14:xfrm>
          </p:contentPart>
        </mc:Choice>
        <mc:Fallback xmlns="">
          <p:pic>
            <p:nvPicPr>
              <p:cNvPr id="6" name="Ink 5">
                <a:extLst>
                  <a:ext uri="{FF2B5EF4-FFF2-40B4-BE49-F238E27FC236}">
                    <a16:creationId xmlns:a16="http://schemas.microsoft.com/office/drawing/2014/main" id="{A39705D7-CF55-3B59-5EA8-A6CB94B76C3D}"/>
                  </a:ext>
                </a:extLst>
              </p:cNvPr>
              <p:cNvPicPr/>
              <p:nvPr/>
            </p:nvPicPr>
            <p:blipFill>
              <a:blip r:embed="rId5"/>
              <a:stretch>
                <a:fillRect/>
              </a:stretch>
            </p:blipFill>
            <p:spPr>
              <a:xfrm>
                <a:off x="5228280" y="3429720"/>
                <a:ext cx="97200" cy="348840"/>
              </a:xfrm>
              <a:prstGeom prst="rect">
                <a:avLst/>
              </a:prstGeom>
            </p:spPr>
          </p:pic>
        </mc:Fallback>
      </mc:AlternateContent>
    </p:spTree>
    <p:extLst>
      <p:ext uri="{BB962C8B-B14F-4D97-AF65-F5344CB8AC3E}">
        <p14:creationId xmlns:p14="http://schemas.microsoft.com/office/powerpoint/2010/main" val="1312953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685600-2E45-4A06-8478-99989B8DDEB9}"/>
              </a:ext>
            </a:extLst>
          </p:cNvPr>
          <p:cNvPicPr>
            <a:picLocks noGrp="1" noChangeAspect="1"/>
          </p:cNvPicPr>
          <p:nvPr>
            <p:ph idx="1"/>
          </p:nvPr>
        </p:nvPicPr>
        <p:blipFill>
          <a:blip r:embed="rId2"/>
          <a:stretch>
            <a:fillRect/>
          </a:stretch>
        </p:blipFill>
        <p:spPr>
          <a:xfrm>
            <a:off x="1755140" y="1828800"/>
            <a:ext cx="8534400" cy="1066800"/>
          </a:xfrm>
          <a:prstGeom prst="rect">
            <a:avLst/>
          </a:prstGeom>
        </p:spPr>
      </p:pic>
      <p:pic>
        <p:nvPicPr>
          <p:cNvPr id="5" name="Picture 4">
            <a:extLst>
              <a:ext uri="{FF2B5EF4-FFF2-40B4-BE49-F238E27FC236}">
                <a16:creationId xmlns:a16="http://schemas.microsoft.com/office/drawing/2014/main" id="{979A3635-EBEB-4BCE-98E2-7AD3F4EBBEF7}"/>
              </a:ext>
            </a:extLst>
          </p:cNvPr>
          <p:cNvPicPr>
            <a:picLocks noChangeAspect="1"/>
          </p:cNvPicPr>
          <p:nvPr/>
        </p:nvPicPr>
        <p:blipFill>
          <a:blip r:embed="rId3"/>
          <a:stretch>
            <a:fillRect/>
          </a:stretch>
        </p:blipFill>
        <p:spPr>
          <a:xfrm>
            <a:off x="1714500" y="2667000"/>
            <a:ext cx="8610600" cy="1295401"/>
          </a:xfrm>
          <a:prstGeom prst="rect">
            <a:avLst/>
          </a:prstGeom>
        </p:spPr>
      </p:pic>
    </p:spTree>
    <p:extLst>
      <p:ext uri="{BB962C8B-B14F-4D97-AF65-F5344CB8AC3E}">
        <p14:creationId xmlns:p14="http://schemas.microsoft.com/office/powerpoint/2010/main" val="3460684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8D7761-DE2E-489A-93F1-F1F0F58B99E6}"/>
              </a:ext>
            </a:extLst>
          </p:cNvPr>
          <p:cNvPicPr>
            <a:picLocks noGrp="1" noChangeAspect="1"/>
          </p:cNvPicPr>
          <p:nvPr>
            <p:ph idx="1"/>
          </p:nvPr>
        </p:nvPicPr>
        <p:blipFill>
          <a:blip r:embed="rId2"/>
          <a:stretch>
            <a:fillRect/>
          </a:stretch>
        </p:blipFill>
        <p:spPr>
          <a:xfrm>
            <a:off x="1790700" y="1219201"/>
            <a:ext cx="8610600" cy="3200400"/>
          </a:xfrm>
          <a:prstGeom prst="rect">
            <a:avLst/>
          </a:prstGeom>
        </p:spPr>
      </p:pic>
    </p:spTree>
    <p:extLst>
      <p:ext uri="{BB962C8B-B14F-4D97-AF65-F5344CB8AC3E}">
        <p14:creationId xmlns:p14="http://schemas.microsoft.com/office/powerpoint/2010/main" val="3523761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29704B-CE9C-F109-D4AB-AA3B9CF2A575}"/>
              </a:ext>
            </a:extLst>
          </p:cNvPr>
          <p:cNvPicPr>
            <a:picLocks noChangeAspect="1"/>
          </p:cNvPicPr>
          <p:nvPr/>
        </p:nvPicPr>
        <p:blipFill>
          <a:blip r:embed="rId2">
            <a:duotone>
              <a:prstClr val="black"/>
              <a:schemeClr val="accent2">
                <a:tint val="45000"/>
                <a:satMod val="400000"/>
              </a:schemeClr>
            </a:duotone>
          </a:blip>
          <a:stretch>
            <a:fillRect/>
          </a:stretch>
        </p:blipFill>
        <p:spPr>
          <a:xfrm>
            <a:off x="3169921" y="0"/>
            <a:ext cx="4653280" cy="6736080"/>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0ED57B3-27EE-9846-C1D3-5108E51C2FED}"/>
                  </a:ext>
                </a:extLst>
              </p14:cNvPr>
              <p14:cNvContentPartPr/>
              <p14:nvPr/>
            </p14:nvContentPartPr>
            <p14:xfrm>
              <a:off x="1158840" y="587160"/>
              <a:ext cx="10762200" cy="5417640"/>
            </p14:xfrm>
          </p:contentPart>
        </mc:Choice>
        <mc:Fallback>
          <p:pic>
            <p:nvPicPr>
              <p:cNvPr id="2" name="Ink 1">
                <a:extLst>
                  <a:ext uri="{FF2B5EF4-FFF2-40B4-BE49-F238E27FC236}">
                    <a16:creationId xmlns:a16="http://schemas.microsoft.com/office/drawing/2014/main" id="{70ED57B3-27EE-9846-C1D3-5108E51C2FED}"/>
                  </a:ext>
                </a:extLst>
              </p:cNvPr>
              <p:cNvPicPr/>
              <p:nvPr/>
            </p:nvPicPr>
            <p:blipFill>
              <a:blip r:embed="rId4"/>
              <a:stretch>
                <a:fillRect/>
              </a:stretch>
            </p:blipFill>
            <p:spPr>
              <a:xfrm>
                <a:off x="1149480" y="577800"/>
                <a:ext cx="10780920" cy="5436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86D6C09-F9B3-3D6A-55A0-2F27596D4BAF}"/>
                  </a:ext>
                </a:extLst>
              </p14:cNvPr>
              <p14:cNvContentPartPr/>
              <p14:nvPr/>
            </p14:nvContentPartPr>
            <p14:xfrm>
              <a:off x="5862240" y="4782240"/>
              <a:ext cx="1398960" cy="550440"/>
            </p14:xfrm>
          </p:contentPart>
        </mc:Choice>
        <mc:Fallback>
          <p:pic>
            <p:nvPicPr>
              <p:cNvPr id="3" name="Ink 2">
                <a:extLst>
                  <a:ext uri="{FF2B5EF4-FFF2-40B4-BE49-F238E27FC236}">
                    <a16:creationId xmlns:a16="http://schemas.microsoft.com/office/drawing/2014/main" id="{286D6C09-F9B3-3D6A-55A0-2F27596D4BAF}"/>
                  </a:ext>
                </a:extLst>
              </p:cNvPr>
              <p:cNvPicPr/>
              <p:nvPr/>
            </p:nvPicPr>
            <p:blipFill>
              <a:blip r:embed="rId6"/>
              <a:stretch>
                <a:fillRect/>
              </a:stretch>
            </p:blipFill>
            <p:spPr>
              <a:xfrm>
                <a:off x="5852880" y="4772880"/>
                <a:ext cx="1417680" cy="569160"/>
              </a:xfrm>
              <a:prstGeom prst="rect">
                <a:avLst/>
              </a:prstGeom>
            </p:spPr>
          </p:pic>
        </mc:Fallback>
      </mc:AlternateContent>
    </p:spTree>
    <p:extLst>
      <p:ext uri="{BB962C8B-B14F-4D97-AF65-F5344CB8AC3E}">
        <p14:creationId xmlns:p14="http://schemas.microsoft.com/office/powerpoint/2010/main" val="1922408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B4E1FF-58D0-0DB8-7003-D3A6CC65081C}"/>
              </a:ext>
            </a:extLst>
          </p:cNvPr>
          <p:cNvPicPr>
            <a:picLocks noChangeAspect="1"/>
          </p:cNvPicPr>
          <p:nvPr/>
        </p:nvPicPr>
        <p:blipFill>
          <a:blip r:embed="rId2"/>
          <a:stretch>
            <a:fillRect/>
          </a:stretch>
        </p:blipFill>
        <p:spPr>
          <a:xfrm>
            <a:off x="1076960" y="2316480"/>
            <a:ext cx="10322560" cy="1674495"/>
          </a:xfrm>
          <a:prstGeom prst="rect">
            <a:avLst/>
          </a:prstGeom>
        </p:spPr>
      </p:pic>
    </p:spTree>
    <p:extLst>
      <p:ext uri="{BB962C8B-B14F-4D97-AF65-F5344CB8AC3E}">
        <p14:creationId xmlns:p14="http://schemas.microsoft.com/office/powerpoint/2010/main" val="2492805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E918A-8911-D93C-4B04-2A964DF4C184}"/>
              </a:ext>
            </a:extLst>
          </p:cNvPr>
          <p:cNvPicPr>
            <a:picLocks noChangeAspect="1"/>
          </p:cNvPicPr>
          <p:nvPr/>
        </p:nvPicPr>
        <p:blipFill>
          <a:blip r:embed="rId2"/>
          <a:stretch>
            <a:fillRect/>
          </a:stretch>
        </p:blipFill>
        <p:spPr>
          <a:xfrm>
            <a:off x="375920" y="1442720"/>
            <a:ext cx="11633200" cy="3376930"/>
          </a:xfrm>
          <a:prstGeom prst="rect">
            <a:avLst/>
          </a:prstGeom>
        </p:spPr>
      </p:pic>
    </p:spTree>
    <p:extLst>
      <p:ext uri="{BB962C8B-B14F-4D97-AF65-F5344CB8AC3E}">
        <p14:creationId xmlns:p14="http://schemas.microsoft.com/office/powerpoint/2010/main" val="77295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605084-E228-F330-DB0D-26041C978A92}"/>
              </a:ext>
            </a:extLst>
          </p:cNvPr>
          <p:cNvPicPr>
            <a:picLocks noChangeAspect="1"/>
          </p:cNvPicPr>
          <p:nvPr/>
        </p:nvPicPr>
        <p:blipFill rotWithShape="1">
          <a:blip r:embed="rId2"/>
          <a:srcRect b="10072"/>
          <a:stretch/>
        </p:blipFill>
        <p:spPr>
          <a:xfrm>
            <a:off x="937895" y="240983"/>
            <a:ext cx="10458450" cy="1567498"/>
          </a:xfrm>
          <a:prstGeom prst="rect">
            <a:avLst/>
          </a:prstGeom>
        </p:spPr>
      </p:pic>
      <p:pic>
        <p:nvPicPr>
          <p:cNvPr id="5" name="Picture 4">
            <a:extLst>
              <a:ext uri="{FF2B5EF4-FFF2-40B4-BE49-F238E27FC236}">
                <a16:creationId xmlns:a16="http://schemas.microsoft.com/office/drawing/2014/main" id="{37A730C9-4760-6342-9750-852E770CC360}"/>
              </a:ext>
            </a:extLst>
          </p:cNvPr>
          <p:cNvPicPr>
            <a:picLocks noChangeAspect="1"/>
          </p:cNvPicPr>
          <p:nvPr/>
        </p:nvPicPr>
        <p:blipFill rotWithShape="1">
          <a:blip r:embed="rId3"/>
          <a:srcRect t="2618"/>
          <a:stretch/>
        </p:blipFill>
        <p:spPr>
          <a:xfrm>
            <a:off x="1523047" y="1808481"/>
            <a:ext cx="10182225" cy="4157980"/>
          </a:xfrm>
          <a:prstGeom prst="rect">
            <a:avLst/>
          </a:prstGeom>
        </p:spPr>
      </p:pic>
    </p:spTree>
    <p:extLst>
      <p:ext uri="{BB962C8B-B14F-4D97-AF65-F5344CB8AC3E}">
        <p14:creationId xmlns:p14="http://schemas.microsoft.com/office/powerpoint/2010/main" val="2034321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BADF5-254B-0BD9-F88E-CEE61FD5E82E}"/>
              </a:ext>
            </a:extLst>
          </p:cNvPr>
          <p:cNvPicPr>
            <a:picLocks noChangeAspect="1"/>
          </p:cNvPicPr>
          <p:nvPr/>
        </p:nvPicPr>
        <p:blipFill>
          <a:blip r:embed="rId2"/>
          <a:stretch>
            <a:fillRect/>
          </a:stretch>
        </p:blipFill>
        <p:spPr>
          <a:xfrm>
            <a:off x="2028825" y="52387"/>
            <a:ext cx="8134350" cy="6753225"/>
          </a:xfrm>
          <a:prstGeom prst="rect">
            <a:avLst/>
          </a:prstGeom>
        </p:spPr>
      </p:pic>
    </p:spTree>
    <p:extLst>
      <p:ext uri="{BB962C8B-B14F-4D97-AF65-F5344CB8AC3E}">
        <p14:creationId xmlns:p14="http://schemas.microsoft.com/office/powerpoint/2010/main" val="141916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D23305-163D-4FCA-BF1B-57759C9437BC}"/>
              </a:ext>
            </a:extLst>
          </p:cNvPr>
          <p:cNvPicPr>
            <a:picLocks noChangeAspect="1"/>
          </p:cNvPicPr>
          <p:nvPr/>
        </p:nvPicPr>
        <p:blipFill>
          <a:blip r:embed="rId2"/>
          <a:stretch>
            <a:fillRect/>
          </a:stretch>
        </p:blipFill>
        <p:spPr>
          <a:xfrm>
            <a:off x="1259255" y="193040"/>
            <a:ext cx="9673490" cy="6543040"/>
          </a:xfrm>
          <a:prstGeom prst="rect">
            <a:avLst/>
          </a:prstGeom>
        </p:spPr>
      </p:pic>
    </p:spTree>
    <p:extLst>
      <p:ext uri="{BB962C8B-B14F-4D97-AF65-F5344CB8AC3E}">
        <p14:creationId xmlns:p14="http://schemas.microsoft.com/office/powerpoint/2010/main" val="345685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5A6C15-0068-450E-AAD6-C1E23088725B}"/>
              </a:ext>
            </a:extLst>
          </p:cNvPr>
          <p:cNvPicPr>
            <a:picLocks noChangeAspect="1"/>
          </p:cNvPicPr>
          <p:nvPr/>
        </p:nvPicPr>
        <p:blipFill>
          <a:blip r:embed="rId2"/>
          <a:stretch>
            <a:fillRect/>
          </a:stretch>
        </p:blipFill>
        <p:spPr>
          <a:xfrm>
            <a:off x="1219201" y="345441"/>
            <a:ext cx="10424160" cy="576167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F6C761D-857F-412A-83A1-FD1479F272F0}"/>
                  </a:ext>
                </a:extLst>
              </p14:cNvPr>
              <p14:cNvContentPartPr/>
              <p14:nvPr/>
            </p14:nvContentPartPr>
            <p14:xfrm>
              <a:off x="2093400" y="3337920"/>
              <a:ext cx="272160" cy="37800"/>
            </p14:xfrm>
          </p:contentPart>
        </mc:Choice>
        <mc:Fallback xmlns="">
          <p:pic>
            <p:nvPicPr>
              <p:cNvPr id="5" name="Ink 4">
                <a:extLst>
                  <a:ext uri="{FF2B5EF4-FFF2-40B4-BE49-F238E27FC236}">
                    <a16:creationId xmlns:a16="http://schemas.microsoft.com/office/drawing/2014/main" id="{CF6C761D-857F-412A-83A1-FD1479F272F0}"/>
                  </a:ext>
                </a:extLst>
              </p:cNvPr>
              <p:cNvPicPr/>
              <p:nvPr/>
            </p:nvPicPr>
            <p:blipFill>
              <a:blip r:embed="rId6"/>
              <a:stretch>
                <a:fillRect/>
              </a:stretch>
            </p:blipFill>
            <p:spPr>
              <a:xfrm>
                <a:off x="2084040" y="3328560"/>
                <a:ext cx="290880" cy="56520"/>
              </a:xfrm>
              <a:prstGeom prst="rect">
                <a:avLst/>
              </a:prstGeom>
            </p:spPr>
          </p:pic>
        </mc:Fallback>
      </mc:AlternateContent>
    </p:spTree>
    <p:extLst>
      <p:ext uri="{BB962C8B-B14F-4D97-AF65-F5344CB8AC3E}">
        <p14:creationId xmlns:p14="http://schemas.microsoft.com/office/powerpoint/2010/main" val="1283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6041C9-DA5B-4684-BE04-1465EC940CB6}"/>
              </a:ext>
            </a:extLst>
          </p:cNvPr>
          <p:cNvPicPr>
            <a:picLocks noChangeAspect="1"/>
          </p:cNvPicPr>
          <p:nvPr/>
        </p:nvPicPr>
        <p:blipFill>
          <a:blip r:embed="rId2"/>
          <a:stretch>
            <a:fillRect/>
          </a:stretch>
        </p:blipFill>
        <p:spPr>
          <a:xfrm>
            <a:off x="812801" y="995681"/>
            <a:ext cx="10505440" cy="4533582"/>
          </a:xfrm>
          <a:prstGeom prst="rect">
            <a:avLst/>
          </a:prstGeom>
        </p:spPr>
      </p:pic>
    </p:spTree>
    <p:extLst>
      <p:ext uri="{BB962C8B-B14F-4D97-AF65-F5344CB8AC3E}">
        <p14:creationId xmlns:p14="http://schemas.microsoft.com/office/powerpoint/2010/main" val="408986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6A835C-2224-4A0E-BF11-1A0CA39E4C17}"/>
              </a:ext>
            </a:extLst>
          </p:cNvPr>
          <p:cNvPicPr>
            <a:picLocks noChangeAspect="1"/>
          </p:cNvPicPr>
          <p:nvPr/>
        </p:nvPicPr>
        <p:blipFill>
          <a:blip r:embed="rId2"/>
          <a:stretch>
            <a:fillRect/>
          </a:stretch>
        </p:blipFill>
        <p:spPr>
          <a:xfrm>
            <a:off x="1140932" y="-50800"/>
            <a:ext cx="9910136" cy="6715760"/>
          </a:xfrm>
          <a:prstGeom prst="rect">
            <a:avLst/>
          </a:prstGeom>
        </p:spPr>
      </p:pic>
    </p:spTree>
    <p:extLst>
      <p:ext uri="{BB962C8B-B14F-4D97-AF65-F5344CB8AC3E}">
        <p14:creationId xmlns:p14="http://schemas.microsoft.com/office/powerpoint/2010/main" val="199474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77437-6737-49B2-BE33-D35A06946589}"/>
              </a:ext>
            </a:extLst>
          </p:cNvPr>
          <p:cNvPicPr>
            <a:picLocks noChangeAspect="1"/>
          </p:cNvPicPr>
          <p:nvPr/>
        </p:nvPicPr>
        <p:blipFill>
          <a:blip r:embed="rId2"/>
          <a:stretch>
            <a:fillRect/>
          </a:stretch>
        </p:blipFill>
        <p:spPr>
          <a:xfrm>
            <a:off x="1095375" y="33337"/>
            <a:ext cx="10001250" cy="6791325"/>
          </a:xfrm>
          <a:prstGeom prst="rect">
            <a:avLst/>
          </a:prstGeom>
        </p:spPr>
      </p:pic>
    </p:spTree>
    <p:extLst>
      <p:ext uri="{BB962C8B-B14F-4D97-AF65-F5344CB8AC3E}">
        <p14:creationId xmlns:p14="http://schemas.microsoft.com/office/powerpoint/2010/main" val="304633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0F67CD-90E9-4F45-990B-86CF07043450}"/>
              </a:ext>
            </a:extLst>
          </p:cNvPr>
          <p:cNvPicPr>
            <a:picLocks noChangeAspect="1"/>
          </p:cNvPicPr>
          <p:nvPr/>
        </p:nvPicPr>
        <p:blipFill>
          <a:blip r:embed="rId2"/>
          <a:stretch>
            <a:fillRect/>
          </a:stretch>
        </p:blipFill>
        <p:spPr>
          <a:xfrm>
            <a:off x="1123950" y="0"/>
            <a:ext cx="9944100" cy="6858000"/>
          </a:xfrm>
          <a:prstGeom prst="rect">
            <a:avLst/>
          </a:prstGeom>
        </p:spPr>
      </p:pic>
    </p:spTree>
    <p:extLst>
      <p:ext uri="{BB962C8B-B14F-4D97-AF65-F5344CB8AC3E}">
        <p14:creationId xmlns:p14="http://schemas.microsoft.com/office/powerpoint/2010/main" val="337580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48520CF532AD4AB5398C11C0D219DC" ma:contentTypeVersion="4" ma:contentTypeDescription="Create a new document." ma:contentTypeScope="" ma:versionID="96e3f1060995f9674ced3d289fee06ce">
  <xsd:schema xmlns:xsd="http://www.w3.org/2001/XMLSchema" xmlns:xs="http://www.w3.org/2001/XMLSchema" xmlns:p="http://schemas.microsoft.com/office/2006/metadata/properties" xmlns:ns2="4aef63ab-2f42-4a65-8020-a36666e1039a" targetNamespace="http://schemas.microsoft.com/office/2006/metadata/properties" ma:root="true" ma:fieldsID="8ca2375992d65c8517004075c7b8001a" ns2:_="">
    <xsd:import namespace="4aef63ab-2f42-4a65-8020-a36666e103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f63ab-2f42-4a65-8020-a36666e103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C4C846-1EA7-4F0C-970E-20130D22ACC2}"/>
</file>

<file path=customXml/itemProps2.xml><?xml version="1.0" encoding="utf-8"?>
<ds:datastoreItem xmlns:ds="http://schemas.openxmlformats.org/officeDocument/2006/customXml" ds:itemID="{9BD9E947-3162-47B4-894A-5B42F1A6DEB6}"/>
</file>

<file path=customXml/itemProps3.xml><?xml version="1.0" encoding="utf-8"?>
<ds:datastoreItem xmlns:ds="http://schemas.openxmlformats.org/officeDocument/2006/customXml" ds:itemID="{29B5E820-C24C-4CA9-869F-9EB35D3FA75E}"/>
</file>

<file path=docProps/app.xml><?xml version="1.0" encoding="utf-8"?>
<Properties xmlns="http://schemas.openxmlformats.org/officeDocument/2006/extended-properties" xmlns:vt="http://schemas.openxmlformats.org/officeDocument/2006/docPropsVTypes">
  <TotalTime>453</TotalTime>
  <Words>563</Words>
  <Application>Microsoft Office PowerPoint</Application>
  <PresentationFormat>Widescreen</PresentationFormat>
  <Paragraphs>31</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vt:lpstr>
      <vt:lpstr>Calibri</vt:lpstr>
      <vt:lpstr>Calibri Light</vt:lpstr>
      <vt:lpstr>Times New Roman</vt:lpstr>
      <vt:lpstr>Wingdings</vt:lpstr>
      <vt:lpstr>Office Theme</vt:lpstr>
      <vt:lpstr>Birth Death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Queuing Theory </vt:lpstr>
      <vt:lpstr>What is queuing theory? </vt:lpstr>
      <vt:lpstr>PowerPoint Presentation</vt:lpstr>
      <vt:lpstr>PowerPoint Presentation</vt:lpstr>
      <vt:lpstr>Different types of queuing systems </vt:lpstr>
      <vt:lpstr>PowerPoint Presentation</vt:lpstr>
      <vt:lpstr>Little’s Law </vt:lpstr>
      <vt:lpstr>PowerPoint Presentation</vt:lpstr>
      <vt:lpstr>Queuing Notation </vt:lpstr>
      <vt:lpstr>PowerPoint Presentation</vt:lpstr>
      <vt:lpstr>PowerPoint Presentation</vt:lpstr>
      <vt:lpstr>PowerPoint Presentation</vt:lpstr>
      <vt:lpstr>M/M/1 Queue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Death Process</dc:title>
  <dc:creator>100147</dc:creator>
  <cp:lastModifiedBy>100147</cp:lastModifiedBy>
  <cp:revision>12</cp:revision>
  <dcterms:created xsi:type="dcterms:W3CDTF">2022-08-28T04:40:41Z</dcterms:created>
  <dcterms:modified xsi:type="dcterms:W3CDTF">2022-09-05T06:33:19Z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0x0101009748520CF532AD4AB5398C11C0D219DC</vt:lpwstr>
  </property>
</Properties>
</file>