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7.xml" ContentType="application/inkml+xml"/>
  <Override PartName="/ppt/ink/ink6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9.xml" ContentType="application/inkml+xml"/>
  <Override PartName="/ppt/ink/ink8.xml" ContentType="application/inkml+xml"/>
  <Override PartName="/ppt/ink/ink10.xml" ContentType="application/inkml+xml"/>
  <Override PartName="/ppt/ink/ink4.xml" ContentType="application/inkml+xml"/>
  <Override PartName="/ppt/ink/ink5.xml" ContentType="application/inkml+xml"/>
  <Override PartName="/ppt/ink/ink3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5:05:22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14412 11173 106 0,'0'0'317'0,"0"0"-249"0,0 0-12 46,0 0 60-30,0 0-64-16,0 0-4 0,0 0 14 0,0 0-31 0,0 0 6 0,0 0-12 0,0 0 0 0,0 0-1 0,0 0-2 16,0 0-6-16,0 0-14 15,0 0 6-15,0 0 1 0,0 0-4 16,0 0 12-16,0 0-2 16,0 0-3-16,0 0 5 15,0 0-5-15,0 0-2 16,0 0 7-16,0 0-7 15,0 0 9-15,-8 0-8 16,-2 0-6-16,2 0 7 16,1 0-10-16,-1 0 2 15,-3 1-2-15,2-1 1 16,-4 2-2-16,2-1 5 16,-1-1-5-16,0 2 10 15,0-1-10-15,1 1 2 16,0 0 2-16,0 0-5 0,0 1-1 15,-3-2 1 1,0 2 2-16,-2-2 7 0,1 2 3 16,2-3-1-16,-1 1 3 15,6-1-6-15,-2 0 3 16,0 2-11-16,-5-1 1 16,1 1 2-16,-2 0-2 15,3 1-1-15,-1 0 0 16,-1 0-6-16,2 0 4 15,-4-2-1-15,2 0-1 16,1 1 4-16,-2-1 3 16,0 0-2-16,4-1 2 15,-1 2-1-15,2-2-2 16,-1 0 4-16,-2 1-4 0,-3-1 3 16,-2 2-3-16,-1-1 0 15,2 0 0-15,-1 1-1 16,4 1-1-16,-1 0 1 15,2-3 1-15,1 1-3 16,-1-1 3-16,1 0 0 16,1 0-1-16,-3 0 1 15,0 0 0-15,-4 0-1 16,4 0 1-16,-4 0 2 16,0 0-2-16,0 0 2 15,-3 0-1-15,2 0 0 0,0 0-1 16,-3 0 0-16,5 0 1 15,-1 0 2-15,0 0 0 16,2 1-1-16,1-1 2 16,1 2 1-16,-3-2-4 15,3 0-1-15,-3 0 0 16,-2 0 0-16,0 0 0 16,0 0 0-16,2 0 0 15,1 0 0-15,0 0-1 16,-2 0 1-16,-2 0-1 15,4 0 0-15,-5 0 2 16,1 0-2-16,0 0 1 16,-3 0-4-16,4 0 3 15,-3 0-1-15,5 0 2 16,-1 0-5-16,2 0 6 16,1 1-1-16,-1 1 0 0,-2-1 0 15,-3 1-2-15,1-1 1 16,-3 0 1-16,2 1 0 15,-2-2 1-15,3 0-1 16,0 1 0-16,-1-1-1 16,4 0 1-16,-3 0-1 15,-1 0 2-15,2 0-2 16,-4 0 2-16,2 0-1 16,0 0 0-16,2 2-2 15,-1-1 2-15,3 1-1 0,0-2-2 16,2 0 2-16,1 0 0 15,-1 0 1 1,1 0 0-16,-3 0-1 0,6 0 0 16,-6 0 1-1,-2 0 0-15,-2 0-1 0,0 0 2 16,2 0-1-16,-2 0 0 16,1 0-1-16,0 0 0 15,-1 0-1-15,3 0 2 16,-3 0 2-16,0 0-2 15,-2 0 1-15,-2 0-1 16,3 0 0-16,4 0-1 16,-2 0 1-16,4 0 0 0,0 0-1 15,-3 0 2 1,1 0-1-16,-5 0 0 0,-3 0-1 16,0 0 0-16,-3 0-3 15,4 0-2-15,0-2 4 16,1 1 0-16,1-2 0 15,-1 3-1-15,2-2 2 16,2 2-1-16,-1 0 2 16,0 0 0-16,0 0-2 15,2 0 1-15,-1 0 0 16,0 0 1-16,0 0-14 16,-1 0-6-16,-2 0 6 0,6 0 9 15,-1 0-3 1,-1 0-10-16,-1 0 9 15,0 0 5-15,0 2-3 0,-1-2 5 16,3 1 2-16,-5-1 0 16,4 0-2-1,-5 0-9-15,0 0-12 0,1 0 13 16,1 0 6-16,-2 0 2 16,0 0-1-16,-2 0-28 15,-1 0 21-15,-1 0 9 16,1 0-1-16,1 0-4 15,0 0 3-15,2 0 3 16,1-1 0-16,-1-2 0 16,1 2-1-16,1-1 1 15,-1 1 0-15,1-1-3 0,0 2 5 16,4 0-2-16,-2 0 0 16,2 0 0-16,2 0 9 15,-4 0-7-15,3 0-2 16,-4 0 0-16,-8 0 1 15,3 0-5-15,-3 0 3 16,2 0 1-16,3 0-1 16,1 0 1-16,0 0 0 15,5 0 0-15,3 0 2 16,-1 0-4-16,-4 0 2 16,1 0 0-16,-8 0 0 15,1 0 0-15,-6 0 0 16,-1 0 0-16,1 5 1 0,2-1-3 15,4 0 3-15,0-1-1 16,0-2 16-16,1 2-13 16,-3-1 12-16,1-1 1 15,1 1 3-15,-2-1 1 16,3 0-3-16,2 1-5 16,3-1 13-16,1-1-15 15,3 2 6-15,-4-2-3 16,4 0-12-16,-3 0 16 15,-4 0-9-15,0 0 5 16,-5 0 7-16,1 0-18 16,4 0 4-16,0 0-2 15,6 0 4-15,1 0 10 0,0 0-9 16,2 0 15-16,0 0 7 16,-3 0-24-1,-2 0 4-15,-3 1-10 0,-1 1 3 16,0 2 0-16,2-1 0 15,2-2 11-15,6 0 8 16,0-1-11-16,1 2 10 16,1-1-5-16,-6-1-12 15,0 0 14-15,-1 0-7 16,-1 2-3-16,2-1 8 16,5 0-16-16,0-1 14 15,5 0 6-15,0 0-16 0,0 0 26 16,0 0-8-1,-2 0-6-15,-5 0 5 0,3 0-16 16,-3 0 3-16,0 2-3 16,6-1 3-16,0-1 4 15,3 1-7-15,3-1 12 16,0 2 7-16,2-2-23 16,-1 0 12-16,1 1-2 15,-1-1-10-15,-1 0 16 16,3 0-17-16,0 0 0 15,0 2 1-15,0-2-2 16,0 0-1-16,0 0 0 16,0 0-19-16,0 0 18 15,0 0-34-15,0 0-37 0,8 0-8 16,7 0-122-16,4 0-133 16</inkml:trace>
  <inkml:trace contextRef="#ctx0" brushRef="#br0" timeOffset="87424.51">11729 8893 745 0,'0'0'24'0,"0"0"67"15,0 0 6-15,0 0-72 16,0 0-1-16,0 0-21 16,0 0 3-16,-7-10 17 15,7 10-19-15,0 0 9 0,0 0 1 16,0 0-13-16,-2 0 22 15,2 0-15-15,-4 0 9 16,4 0 14-16,0 0-19 16,0-2 7-16,0 2 3 15,0 0-15-15,0 0 21 16,0 0-22-16,0 0-5 16,0 0-1-16,0 0-13 15,0 0-5-15,0 4 14 16,0 8 0-16,0 2-1 0,0 1 5 15,0 8 0 1,6 0 6-16,-3 1-6 0,1 1 0 16,1-1 0-16,-1 0 2 15,1 0-5-15,-5-2 3 16,0 1 0-16,0 4-3 16,0-2 0-16,0 2 3 15,0 0 0-15,0-3-7 16,0-2 2-16,0-3 5 15,0-4 0-15,0-2-2 16,0-6-3-16,0 0-1 16,0-4 0-16,0-1-6 15,0-1 10-15,0-1 2 16,0 1-7-16,0-1 7 16,0 0-10-16,0 0 7 0,0 0 2 15,0 0-15-15,0-5-40 16,0-7-183-16</inkml:trace>
  <inkml:trace contextRef="#ctx0" brushRef="#br0" timeOffset="87868.57">12052 9122 529 0,'0'0'114'0,"0"0"23"16,0 0-55-16,0 0 20 16,0 0-63-16,0 0-10 15,-17-16 18-15,17 16-36 16,0 0-10-16,0 0 4 15,0 0-2-15,-6 5-3 16,-4 6 27-16,-4 5-23 16,-4 3 26-16,-1 2-19 15,-5 4-4-15,0-1 7 16,0 0-12-16,3-1-2 16,-1-3 0-16,4-1-2 15,2-2 0-15,-1-1 2 0,4-2 0 16,1 0-3-16,2-2-11 15,5 1-13-15,-1-2 8 16,1-1-22-16,0-1 1 16,2-3-33-16,0-2-121 15,-2-4-247-15</inkml:trace>
  <inkml:trace contextRef="#ctx0" brushRef="#br0" timeOffset="88241.48">11501 9171 587 0,'0'0'160'0,"0"0"-55"16,0 0-6-16,0 0-83 16,0 0-14-16,0 0 8 15,4-3-7-15,2 7 1 16,5 6 13-16,4 4-2 16,1 3 5-16,2 0-11 0,2 3 3 15,0-1 1-15,1 2-13 16,-4 2 0-16,-1 0 0 15,-2-3 0-15,-3 0-6 16,-2-1-4-16,0-2-44 16,-1-1-8-16,4-4-155 15,-5-3-224-15</inkml:trace>
  <inkml:trace contextRef="#ctx0" brushRef="#br0" timeOffset="99736.05">26850 6886 624 0,'0'0'134'0,"0"0"-49"16,0 0 39-1,0 0-37-15,0 0-27 0,0 0-8 16,0 0 9 0,0-10-21-16,0 10-5 0,0 0-17 15,0 0-12-15,0 0-6 16,0 4-7-16,0 9 7 16,8 3 0-16,-5 3 3 15,0 4-3-15,1 0 0 16,0 2 0-16,1-1 0 15,2-3-2-15,-2-1 2 16,-1-2-19-16,3-3-21 16,-2-2-9-16,-2-3-21 15,5-6-18-15,-8-4-161 16</inkml:trace>
  <inkml:trace contextRef="#ctx0" brushRef="#br0" timeOffset="100587.47">26813 6787 755 0,'0'0'48'16,"0"0"41"-16,0 0-10 0,0 0-43 16,0 0-3-16,0 0 8 15,-56-33-7-15,53 28 11 16,2-2-5-16,1 0-13 16,0-3 11-16,0-2-34 15,3-3-2-15,9-2-2 16,6 0-2-16,0 3 1 15,1 3-1-15,0 1 2 16,0 3-2-16,4 2 1 16,3 0 1-16,-1 4 0 15,-2 1-3-15,-1 0 3 16,-3 0-3-16,2 0 1 16,2 3-1-16,-3 7 2 0,2 0 1 15,-5-1 2-15,-3 1 2 16,-6 1-2-16,-5 2 0 15,-1 1 0-15,-2 6 12 16,0 3 4-16,-19 2 0 16,-8 3-1-16,-9-2-14 15,0-3 3-15,-4-1-5 16,4-7 2-16,5-2-2 16,4-4 2-16,11-5-3 15,5-1 0-15,5-3 0 16,3 0 0-16,3 0 7 15,0 0 6-15,0 0 24 0,0-5-37 16,14-3-2-16,6-1-4 16,10 2-8-16,4 3 9 15,1 1 2-15,2 3-2 16,-1 0 3-16,-2 0-7 16,-4 7-1-16,-4 3-4 15,-6 0-2-15,-8 3 4 16,0 1 5-16,-7 1 4 15,-4 2 3-15,-1 2-9 16,0 2 4-16,-11-2 5 16,-6 1 0-16,-4-3 5 15,-3-5-4-15,0-4-1 16,-3-2 5-16,-1-5-5 0,6-1 0 16,4 0 3-16,4 0-2 15,8 0 3-15,5-7 8 16,1-1-7-16,0-1-4 15,1-1-1-15,20 0-42 16,3-1-168-16,8 1-311 16</inkml:trace>
  <inkml:trace contextRef="#ctx0" brushRef="#br0" timeOffset="101082.68">27465 6944 810 0,'0'0'195'0,"0"0"-121"0,0 0 28 16,0 0-9-16,0 0-42 16,0 0-35-16,0-20 17 15,0 17-31-15,0-1 0 16,3 0-4-16,4 1-6 15,8 0 4-15,0 3-8 16,7 0-26-16,-2 0 22 16,2 0 4-16,-4 8-3 15,-4 4 7-15,-4 0-11 16,-6 6 7-16,-2 3 4 16,-2 1-2-16,0 3 9 0,-10 3 0 15,-9-6 1-15,-1 0 2 16,-1-3-2-16,3-4 0 15,2-3-1-15,7-5 0 16,2-3 1-16,6-2 1 16,1-1-1-16,0-1 8 15,0 0-2-15,17-1 0 16,6-9-6-16,7-3-3 16,3 0 0-16,-2 3 3 15,2 2 0-15,-3 1 1 16,-2 2-1-16,-4 3 0 15,-9 0 0-15,-2 0-4 0,-2-3-46 16,-2-2-163-16</inkml:trace>
  <inkml:trace contextRef="#ctx0" brushRef="#br0" timeOffset="101421.2">28035 6671 319 0,'0'0'461'16,"0"0"-436"-16,0 0 41 15,0 0 24-15,0 0-34 16,0 0-33-16,-58 23 23 16,39-17-18-16,3-2-14 15,4 0-14-15,6-1 1 16,5-1-3-16,-2-1-73 16,3 0-236-16</inkml:trace>
  <inkml:trace contextRef="#ctx0" brushRef="#br0" timeOffset="101618.94">28069 6797 798 0,'0'0'55'0,"0"0"27"15,0 0-2-15,0 0-35 16,0 0 9-16,0 0-13 15,-67 18-25-15,50-16-15 16,6-2 1-16,3 1 0 16,4-1-4-16,0 0-6 15,3 0-55-15,1 0-23 16,0 0-113-16</inkml:trace>
  <inkml:trace contextRef="#ctx0" brushRef="#br0" timeOffset="101913.08">28507 6599 903 0,'0'0'111'0,"0"0"-59"15,0 0-4-15,0 0 4 0,0 0-29 16,0 0-2-16,0 15-6 16,0 0-14-16,3 2 5 15,5 3-6-15,-2 1 1 16,2 0 2-16,2-1-3 16,0-3-9-16,0-2-43 15,-2-5-91-15,-2-1-347 16</inkml:trace>
  <inkml:trace contextRef="#ctx0" brushRef="#br0" timeOffset="102374.71">28734 6942 890 0,'0'0'9'0,"0"0"1"15,0 0 14-15,0 0 6 16,112-14-21-16,-73 14-9 16,3 0-3-16,7 0 3 15,2 9 0 1,-2-1 1-16,-1 1-1 0,-3-2 4 15,-8 0-4-15,-3 0 0 16,-5-1 1-16,-12-2-2 16,-6-3 1-16,-9 1-2 15,-2-2 1-15,0 0-27 16,0 0-93-16,0-3-314 16</inkml:trace>
  <inkml:trace contextRef="#ctx0" brushRef="#br0" timeOffset="102716.61">29288 6821 940 0,'0'0'65'16,"0"0"13"-16,0 0-3 15,0 0-55-15,0 0-20 16,0 0-4-16,-6-3-5 15,6 7 9-15,0 6 0 0,3 0 15 16,6 4-12-16,-1 0 0 16,5 1 3-16,2 4-4 15,3 2-2-15,4 5 0 16,-4 0 2-16,-2-3-2 16,-8 0 0-16,-5-1 0 15,-3 1 2-15,0 1 5 16,-14 0-1-16,-8-3-4 15,-3-1 4-15,-7-5-12 16,-4-6 6-16,-1-5-98 16,3-4-220-16</inkml:trace>
  <inkml:trace contextRef="#ctx0" brushRef="#br0" timeOffset="106973.3">27505 7403 285 0,'0'0'264'16,"0"0"-179"-16,0 0 17 16,0 0-14-16,0 0-33 15,0 0-6-15,0 0-26 16,0-3-7-16,-1 3 1 15,1 0-4-15,0 0 12 0,0 0-8 16,0 0-4-16,0 0 19 16,0 0 1-16,0 0-4 15,0 0 5-15,0 0-6 16,0 0-7-16,0 0-13 16,0 0-8-16,0 0 0 15,0 0 0-15,0 4-1 16,0 6 1-16,-3 3 1 15,-2 2 1-15,-1 3 0 16,-3 1 2-16,2 1-4 16,-2-2 0-16,-3 1 2 15,3 0-2-15,-2-1-1 0,1-4 0 16,3-2-3 0,2-4-9-16,2-2 11 0,1-2-16 15,2-1-3-15,0-2 3 16,0 0-17-16,0 1-1 15,0-2-8-15,0 0 4 16,0 0-13-16,0 0-37 16,0 0-54-16,0 0-140 15</inkml:trace>
  <inkml:trace contextRef="#ctx0" brushRef="#br0" timeOffset="107296.49">27572 7567 622 0,'0'0'140'16,"0"0"-50"-16,0 0-2 15,0 0-56-15,0 0-24 16,0 0 3-16,0 0 4 15,-9 0-12-15,6 5 2 16,-3 0-4-16,-2 4 0 16,-3 0 0-16,-3 0 0 15,-3 0-1-15,1-2 0 16,0 0 0-16,4 0-3 16,2 0 2-16,2-2-9 15,4 1 0-15,1 0-56 0,0-5-2 16,1 1-157-16</inkml:trace>
  <inkml:trace contextRef="#ctx0" brushRef="#br0" timeOffset="107633.13">27272 7585 417 0,'0'0'233'0,"0"0"-210"16,0 0-3-16,0 0 4 15,0 0 11-15,0 0-10 16,31 15-15-16,-18-2-2 16,-1-1-8-16,1 2-1 15,0-1-1-15,2 1-102 16,0-1-341-16</inkml:trace>
  <inkml:trace contextRef="#ctx0" brushRef="#br0" timeOffset="108147.74">27192 7991 625 0,'0'0'230'0,"0"0"-149"16,0 0-8-16,0 0-28 15,0 0 8-15,0 0-43 16,3-13-5-16,4 13-5 16,2 0 1-16,-2 6 6 15,3 4-3-15,-3 2 7 16,2 5-1-16,-3 3-4 0,0 2 0 16,-3 5 7-1,1-1-10-15,-2-1 3 0,-1-1-6 16,3-4 0-1,-2-1 0-15,0-7-1 0,1-2-2 16,1-2-8-16,1-2-1 16,2-2 10-16,5-1-6 15,3-3 8-15,4 0-2 16,4 0-72-16,-1-2-140 16,-3-6-530-16</inkml:trace>
  <inkml:trace contextRef="#ctx0" brushRef="#br0" timeOffset="108414.45">27453 8136 693 0,'0'0'158'16,"0"0"-50"-16,0 0-58 15,0 0-32-15,0 0-10 16,0 0 23-16,-2 11-22 15,2-2-2-15,0-2-7 16,2-2 0-16,4 4 3 16,-2 0-3-16,2-1 1 15,0 2-1-15,2-1 2 16,0-1-4-16,-2 2 2 16,1-5-3-16,-3-2 0 0,-1-2-29 15,2-1-80-15,-3 0-447 16</inkml:trace>
  <inkml:trace contextRef="#ctx0" brushRef="#br0" timeOffset="108553.08">27453 8136 706 0</inkml:trace>
  <inkml:trace contextRef="#ctx0" brushRef="#br0" timeOffset="108618.9">27453 8136 706 0,'30'-87'110'0,"-30"87"-92"0,0 0-18 16,0 0-4-16,7 0 1 0,5 0-237 15</inkml:trace>
  <inkml:trace contextRef="#ctx0" brushRef="#br0" timeOffset="109492.91">27638 8051 868 0,'0'0'70'0,"0"0"-19"16,0 0 54-16,0 0-42 0,0 0-20 16,0 0 1-1,19 63-9-15,-14-49-21 0,-2-2-10 16,-2-1-4-16,2 1 1 15,0-5 0-15,0 1-1 16,0-2 0-16,-2-2 0 16,2-1-1-16,-3-1-13 15,2-2-23-15,0 0 14 16,-1 0 10-16,1 0 9 16,-1-9 4-16,-1 1-2 15,2-2 3-15,-1-2-2 16,1 4 1-16,-1-2 0 0,1 2 7 15,1 2-5 1,2 4 10-16,1 2-2 0,3-2-10 16,2 2 0-16,1 0 3 15,0 0-2-15,-1 0 10 16,-3 4-10-16,0 0 10 16,-2 3-4-16,-3-2-3 15,2 0 1-15,-2 2-4 16,2-1 3-16,1-2 4 15,0 0-3-15,3-4-3 16,-2 0 4-16,1 0-5 16,2 0 8-16,-1-8-9 15,2-2 0-15,-4 2 4 16,-1 1-3-16,1 0 2 16,-4 1-3-16,2 5 0 0,1 1-2 15,1 0 1-15,1 0 1 16,1 0 10-16,1 0-4 15,2 3 4-15,3 2-3 16,4-4-4-16,1 1 5 16,1-2-5-16,-1 0 0 15,-3 0 5-15,-4-10-8 16,1-3 2-16,-7 0 3 16,-1 2-3-16,-4 1 3 15,-2 2 0-15,0 3 6 16,0 1 25-16,0 4-17 15,-9 0-5-15,0 0-14 0,-2 0-10 16,1 0 8-16,3 7-6 16,0 4 7-16,6 2 0 15,1 2-1-15,0-3-3 16,0 0 4-16,0-1-4 16,1-6 5-16,6 0 3 15,0-1-3-15,3 0 5 16,2 0-3-16,-1-3-1 15,2-1-1-15,-5 0-7 16,-1 0-19-16,-4 0-30 16,3-2-26-16,-3-3-10 15,-3 3-24-15,0 0-20 16,-13 1-271-16</inkml:trace>
  <inkml:trace contextRef="#ctx0" brushRef="#br0" timeOffset="109727.96">27237 8026 868 0,'0'0'133'0,"0"0"-96"15,0 0 83 1,0 0-51-16,-102 32-60 0,77-27-9 16,8-5-109-16,4 0-438 15</inkml:trace>
  <inkml:trace contextRef="#ctx0" brushRef="#br0" timeOffset="111031.97">27162 7299 410 0,'0'0'78'15,"0"0"59"-15,0 0-22 0,0 0-35 16,0 0 8 0,0 0-53-16,0 0-17 0,1-1-8 15,-1 1-7-15,0 0-3 16,0 0 8-16,0 0 27 16,-13 0 31-16,-16 0-19 15,-9 6-28-15,-9-1 6 16,-5 1-25-16,3-2 6 15,3 1-6-15,7-1-2 16,11-3-2-16,5 2 4 16,7-2 0-16,4 2 1 15,6-1 0-15,5-1-2 16,1-1 1-16,0 1-14 16,0 1-35-16,0-2-55 15,12 0-143-15</inkml:trace>
  <inkml:trace contextRef="#ctx0" brushRef="#br0" timeOffset="111604.21">27347 7308 355 0,'0'0'262'15,"0"0"-141"-15,0 0-58 0,-124 20 5 16,47-6-47-16,-10 0-21 16,-6 0-31-16,7-6-247 15</inkml:trace>
  <inkml:trace contextRef="#ctx0" brushRef="#br0" timeOffset="137625.99">10988 11024 68 0,'0'0'369'15,"0"0"-268"-15,0 0 9 16,0 0-18-16,0 0-20 16,0 0-14-16,0 0 8 15,0 0-48-15,-15-15 1 0,15 15 1 16,0 0 4-16,0-1 2 16,0 1-1-16,0-1 5 15,-2 1 1-15,2 0-13 16,0 0-8-16,0 0-3 15,0 0-6-15,-1 0-1 16,-2 0 1-16,0 10 0 16,0 2 1-16,0 3-1 15,1 5 1-15,-1 1-2 16,-1 4 1-16,-3 1 9 16,-4 4-3-16,0 2 3 15,-3 2 7-15,0 0-13 16,1 1-3-16,1-1-1 0,0 0 4 15,5-3-5 1,-1 0 1-16,3-2 0 0,4-4 1 16,-1-4 0-16,1-1-2 15,1-3 1-15,-2-2 0 16,1-2 2-16,1-4-1 16,-2 1-1-16,-2-2 0 15,3-1 2-15,-1 0-2 16,1-3 0-16,1-2 0 15,0-1-1-15,0-1 1 16,0 0 0-16,0 0 0 16,-2 0-17-16,1 0-29 15,-1 0-51-15,2 0-21 16,0-6-309-16</inkml:trace>
  <inkml:trace contextRef="#ctx0" brushRef="#br0" timeOffset="137970.92">11022 11482 503 0,'0'0'128'0,"0"0"20"16,0 0-14-16,0 0-69 16,0 0-28-16,0 0-21 0,-5 3 0 15,-3 6-7-15,2 3-5 16,0-1 0-16,1 2-4 16,-1 1 0-16,-4 0-2 15,-1 1 2-15,-4-2 0 16,2 0 0-16,1-4-6 15,0-1-12-15,8-1-17 16,1-2 2-16,1-4-67 16,2-1-131-16,-3 0-305 15</inkml:trace>
  <inkml:trace contextRef="#ctx0" brushRef="#br0" timeOffset="138363.43">10725 11455 326 0,'0'0'234'0,"0"0"-148"15,0 0 31-15,0 0-37 0,0 0-25 16,0 0-31-16,2-1 4 16,8 1 0-16,5 7-2 15,3 3-12-15,0 2-11 16,4 1 4-16,-3 1-4 15,-2 0-2-15,-2 2-2 16,-3-1 0-16,0 1 1 16,3-4-1-16,-3-2-13 15,1-1-59-15,-4-2-228 16</inkml:trace>
  <inkml:trace contextRef="#ctx0" brushRef="#br0" timeOffset="147224.28">6148 13298 461 0,'0'0'94'15,"0"0"16"-15,0 0-7 16,0 0-29-16,0 0 8 15,0 0-67-15,0 0-7 16,-7-10-8-16,7 10 3 16,8 0-1-16,3 3-1 15,-2 6 2-15,1 2 4 16,1 4-1-16,-2 1-6 16,-1 2 0-16,0 1 2 15,-2-1-4-15,3 0 2 16,-2 0 0-16,1-2 1 15,-2 0 0-15,-3-5-1 16,0-3 0-16,-2-3-24 0,-1-5-320 16</inkml:trace>
  <inkml:trace contextRef="#ctx0" brushRef="#br0" timeOffset="148057.85">6172 13253 555 0,'0'0'189'0,"0"0"-131"0,0 0 71 16,0 0-82-16,0 0-13 15,0 0-12-15,-67-41-14 16,61 34 6-16,-2-3-10 16,-2-3 9-16,2 2 9 15,1-5-14-15,1 1 50 16,3-2-27-16,1-4-27 16,2 0 17-16,0-2-21 15,3 4 2-15,9 0-1 16,6 3 0-16,-1 5-1 15,2 2 0-15,3 3-2 0,-2 0 0 16,1 3 2-16,-3 2 0 16,1 1-3-16,2 0 1 15,-6 0 2-15,-2 5-2 16,-2 6-2-16,-5 8 2 16,-3 2 2-16,-2 3 0 15,-1 3 0-15,0 0 2 16,-1 0-2-16,-10-1 0 15,-5 0 6-15,4-3-3 16,0-4-3-16,0-5 0 16,3-4 1-16,6-4 0 15,0-4-1-15,3-2 0 0,0 0 2 16,0 0 0-16,0 0 1 16,0 0-3-16,0 0 3 15,0-1-3-15,6-3 0 16,10-2 0-16,1 1-2 15,2 0-1-15,8 1 3 16,-4 4 0-16,0 0-2 16,-2 0 2-16,-6 2 0 15,-2 6-1-15,-2 3-6 16,-3 3 7-16,-2 4 0 16,-2 0 0-16,-1 2 0 15,-3-1 1-15,0-2-1 16,0 0 0-16,-12-1 4 0,-3-4-4 15,-3 0 0-15,0-4 2 16,3-4 3-16,0 0-2 16,2-4-3-16,1 0 0 15,0 0 2-15,2 0-2 16,-1 0 0-16,-2 0 0 16,7-1 1-16,1 0-1 15,4-2-1-15,1 0-38 16,0-3-129-16,9-3-404 15</inkml:trace>
  <inkml:trace contextRef="#ctx0" brushRef="#br0" timeOffset="149057.2">6825 13234 353 0,'0'0'96'15,"0"0"-31"-15,0 0 50 16,0 0-17-16,0 0-17 16,0 0-15-16,0 0-3 15,0 0-39-15,0 0 13 16,0 0-16-16,-4 0-9 15,-8 3 7-15,-9 1 12 16,-3 3 1-16,-9 2-17 16,5 1-9-16,-1 0 12 15,9-3-6-15,6 0-9 16,4-3 3-16,5 1-3 0,2-1-2 16,2 0-1-16,1 0 3 15,0 0-2-15,0 3-1 16,0 0 1-16,1 2-3 15,4 1 3-15,1 0-1 16,-3 0 0-16,1 1 1 16,2-1 0-16,-1 0-1 15,-1-1 0-15,-1-2-1 16,2 0 2-16,-4-2-1 16,2-1 0-16,0-3 1 15,0 1-2-15,0 1 1 16,3-3 0-16,0 1 2 0,2-1 0 15,2 0 1-15,-3 0 0 16,2 0-3 0,0-3 12-16,0-3-11 15,2 2 2-15,-1 0-3 0,2 3-1 16,0-1 0-16,3 2-1 16,0 0 2-16,1 0-2 15,1 0 2-15,-1 0 0 16,2 0-3-16,-2 3 2 15,-2 0 0-15,2 1 1 16,-2 2 0-16,-1 1-2 16,-1 1 4-16,0 2-2 15,-3 0 0-15,-2-1-1 16,-2-1 1-16,-2 1 0 0,-3-1 0 16,0 2 19-16,-15 4 37 15,-9-1-21-15,-1 0 0 16,-2 1-26-16,1-3 7 15,-1 0-10-15,4-3 0 16,-3-1 12-16,3-1-10 16,1-3 3-16,0-2 6 15,6 1-12-15,7-2-5 16,1 0 0-16,5 0 2 16,2 0 5-16,-1 0-7 15,2 0-1-15,0-2 0 16,0-2-75-16,0-2-177 15,5-1-429-15</inkml:trace>
  <inkml:trace contextRef="#ctx0" brushRef="#br0" timeOffset="150524.81">7593 12821 252 0,'0'0'49'0,"0"0"-16"16,0 0 53-16,0 0-26 16,0 0-6-16,0 0 34 15,11-20-28-15,-11 19 2 0,0 1 0 16,0 0-15-16,0-2-9 16,0 2-8-16,0-1-21 15,0 1 6-15,0 0-7 16,0 0 0-16,0 0-1 15,0 0-5-15,0 0-1 16,0 0-1-16,0 0 1 16,0 0-2-16,0 0 2 15,0 0-1-15,0 0 0 16,0 0 3-16,0 10-1 16,0 2 30-16,-6 4 2 15,-12 6-10-15,-7 3-4 16,1 3 4-16,-6 2-15 15,3-2-4-15,2 0-5 16,4-4 0-16,4-3 0 0,3-4 1 16,3-3-1-16,2-3 0 15,2-1 0-15,5-1 1 16,1-2-2-16,-1 0 1 16,1-3 0-16,1-1-1 15,0 0 1-15,0-3 0 16,0 2 0-16,0-1-3 15,0 0 3-15,1 1-1 16,11-1 1-16,0 2 0 16,2-3 0-16,2 0 0 15,-1 0 0-15,3 0 1 16,1 0-2-16,4 0 1 0,4 0 0 16,2 0 0-1,1 0 0-15,0 0 0 0,1 0 0 16,-2 0 2-16,-7 0-2 15,-4 0 0-15,-3 0 0 16,-6-2-1-16,0 2 2 16,0 0-1-16,-2 0 0 15,-1 0-1-15,0 0 0 16,1-1-7-16,-2 1-33 16,-2 0-11-16,-3 0-53 15,0 0-204-15</inkml:trace>
  <inkml:trace contextRef="#ctx0" brushRef="#br0" timeOffset="150908.26">7588 13312 137 0,'0'0'421'0,"0"0"-331"16,0 0 30 0,0 0-23-16,0 0-38 0,0 0-37 15,1 0-18-15,9 0 5 16,1-3 1-16,2 1 2 15,2 0 26-15,3 0-24 16,2-1-4-16,5 0 2 16,0 0-10-16,2-1 0 15,1 1-2-15,-6 0 2 16,-3 2-3-16,-7-1 3 16,-5-1-3-16,-1 0 1 15,-1-1-9-15,1-2-199 16</inkml:trace>
  <inkml:trace contextRef="#ctx0" brushRef="#br0" timeOffset="152581.98">8129 12741 423 0,'0'0'56'16,"0"0"-23"-16,0 0 101 0,0 0-101 15,0 0 21 1,0 0-8-16,-37-29-17 0,34 29 29 16,1 0-13-16,2 0-17 15,0 0-13-15,0 0-13 16,0 0 17-16,0 0-14 16,0 0-2-16,0-1 1 15,0 1 0-15,0 0-4 16,0 0 0-16,0 0-2 15,3 0-4-15,8 0 6 16,5 0 0-16,4 0 8 16,5 0-8-16,3 0 0 0,2-2-1 15,0-10 4 1,1-1-3-16,-4 1 0 0,-7 0 1 16,-4 4-1-1,-7 2 3-15,-4 0-3 0,-1 2 0 16,-1 3 8-16,-2-1-6 15,-1 2-2-15,0 0 1 16,0 0 0-16,0 0-1 16,0 0-1-16,0 0 0 15,3 0-1-15,0 0-2 16,-1 2 4-16,-1 3 0 16,-1 4 1-16,0 2 4 15,0 3-5-15,0 1 2 16,0 0 2-16,-7 0 14 15,-5 2-8-15,-3 3-4 0,2 2 25 16,-4-2-30-16,1 1 9 16,1-1-10-16,0 0 8 15,0-3-5-15,6-3-3 16,-1-1 2-16,2-2-1 16,2-4 0-16,3-2-1 15,3-1 0-15,-3-3 0 16,3-1-1-16,0 0 1 15,0 0 0-15,0 0 3 16,0 0 4-16,0 0-7 16,8-5 0-16,2-7 6 15,3-1-8-15,1 1 2 16,1-1 0-16,0 3 1 0,-3 3-1 16,6 3 0-16,1 3-2 15,-1 1 2-15,1 0-3 16,2 0 3-16,-3 0 0 15,0 0 1-15,-6 0-1 16,3 7 0-16,-6 0 0 16,-2 1-5-16,1 3 3 15,2 0 4-15,-1 4-2 16,-3 0 4-16,-3 1-3 16,-3 1-1-16,0 4 12 15,-6 3-11-15,-13 0 21 16,2 0-14-16,-8-3-8 15,0-1 19-15,-5-5-6 0,0 0 3 16,2-4 7-16,-2-1-6 16,9-3 9-16,-6-3-12 15,6-2-7-15,3 1 24 16,2-3-26-16,7 0 6 16,3 0-6-16,4 0 3 15,2 0-6-15,0 0-2 16,0 0-3-16,0 0-1 15,3 0-43-15,3-1-80 16,0-2-22-16,-4 0-230 16</inkml:trace>
  <inkml:trace contextRef="#ctx0" brushRef="#br0" timeOffset="158361.22">8920 12759 358 0,'0'0'83'16,"0"0"-56"-16,0 0 31 16,0 0-9-16,0 0 19 15,0 0-39-15,0 0 6 16,0-10-10-16,0 10 11 0,0-1-10 15,0 1-15-15,0 0 6 16,0 0-3-16,0 0 6 16,0 0-5-16,0 0 5 15,0 0 5-15,0 0-11 16,-2 0 7-16,2 0 6 16,0 0-13-16,-1 0 15 15,1 0-9-15,-6 0-5 16,-3 0 20-16,-6 0-35 15,-9 4 3-15,-3 6 0 16,-1-3-2-16,0 2 7 16,1-4 11-16,0 2 11 0,7 0-9 15,0 0-15-15,2-2 17 16,7 0-16-16,2-4 1 16,5 2-7-16,1-2-1 15,3-1 0-15,0 0-4 16,0 0 2-16,0 0-1 15,0 0 3-15,0 0-2 16,0 0 0-16,0 0 2 16,0 0-14-16,0 0-40 15,0 3-58-15,0 0-164 16</inkml:trace>
  <inkml:trace contextRef="#ctx0" brushRef="#br0" timeOffset="160430.85">9051 12547 445 0,'0'0'61'15,"0"0"6"-15,0 0 35 16,0 0-21-16,0 0-46 0,0 0-32 16,0-6 1-1,2 6-2-15,2 0-2 16,2 6 0-16,0 3 4 0,3 2-5 15,-3 3 1-15,5 3 0 16,-1 1 7-16,-4 2-5 16,0 1-2-16,0-1 4 15,-3-4 2-15,0-2-4 16,1-2-2-16,1 0 0 16,-4-4 0-16,1-1 2 15,-1 0-2-15,1-2 0 16,1-4-14-16,-2-1-230 15</inkml:trace>
  <inkml:trace contextRef="#ctx0" brushRef="#br0" timeOffset="161257.6">9047 12546 372 0,'0'0'83'16,"0"0"-57"-16,0 0 0 15,0 0 26-15,0 0-16 0,0 0 8 16,0 0-38-1,-12-62 48-15,12 52-27 0,0 1-1 16,0-2-11-16,3 0 5 16,7 0-20-16,1-2 7 15,2 2-7-15,-1-1 0 16,2 2 6-16,0 3-6 16,0 4 0-16,1 2-2 15,-2 1 5-15,3 0-3 16,1 1 0-16,1 8 2 15,-3 1-5-15,4 0 4 16,-7 3-1-16,-3-2 0 0,-3 1 8 16,-6 2-7-16,0-1 3 15,0 0 3-15,-3 1 8 16,-10 0-14-16,-1 2 4 16,1-4 0-16,-1-1-2 15,1-3 12-15,3-4 2 16,2-3 9-16,8-1-3 15,-3 0-12-15,3 0 10 16,0 0-6-16,0 0-15 16,0 0 5-16,0 0-5 15,0-1 0-15,11 1-4 16,2-2 4-16,0 2 0 16,7 0-1-16,-2 0 1 15,6 0 0-15,-2 0 0 0,0 8 0 16,-2 3 0-16,-3 2 1 15,-4 4-2-15,-2-1-3 16,-2 3 4-16,-1-4 0 16,-4 1 0-16,-4-3 3 15,0-1-1-15,0 2 1 16,-18-1 0-16,-4-2 5 16,-2-1-4-16,-3-3 14 15,5-1-17-15,-1 0 1 16,6-5 1-16,6-1-2 15,4 0-1-15,1 0 0 16,3 0 4-16,3 0-1 16,0-1-3-16,0-5-2 0,19 3-5 15,2 2-102 1,0 1-458-16</inkml:trace>
  <inkml:trace contextRef="#ctx0" brushRef="#br0" timeOffset="161754.26">9562 12691 744 0,'0'0'43'0,"0"0"75"15,0 0-56-15,0 0-51 16,0 0 0-16,0 0-4 15,2-31-1-15,3 30 5 16,2-2-11-16,4 3 0 16,7-2 0-16,-2 1 1 15,2 1-1-15,-6 0 0 16,0 0 1-16,-3 0-1 16,-6 7 0-16,0 7 0 15,-3 5 19-15,0 3 17 16,0 4-13-16,-11-1-15 15,-2-1 2-15,1-3 7 16,3-1-16-16,3-6 3 16,6-2 2-16,0-4-5 15,3-2-2-15,20-2 1 0,8-4 0 16,10 0 7-16,0 0-5 16,-5-4-2-16,-6-3 1 15,-7 1 1-15,-5-1-1 16,-3 3-1-16,-4-1 0 15,-3 2 1-15,-5 2-1 16,-1 1 1-16,-2 0-2 16,0 0-3-16,0 0 4 15,0 0-1-15,0 1 2 16,0 5-6-16,-9-3-143 0</inkml:trace>
  <inkml:trace contextRef="#ctx0" brushRef="#br0" timeOffset="164304.43">6546 12701 421 0,'0'0'20'0,"0"0"45"0,0 0 19 15,0 0 8-15,0 0-24 16,0 0-26-16,34-75-4 16,-26 56-13-16,-2-2 19 15,2 1 27-15,-7 0-48 16,1 2 5-16,-2 1-17 16,2 0-9-16,-2 0 3 15,0-2-2-15,2 4-3 16,1 1 0-16,0 7 1 15,0 3-1-15,-2 2 0 0,-1 2 0 16,2-1 9 0,-2 1-9-16,0 0 4 0,0 0-4 15,0 0 6-15,0 0-10 16,0 0 4-16,0 0 0 16,0 0-2-16,0 0 2 15,0 0 0-15,0 3-3 16,0 2-78-16,0-2-243 15</inkml:trace>
  <inkml:trace contextRef="#ctx0" brushRef="#br0" timeOffset="164728.95">6503 12395 547 0,'0'0'80'15,"0"0"-33"-15,0 0 17 16,0 0-18-16,0 0-13 16,0 0-14-16,19-22-4 15,-13 21 0-15,0 1-15 16,2 0 8-16,2 0-7 15,1 0 1-15,-1 0 4 16,2 0-6-16,-3 0 0 16,6 0 8-16,-3 0-3 0,0 0 5 15,-2 3-5-15,-1 4-3 16,-3 0 13-16,0 0-14 16,3 0 3-16,-3 2 1 15,0 1-2-15,3 1 1 16,0 3-1-16,-2 1-3 15,1 1 11-15,-2 3-7 16,4-1-4-16,-1-3 0 16,0-1-6-16,1-5-54 15</inkml:trace>
  <inkml:trace contextRef="#ctx0" brushRef="#br0" timeOffset="165264.13">6825 11946 548 0,'0'0'61'0,"0"0"7"0,0 0 18 16,0 0-13 0,0 0-39-16,0 0 27 0,-22 0-22 15,14 0-17-15,-8 0 31 16,-8 7-29-16,-7 2 13 15,-8 1-18-15,2-2-15 16,-4 1 2-16,4-1-6 16,9-1 0-16,13-4 2 15,9-2-2-15,6-1 0 16,12 0-16-16,24-18-165 16,10-6-580-16</inkml:trace>
  <inkml:trace contextRef="#ctx0" brushRef="#br0" timeOffset="165668.47">7265 11650 615 0,'0'0'66'0,"0"0"70"16,0 0-48-1,0 0-41-15,0 0-45 0,0 0 2 16,-10 12 2-16,7 4-6 15,3 1 15-15,0 2 4 16,0 0-7-16,0 2 5 16,0 3-13-16,7 5-4 15,2-1 0-15,2 0 6 16,4-2-8-16,-3-5 2 16,-2-8 0-16,-1-3 6 15,-3-8-6-15,2-2-31 16,-1-13-617-16</inkml:trace>
  <inkml:trace contextRef="#ctx0" brushRef="#br0" timeOffset="166420.22">7185 11605 611 0,'0'0'20'0,"0"0"66"16,0 0-5-16,0 0 10 16,0 0-70-16,-53-88-18 0,52 72 10 15,-2 2-7-15,3-1-2 16,0-2 3-16,7 0-2 15,12 0 0-15,6-1 3 16,5 2-7-16,1 2-1 16,2 3 0-16,-3 5-1 15,-8 4-1-15,-1 2 2 16,-6 0 0-16,-3 0-2 16,4 7 2-16,-4 5 0 15,-2 5 0-15,-5 3 0 16,-5 3 0-16,0 2 0 15,0 2 3-15,0-2 20 16,-3-1-22-16,-4-1 5 0,1-5-6 16,0-1 4-1,-2-4 5-15,-1-5 4 0,2-2 3 16,2-3 7-16,1-2-21 16,1-1 7-16,0 0-4 15,1 0 0-15,2 0 3 16,0 0-8-16,0 0 0 15,8-1 0-15,4 1 2 16,7 0-3-16,-1 0 1 16,2 1-1-16,3 8-1 15,1 2 2-15,0 0 0 16,-9 2 1-16,1 1-1 0,-8-1 0 16,-5 2 0-16,-3 2-3 15,0 0-1-15,0 1 4 16,-5-1 0-16,-5 0 4 15,-5-4-3-15,-1 0-1 16,-4-6 0-16,-5 0 4 16,-2-3-6-16,3-3 2 15,6-1 0-15,5 0 1 16,10 0 2-16,0 0-3 16,3 0 0-16,0-1-1 15,0-3-6-15,16-2-28 16,5-2-193-16</inkml:trace>
  <inkml:trace contextRef="#ctx0" brushRef="#br0" timeOffset="167170.7">7634 11747 768 0,'0'0'82'0,"0"0"-13"15,0 0-31-15,0 0-20 16,0 0-18-16,0 0 12 16,-3-4-12-16,3 0 2 15,4-2 0-15,7 1-1 16,2-1-1-16,-2-1 0 16,-2 3-1-16,-1-1 1 0,-3 4 0 15,-2 0 0-15,3 1 0 16,-3 0 0-16,-1 0 0 15,-1 0-1-15,-1 0 0 16,0 0-1-16,2 0 2 16,-2 0 0-16,1 0 2 15,2 0 1-15,0 0-3 16,1 0 0-16,1 4-1 16,-1-1 1-16,1 1 0 15,-2-1 0-15,0 1 1 16,7-1 0-16,-4 1-1 15,2 2 0-15,-2-2 4 16,-3 4-4-16,-2 0 0 0,-1 1 0 16,0 1 17-1,0-2-17-15,0 2 17 0,0 2-8 16,-3-1-5-16,-3-1 4 16,0 1-1-16,0-3-7 15,0 1 5-15,2-2-3 16,-1 0-2-16,2 0 0 15,0-1 2-15,0 1-4 16,2 0 3-16,-2 2-1 16,-2-1 3-16,2 2-3 15,-2-2 0-15,2-1 0 16,1-3 1-16,1 1-1 0,1-3 0 16,0 1 0-1,0-1 0-15,0-1 2 0,0-1-2 16,0 0 0-16,7 0 3 15,8 0-1-15,4-4-2 16,7-8 1-16,4 1 1 16,-2-3 0-16,6 3-2 15,-4 0 0-15,0 1 1 16,-2 4-2-16,-10 2 1 16,2 3 0-16,-3 1 0 15,4 0 0-15,7 0-61 16</inkml:trace>
  <inkml:trace contextRef="#ctx0" brushRef="#br0" timeOffset="169786.53">9949 13088 256 0,'0'0'49'15,"0"0"-17"-15,0 0 15 16,0 0-8-16,0 0-3 16,0 0 1-16,-3 0 29 15,3 0 11-15,0 0-39 16,-1 0 17-16,1 0-19 16,0 0-11-16,0 0 1 0,0 0-3 15,0 0-2 1,0 0 8-16,0 0-2 0,0 0-5 15,-2 0 15 1,-4 0 14-16,-7-5 3 0,-11 1-11 16,-10-2 17-16,-14 1-22 15,-13 1-30-15,-17 4 7 16,-11 0-11-16,-5 0 1 16,6 2-10-16,19 5-21 15,21-2-198-15</inkml:trace>
  <inkml:trace contextRef="#ctx0" brushRef="#br0" timeOffset="170619.87">8151 12158 449 0,'0'0'87'16,"0"0"-16"-16,0 0 55 16,0 0 43-16,0 0-89 15,0 0-18-15,0 0 23 16,-28-4-22-16,-2 4-34 15,-4 0-12-15,-9 0-8 16,1 0-9-16,3 0-1 0,-2 3-23 16,5 1-151-1,6-3-140-15</inkml:trace>
  <inkml:trace contextRef="#ctx0" brushRef="#br0" timeOffset="173303.27">22556 11055 263 0,'0'0'161'16,"0"0"-73"-16,0 0 23 15,0 0-32-15,0 0-12 16,0 0-28-16,8-8 0 16,-7 7-3-16,-1 1-7 15,0 0-1-15,0 0-10 16,0 0-7-16,0 0 3 15,0 0 4-15,0 0-4 16,0 0 4-16,0 0-8 0,0 0 5 16,-5 0 13-1,-11 0-16-15,-4 0-3 0,0 0-5 16,-4 0 0-16,-1 1 6 16,0 1-9-16,-4-1 2 15,-1 2 2-15,-1-2-5 16,-3 0 6-16,-1 1 1 15,4-1-4-15,6 1 4 16,5-2-7-16,5 0 0 16,5 0 0-16,1 0 5 15,0 0-3-15,3 0-2 16,-2 0 1-16,4 0 1 0,1 0-1 16,-1 0-1-1,1 0 0-15,1 0-1 0,2 0 0 16,0 0 1-16,0 0 0 15,0 0 6-15,0 0-6 16,0 0 0-16,2 0-1 16,8 0-1-16,2 0 1 15,4 0 1-15,1 0 0 16,2-2-2-16,5-1 4 16,-1-1-2-16,2 2 0 15,0 0-3-15,-1 1 2 16,-3-1 0-16,0 1 1 15,-3 1-1-15,-3 0 5 16,-2 0-4-16,-4 0 0 16,-3 0-3-16,-4 0 2 15,-2 0 0-15,0 0 1 0,0 0-4 16,-14 0 4-16,-17 0 0 16,-11 0-1-16,-4 0 6 15,-2 6-12-15,6-1-20 16,8-1-138-16,10-1-330 15</inkml:trace>
  <inkml:trace contextRef="#ctx0" brushRef="#br0" timeOffset="185841.57">6554 14811 308 0,'0'0'83'16,"0"0"-35"-16,0 0-2 15,0 0 5-15,0 0 2 16,0 0 22-16,0 0-38 16,0 0 6-16,0-13-3 15,0 13-35-15,0 0 0 16,0 0-5-16,0 0 4 16,0 0-1-16,0-1 0 15,0-2 10-15,0 2 7 16,0-2-9-16,0 3-3 0,0 0-8 15,0 0 1 1,0 0 6-16,0-2-3 0,0 2-1 16,0 0 1-16,0 0 2 15,0 0-7-15,0 0 1 16,0 0-2-16,0 0 1 16,0 0 2-16,0 0 0 15,0 0-1-15,1 0-2 16,-1 0 0-16,2 0-5 15,-1 0-5-15,2 0-13 16,-1 0-19-16,1 0-105 16,-2-2-223-16</inkml:trace>
  <inkml:trace contextRef="#ctx0" brushRef="#br0" timeOffset="189936.16">18416 12548 101 0,'0'0'170'15,"0"0"-133"-15,0 0-8 16,0 0-11-16,0 0-2 16,0 0-15-16,0 0 1 15,0 0 5-15,0 0 6 16,-1 0 36-16,-1 0-11 16,1 0-4-16,-1 0-4 15,-1 0-29-15,1 0 12 0,-1 0-13 16,-1 0-1-16,1 0 1 15,0 0 0-15,2 0 1 16,-2 0-4-16,-2 0 12 16,1 0-9-16,-2 0 15 15,-1 0 15-15,0 0-17 16,0 0-12-16,-1 0 9 16,0 0-2-16,0 0-8 15,1 0 0-15,-1 2 0 16,1-1 2-16,-1 1-2 15,2-1 0-15,2 1 0 16,1-2 1-16,0 2-1 0,1-2 0 16,-3 3 0-16,2-1-6 15,-1-2 6-15,0 0 2 16,-2 0-2-16,-2 0 3 16,0 0 1-16,2 0-4 15,1 0 0-15,1 0 2 16,-1 0-2-16,2 0 0 15,-4 0 0-15,4 0-4 16,-2 0 9-16,1 0-5 16,-4 0 0-16,0 0 0 15,-2 0-1-15,1 0 1 16,0 0 0-16,-1 0 1 16,3 0 3-16,0 0-4 0,-4 0 0 15,0 0 2 1,1 0 1-16,-2 0 0 0,1 0 3 15,1 0 5-15,-2 0-7 16,-1 0 14-16,1 0-18 16,-2 0 6-16,2 0-3 15,0 0-3-15,2 0 1 16,-1 0 10-16,1 0-8 16,1 0-2-16,-2 1 1 15,0 1 7-15,0-1-9 16,2 0 0-16,-3 1 0 15,3-1 8-15,0-1-7 0,-2 2-1 16,0-2 0 0,-1 0 2-16,3 0 5 0,0 0-5 15,0 0 3-15,1 1 7 16,-5 1-9-16,1-1-3 16,-2-1 0-16,-2 0 3 15,2 1 2-15,-1-1 1 16,-3 2-2-16,0-2 10 15,2 0-8-15,-2 0 6 16,3 0 7-16,2 0-16 16,0 0 9-16,0 0 3 15,-5 0-15-15,-1 0 16 16,1 0-13-16,-3 0 11 16,4 0-14-16,-2 0 7 15,1 0-3-15,2 0 15 0,-4 0-18 16,4 0 17-16,-3 0-17 15,1 0 7-15,-2 0-8 16,-1 1 4-16,-4-1-4 16,1 0 1-16,-4 0-1 15,-1 2 18-15,4-1-15 16,0 2 13-16,6-3-8 16,5 0-2-16,0 0 0 15,1 0-6-15,2 0 2 16,0 0-1-16,-1 0 0 15,-2 0-1-15,-2 0 0 16,-3 0 4-16,-3 0-4 0,2 0 1 16,-2 0 0-16,-1 0 12 15,-1 0-10-15,-1 0 1 16,-1 0 9-16,0 0-12 16,0 0 20-1,2 0-12-15,0 0 3 0,2 0 2 16,5 0-13-16,3 0-1 15,3 1 0-15,2-1 2 16,0 2 0-16,0-2-2 16,-1 0 0-16,-3 0 2 15,4 0 4-15,-1 0-6 16,-1 1 0-16,0-1 3 16,-2 0 2-16,-1 0-4 0,1 2-1 15,-3 1 10-15,2-2-8 16,1 0-1-16,4-1-1 15,0 0 1-15,0 0-2 16,3 0 1-16,0 2 0 16,1-1 9-16,-1 1-7 15,-1-1 3-15,1-1 2 16,0 0-5-16,1 0 12 16,2 0-13-16,3 0 5 15,0 0 4-15,-1 0-6 16,1 0-1-16,0 0 5 15,0 0-4-15,-2 0 21 16,2 0-5-16,-1 1-2 16,1-1 8-16,0 0-22 0,0 0 4 15,0 0-8-15,0 0 3 16,0 0 3-16,0 0-6 16,0 0 0-16,0 0-2 15,0 0-2-15,0 0 3 16,3 3-24-16,6 0-107 15,-1-3-70-15</inkml:trace>
  <inkml:trace contextRef="#ctx0" brushRef="#br0" timeOffset="192950.02">16074 12711 476 0,'0'0'65'0,"0"0"9"16,0 0 10-16,0 0-27 16,0 0-10-16,0 0-24 15,0 0 12-15,-66-18 3 16,56 16-19-16,2 0 6 16,-1 0-2-16,0-1-5 15,-3 2 6-15,0 0-14 16,-5-1-6-16,-3 2 5 15,-7 0 0-15,-6 0 8 0,-1 0-9 16,-5 0-7 0,2 0 16-16,1 0-11 0,-3 2 3 15,-2 3 9-15,0 1-14 16,2-1 10-16,1 1-2 16,2 1-4-16,3 1 5 15,0 1-3-15,2 1-2 16,-2 0-1-16,2-2-1 15,-5 2 5-15,2 2-5 16,-1-1-2-16,-1 3 6 16,3-2-8-16,0 2-1 15,0 2 0-15,-2 0 1 16,-2 2 0-16,-5 3-2 0,-5 6 4 16,-5 1 0-1,0 4-4-15,-1 3 0 0,2 0 0 16,8-2 0-16,-1 0 2 15,4-2-1-15,5-1 2 16,-4 1-3-16,1 0 0 16,-3 1-1-16,-3 1-1 15,0 0 2-15,-1 3 7 16,4-4-5-16,6-1-1 16,8-1 2-16,6-3-2 15,5-3 0-15,1 0-1 16,4 0 0-16,-2-2 3 0,2 2-2 15,-2 2 3 1,3 1 4-16,-3 2-5 0,-1 2 3 16,3 0-2-16,-2 2-2 15,4-3 4-15,4-1-5 16,2-4 0-16,3-2-1 16,0-2 1-16,0-3-2 15,0-1 0-15,2 0 1 16,4 2 1-16,0 2 0 15,-3-2-1-15,4 0 4 16,-4-2 0-16,3-3-4 16,2-1 1-16,-1-1 0 15,3 2 0-15,3 8 1 16,1 3 0-16,-2 5-1 16,-1-1 0-16,1 0 6 0,-3-4-6 15,0 0 1-15,1-2 10 16,-4-4-10-16,5-3 2 15,2 0-2-15,0-1 4 16,5 1-6-16,0-2 10 16,6 0-9-16,-2-3 11 15,-2 1-10-15,4-1 3 16,-5-1-5-16,-2-3 5 16,0 1-3-16,-3-1-2 15,-1-2 1-15,1 0 4 16,0 0-2-16,3-1-2 15,1-1 0-15,0 1 5 0,4 0-10 16,-1 2 4 0,-1-2 0-16,0-1 4 0,0-2 1 15,1-1-6-15,4 0 1 16,3 1-2-16,1-1 0 16,-4 0 2-16,2 0 0 15,-6 0 3-15,0 0-2 16,2-7-1-16,0 2 0 15,-2-2-3-15,0 0-2 16,-2 0 5-16,-2 1 0 16,3-1-5-16,-3 0-3 15,2 0 8-15,-5 0 0 16,-3-1 0-16,-1 1 0 0,-1-1 0 16,2 0 1-1,-2-1 1-15,4 1-1 16,0-2-1-16,2 0 0 15,3 0-8-15,-2 0 6 0,3-1-4 16,-1 0 6-16,-3 1 2 16,0 0 0-16,-1 0-2 15,0-1 0-15,3 1 0 16,4-2-3-16,-3 2 3 16,4-1 0-16,-4 2 2 15,-3-3-1-15,-2 3-1 16,-2 0 0-16,-2 2 0 0,4 0-1 15,1-2 1 1,5 1 0-16,2-1 0 0,0 2 1 16,-4 2-1-16,0-1 0 15,1 2 0-15,-2-2-2 16,2 1 2-16,-3 1 0 16,0-1 1-16,7 1 0 15,-2 1-1-15,4-1 0 16,-1 0-1-16,-1-1-2 15,-3 1 3-15,-4 3 0 16,-2-1 0-16,1 2 1 16,-1 0-2-16,4 0 1 15,2 0-4-15,0 0 2 16,4 0 2-16,1 0 0 16,-1 0 0-16,0 0 3 0,-5 0-3 15,-1 0 0-15,-1 0-4 16,-2 0 0-16,0 4 4 15,-1 1 0-15,1 0 1 16,0 1 2-16,2 0-3 16,0 2 0-16,-1 1-3 15,-3-2 0-15,0 1 3 16,-5-1 0-16,-1 1-2 16,-1 2 0-16,0 0 2 15,1 3 0-15,-1-1-1 16,3-1-1-16,-2 1 2 15,1-2 0-15,-3 0 1 0,-1-3 0 16,0 2-1-16,-1-2 0 16,1 3-1-16,0-2-2 15,2-2 3-15,-4 1 0 16,1-1-3-16,0-2-1 16,0 1 1-16,-2-1 1 15,1-2-20-15,-1-1 0 16,0-1-31-16,0 0-30 15,2 0 3-15,-2 0-41 16,0 0-290-16</inkml:trace>
  <inkml:trace contextRef="#ctx0" brushRef="#br0" timeOffset="193385.3">16378 14263 540 0,'0'0'137'0,"0"0"-49"16,0 0-52-16,0 0 17 15,0 0-25-15,0 0 19 16,0 0-1-16,12-8-9 0,-10 8 25 16,-2 0-6-16,0-2-14 15,0 2-2-15,0 0-23 16,0 0-1-16,0 0-10 16,0 0 1-16,0 5-7 15,0 6 2-15,-6 6 2 16,-8-1 17-16,-4 0-20 15,-2 3 2-15,-2-4-3 16,2-1-9-16,-1 0-11 16,3-1-32-16,3-2-18 15,3-1 34-15,3-3-31 16,2 0 24-16,2-2-25 16,2-4-220-16</inkml:trace>
  <inkml:trace contextRef="#ctx0" brushRef="#br0" timeOffset="193782.87">15945 14389 479 0,'0'0'258'16,"0"0"-208"-16,0 0 31 16,0 0-6-16,0 0-49 15,0 0-3-15,6 0-9 16,-1 0 10-16,1 0-9 15,1 0-13-15,4 0 42 16,1 2-19-16,5 5-16 16,2 3 18-16,1 0-5 15,3 0-9-15,-4 2-13 16,2-2 7-16,1-1-8 16,-1 1 1-16,0-3-16 15,2 0-135-15</inkml:trace>
  <inkml:trace contextRef="#ctx0" brushRef="#br0" timeOffset="198364.95">9567 13364 352 0,'0'0'124'0,"0"0"-69"15,0 0 10-15,0 0-4 16,0 0 31-16,0 0-23 16,-14-12-33-16,12 10 4 15,2 2-9-15,-3-1-15 16,3-1 12-16,0 2-17 15,0 0 1-15,0 0 15 16,0 0-13-16,0 0 4 16,0 0-12-16,0 0 2 15,0 0-8-15,0 3 0 16,0 14 0-16,0 7 2 0,0 4-2 16,9 2 0-1,1-3-1-15,-1-2 3 16,0-2-4-16,0-3 2 0,-3-5 0 15,-1-1-1-15,-1-4 3 16,-2-2-2-16,-1-2 0 16,1 0-11-16,1-4-32 15,3-2-108-15,4 0-366 16</inkml:trace>
  <inkml:trace contextRef="#ctx0" brushRef="#br0" timeOffset="198642.96">9785 13505 677 0,'0'0'65'16,"0"0"-35"-16,0 0-11 15,0 0 17-15,0 0 3 16,0 0 11-16,0 26-13 15,-13-13-20-15,4-1-3 16,-2 4-9-16,1 1 0 16,1-1-1-16,3 3-4 15,3 0 0-15,1-7 0 16,2-3 0-16,0-4-5 16,0-5-131-16,-1 0-329 15</inkml:trace>
  <inkml:trace contextRef="#ctx0" brushRef="#br0" timeOffset="198914.67">9515 13618 560 0,'0'0'156'15,"0"0"-8"-15,0 0-53 16,0 0-42-16,0 0-41 15,0 0-3-15,2-3 8 0,8 3-6 16,3 0 9-16,3 2-19 16,1 6 3-16,4 1-4 15,-1 1 0 1,2 0 0-16,0 0-1 0,-5 1-45 16,-2-2-26-16,-6 1-156 15,-6 0-400-15</inkml:trace>
  <inkml:trace contextRef="#ctx0" brushRef="#br0" timeOffset="199982.47">8847 14334 417 0,'0'0'241'15,"0"0"-128"-15,0 0 32 16,0 0-82-16,0 0 9 15,0 0-29-15,-11 0-11 16,5 3 22-16,0 0-9 16,-1-2-11-16,3-1-20 15,-1 0-7-15,2 0 10 16,3-6-9-16,0-9-7 16,0-4-1-16,3 0 1 15,6 2-2-15,3 3 1 16,0 1 0-16,0 1-2 15,6 4 2-15,-2 1 0 0,-4 4 1 16,2 3 0 0,-3 0-2-16,-2 6 1 0,-1 6 0 15,-5 6 1-15,-3 3 0 16,0 1-1-16,-3 3 10 16,-11 0-9-16,-5-1 4 15,4-2-5-15,2-5 3 16,5-3 0-16,4-4-1 15,4-4 0-15,0-3 2 16,0-2-2-16,0-1-4 16,4 0 2-16,12 0 0 15,4 0 2-15,4 0 0 16,1-1-1-16,0 1-1 16,0 0 0-16,0 0 0 0,-3 5-2 15,-3 4 2-15,-5-2 1 16,-5 3-1-16,-3 1 0 15,-2 3 0-15,-1 2 1 16,-1 1-1-16,-2 0 0 16,0-2 0-16,-5-4 2 15,-11 0 5-15,-5-4-5 16,0-1 4-16,2-2-1 16,2-4-5-16,3 0 0 15,3 0 2-15,2 0 7 16,-1-1-5-16,2-6-3 0,2 0-1 15,5 1-4 1,1-1-6-16,0 0-64 0,1 0-91 16,11-1-41-16</inkml:trace>
  <inkml:trace contextRef="#ctx0" brushRef="#br0" timeOffset="200216.73">9351 14377 712 0,'0'0'104'0,"0"0"43"16,0 0-67-16,0 0 32 16,0 0-15-16,0 0-36 0,-70 10-22 15,27 3-25 1,2-2-8-16,10-2-6 0,10-5-6 15,9-2-41-15,8-2-80 16,4 0-87-16,4-9-691 16</inkml:trace>
  <inkml:trace contextRef="#ctx0" brushRef="#br0" timeOffset="200463.12">9421 14270 994 0,'0'0'71'0,"0"0"16"0,0 0-7 15,0 0-30-15,0 0-10 16,0 0-8-16,3 47-15 16,0-23 3-16,6 1-13 15,6 5 1-15,2 2 1 16,5-2-9-16,-3-2-1 15,-2-4-1-15,-4-4-95 16,-4-10-120-16</inkml:trace>
  <inkml:trace contextRef="#ctx0" brushRef="#br0" timeOffset="200787.39">9988 14280 500 0,'0'0'489'0,"0"0"-416"0,0 0 45 16,0 0-31-16,0 0-49 15,-84 3-23-15,62 8-5 16,6 0-5-16,7-2-5 16,6-1-1-16,3 1-55 15,0-2-157-15,0-1-189 16</inkml:trace>
  <inkml:trace contextRef="#ctx0" brushRef="#br0" timeOffset="200997.07">10045 14403 686 0,'0'0'124'15,"0"0"45"-15,0 0-46 16,0 0-14-16,0 0-39 15,-88 44-28-15,64-40-21 16,-2-1-8-16,7-3-12 16,6 0-2-16,4 0-1 15,7-3-81-15,2-8-67 16,14-5-150-16</inkml:trace>
  <inkml:trace contextRef="#ctx0" brushRef="#br0" timeOffset="201346.37">10352 14245 819 0,'0'0'121'0,"0"0"-69"16,0 0 72-16,0 0-3 16,94-40-52-16,-70 40-13 15,0 0-16-15,-6 0-23 16,1 13 6-16,-7 7-8 15,-2 4 25-15,-5 5-10 16,-5 4-6-16,0 1 2 16,0-3-19-16,0-2-7 15,0-3 6-15,0-6-4 16,0-5-2-16,0-5 0 16,0-4-3-16,3-4 1 15,6 0 2-15,7-2 0 0,4 0-5 16,11 0-8-16,5-13-73 15,4-1-39-15,4-3-42 16,5-4-52-16,-1-3-525 16</inkml:trace>
  <inkml:trace contextRef="#ctx0" brushRef="#br0" timeOffset="208916.38">22878 11438 447 0,'0'0'48'16,"0"0"5"-16,0 0 16 16,0 0 3-16,0 0-11 15,0 0-25-15,0 0 20 16,5-13-15-16,-4 13 2 15,-1 0-9-15,2 0-24 16,0 0-8-16,-1 0 7 16,2 5-7-16,-1 5 5 15,1 3 0-15,-3 2-3 16,0 3 11-16,0 5-5 16,0 2 4-16,0 6 2 15,0 3-12-15,0 3 5 16,0-1 0-16,0 0-1 0,0-1 11 15,0-1-11-15,0-3-5 16,0-2 14-16,0 0-15 16,0-5 10-16,0-2-6 15,0-4-5-15,0-5 7 16,0-1-7-16,0-4-1 16,0-2 0-16,0-3-1 15,0-3-25-15,0 0-90 16,0-9-404-16</inkml:trace>
  <inkml:trace contextRef="#ctx0" brushRef="#br0" timeOffset="213567.83">22761 11373 384 0,'0'0'8'0,"0"0"33"16,0 0 79-16,0 0 2 15,0 0-45-15,0 0-2 16,0-2-14-16,-5 2-22 15,-1 0-4-15,-4 0-18 0,-1 0-3 16,-2 0-2-16,-10 1-12 16,-2 0 11-16,-5 1-8 15,-1-1 4-15,-3-1 0 16,-8 0-5-16,-7 0 7 16,-8 0 1-16,-4 0-8 15,-8 2 10-15,-3 2-12 16,-5 0 3-16,-2 0 1 15,1 2-4-15,7-2 0 16,8-1 0-16,9-1 0 16,5 3-2-16,4-2 2 15,1 1 0-15,-1 0 0 16,-4-1 0-16,-5 1-1 16,-8 2 1-16,-4 0 0 15,0 1 4-15,2 0-1 0,0-1-2 16,3-1 4-16,2-1-5 15,1-2 0-15,6-1-1 16,-2-1 1-16,-3 0 1 16,-2 0 0-16,-7 0 0 15,-6 0-1-15,1 0 1 16,1 3-3-16,3 1 1 16,5 0 0-16,0 3 0 15,4-1 1-15,-4 1 0 16,4-1 0-16,-3-2 3 15,-2 0-5-15,-2 0 2 16,-7 1 0-16,-4 0 1 0,0 1-1 16,2 0 1-16,5-1-1 15,5 0 3-15,5-1-6 16,3-1 3-16,1-1 0 16,1 0-2-16,0-1 2 15,1 1 0-15,1-2-3 16,2 2-8-16,-1 2 7 15,5 1-12-15,-3-3 3 16,5-2 10-16,0 0 3 16,-1 0 0-16,-4 0-1 15,-2 0-2-15,-4 0 3 16,-2 0-6-16,-1 0-9 16,1 0 13-16,2 0-1 0,7 0 3 15,4 0 0 1,2-1 0-16,1 0-1 0,-6-1 1 15,-4 1 0-15,-6-1-2 16,-1 2 3-16,-2-1-1 16,1 1 0-16,4 0 0 15,1 0-1-15,5 0-4 16,-1 0 5-16,6 0-1 16,2 0 4-16,5 0-3 15,-2-4 0-15,-2-2 4 16,0 2-8-16,0 0 4 15,2 3 0-15,-2-2 0 0,-2 0 0 16,-6-1 0-16,1-2 0 16,2 0 5-16,7-1-7 15,4 2 2-15,5-1 0 16,1 2 2-16,-1-1-2 16,1 2 0-16,1-1 1 15,-3 1 1-15,-7-1-4 16,-2 1 1-16,-1-1 1 15,6 1 0-15,7-1 1 16,4 1-1-16,-9 1 3 16,0-1-3-16,0-1-1 15,2 0-2-15,4 1 3 16,3-1 17-16,-1 1-10 16,0 1-1-16,2-1 2 15,4 2-3-15,-5 0 17 0,-1 1-6 16,-5 0-15-16,-2 0 4 15,3 0-4-15,-1 0 1 16,0 0-2-16,2 0 2 16,-1 0-6-16,5 0 8 15,-1 0-4-15,0 0 14 16,-2-2-1-16,0 1-5 16,-1 1 1-16,1 0-6 15,-3 0 3-15,0 0-6 16,-1 0 1-16,0 3 7 15,1-1-8-15,2 3 8 16,2-4-1-16,-1 2-6 0,-3 0 12 16,-3 1-5-16,0-1 0 15,-1 1 7-15,3 0-15 16,1-1 4-16,3 0 1 16,0-2-4-16,5 0 5 15,-2 1-4-15,3-1-2 16,-1 3 5-16,-1-1-3 15,5 0-2-15,1 0 0 16,3 0 4-16,1-1-4 16,4 1 0-16,-2 0 1 15,-2 1 4-15,1-1-1 16,-4 2-3-16,3-3 0 16,0 1 2-16,3-1-3 0,2-2 1 15,-2 1 0 1,1 2 0-16,1 0 3 0,1 0-4 15,0-2 0-15,1 1 1 16,3 0-2-16,-2 0 1 16,4 1 0-16,-3-1-2 15,3 1 3-15,-1-1-1 16,2 2 0-16,-1-1-1 16,-2 1-1-16,1 3 2 15,-3-3 0-15,3 1 0 16,1 1 2-16,1 0-2 15,0-2 0-15,0 3-3 0,0-1 2 16,0 3 1-16,0 1 0 16,3-1-1-16,0 2 3 15,1 1-2 1,-3-3 0-16,1 3-1 0,-2 1 1 16,0-1 0-16,1 3 1 15,1 0-2-15,3 0 1 16,-2 2 0-16,3-1 0 15,-3 1 1-15,2 1-1 16,-2-1 0-16,0 0 0 16,0 0-4-16,0 0 4 15,2 0-2-15,-2 1-2 16,0-1-19-16,2-1 18 16,-1-4-15-16,0 1 10 15,2-3 8-15,0-3-21 0,0-1 23 16,0-2-2-1,0 3-2-15,-2 1 3 0,0 5 1 16,-3 4 0-16,1 0-3 16,-2 1 6-16,0 0-3 15,1-1 0-15,1 1-2 16,-1-3 1-16,1 1 1 16,-1-1 0-16,1 0-4 15,-1 0 4-15,2-4 0 16,3-1 0-16,0-1-1 15,0-4-1-15,0 1 2 16,-3-1 0-16,2-1-1 0,0 1 4 16,-2-1-3-16,2 1 0 15,-2 0 1-15,1 0-4 16,1 0 3-16,-1-1 0 16,5 0 0-16,0-1 1 15,0-3-1-15,7 3 0 16,3 1-2-16,1-1-1 15,2 4 3-15,2-1 0 16,-4 1-3-16,-2 0-6 16,-3 0-5-16,1 0 8 15,1 1-21-15,2 0 25 16,5 2 0-16,-2 0 2 16,1-1-4-16,0 1 4 15,-2-3 0-15,-3-1-1 16,-2-3-6-16,-5-3 1 15,-2 0-1-15,1 0 5 0,2 0-5 16,8 0 1-16,6 0 6 16,6 0 0-16,1 0-6 15,1 0 0-15,-6 0-21 16,1-2 26-16,-3-1-10 16,-1 1-58-16,1-3 12 15,4 2 43-15,0 2 1 16,0 0 11-16,4-1-74 15,2 2 39-15,3 0 29 0,-4 0 8 16,-2 0 0 0,-3 0-3-16,-2 2-3 0,-1-1 3 15,-1 3 3-15,5-1-107 16,3 0 86-16,1 1 14 16,-3-2 0-16,1 0 7 15,0 0-6-15,3-1 2 16,-2 1 5-16,5-1-1 15,0 0 0-15,-5-1-5 16,1 2 3-16,-1-1 2 16,2 0-8-16,0-1 8 15,2 0 0-15,0 0-17 16,0 0 7-16,4 0-2 16,3 0-170-16,-3-2 182 15,1-1-6-15,-3 2 6 0,-2 1 10 16,-2 0 0-16,-4 0 7 15,0 0-13-15,-2 0-1 16,-2 0-2-16,0-2 5 16,2 2-8-16,0 0 3 15,3 0-1-15,1 0 11 16,0 0-5-16,3 0 17 16,-4 3-11-16,2 0-8 15,-4-2-2-15,0 0-2 16,-2 1 0-16,-1-2 2 15,2 3-2-15,4-1 0 16,5 1-2-16,1 0 3 16,3 1-2-16,-1 0 1 0,-3 1 0 15,-2 0 1-15,-4 0 0 16,-2-1-1-16,-2 0 0 16,-1 2-1-16,1 0 0 15,1-2 1-15,3 0 0 16,-1-1-1-16,1 0 7 15,-5 0-5-15,-1-1-1 16,0 0 0-16,0-1 0 16,-2 1 0-16,-1-2 0 15,-3 1 0-15,3 0 0 16,3-1 0-16,-1 0 0 16,4 0 2-16,-1 0-2 0,0 0 0 15,3 0 4-15,-1 0 5 16,0 0-7-16,2 0 13 15,-3 0 6-15,1 0-14 16,-1 0 14-16,-3 0-18 16,0 0 3-16,-1 0 10 15,0 0-6-15,3 0-3 16,1 0-7-16,1 3 5 16,0-1-5-16,1-1 6 15,0 2-3-15,0 0 5 16,-2-2-5-16,1 0 2 15,-1 1 1-15,1-2-4 0,2 0 12 16,2 1-14-16,0 2 0 16,1-2 11-16,-2 2-7 15,-1-2 0-15,-3-1-1 16,-4 2 0-16,-2-2-2 16,0 0-1-16,5 0 0 15,4 0 1-15,3 0 0 16,-1 0-1-16,1 0 0 15,0 0-1-15,-4 0 1 16,0 1 0-16,-1 2 2 16,-3-3 0-16,2 2-2 15,0-2 0-15,1 0 0 16,4 0-2-16,1 0 0 16,2 0 2-16,-4 0 0 15,1 0 1-15,-2 0 3 0,0 0-5 16,-2 0 1-16,0 0-3 15,2 0 2-15,0 0 1 16,1 0 0-16,2 0-1 16,1 1 2-16,2 0-1 15,1 1 0-15,-2-1-1 16,-1 1-4-16,-6-1 5 16,-1-1 0-16,1 0-6 15,1 0-11-15,2 0 4 16,2 0-21-16,1 0 9 15,2 0 24-15,4 0 2 16,-4 0 1-16,-5-1 13 0,-2 1-15 16,-7 0 7-16,-3 0-1 15,-2-2-5-15,-1 1-1 16,3-1 0-16,4 1 3 16,7 1-3-16,1-1 3 15,2 1-3-15,-5 0 3 16,-1 0 2-16,-3 0 13 15,-4-2-9-15,2 2-7 16,-1 0 8-16,4-1-9 16,0-1-1-16,5 2 0 15,3-1 1-15,1-1 5 16,5 2-5-16,-8 0 4 16,-2 0 16-16,-3-1-13 0,-2 1 0 15,3 0-8 1,3 0 1-16,3 0-1 0,1 0 0 15,4 0 2-15,0 0 9 16,-4 0-8-16,-4 1 3 16,-7-1-6-16,-7 2 5 15,-1-2-3-15,-2 0 0 16,4 0-1-16,7 0 3 16,4 0-4-16,2 0 0 15,0 0 0-15,-7 0 1 16,-2 0-2-16,-7 0 1 15,-2 0 0-15,-9 0 13 0,-2 0-4 16,1 0 4 0,3 0-7-16,4 0 1 0,6 0-10 15,-1 0 3-15,2 0 0 16,-5 0-6-16,-1 0 8 16,-4 0-2-16,-3 0 0 15,3 0 2-15,1 0-4 16,4 0 2-16,5 0 0 15,1 0-1-15,-3 0 1 16,0 0 0-16,-7 0-4 16,-2-2 7-16,-1-2-6 15,1 0 3-15,1-1 0 16,3-1 1-16,2 0 1 16,2-1-2-16,-3 2 0 15,-6-1 1-15,-2 2-1 0,-4-2 5 16,-1 1 12-16,0-3 36 15,0 3-32-15,0-1-6 16,0 2-15-16,0-1-8 16,3 0 7-16,7-4-28 15,-2 1-23-15,0 0 34 16,-5-2-22-16,-2-3 40 16,-1 0 5-16,0-1 1 15,-1-2 24-15,-11 3 16 16,-3-4-37-16,3 3 21 0,-3-2-30 15,3 3 5 1,0-1-5-16,-1 0 2 0,1 0-2 16,-3-4 5-16,0-1 8 15,-3-1 21-15,3 1 12 16,-1-1-31-16,4 2-15 16,4-1-1-16,6-1-1 15,2-3-52-15,0-1-23 16,0 2-154-16,7 7 95 15,-4 5 51-15,0 3-78 16</inkml:trace>
  <inkml:trace contextRef="#ctx0" brushRef="#br0" timeOffset="214644.21">23356 12257 318 0,'0'0'142'15,"0"0"-93"-15,0 0 41 16,0 0 34-16,0 0-53 16,0 0-8-16,0 0-15 0,94-26-11 15,-60 16-7-15,5-4-30 16,6-2 5-16,2-3-4 16,0-2-1-16,0 0 0 15,-2 1-1-15,1 0-1 16,-5 5 0-16,-7 1 4 15,-7 4 0-15,-6 0-2 16,-6 3 0-16,-2-2 1 16,-2 2 1-16,-4 0-3 15,-2 1 1-15,-4 1-11 16,2-1-25-16,-3 1-128 16,0-2-202-16</inkml:trace>
  <inkml:trace contextRef="#ctx0" brushRef="#br0" timeOffset="-214519.38">23963 11915 488 0,'0'0'88'0,"0"0"61"16,0 0-45-16,0 0-5 16,0 0-26-16,0 0-57 15,0-12 14-15,3 12-15 16,6 0-10-16,6 0 21 15,4 0-17-15,-1 5 0 16,2 3 6-16,-1 1-11 0,-3 2-4 16,4 3 4-1,-5 2 2-15,3 3 2 0,-2 1-1 16,-1 0 5-16,-5 0 17 16,-3 0-18-16,-6-3 4 15,-1-2 2-15,0-1-13 16,0-4 6-16,-12-1-9 15,-1-4 0-15,4 1-2 16,3-5-98-16,3-1-110 16,1 0-540-16</inkml:trace>
  <inkml:trace contextRef="#ctx0" brushRef="#br0" timeOffset="-212297.84">24870 11867 421 0,'0'0'133'0,"0"0"-49"16,0 0 16-16,0 0-36 16,0 0-10-16,0 0 8 15,0-7-26-15,0 7-17 16,0 0-11-16,0 0-7 15,0 0-1-15,8 3 0 16,1 7 1-16,-2 3 2 0,0 2-3 16,-2 3 1-16,-2 3 5 15,-3 4-4-15,1-1-2 16,-1-1 0-16,0 0 0 16,0-3 0-16,0-3 0 15,2-4 0-15,-1-4 1 16,3-2-1-16,-1-1-3 15,-2-5-20-15,-1-1-111 16,0 0-390-16</inkml:trace>
  <inkml:trace contextRef="#ctx0" brushRef="#br0" timeOffset="-211932.83">24923 11822 423 0,'0'0'53'0,"0"0"5"16,0 0 7-16,0 0 35 0,0 0-34 15,0 0-33-15,83-20-14 16,-64 20 3-16,-1 0-17 16,3 0-3-16,1 3-1 15,0 3 2-15,4 0-6 16,0-4 2-16,0-2-64 15,-3 0-218-15</inkml:trace>
  <inkml:trace contextRef="#ctx0" brushRef="#br0" timeOffset="-211663.87">25324 11662 429 0,'0'0'90'15,"0"0"-42"-15,0 0-19 16,0 0-29-16,0 0-27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5:51:57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4416 2551 768 0,'0'0'27'16,"0"0"18"-16,0 0 32 16,0 0 12-16,0 0-26 15,0 0-38-15,0 0-5 16,-5-44-1-16,5 40-6 16,0 1 5-16,0 3 2 0,0-1-10 15,0 1 9-15,0 0-8 16,0 0-8-1,0 0-3-15,5 0-2 0,8 0 1 16,-2 1 2-16,0 13 0 16,0 7 3-16,-5 9 0 15,2 6 7-15,-8 4 6 16,0 1 2-16,0 1-3 16,-14 0-7-16,-2-5 2 15,1 0 0-15,0-3-9 16,9-4-3-16,4-5 1 15,2-5-3-15,0-5 0 0,0-4 2 16,8-3-3 0,-1-4-1-16,7-4-6 0,0 0-8 15,0 0 2-15,5 0-4 16,-2-6 5-16,-4-2 2 16,2 1-1-16,0 0 13 15,-3 0-6-15,0 1-1 16,-2 2 6-16,-2 0-4 15,-1 0 6-15,-2-4-21 16,2-2-60-16,-1-2-120 16</inkml:trace>
  <inkml:trace contextRef="#ctx0" brushRef="#br0" timeOffset="290.66">4686 2627 847 0,'0'0'122'16,"0"0"-54"-16,0 0 17 15,0 0-17-15,0 0-8 16,0 0-15-16,-39-3 2 15,17 3-28-15,-2 4-14 16,4 2 4-16,1 0-8 0,2-2-1 16,4-1 0-16,7-2-4 15,3-1-56-15,3 0-84 16,0-5-300-16</inkml:trace>
  <inkml:trace contextRef="#ctx0" brushRef="#br0" timeOffset="554.39">4915 2386 803 0,'0'0'24'16,"0"0"-12"-16,0 0 99 15,0 0 44-15,0 0-69 16,0 0-60-16,-102 20-14 16,69-14-7-16,0-2-6 15,9 0 2-15,6-1-1 16,2-3 0-16,11 0-59 16,5 0-189-16</inkml:trace>
  <inkml:trace contextRef="#ctx0" brushRef="#br0" timeOffset="1282.45">5754 1870 865 0,'0'0'105'16,"0"0"-4"-16,0 0-9 0,0 0-8 15,0 0-5-15,0 0-1 16,-39-25-43-16,20 25-35 15,-8 0-1-15,-7 0-2 16,-7 3 4-16,3 7-1 16,5 0 4-16,9 2 1 15,6-1-3-15,7 0-2 16,3 3-10-16,8 1 4 16,0 2-3-16,0 3 9 15,0 3 0-15,0 1 0 16,5 5 0-16,0 3 3 15,1 5-4-15,0 5 1 0,3 1 0 16,4 4-2-16,2 5 2 16,6 6 0-16,1 8 4 15,-2 5-4-15,-1 2 3 16,-5 0 5-16,-4 2 9 16,-4-1 2-16,-1 2 17 15,-4-1-17-15,1-6 8 16,1-5-25-16,-3-4 6 15,6-6-8-15,-2-7 2 16,2-5-1-16,-3-10-1 16,0-8 0-16,0-9 1 15,-3-6-1-15,3-6 0 16,0-3 0-16,-1 0 3 0,-2 0 0 16,3 0 3-1,1 0 0-15,3-7-3 0,4-3-3 16,-2 0-3-16,7 1 1 15,-1 2-8-15,0 2 6 16,6 1-20-16,-5-1-23 16,2 3-51-16,-3-5-69 15,1-5-74-15</inkml:trace>
  <inkml:trace contextRef="#ctx0" brushRef="#br0" timeOffset="1676.72">6130 2737 688 0,'0'0'90'15,"0"0"-35"-15,0 0 49 16,0 0-32-16,0 0-27 15,21 81-24-15,-20-61-8 16,1 1-7-16,-2 1-5 16,0 1-1-16,0-1 0 15,0 0 0-15,0-6-20 16,0-3-61-16,0-9-58 16</inkml:trace>
  <inkml:trace contextRef="#ctx0" brushRef="#br0" timeOffset="2349.5">6121 2633 908 0,'0'0'133'0,"0"0"-56"16,0 0-12-16,0 0 2 16,0 0 19-16,0 0-20 15,-55-84 5-15,53 69-27 16,2 0-17-16,0-1-5 16,2 1-19-16,13-2-3 0,12-1-4 15,7 4-6-15,8 2 5 16,-2 4 3-16,-1 6-8 15,-1 2 7-15,-6 0-8 16,-4 7 7-16,-1 13 2 16,-6 2-3-16,-3 2 4 15,-9 2 1-15,-8 0 0 16,-1 1 6-16,-10 3-5 16,-19 2 1-16,-8 0 5 15,-6-3-6-15,3-4 2 16,4-5-3-16,9-7-1 15,14-6 1-15,5-2 3 16,7-5-3-16,1 0 6 0,0 0 3 16,0 0-2-1,0-5-7-15,10-3-14 0,8 2 0 16,7 6-18-16,5 0-10 16,3 0 24-16,0 13 7 15,-8 2 6-15,-5 3-1 16,-9 1 5-16,-6 1 1 15,-5 0 1-15,0-2-1 16,0-2 7-16,-18 0-3 16,-6-2 0-16,-6-1-1 15,-4-4-3-15,0-4 6 16,0-2-3-16,1-3 1 16,6 0-4-16,12 0-3 0,7 0-9 15,8-1-4-15,0-9-49 16,17-5-107-16,13 1-78 15</inkml:trace>
  <inkml:trace contextRef="#ctx0" brushRef="#br0" timeOffset="2783.32">6834 2717 967 0,'0'0'128'0,"0"0"-48"0,0 0-18 15,0 0-28-15,0 0-15 16,0 0 2-16,5-1-21 16,-7 14 21-16,-14 5 17 15,-4 6 4-15,-5 3-5 16,-2 0-19-16,0 0-5 15,9-4-11-15,2-3-1 16,7-6-1-16,4-2 0 16,4-5-7-16,1-1 5 15,0-4-10-15,9 0 12 16,13-2 11-16,5 0-6 0,6 0-3 16,0-6 1-16,4-2-1 15,-1-4 3-15,-3 4-5 16,-2-1 1-16,-7 3-1 15,0 2 0-15,-6 3-3 16,1 1 2-16,-5 0-9 16,-3-2-46-16,-3 1-64 15,-8-3-34-15,0-3-202 16</inkml:trace>
  <inkml:trace contextRef="#ctx0" brushRef="#br0" timeOffset="3026.88">6891 2788 847 0,'0'0'237'0,"0"0"-207"16,0 0 52-16,0 0 20 16,0 0-20-16,0 0-29 15,37 76-24-15,-28-48-12 16,3 2-14-16,-3 0 1 15,-3 2-4-15,2-2 0 16,-7-2 1-16,3 0-2 16,-2-4-52-16,1-7-66 15,-3-7-68-15,1-10-268 0</inkml:trace>
  <inkml:trace contextRef="#ctx0" brushRef="#br0" timeOffset="3948.68">7728 2122 535 0,'0'0'274'0,"0"0"-208"16,0 0 46-16,0 0-33 15,0 0-29-15,0 0 2 16,0-3-4-16,0 2-7 16,0 1 3-16,0 0-2 15,0 0-18-15,0 0-2 16,0 0-4-16,0 0-16 15,0 0 13-15,0 0-12 16,0 0-1-16,0 0-2 0,0 5-4 16,4 11 4-16,2 7 13 15,-1 2-12-15,-1 6 19 16,-1 7-5-16,-3 10 3 16,0 14 4-16,0 17-20 15,2 15 14-15,5 11-10 16,7 4 16-16,-1 0-3 15,-4-5 1-15,-3-4 2 16,-6-8-1-16,0-6-10 16,0-5-7-16,-3-4 7 15,0-2-7-15,3-7-3 16,0-4 2-16,0-9-2 16,8-8 3-16,-1-12-4 0,-3-12 0 15,-1-8 0 1,-1-8 3-16,-2-4-2 0,0-1 2 15,0-2-3-15,0 0 20 16,0 0-8-16,0 0-4 16,0 0-8-16,0 0 0 15,0-8-2-15,0-1-27 16,0-3-31-16,0-2-48 16,0-2-161-16,0-9-97 15</inkml:trace>
  <inkml:trace contextRef="#ctx0" brushRef="#br0" timeOffset="4798.35">8472 2778 649 0,'0'0'190'16,"0"0"-123"-16,0 0 10 16,0 0-4-16,0 0-25 15,0 0-7-15,0 37-1 16,0-23-26-16,0 2-3 15,0 1-2-15,0 5-7 16,0 3 3-16,3 5-5 16,5 2 0-16,1-3 0 0,-2-4 0 15,-1-8-1-15,-1-7-95 16,-2-6-62-16,-3-4-313 16</inkml:trace>
  <inkml:trace contextRef="#ctx0" brushRef="#br0" timeOffset="5482.93">8511 2812 601 0,'0'0'220'15,"0"0"-113"-15,0 0 31 0,0 0-49 16,0 0-18-16,0 0-5 15,0-60 16-15,-3 50-20 16,2 0-17-16,-1-3-14 16,2-6-15-16,0-3-1 15,9-5-12-15,9-1-3 16,4 1 0-16,-2 8-2 16,4 3-1-16,1 4 1 15,3 7-2-15,4 2 3 16,2 3-2-16,3 0-5 15,-4 3 5-15,-1 11-6 16,-6 5 3-16,-3 2 2 0,-8 1 2 16,-7 1-4-16,-8 2 4 15,0 2-2-15,-13 1 2 16,-12 3-2-16,-6 0-3 16,-7-3 3-16,2-3-44 15,2-7 13-15,10-5 31 16,6-7 0-16,8-3 4 15,7-3 1-15,3 0 3 16,0 0 16-16,0-5-20 16,6-4-2-16,10 1 1 15,2 2-5-15,5 2 3 16,3 4 1-16,3 0-2 16,2 0 3-16,5 9 1 0,-2 9-1 15,-2 4-1-15,-7 2 2 16,-7 1 0-16,-11-3 0 15,-7 0 0-15,0 1 12 16,-12-2 6-16,-13-1 5 16,-4-5-5-16,-2-2-14 15,0-4-2-15,-1-4 0 16,3-2-2-16,2-3 4 16,6 0-4-16,6 0-1 15,5-1-7-15,5-6-28 16,5-2 3-16,0 2-13 15,6-3-97-15,12 2-156 0</inkml:trace>
  <inkml:trace contextRef="#ctx0" brushRef="#br0" timeOffset="5965.88">9105 3045 899 0,'0'0'73'16,"0"0"7"-16,0 0-45 0,0 0-18 16,0 0-7-16,0 0-10 15,84-25 3-15,-56 25 9 16,-1 8 3-16,-2 8-3 15,-4 3 0-15,-8 4 2 16,-7 5 12-16,-6 3 11 16,0 3 24-16,-15-1-5 15,-10-1-24-15,3-5 1 16,2-4-22-16,4-7-7 16,8-6-4-16,5-5-2 15,3-5-2-15,0 0 2 16,0 0-1-16,2 0 3 15,10 0 9-15,7-9 6 0,1-1 13 16,4 0-16 0,1 0 3-16,-1 5-6 0,4 0-9 15,-1 4 7-15,-3 1-2 16,3 0-4-16,-5 0 2 16,0 0-3-16,-5 4 0 15,-2-2-51-15,-3-2-169 16,1 0-190-16</inkml:trace>
  <inkml:trace contextRef="#ctx0" brushRef="#br0" timeOffset="6380.38">10061 2747 560 0,'0'0'176'15,"0"0"-96"-15,0 0-17 0,0 0 22 16,0 0 5-16,0 0 0 16,-61 9-19-16,25-5-38 15,-5 0 16-15,-3 1-20 16,7-4-23-16,10 0-5 15,12-1-1-15,9 0-23 16,6 0-60-16,0 0-85 16,0 0-168-16</inkml:trace>
  <inkml:trace contextRef="#ctx0" brushRef="#br0" timeOffset="6665.31">9984 2959 526 0,'0'0'170'0,"0"0"-54"16,0 0 18-16,0 0 4 16,0 0-36-16,-84 28 14 15,53-28-27-15,0 0-28 16,-1 0-34-16,5 0-7 15,2 0-14-15,4-2-6 16,7-2 6-16,7 0-6 0,6 0 0 16,1-3-47-16,4-2-118 15,17-2-84-15,9 0-456 16</inkml:trace>
  <inkml:trace contextRef="#ctx0" brushRef="#br0" timeOffset="7047.99">10485 2680 13 0,'0'0'957'16,"0"0"-849"-16,0 0-44 15,0 0-15-15,0 0 29 16,0 0-4-16,27 59-9 16,-24-34-36-16,4 5-13 15,-4-1 4-15,-1 1-12 16,-1-1-1-16,-1-2-7 15,2-2 1-15,-2-3-4 0,0-5 3 16,0-2-6 0,0 0-21-16,0-4-12 15,0-1 30-15,1-3-36 0,2-4-65 16,3-3-37-16,4 0-224 16</inkml:trace>
  <inkml:trace contextRef="#ctx0" brushRef="#br0" timeOffset="7272.59">10832 2838 1085 0,'0'0'120'16,"0"0"-74"-16,0 0 13 15,0 0 10-15,0 0-54 16,0 0-15-16,0-5-16 16,5-2-119-16,3-6-184 15</inkml:trace>
  <inkml:trace contextRef="#ctx0" brushRef="#br0" timeOffset="7784.51">11091 2472 1045 0,'0'0'73'0,"0"0"18"16,0 0-12-16,0 0-33 15,0 0-29-15,0 0-17 16,-12-7-7-16,34 17 7 16,14-5 8-16,6-2-7 15,1-1-1-15,3-2 0 16,-8 0 0-16,-7 0 2 16,-7 0-2-16,-11 0 0 0,-4 0 2 15,-6 0-1-15,-3 0 4 16,1 1-3-16,1 8 3 15,1 3 15-15,2 4 14 16,-2 5 0-16,1 0 7 16,3 5-23-16,-1-1 11 15,0 2-13-15,-3 0 4 16,-1-1-8-16,-2 2 0 16,0 4-6-16,0-1 2 15,-3 0-6-15,-2 0-4 16,2-2 0-16,2-2 2 15,1-4 0-15,0-3-1 16,0-5-1-16,0-5-4 16,0-5-22-16,0-5-56 0,-2 0-73 15,-3 0-20-15,2-11-309 16</inkml:trace>
  <inkml:trace contextRef="#ctx0" brushRef="#br0" timeOffset="8002.41">11528 2826 883 0,'0'0'167'0,"0"0"-44"16,0 0-36-1,0 0 33-15,-115 0-43 0,63 0-55 16,-2-8-19-16,6-1-3 15,11 0-35-15,19-2-117 16,13 2-38-16,5-5-252 16</inkml:trace>
  <inkml:trace contextRef="#ctx0" brushRef="#br0" timeOffset="8650.86">11519 2229 975 0,'0'0'126'0,"0"0"-91"15,0 0 27-15,0 0-44 16,0 0-14-16,109-49 0 16,-57 45-3-16,-1 2 9 15,-6 2-2-15,-5 0-1 0,-16 0-5 16,-3 7 1 0,-7 0-1-16,-5 0 8 0,-1 2 5 15,-4 2 15-15,-2 3-8 16,1 3-5-16,-3 6 14 15,0 5-6-15,0 7 22 16,6 9 7-16,1 3-30 16,4 2 6-16,2 2-14 15,1-3-14-15,0-3 6 16,1 2-7-16,2 2-1 16,-1 2 2-16,2 4 0 15,2-2 9-15,-1 1 1 16,0-4-3-16,-4-2 3 15,-3-4-10-15,0-1 0 16,-1-1 0-16,2 1 0 0,-1-3 1 16,-3-4-3-16,6-4 5 15,-5-5-2-15,-1-5-3 16,-2 0 0-16,-1-5 0 16,-4-3 2-16,-2-2-1 15,0-2 1-15,0-4-1 16,0-2 11-16,-19-2-6 15,-11-1 7-15,-7-1 2 16,-8 0-12-16,-6 0-3 16,-3 0-57-16,2 0-49 15,0 0-147-15,-5 0-90 16</inkml:trace>
  <inkml:trace contextRef="#ctx0" brushRef="#br0" timeOffset="9432.07">6842 4292 604 0,'0'0'207'16,"0"0"-164"-16,0 0 38 15,0 0 18-15,0 0-11 16,0 0-18-16,0-3-43 15,0 3 7-15,0 0-6 0,0 0-6 16,-2 12 27-16,-13 8-9 16,-13 8 12-16,-14 8-11 15,-12 10-12-15,-14 7-13 16,-4 9-5-16,-3 6-7 16,6 3 7-16,6-2-10 15,10-5-2-15,7-4 1 16,6-12-8-16,1-10 0 15,8-7-22-15,4-7-2 16,5-7 19-16,1-4 1 16,9-3-18-16,0-5-1 15,8-1-10-15,2-4-48 16,2 0 16-16,0 0-52 0,3-7-31 16,9-6-197-1</inkml:trace>
  <inkml:trace contextRef="#ctx0" brushRef="#br0" timeOffset="9780.87">6051 4759 43 0,'0'0'825'0,"0"0"-755"15,0 0 76-15,0 0-18 16,0 0-35-16,0 0-25 0,-24-25-28 15,22 25-15-15,-3 7-22 16,-3 11 3 0,-2 7 6-16,-5 2-9 0,4 5 4 15,2-1-2-15,6 1-5 16,3-1 0-16,0 0 0 16,5-4 0-16,10-2 0 15,7-2-2-15,2-2-2 16,10-4 4-16,4-3-5 15,8-3 3-15,-1-5-65 16,-1-3 33-16,-3-3 3 16,-7 0-50-16,-6 0-15 15,-11 0-98-15</inkml:trace>
  <inkml:trace contextRef="#ctx0" brushRef="#br0" timeOffset="10715.76">4420 6432 723 0,'0'0'173'0,"0"0"-97"16,0 0 24-16,0 0-11 15,0 0-17-15,0 0-3 16,33-39 1-16,-33 39 5 16,-4 0-10-16,-16 0-43 15,-8 11-17-15,-10 9-4 16,-8 8-1-16,0 1 5 16,0 1-5-16,7-1-1 0,6 1-1 15,6-2 1 1,5-1 1-16,5-3 0 0,6-3-2 15,2-4-2-15,6-4 3 16,3-2-1-16,0-2 0 16,0-2-13-16,15 0-7 15,4-3-6-15,14 1 7 16,6-2 15-16,4 0-9 16,5-3 1-16,1 0-88 15,-3 0 41-15,-1-13-67 16,-5-2-106-16,-4-3-452 15</inkml:trace>
  <inkml:trace contextRef="#ctx0" brushRef="#br0" timeOffset="11081.74">4786 6499 882 0,'0'0'252'0,"0"0"-105"15,0 0 7-15,0 0-51 16,0 0-43-16,-84 13-17 15,60 1-10-15,2 2-11 16,2 1-10-16,4-2-10 16,7 0-2-16,3-2 0 15,6 0-6-15,0-3 3 16,3-4-8-16,12-2-25 16,6-4-16-16,9 0-31 15,-2 0-6-15,2-7 74 0,-3-7 0 16,-8-1-4-16,-1 0 15 15,-7-1 4-15,-7 4 3 16,-1 1 8-16,-3 2 27 16,0 2 8-16,-4 0-14 15,-5 3-7-15,-2 1-10 16,-2 3-12-16,1 0-2 16,0 0-1-16,6 0-6 15,3 4-31-15,3-1-153 16,0-3-176-16</inkml:trace>
  <inkml:trace contextRef="#ctx0" brushRef="#br0" timeOffset="11468.71">4947 6434 836 0,'0'0'228'15,"0"0"-171"-15,0 0 31 16,0 0 1-16,0 0 0 16,0 0-34-16,39 68-1 15,-33-54-40-15,0-5-11 16,-2-5 2-16,3-4-5 16,1 0-17-16,1-4-62 0,9-12 16 15,-3-4 15-15,7-1 38 16,-1-1 10-16,-1-2 1 15,0 2 0-15,-2 6 1 16,-3 4 29-16,0 7-4 16,-6 5-3-16,3 0-15 15,0 5-6-15,1 8 13 16,1 4 4-16,5-5 6 16,-3 0-22-16,-2-2-2 15,2-6-2-15,4-2-118 16,4-2-137-16,1 0-321 15</inkml:trace>
  <inkml:trace contextRef="#ctx0" brushRef="#br0" timeOffset="11947.42">5551 6333 1062 0,'0'0'128'0,"0"0"-24"16,0 0 38-16,0 0-47 15,-94 21-36-15,66-4-19 16,8 0-13-16,1-2-23 15,8 1 0-15,7-3-4 16,4-2-2-16,0-1 0 16,0-2-2-16,9-1-19 15,16-3-8-15,5-2-9 16,9-2-27-16,4 0-13 0,5-15 43 16,-5-7 10-16,-1-2-4 15,-9-4 31-15,-12-1 0 16,-2 0 37-16,-8-1 37 15,-7-2-9-15,-4-3-31 16,0-3 25 0,-10-5-31-16,-14 3-24 0,-4 6 4 15,-4 9-5-15,5 14-2 16,-1 11 6-16,-1 0-6 16,6 17-2-16,-3 7-3 15,4 3 1-15,10 1 3 16,6-2-1-16,6-2 1 15,0-3-3-15,0-2 4 0,17-2-3 16,6 0 0-16,7-1 0 16,8 0 1-16,6-1-15 15,6-1 5-15,2-1-25 16,1-5-39-16,-2-6-42 16,3-2-103-16,-7-5-113 15</inkml:trace>
  <inkml:trace contextRef="#ctx0" brushRef="#br0" timeOffset="12177.8">6060 6183 777 0,'0'0'442'0,"0"0"-373"0,0 0 38 15,0 0 2-15,0 0-36 16,0 0-29-16,0 20-24 15,3-7-10-15,4-1-3 16,1 1-5-16,2 1-1 16,1-1-1-16,-2 1-1 15,-1-4-18-15,-2-3-48 16,-1-6-54-16,-2-1-80 16,0-3-26-16</inkml:trace>
  <inkml:trace contextRef="#ctx0" brushRef="#br0" timeOffset="12372.91">6149 5866 1125 0,'0'0'133'0,"0"0"-27"16,0 0-70-16,0 0-19 15,0 0-17-15,0 0-57 16,-7-3-196-16,17 0-411 16</inkml:trace>
  <inkml:trace contextRef="#ctx0" brushRef="#br0" timeOffset="12633.92">6307 5849 1035 0,'0'0'96'16,"0"0"69"-16,0 0-27 15,-3 79-42-15,3-57-45 16,0 4-26-16,3 1-11 16,5-2 0-16,7 0-4 15,-2-2-5-15,1 0 1 16,7-2-5-16,-4-2-2 15,3-2 3-15,-2-2-5 16,-6-7-14-16,-2-4-56 0,-7-4-129 16,-1 0-84-16</inkml:trace>
  <inkml:trace contextRef="#ctx0" brushRef="#br0" timeOffset="12883.69">6537 6008 993 0,'0'0'180'0,"0"0"-120"0,0 0 93 16,0 0-53 0,0 0-41-16,0 0-23 0,24 75-23 15,-21-59 4-15,0-1-15 16,2-2 0-16,0-2 0 15,1-1-2-15,-1-5-15 16,4-5-82-16,-3 0-134 16,-4-1-92-16</inkml:trace>
  <inkml:trace contextRef="#ctx0" brushRef="#br0" timeOffset="13063.65">6597 5925 1202 0,'0'0'48'0,"0"0"98"0,0 0-98 15,0 0-27-15,0 0-21 16,0 0-10-16,-6 11-49 16,18 0-165-16,9 1-143 15</inkml:trace>
  <inkml:trace contextRef="#ctx0" brushRef="#br0" timeOffset="14247.82">6870 5971 433 0,'0'0'730'0,"0"0"-653"16,0 0 68-16,0 0-38 15,-94 25-67-15,85-18-5 16,4 4-33-16,1-1-2 15,4 1 0-15,0 0-6 16,0 2-3-16,10-2-17 16,6-2-13-16,3-5-16 15,3-4-1-15,-2 0 3 16,2-3 37-16,-3-11-37 16,-1-5 12-16,-3-1 19 15,-3-1 14-15,-3-2 8 16,-3 1 9-16,-3 3 16 15,0 2 35-15,-2 6 5 16,-1 5-10-16,2 6 8 0,1 0-63 16,3 0-2-16,5 9-4 15,3 5 6-15,0 2-3 16,4 1 6-16,-6 0-3 16,1-4 0-16,-4-1 2 15,-1-7-2-15,-4-3 0 16,3-2 0-16,1 0 7 15,1-12-7-15,6-6-29 16,1-4-5-16,2 0-6 16,6 0 28-16,-3 2-6 15,3 7 11-15,-5 4 3 16,-4 6 7-16,0 3-3 16,-3 0 11-16,4 0-9 0,7 2 27 15,7 8-13-15,4 0 6 16,1-2-11-16,0 0-9 15,-4-4-2-15,2-4 2 16,-2 0 1-16,-4 0 2 16,3-16-3-16,-2-4-2 15,-2-4 10-15,-1-1-8 16,-6 1-1-16,-8 3 15 16,-8 3 20-16,-3 4 7 15,0 4 11-15,-20 3-17 16,-5 2-29-16,-5 5-6 15,-1 0-2-15,6 0 0 16,2 13 2-16,11 1-7 0,8 1 5 16,4-1 0-16,0-1-4 15,0-1 1-15,7-4-4 16,7-4 0-16,5-4-10 16,8 0 10-16,6 0-33 15,3-9-1-15,0-4 9 16,-2-3-16-16,-3 2 20 15,-2 0 24-15,-6 2-6 16,-8 3 10-16,-6 5 0 16,-3 4 2-16,-3 0 18 15,3 5-17-15,7 14 8 16,1 3 2-16,4 1 1 0,0-2-3 16,3-2-8-1,1-8-1-15,0-7 10 0,1-4-4 16,10-4-2-16,5-20-4 15,4-8 3-15,2-7-4 16,-1-6 0-16,-3-7 11 16,2-6 23-16,-2-4-25 15,-4-3 18-15,-9 4-2 16,-15 7-26-16,-12 10 18 16,-3 9 21-16,-26 10-5 15,-5 11-13-15,-2 8 5 16,-1 6-8-16,4 0-18 15,6 14-4-15,6 6 3 16,8 6-4-16,3 6 5 16,7 8-5-16,3 3-1 0,1 2 6 15,17-1 0-15,0-4-3 16,10-5-2-16,2-3-4 16,6-2-22-16,4-1-3 15,2-7-27-15,-3-5-18 16,-6-7-17-16,-11-6-4 15,-9-4 16-15,-10 0-33 16,-3 0 9-16,-18-7-211 16</inkml:trace>
  <inkml:trace contextRef="#ctx0" brushRef="#br0" timeOffset="14525.99">6476 5696 536 0,'0'0'520'0,"0"0"-457"0,-122 49 51 16,77-33-35 0,2-2-79-16,10-4-13 0,12-4-150 15,6-3-295-15</inkml:trace>
  <inkml:trace contextRef="#ctx0" brushRef="#br0" timeOffset="15214.06">5191 7540 828 0,'0'0'182'0,"0"0"-94"16,0 0 1-16,0 0-35 15,0 0 10-15,0 0-17 0,6 77-20 16,-4-43 6 0,1 1 17-16,3-3-31 0,2-2-10 15,2-1-7-15,-1-7 0 16,0-2 2-16,4-3-3 15,1-6-2-15,-4-1 1 16,2-3-4-16,0-4 4 16,4-3 0-16,4 0 2 15,7 0 1-15,4-6-2 16,2-5-1-16,-2-3-35 16,-7-1-53-16,-2 1-22 15,-8 0-11-15,-4 2-88 16,-2 1-311-16</inkml:trace>
  <inkml:trace contextRef="#ctx0" brushRef="#br0" timeOffset="15427.3">5575 7649 732 0,'0'0'278'16,"0"0"-138"-16,0 0-19 15,0 0 20-15,0 0-38 16,-97 22-48-16,66-14-33 16,-1-4-14-16,10-2-2 15,8-2-6-15,7 0-36 16,7-2-116-16,0-12-110 0,3-1-141 16</inkml:trace>
  <inkml:trace contextRef="#ctx0" brushRef="#br0" timeOffset="15648.66">5502 7381 1018 0,'0'0'164'0,"0"0"-76"15,0 0 26-15,0 0-22 16,-118 30-44-16,75-14-27 15,4 0-21-15,9-3 1 16,12-3-1-16,8-5-3 0,10-2-56 16,0-3-145-16,6 0-87 15</inkml:trace>
  <inkml:trace contextRef="#ctx0" brushRef="#br0" timeOffset="15882.9">5900 7452 130 0,'0'0'1068'16,"0"0"-1016"-16,0 0 93 0,0 0-35 15,-43 75-36-15,25-50-42 16,-1 2-15-16,1-2-8 15,6-4-8-15,1-5-2 16,3-5-25-16,3-7-138 16,-1-4-171-16</inkml:trace>
  <inkml:trace contextRef="#ctx0" brushRef="#br0" timeOffset="16115.55">5715 7517 1129 0,'0'0'135'0,"0"0"-1"15,0 0-56 1,0 0-25-16,0 0-21 0,0 0-11 16,51 14-15-16,-21-5-1 15,7 4-4-15,9 1 0 16,8 2-1-16,4-2 0 15,-7-5-29-15,-5-7-112 16,-18-2-168-16</inkml:trace>
  <inkml:trace contextRef="#ctx0" brushRef="#br0" timeOffset="16355.89">6158 7493 1180 0,'0'0'92'16,"0"0"20"-16,0 0 17 16,0 0-48-16,0 0-35 15,0 0 4-15,11 94-27 16,10-66 0-16,-1 1 5 16,-1-5-23-16,-3-4 2 15,-6-6-7-15,-2-6-3 16,-8-4-81-16,0-4-81 0,0 0-139 15,0-6-385-15</inkml:trace>
  <inkml:trace contextRef="#ctx0" brushRef="#br0" timeOffset="16705.93">6194 7450 1081 0,'0'0'122'0,"0"0"-120"16,0 0 135-16,0 0 38 16,-18-76-108-16,18 62-30 15,0-1-11-15,17-4-13 16,8-2-11-16,2 1-2 16,1 5 0-16,2 3-1 0,-7 7-10 15,0 5 1 1,0 0-7-16,-4 4 10 0,-4 10 0 15,-3 4 7-15,-8 2-5 16,-4 2 9-16,-2 1-4 16,-18-2 2-16,1 4 0 15,-5-4-2-15,4-2 4 16,1-3-4-16,5-3 0 16,4-6-16-16,6-4-73 15,2-3-122-15,2 0-52 0,0-3-692 16</inkml:trace>
  <inkml:trace contextRef="#ctx0" brushRef="#br0" timeOffset="17197.98">6594 7394 986 0,'0'0'120'0,"0"0"-22"15,0 0-37-15,0 0 18 16,0 0-66-16,0 0 3 15,91-1-14-15,-64-7-4 16,-2-2 0-16,-1-1-5 16,-6 0 7-16,-9 1 7 15,-7 0 76-15,-2 5-2 16,-3 1-14-16,-14 4-23 16,-5 0-23-16,-7 0-11 15,3 5 1-15,-3 8-11 16,8 1 0-16,3 3-2 15,3 1 3-15,4 2-2 16,3-2 1-16,5-1-5 0,3-3 5 16,0-4-4-16,15-1-5 15,10-5-23-15,10-3-32 16,15-1-26-16,5 0-160 16,8-7-60-16,1-7-336 15</inkml:trace>
  <inkml:trace contextRef="#ctx0" brushRef="#br0" timeOffset="17879.43">7113 7352 682 0,'0'0'351'16,"0"0"-188"-16,0 0-24 15,0 0-6-15,0 0-48 16,0 0-19-16,-73-6-39 16,55 14-10-16,6 2-9 0,2 0 4 15,4 3-5-15,4 0-7 16,2 0 0-16,0-1 0 15,2 1-2-15,14-4-4 16,4 0 4-16,5-4-10 16,9-3-16-16,4-2 7 15,6 0-2-15,1-7-15 16,3-11 24-16,-5-5-4 16,-3-4 8-16,-7-5 10 15,-3-6 0-15,-4-8 15 16,-6-7 22-16,-5-9 13 15,-9 0-28-15,-6 2-9 16,0 11 12-16,-21 12 4 16,-7 13 1-16,-3 8-4 0,-1 7-12 15,4 6 9-15,0 3-8 16,1 0-12-16,4 5 5 16,1 10-8-16,4 3 2 15,6 5-6-15,5 1 4 16,2 4-7-16,5 3 3 15,8 2-12-15,15-1 0 16,12 2-4-16,7-4-9 16,8-5 21-16,5-4-48 15,1-7-11-15,1-5-9 16,-5-9-48-16,-9 0 71 0,-10-6 24 16,-5-11-32-1,-10 0 51-15,-4-1 10 0,-6 0 6 16,-3 1 43-16,-5 4 16 15,0 6 30 1,0 4-12-16,0 3-13 0,0 0-27 16,-2 0-27-16,-2 7-14 15,-3 7 14-15,4-1-6 16,3 0 0-16,0-4-10 16,0 1 0-16,0 0-2 15,0-1-21-15,4-1-14 16,6 2-7-16,2-1-47 0,6-2-14 15,2-6-68-15,-4-1-25 16,-1 0-826-16</inkml:trace>
  <inkml:trace contextRef="#ctx0" brushRef="#br0" timeOffset="18049.66">7789 6850 1115 0,'0'0'95'0,"0"0"-70"15,0 0-23-15,0 0-4 0,0 0 1 16,0 0-43-16,85 70-247 16</inkml:trace>
  <inkml:trace contextRef="#ctx0" brushRef="#br0" timeOffset="18703.08">8159 6989 1019 0,'0'0'213'16,"0"0"-69"-16,0 0-3 16,0 0-49-16,-91-8-52 15,67 12 6-15,2 4-33 16,7 2 4-16,6 0-17 15,6 1 0-15,3 0-3 16,0 1-3-16,1-1-12 0,14 1-43 16,11-3 2-16,5-2 37 15,0-3 2-15,4-4 4 16,-2 0 14-16,-5-12-34 16,-4-5 9-16,-8-3 22 15,-1 2 10-15,-3-1 30 16,-2 1 3-16,-5 3 18 15,-2 3 1-15,-2 4-23 16,2 4 7-16,5 1-17 16,7 3-22-16,4 0-4 15,8 1 3-15,-3 11-1 16,-5-1 12-16,-4 2-7 0,-4-2 1 16,-1-3-6-16,-4-2 0 15,0-3 0-15,-1-2 4 16,-2-1-4-16,2 0 6 15,6-4-5-15,1-12-1 16,10 0 0-16,2-4 3 16,0 1-6-16,-3 4 3 15,0 1 0-15,-2 3 5 16,-7 4-2-16,-1 2-1 16,0 4 4-16,-2 1-5 15,-1 0 4-15,7 10-3 16,-3 4 1-16,2 1 11 0,0 2-11 15,1 2 10-15,-2-2-6 16,-2-2-2-16,1-2-4 16,-3-6-1-16,-5-2-2 15,-2-4 1-15,-2-1-35 16,0 0-16-16,-11 0-55 16,-16 0-128-16,-13-9-70 15,-17-9-720-15</inkml:trace>
  <inkml:trace contextRef="#ctx0" brushRef="#br0" timeOffset="18905.99">7364 6865 1266 0,'0'0'167'16,"-127"32"-30"-16,70-19-65 15,9-5-38-15,13-2-33 16,17-3 0-16,10-3-1 16,8 0-48-16,15 0-192 15,20-3-44-15,2-7-547 16</inkml:trace>
  <inkml:trace contextRef="#ctx0" brushRef="#br0" timeOffset="20076.96">13182 2502 835 0,'0'0'140'15,"0"0"-31"-15,0 0-1 16,0 0-32-16,0 0 11 16,0 0-22-16,-67 30-15 15,39-18-23-15,0-2-11 16,2-2-14-16,7-1-2 16,5-2-6-16,5-1-140 15,3-3-56-15,1-1-114 16</inkml:trace>
  <inkml:trace contextRef="#ctx0" brushRef="#br0" timeOffset="20330.86">13162 2682 779 0,'0'0'200'0,"0"0"-7"15,0 0-39-15,0 0-28 16,0 0-55-16,-86 35 17 16,64-28-54-16,1-2-17 15,5-1-4-15,-2-1-11 16,4-3-1-16,3 0-1 16,0 0-13-16,0 0-55 0,0 0-105 15,-4 0-118 1,-5 0-379-16</inkml:trace>
  <inkml:trace contextRef="#ctx0" brushRef="#br0" timeOffset="23919.98">14636 2409 669 0,'0'0'145'15,"0"0"-68"-15,0 0 7 0,0 0-7 16,0 0-22-16,0 0-31 15,0 0 5-15,-3-2-20 16,3 2-9-16,0 14 0 16,0 6 2-16,0 7 3 15,4 4 15-15,5 1-17 16,-3-1 0-16,-2-1-3 16,-2-2 4-16,-2-3-5 15,0 3 1-15,0-2 0 16,0-1 0-16,0 1 0 0,0-2 0 15,0-4-13-15,0-4-32 16,0-1 12-16,0-4 23 16,0-4 6-16,0-2-26 15,0-3-11-15,0-2-2 16,0 0-45-16,4 0-109 16</inkml:trace>
  <inkml:trace contextRef="#ctx0" brushRef="#br0" timeOffset="24209.37">14913 2627 910 0,'0'0'232'16,"0"0"-106"-16,0 0-8 15,0 0-24-15,0 0-37 16,0 0-42-16,-27-24-5 16,27 23-10-16,0 0-34 15,2-1-119-15,11-2-45 16,-1 0-198-16</inkml:trace>
  <inkml:trace contextRef="#ctx0" brushRef="#br0" timeOffset="24996.62">15091 2507 198 0,'0'0'680'16,"0"0"-492"-16,0 0-67 15,0 0-60-15,0 0-4 0,0 0 15 16,-7-49 3-16,1 42-18 15,1 0-22-15,-1-2-5 16,-2 1 9-16,1 0-14 16,-5 1-12-16,3 1-1 15,1 0-9-15,2 5 3 16,5-1-3-16,-2 2-2 16,3 0-1-16,0 0 0 15,0-1 0-15,0 1 0 16,0 0-10-16,0 0 3 15,4 0-5-15,11 4 12 16,9 5-4-16,6-2 2 0,6 0-22 16,4-3-18-16,0-3 8 15,1-1 23-15,-4 0-3 16,-6 0 14-16,-4-4 5 16,-6-4-2-16,-7 1 9 15,-7 2 37-15,-3 1-6 16,-4 3-8-16,0 1-6 15,0 0-5-15,0 0-6 16,0 0-18-16,0 0 0 16,0 0-4-16,0 0-5 15,0 8 8-15,2 2 1 0,1 0 0 16,-3 0 1 0,3-2 0-16,-3 3-2 15,0 2 0-15,1 4 1 16,1 6 2-16,1 0-2 0,-3 6-1 15,0 4 1-15,0 0 0 16,0 5 0-16,0-1-3 16,0 0 6-16,0-3-8 15,-2-4 4-15,-1-1 0 16,0-2-31-16,2-4 6 16,1 3 15-16,0-2-14 15,0-3-4-15,0-3 15 16,3-2-54-16,3-6 1 15,0-4 15-15,0-5-60 0,3-1-47 16,-3 0-112 0</inkml:trace>
  <inkml:trace contextRef="#ctx0" brushRef="#br0" timeOffset="25296.89">15542 2775 809 0,'0'0'234'0,"0"0"-70"0,0 0-17 16,0 0-44-1,0 0-47-15,0 0-21 0,-68-2 9 16,41 2-19-16,-3 1-22 15,3 2-1-15,2-2-2 16,4-1-1-16,8 2-1 16,1-2-14-16,7 1-25 15,5-1-58-15,0 0-62 16,0 0-30-16,7 0-271 16</inkml:trace>
  <inkml:trace contextRef="#ctx0" brushRef="#br0" timeOffset="25778.53">16414 2665 721 0,'0'0'173'15,"0"0"-23"-15,0 0-71 16,0 0 1-16,0 0-41 16,0 0 25-16,0-1-7 15,-6 1-15-15,-15 0 30 16,-10 4-5-16,-11-1-4 16,-13 0-28-16,-8-3-18 15,-3 0-6-15,5 0-9 16,9 0 0-16,13 0-1 15,14 0-1-15,13 0-1 0,8 0-5 16,4 0-35-16,0 0-66 16,0-1-75-16,14-11-77 15,2 2-318-15</inkml:trace>
  <inkml:trace contextRef="#ctx0" brushRef="#br0" timeOffset="26128.79">16129 2509 797 0,'0'0'188'0,"0"0"-48"16,0 0-41-16,0 0-14 15,0 0-1-15,0 0-29 16,0-4-19-16,1 4-23 16,5 0-7-16,0 15-3 15,4 9 4-15,0 10 19 16,-1 2-4-16,-5 5-3 16,1 3-9-16,3 0-9 15,-2 0 0-15,5-6 2 16,-2-6-3-16,1-7-1 15,-4-9-2-15,-3-7-58 0,0-7-129 16,0-2-31-16,5 0-171 16</inkml:trace>
  <inkml:trace contextRef="#ctx0" brushRef="#br0" timeOffset="27296.61">17355 2392 642 0,'0'0'232'0,"0"0"-75"16,0 0-70-16,0 0-15 15,0 0-20-15,0 0-1 16,0-3-29-16,0 3-18 15,0 7 6-15,3 10 26 16,3 4-2-16,2 4-9 16,-1 5-1-16,0 1-2 15,-2 1 2-15,-4 3-12 16,-1-2-3-16,0 1-7 16,0-1 2-16,-3-4-4 0,-5-3 2 15,0-4-2-15,1-2 1 16,1-5-1-16,3-1 1 15,1-2-1-15,2-2-2 16,0-2-2-16,0 1-4 16,0-4 5-16,2-2 1 15,5 0-5-15,1 0 5 16,1-2-5-16,4-1 4 16,2 0-5-16,1 0 6 15,3 0 0-15,-2 0 2 16,2 0 0-16,-2 0 0 15,-1 0-3-15,-2 0 3 0,-1 0-6 16,-1 0-22-16,-1 0 0 16,-1 0-9-16,-1-4-52 15,-1-2-56-15,-2-2-112 16</inkml:trace>
  <inkml:trace contextRef="#ctx0" brushRef="#br0" timeOffset="27574.95">17633 2624 890 0,'0'0'212'16,"0"0"-82"-16,0 0-28 15,0 0-20-15,0 0-13 16,-97 0-15 0,60 0-30-16,-2 0-20 0,1 0-3 15,8 0-1-15,7 0 0 16,11 0-5-16,5 0-22 16,5 0-28-16,2-1-67 15,0-3-94-15,7-3-169 16</inkml:trace>
  <inkml:trace contextRef="#ctx0" brushRef="#br0" timeOffset="27867.9">17630 2384 812 0,'0'0'140'16,"0"0"7"-16,0 0-42 15,0 0-14-15,0 0 13 16,0 0-34-16,-9-12-30 16,-9 12-24-16,-14 0-15 0,-11 0 7 15,-9 8-8-15,3 1 1 16,3-2-1-16,15-4-11 15,11-2-99-15,10-1-80 16,10 0-164-16</inkml:trace>
  <inkml:trace contextRef="#ctx0" brushRef="#br0" timeOffset="28761.43">18234 1980 786 0,'0'0'123'0,"0"0"9"0,0 0-72 16,0 0-8-16,0 0-7 15,0 0-7-15,-3-2 40 16,-6 2-17-16,-6 0 8 16,-7 0-18-16,-5 0-23 15,-9 0 5-15,1 0-14 16,-1 0-5-16,4 2 6 16,5 2-11-16,8 0-3 15,4 2-6-15,6-2 4 16,4 0-7-16,2 0 3 15,3 5-4-15,0 2 3 16,0 5-6-16,0 4 6 0,8 3 0 16,3 3 2-16,3 2-3 15,-3 2 2-15,0 0 0 16,0 3 4-16,-3 2-4 16,-1 8 0-16,1 6 0 15,-1 13 3-15,1 6-1 16,1 7 2-16,1 1 10 15,-1 1 21-15,-3 2-7 16,2-2-2-16,-1-1 0 16,-1-7-10-16,0-3 0 15,-5-4-16-15,4-1 2 16,-1 0 1-16,-1-4 0 16,0-4-3-16,-3-7 0 15,0-9 2-15,3-6-1 16,-3-8-1-16,3-9 0 0,-2-6-1 15,1-3 4-15,1-2-3 16,0-1 0-16,5-2-3 16,5 2 3-16,0-2 1 15,1 0-1-15,1 0 4 16,-3 0-3-16,-1-3-1 16,0 0 0-16,-2 0-5 15,1 0 2-15,-4 1-9 0,2-1 1 16,5 0-5-1,-1-1-20-15,3-2-21 0,3-3-46 16,-2-1-92-16,-2 1-61 16,-2-4-476-16</inkml:trace>
  <inkml:trace contextRef="#ctx0" brushRef="#br0" timeOffset="30177.52">18731 2559 549 0,'0'0'200'0,"0"0"-97"15,0 0-3-15,0 0-17 16,0 0-24-16,0 0-16 16,-2-4 8-16,2 4-10 15,0 0-9-15,0 0-3 16,0 2 7-16,0 9 1 16,0 5-3-16,0 3-21 0,0 4-9 15,0 2-3-15,0-1-1 16,0-1 1-16,0-1 2 15,0 0-3-15,0-1-3 16,0 0-7-16,0-2-28 16,0 0 1-16,0-3-2 15,0-5-13-15,0-4-24 16,0-6-21-16,0-1-84 16,0 0-450-16</inkml:trace>
  <inkml:trace contextRef="#ctx0" brushRef="#br0" timeOffset="30944.61">18762 2589 309 0,'0'0'596'15,"0"0"-443"-15,0 0-68 16,0 0-52-16,0 0 33 16,-62-84-7-16,54 64 8 15,0-3-4-15,1-1-15 16,6-1-18-16,1-1-13 0,0 5-12 16,0 1 3-1,12 6-8-15,3 3-2 0,4 0-4 16,3 2 2-16,-1 2 3 15,2 1-1-15,0 2-2 16,1 1 4-16,-3 3 0 16,2 0 0-16,-4 0-3 15,-3 0 2-15,1 12-3 16,-2 5 4-16,-1 4 0 16,-4 3 4-16,-7 0 7 15,-3 1 7-15,0 2 1 16,-2 1-11-16,-16 1 9 15,0-4-8-15,-3-1-9 16,2-4 5-16,1-3-5 0,3-6 1 16,6-2 8-16,5-5-5 15,2-3 0-15,2-1 5 16,0 0-5-16,0 0 14 16,0 0-7-16,0 0-2 15,8 0-4-15,6-4-5 16,3 1 0-16,2 3 0 15,2 0-9-15,2 0 8 16,4 13 0-16,-1 5-2 16,1 3 1-16,-5 0-1 15,-5-1 3-15,-5-2-2 16,-11-2-6-16,-1 1 7 16,-1 1-4-16,-18 3 5 0,-5 2 2 15,-3-3-2-15,-1-3-4 16,-1-4-8-16,5-5-27 15,2-4 11-15,3-2 23 16,5-2-2-16,5 0 5 16,3 0 4-16,5 0-2 15,1 0 0-15,0-7-23 16,0-3-20-16,8 0-22 16,8 1-89-16,0 2-54 15,-1 4-394-15</inkml:trace>
  <inkml:trace contextRef="#ctx0" brushRef="#br0" timeOffset="31436.74">19471 2736 577 0,'0'0'200'16,"0"0"-104"-16,0 0 23 0,0 0-17 16,0 0-12-16,0 0-28 15,-25 46 8-15,2-28-19 16,-5 2-18-16,-2-1 5 15,3-2 3-15,2-2-10 16,3-1-15-16,5-2-8 16,4-4-3-16,5-1-5 15,7-3 0-15,1-1 0 16,0 0-8-16,0 0 7 16,16-2 1-16,8 1 0 15,6-2 1-15,5 0 3 16,1 0-5-16,2 0 1 15,-3-6-5-15,1 0 4 16,-4 2-6-16,-7 4 4 0,-4 0-3 16,-8 0-4-16,-1 0 5 15,-4 0 3-15,-2 0-4 16,-3 0-15-16,0 0-104 16,-3 0-23-16,0 0-70 15</inkml:trace>
  <inkml:trace contextRef="#ctx0" brushRef="#br0" timeOffset="31723.78">19526 2846 993 0,'0'0'218'0,"0"0"-108"15,0 0-35-15,0 0 6 16,0 0 7-16,0 0-38 15,0 48-7-15,0-28-2 16,6 0-27-16,0 2-13 16,0 5 6-16,0 0-7 15,0 1 0-15,2 0-3 16,-2-4 6-16,1-5-6 16,-3-5 3-16,-2-6-45 15,1-5-7-15,-3-3-68 16,4 0-126-16,2 0-6 15</inkml:trace>
  <inkml:trace contextRef="#ctx0" brushRef="#br0" timeOffset="32086.33">20117 2687 890 0,'0'0'201'0,"0"0"-73"16,0 0-19-1,0 0-24-15,0 0-7 0,0 0-30 16,-20-6-25-16,-5 6 6 15,-8 1 1-15,-7 1-11 16,-3-1 1-16,-2-1 0 16,-4 0-8-16,4 0-4 15,8 0-5-15,9 0-1 16,14-1-2-16,9-1 0 16,5 0-8-16,0-4-55 15,8 2-59-15,11-2-112 16,4 0-98-16</inkml:trace>
  <inkml:trace contextRef="#ctx0" brushRef="#br0" timeOffset="33040.51">20618 2426 148 0,'0'0'655'15,"0"0"-521"-15,0 0 7 16,0 0-55-16,0 0-6 16,0 0-6-1,3-3-3-15,-3 3-1 0,0 0-42 16,0 7-15-16,0 12 11 16,0 4-7-16,0 0 0 15,3 1-13-15,0-2 3 16,3 4-7-16,-3 2 2 15,0-2-4-15,-1 0 2 16,-2-3 0-16,0-4-7 16,0-5-15-16,0-3-26 15,0-3-28-15,0-7-44 0,0-1-57 16,0 0-180 0</inkml:trace>
  <inkml:trace contextRef="#ctx0" brushRef="#br0" timeOffset="33722.14">20669 2420 892 0,'0'0'140'0,"0"0"-4"0,0 0-2 16,-52-78-13-1,38 59-39-15,4-3-25 0,3 4-3 16,5-1-41-16,2 3-6 16,0 3-7-16,18 2-15 15,7 2 6 1,6 5-9-16,5 2-11 0,-1 2 16 16,-3 0 2-16,-3 0 5 15,-4 3 2-15,-3 6 0 16,0-1 4-16,-3 5-1 15,-4 0 1-15,-2 1 0 16,-7 3 2-16,-4 1 4 16,-2 1 2-16,0 2 8 15,-9-1-5-15,-11 3 0 16,-6 2-1-16,-4-5 4 0,1 1-9 16,7-8-3-1,7-3 0-15,10-7-1 0,4-3 2 16,1 0-2-16,0 0 4 15,0 0 0-15,4 0-5 16,10 0-2-16,4-7-1 16,3 3-2-16,-2 4 4 15,4 0-6-15,0 8 5 16,0 12-1-16,-2 4-1 16,-4 0 3-16,-4 0 0 15,-5-1 2-15,-5-4 1 16,-3-1-2-16,0 1 0 0,-6-1 3 15,-9 1-1-15,0-5-2 16,-2-3 0-16,-1-3 1 16,0-5 3-16,-1-1-1 15,2-2-2-15,1 0-2 16,5 0-2-16,3 0-4 16,3-6 4-16,3 0-20 15,2 1 5-15,0-1-70 16,5 1-113-16,11 3-37 15</inkml:trace>
  <inkml:trace contextRef="#ctx0" brushRef="#br0" timeOffset="34218.1">21166 2888 1055 0,'0'0'154'0,"0"0"-22"16,0 0-44-16,0 0-12 15,0 0-32-15,0 0-22 16,6-32-22-16,7 31 0 16,4 1-8-16,0 0 7 15,4 0 0-15,0 0-3 0,3 11 4 16,1 7-3-16,-1 3 1 15,-7 3-2-15,-6 2 8 16,-7 0-5-16,-4 3 2 16,0 0 1-16,-7-1 4 15,-10-4 6-15,-2-4 0 16,2-6-9-16,5-5-2 16,6-5 4-16,5-3-2 15,1-1-1-15,0 0-2 16,10 0-6-16,11 0 6 15,9 0 3-15,4 0-2 16,2 0 8-16,1-1 7 16,-3 1 11-16,-2 0-8 15,-5 0 2-15,-6 4-4 16,-5 4 9-16,-7 0-14 16,-4-4-6-16,-5-3-3 0,0 2-2 15,0-3-1-15,0 2-28 16,0-2-128-16,0 0-262 15</inkml:trace>
  <inkml:trace contextRef="#ctx0" brushRef="#br0" timeOffset="34977.54">21864 2027 962 0,'0'0'152'0,"0"0"-45"16,0 0-9-16,0 0 9 16,0 0-29-16,0 0-27 15,0-5-24-15,0 5-9 0,0 0-18 16,0 1-8-1,0 20 2-15,0 12 6 0,0 12 4 16,0 14 1-16,0 16 2 16,1 18-2-16,12 13 5 15,7 10 7-15,10 7 19 16,0-4-5-16,-2-1-14 16,-6-5-10-16,-5-9 2 15,-2-6-2-15,-6-3-6 16,-1-5 4-16,-4-4 2 15,-1-8 20-15,0-9-11 16,-3-13-10-16,0-16 1 16,0-12-7-16,0-12 0 15,0-7 6-15,0-5-6 16,0-3 0-16,0-1-3 0,3 0-16 16,1 0-1-16,5 0-24 15,2-11-39-15,-2-6-41 16,-5-4-134-16,-4-3-130 15</inkml:trace>
  <inkml:trace contextRef="#ctx0" brushRef="#br0" timeOffset="37150.53">23017 2692 583 0,'0'0'227'15,"0"0"-135"-15,0 0 37 16,0 0-44-16,0 0-18 15,0 0-12-15,-4-5 2 0,4 5 2 16,0 0-37-16,0 0-19 16,0 5-1-16,0 10 3 15,0 5 0-15,1 3-1 16,5 1-1-16,5-2-3 16,-5 1 2-16,0-2-2 15,-2-1 1-15,-4-2 3 16,0 1-4-16,0-2 0 15,0-3-1-15,0 0-2 16,0-4 2-16,0-2-19 16,0-1-22-16,0-4-65 15,0-2-78-15,0-1-238 16</inkml:trace>
  <inkml:trace contextRef="#ctx0" brushRef="#br0" timeOffset="37927.96">23129 2740 773 0,'0'0'190'16,"0"0"-50"-16,0 0-35 15,0 0-14-15,0 0-18 16,0 0-4-16,-56-66-26 0,49 52-13 16,4-2-6-1,3-1-1-15,0-1-8 0,0 0-10 16,2-4 2-16,13 5-7 16,7 4-6-16,4 4 1 15,-1 3 0-15,5 3 1 16,-2 3 4-16,-1 0-5 15,-3 0 5-15,0 0-1 16,-6 11 1-16,-3 2-3 16,-1 3-3-16,-3 2 6 15,-3 2-2-15,-2 1 2 0,-6 2 1 16,0 1 0 0,0 3 0-16,-13-4 5 15,-2 2-2-15,-4-5-4 16,-3-4 2-16,5-2-2 0,1-6 4 15,4-2-1-15,6-2 0 16,-1-4 1-16,5 0-4 16,2 0 2-16,0 0 7 15,0 0-7-15,0 0 2 16,10 0-4-16,2-4-2 16,2 0 0-16,5 2-4 15,4 2-3-15,-2 0 4 16,4 6-1-16,2 10 4 15,0 5-1-15,-2 2 3 0,-7-1 0 16,-5-1-1-16,-4-1 0 16,-7-3 1-16,-2 0 0 15,0-2 4-15,-11 0-2 16,-6-4 2-16,-6-2 4 16,-1-2-8-16,-3-3 0 15,0-3-1-15,2 1-4 16,1-2 3-16,8 0 2 15,1 0 0-15,8 0-4 16,2-3 4-16,3-3-1 16,2-2-5-16,0-2-23 15,0 0-50-15,17 0-59 16,-1 1-66-16,4 4-399 16</inkml:trace>
  <inkml:trace contextRef="#ctx0" brushRef="#br0" timeOffset="38457.58">23768 2914 848 0,'0'0'198'16,"0"0"-77"-16,0 0-28 0,0 0-26 16,0 0-39-16,0 0-19 15,28-27-9-15,-13 27 0 16,4 0-1-16,1 0-2 16,1 11 3-16,-1 3 0 15,-3 3 5-15,-2 2-5 16,-9 0 1-16,-3 4 8 15,-3 0-2-15,0 1 17 16,-6-2 8-16,-13-1 3 16,-4-1 8-16,-5 0-27 15,1-5-10-15,1-1-2 0,4-4-4 16,7-3 0 0,5-3 0-16,5-1 1 0,5-1-3 15,0-2 0-15,0 0-1 16,12 0 2-16,6 0 2 15,3 0 0-15,6-2-1 16,1-2 2-16,5 0-2 16,1 1 1-16,-1 0-1 15,-2 3 2-15,-4 0-2 16,-7 0 0-16,-7 1 0 16,-7 4-3-16,-1-4 0 15,-5 1-41-15,0-2-104 16,1 0-131-16</inkml:trace>
  <inkml:trace contextRef="#ctx0" brushRef="#br0" timeOffset="39092.31">24599 2043 577 0,'0'0'186'0,"0"0"-118"0,0 0 13 16,0 0 0-16,0 0-6 16,0 0-23-16,-3-3 10 15,-5 3-22-15,-4 0 8 16,-5 0 12-16,-9 0-8 15,-5 0 14-15,-8 0-29 16,-4 0-14-16,2 0-8 16,1 0-13-16,7 0 2 15,5 0 3-15,8 0-4 16,3 0 6-16,6 0-9 16,7 0 0-16,-2 0 0 0,6 0-57 15,0 0-128-15,0 0-89 16,12 0-375-16</inkml:trace>
  <inkml:trace contextRef="#ctx0" brushRef="#br0" timeOffset="39942.08">24594 2092 642 0,'0'0'185'15,"0"0"-41"-15,0 0-43 16,0 0-27-16,0 0-6 16,0 0-38-16,15 4 3 15,-9 5 5-15,3 2 1 16,0 4 2-16,0 3-21 15,0 3 5-15,0 4-2 16,-3 5 3-16,-2 4-8 16,-1 10-2-16,2 9-7 15,-2 10 5-15,3 4 1 16,-2-1-4-16,-1-2-6 16,0-2-1-16,-1-1 1 15,-1 2 7-15,-1 2-4 0,0 2-3 16,0-3 0-16,0 0 4 15,0-3 6-15,-1-4-7 16,-1-2 5-16,1-4-1 16,-1-4-11-16,2-3 12 15,0-4-7-15,0 0 4 16,0-2-4-16,0-3-1 16,0-5-2-16,0-6 1 15,0-6-3-15,0-5 4 16,0-2-5-16,0-2 1 0,0-2-1 15,2 3 1-15,-1-3-1 16,1-2 0-16,-1 1 2 16,1-2-2-16,-2-1 0 15,0 0 0-15,0-3 4 16,0 1-3-16,0 2-1 16,0 0 1-16,0 1 1 15,0-1 0-15,0-2-1 16,0-1-1-16,0 2 5 15,0-2-4-15,-5 0 6 16,-11 0 3-16,-8 0-2 16,-6 0 1-16,-9 0-6 15,1 0 0-15,-3 0 7 16,1 0-7-16,0-2-3 16,7-5-2-16,3 0 2 0,8 0-1 15,5 1 1-15,7 2 0 16,1 0-4-16,7 1 6 15,2 3-2-15,0-1 0 16,0 0 1-16,0 1-4 16,0-3 3-16,0 0-12 15,3-1-5-15,9-3-39 16,5 0-25-16,5-2-41 16,6 1-187-16,11 2-567 15</inkml:trace>
  <inkml:trace contextRef="#ctx0" brushRef="#br0" timeOffset="40183.11">25507 3555 1239 0,'0'0'140'0,"0"0"-55"16,0 0-9-16,0 0-3 15,0 0-49-15,0 0-15 16,0-9-9-16,-1 5-65 0,-5-3-170 16,-2-2-227-1</inkml:trace>
  <inkml:trace contextRef="#ctx0" brushRef="#br0" timeOffset="43874.45">23496 4339 470 0,'0'0'355'16,"0"0"-281"-16,0 0 61 16,0 0-44-16,0 0-18 0,0 0-16 15,0 0-28-15,0-7-8 16,0 7-15-16,0 0-2 16,0 0 4-16,0 0-8 15,0 0 2-15,6 3-2 16,9 15 0-16,5 9 24 15,6 5-8-15,4 5-12 16,-3 1 10-16,-2-2-1 16,-4-4-5-16,-3-1-5 15,-2 0-2-15,3-3-2 16,4-3 1-16,9 3 0 16,10-3 5-16,13 1-5 15,9 0 2-15,12-3-2 16,0-5-6-16,3-3 6 15,-1-3-2-15,-1-4 2 16,-1-4 0-16,-1 2 0 0,-7-3 0 16,-2-2-1-16,0 1 6 15,0-2-5-15,-4 1 19 16,-4 1 1-16,-13-2 3 16,-15 1-12-16,-14-1-7 15,-7 0-4-15,-3 0 3 16,-3 0-4-16,0 0 1 15,0 0-26-15,0 0-53 16,2-1-67-16,-1-14-109 16</inkml:trace>
  <inkml:trace contextRef="#ctx0" brushRef="#br0" timeOffset="44225.13">24985 4574 967 0,'0'0'105'0,"0"0"-78"16,0 0 20-16,0 0-7 15,0 0-16-15,0 0-10 16,24 15 6-16,-6 2 3 0,-2 4-3 15,4 4-2 1,-2 5 11-16,-1 4-5 0,3 2-16 16,-7 0 8-16,-5-3-3 15,-5-1 5-15,-3-4 13 16,-2-2-7-16,-17-1 4 16,-11-4-13-16,-4-7-12 15,-8-3-3-15,3-7-15 16,3-4-187-16,6 0-58 15,13 0-557-15</inkml:trace>
  <inkml:trace contextRef="#ctx0" brushRef="#br0" timeOffset="51657.29">26350 4613 200 0,'0'0'478'0,"0"0"-401"15,0 0 16-15,0 0-24 16,0 0 39-16,0 0-61 15,0 0 24-15,-7-30-11 16,7 29-29-16,0 1 16 16,0 0-13-16,0 0-5 15,0 0-29-15,0 0-16 16,0 10 5-16,1 9 8 16,10 4 3-16,-4 5 0 15,-1 2 1-15,-4 1-1 16,-2 3 0-16,0 0-13 0,0-2 8 15,0-2-20 1,0-5 8-16,0-3 9 0,0-5-19 16,0-2-51-16,0-10-57 15,0-5-282-15</inkml:trace>
  <inkml:trace contextRef="#ctx0" brushRef="#br0" timeOffset="51921.31">26428 4625 942 0,'0'0'14'0,"0"0"20"15,0 0-11-15,0 0 5 16,0 0-13-16,0 0-12 15,95-21 5-15,-62 24 3 16,0 7-7-16,0 1-4 16,-2 0 0-16,-4 3 1 15,-2 1-6-15,1-4-43 16,-4-2-65-16,-2-9-131 16</inkml:trace>
  <inkml:trace contextRef="#ctx0" brushRef="#br0" timeOffset="52168.87">26953 4490 831 0,'0'0'215'0,"0"0"-177"15,0 0-16-15,0 0 16 16,0 0-20-16,0 0 11 15,-64 27 60-15,22-6-36 16,-1 0-35-16,6-3-13 16,7-2-3-16,6-2-4 15,9-5-50-15,7-7-112 0,7-2-66 16,1 0-667-16</inkml:trace>
  <inkml:trace contextRef="#ctx0" brushRef="#br0" timeOffset="52423.04">26913 4530 1025 0,'0'0'39'0,"0"0"-29"16,0 0 0-16,0 0 10 15,0 0 25-15,0 0 9 16,13 33-50-16,-11-14 21 0,1 3-23 15,2 5 6-15,-2 4-8 16,2 3 3-16,3 0-3 16,-2 0 0-16,5-3 0 15,1-6-2-15,2-7-87 16,2-9-130-16</inkml:trace>
  <inkml:trace contextRef="#ctx0" brushRef="#br0" timeOffset="52823.38">27198 4641 911 0,'0'0'51'16,"0"0"-50"-16,0 0-2 15,0 0 2-15,0 0 5 0,0 0-4 16,64-5 7-16,-42 0 6 16,-3-2 7-16,-5-4 49 15,-5 1-13-15,-4-1 9 16,-5-1-13-16,0 2-3 16,-17 2-4-16,-11 3-43 15,-7 4-1-15,1 1-5 16,3 0 2-16,5 11-4 15,6 6 3-15,6 3-9 0,4 3 7 16,5 1-11-16,5 1 4 16,0-2 1-16,9-1-14 15,12-2 17-15,7-4-2 16,5-4-5-16,3-3-25 16,7-6-37-16,2-3-109 15,0-6-394-15</inkml:trace>
  <inkml:trace contextRef="#ctx0" brushRef="#br0" timeOffset="54388.9">27496 4589 909 0,'0'0'149'15,"0"0"-142"-15,0 0 10 16,0 0 26-16,0 0-21 15,0 0 42-15,11 15-12 16,-4 1-31-16,3 5-4 16,-1 3-12-16,-1 1 6 15,2-1-9-15,-4-4 1 16,0-6-2-16,-1-5-1 16,-4-5 3-16,1-4-8 15,-1 0-35-15,4 0 37 16,0-10-11-16,1-4-10 0,1-3 24 15,-1-1 1-15,0-4-1 16,2 2 2-16,-3 1 2 16,-1 5-3-16,1 5 9 15,-2 4-1-15,0 3 17 16,-2 2-6-16,4 0-20 16,1 0-1-16,4 7 1 15,2 6 1-15,0-1-1 16,-4 3 3-16,-2-3 9 15,-3 1 1-15,2-1 6 16,-2-4-1-16,2-2-17 16,-1-4 2-16,2-2-3 0,8 0 4 15,4 0-11 1,6-8 3-16,2-9-33 0,3-3 24 16,-4-1-13-1,-5 1 17-15,-3 1 6 0,-6 3 4 16,-2 5-3-16,-2 4 3 15,-4 5-1-15,-1 2 4 16,2 0-4-16,1 10-6 16,2 9 1-16,3 0 8 15,3 1-4-15,3-3 1 16,2-4 0-16,3-8 0 16,-3-5 0-16,-2 0 0 15,-1-3 0-15,1-11-2 16,0-4 2-16,-3-2 3 15,-3 1 14-15,-5 0 23 0,-4 1-18 16,1 2 19 0,-2 2 8-16,0 3-33 0,-9 4-6 15,-3 1-6-15,6 5 2 16,-2 1-6-16,5 0-13 16,2 10-11-16,-1 7 17 15,2 4-7-15,0-2 14 16,0 0-9-16,8-1 0 15,8-4 5-15,3-5-24 16,6-5-5-16,1-4-11 16,1 0-1-16,-1-13-3 15,-11-3 31-15,-2-3 17 16,-7-2 0-16,-5 1 2 16,4 3 9-16,-2 2 13 0,0 5-2 15,3 3 5-15,-2 4-9 16,4 3-10-16,4 0-8 15,2 0-12-15,0 4 12 16,-2 8-1-16,-3-1-2 16,-3 1 3-16,-2 1 0 15,0 0 4-15,-3-2 5 16,-1 0 3-16,0-2 0 16,0-2-3-16,0-3-5 15,0-1 7-15,0-3-11 16,0 0 0-16,12 0-18 0,10-14-31 15,11-5-58-15,9-3 38 16,11-2 50-16,5-1 16 16,-3-1 0-1,-6 4 3-15,-15 5 21 0,-15 4-6 16,-10 6 38 0,-7 4 38-16,-2 2-26 0,0 1-45 15,0 0-18-15,0 0 2 16,0 0 13-16,0 0-17 15,0 0 8-15,0 3 0 16,0-1-8-16,0 1-1 16,0-1 0-16,0-1 2 0,0-1-1 15,0 2 0-15,1-2 0 16,1 0-1-16,-1 1 2 16,4 3-4-16,2 5 3 15,5 6 0-15,9 3-2 16,5 2 3-16,3-1-3 15,-3-5 1-15,-6-6-58 16,-6-5 31-16,-7-3 20 16,-1 0 8-16,-1-2 11 15,-1-9 12-15,-1-1 18 16,0-3 2-16,-1 0-27 16,-2 0 19-16,0 2-10 15,0 4-5-15,0 5 24 16,0 1-19-16,0 3 3 15,1 0-27-15,1 0-1 0,-1 2-18 16,3 9 12-16,-1 4 6 16,2 5 6-16,3 0-6 15,-2 0 7-15,2-2-4 16,-2 0-3-16,0 1 0 16,-1 6-1-16,3 6 6 15,0 6-7-15,0 4 2 16,2 1 0-16,2 0-2 15,-1-1-15-15,1-5-5 16,2-7-71-16,-2-6-65 16,2-15-87-16</inkml:trace>
  <inkml:trace contextRef="#ctx0" brushRef="#br0" timeOffset="54690.4">29000 4399 1039 0,'0'0'63'0,"0"0"-34"16,0 0 84-16,0 0-42 15,0 0-21-15,0 0-26 16,18-12-15-16,1 26-5 0,3 4-1 15,-2 4-3-15,-2 1 2 16,-1 3 6-16,-3 1-7 16,0 4 0-16,-1 0 1 15,1 4-4-15,3 0-2 16,1-4-31-16,6-5-122 16,-2-15-97-16</inkml:trace>
  <inkml:trace contextRef="#ctx0" brushRef="#br0" timeOffset="55489.26">29368 4517 1021 0,'0'0'88'16,"0"0"-47"-16,0 0-5 15,0 0-13-15,84-2-21 16,-54 2 0-16,1 0-4 15,-4 0 5-15,-6 0-7 16,-8 0 7-16,-2-5-3 16,-8-4 24-16,-3 1 22 15,0-2 28-15,0 3-33 16,-3-1 22-16,-12 3-35 16,0 3-16-16,-4 2-11 15,-1 0 5-15,4 0-6 16,0 9-1-16,2 7-5 15,8 5-5-15,4 4 10 0,2 2-9 16,3 1 9-16,16-1 0 16,6-5-4-16,6-3-4 15,2-9-20-15,1-9 13 16,-4-1 14-16,-3-3-2 16,-2-14 4-16,-3-2 6 15,4-2-4-15,0-3 16 16,-3 1-5-16,-2 5 10 15,-9 7 5-15,-6 6 18 16,-2 5-20-16,-1 0-26 16,0 14-10-16,0 6 9 15,-3 4-1-15,0-3 2 0,0-2 3 16,-6-6 1-16,2-4-2 16,1-3-2-16,3-4 0 15,0-2-1-15,0 0-5 16,24 0 1-16,13-4-1 15,12-13-29-15,6-2-10 16,-5-2 11-16,-5-5 9 16,-10-1 25-16,-8 1 17 15,-6-1-17-15,-7 5 18 16,-8 6 37-16,-5 6-7 16,-1 4-26-16,0 5 7 15,0 1 7-15,0 0-36 16,0 0-10-16,0 8 0 0,9 13 4 15,6 9 6 1,7 5 5-16,6 4-5 0,-1 0-2 16,-1 0-1-16,-2-2 2 15,-2-5 1-15,-5-6 2 16,-7-8-1-16,-9-8-1 16,-1-3 2-16,-17-1-1 15,-19-2 0-15,-19-4-1 16,-14 0 0-16,-6-7-113 15,1-7-244-15,11 1-723 16</inkml:trace>
  <inkml:trace contextRef="#ctx0" brushRef="#br0" timeOffset="55924.1">27306 5489 1043 0,'0'0'25'0,"0"0"-4"16,0 0 18-16,0 0 40 16,0 0-47-16,0 0-5 15,0 24 10-15,0-6-6 16,8 5-13-16,6 7-2 15,8 3-9-15,9 6-5 16,8 3-2-16,4 0 4 16,-7 2-9-16,-11-2 2 15,-14-7-43-15,-11-9 2 16,0-18-13-16,-22-8-141 0</inkml:trace>
  <inkml:trace contextRef="#ctx0" brushRef="#br0" timeOffset="56272.69">27309 5475 1102 0,'0'0'110'0,"0"0"-75"15,0 0 71-15,0 0-54 16,0 0-4-16,13-89-38 0,26 66-7 15,11 2-6-15,4 3 0 16,-1 7-1-16,0 4 4 16,-1 5-4-16,-3 2 3 15,-6 0-5-15,-7 7 6 16,-7 10-14-16,-10 5 14 16,-7 4-2-16,-11 4-1 15,-1 0 3-15,-6 0 24 16,-17 0 13-16,-6-5-20 15,-1-5-9-15,1-4-4 16,6-5-4-16,7-5-100 16,7-6-51-16,9 0-118 0</inkml:trace>
  <inkml:trace contextRef="#ctx0" brushRef="#br0" timeOffset="57405.92">27923 5507 1142 0,'0'0'29'0,"0"0"-16"16,0 0-4-16,0 0-4 16,0 0-4-16,0 0-1 15,77-11 0-15,-59 13-1 16,-3 7 1-16,-2 2 1 15,-7 5 5-15,-6-2 8 0,0 2 3 16,-6-2 35-16,-13-3 14 16,3-4-37-16,1-3-15 15,9-4-13-15,3 0-1 16,3-4-31-16,1-11-11 16,22-5-27-16,8-1 50 15,6-2 11-15,2 1 8 16,-1 1-1-16,-4 2 2 15,-4 8 4-15,-6 2 3 16,-7 5 28-16,-8 1 32 16,-4 3-42-16,-2 0-9 15,-3 0-12-15,1 7-4 0,4 10 7 16,-1 6-3-16,1-2 9 16,-2 0 0-16,0-3-9 15,3-5-2-15,1-1-1 16,6-8-2-16,4-4-16 15,5 0-42-15,2 0-28 16,-3-10 56-16,-3-6 26 16,-6 1 4-16,-3-1 40 15,-5 1 27-15,-4 1 16 16,0 1-25-16,0 2-14 16,-4 2-4-16,-6 5-21 15,-2 2-8-15,-1 1-7 16,0 1-1-16,4 0 4 0,3 0-7 15,6 0 0-15,0 0 0 16,0 0-16-16,18 1-26 16,21 5 17-1,13 0-15-15,9-2 19 0,-2-3-14 16,-9-1 33-16,-12 0 0 16,-10 0 4-16,-6-2 1 15,-7-4 25-15,-7 0 4 16,-5 3 38-16,-3 2-8 15,0-1-31-15,0 1 13 16,0 1-38-16,0 0-5 16,0 0-1-16,0 0-8 0,0 9 6 15,-3 5 3 1,1 6-1-16,1 0 0 0,1 3 1 16,0 4-2-16,0 2 1 15,0 1-1-15,6 3 1 16,2 0 1-16,0-4 0 15,-2-4-1-15,-1-7-3 16,-2-10-2-16,-3-2-22 16,0-6-34-16,0 0 2 15,0-3 9-15,1-16-76 16,-1-3 33-16,3-4 47 16,-3-3 20-16,1-2 26 15,1-5 11-15,-1-3 52 16,2-4 16-16,0 3-15 15,0-2 10-15,5 6-34 0,4 6-6 16,3 6-5-16,4 9-13 16,4 5-13-16,5 6-3 15,5 3-1-15,2 1-2 16,1 0 0-16,-1 8 1 16,-1 6 0-16,-4 1 1 15,-7 2-3-15,-9-2 4 16,-12 0-5-16,-2 1 5 15,-26 0 7-15,-11 4 22 16,-8-1 4-16,5-4-12 16,9-2-15-16,12-6-6 15,13-6-125-15,6-1-274 0</inkml:trace>
  <inkml:trace contextRef="#ctx0" brushRef="#br0" timeOffset="57574.07">29553 5523 952 0,'0'0'586'15,"0"0"-533"-15,0 0-11 16,0 0 13-16,0 0-45 16,0 0-10-16,-31 35-26 15,-7-15-135-15,-11-3-217 16</inkml:trace>
  <inkml:trace contextRef="#ctx0" brushRef="#br0" timeOffset="59388.54">13079 6195 416 0,'0'0'353'16,"0"0"-284"-16,0 0 8 15,0 0 32-15,0 0-31 16,0 0-31-16,0-2-10 16,0 2-19-16,0 0-9 15,0 0 0-15,0 0-5 16,0 0-4-16,0 0 0 16,0 0 0-16,0 0 6 15,0-1 9-15,0 1 1 16,0 0 7-16,0 0-13 0,0 0 6 15,0 0 2 1,0 0-14-16,0 0 5 0,0 0-5 16,0 0-2-1,0 0 0-15,0 0-2 0,0 0-2 16,0 0 0-16,0 0-1 16,0 0 1-16,0 0 2 15,0 0 0-15,0 0 0 16,0 0 2-16,0 0-2 15,0 0 6-15,0 0-4 16,0 0 18-16,0 0 26 16,-8 0 27-16,-18 0 2 0,-17 0-51 15,-17 8 4-15,-8 1-18 16,3 0-7-16,9 0 4 16,11-2-7-16,9 0 1 15,15-3 1-15,8-1-2 16,7 0 0-16,6 0-7 15,0-2-37-15,0 3-37 16,9 1-32-16,12 0-79 16,1 1-146-16</inkml:trace>
  <inkml:trace contextRef="#ctx0" brushRef="#br0" timeOffset="59631.12">12958 6460 795 0,'0'0'91'15,"0"0"94"1,0 0-52-16,0 0 13 0,-107 26-50 16,59-26-25-16,-1 0-34 15,9 0-27-15,10 0-3 16,11 0-7-16,13 0 2 15,6 0-7-15,0-1-47 16,16-3-78-16,15-2-63 16,10 1-148-16</inkml:trace>
  <inkml:trace contextRef="#ctx0" brushRef="#br0" timeOffset="59940.47">13548 6344 1114 0,'0'0'121'16,"0"0"-86"-16,0 0-13 16,0 0 44-16,0 0-5 15,0 0 25-15,7 41-42 16,-7-22-5-16,0 4-23 15,0 3-3-15,0 3-12 16,-1 2 5-16,-2 2-3 16,0-1-3-16,3-1 0 0,0-2 0 15,0-8 0-15,0-6 0 16,0-5-21-16,0-7-127 16,0-3-152-16,12 0-476 15</inkml:trace>
  <inkml:trace contextRef="#ctx0" brushRef="#br0" timeOffset="60131.15">13896 6501 1156 0,'0'0'78'0,"0"0"36"16,0 0-24-16,0 0-19 15,0 0-59-15,0 0-12 16,6-2-32-16,11-2-207 16,9-5-207-16</inkml:trace>
  <inkml:trace contextRef="#ctx0" brushRef="#br0" timeOffset="60527.93">14204 6366 1193 0,'0'0'52'0,"0"0"44"15,0 0-67-15,0 0-29 16,0 0-3-16,0 0 3 16,43-38 0-16,-21 36-3 15,0 0 3-15,2 1 5 16,1 1 4-16,1 0 18 15,-3 0-17-15,0 5 23 16,-3 8-7-16,-1 4-16 16,-5 4 18-16,-2 6 8 15,-4 0 3-15,-1 1 8 0,-4 0-10 16,-3 2-18-16,0 3-9 16,0 0-6-16,-15 3 1 15,0-4 0-15,1 2-5 16,1-4 1-16,4-4 1 15,2 0-2-15,3-2 0 16,1-4-7-16,1-2 1 16,-2-7-48-16,2-5-120 15,-1-6-94-15,3 0-398 16</inkml:trace>
  <inkml:trace contextRef="#ctx0" brushRef="#br0" timeOffset="60740.76">14558 6635 1021 0,'0'0'129'0,"0"0"-14"16,-103-3 35-16,42 3-48 15,-5 0-37-15,8 0-29 16,13 2-36-16,18 2 0 15,17-2-83-15,10 0-155 16,0-2-193-16</inkml:trace>
  <inkml:trace contextRef="#ctx0" brushRef="#br0" timeOffset="61024.98">15490 6594 1030 0,'0'0'100'16,"0"0"-17"-16,0 0 35 15,0 0-8-15,0 0-40 0,0 0-26 16,-120-5-23-1,60 5-9-15,-4 0 1 0,6 0-12 16,11 0-1 0,16 0-3-16,13 0-96 0,12 0-111 15,6-5-97-15</inkml:trace>
  <inkml:trace contextRef="#ctx0" brushRef="#br0" timeOffset="61266.27">15292 6475 567 0,'0'0'678'0,"0"0"-579"0,0 0-30 16,0 0 48 0,0 0-47-16,0 0-15 0,-13 102-15 15,10-65-28-15,3 6-12 16,0 5 9-16,6 0-12 15,10-7 3-15,-1-4-51 16,-5-10-114-16,-5-7-190 16,-5-10-703-16</inkml:trace>
  <inkml:trace contextRef="#ctx0" brushRef="#br0" timeOffset="62975.14">16765 6459 748 0,'0'0'132'0,"0"0"-8"16,0 0-15-16,0 0-15 16,0 0-35-16,0 0 17 0,-20-7-17 15,20 5-12-15,0 2-19 16,0 0-16-16,0 0-2 15,0 0-10-15,5 10-5 16,10 8 0-16,2 7 7 16,4 8-2-16,0 6 0 15,2 5 2-15,-1 1-2 16,-9-1 3-16,-2-3-2 16,-8-4 1-16,-3-5-1 15,0-11-1-15,0-7 0 16,0-5-9-16,0-6-6 0,0-3-8 15,0 0 6-15,13 0 4 16,11 0-13-16,10-3-52 16,2-6 48-16,0 1 12 15,-3-1 17-15,-6 2-4 16,-2 0 5-16,-3 2 0 16,-3-1 2-16,-3 1-2 15,-4-2 0-15,4-3-13 16,-2-2-138-16,-1-3-302 15</inkml:trace>
  <inkml:trace contextRef="#ctx0" brushRef="#br0" timeOffset="63201.51">17163 6575 1073 0,'0'0'126'16,"-79"0"-28"-16,34 2 2 15,6-1-31-15,11-1-36 16,11 1-22-16,7-1-11 16,7 0-48-16,3 0-84 15,0-2-129-15,11-12-394 16</inkml:trace>
  <inkml:trace contextRef="#ctx0" brushRef="#br0" timeOffset="63438.95">17226 6357 775 0,'0'0'268'16,"0"0"-185"-16,-96-1-17 16,44 1-19-16,-4 5 0 15,1 2-24-15,9-1-9 0,15-2-14 16,11 0-5-16,13-4-49 16,7 0-101-16,4 0-171 15</inkml:trace>
  <inkml:trace contextRef="#ctx0" brushRef="#br0" timeOffset="64058.21">17864 5988 890 0,'0'0'119'15,"0"0"-43"-15,0 0-6 16,0 0 0-16,0 0-45 16,0 0 17-16,-83-57-3 15,51 57-14-15,-2 0-6 16,1 0-14-16,5 5 10 15,7 2-13-15,3 2 0 16,6-1-2-16,5 2 0 16,2 1 0-16,4 5-6 0,1 3 4 15,0 1 2-15,0 4 0 16,0 3-1-16,1 4-4 16,5 4 5-16,0 11 0 15,0 10 7-15,0 7-6 16,-2 11 3-16,-1 2 12 15,2 2-15-15,1 3 15 16,-2-3-10-16,1-1-4 16,-5-3 14-16,0-1-16 15,0-3 7-15,-3-8-7 16,-6-10 1-16,5-16 0 16,0-13 0-16,4-9-1 15,0-8 0-15,0-5-9 16,0-1 5-16,12 0 1 15,9-1-12-15,3-10-11 0,1-3-3 16,2 1 2-16,-6 0-13 16,2 3 15-16,-4 3 6 15,2-1 12-15,3-1-47 16,3-2-121-16,-2-6-349 16</inkml:trace>
  <inkml:trace contextRef="#ctx0" brushRef="#br0" timeOffset="64343.15">18119 6640 509 0,'0'0'533'0,"0"0"-499"16,0 0 4-16,0 0 20 16,0 0 22-16,0 0-27 15,0 94-23-15,-6-61-4 16,2 0-18-16,1 1-4 16,3-5-1-16,0-2-3 15,0-4-1-15,0-8-27 16,1-9-100-16,5-6-160 0</inkml:trace>
  <inkml:trace contextRef="#ctx0" brushRef="#br0" timeOffset="64888.6">18203 6545 1062 0,'0'0'41'0,"0"0"33"16,0 0 9-16,0 0 15 0,0 0-51 15,0 0 11 1,28-56-40-16,5 51-12 0,7 0-6 16,3 4 0-16,-2 1 0 15,-7 0 4-15,-4 0-10 16,-6 0 6-16,-8 8 0 15,-2 4-1-15,-11 2-8 16,-3 5 5-16,-5 2 4 16,-19 1 8-16,-7 2 33 15,-3-3-9-15,-4-1-7 16,0-3 6-16,9-6-30 16,8-4 5-16,11-3-6 15,10-2-5-15,0-2-20 16,6 0-23-16,20 0 19 15,7 0-44-15,5 0 25 16,-1 0 17-16,-4 0 13 0,-5 8 1 16,-4 5 12-16,-7 4 8 15,-6 3-3-15,-8 2 27 16,-3 0-2-16,0-4-1 16,-9-1 16-16,-14-3-15 15,-6-3-6-15,-2-3-11 16,0-2-5-16,2-2 3 15,7-2-6-15,10-2-29 16,6 0-41-16,6 0-25 16,0-6-78-16,10-4-90 15</inkml:trace>
  <inkml:trace contextRef="#ctx0" brushRef="#br0" timeOffset="65254.47">18888 6834 1070 0,'0'0'99'16,"0"0"-24"-16,0 0 11 16,0 0-37-16,0 0 19 15,0 0-4-15,-71 39-34 16,42-22-11-16,-1-1-8 0,3 2-9 15,0-1-2 1,7 0 3-16,6-1-6 16,8-4-1-16,6 1 2 0,0-3 2 15,7-2-6-15,19-1 3 16,8-3 1-16,7-2-9 16,6-2-15-16,-1 0-17 15,-4 0 15-15,-2-5-10 16,-4 0 3-16,-3-2-14 15,-6 0-2-15,-8 1 3 16,-4-1 20-16,-6-2-40 16,-8-4-174-16</inkml:trace>
  <inkml:trace contextRef="#ctx0" brushRef="#br0" timeOffset="65490.47">18955 6862 1181 0,'0'0'56'16,"0"0"17"-16,0 0-7 16,0 0 7-16,0 0-27 15,0 0-27-15,-64 55 4 16,64-25-23-16,0 7 13 16,10 3-9-16,8 1-2 15,1-2 1-15,2-3 0 16,-6-8-6-16,0-4-27 15,-5-7-107-15,1-10-22 0,-1-7-203 16</inkml:trace>
  <inkml:trace contextRef="#ctx0" brushRef="#br0" timeOffset="65764.75">19548 6718 1041 0,'0'0'71'15,"0"0"-2"-15,0 0-38 16,-114-1-2-16,75 5-7 15,-1 2-15-15,5-1-4 16,10-1-3-16,5-2-42 16,14-2-113-16,5 0-179 15</inkml:trace>
  <inkml:trace contextRef="#ctx0" brushRef="#br0" timeOffset="66049.59">19750 6642 519 0,'0'0'694'0,"0"0"-666"16,0 0-14-16,0 0 60 15,0 0-7-15,0 0-43 16,-11 61 32-16,10-43-36 15,1 3-13-15,0 0 1 16,0 5-6-16,0 0-2 16,0 2 3-16,0 1-3 0,0-5-1 15,0-7-1-15,0-9-135 16,0-7-78-16,0-1-370 16</inkml:trace>
  <inkml:trace contextRef="#ctx0" brushRef="#br0" timeOffset="66619.89">19763 6597 1150 0,'0'0'55'0,"0"0"13"16,0 0 66-16,0 0-35 15,0 0-68-15,0 0-19 0,84-76-5 16,-38 67-14-16,3 5 7 16,-4 1 0-16,-6 3 0 15,-11 0-1-15,-7 0 1 16,-9 6-6-16,-3 6 4 16,-6 3-4-16,-3 3 3 15,0 3 3-15,-24 0 4 16,-9 2-2-16,-7-1 19 15,-2-4-12-15,5-3-9 16,9-5 3-16,10-5 0 16,9-2-6-16,7-3 3 15,2 0-19-15,0 0 11 0,15 0 3 16,6-3 3-16,6-1 0 16,3 4-6-1,3 0 6-15,4 0-2 0,1 10 4 16,1 8-2-16,-3 2 2 15,-12-2 0-15,-9 1 0 16,-13-2-2-16,-2-2 2 16,-11 1 5-16,-17-2 3 15,-7 0 8-15,-7-2-11 16,3 3-2-16,1-4-2 16,4-4 0-16,5-3-1 15,6-2 0-15,8-2-4 16,7 0-8-16,8 0-48 0,0-6-76 15,1-1-69 1,16 0-201-16</inkml:trace>
  <inkml:trace contextRef="#ctx0" brushRef="#br0" timeOffset="67006.12">20282 6893 1149 0,'0'0'85'0,"0"0"31"16,0 0-62-16,89-7-22 15,-52 7-12-15,-4 3 12 0,-8 10-12 16,-9 2-20-16,-2 6 5 16,-8 3-3-16,-2 7 14 15,-4 0 7-15,0 2-11 16,-10-2 15-16,-11-6-12 15,-3-2-8-15,2-9-4 16,8-5-3-16,5-5-3 16,8-3-6-16,1-1-16 15,0 0 15-15,4 0 6 16,11-1 2-16,5-5 0 16,6 0 0-16,4 4 2 15,6 0 1-15,3 2-1 0,-2 0 0 16,-4 0 0-1,-4 0 0-15,-10-4-17 0,-9-5-128 16,-5-9-108 0,-5-19-387-16</inkml:trace>
  <inkml:trace contextRef="#ctx0" brushRef="#br0" timeOffset="67639.06">20499 6020 872 0,'0'0'110'16,"0"0"-49"-16,0 0 0 15,0 0 12-15,107-6-33 16,-66 8-10-16,0 10-10 15,1 2 11-15,-6 0-23 16,-6-1 11-16,-5 0-4 16,-9-2 6-16,-1 0-4 15,-4 5-14-15,2 0 20 16,-2 7-15-16,2 4 26 16,-1 5 2-16,2 8-9 15,0 5 13-15,0 8-13 16,2 1-9-16,-1 8 6 15,5 5-1-15,-1 3-12 16,-1-1 5-16,0-1-11 0,-5 0-3 16,1 0 5-16,-2 2-3 15,1-1-4-15,0-1 7 16,1-3-5-16,2-3-1 16,-2-3 6-16,-1-3-6 15,-2-7-1-15,-5-9 4 16,-2-10-5-16,0-6 1 15,-4-2 0-15,3-1 1 16,0 1 1-16,2 2-2 16,-1-1 0-16,0-1 1 15,-3-3-1-15,-1-5 0 16,0-1 0-16,-5-2 2 0,-18-1 0 16,-16-2 3-16,-15-2 4 15,-11-5-1-15,-15-1 14 16,-8 0-13-16,-4-9-5 15,2-3-4-15,11 1-91 16,23 2-91 0,24 2-134-16,22 0-501 0</inkml:trace>
  <inkml:trace contextRef="#ctx0" brushRef="#br0" timeOffset="68586.28">12866 8366 674 0,'0'0'105'0,"0"0"-38"16,0 0 23-16,0 0 0 15,0 0-17-15,0 0-4 0,17 0-9 16,-26 0 21-16,-11 3-8 16,-5 0-9-16,-11 0-26 15,-3 1-19-15,-3-2-19 16,2 2 0-16,9-3 0 16,10 1-36-16,11-1-39 15,8-1-31-15,2 0-71 16,0 0-167-16</inkml:trace>
  <inkml:trace contextRef="#ctx0" brushRef="#br0" timeOffset="68819.42">12821 8557 983 0,'0'0'50'0,"0"0"11"16,0 0 58-16,-106 17 21 16,73-17-94-16,4 0-12 15,5 0 5-15,12 0-33 16,7-6-6-16,5-4-99 16,9-1-108-16,23-5-430 15</inkml:trace>
  <inkml:trace contextRef="#ctx0" brushRef="#br0" timeOffset="69214">13452 8389 835 0,'0'0'203'0,"0"0"-160"16,0 0-3-16,0 0 43 15,0 0-7-15,0 0-10 16,11 92-30-16,-11-65-27 16,0 3-5-16,0 2-4 15,-2-2 2-15,-1 3 1 16,0-1-2-16,3-6-1 16,0-5 4-16,0-5-10 15,0-6-11-15,0-8-111 16,9-2-93-16,5 0-694 15</inkml:trace>
  <inkml:trace contextRef="#ctx0" brushRef="#br0" timeOffset="69409.97">13757 8455 1098 0,'0'0'80'0,"0"0"-36"16,0 0-28-16,0 0-16 15,0 0-4-15,0 0-111 0,16-10-300 16</inkml:trace>
  <inkml:trace contextRef="#ctx0" brushRef="#br0" timeOffset="69786.95">14087 8314 1072 0,'0'0'51'16,"0"0"-47"-16,0 0 1 15,0 0-6-15,0 0 2 16,96 0 2-16,-73 0-2 0,1 3 0 15,1 1 12-15,-1 0 0 16,-3 2 13-16,0-1-10 16,-8 5-7-16,-3 3-2 15,-8 6 5-15,1 7-8 16,-3 8 36-16,0 7 14 16,2 7-7-16,5 3-39 15,6 0 12-15,1-2 8 16,1-2-22-16,-5-5-1 15,-2-4-3-15,-4-3-1 16,-4-7-1-16,2-5 1 16,-2-7-1-16,1-6-18 0,1-6-115 15,-2-4-53 1,0 0-317-16</inkml:trace>
  <inkml:trace contextRef="#ctx0" brushRef="#br0" timeOffset="70011.17">14567 8770 1069 0,'0'0'101'0,"0"0"-34"15,0 0 28-15,-112 0-34 16,49 0 7-16,2 0-41 15,6 0-14-15,10 0-13 0,17 0-4 16,11 0-153-16,16 0-83 16,1-5-459-16</inkml:trace>
  <inkml:trace contextRef="#ctx0" brushRef="#br0" timeOffset="70288.45">15328 8718 991 0,'0'0'51'16,"0"0"11"-16,0 0-11 15,0 0 19-15,-90 0-14 16,34 0-23-16,-7 0-14 16,0 0-10-16,4 0-7 15,11 0-2-15,15 0-82 16,16-7-182-16</inkml:trace>
  <inkml:trace contextRef="#ctx0" brushRef="#br0" timeOffset="70526.99">15165 8602 1197 0,'0'0'46'0,"0"0"20"15,0 0 1-15,0 0 23 16,-70 74-48-16,56-41-24 15,10 4-17-15,4 1 6 16,6 2-6-16,15-6 0 16,3-1-1-16,0-9-123 0,-1-7-69 15,-4-9-266 1</inkml:trace>
  <inkml:trace contextRef="#ctx0" brushRef="#br0" timeOffset="71302.46">16376 8518 819 0,'0'0'97'15,"0"0"8"-15,0 0-13 16,0 0-10-16,0 0-21 16,0 0 2-16,19 18 3 15,-8 4 8-15,3 6-24 16,1 6-5-16,-3 2-7 0,-2 0-21 15,-1 1-3-15,-6 1-8 16,-3 0-1-16,0-3 0 16,0 0-3-1,0-3-2-15,0-6 2 0,0-3 0 16,0-6-2-16,3-4-2 16,5-5 2-16,2-1 0 15,6-2 0-15,5-3-3 16,2 0-3-16,4-2-2 15,2 0-8-15,0-2-20 16,-1-7 2-16,-3-1-5 16,-1-2-26-16,-6 2 25 0,-3 2-45 15,-4-1-16 1,-5 1-101-16,-3-1-436 0</inkml:trace>
  <inkml:trace contextRef="#ctx0" brushRef="#br0" timeOffset="71510.12">16799 8814 953 0,'0'0'163'16,"0"0"-44"-16,0 0-25 15,0 0 11-15,-82 0-41 16,47 0-32-16,5 0-8 15,4 0-24-15,6 0 0 0,8 0-34 16,6 0-122-16,6-10-96 16,0-5-358-16</inkml:trace>
  <inkml:trace contextRef="#ctx0" brushRef="#br0" timeOffset="71752.91">16893 8524 478 0,'0'0'570'0,"0"0"-488"16,0 0 4-16,-81 3 5 15,44 3-31-15,-3-2-33 16,4 0-23-16,5-1-4 15,5-3-7-15,10 0-152 16,4 0-151-16</inkml:trace>
  <inkml:trace contextRef="#ctx0" brushRef="#br0" timeOffset="77218.52">17424 8276 776 0,'0'0'95'0,"0"0"-23"15,0 0 44-15,0 0-26 16,0 0-26-16,0 0-21 16,0 0 17-16,1-23-17 15,-1 20-7-15,0-1 1 16,0 1-5-16,-3 0-4 15,-7 3-18-15,-2-1-7 16,-6 1 4-16,0 0-7 16,-1 3 0-16,1 8 2 15,5 5-2-15,4 2-1 0,2 2 0 16,4 1 1 0,2 0 3-16,1 3-2 0,0 4-1 15,0 8 1-15,7 5-1 16,6 7 20-16,1 7 1 15,0 3-4-15,-3 2 1 16,-1 1-4-16,-4 0 8 16,0-2-14-16,-3-3-5 15,-2-2 4-15,-1-6-4 16,0-4 1-16,0-8-3 16,0-6 1-16,0-7-1 15,0-9-1-15,0-6 0 16,0-5 4-16,7-2-3 15,3-1 3-15,6 0-4 16,5 0 0-16,3 0-13 0,-2-3-3 16,-1-2-3-16,1 1 8 15,-1 1-3-15,-4 2 7 16,-3 1 1-16,-1 0-4 16,0 0-12-16,3 0 1 15,5 0-54-15,3 0-87 16,3-2-120-16</inkml:trace>
  <inkml:trace contextRef="#ctx0" brushRef="#br0" timeOffset="77495.19">17814 8888 1105 0,'0'0'47'0,"0"0"27"16,0 0-20-16,0 0 5 15,0 0-35-15,0 0 11 16,-17 31-16-16,8-10-10 16,2 3-3-16,2 5-5 15,4-3 3-15,1 3 1 16,0-5-7-16,0-6 2 15,0-5-1-15,1-8-127 16,5-5-101-16,0-1-634 0</inkml:trace>
  <inkml:trace contextRef="#ctx0" brushRef="#br0" timeOffset="78035.19">17837 8749 897 0,'0'0'274'16,"0"0"-241"-16,0 0 16 15,0 0 1-15,0 0 17 0,0 0-47 16,5-54-3-16,13 47-17 16,7 0 3-16,5 2 1 15,2 1-4-15,3 4 0 16,-1 0 1-16,-2 0-2 15,-6 0 1-15,-5 6 0 16,-6 4-1-16,-6 4-1 16,-3 0 2-16,-6 6 0 15,-3 1 3-15,-21 3 14 16,-7 0 1-16,-6-1 8 16,1-4-10-16,6 0-8 15,3-4-4-15,9-2-2 16,9-4-1-16,4-2-2 0,5-3-2 15,0-1 1 1,11 1 0-16,10 0-11 0,6 0-20 16,5 5 10-16,2 0 8 15,1 4 12-15,-2 4 0 16,-5-1 3-16,-9 1-3 16,-5-1 4-16,-11 1-1 15,-3 2 0-15,0 1 0 16,-13-3 0-16,-7-2 3 15,-2-4 1-15,-2-1 4 16,1-6-8-16,8-2 0 16,4-2-20-16,4 0-119 0,7-9-92 15,0-5-766 1</inkml:trace>
  <inkml:trace contextRef="#ctx0" brushRef="#br0" timeOffset="78401.21">18408 8969 1111 0,'0'0'43'0,"0"0"38"16,0 0-7-16,0 0-5 15,0 0-57-15,0 0 3 16,-6 11 2-16,-13 6 11 15,-2 0 7-15,-5 1-16 16,1 0-5-16,2 1-8 0,3-3-6 16,8-4 0-16,5-5 0 15,4-1-1-15,3-3-5 16,0-2-28-16,22 0 5 16,8-1 4-16,8 0-18 15,2 0 5-15,-3 0 2 16,-1-5 16-16,-2-2 11 15,-4 1 8-15,-9 1 1 16,-9-1-2-16,-6 2 0 16,-6-2-3-16,0-1-69 15,-6-2-201-15</inkml:trace>
  <inkml:trace contextRef="#ctx0" brushRef="#br0" timeOffset="78490.32">18408 8969 1120 0</inkml:trace>
  <inkml:trace contextRef="#ctx0" brushRef="#br0" timeOffset="78618.31">18408 8969 1120 0,'7'28'58'0,"-9"-25"-30"0,2 4 9 0,-5 3 61 0,2 4-32 16,-2 1-6-16,2 7-24 16,0 3-20-16,3 3 0 15,0 5-14-15,0 2 0 16,10 0 0-16,5-4-2 0,3-7-52 15,-5-13-157 1,-2-9-96-16</inkml:trace>
  <inkml:trace contextRef="#ctx0" brushRef="#br0" timeOffset="78905.59">18943 8507 907 0,'0'0'150'15,"0"0"-72"-15,0 0-16 16,-96-18-18-16,53 17-7 15,-9-2-9-15,-2 1-13 16,2 1-11-16,12 0 0 16,14 1-8-16,16 0-48 15,10 0-107-15,3 0-188 16</inkml:trace>
  <inkml:trace contextRef="#ctx0" brushRef="#br0" timeOffset="79368.57">18983 8496 1069 0,'0'0'157'16,"0"0"-136"-16,0 0 43 16,0 0 22-16,0 0-32 15,-48 93-32-15,48-56-9 16,0 4 7-16,0 5-15 15,6 2 19-15,10 3-19 16,3 1 4-16,4 5 5 16,3 2-13-16,-4 0 6 15,-1 1 7-15,-3-1-7 16,-5-2 1-16,-1-1-6 16,-4-3-1-16,-1-6 4 0,-1-2-2 15,0-5-3-15,3-8 2 16,-4-4 0-16,-2-9-1 15,-3-5-1-15,0-6 0 16,0-2 8-16,-11-1-8 16,-7-2 7-16,-5-3-7 15,-10 0 5-15,-5 0-8 16,-4-10 6-16,2-4-3 16,6 2 0-16,10 2 4 15,9 0-7-15,9-1 3 16,6-4-33-16,0-2-23 15,9-2-78-15,13-1-107 16,10-3-312-16</inkml:trace>
  <inkml:trace contextRef="#ctx0" brushRef="#br0" timeOffset="79560.09">19921 9040 802 0,'0'0'576'16,"0"0"-518"-16,-114-21-11 0,70 17 28 15,6 0-53 1,12 1-22-16,10 1-46 0,4-4-258 16,2-4-503-16</inkml:trace>
  <inkml:trace contextRef="#ctx0" brushRef="#br0" timeOffset="80320.44">20181 8658 1050 0,'0'0'37'16,"0"0"14"-16,0 0 7 15,0 0-21-15,0 0-30 16,0 0 16-16,49 23 3 16,-38-1-14-16,0 7 7 15,-1 3-5-15,-1 5 8 16,-2 4 0-16,2 1-15 15,-2 6-1-15,-1 0 15 16,1 0-21-16,-2 0 19 0,0-5-1 16,-2-3-9-16,-3-6 10 15,1-9-12-15,-1-5 0 16,2-4-7-16,1-5 3 16,3-1-3-16,0-3 4 15,7-3-3-15,2-2 3 16,6-2-3-16,1 0-1 15,-4 0 0-15,2-3-2 16,-1-6 0-16,-3-2 2 16,4 3 0-16,-4-1-2 0,2 1 2 15,-3 3-29 1,0 0-28-16,-1-1 0 0,-1 0-19 16,-6-4-76-16,-4-1-315 15</inkml:trace>
  <inkml:trace contextRef="#ctx0" brushRef="#br0" timeOffset="80556.77">20645 8979 1095 0,'0'0'79'0,"0"0"-21"0,0 0 17 16,0 0 12-16,0 0-11 16,-82 5-66-16,52-5-5 15,2 0-5-15,4 0-53 16,6 0-38-16,11 0-63 16,5-11-178-16</inkml:trace>
  <inkml:trace contextRef="#ctx0" brushRef="#br0" timeOffset="80793.55">20687 8658 1080 0,'0'0'32'15,"-107"0"-21"-15,42 0 47 16,4 0-17-16,6 0-31 16,12 0 3-16,14 0-11 15,17 0-2-15,12 0-51 16,17-4-155-16,26-1-475 16</inkml:trace>
  <inkml:trace contextRef="#ctx0" brushRef="#br0" timeOffset="81367.03">21290 8508 977 0,'0'0'120'0,"0"0"-24"15,0 0 10-15,0 0-30 16,0 0-6-16,0 0-35 16,-72-41-21-16,36 41-11 0,-1 0 4 15,4 2-7 1,8 8 0-16,8 1-4 0,10 2 2 16,2 2-1-16,4 5-1 15,1 3 2-15,0 5 0 16,6 5 2-16,7 2 0 15,2 6 1-15,0 4 1 16,0 7-4-16,-4 4 2 16,-5 4 0-16,-3-4 6 15,-3-2 2-15,0-5-3 16,0-5 14-16,-5 0-15 16,-3-3 6-16,-1-7-10 15,5-7 4-15,1-11-2 16,0-7-1-16,3-5-1 15,0-1 3-15,0-3 0 16,0 0-4-16,7 0 1 0,9 0-11 16,6-6 6-16,5 1-8 15,-1 0-1-15,4 3 12 16,1 2-15-16,1 0 9 16,-1 0-2-16,-3 4-11 15,-6 6 16-15,0-1-5 16,-4-2-18-16,-2-2-50 15,2-5-58-15,-7 0-156 16</inkml:trace>
  <inkml:trace contextRef="#ctx0" brushRef="#br0" timeOffset="81642.62">21570 8956 1035 0,'0'0'18'16,"0"0"-15"-16,0 0-3 15,0 0 28-15,0 0 10 16,9 72 15-16,-9-41-44 0,0 0 5 15,0 0-14-15,0-4 0 16,0-6-3-16,0-7 2 16,0-8-129-16,0-6-246 15</inkml:trace>
  <inkml:trace contextRef="#ctx0" brushRef="#br0" timeOffset="82204.53">21563 8829 1053 0,'0'0'27'0,"0"0"-16"16,0 0 7-16,0 0 23 15,0 0-6-15,0 0-33 16,79-75-1-16,-42 74-1 15,3 1-3-15,3 0 3 16,-7 0 0-16,-7 7 3 16,-8 3-7-16,-7 2 4 15,-8 4-2-15,-6 0 1 16,0 2 1-16,-19-3 21 16,-17 4 15-16,-7-4 41 15,-3 1-2-15,9-5-45 16,8-4-27-16,14-3-3 15,6-1-3-15,9 0 2 16,0-2-41-16,8 1 2 0,13 1 17 16,6 1-35-16,1 3 22 15,3 4 33-15,-2 5 1 16,-1 2 0-16,-4 3 2 16,-8 2 0-16,-6-1 11 15,-10 1 6-15,0 0-3 16,-3-1 3-16,-13 1-2 15,-3-6 1-15,-1-4-12 16,-4-5 21-16,4-7-10 16,2-1-12-16,0 0-1 15,6-1-2-15,-3-9 3 0,6 0-1 16,3 2-2-16,6-1 1 16,0 2-1-1,4 0-110-15,20-2-99 0,14 2-692 16</inkml:trace>
  <inkml:trace contextRef="#ctx0" brushRef="#br0" timeOffset="82601.83">22284 9048 893 0,'0'0'328'0,"0"0"-293"0,0 0 50 15,0 0-31-15,0 0 5 16,0 0-41-16,-16-19-18 16,32 19 0-16,3 0-8 15,3 4 7-15,-1 12-9 16,-5 3 10-16,-1 5-3 16,-7 2-5-16,-7 1 5 15,-1 2 3-15,-3-4-1 16,-16-3 1-16,-3-3 4 15,2-4 0-15,5-3 2 16,6-4-2-16,8-4-8 16,1-1 4-16,0-3-15 15,13 0-8-15,13 0-56 0,3-1-20 16,6-6 41-16,2 1 25 16,-3 2 25-16,0 1 7 15,1-1-1-15,-4 2-2 16,-1-3 4-16,-8-5-31 15,-5-5-191-15</inkml:trace>
  <inkml:trace contextRef="#ctx0" brushRef="#br0" timeOffset="83150.14">22434 8526 420 0,'0'0'490'15,"0"0"-390"-15,0 0 6 16,0 0-45-16,98-43-17 16,-70 42-7-16,5 1-25 15,0 0 7-15,-1 10-11 16,-3 5 4-16,-4 4 4 15,-2 5-12-15,-2 4 3 16,-2 4 4-16,-2 5-2 16,-6 2 5-16,-1 7 10 15,-4 3-4-15,0 2 10 16,1 2-9-16,2 1 20 0,0-4-28 16,0-3-9-16,0-1-1 15,-2-1-3-15,-1 3 0 16,2 0 2-16,-2 4 2 15,4-3-4-15,-1-4 7 16,2-2-5-16,-1-4 5 16,-2-1-4-16,-2-2-2 15,-2 2 8-15,-2 0-7 16,-2-3 9-16,0-1-4 16,0-4-6-16,-11-8 11 15,-8-4-6-15,-7-8 0 16,-12-7 7-16,-12-3-13 0,-8 0 2 15,-6-6-2 1,0-1-40-16,4 2-51 0,3 5-86 16,4-2-74-16,-4 0-342 15</inkml:trace>
  <inkml:trace contextRef="#ctx0" brushRef="#br0" timeOffset="84353.88">17100 9999 435 0,'0'0'0'15,"-106"-24"-434"-15</inkml:trace>
  <inkml:trace contextRef="#ctx0" brushRef="#br0" timeOffset="84769.03">17093 9961 576 0,'0'0'189'0,"0"0"-98"16,0 0 46-16,0 0-32 15,0 0-22-15,0 0-27 16,19-10-9-16,-19 10 0 0,1 0-34 16,2 0-10-16,4 1-3 15,2 15-4-15,2 5 2 16,-2 7 0-16,-4 2 2 16,-5 4 2-16,0 0-2 15,0 2 0-15,-6-2 0 16,-5 2 2-16,4-1-2 15,3-6 0-15,1-2-1 16,3-4 1-16,0-8-16 16,0-4-60-16,7-6-61 0,14-5-228 15</inkml:trace>
  <inkml:trace contextRef="#ctx0" brushRef="#br0" timeOffset="85001.79">17510 10223 485 0,'0'0'509'16,"0"0"-449"-16,0 0-18 15,0 0-12-15,0 0 40 16,0 0-24-16,-30 35 0 16,-2-16-16-16,-13-4-6 15,-8 0-2-15,-3-4-14 16,-1 0-1-16,4 2-7 15,9-1-1-15,13 1-11 0,9-3-85 16,7-6-77-16,4-4-210 16</inkml:trace>
  <inkml:trace contextRef="#ctx0" brushRef="#br0" timeOffset="85235.04">16887 10203 897 0,'0'0'109'0,"0"0"-37"0,0 0-24 16,0 0-38 0,0 0 2-16,0 0 22 0,66 33-30 15,-35-8-3-15,7 8 0 16,4 2-1-16,9 6 0 15,4-3-82-15,4-7-240 16</inkml:trace>
  <inkml:trace contextRef="#ctx0" brushRef="#br0" timeOffset="86350.41">16805 11105 1005 0,'0'0'131'16,"0"0"-67"-16,0 0 9 16,0 0-19-16,0 0-14 15,0 0-34-15,-27 3 1 16,9 15-6-16,0 5 0 0,3 0-2 15,8 1-4-15,5 2 4 16,2 2 0-16,2 2-1 16,14 0 2-16,11-5-4 15,5-5-2 1,9-4 0-16,4-8-3 0,4-5-41 16,-1-3 21-16,-2 0 0 15,-4-11 17-15,-8-6 2 16,-2-3 10-16,-6-4 13 15,-5-3 43-15,-7-1 24 16,-6-1 18-16,-8 1-44 16,0 2-30-16,-13 0-8 0,-12 6-15 15,-3 5-2-15,-7 5-3 16,-4 6 3-16,-4 2-7 16,1 2-66-16,10 0-33 15,13 0-15-15,14 0-63 16,5 0-365-16</inkml:trace>
  <inkml:trace contextRef="#ctx0" brushRef="#br0" timeOffset="86900.72">20539 10430 918 0,'0'0'109'0,"0"0"-41"16,0 0-18-16,0 0-25 15,0 0-15-15,0 0-8 16,2 23 3-16,5 6 13 16,1 3 7-16,-4 5-14 15,-1 5 0-15,-3 2-8 16,0 5-3-16,0 2 6 0,0-3-5 15,1-4 0-15,1-6 0 16,-1-9-1-16,-1-5-2 16,3-7-16-16,7-8-88 15,6-6-177-15</inkml:trace>
  <inkml:trace contextRef="#ctx0" brushRef="#br0" timeOffset="87149.1">21018 10817 1156 0,'0'0'63'0,"0"0"-41"16,0 0 10-16,0 0-4 15,-92 16-9-15,60 0 1 16,-2 2-6-16,3 1-5 15,1 4-7-15,2 1-2 16,-2 1 1-16,-2-1-2 16,1-4-58-16,1-5 11 15,4-13-143-15</inkml:trace>
  <inkml:trace contextRef="#ctx0" brushRef="#br0" timeOffset="87394.89">20259 10769 789 0,'0'0'314'16,"0"0"-248"-16,0 0-51 15,0 0-13-15,0 0 0 16,0 0 1-16,61 44 0 15,-28-18-2-15,1 6-2 16,2 5 0-16,0 1 1 16,-2 3-22-16,0-3-89 15,-1-3-176-15</inkml:trace>
  <inkml:trace contextRef="#ctx0" brushRef="#br0" timeOffset="87850.11">20470 11500 1117 0,'0'0'102'0,"0"0"-73"0,0 0 40 15,0 0-12-15,-92-10-38 16,67 19-7-16,2 5-6 16,8 2-2-16,4-1-8 15,6 2 5-15,5 0-4 16,0 1 2-16,8 1 1 16,18-1 0-16,10-1 2 15,9-3-1-15,3-4-1 16,2-8-18-16,-1-2 1 15,-7-1 3-15,-4-16 14 16,-10-4 7-16,-7-3 56 16,-11 0 35-16,-10-1-19 0,0 1-39 15,-16 0-11 1,-14 1-26-16,-7 2-2 0,0 2 0 16,-4 1-1-1,4 6 0-15,1 3-3 0,0 5-44 16,5 4-119-16,-2-2-197 15</inkml:trace>
  <inkml:trace contextRef="#ctx0" brushRef="#br0" timeOffset="88830.51">12604 12597 730 0,'0'0'80'16,"0"0"-39"-16,0 0 60 15,0 0-25-15,0 0-38 16,0 0 0-16,0 0-3 16,0-3 2-16,-14 3-1 0,-19 0 7 15,-14 4 5 1,-12-1-18-16,-2-1-30 0,7-2 0 16,10 0-7-16,14 0-63 15,13 0-51-15,12 0-113 16</inkml:trace>
  <inkml:trace contextRef="#ctx0" brushRef="#br0" timeOffset="89070.44">12598 12815 394 0,'0'0'613'0,"0"0"-534"15,0 0 41-15,0 0 20 16,-85 17-51-16,53-17-38 16,-1 0-30-16,1 0 4 15,6-3-25-15,7-5 0 16,7-2-2-16,12-1-70 16,0 0-27-16,21-2-124 15,15-2-352-15</inkml:trace>
  <inkml:trace contextRef="#ctx0" brushRef="#br0" timeOffset="89405.24">13184 12679 1104 0,'0'0'69'16,"0"0"-10"-16,0 0 30 16,0 0 16-16,0 0-43 15,0 0-40-15,1 8-20 16,-2 10 9-16,-2 3-8 16,3 1 2-16,0 2-5 15,0 1 1-15,1 5-3 0,7 2 4 16,1 2-5-1,0 1 5-15,1 3-2 0,5-2 0 16,-3-5-2-16,-3-7-4 16,0-9-118-16,-5-11-123 15,2-4-429-15</inkml:trace>
  <inkml:trace contextRef="#ctx0" brushRef="#br0" timeOffset="89602.48">13545 12891 1195 0,'0'0'83'0,"0"0"8"16,0 0 16-16,0 0-69 15,0 0-28-15,0 0-10 16,-12-18-38-16,12 16-162 15,0-3-145-15</inkml:trace>
  <inkml:trace contextRef="#ctx0" brushRef="#br0" timeOffset="90183.08">13837 12818 1026 0,'0'0'97'0,"0"0"-55"0,0 0 61 16,-35-80-7-16,16 51-30 16,-1 4-33-16,-3 3-11 15,5 5 22-15,4 4-22 16,4 4 6-16,6 5 0 15,2 3-21-15,2 1-3 16,0 0-4-16,0 0-20 16,19 12 15-16,15 5 0 15,17 2 5-15,5-3-2 0,5-4-4 16,-1-5-13-16,-9-4-8 16,-2-3 24-16,-12 0 1 15,-8 0 4-15,-9-6 4 16,-10 1 0-16,-6-1 28 15,-2 3 2-15,-2 2-8 16,0 1 6-16,0 0 5 16,0 0-28-16,0 0-7 15,0 0-4-15,0 4-3 16,0 12 3-16,0 3 0 16,0 4 0-16,-3 3 3 15,-2 1-3-15,-4 3 0 0,-3 3 0 16,-1 0 0-16,-5 3-1 15,6-1 2-15,0 0-1 16,3 1 0-16,3-3-6 16,5 0-8-16,1-2-26 15,0-6-5-15,3-4 0 16,4-5-18-16,0-10-163 16,-5-6-67-16</inkml:trace>
  <inkml:trace contextRef="#ctx0" brushRef="#br0" timeOffset="90420.87">14218 13040 1167 0,'0'0'78'16,"0"0"43"-16,0 0-29 15,-127-26-22-15,60 16-34 16,4 0-23-16,8 2-11 16,15 0-2-16,13 2-12 15,18 0-77-15,7 2-39 16,2 1-129-16,0 3-347 16</inkml:trace>
  <inkml:trace contextRef="#ctx0" brushRef="#br0" timeOffset="90849.06">14679 13396 729 0,'0'0'107'16,"0"0"67"-16,0 0-53 0,0 0-74 16,0 0 8-1,0 0 16-15,18 33 18 0,-29-32 18 16,-16 1-32-16,-13-2-13 16,-20 0-12-16,-20 0-17 15,-16-6 6-15,-11-4-10 16,-10 2-15-16,4 2-7 15,-3 1-6-15,8-1-1 16,1 2 0-16,10-2 1 16,11 1-1-16,12 2 0 15,16 2-5-15,18 1-3 16,10 0-10-16,14 0 6 16,8 0-8-16,5 0-48 15,3 0-22-15,0 0-119 0,24 0-11 16,10 2-233-16</inkml:trace>
  <inkml:trace contextRef="#ctx0" brushRef="#br0" timeOffset="91248.89">14429 13680 851 0,'0'0'47'0,"0"0"130"16,0 0-70-16,0 0-44 15,0 0 33-15,0 0-5 0,29 36 15 16,-63-36-21-16,-19 0-14 16,-24 0-18-16,-32-7-13 15,-30-8-22-15,-27-2 9 16,-20 1-11-16,1-1 5 15,6 1 2-15,24 3-8 16,26 3 3-16,27 3-14 16,35 2-2-16,23 3 1 15,19 1-3-15,12 1 0 16,8 0-1-16,5 0-5 16,0-1 6-16,12-4-2 15,9 1-5-15,6-1 7 16,1-2-43-16,-1 3-27 0,0-1-47 15,1 1-75-15,0 3-100 16,2 1-152 0</inkml:trace>
  <inkml:trace contextRef="#ctx0" brushRef="#br0" timeOffset="92498.87">15774 12698 951 0,'0'0'73'0,"0"0"1"15,0 0-3-15,0 0-7 0,0 0-7 16,0 0-42-16,-73 51-2 16,31-7-9-16,2 7-1 15,10 5-6-15,12 8 3 16,9 2-6-16,9-1 3 16,0-5-27-16,21-4 2 15,6-9 3-15,4-2 5 16,6-8 9-16,2-4-37 15,9-5 0-15,0-4 11 16,2-7-61-16,4-7-110 16</inkml:trace>
  <inkml:trace contextRef="#ctx0" brushRef="#br0" timeOffset="93801.14">16224 13184 900 0,'0'0'94'0,"0"0"-42"16,0 0 8-16,0 0 28 16,0 0-34-16,0 0-19 15,27 52-5-15,-24-28-11 16,-3 3-10-16,0 1 1 0,0-1-10 15,0-5 4 1,-3-3-8-16,-1-6 0 0,1-4-59 16,2-3-5-16,1-5-21 15,0-1 6-15,-2 0-49 16,0 0-38-16,-1-11-45 16,2-7 54-16,1-3 161 15,0-7 120-15,0-2 163 16,0-4-120-16,0-6-44 15,0-1-23-15,0-4-18 16,-5-1-18-16,1 2-13 16,-2 4 13-16,6 8-35 15,0 8 3-15,0 4 2 0,10 8-27 16,17 2 5-16,8 1-8 16,3 8 0-16,0 1-5 15,-6 0 6-15,-3 0-1 16,-4 11 0-16,-1 5-9 15,-3 5 9-15,-5 4-4 16,2 8 4-16,-4 6 7 16,-1 2 2-16,-2 0 11 15,-2-3-12-15,-2-4-6 16,-3-2 2-16,-2-2-2 16,-2-3-2-16,0-2 4 15,0-2-4-15,0-8 0 0,0-3-4 16,0-7 4-16,0-2-2 15,3-3-6-15,1 0 2 16,1 0 0-16,1-4 12 16,0-7-6-16,-3-5 4 15,-3-1-3-15,0-4 12 16,-3-2 0-16,-17 2 13 16,-8 4 3-16,-6 6-19 15,-2 7-8-15,1 4-3 16,6 0 3-16,5 7 5 15,5 7-7-15,5 1 0 16,4 0 1-16,7-3-1 16,1-2-1-16,2 0 1 15,0-3-12-15,9 0 12 16,14-2-4-16,8 0 4 0,7-5-1 16,0 0-27-16,-1 0 7 15,-2-5 12-15,-6-6 1 16,-5-1 8-16,-7-4 0 15,-2 1 0-15,-3-5 4 16,-2 0-1-16,-3-1-3 16,-2 1 4-16,-2 5-3 15,-3 6 1-15,0 6 4 16,1 3 2-16,7 0-8 16,4 15-9-16,6 6 9 15,6 1 1-15,1-1 2 16,0-4 3-16,-5-5-5 0,-1-5 0 15,-3-3 4 1,-4-4-3-16,1 0-2 0,0 0 5 16,-1-8 0-16,4-7-4 15,-4 0 0-15,-1-6 1 16,0-3 7-16,0-3-8 16,-2-3-1-16,0 4 0 15,-2 4 0-15,-4 8 2 16,2 7 3-16,3 7-5 15,8 0 0-15,6 0-3 16,5 0-1-16,2 0 4 16,-1 0-3-16,0 0 2 15,0 0 1-15,-2 0 0 0,-1 0 3 16,-1 0-3-16,-3 0 0 16,-3 7 0-16,-1 3-12 15,-5 3 12-15,-4 1 1 16,-5 4 0-16,-3 0 21 15,0 2-10-15,-18 2-1 16,-4-5-4-16,-4-2-5 16,1-4 7-16,1-4-9 15,0-4-4 1,3-3-52-16,8 0-93 0,4-3-97 16,6-14-367-16</inkml:trace>
  <inkml:trace contextRef="#ctx0" brushRef="#br0" timeOffset="94131.33">17576 12908 1157 0,'0'0'59'16,"0"0"-19"-16,0 0 61 15,0 0-26-15,0 0-4 16,0 0-45-16,82 29-1 16,-58 3-8-16,3 11 8 15,0 6 6-15,-2 5-18 16,-7 2 4-16,-3 3-16 0,-6 1 1 16,-8-4 1-16,-1-2 0 15,-9-8-3-15,-16-8 2 16,-2-10-2-16,0-9-3 15,9-11-21-15,5-5-71 16,9-3-56-16,4 0-108 16</inkml:trace>
  <inkml:trace contextRef="#ctx0" brushRef="#br0" timeOffset="94320.22">18449 13448 1207 0,'0'0'26'15,"0"0"37"-15,0 0 13 16,0 0-19-16,0 0-55 16,0 0-2-16,-15 0-184 15,-25-15-631-15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5:09:50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18314 15525 436 0,'0'0'229'0,"0"0"-188"16,0 0 65-16,0 0-34 16,0 0-36-16,0 0-15 15,0 0-14-15,0 0 5 16,-4 0-5-16,4 0 0 15,0 0 6-15,0 0-3 16,0 0 5-16,0 0-6 16,0 0-6-16,0 0-1 0,-4 0-1 15,-1 0 0-15,1 0 0 16,-4 0-1 0,-2 1 0-16,-5-1 6 0,0 1-6 15,-3 1 0-15,-1 1 2 16,-2-1 1-16,-5 0 2 15,-3 1 3-15,0-2-4 16,1-1 5-16,1 2-5 16,3-1-3-16,0 0 7 15,-1 1-7-15,1-1 5 16,2 1-5-16,2-2 6 16,1 1 13-16,0-1-13 15,-3 0 5-15,2 0-1 16,-4 0-10-16,1 0 8 15,-4 2-1-15,-1-1-1 16,0 0 12-16,-2-1-3 0,0 2 2 16,0-2-9-16,1 1-9 15,0-1 6-15,2 0-4 16,1 2-2-16,0-1 3 16,-1 0-2-16,-1 1-1 15,1-1 0-15,-3-1 2 16,3 2-3-16,1-1 1 15,-1 1 0-15,2-1 1 16,2 0 0-16,-1-1-1 0,2 0 0 16,0 3 0-1,0-1 0-15,-3 1 0 0,-2-1 0 16,-1 0 0-16,-2-1 0 16,-3 2 0-16,2-2-1 15,-2 1 3-15,3-2-2 16,3 0 0-16,2 0 1 15,1 0-3-15,-1 0 4 16,-1 0-2-16,0 0 0 16,-1 0-2-16,0 0 2 15,-1 0 0-15,2 0 1 16,-2 0-1-16,1 0 3 16,0 0-3-16,-1 0 0 15,1 0 4-15,-1 0-4 16,-4 0 1-16,1 0 2 0,-2 0-3 15,3 0 0-15,0 0 0 16,4 0 0-16,-3 0-1 16,1 0 0-16,1 0 1 15,-2 0 0-15,-2 0 0 16,-3 0 0-16,-3 0 0 16,1 0 0-16,3 1 0 15,3-1 0-15,5 0 0 16,2 2 1-16,3-2-1 15,-3 0 0-15,0 0 0 16,-2 0-2-16,-3 0 0 16,-2 0 0-16,0 0 2 0,2 0 0 15,3 0 1-15,2 0-1 16,7 0 0-16,0 0 0 16,2 0-4-16,-1 0 3 15,2 0 1-15,0 0 0 16,0-2-1-16,1 1 3 15,2-2-2-15,4 2 0 16,2-1-2-16,-1 1 2 16,3-1 1-16,-2-2-1 15,-3 1 3-15,1-1-1 16,0-2-2-16,1 1 3 16,1-2-2-16,1-1 5 15,1-2-4-15,1 2-1 16,1-2 1-16,0 2-1 0,0 1-1 15,-3 0 0-15,2-2 3 16,1 1-4-16,-2-2 2 16,0 1 1-16,1-1 4 15,-4 0-4-15,4 1-2 16,-4-1 0-16,-1-1 3 16,-2-2 5-16,0 0-7 15,-3-1 2-15,1 0 3 16,1 1-6-16,0-1 0 15,0 0-1-15,-1 1 5 16,4 1 1-16,0-1 11 16,1-3-14-16,-1 1 22 15,-1-2-21-15,1 2 1 0,2-1-4 16,-1 4-2-16,2 3 2 16,0-1 0-16,0 2 1 15,0-2 2-15,2-2-3 16,-1 0 0-16,1-3 0 15,-1 0 1-15,1-1-2 16,-2 2 2-16,-2 0 0 16,-1 0 2-16,-4 0 1 15,1 1-1-15,0-1-3 16,1 3 5-16,1-3 1 16,1-2-4-16,0-5-2 15,1-2 14-15,-1 2-11 16,1 3-1-16,0 5-2 0,4 3 1 15,1 3 0-15,0-1 0 16,0-2 0-16,0-3 2 16,0 1 0-16,10-2-3 15,-1-1 0-15,-1 3 1 16,-2 0-5-16,1 2 4 16,-1-1 0-16,0 3 1 15,0-2 1-15,-2 2-2 16,-2-1 0-16,5-1-1 15,-4 0-2-15,0 3 3 16,0 3 0-16,-3 1 4 16,2 1-3-16,-1 1-2 0,4-3 1 15,1 1-4-15,2-1 4 16,0-2 0-16,3 2 1 16,-2-1-4-16,-1-1 4 15,3 2-1-15,-2-3 0 16,4 1-1-16,1-1-2 15,0 0 3-15,0 1 0 16,5 0 0-16,0 2 1 16,1 0-1-16,2 0 0 15,0 1 0-15,-2 0-5 16,3 0 5-16,-4 2 0 16,2-1 0-16,1 1 0 15,-1 0-1-15,-1-1 1 0,2 2-4 16,0-1 1-1,3-2 3-15,-3 2 0 0,-2-2-5 16,-1 2-5-16,-2-1-4 16,1 2 11-16,-1 0-13 15,2-1 13 1,2-1-1-16,1 1 4 0,4-3-4 16,0 0 5-16,0-1-1 15,-2 2 0-15,-2 1 1 16,-1 2-5-16,0 0 4 15,0 0 0-15,3 0 3 16,-1 0-3-16,4 0 0 16,-1 0-2-16,5 0 2 15,-1-2-1-15,-3 2 1 0,-2 0 0 16,-2 0 0-16,-1 0 2 16,-3 0-3-16,1 0 1 15,-1 0-7-15,2 0 5 16,4 0 2-16,-1 0 0 15,1 0-5-15,-2 0 6 16,-2 0-1-16,1 0 0 16,-1 0 0-16,3 0 0 15,3 0 0-15,1 0 2 16,4-1-4-16,-3-2 4 16,-2-1-2-16,1 1 0 15,-2 0 2-15,-2 0-6 16,3 2 4-16,-3 1 0 15,-1-2 2-15,4 2-2 16,-3-1 0-16,3-1-1 0,0 1-1 16,-3-1 0-16,-1 1 2 15,-6 1 0-15,-1 0 3 16,-1 0-3-16,2 0 0 16,4 0 0-16,4 0 0 15,3 0-2-15,1-3 2 16,-2 2 0-16,-4-2 1 15,1 0-1-15,3 3 0 16,5 0-1-16,2 0 0 16,-2 0 1-16,-3 0 0 0,-3 0 2 15,-1 0-3-15,-3 0 5 16,-5 1-5-16,-1 2 1 16,-4 0-2-16,-2-1 1 15,2 0 1-15,3 1 0 16,3-1 4-16,0-1-1 15,0 1-3-15,-3-2 0 16,-3 1 2-16,1-1-2 16,-1 0 1-16,0 0 2 15,4 0 3-15,1 0-4 16,4 0-2-16,3 0 0 16,-1 0 0-16,0 1-1 15,-2-1 1-15,-4 3 0 16,0-1 1-16,-2-1 0 0,-3 2-1 15,4 0 0-15,1 0 0 16,4 1 0-16,1 0 0 16,-1-1 0-1,1 1 1-15,-3 1 0 0,0 0-1 16,0-1 0-16,-2 0-1 16,-1 1-1-16,0 0 2 15,5-1 0-15,1 1-2 16,2-1 3-16,-1-1-1 15,4-2 0-15,7-1-7 16,6 0-16-16,3 0-109 16,-7-4 23-16,-15-3-401 15</inkml:trace>
  <inkml:trace contextRef="#ctx0" brushRef="#br0" timeOffset="21045.04">24700 13757 326 0,'0'0'173'16,"0"0"-124"-16,0 0 76 0,0 0-34 15,0 0-43-15,0 0-16 16,0 0-6-16,0 0 1 16,0-14 2-16,0 14-6 15,0 0-11-15,0 0 12 16,0 0-8-16,0-2 3 15,0 1 8-15,-1 1-9 16,1 0 3-16,0 0 8 16,0 0-22-16,0-1 13 15,0 1-9-15,0 0-4 16,0 0 1-16,0 0-7 16,0 0-2-16,0 0-1 15,0 0-1-15,0 7 1 16,0 4 3-16,3 5-1 0,1 3 0 15,1 1 1-15,0 2-3 16,1 1 2-16,-1-1 0 16,-4 0-1-16,1-1 1 15,-2-2 0-15,0 1 1 16,0 0 0-16,3 1-1 16,3-1 0-16,3-1-2 15,-3-1-1-15,0-3 3 16,1-2-2-16,-1-2 0 15,0-4-7-15,-3-3 9 16,-1 1 0-16,-2-4-5 0,0 0 5 16,0 1 0-1,0-1 0-15,0 0 3 0,0 1-3 16,-6-2-2-16,-2 0 0 16,1 0-79-16,1-8-141 15</inkml:trace>
  <inkml:trace contextRef="#ctx0" brushRef="#br0" timeOffset="21765.9">24700 13707 467 0,'0'0'77'0,"0"0"69"16,0 0-82-16,0 0-14 16,0 0-20-16,0 0 8 15,-7-48 18-15,7 40-28 16,0-2 12-16,0 2-17 15,0 0-1-15,0 0 6 16,0 1-12-16,7-2-11 16,2 1-1-16,6-1-3 15,2 0-2-15,2 0 0 16,2 2 1-16,-3 4 1 16,-1 2-1-16,2 0 0 15,1 1-1-15,0 0 1 0,-2 0-2 16,-1 1-1-16,-4 5 2 15,0 1 1-15,-3 1 0 16,-1 0 1-16,2-1-2 16,-5 2 1-16,-2-1 0 15,1 4-1 1,-4-1 1-16,1 3 1 0,-2-1-1 16,0 0 1-16,0-1 2 15,-12 2-1-15,-9 2-2 16,-3 0 0-16,0-2 1 15,0 0-1-15,3-5 0 16,8-3 0-16,3-3-1 0,5-3-8 16,4 0-10-1,1 0-31-15,0-9-125 0,10-6-502 16</inkml:trace>
  <inkml:trace contextRef="#ctx0" brushRef="#br0" timeOffset="22395.78">25376 13387 579 0,'0'0'115'16,"0"0"-13"-16,0 0 8 0,0 0-33 15,0 0-35 1,0 0-7-16,-14-14 14 0,14 14-22 16,0 0 4-16,0 0-7 15,0 0-16-15,-2 0-4 16,-1 6-3-16,-2 9-1 15,-5 6 9-15,-5 4-2 16,-3 7 5-16,-4 5-9 16,1 5-1-16,3 3 2 15,3 2-4-15,6 1 0 16,4 5 2-16,2-1-2 16,3-4-2-16,0-4 2 15,0-5 0-15,0-2 0 0,0-3 0 16,3-2 0-1,5-1 1-15,2-2-1 0,4-3-3 16,-1-3 2-16,8-2-25 16,3-5-21-16,6-6-21 15,4-5-24-15,3-5-76 16,1 0-235-16</inkml:trace>
  <inkml:trace contextRef="#ctx0" brushRef="#br0" timeOffset="75308.94">25591 13577 481 0,'0'0'60'0,"0"0"0"0,0 0 101 15,0 0-84-15,0 0-11 16,0 0 2-16,0 0-8 15,0 0-9-15,-33-21-1 16,31 20 6-16,1 0-7 16,-1-1-4-16,1 2-10 15,1 0-2-15,0 0-28 16,0 0-5-16,0 0-11 16,0 4-9-16,1 11 20 15,5 3-1-15,1 1 2 16,2 1 0-16,1 0 0 15,-1 0-1-15,0-1 0 0,1 0 1 16,-2-1-1 0,-2-2 0-16,-2 1 0 0,-1-2 1 15,3-4 0-15,-5 1-1 16,1-5 0-16,-2-3-4 16,0 0 3-16,0-4-104 15,0 0-106-15,0-2-624 16</inkml:trace>
  <inkml:trace contextRef="#ctx0" brushRef="#br0" timeOffset="76165.34">25519 13545 671 0,'0'0'116'16,"0"0"-35"-16,0 0 35 15,0 0-73-15,0 0-25 16,0 0-17-16,-1-13 7 16,1 9 0-16,0-2-5 15,0-2 2-15,0-1-5 16,1 0 2-16,7-1 8 15,-2-1 8-15,4-1 11 16,2-1-11-16,3 1-1 0,3-1-1 16,0 2-9-1,1 1-4-15,0 2-3 0,0 2 2 16,1 5-3-16,3 1 1 16,-2 0 0-16,1 0 0 15,2 0 0-15,-3 5 0 16,-2 5 0-16,-1 0 3 15,0-1-3-15,0 1 1 16,-5-3 0-16,1 2 0 16,-7 2-1-16,-2 1 0 15,-4 2-2-15,-1 1 5 16,0 1-2-16,0-1 0 16,-18 2 5-16,-7-2 4 0,-7-3-7 15,1-2-2 1,4-3-1-16,10-2 2 0,6-3-2 15,6-2 2-15,5 0-2 16,0 0 12-16,0 0-11 16,0-3-1-16,13-3-3 15,4-2 2-15,6 2-2 16,1 2 3-16,3 2 0 16,2 0-4-16,-5 2 5 15,-2 0-3-15,-2 0 2 16,-5 4-5-16,-2 5 4 15,1 0-2-15,-5 1 3 0,-3 2-1 16,-2 0 1 0,-2 0 0-16,-1 1-3 0,-1 2 2 15,0 0 1-15,0 1 0 16,-9-2 2-16,-3 0-2 16,-6-1 3-16,-2-3-3 15,0-2 0-15,-4-4 1 16,0-2 1-16,5-2-2 15,4 0 0-15,3 0 2 16,3 0 1-16,3-2-2 16,2-5-1-16,1 2 0 15,0-1-1-15,1 1-15 16,2-1-28-16,0 2-61 16,18 1-176-16</inkml:trace>
  <inkml:trace contextRef="#ctx0" brushRef="#br0" timeOffset="76899.08">26228 13734 519 0,'0'0'125'0,"0"0"23"16,0 0-41-16,0 0-21 16,0 0-41-16,0 0-8 15,-16-47-7-15,16 42-9 16,10-1-14-16,5 2 6 15,-2 3-8-15,4-1-2 16,-1 2-1-16,2 0 0 16,0 0 3-16,-2 0 4 15,1 4-4-15,-4 6-2 16,-2-2 1-16,-4 4-4 16,-7-1 2-16,0 2 2 0,0 3 3 15,-16 2 9 1,-5-1-2-16,-2 1-8 0,3-2-5 15,3-6 0-15,7-2-1 16,4-4-1-16,6-2 0 16,0-1 1-16,0-1 0 15,0 2 0-15,0-2 1 16,0 0 0-16,6 0 2 16,7 0-3-16,2 0 4 15,4 0-3-15,1 7-1 16,1 1 6-16,1 2-6 15,-2 2 3-15,-1 3-1 16,-3-1-1-16,-4 2 2 16,-6 0 1-16,-6 2-2 0,0 4 4 15,0-2-1-15,-10-2 11 16,-11-3-5-16,-3-1 1 16,-7-5 13-16,-5-5-4 15,0-2-8-15,-1-2-6 16,4 0-7-16,7 0 0 15,7-3-1-15,6-6 2 16,5 1-2-16,2-2 1 16,6 3-17-16,0-1-26 15,5-1-48-15,13-2-82 16,5-2-311-16</inkml:trace>
  <inkml:trace contextRef="#ctx0" brushRef="#br0" timeOffset="77566.14">26998 13309 742 0,'0'0'56'16,"0"0"6"-16,0 0 49 16,0 0-58-16,0 0-20 15,0 0-17-15,3-1-13 16,-2 1 16-16,4 0 7 16,-5 6-5-16,0 5-7 0,0 3 2 15,-24 6 17-15,-10 0 5 16,-8 2-19-16,-4 2-8 15,5-1-6-15,5-1-3 16,9-2-1-16,8-2-1 16,7-2-2-16,5-5 1 15,3-2-4-15,4-2 1 16,0-3 0-16,1 2 4 16,17-3 0-16,7 1 1 15,5 0 2-15,7-1-3 16,5 1 2-16,4-1 0 15,5 1-1-15,-5-1 0 16,-1-2-1-16,-6-1 2 0,-8 0-2 16,-4 0 0-16,-6 0 0 15,-6 0-2-15,-8 0 5 16,-4 0-4-16,-3 0 1 16,0 0-9-16,0 0-19 15,0 0-155-15,-12 1-323 16</inkml:trace>
  <inkml:trace contextRef="#ctx0" brushRef="#br0" timeOffset="77829.36">26900 13711 810 0,'0'0'52'16,"0"0"25"-16,0 0 19 16,0 0-31-16,96 20-1 15,-66-15-30-15,1-1-3 16,4 2-10-16,-1-1-16 16,0-1 0-16,-2-1-1 15,-6-2-3-15,-2-1 1 16,-3 0-2-16,0-1-8 0,-4-14-195 15</inkml:trace>
  <inkml:trace contextRef="#ctx0" brushRef="#br0" timeOffset="78432.47">27432 13330 859 0,'0'0'92'0,"0"0"-51"16,0 0 32-16,0 0-21 15,0 0-16-15,0 0-18 16,42-43-2-16,-23 41-7 16,1 2-6-16,2 0 7 15,3 0 1-15,-1 3-3 16,-4 7 0-16,-1 0-7 15,-6 4 2-15,-2 1 0 16,-10 2-3-16,-1 5 5 16,-1 0-3-16,-20 2 3 0,-7 3 6 15,-5-1-10-15,0-1 3 16,3-3-4-16,3-2 0 16,5-4 0-16,7-3 0 15,6-7 0-15,6-1 0 16,3-3-6-16,0-2 1 15,0 0 2-15,12 0 0 16,7 0 3-16,5 0 2 16,3-5-2-16,-2-3 4 15,1 1-1-15,-3 1 1 16,-1-1-3-16,1 2-1 16,0 0 3-16,0-1-3 15,-1-1-12-15,-2-6-217 0</inkml:trace>
  <inkml:trace contextRef="#ctx0" brushRef="#br0" timeOffset="78750.17">27789 13208 417 0,'0'0'563'0,"0"0"-556"16,0 0 56-16,0 0 10 15,0 0-21-15,91 63-6 16,-68-36-16-16,1 3-10 16,0 2 0-16,-3 6-1 15,1 3-9-15,-4 3-3 16,-10-1-4-16,-5-1-3 15,-3-2 3-15,-9-3 0 16,-12-2-3-16,-6-5-2 16,-1-7-175-16,-7-9-444 15</inkml:trace>
  <inkml:trace contextRef="#ctx0" brushRef="#br0" timeOffset="79321.96">28906 13291 306 0,'0'0'536'16,"0"0"-497"-1,0 0 51-15,0 0-33 0,0 0-12 16,0 0-2-16,6-7-26 16,-6 7-7-16,0 0 0 15,0 0-7-15,-2 7 7 16,-15 2 8-16,-12 2 1 16,-4 0-15-16,-1-3-3 15,6-1-1-15,7-2-18 16,10-4-146-16,5-1-274 15</inkml:trace>
  <inkml:trace contextRef="#ctx0" brushRef="#br0" timeOffset="79502.97">28936 13400 620 0,'0'0'214'0,"0"0"-156"15,0 0 68-15,0 0-72 16,-81 19-22-16,60-16-32 16,5-2 0-16,3-1-67 15,7 0-320-15</inkml:trace>
  <inkml:trace contextRef="#ctx0" brushRef="#br0" timeOffset="80633.12">29818 12323 737 0,'0'0'74'0,"0"0"60"0,0 0-42 16,0 0-49-16,0 0 17 16,0 0-15-16,-57-13-20 15,42 13 7-15,3 0-8 16,3 0-16-16,3 9-3 16,3 1-5-16,2 1-2 15,1 4 0-15,0 2-2 16,0 2 2-16,0-1 2 0,1 1 0 15,2-1 3 1,0 1-3-16,0 0 0 0,2 2-2 16,-2-1 5-1,4 1-4-15,-1 3 1 0,3 0 0 16,-1 4 1-16,0 0-1 16,1 2 0-16,-3 1 0 15,0-1-1-15,1 2 1 16,-4 0 0-16,-1 1 1 15,-1 2 8-15,1-1-7 16,1 3 0-16,2 1 4 16,1 2-2-16,2 2-1 15,3-1-3-15,-1 1 0 16,2 0 4-16,0-2-4 16,-1-1 0-16,-1 0 0 15,-1-3 3-15,-1 0-3 16,0-3 8-16,1 1-3 0,2 0 4 15,1 0-5-15,0 0 4 16,-2 0-1-16,0-2-6 16,-2 1 13-16,0-1-8 15,-2 0 1-15,1 3 12 16,-3-2-13-16,1 3 8 16,-2-1 2-16,1-3-11 15,-2 0 7-15,-1-3-5 16,-1-2-1-16,0-2 8 15,0 1-5-15,0-4 9 0,-6-1 6 16,-7-1-2 0,-6-2 5-16,-4 2 6 0,-3-3-12 15,-4-3-1-15,-2-2-13 16,-1-5-1-16,4-3-2 16,2-3-2-16,3-1 2 15,3 0-3-15,2 0 0 16,5-1 3-16,1-5-2 15,4-1-2-15,3 0 0 16,3-2 0-16,3 2-7 16,0-3-12-16,0 2-37 15,9 1-117-15,12 0-165 16</inkml:trace>
  <inkml:trace contextRef="#ctx0" brushRef="#br0" timeOffset="81114.64">30108 14355 508 0,'0'0'77'16,"0"0"38"-16,0 0-3 0,0 0-15 15,0 0-14 1,0 0-30-16,8 7 6 0,-10-4 21 15,-20 0 10 1,-8-1-32-16,-9-2-58 0,0 0-33 16,4 0-229-16</inkml:trace>
  <inkml:trace contextRef="#ctx0" brushRef="#br0" timeOffset="83115.12">30595 14218 470 0,'0'0'59'0,"0"0"-26"15,0 0 53-15,0 0-23 16,0 0 14-16,0 0-13 0,3-17 15 16,-3 14-31-1,0 0-37-15,0 1-3 0,0-2 1 16,0 1-8-16,0 0 5 16,0 0 6-16,-3 0 15 15,-6 2 21-15,-2-3-5 16,-3 2 8-16,-6-1-10 15,-4 2-23-15,-4 1 6 16,0 0-7-16,-1 0-9 16,3 0 8-16,3 0-7 15,4 3-3-15,4 4-6 16,6-1 0-16,3 2-1 16,1 0-3-16,5 1-2 0,0-2 4 15,0 1-2-15,0 1 3 16,0-1 0-16,0 2 1 15,6 0 0-15,3-1 0 16,6 0 0-16,0 1 1 16,3-3 1-16,3 0-2 15,0-1 0-15,0-3-12 16,-1-2-21-16,0-1-3 16,-1 0 8-16,-1 0 8 15,-1 0-1-15,-2-6 21 16,1-5 0-16,-2-1 2 15,0-2 5-15,-2-1 7 16,1 3 8-16,1-1 2 16,4 0-4-16,0-1 14 0,4-1-13 15,0 1 6-15,0-1-9 16,-2 1-8-16,-2 1 0 16,-3 2 12-16,0-1-13 15,-1 2 6-15,-1 0-9 16,2 2-5-16,4-1 1 15,1 3-1-15,4 2 1 16,1 1-3-16,-3 3 1 16,-2 0-4-16,-2 0 4 15,-3 0-3-15,-2 0 2 16,-3 4 0-16,1 5-2 16,-1 0 2-16,-4 1-3 15,-1 1 1-15,-5-2 3 16,0 4-3-16,0-2 3 0,-8 1 5 15,-8 0-4-15,-2 0-1 16,-4-4 1-16,-4-1-2 16,-2-5-1-16,-2-2-8 15,-1 0 10-15,3 0 0 16,-1-2 0-16,3-5 3 16,4-1-2-16,5 1 1 15,4 1 5-15,4 2-5 16,5 1 4-16,4 1 2 15,0 0-8-15,0 0-5 16,10 1-59-16,7-1-93 0,2 2-110 16</inkml:trace>
  <inkml:trace contextRef="#ctx0" brushRef="#br0" timeOffset="87097.96">29952 11891 388 0,'0'0'141'16,"0"0"-64"-16,0 0 95 16,0 0-26-16,0 0-49 15,0 0-34-15,0 0-5 0,0 0-1 16,0 0-29-16,0 0-11 15,0-4-7-15,0-3-8 16,0 0 7-16,0 0-8 16,0 0 3-16,0-1 9 15,3 3-5-15,6-1 1 16,1 1-7-16,2 0 3 16,0 0-2-16,3 2-2 15,-5 2-1-15,2 1 0 16,3 0-4-16,-3 0 4 15,3 5-4-15,0 4-1 16,0 2 5-16,-3 0 0 0,-3 2 0 16,-4 3 0-1,-5 5 0-15,0 4 0 0,-11 5 0 16,-10 2 7-16,-2-1-2 16,0-1-5-16,0-3 0 15,7-4 1-15,4-4-1 16,5-5 0-16,4-4 0 15,1-4-1-15,2-3-4 16,0-3 5-16,0 0 0 16,6 0 2-16,9 0 1 15,3 0-3-15,3-6 1 16,-2-3-1-16,2 2 3 16,-2-1-2-16,1 1-1 0,-1-1 0 15,0 1 2 1,-2 2-5-16,-1 1 3 0,-1 2-3 15,2 1-104 1,-5 1-186-16</inkml:trace>
  <inkml:trace contextRef="#ctx0" brushRef="#br0" timeOffset="87631.2">30986 11832 534 0,'0'0'154'16,"0"0"-77"-16,0 0-2 15,0 0-15-15,0 0-12 16,0 0-25-16,0-2-4 16,0 12 7-16,0 3 2 15,0 3 15-15,1 4-11 16,2 2-18-16,0 0 6 16,3 5-19-16,-2 2 2 15,3-3-2-15,0 5 1 16,1 2-2-16,2-1 0 15,-4 1 0-15,1-2 0 16,0-2-2-16,0 0 0 0,-1-4-40 16,0-3-80-1,-2-5-240-15</inkml:trace>
  <inkml:trace contextRef="#ctx0" brushRef="#br0" timeOffset="88131.87">31502 12346 475 0,'0'0'254'15,"0"0"-207"-15,0 0 82 16,0 0-33-16,0 0-19 16,0 0-24-16,0-2-7 15,0 2 2-15,0 0-17 16,-6 0 20-16,-21 0 0 15,-19 10-13-15,-18 2 5 0,-16 4-29 16,-9 1-12 0,-4-1 4-16,6-1-3 0,8-1 2 15,10-3-3 1,9 1 0-16,14-5 0 0,7-1-2 16,14-2 1-16,7-3-1 15,9 1 0-15,6-2 0 16,3 0 0-16,0 0-8 15,0 0 1-15,1 0-9 16,11 0 9-16,8 0-24 16,-1 1-44-16,1-1-37 15,-4 0-69-15,-1 0-462 16</inkml:trace>
  <inkml:trace contextRef="#ctx0" brushRef="#br0" timeOffset="88697.71">30516 13106 690 0,'0'0'162'0,"0"0"-86"15,0 0-17-15,0 0 6 16,0 0-21-16,0 0-28 15,43 33 1-15,-25-18-11 16,0 2-4-16,4 4-1 16,1 2-1-16,-1 2 0 15,-6-2 0-15,1-2 0 16,-5-1 0-16,-5-3 0 16,2-2 0-16,-5-2 0 15,0-5-2-15,-4-1-28 16,0-5-85-16,0-2-266 15</inkml:trace>
  <inkml:trace contextRef="#ctx0" brushRef="#br0" timeOffset="89010.97">30768 12975 844 0,'0'0'125'15,"0"0"-90"-15,0 0 43 16,0 0-43-16,0 0-7 16,0 0 49-16,-3 39-54 15,3-10-6-15,0 4-11 16,0 4-3-16,0 3-3 0,0-4 0 15,0 1-1-15,0-3-4 16,0-1-51-16,0-5-27 16,0-3 17-16,0-5-48 15,0-7-99-15,0-6-184 16</inkml:trace>
  <inkml:trace contextRef="#ctx0" brushRef="#br0" timeOffset="89569.73">31676 12736 758 0,'0'0'40'0,"0"0"67"15,0 0-7-15,0 0-33 16,0 0-10-16,0 0-21 16,3-5 2-16,-3 5 5 15,0 0 20-15,-11 0 36 16,-16 0-50-16,-15 0-38 16,-16 11-1-16,-17 3-10 15,-10 3 2-15,-3 1-2 16,0 0-1-16,10-2-2 15,9-2-4-15,13-2-18 16,11-4 0-16,16-2-5 16,7-2 8-16,8-2-8 0,6 0 6 15,4-2 14-15,1 0 5 16,3 0-2-16,0 0-15 16,0 0-20-16,0 2-53 15,0-1-29-15,0 1-97 16,6 0-530-16</inkml:trace>
  <inkml:trace contextRef="#ctx0" brushRef="#br0" timeOffset="90246.25">31068 13118 595 0,'0'0'84'0,"0"0"-10"0,0 0 39 15,0 0-20 1,0 0-39-16,0 0-26 0,68-43-3 16,-55 43-6-16,1 0-8 15,3 0-2-15,1 0 2 16,-2 0-9-16,-3 0 7 16,-2 11-6-16,-2 5-1 15,-6 1 1-15,-3 5-1 16,0 5 0-16,-7 0 15 15,-9 0 4-15,-4-1-3 16,-3-4-2-16,-4-5 10 16,0-6-12-16,-1-4 13 15,1-4 18-15,7-3-20 16,7 0-4-16,3 0 8 16,7 0 10-16,0-1 7 0,3-5-26 15,0-1-14-15,0 0-4 16,9 1-2-16,-2 0 3 15,4 2-4-15,2 1 1 16,-1 2 0-16,6 1-2 16,-1 0 0-16,0 0 1 15,-1 0 0-15,-2 0 1 16,-2 0-2-16,1 3 2 16,0 1-1-16,-1 2 0 15,2-1-1-15,2 4 1 16,3 0 1-16,-2-1-6 15,0 0 5-15,-2-1-16 0,-5-4-62 16,-1-3-78 0,2 0-88-16</inkml:trace>
  <inkml:trace contextRef="#ctx0" brushRef="#br0" timeOffset="90558.65">31530 13081 779 0,'0'0'175'0,"0"0"-142"15,0 0 48-15,0 0-13 0,0 0-40 16,0 0-6-16,0 15 18 15,0 2-26-15,-3 2-2 16,0-1-10-16,-2 1 1 16,0 3-3-16,-1-2 1 15,-2-2-1-15,-1-1 0 16,1-5-3-16,2-2-21 16,0-1-43-16,3-6-15 15,-2-3-65-15,3 0-528 16</inkml:trace>
  <inkml:trace contextRef="#ctx0" brushRef="#br0" timeOffset="90841">31526 13110 370 0,'0'0'612'0,"0"0"-589"15,0 0 56-15,0 0-20 16,0 0-16-16,0 0-25 16,42-2 0-16,-33 10-13 15,1 4-3-15,-1 3-1 16,0 0 0-16,1 2-1 16,-1 2 0-16,2-2 0 0,-1-2 1 15,-4-4 0-15,0-2-1 16,-4-5-1-16,-1-4-5 15,-1 0-136-15,0 0-272 16</inkml:trace>
  <inkml:trace contextRef="#ctx0" brushRef="#br0" timeOffset="91120.88">31723 13020 379 0,'0'0'519'0,"0"0"-474"15,0 0 58-15,0 0 14 16,0 0-14-16,0 0-64 16,-67-1-3-16,32 8-18 15,1 0-13-15,2 0-1 16,7 0-2-16,7-1-2 15,8-4 0-15,4 0-2 16,4-1-3-16,2-1-44 16,0 0-139-16,2 0-129 15</inkml:trace>
  <inkml:trace contextRef="#ctx0" brushRef="#br0" timeOffset="94578.56">32015 13006 479 0,'0'0'32'0,"0"0"-15"15,0 0 66-15,0 0 24 16,0 0-16-16,0 0-28 15,0 0 16-15,-19-31-39 16,19 25 0-16,0-1-14 16,0 0-10-16,0 0-4 15,6 0 0-15,4 2-9 16,4 0 3-16,-1 4-1 16,2-1-4-16,2 2 6 15,-3 0-7-15,0 0 4 0,-6 3-2 16,-1 2 0-16,-4 0 2 15,-3 2-3-15,0 2 1 16,0 5 20-16,-3 2-2 16,-15 4-2-16,-2 2-1 15,1-5-12-15,0-2-2 16,4-3 5-16,3-6-4 16,4-2 3-16,4-2-1 15,4-2-2-15,0 1 7 16,0-1-5-16,0 0 12 15,0 0-8-15,0 0-2 16,0 0-7-16,7 0-1 0,5 0-4 16,0 0 2-16,4 0-2 15,1 0 4-15,4 7-1 16,2 3 0-16,-3 5 1 16,-1 0-4-16,-5-1 3 15,-5 0-2-15,-9 0-4 16,0 0 7-16,0 2 3 15,-11-2 11-15,-2 0 21 16,-8-1-13-16,-3-4-5 16,-2-1-3-16,1-4-14 15,0-1 5-15,3-2-4 16,4-1 2-16,1 0 1 16,8 0-1-16,5 0-2 0,4 0 3 15,0-6-4 1,0 1-28-16,0-1-84 0,6-4-128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5:11:45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31779 12161 427 0,'0'0'80'16,"0"0"8"-16,0 0 28 15,0 0-43-15,0 0-40 16,0 0-23-16,0 0-1 16,0-3-9-16,0 3 3 15,0 0-3-15,0 0 0 16,2 2 1-16,5 2 3 0,1 0-3 16,2 0-1-16,1 0 0 15,-1-1 2-15,1-2-4 16,-5 1 2-16,0-2 0 15,-2 0 5-15,3 0-3 16,-1 0 0-16,0 0-2 16,-1-6 2-16,0-1-1 15,-5 2 2-15,1-2 0 16,-1 0 14-16,0 2 61 16,0 1-52-16,0 1-8 15,-5 2-8-15,-1-2 7 16,0 1 0-16,-4 2-10 15,-2 0-6-15,-3 0 2 0,-3 0-3 16,2 6 2 0,-1 1 1-16,3 2 6 0,2-1-5 15,4 1 1-15,2-2 3 16,0 1-7-16,5 2-1 16,-1-2 0-16,2 5 2 15,0 1 0-15,0 1-2 16,7 0 1-16,4-1 2 15,6 0-2-15,3 0-1 16,4-2 0-16,1-2 3 16,2-3-3-16,-1-3 0 15,1-3-1-15,-3 1-3 0,-4-2-10 16,-6 0-2 0,-2 0-6-16,-5 0-25 0,-1-4-102 15,-6-2-692-15</inkml:trace>
  <inkml:trace contextRef="#ctx0" brushRef="#br0" timeOffset="1228.74">32024 11445 456 0,'0'0'241'16,"0"0"-143"-16,0 0 48 15,0 0-54-15,0 0-36 16,0 0 0-16,-1-5-4 15,1 3-17-15,0 2-8 16,0 0-15-16,0 0 0 16,0 0 1-16,0 0-9 15,0 0 18-15,-5 0 10 16,-7 0 8-16,-7 0-10 0,-11 0-28 16,-12 0 3-1,-4 0-3-15,0 0 2 0,1 3-4 16,12-1 0-1,8-1 0-15,7-1-2 0,10 1 3 16,4-1-1-16,4 0 0 16,0 0-2-16,0 0 1 15,0 0-11-15,0 0-8 16,8 0-88-16,2 0-51 16,-4 0-89-16</inkml:trace>
  <inkml:trace contextRef="#ctx0" brushRef="#br0" timeOffset="2344.78">32094 11317 100 0,'0'0'473'0,"0"0"-358"16,0 0 7-16,0 0-1 15,0 0-60-15,0 0-9 16,-10-10 17-16,7 7-18 16,-2 0 6-16,1 0-1 15,4-1-29-15,-1-1-3 16,1-1-16-16,0-1-5 15,0 0-1-15,3 1-1 16,4 3-2-16,0 2 0 16,2-2-1-16,4 3 1 15,0 0-2-15,-1 0 2 16,1 0 0-16,-3 0-5 0,2 3 5 16,0 3 1-1,-3 1 0-15,1-1-3 0,-3 2 3 16,-3 0 0-1,-4 3 0-15,0 1-6 0,0 2 6 16,-11 1 0-16,-3 1 3 16,-1-2-4-16,1-1 2 15,4-6-1-15,2-3 3 16,3-3-3-16,2 1 1 16,3-2 2-16,0 0-3 15,0 0 8-15,0 0-3 16,1-7 0-16,15-6-5 15,7-1-3-15,5-3 2 16,-1 0 1-16,-1 0 0 16,-4-1-1-16,-7 4 1 0,0 3 0 15,-5 2 2 1,-4 2 1-16,0 4-3 0,-3 0 2 16,-2 0 3-16,-1 2 19 15,0 0 2-15,0-2-8 16,0 1 3-16,0 1-13 15,0-1 8-15,0 2-9 16,0 0 2-16,0 0 1 16,0 0-10-16,0 0-11 15,0 0 4-15,3 0-5 16,-1 6 9-16,2 4 2 16,1-1 1-16,-2 2 0 0,0 2 0 15,0-1 0-15,1 2 0 16,2-1-1-16,2 0 1 15,2-2 0-15,2-1-1 16,0-1-2-16,3-5-13 16,0-3-18-16,4-1-49 15,-2 0-59-15,-2-4-25 16,-5-12-283-16</inkml:trace>
  <inkml:trace contextRef="#ctx0" brushRef="#br0" timeOffset="2832.51">32300 10916 733 0,'0'0'85'0,"0"0"33"15,0 0-41-15,0 0-30 16,0 0-5-16,0 0-18 0,0-21-16 16,9 18-7-16,6 3 2 15,0 0-3-15,3 0-1 16,-2 0 1-16,-3 9 0 15,-2 0 0-15,-6 1 1 16,-4 0-1-16,-1 3 4 16,0-1-3-16,-10 2 19 15,-7 2 9-15,-1-3-10 16,0 0-5-16,5-3-8 16,1-3-4-16,8 0-3 15,2-5 2-15,2 0 0 16,0-1-1-16,2 1 0 15,11-2 0-15,3 0 0 0,2 0 0 16,-1 0 0 0,1 0-5-16,-2-3-9 0,2-3-29 15,-3 2-24-15,0 0-96 16</inkml:trace>
  <inkml:trace contextRef="#ctx0" brushRef="#br0" timeOffset="4177.1">32623 10694 648 0,'0'0'124'0,"0"0"14"15,0 0-57-15,0 0-27 16,0 0 24-16,0 0-35 0,0-22-2 16,0 22-27-16,0 0-13 15,0 0-2-15,1 0-6 16,4 10 1-16,0 8 6 16,1 9 0-16,-1 8 0 15,-1 12 7-15,-1 11-6 16,2 11 3-16,0 7 3 15,2 5-4-15,-4 2 6 16,-2-1-1-16,-1-6-4 16,0-7 1-16,-1-7-4 15,-10-10-1-15,-2-7 0 16,4-5 0-16,-1-10 0 0,4-8 1 16,1-7 0-1,2-8-1-15,3-4 2 0,0-3-3 16,0 0 1-16,0 0-4 15,1-8-47-15,10-5-71 16,1-1-102-16,-5 0-523 16</inkml:trace>
  <inkml:trace contextRef="#ctx0" brushRef="#br0" timeOffset="10262.79">32960 11174 410 0,'0'0'75'0,"0"0"12"15,0 0 11-15,0 0-6 16,0 0-41-16,0 0 13 16,0 0-2-16,13-41-43 15,-9 37 16-15,-1 0-4 16,2 0-20-16,-4 0 12 15,1 1 22-15,-2 0-21 16,0 2 9-16,0-1-2 16,0 2-2-16,0 0-15 15,0 0-13-15,0 0-2 0,0 0-2 16,0 0 3-16,-9 11 0 16,-3 2 0-16,0 2 0 15,2 1-1-15,1-2 3 16,1-1-2-16,2 0 0 15,2-1 0-15,1-1-1 16,3 2 1-16,0 4 0 16,0 2-2-16,9 0 3 15,4 4-1-15,4-3 0 16,-1-3 0-16,-3-3-1 0,0-4 1 16,0-3 0-16,0-6 1 15,0-1 2-15,0 0-3 16,1-7 0-16,-5-4 2 15,-1-1-1-15,-3 0 0 16,-5 0 1-16,0 4 10 16,0-1-11-16,-7 2 3 15,-5 2-4-15,-5 0-2 16,-3 4-1-16,1 1 3 16,0 0 0-16,3 0-3 15,5 0 0-15,5 4-3 16,4 2-143-16,2-3-80 15</inkml:trace>
  <inkml:trace contextRef="#ctx0" brushRef="#br0" timeOffset="11810.33">33195 12218 536 0,'0'0'152'16,"0"0"-67"-16,0 0 14 15,0 0-28-15,0 0-33 16,0 0-2-16,-59-28-14 16,42 28-11-16,5 0 3 15,-1 0-14-15,-4 0 3 16,2 3-3-16,1 7 5 16,1 1-6-16,3-1 1 15,4 2 0-15,2-1-1 16,2-1 1-16,1-1 0 15,1 0 0-15,0-1 1 16,0 1-1-16,0-1 0 0,6 1 0 16,4-1 1-16,5 0 1 15,2-4-2-15,7-3 0 16,-1-1 1-16,6 0-1 16,0-3 1-16,1-8 1 15,0-5 3-15,-5-2-5 16,-6-4 11-16,-5-4 11 15,0-2-10-15,-3-5 15 16,-3-2 18-16,-2-2-31 16,-6-2 0-16,0 2-13 15,0 9 4-15,-3 6-3 16,2 7 32-16,-4 2-17 0,-2 2-10 16,-5 1 4-1,1 2 6-15,-3 2-13 16,1 4 7-16,6 2-5 0,0 0-3 15,4 0-6-15,0 4-2 16,-2 11 4-16,1 8-5 16,4 0 4-16,-3 0 2 15,3 1 0-15,0-1 0 16,0 0-2-16,3-1 2 16,9 0 0-16,4 1 1 15,1-1-1-15,5 0 0 16,2-1-1-16,4-3-3 15,0 1 2-15,-8-5 2 0,-1-3-11 16,0-4-48 0,-1-5-97-16,3-2-290 0</inkml:trace>
  <inkml:trace contextRef="#ctx0" brushRef="#br0" timeOffset="12393.94">33540 12148 563 0,'0'0'31'0,"0"0"46"15,0 0 13-15,0 0-45 16,0 0-8-16,83-3 2 15,-77 8-22-15,1 6 26 16,-1 0-24-16,-6 2 7 16,0 1-9-16,0 0-9 15,-6-1 11-15,-10 1-3 16,-4-3-6-16,-3-2 4 16,2-3-13-16,0-3 10 15,7-1 7-15,3-2-12 16,8 0 16-16,3-3-7 15,5-10-15-15,18-2-2 16,10-5-14-16,0-3-1 0,0 1 9 16,-5-1 3-16,-9 5 5 15,-8 4 0-15,-6 2 2 16,-5 5 9-16,0 2-6 16,0 2 14-16,-11 1 28 15,1 1-25-15,-1 1 9 16,2 0-17-16,3 0-3 15,1 0-5-15,2 11-6 16,1 5 0-16,2 1-1 16,0 0 1-16,0 0 0 15,2 0 0-15,3 1 3 16,1 0-3-16,6 4 1 0,3-1-1 16,8-5 0-16,5 1 3 15,-1-4-8-15,4-4-6 16,-6-6-195-16,-4-3-533 15</inkml:trace>
  <inkml:trace contextRef="#ctx0" brushRef="#br0" timeOffset="16073.43">26102 15495 317 0,'0'0'143'0,"0"0"-62"15,0 0 38-15,0 0-65 16,0 0 11-16,0 0-24 16,0 0 12-16,-10-21 1 15,7 18-27-15,3 2 2 16,0-1-8-16,-1 2 0 15,1-1 2-15,0 1-15 16,0 0 2-16,0 0-9 16,0 0 1-16,0 0-4 0,3 10 2 15,10 11 0-15,1 6 1 16,2 4 3-16,-4 1-4 16,0 0 2-16,-2 0 2 15,-4-3 3-15,0 1-5 16,0-3 1-16,0-2 1 15,1-2-3-15,1-5-2 16,0-4 0-16,2-2-12 16,0-5-138-16,2-3-742 0</inkml:trace>
  <inkml:trace contextRef="#ctx0" brushRef="#br0" timeOffset="16607.98">26626 15825 489 0,'0'0'114'16,"0"0"-10"-16,0 0 5 0,0 0-23 15,0 0-48 1,0 0-5-16,18-1 14 0,-18 1 6 16,0 0 24-16,-10 0 0 15,-13 0-43-15,-5 3 0 16,-6 1-6-16,-7 0 0 15,-6 5-5-15,-10 1-15 16,-6 2 4-16,-4 1-10 16,0-2 3-16,0-2-5 15,3-1 2-15,5-2-2 16,3-2 0-16,5 2 1 16,5-3-1-16,0 1 0 0,5-1 0 15,4 0 2-15,4 2-2 16,2 1-1-16,5 2 0 15,1 0-2-15,6 1-1 16,4-2 4-16,0-1 0 16,8-2-3-16,1-3-6 15,4-1 3-15,2 0-19 16,0 0-35-16,0-2-27 16,8-8-115-16</inkml:trace>
  <inkml:trace contextRef="#ctx0" brushRef="#br0" timeOffset="18260.2">25604 16530 617 0,'0'0'121'16,"0"0"39"-16,0 0-74 15,0 0-24-15,0 0-8 16,0 0-21-16,-1-8 22 16,1 8-21-16,0 0-19 15,0 0-13-15,0 0 0 16,6 0-2-16,7 5 0 15,5 5-2-15,0 1 1 16,1 2 1-16,-1 0 0 0,3 3 3 16,0 0-3-16,-4 1 0 15,0 0-2-15,-3-3-5 16,-1-2 3-16,-2-1-32 16,-2-2-13-16,1-3-4 15,-1-2-22-15,-3-4-106 16,-1 0-440-16</inkml:trace>
  <inkml:trace contextRef="#ctx0" brushRef="#br0" timeOffset="18584.5">25794 16393 771 0,'0'0'90'16,"0"0"77"-16,0 0-90 16,0 0 8-16,0 0-42 15,0 0-28-15,-11-17-15 16,11 32-3-16,0 9 3 15,0 4 0-15,0 3 2 0,0 0-2 16,0-1-1-16,0-3-8 16,2-1-85-16,-1-3-12 15,1-4-72-15,4-5-305 16</inkml:trace>
  <inkml:trace contextRef="#ctx0" brushRef="#br0" timeOffset="19210.57">26614 16131 98 0,'0'0'461'0,"0"0"-342"16,0 0 0-16,0 0-16 16,0 0-22-16,0 0-41 15,-22 2 5-15,7 3 1 16,-4 0-4-16,-5 2-3 15,-12 1-13-15,-7 4-5 16,-15 2 0-16,-8 3 0 16,-6 0-6-16,-1-1-8 15,1-1 2-15,7-5 6 16,5-3-11-16,10-4 0 0,8-3 2 16,7 0-5-1,8 0 6-15,8 0-3 16,6 1 0-16,1-1 3 0,4 3-7 15,2-2 0-15,3 2-1 16,2 0-7-16,-1-2 2 16,2 2-3-16,0 0-28 15,0-2-47-15,5-1-60 16,8 0-63-16</inkml:trace>
  <inkml:trace contextRef="#ctx0" brushRef="#br0" timeOffset="20142.46">26338 16363 635 0,'0'0'168'0,"0"0"-24"15,0 0-52-15,0 0-26 16,0 0-21-16,0 0-2 16,-4-1-23-16,-1 14 0 15,-1 2-6-15,2 1-10 16,-3 3 0-16,-1-2-4 0,-1 2 4 16,-3-1-2-1,2 1-2-15,-1 1 1 0,5 2-1 16,2-1-5-16,4-5-5 15,0 1-23-15,0-1 6 16,9 0 21-16,1-2-9 16,1-5 13-16,2 0 1 15,-1-2-4-15,3-4 5 16,-3-2 0-16,3-1 2 16,0 0-2-16,1 0 1 15,-2-7 1-15,-4-3-1 16,0 1 0-16,-4-3-1 15,-4 1 2-15,-2-1 1 0,0 1 4 16,0 1 0 0,0 2 0-16,-8-1 5 0,-5 1-2 15,-2 4-2-15,-1 1-8 16,1 3-4-16,1 0 4 16,4 0-2-16,2 0-1 15,4 7-18-15,0-1-84 16,2-2-36-16,2-2-346 15</inkml:trace>
  <inkml:trace contextRef="#ctx0" brushRef="#br0" timeOffset="20434.75">26565 16455 615 0,'0'0'66'0,"0"0"50"16,0 0-31-16,0 0 1 15,0 0-57-15,0 0-16 16,1 62-5-16,-1-44-8 15,0 1 1-15,-5-3 1 16,2 0-2-16,0-5 0 0,1-4-17 16,2-4-177-16</inkml:trace>
  <inkml:trace contextRef="#ctx0" brushRef="#br0" timeOffset="20697.68">26653 16439 479 0,'0'0'232'16,"0"0"-122"-16,0 0 19 0,0 0-51 16,0 0-25-16,0 0-14 15,58 0-14-15,-47 6 1 16,2 1-3-16,3-1-11 15,4 1-7-15,7-3-1 16,-2 1-3-16,-4 1-2 16,-9 0-8-16,-7-4-143 15,-5 0-320-15</inkml:trace>
  <inkml:trace contextRef="#ctx0" brushRef="#br0" timeOffset="20914.08">26780 16356 682 0,'0'0'148'16,"0"0"-7"-16,0 0-48 15,-110 11-29-15,74-3-17 16,0-4-36-16,0-3-8 15,4-1-3-15,0 0-137 16,6 0-442-16</inkml:trace>
  <inkml:trace contextRef="#ctx0" brushRef="#br0" timeOffset="22072.61">27162 15351 538 0,'0'0'76'0,"0"0"56"16,0 0-34-16,0 0-13 16,0 0-30-16,0 0-26 15,-6-14 8-15,1 14-13 0,-5 0-11 16,0 7-2 0,-5 6-8-16,1 4 0 0,1 1 9 15,-2 5-10-15,6 2 5 16,3 2-6-16,4 3 7 15,2-1-6-15,0 1-1 16,0-2 2-16,6 0 12 16,2 0-13-16,2 1 5 15,4 0-7-15,-4 2 6 16,3 1-5-16,1-3 0 16,-2 2 0-16,3 2 0 15,-5-1 0-15,4 3-1 16,-2 3 0-16,1 2 2 15,2-1-2-15,-3 4 0 16,0-5 0-16,-5 0 1 0,-1-1 4 16,-1-4-5-16,-4-1 0 15,-1-5 1-15,0-4-1 16,0-3 0-16,0-3 0 16,-10-4 5-16,-2-3-3 15,-3-2-2-15,1-2 1 16,0-3 3-16,0-2-1 15,4 0-3-15,2-1 1 16,2 0 1-16,3 0-2 16,2 0-50-16,1-5-110 15,-2-3-350-15</inkml:trace>
  <inkml:trace contextRef="#ctx0" brushRef="#br0" timeOffset="22498.65">27400 16611 270 0,'0'0'416'16,"0"0"-338"-16,0 0 39 16,0 0-28-16,0 0-44 15,0 0-33-15,-92 3-7 16,73-1-2-16,5-1-3 16,4 0 0-16,7-1-1 0,1 2-77 15,2-2-327-15</inkml:trace>
  <inkml:trace contextRef="#ctx0" brushRef="#br0" timeOffset="23172.59">27796 16508 634 0,'0'0'77'0,"0"0"64"0,0 0-45 16,0 0-36-16,0 0-6 16,0 0-14-16,-42-49-12 15,24 49 7-15,-6 0-16 16,-1 0 2-16,-2 2-18 15,0 7 0-15,2 0-3 16,5-1 3-16,6 0-4 16,5 1 1-16,6 1 0 15,3-2-1-15,0 1-1 16,0 0 2-16,12-4 0 0,2 1-2 16,3-1 0-16,4-3 2 15,0-2 0-15,0 0 1 16,3 0 0-16,-1-2-1 15,1-9 0-15,-3-3 1 16,-1-5-1-16,-1 1 2 16,-1-3 1-16,-2-1 13 15,-1-3-1-15,1 0 21 16,0 0-4-16,-2-1-22 16,0 3 6-16,4 5-15 15,0 4 0-15,6 3 1 16,1 1-2-16,-1 5 0 15,-2 2-1-15,-2 1-2 16,-1 2 1-16,-6 0 2 16,1 0-2-16,-8 6-3 0,-6 5-4 15,0 2 7-15,-8 4 1 16,-14 1 2-16,-3 2 7 16,-4-3-7-16,1-3 1 15,-2-6 1-15,3-3-3 16,5-5-4-16,1 0-74 15,3-2-22-15,6-8-22 16,3-1-214-16</inkml:trace>
  <inkml:trace contextRef="#ctx0" brushRef="#br0" timeOffset="24124.25">27673 15049 541 0,'0'0'134'0,"0"0"-9"15,0 0-16-15,0 0-35 16,0 0-22-16,0 0 2 16,-13 0 3-16,12 0-11 15,1-2-22-15,0-7-12 16,0 0-4-16,7 2-6 15,6 3-3-15,3 0 1 16,0 4 0-16,0 0 0 16,2 0 0-16,-3 8-2 15,-2 11-1-15,-5 6 3 0,-8 7 2 16,0 4-1-16,-9 3-1 16,-13 1 1-16,-1-5 0 15,2-4-1-15,1-7 0 16,6-5 0-16,4-8 0 15,7-3 1-15,3-4-1 16,1-4-1-16,17 0-7 16,9 0-8-16,3-5-19 15,2-9 0-15,3 0 3 16,-1 2-18-16,-3 1-9 16,-1 4-110-16,-6 4-422 15</inkml:trace>
  <inkml:trace contextRef="#ctx0" brushRef="#br0" timeOffset="25755.53">28597 15629 458 0,'0'0'195'0,"0"0"-71"16,0 0 4-16,0 0-44 15,0 0-39-15,0 0 3 16,0-13-4-16,0 13-16 15,0 0-9-15,0 0-18 16,1 0 3-16,5 0-5 16,4 0 4-16,0 3 1 15,5-3-1-15,0 0-2 0,3 0 7 16,-3 0-7 0,1-3-1-16,-2-5 3 0,-1 0-1 15,-3-2-1-15,1-1 7 16,-4 1 15-16,-2-2 9 15,-4 2 8-15,-1 0 1 16,0 3-4-16,0 0-20 16,-12 3-1-16,-7 3-7 15,-3 1-8-15,-7 0 3 16,0 1-4-16,0 12 0 16,3 2-1-16,4 4 0 15,6 2-1-15,4-1 1 16,4-1 1-16,5-2-1 15,3-4 1-15,0-3 0 16,0-3-3-16,3 0 1 0,8 0 0 16,7-1-1-1,6-1-3-15,4-1 4 0,7-2-6 16,0-2-41-16,1 0-2 16,0 0-36-16,1-7-24 15,-1-6 16-15,-3-2-197 16</inkml:trace>
  <inkml:trace contextRef="#ctx0" brushRef="#br0" timeOffset="26167.14">29048 15127 551 0,'0'0'109'16,"0"0"-2"-16,0 0 8 16,-105 39-55-16,64-23-44 15,0-1-3-15,8 0-11 16,8-4-2-16,8-2 0 15,9-5-2-15,5-4-29 16,3 0-349-16</inkml:trace>
  <inkml:trace contextRef="#ctx0" brushRef="#br0" timeOffset="27038.31">29150 14980 337 0,'0'0'205'15,"0"0"-123"-15,0 0 18 16,0 0-31-16,0 0-20 15,0 0-16-15,42-73 0 16,-33 68-8-16,2 4-11 16,-2 1-12-16,-2 0 12 15,-1 0-10-15,3 0-1 16,0 8-3-16,-3 9 3 0,2 0 3 16,-4 6 2-16,0-2 0 15,-1 0 9-15,-3 2-8 16,0-3 5-16,0-1 1 15,-10-1-10-15,-3-2 10 16,-1-4-12-16,4-5-2 16,2-3 9-16,4-1-9 15,2-2 2-15,1-1-3 16,1 0 5-16,0 0 4 16,0 0-7-16,4-13 0 15,7-2-2-15,-1-2 1 16,5-4-1-16,0-3 0 15,0-3 0-15,0-3-1 16,0-2 1-16,-3 1 0 16,-1 1 3-16,-1 5-3 0,-6 8 0 15,-1 5 2-15,-1 7 1 16,-2 3 14-16,0 1 20 16,0-1 12-16,0 2-16 15,0-1-14-15,0 1-2 16,0 0-16-16,0 0 3 15,0 8-5-15,-3 8 1 16,-3 3 0-16,-1 0 0 16,4 0 0-16,2 0 0 15,1 3 0-15,0-1-3 16,0-2 1-16,9 0 2 16,9-4 0-16,3-2-4 0,3-4 4 15,-1-8-3-15,0-1-32 16,-1 0-77-16,-2-11-41 15,-8-8-683-15</inkml:trace>
  <inkml:trace contextRef="#ctx0" brushRef="#br0" timeOffset="27442.18">29239 14615 657 0,'0'0'21'16,"0"0"93"-16,0 0-20 15,0 0-38-15,83-57-36 16,-57 53 25-16,2 2-27 15,2 2-10-15,1 0 10 16,-1 0-17-16,-8 0 6 16,-4 5-6-16,-7 3 6 15,-4 5-3-15,-7 2-2 16,0 7 3-16,0-1 13 0,-7 0-18 16,1-4 7-1,0-4-7-15,4-2 6 0,2-1-6 16,0-2 0-16,0-1 0 15,16-3 4-15,7-1-4 16,4-3 0-16,0 0-14 16,-2-1-114-16,-3-10-560 15</inkml:trace>
  <inkml:trace contextRef="#ctx0" brushRef="#br0" timeOffset="27787.99">29783 14562 294 0,'0'0'373'0,"0"0"-254"16,0 0 10-16,0 0-75 15,0 0-30-15,0 0-16 16,0-3 9-16,0 13 5 15,0 10-12-15,-1 7 8 16,-4 5 1-16,-2 7-18 16,-3 4 14-16,0 7-15 15,1 6 1-15,-1 1 4 0,4-1-1 16,0-4-4 0,3-8 0-16,0-6-1 0,0-7 1 15,1-7 0-15,1-7-8 16,-1-3-43-1,2-6-32-15,0-3-212 0</inkml:trace>
  <inkml:trace contextRef="#ctx0" brushRef="#br0" timeOffset="28256.12">29962 14825 760 0,'0'0'105'15,"0"0"31"-15,0 0-82 16,0 0-28-16,0 0 12 15,0 0-37-15,-6 8 6 16,-7 18-7-16,2 3 0 16,1 5 1-16,1-3 1 15,3-1 0-15,5-4-2 16,1 0 0-16,0 0 0 0,7-5-2 16,11-5 4-16,0-3-2 15,1-6 1-15,-1-5-1 16,-3-2 0-16,0 0 0 15,-5-6 4-15,-1-7-4 16,-2-1 1-16,-2 0-1 16,-3 2 5-16,-2 3-1 15,0 4-4-15,0 2 0 16,-14 3-1-16,-2 0-1 16,-5 0 2-16,-1 5-8 15,1 5-84-15,0-3-356 16</inkml:trace>
  <inkml:trace contextRef="#ctx0" brushRef="#br0" timeOffset="29272.03">30406 15798 628 0,'0'0'68'0,"0"0"82"16,0 0-27-16,0 0-60 16,0 0 3-16,0 0 11 15,14-62-24-15,-32 55-9 16,-7 6-32-16,-8 1-8 0,-1 0-3 16,0 0-1-16,5 10 0 15,10 4-4-15,4 2 1 16,7 0-4-16,4 1 4 15,4-3-2 1,0-1-5-16,0 0 10 0,9-4-15 16,5-1-15-16,5-1 11 15,1-3-5-15,7-3 0 16,1-1 15-16,1 0 0 16,3-8 7-16,2-10-1 15,-2-3 3-15,1-7 0 16,-1-2-1-16,-10-3 3 15,-2-2 4-15,-10-3 0 0,-3-1 11 16,-7 2 1 0,0 1-15-16,0 4 2 0,-4 7 0 15,-6 3-3-15,-3 5 0 16,-1 4-1-16,0 7-1 16,0 3 2-16,1 3-1 15,4 0 14-15,-1 3-2 16,1 9 1-16,0 2 4 15,0 3-13-15,5 2 4 16,1-1-1-16,3-1 3 16,0 0 0-16,0 0-5 15,0 1-4-15,6-1 4 0,9 1-2 16,1 2-3 0,5 0 2-16,6 1 0 0,4-3-3 15,5-1 0-15,4-5-13 16,0-5-112-16,-5-6-87 15</inkml:trace>
  <inkml:trace contextRef="#ctx0" brushRef="#br0" timeOffset="29755.28">30818 15630 700 0,'0'0'65'0,"0"0"52"16,0 0-38-16,0 0-35 15,91-21-21-15,-77 21-5 16,2 0 3-16,-2 10-12 16,-5 4 4-16,-7 3-2 15,-2 2-7-15,-10-2 15 16,-12-1-4-16,1-3-10 15,0-4-3-15,8-4-2 16,4-5 0-16,7 0-45 16,2 0-38-16,0-13-62 15,17-3-77-15,4-4 169 16,6-2 53-16,3-3 6 0,-2 1 19 16,-1 1 10-16,-7 6 42 15,-6 5 22-15,-6 8-2 16,-4 3-39-16,-4 1-15 15,0 0-37-15,0 0-5 16,0 11 3-16,-9 6 7 16,-2 1 6-16,2 3 0 15,2 0-5-15,6 1-6 16,1-4-6-16,4 0-2 16,12-2 2-16,7-4-28 15,3-4-80-15,3-6-404 16</inkml:trace>
  <inkml:trace contextRef="#ctx0" brushRef="#br0" timeOffset="33887.36">21372 15397 476 0,'0'0'71'0,"0"0"53"16,0 0-15-16,0 0-25 15,0 0 5-15,0 0-44 0,0 0 10 16,3-10-22 0,-2 8-4-16,-1 1 8 15,0 1-3-15,0-2-6 0,0 2 0 16,0 0-18-16,0 0 13 15,-3 0 25-15,-15 0-40 16,-4 0 0-16,-8 0-1 16,-3 0-2-16,-7 3 4 15,0 3-7-15,-5 0 0 16,-1-1-2-16,-1 2 1 16,0-1-1-16,-2-2 1 15,2 0 0-15,-6 0 6 16,-9-1-6-16,-12 1 8 15,-13 2-9-15,-2 1-1 16,2 3 1-16,11 0 0 0,5 1 1 16,2 1-6-1,2 0 6-15,5-2-1 0,7-3 0 16,7-1 1-16,1-2-3 16,-1 0 4-16,-6 2-2 15,-4 1 0-15,-5 0 3 16,2 0-3-16,5 0 0 15,9-1-1-15,9-2-1 16,12-1 2-16,11-3 0 16,6 0 5-16,8 0-2 15,1 0-3-15,0 0 0 16,0 0-4-16,0 0 3 0,0-6-8 16,1 2-14-16,11 0-28 15,6-1-74-15,-1 1-91 16</inkml:trace>
  <inkml:trace contextRef="#ctx0" brushRef="#br0" timeOffset="34570.11">20729 15574 50 0,'0'0'471'16,"0"0"-377"0,0 0 70-16,0 0 24 0,0 0-71 15,0 0-57-15,-26 0 0 16,7 3-20-16,-7 0-5 15,-6 3 1-15,-8 2 0 16,-7 0-14-16,-8 3-17 16,-2 1 4-16,-2 1-9 15,-2-2 0-15,-1-1-1 16,1-1 1-16,0-2 4 16,4-3-4-16,2 0 1 15,1-1-2-15,2 2 1 16,9 1-1-16,5 2 1 15,9-1 0-15,6 0 0 16,8-1-2-16,2-3 1 0,7 0 0 16,1-2-3-16,4 1 3 15,1-2 0-15,-2 0 1 16,1 0 1-16,-1 0 1 16,0 0-3-1,2 0 1-15,0 0-20 0,0 0-4 16,0 0 2-16,0 0-2 15,5 0 14-15,6 0 8 16,1 0-31-16,1 0-73 16,-1-3-52-16,-4-2-478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5:17:11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2542 2356 690 0,'0'0'89'16,"0"0"77"-16,0 0-97 16,0 0 2-16,0 0-7 15,0 0-10-15,0 0-31 16,-21-25 7-16,21 25 1 0,0 0-3 15,0 0-11-15,0 0 10 16,0-1 3-16,0 1-9 16,0 0-7-16,0 0-13 15,0 0-1-15,0 0-4 16,0 0-9-16,0 0 2 16,0 15 0-16,9 6 11 15,-1 3 1-15,0 2 1 16,-3-3-4-16,-2 3 1 15,-3-1 1-15,0 1 1 16,0-3-1-16,0-1 0 16,0-1 3-16,-2-4-3 15,2-3 0-15,0-3-4 0,0-2-18 16,0-4-7-16,0-2-20 16,0-1-29-16,-3-2-75 15,-1 0-157-15</inkml:trace>
  <inkml:trace contextRef="#ctx0" brushRef="#br0" timeOffset="899.99">2530 2403 138 0,'0'0'549'16,"0"0"-435"-16,0 0-16 0,0 0-4 16,0 0-33-16,0 0-45 15,-14-68 8-15,14 59-1 16,0-4-4-16,0 1 9 15,0 1-5-15,2-3-15 16,7 1-1-16,3 1-2 16,1-1-2-16,1 0-1 15,-1 2-1-15,1 1 6 0,0 1-3 16,-3 2-3-16,-2 1 5 16,3 2-6-16,-3 0 2 15,0 1-2-15,4 2 1 16,-1 1-2-16,3 0 1 15,-3 0 0-15,7 0 1 16,-4 3-1-16,0 5 0 16,3 2 0-16,-2 1-1 15,-2 4 1-15,-1 0 0 16,-4 2 2-16,2 3 10 16,-5-1-9-16,1 1 6 15,-1 4-1-15,0 0-1 16,-3 2 7-16,2 1-6 0,-2-2-2 15,-3-3 6-15,3 1-12 16,-2-3 2-16,3-2-2 16,-1 0 0-16,-1-4 1 15,1 1 0-15,0-5 1 16,-3-2 1-16,3-2-3 16,-3-2-1-16,0-1 0 15,0-2 2-15,0-1-1 16,0 0 4-16,3 0 2 15,-3 0 19-15,0 0-5 16,0-4-12-16,0-6-3 16,0 0-4-16,0-1 13 0,0-1-5 15,-3 1 2 1,-6 0 10-16,-1 0 2 16,-2 0-13-16,-2 1 4 0,-4 3-14 15,-4-1 5-15,2 4-5 16,-3 1 0-16,-3 1 0 15,4 0-2-15,2 2 1 16,-2 0-1-16,3 0-3 16,4 0 2-16,2 4 3 15,2 1-2-15,5 2 0 16,0-3-9-16,1 2-2 16,4-2-11-16,-2-1-28 15,3 0 31-15,0-1-60 16,0 0-18-16,0-2-65 15,7 0-266-15</inkml:trace>
  <inkml:trace contextRef="#ctx0" brushRef="#br0" timeOffset="1567.79">3037 2397 482 0,'0'0'78'0,"0"0"54"15,0 0-28-15,0 0-49 16,0 0-4-16,0 0-15 15,91-24-5-15,-74 30-15 16,-4 5 18-16,-4 3-18 16,-3 2-1-16,-6-1 8 15,0 3 10-15,0 0 16 16,0 1-20-16,0 0-17 16,-6-2-1-16,-2-2-10 15,3-4-1-15,-1-4 0 16,4-1 0-16,2-3 0 0,-1-3 0 15,1 0 0 1,-2 0 22-16,-1-1 12 0,2-11-9 16,-1-4-5-16,-1 0-12 15,3-1 3-15,0-1 3 16,0-1 14-16,3 3-8 16,5 2-9-16,-1 3 1 15,0 2-7-15,4 0-5 16,1 2-2-16,6 3 2 15,1 1-8-15,-1 3 7 16,0 0-2-16,-3 0 3 16,4 0 0-16,-5 0-1 0,-1 0 0 15,1 0-1 1,-4 1-2-16,2 5 4 16,-3 0-6-16,4 1 0 0,-1 1 6 15,2 0-4-15,1 4 2 16,-3-1 1-16,1 3-3 15,-7 0 1-15,0 1-4 16,-3 0-10-16,0-4-38 16,-3-1-3-16,0-6-42 15,0-3-169-15</inkml:trace>
  <inkml:trace contextRef="#ctx0" brushRef="#br0" timeOffset="2033.07">3640 2396 462 0,'0'0'592'0,"0"0"-477"16,0 0 4-16,0 0-26 16,0 0-72-16,0 0-19 15,-30 18-2-15,9-4 5 16,5 2-2-16,2-2-1 15,1 3-2-15,7-2-4 16,0 1 4-16,6-2-3 16,0-3-2-16,3 2-12 0,14-3-9 15,8-3 7-15,3-1 7 16,2-6 6-16,-3 0 0 16,-5 0-5-16,-5-6 11 15,-4-8 0-15,-7-1 2 16,3 2 17-16,-6-1 6 15,-3 2 14-15,0 1 15 16,0 2-21-16,0 1-2 16,0 2-9-16,0 0-16 15,-6 2 6-15,0-1-4 16,-2 0-6-16,-3 0 0 16,-3 1-2-16,1 0-1 15,-1 1 0-15,5 3-3 16,4-3-21-16,5-1-133 0,0-5-119 15,28-8-758-15</inkml:trace>
  <inkml:trace contextRef="#ctx0" brushRef="#br0" timeOffset="2368.31">4041 2274 940 0,'0'0'181'0,"0"0"-129"16,0 0-11-16,0 0 14 15,0 0-55-15,0 0-2 0,0 0 2 16,20 26 7-16,-10-10 21 16,2-1 4-16,-3 5-7 15,0 1 5-15,0 1-13 16,1 0-2-16,-4 0-1 15,0-1-12 1,-1 2-2-16,-2-2-1 0,1-1 1 16,-4-5 0-16,0-4-3 15,0 1-13-15,0-5-27 16,-4-1-9-16,-4-1-43 16,-2-5-86-16,-8 0-310 15</inkml:trace>
  <inkml:trace contextRef="#ctx0" brushRef="#br0" timeOffset="2565.86">3874 2476 1019 0,'0'0'111'16,"0"0"2"-16,0 0 39 15,0 0-68-15,0 0-55 16,0 0-21-16,-10-10-8 15,17 10-22-15,10 0 4 16,11 0 18-16,11 0-59 16,10 0-80-16,3 0-67 0,-4-3-193 15</inkml:trace>
  <inkml:trace contextRef="#ctx0" brushRef="#br0" timeOffset="3466.03">4256 2342 631 0,'0'0'204'0,"0"0"-57"15,0 0 9-15,0 0-26 16,0 0-27-16,0 0-59 16,0-14-32-16,0 14-12 15,0 0-15-15,0 4 15 16,0 8 0-16,0 0 2 16,3 2 2-16,-1 3-3 15,1-1 13-15,-3 4 11 16,0 1-10-16,0 1 0 0,0 4-12 15,0-4-3-15,5-1 0 16,0-1-2-16,4-6 0 16,-1-2 1-16,0-6 2 15,-2-2-1-15,2-4 0 16,1 0 1-16,7 0 0 16,-1-12-1-16,3-6-2 15,4-4 2-15,-2 3 0 16,-2-1-1-16,-3 5 0 15,-5 3 1-15,-4 5 5 16,-3 6-5-16,3 1-1 16,-1 0-8-16,5 0-5 15,0 11 13-15,1 5-2 0,4-1 3 16,-3-3 1 0,1-3-1-16,-1 0 0 0,0-4-1 15,4-2 2-15,5-3 3 16,0 0 2-16,3-10-6 15,3-6-15-15,-5-3-4 16,-5 1 5-16,-4-2 13 16,-9 2 2-16,-2 5 4 15,-2 3 2-15,0 3 27 16,-2 5 11-16,-9-3-18 16,-4 4-27-16,0 1-1 15,3 0-9-15,3 0 9 0,4 7-5 16,0 3-3-16,0 2 7 15,2 2-2-15,3 0 2 16,0 2 1-16,0 0-6 16,13 1 3-16,5-2 4 15,12-1 0-15,3-1 6 16,7-3-5-16,-1-5-1 16,-5-5 3-16,-1 0-1 15,-6-1-3-15,-3-12 1 16,-6-4 0-16,-5 2 3 15,-4 1-3-15,-4 0 2 16,-2 4 5-16,-2 4-5 0,2 3 14 16,0 2-5-16,6 1-10 15,0 0-2-15,12 0-5 16,3 0 6-16,4 0-1 16,-4 5 4-16,-2 4-3 15,-5 4 3-15,1-1-2 16,-5 0 15-16,-1 0 2 15,-3-1-6-15,-3-1-3 16,1-1-8-16,-4 0 1 16,5-4-2-16,4-5-9 15,12 0-61-15,4 0-172 16,0-13-138-16</inkml:trace>
  <inkml:trace contextRef="#ctx0" brushRef="#br0" timeOffset="3916.94">7585 2095 760 0,'0'0'147'0,"0"0"-25"0,0 0-48 15,0 0-1-15,0 0-27 16,0 0-2-16,0-1 29 15,0 1-8-15,0 5 1 16,0 1-17-16,0 4-27 16,3 1 2-16,4 6-17 15,-1 3 3-15,0 6-7 16,0 3 1-16,0 2-3 16,-2-2-1-16,2 1 2 15,-3 1-4-15,0-1 2 0,2-2-21 16,-2-2-4-1,0-7-30-15,0-6-56 0,0-9-75 16,-3-4-117-16</inkml:trace>
  <inkml:trace contextRef="#ctx0" brushRef="#br0" timeOffset="4223.67">7595 2160 748 0,'0'0'70'16,"0"0"65"-16,0 0-79 15,0 0-21-15,0 0-7 16,97-24 2-16,-67 24-3 15,3 3-10-15,1 11-2 16,-1 2 6-16,0 0-9 16,-2 0-2-16,-1-2-8 15,0-4 0-15,1-3-4 16,3-4-9-16,-4-3-129 16,-3 0-301-16</inkml:trace>
  <inkml:trace contextRef="#ctx0" brushRef="#br0" timeOffset="4471.01">8295 2091 970 0,'0'0'181'16,"0"0"-108"-16,0 0-22 15,0 0-14-15,0 0-20 16,0 0 16-16,-39 24-18 15,9-8-2-15,-6 2 4 0,-4 0-16 16,3-1-1 0,6-2 0-16,6 0-7 15,8-7-5-15,6-2-76 16,4-3-18-16,7-3-29 0,0 0-138 16</inkml:trace>
  <inkml:trace contextRef="#ctx0" brushRef="#br0" timeOffset="4738.29">8223 2139 753 0,'0'0'107'16,"0"0"7"-16,0 0 25 15,0 0-47-15,0 0-13 0,12 86-26 16,-12-69-20-16,0 1-20 15,0 2-10-15,0 4-3 16,6 6 3-16,3 2-1 16,2 5-4-16,2-1 3 15,3 0-1-15,-1-4 0 16,2-5-26-16,-1-7-79 16,-1-7-85-16,0-9-299 15</inkml:trace>
  <inkml:trace contextRef="#ctx0" brushRef="#br0" timeOffset="5150.1">8568 2437 1119 0,'0'0'123'15,"0"0"-61"-15,0 0-16 16,0 0-36-16,0 0-9 15,0 0 6-15,43 4 0 16,-23-4-6-16,3 0 4 16,3-11-5-16,-4-5 1 15,-7-1 0-15,-3-1 0 16,-9 3 11-16,-3 4 15 16,-3 4 46-16,-17 3-51 15,-9 4-22-15,-6 0 0 16,-5 0-4-16,4 9 2 15,8 4 1-15,8 5 1 0,9 2-11 16,6 1 6-16,5-3-5 16,0 2-15-1,6-6 13-15,12-3-4 0,7-1 16 16,4-1 1-16,2-2 2 16,6-3-2-16,4-3-1 15,2-1-14-15,2 0-81 16,-3 0-111-16,-2-12-119 15</inkml:trace>
  <inkml:trace contextRef="#ctx0" brushRef="#br0" timeOffset="5416.66">9026 2286 1165 0,'0'0'202'0,"0"0"-55"15,0 0-63-15,0 0-37 16,0 0-19-16,0 0-12 16,0-16-16-16,0 20-21 15,0 13 21-15,3 5-2 16,-2 6 6-16,1 3-4 16,-2 1 0-16,0 2 0 15,6-3-3-15,0 0-11 0,0-1-14 16,4-2-36-16,2-7-52 15,-5-6-34 1,-2-8-46-16,-5-7-82 0</inkml:trace>
  <inkml:trace contextRef="#ctx0" brushRef="#br0" timeOffset="6337.41">8880 2424 968 0,'0'0'190'16,"0"0"-73"-16,0 0 8 16,0 0-72-16,0 0-53 15,0 0-14-15,53-5 13 16,-12 10-2-16,5-2-53 0,-3-3-70 16,2 0 7-16,-9-1 12 15,-8-11 8-15,-6-3 14 16,-8 2 79-16,-7 0 6 15,-5 3 72-15,-2 7 50 16,0 0-14-16,0 2-18 16,0 1-45-16,-2 0 8 15,-1 0-30-15,0 0 5 16,3 0-8-16,0 7-14 16,0 9 11-16,0 5 14 15,0 3 24-15,0-2-23 16,0 1-13-16,0-3-2 0,0 0-6 15,0-2-9 1,0 2 7-16,-1-2-9 0,1-2 0 16,0-5-9-16,0-2-43 15,0-5 7-15,4-2 20 16,11-2-8-16,0 0 15 16,9-2-16-16,3-9 15 15,-2-2 15-15,8-1 4 16,-5-1 1-16,-2 4-1 15,-1 1 3-15,-4 7 10 16,0 3-8-16,-6 0 10 16,1 4-9-16,-2 9-5 15,-1 4 12-15,2 2 9 16,0-1-3-16,0-3 5 16,-3-5-22-16,1-3 11 0,-2-3-8 15,-1-2-3-15,8-2 6 16,7 0-2-16,4 0-6 15,3-13-43-15,1-2-7 16,-6-2 24-16,-7 3 6 16,-10 1 20-16,-9 5 4 15,-1 0 14-15,0 4 35 16,-11 1-25-16,-1 2-26 16,-6 1-2-16,6 0 0 15,0 0-2-15,-1 7-2 16,5 3 4-16,2 1 0 15,3 1 6-15,3-1-2 0,0 0 3 16,1 0-4-16,16-4-2 16,8 0 4-16,10-5-1 15,2-2 1-15,5 0 1 16,-8 0-3-16,-4-10-3 16,-12-1 7-16,-5-2-6 15,-10 1 12-15,-3 0 7 16,0 1 26-16,-6 1-28 15,-7 3-18-15,-1 1-1 16,4 2-1-16,-2 2-7 16,6 2 6-16,1 0-51 0,2 0-27 15,3 0-62-15,5 0-98 16,31 9-364-16</inkml:trace>
  <inkml:trace contextRef="#ctx0" brushRef="#br0" timeOffset="6832.76">10382 2505 1117 0,'0'0'77'15,"0"0"39"-15,-91-19-44 16,60 19 2-16,4 0-35 16,10 6-36-16,6 11-6 0,5 5-2 15,6 5-6 1,0 0 10-16,4-2-8 0,12-5 8 15,1-7-1-15,1-3-5 16,5-6 7-16,4-4 4 16,5 0 1-16,2-2 7 15,0-13-10-15,2-4 2 16,5-3 4-16,3-5-8 16,1-7 8-16,-9-11-2 15,-5-9 25-15,-13-5 20 16,-9-1-36-16,-9 4-4 15,0 9 6-15,-15 4-6 16,-10 5 19-16,-5 5 0 16,2 7-16-16,1 8-4 15,3 8-9-15,6 7-2 0,2 3 0 16,0 0-11-16,0 11 8 16,1 12 1-16,-1 5 2 15,7 7 1-15,4 7-9 16,5 4 9-16,0 6 0 15,2 2-2-15,13-4 1 16,9-3 1-16,6-12-8 16,-1-11-67-16,3-11-93 15,-7-10-121-15,-3-3-381 16</inkml:trace>
  <inkml:trace contextRef="#ctx0" brushRef="#br0" timeOffset="14567.31">2737 4375 531 0,'0'0'283'16,"0"0"-246"-16,0 0 27 16,0 0-12-16,0 0-7 0,0 0-3 15,0 0 6-15,27 49 0 16,-19-23-25-16,2 2-7 16,2 2 2-16,-3-2-10 15,0-2-7-15,-2-1 4 16,1-2-4-16,-5 1 1 15,1 0-2-15,-1-4 0 16,-3-3-7-16,3-6 7 16,-3-4-79-16,0-7-84 15,0 0-609-15</inkml:trace>
  <inkml:trace contextRef="#ctx0" brushRef="#br0" timeOffset="15047.24">2767 4388 681 0,'0'0'213'0,"0"0"-143"15,0 0 40-15,0 0-40 16,0 0-6-16,0 0-14 15,-55-69-11-15,52 58 5 16,3 1-17-16,0 0-12 0,0 0-6 16,0-2-8-16,6-2-1 15,10-4 0-15,-1 1-7 16,3 3 6-16,2 4-1 16,2 4-4-16,5 4 2 15,-2 2-2-15,5 0 5 16,-5 0 1-16,-2 6-6 15,2 1 4-15,-4 2 2 16,-1 1 0-16,-6 3-3 16,-9 3-2-16,-5 2 2 15,0 3 3-15,-14 2 0 16,-8 0 1-16,-3-4-1 0,1-2 4 16,0-4 2-1,-2-4-6-15,9-3 0 0,0-3-3 16,7-3-12-16,5 0 3 15,2 0-23-15,3-4-34 16,0-9-112-16,0-4-265 16</inkml:trace>
  <inkml:trace contextRef="#ctx0" brushRef="#br0" timeOffset="15681.35">3689 3958 638 0,'0'0'260'16,"0"0"-175"-16,0 0-27 15,0 0-15-15,0 0-16 16,0 0-2-16,0 0-12 16,-10 33 21-16,-1-8 11 15,-2 9-9-15,-8 7 2 16,2 4-18-16,-1 3-1 15,7 0-5-15,5-2-14 16,7-2 0-16,1-3 0 16,0-3-7-16,7-3 6 15,5-7-6-15,3-4 2 0,-2-4 4 16,4-5-7-16,4-2 4 16,4-3 4-16,2-1-7 15,7-5 6-15,2-3-2 16,9-1-6-16,1 0-15 15,2 0-24-15,-5-7-19 16,-10-4-40-16,-13-1-149 16</inkml:trace>
  <inkml:trace contextRef="#ctx0" brushRef="#br0" timeOffset="16004.24">4109 4210 992 0,'0'0'77'0,"0"0"-12"16,0 0 25-16,0 0-34 15,0 0-41-15,0 0-15 16,0 9-7-16,8 5 6 16,4 3 1-16,-1 1 0 0,4 2 1 15,-5 1 0-15,2 1-2 16,-3 2 0-16,0-5-24 16,-1-2 7-16,-3-4-4 15,3-8-49-15,-5-5-45 16,1 0-346-16</inkml:trace>
  <inkml:trace contextRef="#ctx0" brushRef="#br0" timeOffset="16719.23">4201 4178 937 0,'0'0'76'0,"0"0"-35"16,0 0 80-16,0 0-49 15,0 0-7-15,0 0 0 16,-43-61-33-16,43 44-16 16,7-5-16-16,11-2 1 15,7 0-5-15,1 3 1 16,2 4 0-16,-1 4 3 15,0 2-6-15,1 2 5 16,-4 3-2-16,-4 2 2 0,-3 3-3 16,1 1-4-16,-1 0 8 15,2 0-2-15,-4 4-4 16,-3 6 4-16,-3 3 2 16,-6 3 0-16,-3 2-6 15,0 3 6-15,-2 3 0 16,-15 1 1-16,-5 2-1 15,-3-2 6-15,-3 0-5 16,4-7-1-16,4-5 7 16,6-5-5-16,3-3-2 15,1-2 1-15,4 0 1 16,0-3 17-16,4 0 44 16,2 0-17-16,0-1-29 15,0-6-17-15,0-2 0 0,11 1-3 16,8 1-7-16,5 3 7 15,1 4-5-15,1 0 0 16,4 0 6-16,-5 12-4 16,-3 4 4-16,-5 2-6 15,-2-1 1-15,-8 0 6 16,-7 1-2-16,0 0 3 16,-6-1 1-16,-13 1 2 15,4-4-3-15,-6-4 0 16,1-3 4-16,-2-3-3 15,0-1-1-15,1-3 1 16,3 0-4-16,6 0-16 16,8 0 3-16,1 0-3 0,3 0-10 15,0-4-45 1,0-1 2-16,11 0-103 0,3 1-169 16</inkml:trace>
  <inkml:trace contextRef="#ctx0" brushRef="#br0" timeOffset="17333.25">4733 4412 639 0,'0'0'197'0,"0"0"-86"16,0 0-48-16,0 0 1 16,0 0-37-16,0 0 7 15,20-66-8-15,-4 58-14 16,-2 3 6-16,2 3-13 16,1-1-2-16,-1 3-3 15,2 0 1-15,1 0-3 16,-4 0 2-16,-1 4 0 15,-7 6-2-15,-5 3 0 16,-2 2 2-16,0 2 5 0,-12 3-4 16,-11-3 10-1,0-2 7-15,0-4-13 0,7-2 4 16,2-5-7-16,11-3 4 16,3-1 6-16,0 0 16 15,0 0 24-15,0-1-39 16,11-6-13-16,9 0-6 15,5 3-15-15,3 1-8 16,3 3 22-16,-2 0 1 16,-4 11 6-16,-6 4-3 15,-5 5-3-15,-7 0 5 16,-5 2 1-16,-2-4 0 0,0-4 3 16,-11-4-1-1,-11-5 11-15,2-2-6 16,-8-1-2-16,4-2 2 15,-3 0-7-15,5 0-1 16,1-9-6-16,8 2-17 0,5 0 13 16,5 1-3-16,3 2-7 15,0-3-22-15,2 0-94 16,12-4-407-16</inkml:trace>
  <inkml:trace contextRef="#ctx0" brushRef="#br0" timeOffset="17865.72">5663 4074 554 0,'0'0'48'15,"0"0"82"-15,0 0 24 16,0 0-47-16,0 0-28 16,-103 77-28-16,69-54 1 0,3-1 2 15,-1-1-26-15,1 1-4 16,7-1 14-16,-2-1-1 15,4-2-31-15,3-1 9 16,5-3-9-16,7-2-5 16,4-4-2-16,3-2 0 15,0-1-2-15,0-2 0 16,12 0 3-16,10-2 4 16,9-1-2-16,10 0 5 15,6 0-5-15,3-3-1 16,-1 0-1-16,-4 2 0 15,-5 0-2-15,-7 1-1 16,-5 0 3-16,-7 0 0 0,-6 0 0 16,-3 0-1-1,-3 0 0-15,1 0 1 16,-2 0-15-16,-4 0-51 0,-2 1-18 16,-2 3-35-16,0 2-32 15,-17 1-259-15</inkml:trace>
  <inkml:trace contextRef="#ctx0" brushRef="#br0" timeOffset="18121.36">5379 4510 435 0,'0'0'598'0,"0"0"-528"15,0 0 44-15,0 0-24 16,0 0-32-16,0 0-51 16,105 0-6-16,-75 0-1 15,0 0 0-15,1 0-1 16,-3 0 1-16,2 0-8 16,0 0-18-16,-2 0-49 15,4 0-63-15,-6-9-223 16</inkml:trace>
  <inkml:trace contextRef="#ctx0" brushRef="#br0" timeOffset="18763.66">5960 4136 738 0,'0'0'191'0,"0"0"-73"16,0 0-3-16,0 0-24 16,0 0-17-16,0 0-43 15,15-34-30-15,1 27-1 16,2 3 0-16,3 1-1 16,4 3-1-16,-2 0 1 15,-2 0-10-15,-2 4 10 16,-4 7-2-16,-2 3-3 15,-5 3 5-15,-8 2 2 16,0 2 2-16,-8 3 14 16,-16-2-4-16,-1 1-1 15,0 0-6-15,1-4-5 0,6-1-1 16,5-3 0-16,4-7 0 16,6-1 0-16,1-4-1 15,2-3-2-15,0 2 3 16,0-2 0-16,3 0-4 15,9 1 4-15,6 1 1 16,6-2 2-16,4 0-2 16,3 0 8-16,2-8-7 15,0-2 1-15,-3-1 5 16,-2 1-8-16,-8 3 0 0,2-2-1 16,-6 4-1-1,-5-2-7-15,3-1-104 0,-1-5-145 16</inkml:trace>
  <inkml:trace contextRef="#ctx0" brushRef="#br0" timeOffset="19133.59">6467 3982 792 0,'0'0'180'0,"0"0"-62"16,0 0-8-16,0 0-44 16,0 0 2-16,0 0-28 15,0-4-19-15,2 4-19 16,4 0-2-16,8 13 0 15,5 3 11-15,1 7 37 16,6 2-16-16,-4 5-17 16,-4 3 10-16,6 7-6 15,-9 5 0-15,1 2-12 16,-7 1 6-16,-9-1-13 16,0-7 10-16,-25-3-5 0,-11-7-5 15,-12-11-91-15,-4-9-199 16</inkml:trace>
  <inkml:trace contextRef="#ctx0" brushRef="#br0" timeOffset="25879.21">7553 4093 174 0,'0'0'86'0,"0"0"-59"0,0 0 54 16,0 0 30 0,0 0-28-16,0 0 32 0,0 0-6 15,0 0-56-15,0 0 17 16,0 0-1-16,0 0-31 15,2 0-1-15,-2 0 9 16,0 0-22-16,0 0 7 16,0 0-4-16,0 0-25 15,0 0 3-15,0 0-5 16,0 0 0-16,0 0-1 16,0 0 4-16,0 0-3 15,-2 0 40-15,-19 0 41 16,-14 0-60-16,-12 3-15 15,-2 3-4-15,3 1 2 0,3-2-2 16,7 1-2-16,11-2 0 16,8 0-3-16,6-2 0 15,6-2 3-15,5 0-8 16,0 0-18-16,0 0-30 16,0 0-37-16,3 0 0 15,13 0-145-15,3 0-450 16</inkml:trace>
  <inkml:trace contextRef="#ctx0" brushRef="#br0" timeOffset="26228.28">7538 4243 480 0,'0'0'40'0,"0"0"78"16,0 0 21-16,0 0-64 15,0 0-1-15,0 0-7 16,5 4-20-16,-5-2 3 16,0-1-4-16,0 1 0 15,-3 0 29-15,-15 4-1 16,-12 1-22-16,-4-1-3 0,-5-1-23 15,0-1-16 1,11-4-10-16,1 0 3 0,11 0-6 16,7 0 3-16,6 0-31 15,3 0-14-15,0 0-43 16,10 0-41-16,11-9-113 16</inkml:trace>
  <inkml:trace contextRef="#ctx0" brushRef="#br0" timeOffset="27425.68">8493 4023 621 0,'0'0'96'15,"0"0"-16"-15,0 0 11 16,0 0 0-16,0 0-51 0,0 0 6 16,9 37-25-16,-3-22-2 15,0 5-9-15,4-1-9 16,1 1 2-16,1 0-2 16,-3-1-2-16,-3-1 1 15,-2-2-25-15,-1-1-1 16,-3-4 13-16,0-2-56 15,0-4 22-15,0 1-23 16,0-2-82-16,0-2-10 16,0-2-120-16</inkml:trace>
  <inkml:trace contextRef="#ctx0" brushRef="#br0" timeOffset="28028.8">8449 3959 511 0,'0'0'106'0,"0"0"75"0,0 0-54 15,0 0-46-15,0 0-42 16,0 0 12-16,-19-53 0 16,19 43-24-16,0-3 11 15,0 0-10-15,0 0-24 16,0 2 9-16,5 3 7 15,7 0-13-15,4-1-7 16,1 2-1-16,7 0-2 16,1 0 3-16,0 3 0 15,-1 1-2-15,2 3-1 16,-4 0 2-16,0 0 1 16,-5 1-1-16,4 9-2 0,-5 2 3 15,-1-1 0-15,3 1-1 16,-8 1 2-16,-1 1-2 15,-7 3 1-15,-2 3-4 16,0 1 3-16,-12 1-4 16,-10 1 1-16,-8-4 3 15,-3-4-3-15,0-4-5 16,0-5 0-16,2-3-13 16,7-3 8-16,6 0-32 15,6 0 22-15,9 0 5 16,3-6-36-16,0-1-19 15,8-4-56-15,11 0-471 0</inkml:trace>
  <inkml:trace contextRef="#ctx0" brushRef="#br0" timeOffset="37676.58">9166 3454 703 0,'0'0'103'0,"0"0"-46"16,0 0 18-16,0 0 0 15,-97 0-41-15,84 0-7 16,2 5-7-16,1-1-11 15,7 1 0-15,-2 1-6 16,5 0-2-16,0 1 4 16,0 1-4-16,0 3 9 15,0 0-5-15,0 4-3 16,3 0 7-16,2 4 7 16,-2 4 10-16,4 4-2 15,-1 3-9-15,0 2 4 0,-1 1 13 16,-2 2-16-16,0 5 4 15,1 2-3-15,-3 3 4 16,1 6 5-16,-1 1-21 16,1 0 4-16,-1 1-7 15,-1-6-1-15,0-4 4 16,0-5-3-16,0-4 2 16,0-2-4-16,0-1 0 15,0-4 0-15,5-4 0 16,-2-5 1-16,3-7-1 15,-4-4 0-15,-1-5 2 16,-1-2 2-16,2 0-4 0,-1 0 11 16,3 0-2-1,1 0-7-15,-1-6 6 0,1-1-7 16,-1 1 0 0,1 1-1-16,2-1 1 0,2 2-4 15,2 1 2 1,5 2-8-16,-2 0 3 0,2 1-14 15,2 0-25-15,0-5-42 16,-2-2-100-16,2-3-351 16</inkml:trace>
  <inkml:trace contextRef="#ctx0" brushRef="#br0" timeOffset="38022.56">9391 4037 810 0,'0'0'125'0,"0"0"-73"16,0 0-25-16,0 0-15 16,0 0 10-16,0 0 3 0,8 35-9 15,-5-19-2-15,3 2 2 16,3 0-14-16,-2 4-2 16,1 0 0-16,-4-1 0 15,2-1-3-15,-3-5-11 16,-2-3-33-16,-1-6-7 15,2-6-153-15</inkml:trace>
  <inkml:trace contextRef="#ctx0" brushRef="#br0" timeOffset="38742.37">9388 3983 753 0,'0'0'178'15,"0"0"-105"-15,0 0 42 16,0 0-25-16,0 0-11 16,0 0-4-16,-39-65-21 15,38 52-38-15,1-3-10 16,0 3-4-16,1 0-2 15,13 0-1-15,2 4-1 16,2-1-12-16,2 3 13 0,1 4-3 16,0 2 3-1,-4 1-1-15,3 0-4 0,-1 0 5 16,3 1-2-16,-3 6 0 16,-2 0 3-16,-5 0 0 15,-3 3-2-15,-3 0 1 16,-4 4-9-16,-2 5 6 15,0 2 4-15,0 4 0 16,-12 2 7-16,-3 0-7 16,-3-5 0-16,-2-1 5 15,-2-4-4-15,3-4-1 16,2-4 0-16,6-4 0 0,3-3 5 16,2-2 2-16,6 0 24 15,0 0 6-15,0-3-33 16,3-6-4-16,13-1-8 15,5 2-3-15,5 2 4 16,-1 3 2-16,5 3 0 16,-3 0 5-16,-4 0-8 15,2 7 6-15,-2 8-3 16,-3 0-6-16,-4 1 10 16,-6 0-4-16,-8 3 3 15,-2 1-1-15,0 1-12 16,-13-2 6-16,-4 1-2 15,-2-4 7-15,0-2-11 16,-1-4-22-16,2-3 23 16,0-4 8-16,-1-2-6 15,1-1-13-15,6 0 10 16,6 0 6-16,4 0-4 0,2-3-19 16,0-2-33-16,0-4-26 15,13 1-266-15</inkml:trace>
  <inkml:trace contextRef="#ctx0" brushRef="#br0" timeOffset="38988.72">9903 4150 1060 0,'0'0'107'0,"0"0"-52"0,0 0 9 16,0 0-21-16,0 0-24 16,0 0 8-16,21 41-7 15,-18-22-11-15,-1 4-7 16,-2-3 1-16,0-3-3 16,0-3-51-16,0-7-155 15,0-7-75-15</inkml:trace>
  <inkml:trace contextRef="#ctx0" brushRef="#br0" timeOffset="39416.57">10218 3473 936 0,'0'0'104'16,"0"0"-14"-16,0 0 17 15,0 0-70-15,-124-2-6 16,69 2 8-16,0 0-19 16,1 6-9-16,11-2-9 15,10 0-1-15,11-2 0 16,11-1 0-16,8-1-1 15,3 0-37-15,0 0-66 16,21 0-57-16,6 0-12 16</inkml:trace>
  <inkml:trace contextRef="#ctx0" brushRef="#br0" timeOffset="39962.72">10231 3502 110 0,'0'0'793'16,"0"0"-709"-16,0 0 50 15,0 0-28-15,0 0-1 16,0 0-45-16,2 72-35 16,-7-47-7-16,1 5-14 0,4 5 3 15,0 3-6-15,0 3 1 16,3 3-2-16,9 0 2 15,3 2-1-15,-2 1-1 16,2 1-3-16,0 1 3 16,0 0 0-16,-3-5 0 15,0-1 3-15,-3-5-3 16,0-3 0-16,-2-2 0 16,2-1-1-16,-3-1 0 15,2-1 1-15,-2-6 0 16,1-3 1-16,-3-4 0 15,1-6-1-15,-4-1 0 16,1-4 0-16,-1-2-1 0,-1-1 1 16,0-3 0-16,0 1 0 15,0-1 1-15,0 0 5 16,-6 0 7-16,-13 0-7 16,-8 0 4-16,-4 0-7 15,0 0 2-15,-1 0-5 16,1-3-2-16,10-1 1 15,3 0 1-15,6 0-4 16,3-2 1-16,6 2-11 16,3-2 3-16,0-1-11 15,0-1-42-15,6-4-77 16,17-3-97-16</inkml:trace>
  <inkml:trace contextRef="#ctx0" brushRef="#br0" timeOffset="40315.01">11204 3821 553 0,'0'0'228'15,"0"0"-77"-15,0 0-32 16,0 0 12-16,0 0-34 16,0 0-60-16,-112 0 11 15,54 4-31-15,-3 3-5 16,4-2-11-16,9-3-1 15,8 1 0-15,7-3-1 16,9 0-20-16,5 0-53 16,7 0-48-16,3-8-90 15,8-5-570-15</inkml:trace>
  <inkml:trace contextRef="#ctx0" brushRef="#br0" timeOffset="40592.81">10873 3681 951 0,'0'0'149'0,"0"0"-103"16,0 0 5-16,0 0 4 16,0 0 3-16,0 0-24 15,53 49-11-15,-42-29-6 16,-3 7-17-16,-1 4 8 15,-6 2-4-15,-1 3-3 16,0 3 6-16,0 1-7 16,0-1 0-16,3-6-3 15,2-3-75-15,4-6-18 0,6-8-63 16,1-9-363-16</inkml:trace>
  <inkml:trace contextRef="#ctx0" brushRef="#br0" timeOffset="40908.96">11507 3734 994 0,'0'0'101'15,"0"0"-22"-15,0 0-48 16,0 0 15-16,0 0 21 16,0 0-15-16,12 50-13 15,-6-31-19-15,0 2-14 16,1 3 1-16,-1 3-5 16,-1 4-1-16,1 2-1 15,1 1-3-15,3-2 1 16,-2-7-15-16,-2-8-24 15,-6-10-78-15,0-7-61 0,0 0-330 16</inkml:trace>
  <inkml:trace contextRef="#ctx0" brushRef="#br0" timeOffset="41293.48">11523 3598 1100 0,'0'0'92'0,"0"0"34"16,0 0-25-16,0 0-25 16,-19-89-53-16,19 72-11 0,3 0-2 15,12 3-8-15,3 3-1 16,3 2-2-16,4 4-2 15,5 2-1-15,3 3 3 16,0 0-10-16,1 0 6 16,0 13-21-16,-5 1 11 15,-6 1 12-15,-9 1-9 16,-13 0 9-16,-1 6-14 16,-19 4 7-16,-11 3 10 15,-1 1 4-15,-1-5-4 16,4-4 0-16,6-7-18 15,5-6-101-15,8-6-49 16,5-2-77-16</inkml:trace>
  <inkml:trace contextRef="#ctx0" brushRef="#br0" timeOffset="42009.84">12314 3224 548 0,'0'0'480'16,"0"0"-404"-16,0 0 25 16,0 0-19-16,0 0-64 15,-83-3-6-15,38 7 6 16,2 3-2-16,4 0-1 16,7 0-5-16,10-2-2 15,8 0 0-15,10 1-8 16,2-2 0-16,2 2-1 15,0 0 3-15,0 4-2 16,0 0 3-16,6 4-2 16,2 2 4-16,1 3-4 0,0 2 3 15,-5 0 9 1,4 0-8-16,-2 3 10 0,0 5-3 16,6 6-10-16,-3 10 4 15,4 10-3-15,-1 3 0 16,3 3-3-16,0-7 1 15,-3 0 8-15,0-4-5 16,-2-1-4-16,1 0 3 16,-3 2-3-16,0-3 0 15,3-2-1-15,-4-6 3 16,-1-7 0-16,-3-8-2 16,-3-7 0-16,1-6-2 0,-1-6 4 15,0-4-2-15,0-2 3 16,0 0-1-16,3 0 9 15,0 0 1-15,3-4-8 16,5-7-4-16,4-2 0 16,2 0 0-16,2-1 0 15,1 3-3-15,-3 3 3 16,4 2-11-16,-1 2-26 16,0 1 4-16,5 0-52 15,2 0-55-15,-3-1-68 16,1-6-734-16</inkml:trace>
  <inkml:trace contextRef="#ctx0" brushRef="#br0" timeOffset="42357.87">12638 3764 767 0,'0'0'161'0,"0"0"-106"16,0 0 32-16,0 0-25 15,0 0 5-15,0 0-39 16,28 54-4-16,-25-34-4 15,3 4 4-15,-3 1-6 16,0 2-6-16,0 0-5 16,-3-3-6-16,0 0 3 15,3-4-2-15,-3-4 0 16,3-3-4-16,-1-6-75 16,-2-5-55-16,0-2-153 15</inkml:trace>
  <inkml:trace contextRef="#ctx0" brushRef="#br0" timeOffset="43160.74">12706 3671 642 0,'0'0'162'15,"0"0"-66"-15,0 0 32 16,0 0-41-16,0 0-8 0,0 0-7 15,-52-53-1-15,48 41-41 16,4 2-20-16,0-2 3 16,0-1-13-16,10 1-3 15,11-2 1-15,3 2-11 16,0 5-27-16,6 3-3 16,-5 4 1-16,2 0 34 15,-5 0 5-15,-2 0 3 16,-4 5-2-16,-2 7 0 15,-4-2 2-15,-3 4 0 16,-5 4-4-16,-2 3 4 0,0 3 26 16,-18 3-1-1,-3 1 3-15,-4-1-20 0,-2-4-7 16,0-2-1-16,2-6 2 16,4-2-3-16,1-5 2 15,7-3 1-15,1-4 7 16,9-1-9-16,3 0 14 15,0 0 14-15,0-1-23 16,6-8-5-16,9-1-5 16,3 5 2-16,4 2 2 15,2 3-13-15,0 0 13 16,0 1-3-16,3 13-4 16,0 5 7-16,-4 1-2 0,-3 1 3 15,-10-2 0-15,-7 0-3 16,-3 1 2-16,0 2 0 15,-9 2-3-15,-9 2 2 16,-2-2 2-16,-3-6 0 16,-4-4 0-16,2-6-3 15,1-5 3-15,0-3-1 16,6 0 1-16,0 0-5 16,8-1 5-16,4-6-2 15,3-2-2-15,3 1-14 16,0 0 0-16,1-1-34 15,14-1-101-15,2 2-292 16</inkml:trace>
  <inkml:trace contextRef="#ctx0" brushRef="#br0" timeOffset="43664.09">13145 3907 954 0,'0'0'53'0,"0"0"-26"16,0 0 10-16,0 0-3 16,0 0 9-16,0 0-5 0,12-20-9 15,-2 18-22-15,-1-1 1 16,3 0-1-16,3 1 9 15,0 2-10-15,4 0-5 16,4 0-1-16,-5 6-1 16,0 8 1-16,-5 3 0 15,-7 1-1-15,-4 2 1 16,-2 3 3-16,0 0 18 16,-14 0 11-16,-7 0-5 15,-1-2-2-15,1-1-18 16,3-6-3-16,8-4-4 15,4-5 0-15,4-3 1 16,2-2-3-16,0 0-10 16,8 0-6-16,12 0 12 15,9 0-7-15,2-7 7 0,-1 0 0 16,1-2 6 0,1 1-1-16,-7 1 1 0,2 1 0 15,-9 4-1-15,-6-3 3 16,-2 2-3-16,-4 2 1 15,0-2-2-15,2 0-74 16,2-4-177-16</inkml:trace>
  <inkml:trace contextRef="#ctx0" brushRef="#br0" timeOffset="44051.13">13809 3268 258 0,'0'0'636'16,"0"0"-605"-16,0 0 59 0,0 0-6 15,0 0-7-15,-91 13 11 16,51-10-30-16,-8-2-12 16,-6-1-25-16,1 0-13 15,9 0 7-15,7 0-15 16,16 0 1-16,9 0-1 15,8 0 0-15,4 0-13 16,0 0-89-16,24-6-98 16,10-1-93-16</inkml:trace>
  <inkml:trace contextRef="#ctx0" brushRef="#br0" timeOffset="44642.19">13761 3289 949 0,'0'0'43'0,"0"0"49"15,0 0 1-15,0 0-29 16,0 0-26-16,0 0 6 16,54 89-31-16,-53-64 25 15,2 2-26-15,2 6-9 16,2-1 7-16,7 8-9 15,1 6 0-15,-2 4-1 16,4 0 0-16,-5 4 0 0,-1-5 0 16,-2 2 6-1,-1 1-1-15,1-1-3 0,0-1 10 16,-2-4-4-16,1-2-8 16,0-5 11-16,0-3-7 15,-2-2 1-15,2-6-3 16,-1-1 0-16,-4-3-2 15,1-5 0-15,1-5 3 16,-4-5-4-16,1-2 1 16,-1-4 0-16,-1-2 2 15,0 1 0-15,0-1 0 16,0-1 2-16,0 0-3 0,0 0 7 16,0 0-4-16,0 0-1 15,0 1 4-15,0-1-6 16,0 2 6-16,-6-2 4 15,-10 0-3-15,-5 3 12 16,-7-2-12-16,-4 2-8 16,-2 0 8-16,3-3-3 15,-1 1-5-15,4-1 0 16,6 0-2-16,1 2 1 16,12-2-2-16,4 0-2 15,4 0-25-15,1 0-59 16,0 0-56-16,7 0-113 15</inkml:trace>
  <inkml:trace contextRef="#ctx0" brushRef="#br0" timeOffset="55143.54">7018 5779 528 0,'0'0'309'0,"0"0"-284"16,0 0 6-16,0 0 37 16,0 0-14-16,0 0-11 15,0 0-7-15,0-4-24 16,4 4 18-16,1-1 0 15,-1-2-7-15,1-1 4 16,0-6-21-16,3-4-3 16,4-3 0-16,1-4 1 0,-2-2-4 15,-2 1 0-15,-6-1 3 16,-3 0 29-16,0 1 8 16,-3 0-11-16,-12-1 0 15,-4 1-18-15,-3 4 5 16,0 3 6-16,1 5 28 15,3 2-27-15,-1 3-4 16,1 2-1-16,0 3 8 16,-1 0-26-16,5 0 8 15,1 0-8-15,1 9-6 16,7 5 2-16,-1 4 4 16,4 3 0-16,2 5-5 0,0-1 5 15,0 0 0-15,8 2 0 16,0 1-1-16,7-1-2 15,0 2 3-15,0-1 0 16,1 3 0-16,-2 3 1 16,-1 1-1-16,5 3 0 15,-2 5-2-15,-2-3 0 16,-1 2 4-16,-2-3-2 16,-2-1 0-16,-1-4 5 15,0-3-6-15,-5-3 1 16,0-4-1-16,-3-2 1 15,0-2 0-15,0-1 0 16,-3-3 4-16,-6-2 1 16,-4-5-5-16,-4-3 2 15,-4-3 1-15,-2-3 6 0,0 0-9 16,1-6-1-16,2-8-7 16,2-1-31-16,-1-2-41 15,4-2-40-15,-6 2-53 16,2 0-97-16</inkml:trace>
  <inkml:trace contextRef="#ctx0" brushRef="#br0" timeOffset="55355.43">6745 6063 636 0,'0'0'141'16,"0"0"-81"-16,0 0-24 16,92-50-6-16,-62 38 9 15,4 4-38-15,-1 2 3 16,3 0-8-16,-3 3-3 16,2 2-90-16,-6 0-382 15</inkml:trace>
  <inkml:trace contextRef="#ctx0" brushRef="#br0" timeOffset="56659.97">7180 5990 587 0,'0'0'115'0,"0"0"-93"15,0 0 33-15,0 0 12 16,85-13 16-16,-64 13-55 16,-3 0 10-16,-2 7-19 15,-2 6-12-15,-1 1 12 0,-2 2-6 16,-4 2 12 0,-2 0-8-16,-2 1-14 0,-3 1 13 15,0-4 9-15,0 1-6 16,-8-3 8-16,-4-2-14 15,1-5 13-15,0-3-3 16,2-4-1-16,0 0 18 16,2 0 7-16,2-3-27 15,5-10-1-15,0-2-19 16,2-5 0-16,12-1 0 16,3-3 1-16,5 1-1 15,2 1 0-15,2 1 0 16,1 2 1-16,-2 5-1 15,-1 4 0-15,-5 4-2 16,-4 5 1-16,0 1-2 0,-8 0 3 16,-4 0 0-1,0 0-2-15,-3 4 7 0,0 8-4 16,0 0 15-16,0 4-9 16,0 0 21-16,0-2-4 15,0 1-20-15,0-1 4 16,0 0-5-16,0-1-3 15,2-3 0-15,7 0 0 16,4-4 3-16,-1-5-3 16,0-1-1-16,-3 0-2 15,0 0-14-15,-3-4 17 16,-1-9 5-16,-3-2 1 16,-2-3 13-16,0 0-4 15,0 0 0-15,0 1 4 0,0 1-17 16,-2 2 4-16,2 6 4 15,-2-1-9-15,2 2 17 16,0 0-6-16,2-1-8 16,14 2-8-16,3 2 0 15,5 0 4-15,2 1 0 16,-4 3-6-16,-3 0 5 16,-2 0 1-16,-4 4 0 15,-4 7-4-15,3 2 0 16,-2 2 4-16,-2 1 0 15,-2 0-1-15,-2-1 1 16,1 1 0-16,-2-3 2 16,0 0-1-16,1-4 1 0,-4-3-4 15,0-2 2 1,0-4-9-16,0 0 9 0,0 0 1 16,0-3 2-16,0-10-1 15,0-5 3-15,0-2-5 16,0-2 0-16,9-3-7 15,0 4 7-15,3 5 0 16,-3 2 1-16,5 7-10 16,2 4 7-16,2 3 2 15,0 0-2-15,-2 0-4 16,-4 1 3-16,0 9 1 16,0 0 2-16,0 1-4 0,-6-1 2 15,0 1 2-15,-2 3 0 16,-4 0 3-16,0-1-2 15,0 0 2-15,0-3-1 16,0-5 2-16,0-1-1 16,0-4-3-16,0 0 6 15,0 0-3-15,0-5 12 16,0-12-15-16,5-7 0 16,8-3-4-16,5-1 12 15,-3 1-8-15,1 3 1 16,1 7 1-16,-2 3 12 15,1 4-13-15,2 6 1 16,3 3-3-16,0 1 1 16,3 0 0-16,4 0-1 15,-1 5-4-15,0 2 3 0,-6 0 3 16,-5 0-1-16,-4 2 0 16,-3 3-5-16,0 6 2 15,-3 0 2-15,-2 0 1 16,-2-3 0-16,1-2 0 15,-3-6-77-15,4-5-173 16,1-2-413-16</inkml:trace>
  <inkml:trace contextRef="#ctx0" brushRef="#br0" timeOffset="57044.5">9290 5779 953 0,'0'0'121'15,"0"0"3"-15,0 0-45 16,0 0-38-16,0 0-39 16,0 0 4-16,16 26 43 15,-8-6-5-15,2 1-10 0,-4 0-10 16,3 2-22-16,3 4 3 16,-3-1-5-16,2 2 6 15,3 1-7-15,-2-4 2 16,3-4-1-16,-3-2 0 15,-4-8-49-15,-4-5-74 16,0-5-116-16,-1-1-542 16</inkml:trace>
  <inkml:trace contextRef="#ctx0" brushRef="#br0" timeOffset="57755.56">9526 5775 1215 0,'0'0'42'0,"0"0"13"16,0 0-14-16,0 0-16 16,0 0-13-16,0 0 23 15,44 47-16-15,-33-20-4 16,2 4 1-16,-4 0-15 15,-1 0 3-15,1-5-4 16,-2-4 5-16,-3-9-7 16,-2-5 4-16,-2-6 0 0,3-2-2 15,-3 0-12-15,8-6 11 16,1-11-20-16,7-5 10 16,3 0 7-16,2 3 6 15,-3 0-2-15,-1 6 9 16,-4 6-5-16,-4 3 19 15,4 4-3-15,4 0-18 16,2 0 14-16,4 4-12 16,2 6 2-16,3-1 6 15,4-1-11-15,0-2 1 16,-2-5-2-16,-1-1 5 16,-4 0 0-16,-3-4-2 15,-1-12-1-15,0-2 13 0,-2-3-9 16,-5 3 10-16,-8 5-5 15,-3 3 1-15,-3 3 23 16,0 1-27-16,-12 2-5 16,-3 4-6-16,-3 0-4 15,3 1 3-15,2 14 1 16,5 2-8-16,4 1 9 16,4 1-1-16,0 1 2 15,9 0-4-15,11-3 1 16,5-3 4-16,1-1 0 15,3-5 2-15,-1-1-2 16,2-7 0-16,-2 0 0 16,-3 0-2-16,-1 0-4 0,-9-7 0 15,-4 3 1-15,-2 1-13 16,-8 0 15-16,-1 2-12 16,0-2-10-16,-22-1-92 15,-20-3-88-15,-15-7-350 16</inkml:trace>
  <inkml:trace contextRef="#ctx0" brushRef="#br0" timeOffset="57966.67">9208 5806 991 0,'0'0'18'0,"0"0"29"16,0 0-22-16,0 0-25 15,0 0-2-15,0 0 1 16,-70 12-111-16,70-12-286 16</inkml:trace>
  <inkml:trace contextRef="#ctx0" brushRef="#br0" timeOffset="59089.76">11840 5901 565 0,'0'0'220'16,"0"0"-204"-16,0 0 54 16,0 0 20-16,0 0-7 15,0 0 8-15,-9 17-10 16,3-15-32-16,3-2 9 0,-3 0-26 15,0 0-16-15,3-10-6 16,3-3-6-16,0 0-3 16,0 0-1-16,0 3 0 15,16 2 0-15,1 2-5 16,4 4 5-16,2-1 0 16,0 3 2-16,-1 0 9 15,1 0-4-15,-1 7-7 16,0 5 10-16,-2 5-5 15,-3 3-4-15,-3 3 6 16,-2-3-5-16,-5-2 4 16,-4-3 1-16,0-2-6 0,-3-3 8 15,0-4-5-15,0-3 1 16,0-2 0-16,0-1-3 16,0 0 27-16,0-3-12 15,0-14-15-15,0-6-2 16,0-2-1-16,6-3 1 15,8 1-15-15,-4 2-11 16,8 5 26-16,2 4-9 16,2 7 4-16,5 3-1 15,-1 3 1-15,3 3 3 16,1 0 0-16,-3 0-8 0,-2 6 10 16,-4 5 0-16,-6-1 0 15,0 1-3-15,-5-4 3 16,0 0 0-16,-4 0 0 15,2 3 1-15,-2 1-2 16,6 5 1-16,1 0 0 16,8-4 3-16,3 0-3 15,9-8-63-15,1-4-189 16,-1 0-282-16</inkml:trace>
  <inkml:trace contextRef="#ctx0" brushRef="#br0" timeOffset="60840.38">12767 5786 1040 0,'0'0'134'0,"0"0"-22"15,0 0-13-15,0 0-30 0,0 0-31 16,0 0-11-16,-83 32-14 16,74-17-5-16,0-1 14 15,5 0-20-15,4 2 3 16,0-3-5-16,3-1 2 15,16 0 0-15,12-5-2 16,11 0-34-16,4-7-68 16,-4 0 4-16,-7 0-15 15,-13-7 20-15,-13-7 51 16,-9-3 42-16,0-2 35 16,0 1 72-16,-6 0-8 0,-6-1-48 15,-3 4-33-15,3 2 3 16,0 6 37-16,6 3-15 15,2 4-8-15,2-2 3 16,2 1-3-16,0 1-25 16,0-3-10-16,3 0-3 15,15 1-4-15,0-3 6 16,4 4-13-16,1 1-2 16,-5 0-6-16,1 0 0 15,-4 7 16-15,1 5 4 16,-5 1-1-16,2 3 3 15,-7 1 0-15,-1 0 0 16,-4 0 4-16,-1-1-1 16,0-3-3-16,0 0 0 15,0-4 2-15,0-5-6 0,-3-3-8 16,2-1-59-16,-2 0 18 16,0 0 16-16,1-13 22 15,2-2 12-15,0-2 0 16,0 0 3-16,2 0 10 15,5 3-5-15,2 3 19 16,1 2-6-16,3 1-5 16,3 2-10-16,-1 2 2 15,6 2-5-15,-2 2 0 16,2 0 0-16,-3 0-2 16,-2 0 2-16,-1 7 0 15,-4 2-1-15,-1 4-7 0,-3 2 8 16,1 5 8-16,-5 1 19 15,2 0 26-15,-2-2-38 16,-2-6-7-16,1-4-8 16,-1-4 2-16,-1-3-7 15,0-2-32-15,0 0-34 16,2 0 35-16,1-12-25 16,4-4 8-16,2-4 48 15,0-1-3-15,3 0 8 16,0 1 10-16,-2 3 5 15,2 4 26-15,-3 6-9 16,0 4-9-16,3 3-10 16,0 0-11-16,3 0 5 0,1 8-6 15,-1 2 6 1,0 1 2-16,0 0-8 0,-2-1 3 16,-2 3 6-16,-4-1 7 15,-2 1 2-15,-5 0 0 16,0 0 1-16,0-5 4 15,0-4-23-15,0-2 2 16,0-2-3-16,0 0-11 16,0 0 2-16,4-12-16 15,2-3-36-15,5-4 43 16,2-3-3-16,4-1 15 16,0-1 4-16,1 4 2 0,-4 4 0 15,-4 6 2-15,2 3 13 16,0 4 4-16,4 3-19 15,2 0 0-15,5 2-1 16,-3 9 2-16,2 1 3 16,3 2-2-16,-3 2 1 15,0-2 9-15,-5 0-7 16,-1-2 10-16,-1-4-7 16,5-2-7-16,1-5 14 15,3-1-15-15,-2 0-11 16,-3-12-39-16,-7-4 11 15,-6-1 39-15,-1 1 0 16,-5 1 4-16,0 2-1 16,0 1 4-16,0 3 14 15,-14 5 17-15,-2 1-24 0,-4 3-14 16,0 0 0-16,-4 0 1 16,6 7 8-16,0 4-3 15,7 1-6-15,8 1 0 16,3 2-8-16,0-3 7 15,9 0-1-15,14-4 4 16,1-2-1-16,4-3-1 16,2-3 0-16,-5 0 7 15,2 0-5-15,-5-12 0 16,-2 0-2-16,2-1 2 0,-4 1-2 16,-7 5 0-1,-7 3 4-15,-2 3 0 0,-2 1-4 16,1 0-8-16,4 7-20 15,0 11 23-15,6 6 4 16,7 3 2-16,4-2 1 16,5-5 6-16,3-4-8 15,-3-10 0-15,-5-6 0 16,1 0 0-16,2-19 3 16,3-12 4-16,7-8-2 15,-3-5 6-15,1 0-7 16,-3-1 21-16,-9 3-3 15,-6 0-17-15,-9 5 13 16,-6 4 11-16,0 8-12 16,-18 5 11-16,-4 8-10 0,-3 4-4 15,-3 6-14 1,0 2 3-16,-2 0-6 0,5 17 3 16,4 5-2-16,7 6-2 15,8 5-6-15,6 3 5 16,0 0 5-16,15-3 0 15,9-3-1-15,3-3 2 16,3-3 0-16,3-3 2 16,3-3-2-16,2-3-2 15,5-7-13-15,1-4-88 16,2-4-108-16,-6 0-226 16</inkml:trace>
  <inkml:trace contextRef="#ctx0" brushRef="#br0" timeOffset="61842.72">15652 5805 809 0,'0'0'166'16,"0"0"-87"-16,0 0 21 16,0 0-10-16,0 0 19 15,0 0-14-15,0 0-53 16,-23-44-6-16,-13 44-4 0,-7 0-5 16,0 3-16-1,1 10-11-15,8 1-1 0,7 1-3 16,3 2 4-16,9 1-8 15,9-2 7 1,6 2-22-16,0-1 3 0,14-1 12 16,14-3 7-16,9-5-3 15,11-6 4-15,5-2-10 16,3-2 8-16,5-16-4 16,-3-8 6-16,-6-2 0 15,-7-4 0-15,-8-4 13 16,-5 1 24-16,-4-3-8 15,-7-3 3-15,-5-3-20 16,-10-1 13-16,-6-1-9 16,0 4-15-16,-20 5 16 0,-2 10 1 15,0 7 14-15,-3 10 2 16,0 6-21-16,1 4-7 16,3 0-6-16,1 3 2 15,5 11-6-15,1 3 4 16,1 4 0-16,6 3 0 15,1 1-4-15,6 3 0 16,0 4 2-16,13-1-6 16,7 0 8-16,5 0 0 15,5 0 0-15,5 0-4 16,8 0 4-16,5-3-4 16,1-5-2-16,-1-8-27 0,-4-6 22 15,-8-9-8 1,-6 0-3-16,-8-10 16 0,-5-6 1 15,-6 1 5-15,-1 1 2 16,-6 1 0-16,-1 3 16 16,-3 5 7-16,0 2-2 15,0 1 6-15,0 2-19 16,0 0-3-16,0 0-7 16,0 0-7-16,3 8 5 15,3 3 2-15,4-1 0 16,2 1 2-16,-1-3-2 15,-2-1 0-15,-3 3 0 16,1-3 2-16,3 5-3 0,6 3 1 16,1-2-3-1,1-2-23-15,-4-4-47 0,-8-7-19 16,-5 0-147-16,-1-11-145 16</inkml:trace>
  <inkml:trace contextRef="#ctx0" brushRef="#br0" timeOffset="62031.34">16304 5531 1252 0,'0'0'133'15,"0"0"-25"-15,0 0-85 0,0 0-23 16,0 0-13-16,0 0 7 15,19 13-170-15,0-3-104 16</inkml:trace>
  <inkml:trace contextRef="#ctx0" brushRef="#br0" timeOffset="62377.2">16517 5598 1003 0,'0'0'122'15,"0"0"23"-15,0 0-48 0,0 0-33 16,-88 25-57 0,83-15-5-16,5-2-1 0,0 4-2 15,12 1 0-15,6-1 1 16,5 2 1-16,0 1-1 16,1 1 4-16,-1 3-4 15,2-1 0-15,-1 1 0 16,-3 3 0-16,-8-4 0 15,-7-1-5-15,-6-3 7 16,-1-5-2-16,-17-1 12 16,-8-5-8-16,-2-3 6 15,-2 0-5-15,0-4-5 16,7-9 0-16,9 1-5 16,7-4-17-16,7-1-5 0,0-2-109 15,18-3-67 1,1 0-389-16</inkml:trace>
  <inkml:trace contextRef="#ctx0" brushRef="#br0" timeOffset="62651.54">16688 5534 963 0,'0'0'199'15,"0"0"-70"-15,0 0 13 16,0 0-60-16,0 0-40 15,0 0 28-15,36 40-21 16,-20-16 6-16,0-2-43 0,0-1 1 16,-4-1-11-16,0 0-1 15,0-1 3-15,-3 3-4 16,-3 3 0-16,-2 0-1 16,3 2-3-16,1-3-13 15,0-4-10-15,-1-3-16 16,-1-6-20-16,-5-8-83 15,-1 0-127-15,0-3-197 16</inkml:trace>
  <inkml:trace contextRef="#ctx0" brushRef="#br0" timeOffset="62924.53">16759 5801 201 0,'0'0'939'0,"0"0"-860"16,0 0 22-16,0 0-44 16,0 0-11-16,0 0-5 15,86-69-33-15,-56 64-5 16,-2 4-3-16,-1 1-1 15,-6 0 1-15,0 0-44 16,-2 0-70-16,-5 0-91 16,-3 0-436-16</inkml:trace>
  <inkml:trace contextRef="#ctx0" brushRef="#br0" timeOffset="63132.44">17194 5750 1195 0,'0'0'175'0,"0"0"-34"16,0 0-43-16,0 0-30 16,0 0-41-16,0 0-26 0,9-7-1 15,-9 7-34 1,0 0-217-16,0 0-298 0</inkml:trace>
  <inkml:trace contextRef="#ctx0" brushRef="#br0" timeOffset="63691.33">17937 5496 806 0,'0'0'88'0,"0"0"14"16,0 0-23-16,0 0-4 16,0 0-19-16,0 0-23 15,72 41 6-15,-63-23 3 16,1 4-24-16,4 0-2 16,-4 0-13-16,5 3-3 15,-2-1 3-15,4 4 1 16,-1 0-4-16,2 3 0 15,5 4-1-15,0-1 1 16,1-3 0-16,2-3-60 16,-4-6-5-16,2-9-56 0,3-8-133 15</inkml:trace>
  <inkml:trace contextRef="#ctx0" brushRef="#br0" timeOffset="65043.35">18491 5742 422 0,'0'0'711'0,"0"0"-597"16,0 0 76-16,0 0-82 15,0 0-47-15,0 0-25 16,-53-40 3-16,37 40-30 16,1 0-3-16,0 0-4 0,5 7-2 15,1 4 0-15,3 2-5 16,5 0 0-16,1-2-2 15,1-1-57-15,20-3 4 16,3-3 19-16,4-3-76 16,-1-1 15-16,-5 0 52 15,-1-1 18 1,-3-7 16-16,-6-1 13 0,-6 2 3 16,-3 0 9-16,-1 3 2 15,-1 3 11-15,-1-1 1 16,0 2 2-16,0 0-4 15,0 0-21-15,0 5-8 16,0 6 5-16,6 3 0 0,6-3 2 16,5-3 0-1,3-3 0-15,5-5-1 0,5 0-18 16,5-9-2-16,2-9 18 16,-3-3 8-16,-4-2 4 15,-5-1 45-15,-4-2 40 16,-4-4 8-16,-2 0-50 15,-6 1-10-15,-5 3-3 16,-2 6-8-16,-2 6 24 16,0 4-26-16,-3 5-22 15,-6 3 10-15,-2 2-15 16,-2 0-1-16,-1 10 0 16,-2 7-9-16,5 1 8 15,2 0 0-15,2 3-4 0,3-2 2 16,-1 4 3-16,4-2 0 15,1 3 0-15,0-2-8 16,7 1-5-16,14-1-5 16,7-4-8-16,1-6 12 15,2-3-20 1,-1-8-3-16,-2-1-17 0,0-1 34 16,-5-12 7-16,-4-1 10 15,-4 0 3-15,-1-3 3 16,-8 0 0-16,-2 1 19 15,-4 2 16-15,0 3-9 16,0 3-11-16,0 1-4 16,-1 3 2-16,-2 2 4 0,1 2-9 15,1 0-9-15,1 0-2 16,-2 0-13-16,2 6 11 16,0 4-4-16,0 0 3 15,11-1 1-15,6 1 2 16,10-3 0-16,8-3-2 15,3-4-10-15,4 0-15 16,1-8 14-16,-7-8 13 16,-3-2 10-16,-8-2-3 15,-9-2 2-15,-3-2 34 16,-9-1-18-16,-4-4-2 16,0 4-21-16,0 2 0 0,-1 8 8 15,-10 6 9-15,4 6-13 16,-1 3-6-16,1 0-3 15,-2 2-2-15,-3 14 3 16,2 3-3-16,0 2 5 16,5 2 0-16,2-2 1 15,3 0-4-15,0 0 3 16,0-1 0-16,10 0-2 16,10-2 2-16,10-2 0 15,5-4 0-15,10-3-4 16,4-5-20-16,0-4-15 15,-3 0 3-15,-5-10 31 16,-5-5 5-16,-8-1 6 0,-7-1 0 16,-8-1 19-16,-3-1 17 15,-5 3-18-15,-3 0-3 16,-2 4-11-16,0-1 5 16,-7 3 8-16,-10 1-21 15,-1 5-2-15,-2 4 0 16,0 0-2-16,2 6 0 15,4 9 2-15,5 4-4 16,5-2 0-16,3-2 4 16,1-1 0-16,0-1-4 15,0 0-3-15,11 2-1 16,6 1-3-16,5-1-4 0,5-2 8 16,3-3-10-1,3-5-9-15,-2-3 3 0,2-2-20 16,1 0 2-16,-2 0-37 15,-1-3-77-15,-4-9-55 16,-5 3-244-16</inkml:trace>
  <inkml:trace contextRef="#ctx0" brushRef="#br0" timeOffset="65234.96">20089 5579 851 0,'0'0'499'0,"0"0"-397"16,0 0-2-16,0 0-55 0,0 0-28 15,0 0-17-15,1-7-14 16,-1 7-17-16,0 0-109 16,-15 0-55-16,-13 0-123 15</inkml:trace>
  <inkml:trace contextRef="#ctx0" brushRef="#br0" timeOffset="65691.59">18192 5547 385 0,'0'0'504'16,"0"0"-351"-16,0 0-40 15,0 0-26-15,0 0 9 0,0 0-19 16,-109-2 10-16,74 8-32 16,-1-2-24-16,3 1-5 15,3-4-25-15,6 0 3 16,7-1-2-16,6 0-2 15,6 3-1-15,4-3 1 16,1 2-50-16,0-2-51 16,0 1-77-16,0-1-87 15,3 0-686-15</inkml:trace>
  <inkml:trace contextRef="#ctx0" brushRef="#br0" timeOffset="79051.49">9408 7638 454 0,'0'0'141'16,"0"0"-72"-16,0 0 86 16,0 0-62-16,0 0-12 15,0 0-40-15,0 0 0 16,0-27 13-16,0 26-10 16,0-1 3-16,0 1-24 0,0 1-5 15,0 0 7-15,0-1-13 16,0 1 7-16,0 0-6 15,0 0-1-15,0 0 11 16,0 0-8-16,-6 0-6 16,-5 5 8-16,-3 5-6 15,0 1-1-15,0 1 0 16,-2-1-6-16,4 3-1 16,0 2-3-16,3 1 0 15,2-1-2-15,2 3 2 16,1-2 0-16,3 0-1 15,1 0 0-15,0-1 0 16,0-1 1-16,0-1 0 16,11-3-2-16,1 1 5 0,5-3-3 15,4 0 0 1,3-4 4-16,-1 1-6 0,3-3 2 16,-3-2 0-16,2-1 5 15,-2 0-4-15,0 0 2 16,-1-11-3-16,-4-2 4 15,0-2 4-15,-5-2-1 16,2 0-3-16,-6 1 5 16,-1 1-8-16,-2 1 18 15,-5 0 3-15,1 1-9 16,-2 0 12-16,0 0-13 16,0 2 6-16,0-1 3 15,-5 0-13-15,-4 3 8 0,2-1-3 16,-1 1-10-16,-4 2 11 15,3 0-12-15,-4 1 1 16,-2 0-3-16,-1 4 2 16,1 2-2-16,-3 0 0 15,1 0-6-15,1 0 0 16,1 4 6-16,7 3-5 16,0 0 4-16,2-1-17 15,1 1-14-15,2 0-8 16,0-1-7-16,3-1-4 15,0 1 1-15,0 0-66 16,3-4-50-16,14-2-133 16</inkml:trace>
  <inkml:trace contextRef="#ctx0" brushRef="#br0" timeOffset="79295.62">9967 7682 929 0,'0'0'124'16,"0"0"-48"-16,0 0 40 15,0 0-26-15,0 0-35 0,0 0-5 16,15-30-26-16,-12 27-15 15,2-1-9-15,2 0-28 16,2-2-129-16,3-2-111 16</inkml:trace>
  <inkml:trace contextRef="#ctx0" brushRef="#br0" timeOffset="80653.38">10231 7404 540 0,'0'0'88'0,"0"0"75"15,0 0-97-15,0 0 16 16,0 0-32-16,0 0-13 16,-6 3-8-16,6-3-2 15,0 0-7-15,0 0 16 0,-1 0 17 16,-2 0-23-16,0 0-5 15,0 0 10-15,1 0-7 16,1 0-9-16,-1 0-6 16,-2 0 4-16,1 0 5 15,0-3-10-15,0-1 12 16,0 1 5-16,3-1-6 16,0-1 5-16,0 1-17 15,0-3 5-15,0-2-9 16,0 1-6-16,9-3-2 15,4 1 0-15,-2 2 0 16,1 1 0-16,6 1 0 16,-1 2-4-16,2 2 4 0,0 1 1 15,-4 1-3-15,0 0-1 16,-3 0 3-16,2 0-5 16,-3 5 6-16,-2 4-3 15,1 1 2-15,-4 1-1 16,-1 3 0-16,-5 3-2 15,0 4 4-15,0 5 0 16,-18 0 0-16,-2 3 8 16,-6-2-8-16,-1-4 0 15,0-3 1-15,3-4 1 16,8-5 0-16,4-4-2 16,6-3 0-16,6-2 6 0,0-1-6 15,0-1 11-15,0 0 17 16,0 0-6-16,3-7-22 15,12-3-1-15,0 3 1 16,1 1 0-16,5 2 0 16,-2 3-1-16,5 1 0 15,1 0-6-15,-1 3 4 16,-3 9 3-16,-1 3-9 16,-7 2 3-16,0-1-6 15,-5 2 2-15,-5 1 10 16,-3 0-8-16,0-3 3 15,0 1 3-15,-11-2 0 16,-6 0-1-16,-7-5 2 16,0-3 0-16,-6-3-3 15,-1-4 4-15,1 0-10 0,4 0 9 16,9 0-2-16,6-3-1 16,5-2 7-16,-1-3-3 15,7 3 0-15,0-2-4 16,0-2-49-16,4 1-120 15,10-2-43-15,6-1-355 16</inkml:trace>
  <inkml:trace contextRef="#ctx0" brushRef="#br0" timeOffset="81134.33">10821 7466 513 0,'0'0'331'0,"0"0"-309"15,0 0 73-15,0 0-1 16,0 0-46-16,0 0 13 16,19-17-5-16,-19 17 8 15,3 0 11-15,-3 0-30 16,0 0 1-16,0 0-22 15,0 5-10-15,-12 15-6 16,-16 6 17-16,-8 6 19 16,-4 1-19-16,2-2-6 0,4-5-16 15,9-3-1-15,8-6 2 16,5-4-4-16,8-5-2 16,4-2 1-16,0-2-11 15,4-1 12-15,17-3 0 16,6 0 1-16,6 0-1 15,3 0 0-15,4-10-2 16,-3-1 1-16,3-3-8 16,-1 1 6-16,-4 1-3 15,1 3-7-15,-1 2 6 16,-8 2-8-16,-1 3-12 16,-10 0 4-16,-9-1-10 0,-2 2-8 15,-5-2-50 1,0-2-80-16,0-2-105 0</inkml:trace>
  <inkml:trace contextRef="#ctx0" brushRef="#br0" timeOffset="81433.59">10925 7483 1019 0,'0'0'98'16,"0"0"-63"-16,0 0 13 16,0 0 19-16,0 0 21 15,0 0-49-15,30 57-27 0,-18-38-4 16,-3 5-1-16,6 1-6 16,0 5-1-16,1 3 0 15,9-2 2-15,-2-1-2 16,-2-2 0-16,-5-5-1 15,-7-4 0-15,-6-5-31 16,-3-7-12-16,0-6-9 16,0-1-75-16,0 0-117 15</inkml:trace>
  <inkml:trace contextRef="#ctx0" brushRef="#br0" timeOffset="81721.25">11377 7553 1038 0,'0'0'30'16,"0"0"-11"-16,0 0 87 15,0 0-27-15,0 0-26 16,0 0-16-16,0 0-2 15,-16 71-31-15,16-54 15 16,0 3-10-16,3 4-3 16,4-2-3-16,-1 2-3 0,0-3 0 15,-2-2-1-15,1-8-90 16,0-5-83-16,-1-6-101 16</inkml:trace>
  <inkml:trace contextRef="#ctx0" brushRef="#br0" timeOffset="82222.08">11543 7585 1014 0,'0'0'79'0,"0"0"12"0,0 0-10 15,0 0-5-15,0 0-57 16,0 0 15-16,68-46-5 16,-48 43-11-16,-5 2 8 15,-1 1-22-15,-3 0 6 16,1 0-10-16,-2 8-1 16,-5 5-1-16,-5 3-2 15,0 4 4-15,-3 1 2 16,-21 1 2-16,0 1 9 15,-6-2-2-15,4-4 8 16,7-6 4-16,6-4-12 16,7-3-5-16,6-4 0 15,0 0-6-15,0 0 2 0,12 0-2 16,11 0 1-16,6-4-3 16,3 3 4-16,-1 1-2 15,-4 0 0-15,-3 2-3 16,-4 13 1-16,-3 5 1 15,-2 1 1-15,-9 0 9 16,-6 1 3-16,0-3-3 16,-3-2 10-16,-18-3-11 15,-4-4 0-15,-11-2-8 16,-5-5-4-16,-6-3-113 16,2 0-238-16</inkml:trace>
  <inkml:trace contextRef="#ctx0" brushRef="#br0" timeOffset="87401.46">12638 7747 514 0,'0'0'33'0,"0"0"9"0,0 0 50 15,0 0 5-15,0 0-23 16,0 0 0-16,0 0-2 16,0 0-8-16,0 0-27 15,0 0-4-15,0 0-9 16,0 0-2-16,0 0-13 16,0 0-8-16,0 0-1 15,0 0 2-15,0 0-1 16,0 0 51-16,-11 0 44 15,-18 3-21-15,-13-1-50 16,-9 4-20-16,-1-2-3 0,7 1-2 16,8-4-7-1,7-1 4-15,6 0-1 0,13 0 4 16,3 0-3-16,5 0-14 16,1 0-3-16,2 0-6 15,0 0-46-15,2 0-28 16,15 0-35-16,3 0-18 15,2-4-677-15</inkml:trace>
  <inkml:trace contextRef="#ctx0" brushRef="#br0" timeOffset="87671.82">12438 7671 899 0,'0'0'111'15,"0"0"-83"-15,0 0 7 16,0 0 6-16,0 0-29 16,0 0-2-16,21 4 10 15,-6 9-4-15,-2 3-5 16,2 7-8-16,-1 2-3 16,-1 8 0-16,2 2 0 15,1 1 0-15,-2 0 0 16,-1-3 0-16,-4-2-2 15,-3-5-52-15,-4-6-33 16,1-7-185-16</inkml:trace>
  <inkml:trace contextRef="#ctx0" brushRef="#br0" timeOffset="88599.97">13421 7583 834 0,'0'0'114'0,"0"0"-23"15,0 0-15-15,0 0-39 0,0 0-25 16,0 0-12-16,-51 34 2 15,36-15-1-15,2 1-1 16,1 0 0-16,4-1-1 16,1 0 2-16,3-1-1 15,4 1 0-15,0-2-3 16,0-3 0-16,4 0 3 16,11-4-7-16,3-3 7 15,6-3-4-15,3-4 4 16,3 0 0-16,4 0 2 15,-1-6-3-15,-2-5 1 16,-4-4 0-16,-6 0 6 16,-8-3-6-16,-3 1 10 0,-7-1 63 15,-3 1 2-15,0-1 0 16,0 1-16-16,-3 0-25 16,-10 1-21-16,-2 2-13 15,-6 2 0-15,-1 2 0 16,2 3-2-16,0 3-2 15,0 4 4-15,4 0-1 16,0 0-1-16,3 0-3 16,4 1-1-16,2 5 3 15,3-1-10-15,2 0-39 16,2 1-114-16,0 1-55 16,11-1-281-16</inkml:trace>
  <inkml:trace contextRef="#ctx0" brushRef="#br0" timeOffset="88790.4">13806 7645 813 0,'0'0'240'0,"0"0"-161"15,0 0 14-15,0 0-29 16,0 0-18-16,0 0-41 15,0-7-5-15,0 7-8 16,0-2-146-16,5-3-237 0</inkml:trace>
  <inkml:trace contextRef="#ctx0" brushRef="#br0" timeOffset="89256.41">14170 7395 752 0,'0'0'105'0,"0"0"-57"15,0 0 22-15,0 0 3 0,0 0-35 16,0 0-36-16,0 0 8 15,-1 27 26-15,-13-7 18 16,-7 4-20-16,-6 1-15 16,-2 4 6-16,0-3-14 15,2-2 0-15,6-4-2 16,7-6-9-16,3-4 0 16,9-3 0-16,2-3-7 15,0-1 5-15,0-2-2 16,10-1 4-16,10 0 1 15,12 0-1-15,0 0 1 0,4-7-2 16,0 0 2 0,-4 0-1-16,0 2 0 0,3 1 2 15,-7 1-5 1,-7 2 4-16,-11 1-1 0,-8 0 0 16,-2-2 2-16,0-1-4 15,0-2-41-15,0-1-168 16,0-3-375-16</inkml:trace>
  <inkml:trace contextRef="#ctx0" brushRef="#br0" timeOffset="89534.08">14149 7493 1001 0,'0'0'117'15,"0"0"-36"-15,0 0-20 16,0 0-17-16,0 0-36 15,0 0-6-15,4 1-2 16,4 9 11-16,4 4-1 16,3 1-5-16,-2 4 5 15,1 2-8-15,-1 3-1 16,-2 1-1-16,5 2 1 16,-1 0-1-16,0-1 0 15,-2-7 0-15,-2-3-2 16,-5-5-16-16,-2-2-39 15,5-5-20-15,6-4-95 16,5 0-275-16</inkml:trace>
  <inkml:trace contextRef="#ctx0" brushRef="#br0" timeOffset="89999.96">14573 7422 925 0,'0'0'113'0,"0"0"-18"16,0 0-2-16,0 0 21 16,0 0-64-16,0 0-27 15,-25-7-21-15,28 7-2 0,17 0-20 16,7 0 18-16,8 0 4 15,-1 0-1-15,-1 0-1 16,-5 0 0-16,-3 0 1 16,-8 0-1-16,-7 0 1 15,-7 0 10-15,-3 0-5 16,0 0 33-16,0 0 5 16,0 0-43-16,0 6-2 15,0 5-3-15,0 4 4 16,0 2 15-16,0 2-13 15,-1 1 5-15,1-1-7 16,0 1 2-16,0 1-3 16,0 1 3-16,0-4-2 0,0-1 0 15,0-6 3 1,0-1-6-16,0-2 2 0,0-2-31 16,-3 0-76-16,-8-3-58 15,-1-2-107-15</inkml:trace>
  <inkml:trace contextRef="#ctx0" brushRef="#br0" timeOffset="90201.53">14540 7620 935 0,'0'0'107'0,"0"0"-9"15,0 0-3 1,0 0-83-16,0 0-11 0,0 0-2 15,91-24-2 1,-52 21 1-16,2 0 2 0,1 0-15 16,4-1-34-16,-1-3-48 15,0-2-36-15,1-2-230 16</inkml:trace>
  <inkml:trace contextRef="#ctx0" brushRef="#br0" timeOffset="90637.94">15088 7345 866 0,'0'0'123'0,"0"0"-47"15,0 0 25-15,0 0-15 16,0 0-12-16,0 0-48 15,0 0-24-15,12-27-2 16,13 25-5-16,9 0 2 16,1 0 1-16,-7 1 0 15,-6 1 2-15,-13 0 0 16,-6 0 1-16,-1 0 3 0,-2 0 2 16,0 0 2-1,0 0-8-15,0 3-5 0,0 9 5 16,-5 7 14-1,-4 1 32-15,2 5-20 0,1-2-5 16,2-1-1-16,2-1-18 16,2 2-2-16,0-1 0 15,3 2-4-15,10 0 3 16,1 3-21-16,2-1-20 16,-4-1 29-16,0-3-5 15,-6-5-24-15,-6-7-47 16,0-7-59-16,-5-3-173 15</inkml:trace>
  <inkml:trace contextRef="#ctx0" brushRef="#br0" timeOffset="90839.46">15080 7528 834 0,'0'0'279'15,"0"0"-206"-15,0 0-13 16,0 0 8-16,0 0-38 16,0 0-30-16,79-3-10 15,-34 2-1-15,-2-2-87 16,-2-1-72-16,-6-3-188 16</inkml:trace>
  <inkml:trace contextRef="#ctx0" brushRef="#br0" timeOffset="91266.44">15547 7356 840 0,'0'0'51'15,"0"0"-25"-15,0 0 47 16,0 0 1-16,0 0-26 15,94-18-4-15,-76 18-18 16,0 0-9-16,1 8-2 16,-5 6 10-16,-4 3 15 15,-3 1-22-15,-7 5-2 0,0 1 23 16,0 3-21-16,-10 0-8 16,-2 1 1-16,0-4-10 15,0-3 6-15,6-4-7 16,3-6 3-16,3-4-3 15,0-1-5-15,21-2 3 16,10-4-11-16,8 0-7 16,3 0-17-16,4-1 14 15,-4-8 6-15,4 2 17 16,1 2-5-16,0 2 4 16,3 3-1-16,-4 0 2 15,-10 0-2-15,-11 0 2 0,-14 6-38 16,-11 2-189-16,-13-1-359 15</inkml:trace>
  <inkml:trace contextRef="#ctx0" brushRef="#br0" timeOffset="92204.52">9374 9297 846 0,'0'0'97'0,"0"0"-15"16,0 0 0-16,0 0 8 16,0 0-30-16,0 0-6 15,-14-3 1-15,-8 3-31 16,-8 9-2-16,-6-1-5 15,2-2-17-15,4 0 1 16,5-5-2-16,9 2-23 16,6-1-31-16,9-1-38 0,1 0-19 15,0-1-64-15,0 0-212 16</inkml:trace>
  <inkml:trace contextRef="#ctx0" brushRef="#br0" timeOffset="92432.86">9291 9415 516 0,'0'0'240'16,"0"0"-145"-16,0 0 82 16,0 0-69-16,0 0-41 0,-105 5-37 15,82-5-7-15,4 0-7 16,4 0-15-16,10 0 1 15,4 0-3 1,1 0 1-16,0-1-72 0,0-3-169 16,19-5-544-16</inkml:trace>
  <inkml:trace contextRef="#ctx0" brushRef="#br0" timeOffset="92983.05">9787 9240 210 0,'0'0'599'16,"0"0"-562"-16,0 0 62 15,0 0 22-15,0 0-47 16,0 0-3-16,0-7-28 15,0 7-13-15,0 0-12 16,0 0-14-16,0 0-4 16,0 8 9-16,0 8 3 15,-8 2 3-15,-2 3-4 16,2-3-9-16,1 1-2 0,4-3 0 16,3-1-5-1,0 0 4-15,6-2-1 0,9 0-11 16,10-5-25-16,2-1-1 15,1-2 12-15,-1-5-14 16,-2 0-10-16,-3 0 27 16,-3-13 4-16,-7-3 14 15,1 1 6-15,-5-2 6 16,-5-1 33-16,-3 3 35 16,0 0-24-1,0 1 25-15,-12 1-28 0,-8 0-37 16,-5 1-5-16,-3 3-5 15,-2 4 0-15,3 2-1 16,3 0 2-16,2 2-1 16,1-1 0-16,7 2 1 0,5 0-2 15,2 0 0-15,6 0-3 16,1 0-5-16,0 0-36 16,7 6-70-16,15-5-115 15</inkml:trace>
  <inkml:trace contextRef="#ctx0" brushRef="#br0" timeOffset="93179.43">10249 9233 1158 0,'0'0'53'0,"0"0"95"16,0 0-58-16,0 0-28 0,0 0-47 15,0 0-13-15,0 0-4 16,0-10-34-16,3 5-142 16,8 2-121-16</inkml:trace>
  <inkml:trace contextRef="#ctx0" brushRef="#br0" timeOffset="93815.62">10603 9169 678 0,'0'0'291'0,"0"0"-289"0,0 0 1 16,0 0 69-16,0 0 11 15,0 0-9-15,79-79 12 16,-78 67 10-16,-1 2-62 15,0 0 41-15,0 1-34 16,0 2-18-16,-4 0-4 16,-11 1-18-16,-8 3-2 15,-5 3 0-15,-5 0-7 16,-2 6 4-16,9 8-1 0,5 2 1 16,8 2-1-1,9 2 0-15,4-2 2 0,0 1 0 16,0-4-2-16,8 1-1 15,7-1 3-15,5-2-4 16,2-1-1-16,2 1-5 16,6 0 5-16,0 0 5 15,6 0-4-15,-2 1 5 16,4 0 2-16,-5 0 0 16,-3-2-5-16,-5 3 5 15,-11-3-1-15,-3 3-7 16,-10-2-3-16,-1 3 9 15,0 1-7-15,-7-3 5 16,-10 0-1 0,-10-4-25-16,-3-6 8 0,-7-4 9 0,-3 0-15 15,1 0 27-15,6-9 1 16,11-3 1-16,7-2 22 16,8-2-13-16,5-2 5 15,2-6 14-15,0 0-23 16,4-1 13-16,10-3-19 15,-2 4 5-15,7 1-5 16,5 4 0-16,3 5-30 16,4 2-92-16,3-1-46 15,-1 2-167-15</inkml:trace>
  <inkml:trace contextRef="#ctx0" brushRef="#br0" timeOffset="94080.23">11000 9048 789 0,'0'0'252'16,"0"0"-237"-16,0 0-11 16,0 0 38-16,0 0-10 15,0 0-18-15,25 24 7 16,-19-8-9-16,0 0-2 15,1 2 1-15,-2 2-7 16,1 4-3-16,3 0-2 0,1-1 5 16,-1-2-4-16,2-8 0 15,0-6-101-15,0-7-144 16</inkml:trace>
  <inkml:trace contextRef="#ctx0" brushRef="#br0" timeOffset="94699.77">11478 9097 837 0,'0'0'0'0,"0"0"6"16,0 0 62-16,0 0 19 15,0 0-17-15,87-35-12 16,-78 22-27-16,3 0 10 16,-2 1 12-16,-5 1-4 15,-4 1 29-15,-1 1-46 16,0 4 34-16,0-2-22 16,-14 2-39-16,-12 4-5 15,-8 1 0-15,1 0 0 16,0 0-1-16,6 6-2 15,8 4 3-15,1 1-6 16,6 1-2-16,3 2 5 16,8-1-3-16,1 3-4 0,0-2-5 15,11 2 2-15,9 0 6 16,2-1-1-16,5 0-14 16,0-2 11-16,3-2 6 15,-2 2 3-15,-3-3-4 16,-6 2 4-16,-5-1 1 15,-5 2-5-15,-6 1-14 16,-1-1 19-16,-2 1-13 16,0-1 7-16,-17-1 3 15,-7-3 4-15,-2-4-1 16,-4-5-15-16,0 0-45 16,6-1 55-16,8-10 1 0,2-3 5 15,10 0 7 1,4-5-4-16,0 2-3 0,1-3 7 15,16 0-1-15,-1 3-5 16,8 0-1-16,6 4-9 16,9 3 9-16,5-1-154 15,1 1-426-15</inkml:trace>
  <inkml:trace contextRef="#ctx0" brushRef="#br0" timeOffset="95031.72">12049 8901 1181 0,'0'0'40'16,"0"0"-29"-16,0 0-5 16,0 0-2-16,0 0 16 15,-91 45-19-15,77-24 3 16,9 2-4-16,5 0-3 15,0-4 1-15,19-1 2 16,9 0 0-16,6-1 0 16,2-2-6-16,0-1 3 15,-7-1 2-15,-4-1-4 16,-6 0 0-16,-1 2 4 0,-5 2 1 16,-4-1 0-1,-4 0 0-15,-5-3 0 0,0-4-2 16,-18-5-4-16,-8-3-51 15,-2 0-180-15</inkml:trace>
  <inkml:trace contextRef="#ctx0" brushRef="#br0" timeOffset="95225.13">12335 8877 662 0,'0'0'141'0,"0"0"-113"0,0 0 23 15,0 0 36-15,82-38-61 16,-77 38-26-16,3 0-62 16,0 7-202-16</inkml:trace>
  <inkml:trace contextRef="#ctx0" brushRef="#br0" timeOffset="95798.65">12377 9605 567 0,'0'0'303'0,"0"0"-280"15,0 0 44-15,0 0 33 16,0 0-27-16,0 0 10 15,0 0-37-15,-24 14-6 16,-28-8-25-16,-17 2-12 16,-13 3 5-16,-16 2-8 15,-10 1 0-15,-1 2-5 16,0-2-34-16,8 0 12 16,17 0 9-16,14-3-17 15,24-1-36-15,16-1 23 0,16-3 24 16,12-1 7-16,2 0-68 15,10-3 17-15,18 0-66 16,5-2-180-16</inkml:trace>
  <inkml:trace contextRef="#ctx0" brushRef="#br0" timeOffset="96200.41">12650 9770 544 0,'0'0'219'16,"0"0"-201"-16,0 0 11 15,0 0 27-15,0 0 38 16,0 0-40-16,9 27-23 16,-9-18 10-16,-9 2 7 15,-17 0 15-15,-10 3-4 16,-16 0-2-16,-16 2-39 16,-22-2 12-16,-14 3-28 0,-17-2-1 15,-9 2 7-15,5 0-5 16,16-4-6-16,25-2-7 15,31-5-48 1,29-3 15-16,18-3-53 0,6 0-29 16,15 0-38-16,16 0-153 15,5 0-245-15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5:20:13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16138 3067 208 0,'0'0'14'0,"0"0"-11"16,0 0 1-16,0 0 41 16,0 0-18-16,0 0-21 15,0 0 7-15,0 0 16 0,0 0 0 16,0 0-7-1,0 0 15-15,0 0 18 0,0 0-27 16,0 0-19-16,0 0 7 16,0 0 12-16,0 0 34 15,0 0-1-15,0 0-45 16,0 0-7-16,0 0-9 16,0 0 2-16,-5 0 7 15,-2 0 11-15,-5 2 5 16,0 0-9-16,-3 1-5 15,2-1-4-15,-2-1-5 16,0 1 1-16,-3 0-5 16,0 0 4-16,-4 2-2 0,1-1 0 15,0 1 0 1,-1-2-3-16,-1 1 1 0,2-2-6 16,-1 0 6-16,-2 2 1 15,2 0-5-15,1 0 5 16,-2 1-16-16,-2 1 1 15,-2-3 1-15,1 2 4 16,-3-1-2-16,2 0 4 16,3 0 8-16,0 0 0 15,-1-2-5-15,5 0 6 16,-3 1-1-16,0 1 1 16,3-2 0-16,1 2-1 0,0-2-6 15,1 2 2 1,-6 1-21-16,-2-1-38 0,-1 1 38 15,-2-1 3-15,1 0 18 16,0 1 4-16,0-1 1 16,0 1 2-16,0-1-2 15,1 0 0-15,0 0 2 16,1 0 3-16,-1 0 1 16,-2 0 8-16,-2-1 5 15,-2 1 4-15,0-1-11 16,-1-1-5-16,1 0 3 15,3 1-9-15,2-2 9 16,4 1-6-16,5 1-2 16,-2-2 5-16,0 1-2 0,0-1-5 15,-9 0 6-15,3 0-5 16,-3 0 0-16,4 0-1 16,-3 0 3-16,0 0-3 15,-1 1-1-15,1 2 1 16,1-1 0-16,3-1-2 15,2 0 2-15,-5-1 0 16,-1 0 5-16,-3 0-5 16,-1 0 2-16,3 0-2 15,-1 0 32-15,4 0 12 16,2 0-8-16,-2 0-23 16,1 0 9-16,-3 0-4 15,-1 0-18-15,0 0 0 16,7 0 2-16,-2 2 1 0,7-2-5 15,0 1 2 1,-1-1 0-16,-2 0 0 0,-3 1 0 16,-4-1 0-16,-1 0 0 15,2 0 2-15,4 0-2 16,-3 0 0-16,0 0 1 16,0 0-2-16,2 0 3 15,3 0-2-15,5 0 3 16,0 0 4-16,-2 0 13 15,1 0 19-15,1 0-29 16,2 0-1-16,2 0-8 16,2 0 3-16,7 0 19 0,0 0-20 15,3 0-2-15,0 0-1 16,0 0-6-16,0 0 6 16,0 2-6-16,8-1-9 15,5-1-56-15,3 0-312 16</inkml:trace>
  <inkml:trace contextRef="#ctx0" brushRef="#br0" timeOffset="18193.82">21696 6710 251 0,'0'0'102'16,"0"0"-79"-16,0 0-11 15,0 0 52-15,0 0 10 16,0 0-45-16,0 0-10 15,0 0-4-15,-2 0 3 16,2 0-10-16,0 0-6 16,0 0 1-16,0 0 4 15,0 0-5-15,0 0 6 16,0 0 5-16,0 0-1 16,0 0-1-16,0 0-9 15,-1 0 1-15,-1 0 1 0,-1 0-1 16,-2 0 0-16,-2 0 8 15,-1 0 5-15,-3 3-7 16,-1-2 7-16,-3 0 0 16,0 2 3-16,-1-1-18 15,0-1 2-15,-3 0-1 16,-1 2 0-16,-5-1 3 16,-3 0 3-16,-3 0-6 15,-4 1 8-15,-2-3-8 16,-5 1 4-16,-1 0-4 15,-3 1 1-15,-1 0 1 16,1-2-3-16,-2 0 0 16,-1 2 3-16,4-2-4 15,-1 0 5-15,4 0-2 16,1 0-2-16,2 0 5 0,2 0-2 16,-1 0 1-16,0 0 6 15,2 0-4-15,0 0-1 16,-1 0 1-16,2 0 4 15,1 0-2-15,-1 0 5 16,3 1-6-16,-1-1-1 16,3 2-5-16,2 0 3 15,-2 0-4-15,0-1 2 16,0 2-3-16,-1-2 0 16,-2 1 0-16,-4-1 0 15,-3 2 1-15,-2 0 1 0,-1 0-2 16,2-2 0-16,4 2 0 15,4-1 0-15,2-1 0 16,4-1-1-16,2 0 2 16,2 0-1-16,1 0 0 15,-2 0-1-15,-6 0 1 16,-4 0 0-16,-8 0 1 16,-3 0-1-16,-1 0 1 15,4 0-1-15,3 0 0 16,5 0 0-16,3 1-1 15,4-1 0-15,2 0 2 16,1 0 0-16,-1 0-1 0,-4 0-1 16,-5 0-1-1,-5 3 1-15,-6-1 1 0,-4 1 0 16,1-1-3-16,5 3 3 16,6-1 0-16,7-1 2 15,7 0-5-15,8-2 8 16,4 2-9-16,-1-2 6 15,-5-1-2-15,-4 0 2 16,-10 0-2-16,-14 2 0 16,-10-1-1-16,-9 2 1 15,-5-2 0-15,4 2 0 16,5 0-1-16,15-2-1 0,11 1 2 16,13-2 0-1,5 0-1-15,4 0 1 0,-3 0 0 16,-5 0 0-16,-7 0 0 15,-9 0 0-15,-14 0 3 16,-16 2-3-16,-3 1 0 16,-3 1 1-16,9 1-2 15,16-3-1-15,10 1 0 16,12-3 2-16,4 0-1 16,6 0 3-16,-7 0-3 15,-4 0 3-15,-5 0-2 16,-9 0 4-16,-11 0-3 15,-6 0 1-15,-4 0 4 16,0 0-4-16,6 0 1 16,10-1-3-16,11-3 0 0,5-1 5 15,6 1-2-15,-3-1 6 16,-3 2-6-16,-7 0 3 16,-9 3-3-16,-9 0-2 15,-3 0-1-15,-5 0 0 16,2 0 1-16,5 0-2 15,7 0 2-15,14-3-1 16,5-1 0-16,7 0 0 16,-2-2-2-16,-4 2 2 15,-9 1 0-15,-8 2 1 16,-7 1-1-16,-5 0 0 16,0 0 2-16,2 0-1 0,1 0-1 15,7-2 0 1,9 1 0-16,8-1 0 0,10 0 1 15,5-1 2-15,-2 1 21 16,2-1-14-16,-4 2-3 16,-2 0-3-16,-8 1-2 15,-3-2 4-15,-4 1-5 16,3-1 0-16,8-1 1 16,4 2-2-16,5 0 5 15,-3-1 1-15,-1 1-5 16,-2-1 2-16,2 1-3 15,2 1 0-15,3 0 3 16,-1-2-2-16,-1 2 0 16,-4-1 4-16,-4 1-4 15,1-1 7-15,0-2-6 0,2 1 2 16,3 1 6-16,2 0-2 16,-7-2 5-16,-1 1-11 15,-2 1 2-15,0 0 0 16,3-1-1-16,2 1 8 15,1 0 7-15,3 1-9 16,-3-2 4-16,-1 2-6 16,-2 0-7-16,3 0 7 15,2 0-4-15,7 0 10 16,0 0 40-16,4-1-21 16,1 1 0-16,1-2-6 15,-3 2-19-15,3 0 14 0,-1 0-19 16,0 0 4-16,0 0 2 15,1 0-8-15,2 0 0 16,1 0 2-16,0 0-1 16,1 0 5-16,1 0-5 15,1 0 0-15,0 0 1 16,-2 0-1-16,2 0-1 16,-1 0 0-16,1 0 0 15,0 0 1-15,0 0-1 16,0 0 0-16,0 0 0 15,0 0-1-15,0 0-1 16,0 0-3-16,3 0-4 16,13 0 8-16,10 0-87 0,8-4-60 15,9-7-92-15</inkml:trace>
  <inkml:trace contextRef="#ctx0" brushRef="#br0" timeOffset="22076.72">19437 5045 332 0,'0'0'131'16,"0"0"-60"-16,0 0 16 15,0 0-31-15,0 0 68 16,0 0-74-16,0 0-23 16,-3-16-16-16,1 15 24 15,2-1-9-15,0 1-13 16,-1 1-9-16,1 0 9 16,-2 0-1-16,2 0-1 15,0 0 11-15,0 0-10 0,0 0-2 16,0 0-2-16,0 0-7 15,0 0 1-15,0 0-2 16,0 0-2-16,0 0 0 16,0 0-2-16,0 3 4 15,0 5 0-15,2 5-3 16,1 1 1-16,1 1 2 16,-2 2 0-16,1 3 0 15,-2 3 1-15,2 2-1 16,1-1 0-16,-4 2 1 15,0 0-1-15,0-1 0 16,0 1 1-16,0 0 1 16,2-3-2-16,-1 0 1 15,1-3-1-15,-1-3 1 16,-1-2-2-16,0-4 1 0,2-4 0 16,-2 0-1-16,0-2 2 15,0-1-1-15,0-1 0 16,0-3 0-16,0 1-1 15,0-1 1-15,0 0 0 16,0 0 1-16,0 0-1 16,-6 0-1-16,0 0-10 15,2 0-27-15,1-4-58 16,-2-6-203-16</inkml:trace>
  <inkml:trace contextRef="#ctx0" brushRef="#br0" timeOffset="23139.62">19359 5033 369 0,'0'0'71'0,"0"0"5"15,0 0 4-15,0 0-12 0,0 0 20 16,0 0-36-16,4-8-20 15,-2 6 1 1,-1 2-1-16,2-1 16 0,-3 1-18 16,0 0-8-16,0 0-6 15,0 0-4-15,0 0 1 16,0 0-1-16,0 0 0 16,0 0-8-16,0 4-1 15,-4 6-3-15,-8 3 3 16,0 1 1-16,1-2 3 15,-2 2-3-15,3-2 0 16,2-4-4-16,1 1 0 16,3-3 0-16,-1-2 0 0,3-1 0 15,1-3 0-15,1 0 1 16,0 0-1-16,0 0 6 16,0 0-4-16,0 0 7 15,3 0-9-15,9 0 1 16,-2-7-1-16,4-2 0 15,-1 0 1-15,-1-2-2 16,1 0 1-16,-2 0 0 16,-4 1 0-16,1 0 0 15,-1 2 3-15,-2-2 0 16,1 1-3-16,0 1 6 16,-2-1-6-16,2 3 2 0,0 1-2 15,-1 0 0-15,-1 4 1 16,1-2 1-16,1 0 3 15,-3-1 4-15,4 1-8 16,0 1 3-16,-1-1 1 16,5 0-4-16,-2 0 0 15,-3 2 0-15,0 0 1 16,0-1 3-16,1 1-3 16,-1 1 0-16,0-2-2 15,2 2 0-15,-1 0-2 16,5 0 1-16,-3 5 1 15,2 3 1-15,0 0-1 16,-2 1-1-16,-1-2 0 16,2 3 1-16,-1 0 1 15,0 1-1-15,1 2 0 0,-1-1-2 16,-1 0 2-16,-2-3-3 16,0 0-2-16,-2-2-16 15,1-2-18-15,-1 1-19 16,4-3-38-16,-1-2-287 15</inkml:trace>
  <inkml:trace contextRef="#ctx0" brushRef="#br0" timeOffset="24308.54">21057 4975 224 0,'0'0'257'0,"0"0"-114"16,0 0-18-1,0 0-31-15,0 0 3 0,0 0-58 16,0-7-25-16,0 7 8 15,0 0-12-15,0 0-6 16,0 0 0-16,1 0-3 16,2 0-2-16,2 0 1 15,-2 6 0-15,1 1 1 16,1 3 8-16,0-1 5 16,-1 4 1-16,0 3-6 15,1 3-5-15,-1 3 5 16,1 3-4-16,2 1 0 15,-3-2-2-15,1-1-1 16,-1-3 0-16,-1 0 0 16,1-4-2-16,0-2 0 15,-2-3 0-15,-1-1 0 16,1-2 0-16,0 1 0 0,-2-2 0 16,3 0-1-16,0-1 0 15,0-2-6-15,0 0 4 16,0-1 0-16,-3 0-2 15,0-2-8-15,0 1-1 16,0-2-5-16,0 0-1 16,0 0-12-16,0 0-115 15,0-6-189-15</inkml:trace>
  <inkml:trace contextRef="#ctx0" brushRef="#br0" timeOffset="24971.08">21011 4978 613 0,'0'0'142'0,"0"0"-58"15,0 0 17-15,0 0-39 16,0 0-24-16,0 0-24 16,-8-3-9-16,4 3 0 0,-4 6 13 15,-4 5 4-15,2 2-7 16,-3-2-6-16,2-2 7 15,3 1-13-15,2-3 7 16,1-4-10-16,3 0 3 16,1-2-2-16,1-1 0 15,0 0 3-15,0 0 11 16,0 0-11-16,10-6-1 16,2-4-3-16,3-3 1 15,-3 2-1-15,-2 1 1 0,0-1 1 16,-2 2 4-16,-2 0-6 15,0 0 0-15,0 1 4 16,0 1-3-16,-3 0 20 16,1 1-2-16,1 2 0 15,1-2 2-15,6 2-21 16,-3-2 0-16,1 2-1 16,0 1 0-16,-3 3 0 15,-1 0-5-15,0 0 6 16,0 0-2-16,2 0-2 15,-2 1 3-15,0 9-1 16,2 2-3-16,1-1 5 16,-2 2 0-16,-1-2-9 0,-1-1-28 15,-1-3-14-15,-2-2-13 16,3-2-62-16,2-3-340 16</inkml:trace>
  <inkml:trace contextRef="#ctx0" brushRef="#br0" timeOffset="25774.54">19629 4524 531 0,'0'0'10'16,"0"0"78"-16,0 0-25 15,0 0 20-15,0 0-33 0,0 0-15 16,-39 55-20-1,36-44-10-15,0 1-1 0,3-1-4 16,0-3 10-16,0 2-7 16,0-2-1-16,6-1 10 15,5-1-3-15,1 0-4 16,0-2-4-16,-1-3 5 16,0 1-2-16,0-2-1 15,-1 0 10-15,-1-2 7 16,0-6 5-16,-3-2 28 15,-1 0-3-15,-3 0 20 16,-1 1-12-16,-1-1-27 16,0 1 5-16,0 2-21 0,0-1-10 15,0 2 2 1,0-3-3-16,-4 4-3 0,-2-1 0 16,0 0-1-16,-1 2 0 15,-1 3-5-15,-3-1-12 16,0 2-22-16,0 0-58 15,3 0-39-15,6-1-242 16</inkml:trace>
  <inkml:trace contextRef="#ctx0" brushRef="#br0" timeOffset="26638.77">20852 4501 531 0,'0'0'171'16,"0"0"1"-16,0 0-55 15,0 0-48-15,0 0 3 16,0 0-9-16,0-5-6 16,0 5-46-16,0 0-9 15,0 0-2-15,0 0-20 16,0 5 16-16,-1 4 6 15,-2 1-2-15,0 0 0 16,0-1 3-16,3 4-1 16,0-1 1-16,0 3-3 0,0-1 2 15,1-1 0-15,8-3-1 16,5-3-1-16,2 0 1 16,2-5 2-16,5 0 3 15,0-2-2-15,3 0 0 16,-4 0-3-16,-4-7 1 15,-2-3 5-15,-7-3-5 16,-1 1 6-16,-2 0 4 16,-5 4 17-16,-1 0 22 15,0 1-21-15,0 2-5 16,-11-2-24-16,-6 1 2 16,-5 1-6-16,1 2-2 0,-2 3-47 15,-1 0-32-15,1 0-69 16,3 0-36-16,1 0-633 15</inkml:trace>
  <inkml:trace contextRef="#ctx0" brushRef="#br0" timeOffset="27796.78">22129 3615 563 0,'0'0'166'0,"0"0"-67"16,0 0-10-16,0 0-4 16,0 0-20-16,0 0-26 15,-8 0-7-15,0 0-6 16,-4 0-3-16,-12 0 18 16,-6 10-3-16,-4 1 13 0,-3 5-15 15,0-2-27 1,5 2 4-16,10 0-7 0,2 0-5 15,11 1-2-15,1 0-1 16,2-1 2-16,6 4-1 16,0-1-3-16,0 1 3 15,0 0 1-15,4 4 0 16,9 1 0-16,1 0 1 16,1 0-1-16,0 2 0 15,1 2 1-15,-2 1-1 16,-1 7 4-16,-6 8-2 15,-5 5 29-15,-2 0 14 16,0 1-26-16,-3-3 9 16,-3-2-13-16,-3-6 2 15,2-4-10-15,4-3-5 0,-2-3 4 16,4-4-5-16,1-7 0 16,0-2-1-16,0-7 2 15,0-3-1-15,-2-3-1 16,2-2 0-16,0-2 5 15,0 0-4-15,0 0 0 16,0 0 0-16,0 0 2 16,2 0-2-16,7 0 5 15,1 0-5-15,5 0 3 16,2 0-4-16,0-3 0 16,1 0-1-16,-3-1-4 15,0 1 4-15,0 1-3 0,-4 1-2 16,0 0-7-16,1-1-31 15,1-1-45 1,4-1-48-16,2-3-69 16,-2 0-312-16</inkml:trace>
  <inkml:trace contextRef="#ctx0" brushRef="#br0" timeOffset="28385.01">22401 4091 730 0,'0'0'124'16,"0"0"4"-16,0 0-45 16,0 0 9-16,0 0-28 15,0 0-29-15,-1-3-14 16,1 3-13-16,0 0-8 15,0 0-3-15,3 7 3 16,2 3 0-16,1 3 0 16,0 5 0-16,-1 0 0 15,-2 2 1-15,0-2-1 16,0 0-1-16,1-2-1 0,-1-3-31 16,-1-2-11-16,-2-2-20 15,0-5-21 1,0-4-83-16,0 0-502 0</inkml:trace>
  <inkml:trace contextRef="#ctx0" brushRef="#br0" timeOffset="28803.93">22455 4023 882 0,'0'0'149'0,"0"0"-120"16,0 0 8-16,0 0 62 16,-88-54-45-16,74 44-16 15,5-1-11-15,1-2-8 16,1-1-11-16,4-4 2 16,2-3-3-16,1-4-7 15,0 2-2-15,12 2-6 16,4 4-10-16,2 7 17 15,8 3-11-15,2 5-27 16,6 2 22-16,2 0 13 16,0 0 4-16,-5 0-2 0,-5 4 2 15,-7 1-2 1,-4-1 2-16,-8 0-4 0,-4 2-2 16,-3 1-3-16,0 6 8 15,-1 5 1-15,-15 4 0 16,-4 7 4-1,-5 0-4-15,-1-1 2 0,4-1-4 16,4-5-30-16,2-5-94 16,10-4-74-16</inkml:trace>
  <inkml:trace contextRef="#ctx0" brushRef="#br0" timeOffset="29558.74">22656 4154 909 0,'0'0'71'16,"0"0"-17"-16,0 0 25 15,0 0 3-15,0 0 15 16,0 0-31-16,0-10-23 15,0 6-11-15,0-3-5 16,0-2-16-16,2-1-9 16,8-1-2-16,5 0-3 15,1 1-5-15,7 0-8 0,0 6-9 16,2 3-3-16,-1 1 4 16,-4 0 3-16,-3 0-2 15,-4 7 11-15,-7-2 8 16,-4 3-8-16,-2 0 7 15,0 2 5-15,-8 2 0 16,-8-1 11-16,-2 1-10 16,3-5 1-16,6-3 3 15,6-2-4-15,1-2 10 16,2 0 8-16,0 0-1 16,8-10-17-16,11-7-1 15,4-2-6-15,5 1 4 0,-1 1-3 16,-2 3 4-16,-1 4-3 15,-10 4 4-15,-5 4-3 16,-4 0 3-16,-5 2-3 16,2 0-4-16,-2 0-6 15,0 0 12-15,0 0 1 16,0 6 6-16,0 2 7 16,0 0-12-16,4 0 5 15,2 2-1-15,4-1-4 16,3-1 3-16,0-3-3 15,5 0-1-15,0-4 7 16,6-1-7-16,0 0 0 16,-2 0 0-16,-2-10 0 0,-7-1 1 15,-4 1 5 1,-4-1 1-16,-5 1 12 0,0 1-9 16,0 1 14-16,0 2 5 15,-7 0-27-15,0 4 0 16,0 0-2-1,1 1 0-15,-3 1-4 0,1 0 1 16,3 0-2-16,-2 0 1 16,7 0-55-16,0-3-96 15,0-4-103-15</inkml:trace>
  <inkml:trace contextRef="#ctx0" brushRef="#br0" timeOffset="29839.67">23377 3810 736 0,'0'0'428'16,"0"0"-396"-16,0 0-32 16,0 0 3-16,0 0-2 15,0 0 39-15,19 46-17 16,-7-23-12-16,-1-2 1 15,3 4-11-15,-1 1 0 16,1 4-2-16,0 1 3 0,4 1-3 16,-2-1 1-1,0-7-5-15,-3-5-32 0,-9-6-43 16,-2-8-90-16,-2-5-574 16</inkml:trace>
  <inkml:trace contextRef="#ctx0" brushRef="#br0" timeOffset="30187.58">23518 4027 957 0,'0'0'86'0,"0"0"-57"16,0 0 24-16,0 0-5 0,0 0-22 15,81-58-16-15,-52 52-10 16,2 6-1-16,-1 0 0 15,0 0-1-15,-4 5-3 16,-2 6 5-16,-3 3-4 16,-5 2-1-16,-8-1 3 15,-8 1-34-15,0-1 5 16,-8 1 11-16,-12-3 12 16,-3-1 8-16,-4-3 1 15,0-2 0-15,1-6 2 16,2-1-2-16,4 0 1 15,4 0-2-15,5 0-3 16,10-4-3-16,1-5-28 16,1 1-63-16,16-2-343 0</inkml:trace>
  <inkml:trace contextRef="#ctx0" brushRef="#br0" timeOffset="31907.37">23429 3873 95 0,'0'0'311'0,"0"0"-198"16,0 0-32-16,0 0 58 15,0 0-65-15,0 0-34 16,-3 3 15-16,3-2-32 16,0 2-17-16,0 4 11 15,0 5 2-15,4 3 16 16,4 6-11-16,0 5-6 0,3 4 3 16,1 0-3-16,5 4-16 15,1 6 8-15,7 1-10 16,5 3 0-16,0-1 26 15,1-5-26-15,-4-6 3 16,-5-3-2-16,-7-8 1 16,-6-4-1-16,0-4 0 15,-6-4-1-15,1 0 0 16,1 1 1-16,0-2-2 16,-1 1 1-16,3 0 0 0,-1-4 2 15,-1-2 0-15,-2-2-1 16,-2-1-1-16,-1 0-5 15,2 0-36-15,-1 0-66 16,2-2-385-16</inkml:trace>
  <inkml:trace contextRef="#ctx0" brushRef="#br0" timeOffset="32945.75">23996 4032 512 0,'0'0'249'0,"0"0"-128"0,0 0-13 15,0 0-33-15,0 0 4 16,0 0-13-16,2-2-35 15,-2 2-14-15,1 0-9 16,-1 0-6-16,0 0-1 16,0 0-1-16,0 0-4 15,3-2-31-15,4-2-186 16</inkml:trace>
  <inkml:trace contextRef="#ctx0" brushRef="#br0" timeOffset="34137.37">24505 3852 820 0,'0'0'139'0,"0"0"-60"16,0 0-14-16,0 0-21 15,0 0-27-15,0 0 4 16,-54-2-17-16,48 5-2 16,1 3-4-16,0 2-1 15,2 1 3-15,3 1 0 16,0 1-5-16,0-2 4 16,13-1-2-16,7 1-3 0,6-4 3 15,7-2-21 1,2-3-22-16,-3 0 5 0,1 0 6 15,-9-10 34-15,-3-1-2 16,-9 0 3-16,-2 1 7 16,-7 0 3-16,-1 4 28 15,-2 2 20-15,0 1 7 16,0 3-11-16,0 0-10 16,0 0-24-16,0 0-20 15,0 0-16-15,0 0 13 16,0 7 1-16,1-3-2 15,4-1 4-15,1-3 0 16,4 0 2-16,2 0-2 0,2-4-13 16,2-12-9-1,-3-2 19-15,5-6-2 0,1-3 5 16,-5-5 2-16,2-2 8 16,-7 0 1-16,-6 3-5 15,-3 7 4-15,0 6 41 16,0 2-10-16,-6 3-24 15,-4 4-6-15,3 2 22 16,0 4 18-16,4 3-48 16,0 0 4-16,0 0-7 15,2 0-9-15,-1 5 5 16,-2 14 1-16,3 5 3 16,-2 7 2-16,3 4-1 15,0 5-1-15,0 0 0 0,0 7 3 16,4 4-3-16,11 4 0 15,0 6 0-15,7-1 0 16,4 2 0-16,-1-1-1 16,0-5-1-16,-5-2 3 15,-2-6-1-15,-3-4 0 16,-4-6 1-16,0-7-2 16,-2-7 1-16,0-9-2 15,-3-5 0-15,-3-4-19 16,0-5-5-16,1-1 4 15,1 0 18-15,2 0 2 16,-1-7 2-16,0-7 0 16,-1-3 4-16,-2-4 0 0,-2-1 1 15,-1-4 1-15,0 1 0 16,0 1 5-16,-4 0-4 16,-11 0-2-16,-6 0 5 15,-4 0-7-15,-5 3 1 16,0-1-4-1,-1 4 0-15,2 1 1 0,2 3-1 16,5 1 0-16,4 5 3 16,9 2-3-16,3 3-1 15,6 1 0-15,0 2 0 16,0-2 1-16,9 1-17 16,19-1 10-16,14 2-9 15,7 0-42-15,2 0-45 16,3 0-12-16,-2 0-27 0,-9-1-246 15</inkml:trace>
  <inkml:trace contextRef="#ctx0" brushRef="#br0" timeOffset="34989.76">25592 3757 597 0,'0'0'80'0,"0"0"37"15,0 0 19-15,0 0-58 0,0 0-17 16,0 0 10-16,2 0 13 15,-2 0-16-15,0 0-22 16,-6 0-19-16,-15 0-27 16,-1 3 1-16,-4 6-4 15,-1 1 3-15,0 1 0 16,1 0-1-16,3-1-1 16,8 0 2-16,5-3-1 15,9 2-4-15,1-4-1 16,0 2-3-16,4 0-2 15,9 0 8-15,7-1 0 16,1 0 3-16,3-2 0 16,1 0-1-16,-3 2-1 0,1 0 2 15,1-1-3 1,-2 4 3-16,-1-1-4 0,-3 0-6 16,-2 2 6-16,-4-3-10 15,-1 0 3-15,-3-1 3 16,0 0 5-16,-2 1 0 15,0 1-11-15,-2 1 8 16,-1 2-1-16,-1-1-1 16,-2 0 6-16,0-1-5 15,-17 1 7-15,-5 0 0 16,-2-1 0-16,-1-2 0 16,-1-3 2-16,4 1 14 0,-2-4 4 15,2-1-9-15,-1 0-4 16,1 0 10-16,2 0-16 15,6 0 7-15,5-3 6 16,3-1-7-16,0 2 11 16,4 0-2-16,1 0-3 15,1 1 0-15,0-1-12 16,0 1-1-16,0-2-7 16,0 2-62-16,0-4-10 15,6 2-38-15,1-2-78 16</inkml:trace>
  <inkml:trace contextRef="#ctx0" brushRef="#br0" timeOffset="35329.33">25803 3886 685 0,'0'0'279'0,"0"0"-219"16,0 0 25-16,0 0 0 15,0 0-29-15,0 0-23 16,0 0-25-16,0 0-8 16,0 0 0-16,0 0-6 15,0 0-55-15,0 0-145 16,0 0-564-16</inkml:trace>
  <inkml:trace contextRef="#ctx0" brushRef="#br0" timeOffset="36777.42">25942 3784 301 0,'0'0'74'16,"0"0"-26"-16,0 0 4 15,0 0-7-15,0 0-9 16,0 0 9-16,0 0-23 16,0 0 19-16,0 0 6 15,0 0 5-15,0 0-21 16,0 0-16-16,0 0 10 0,0 0-20 15,0 0 1-15,0 0-1 16,0 0-5-16,0 0 1 16,0 0 0-16,0 0 2 15,0 0 6-15,0 0 1 16,0 0 2-16,0 0 3 16,0 0-7-16,0 0 12 15,0 0-10-15,0 0-7 16,0 0 6-16,0 0-3 15,0 0-1-15,0 0 1 16,0 0 0-16,0 0 7 16,0 0 5-16,0 0-4 15,0 0 7-15,0 0-11 0,0 0 1 16,0 0 2-16,0 0-8 16,0 0-1-16,0 2-3 15,0 5 4-15,0 0 1 16,0 3-5-16,0 0 2 15,0 0-2-15,0 1 1 16,0 1 0-16,1 1-1 16,1 1 0-16,2-1 2 15,2 1-3-15,-2-3 0 16,2 2-2-16,-1-3 0 16,-2-2 0-16,0 2-20 15,3 0-6-15,-2 0 14 0,1-1-15 16,-2-4 0-1,-2-2-88-15,-1-3-138 0,0 0-284 16</inkml:trace>
  <inkml:trace contextRef="#ctx0" brushRef="#br0" timeOffset="37619.16">25979 3762 568 0,'0'0'62'0,"0"0"80"0,0 0-44 16,0 0-18-16,0 0-11 15,0 0-38-15,-8-55 9 16,8 46-7-16,0 1-3 16,0-1 9-16,2 3-32 15,5-1-2-15,2 2-4 16,2-1-1-16,2 1 0 16,-1-1 0-16,-1 2-2 15,-1 3 2-15,0-1-8 16,1 2 4-16,2 0 3 15,1 0-1-15,0 3 2 0,-3 4 0 16,-5 0-2-16,-3 0 1 16,-3 1 0-16,0 2-1 15,0 1 2-15,-3 5 2 16,-9 0-1-16,-4 1 1 16,-2-2 3-16,1-1-5 15,2-3-1-15,2-2 0 16,4-2 2-16,4-1-3 15,4-3-3-15,-1-1 2 16,2 0-2-16,0-2-5 0,0 0 9 16,0 0-4-1,7 0 2-15,2 0 2 0,4 0 2 16,-1 0-1-16,3 0 1 16,-3 0-1-16,1 0 0 15,-1 0-1-15,-1 3 0 16,0 5 1-16,-2 1 0 15,0-1 0-15,-4 0-1 16,-4 1 1-16,-1 1 0 16,0 1-3-16,0 3 3 15,-9-1-1-15,0 1 2 16,-4 0-1-16,2-2 0 16,-1 0 1-16,1-2-1 15,0-4 0-15,0-2 1 0,3-3-1 16,-1 1 2-16,0-1-1 15,2-1 3-15,2 0-1 16,2 0 7-16,2 0 12 16,-2 0-12-16,3 0-1 15,0-4 4-15,0 0-12 16,0-1-2-16,0 0-7 16,9-1-57-16,7-4-83 15,2 2-339-15</inkml:trace>
  <inkml:trace contextRef="#ctx0" brushRef="#br0" timeOffset="37834.72">26317 3817 968 0,'0'0'58'0,"0"0"-43"15,0 0 33-15,0 0 47 16,0 0-32-16,0 0-39 16,0-3-12-16,0 2-12 15,0 1 1-15,0-3-1 16,0 0-70-16,9-1-169 16</inkml:trace>
  <inkml:trace contextRef="#ctx0" brushRef="#br0" timeOffset="38169.44">26517 3705 768 0,'0'0'94'0,"0"0"-79"16,0 0 56-16,0 0 10 15,0 0-5-15,0 0-26 16,14 0-15-16,-14 0-17 0,0 2-14 16,4 5-3-1,-2 3 13-15,1 1-7 0,0 2 4 16,-2 2-11-16,2 2 2 16,-1 1-2-16,-1 4 3 15,1-1-1-15,1-2-1 16,0 0-1-16,1-2-5 15,3-3 4-15,-1-3-34 16,2-4-73-16,-3-5-80 16</inkml:trace>
  <inkml:trace contextRef="#ctx0" brushRef="#br0" timeOffset="38405.9">26589 3786 786 0,'0'0'172'0,"0"0"-158"15,0 0 16-15,0 0 3 16,0 0-11-16,0 0 0 16,63-19-17-16,-52 19-1 15,0 0-5-15,4 0 1 16,0 3 0-16,1 4 0 15,1-4-15-15,2-3-98 16,5 0-630-16</inkml:trace>
  <inkml:trace contextRef="#ctx0" brushRef="#br0" timeOffset="38653.11">26928 3634 480 0,'0'0'506'0,"0"0"-484"15,0 0 3-15,0 0-5 16,0 0 11-16,0 0-20 16,-8 21-5-16,-7-8 21 15,-6 3-27-15,-1 1 3 16,-2-3-3-16,3-1 0 0,3-2-28 15,5-4-53-15,4-3-88 16</inkml:trace>
  <inkml:trace contextRef="#ctx0" brushRef="#br0" timeOffset="38890.71">26946 3673 930 0,'0'0'11'0,"0"0"5"16,0 0 49-16,16 77 1 16,-16-43-32-16,0 3-22 15,0 1-12-15,7-1 1 16,7-1-4-16,4-6-87 15,-3-6-537-15</inkml:trace>
  <inkml:trace contextRef="#ctx0" brushRef="#br0" timeOffset="39705.36">28048 3701 531 0,'0'0'139'0,"0"0"-99"15,0 0 43-15,0 0-42 16,0 0-22-16,23 75 9 15,-23-55-18-15,0 2-5 16,0 3 5-16,0 1-3 16,0-2-5-16,0-5 2 15,0-7-4-15,4-8-9 16,-1-4-284-16</inkml:trace>
  <inkml:trace contextRef="#ctx0" brushRef="#br0" timeOffset="39970.8">28108 3632 984 0,'0'0'68'0,"0"0"35"16,0 0-31-16,0 0-47 15,0 0-24-15,0 0 0 16,42-7-1-16,-13 7 0 16,4 6-4-16,0 6 4 0,-2 2-2 15,-2 2 0 1,1-1-14-16,-4-2-74 0,3-3-40 16,-6-6-311-16</inkml:trace>
  <inkml:trace contextRef="#ctx0" brushRef="#br0" timeOffset="40234.68">28651 3510 763 0,'0'0'267'16,"0"0"-231"-16,0 0-13 0,0 0 10 15,0 0-17-15,0 0 12 16,-70 47-2-16,47-29-25 16,1 1 4-16,-1-2-5 15,3 0 2-15,3-2-2 16,4-2 0-16,2-3-38 16,7-2-31-16,4-5-49 15,0-3-362-15</inkml:trace>
  <inkml:trace contextRef="#ctx0" brushRef="#br0" timeOffset="40485.49">28614 3567 958 0,'0'0'68'0,"0"0"-65"16,0 0 5-16,0 0 23 15,0 0 5-15,0 0-4 16,39 67-16-16,-26-51-1 16,-4 2-7-16,1 4-7 15,2 3 1-15,2 3 2 16,6 5-4-16,7-1-7 0,6-3-131 16,1-7-446-1</inkml:trace>
  <inkml:trace contextRef="#ctx0" brushRef="#br0" timeOffset="40886.28">29012 3742 472 0,'0'0'489'16,"0"0"-472"-16,0 0-16 15,0 0 3-15,0 0 17 16,0 0 1-16,66 0-16 16,-40-3-3-16,1-4-3 0,-5-1 0 15,-2-4 0-15,-10 2 3 16,-5 0 0-16,-5 2 3 16,0 2 83-16,-18 2-56 15,-9 1 9-15,-2 2 15 16,-3 1-30-16,4 0-11 15,2 0-13 1,5 3 3-16,4 5-6 0,5 5-5 16,4 1 4-16,5 0-4 15,3 2 1-15,0 1 2 16,12-1-3-16,13 1 5 16,10 1 0-16,10-4-25 15,10-3-61-15,7-1-35 16,4-3-48-16,0-6-368 0</inkml:trace>
  <inkml:trace contextRef="#ctx0" brushRef="#br0" timeOffset="41702.24">29565 3796 503 0,'0'0'298'15,"0"0"-125"-15,0 0-33 16,0 0-38-16,-20-79-31 16,-3 63-51-16,-5 5 30 15,-5 2-35-15,1 6 14 16,6 2-17-16,5 1-11 15,7 0-1-15,1 0 0 16,2 7-6-16,2 4 4 0,2 2 0 16,3 0-5-1,4 3 5-15,0 0-2 0,7 0 4 16,14-1-2-16,3-2-9 16,4-3-3-16,0-6-62 15,4-2 9-15,-4-2 6 16,-4 0 16-16,0-9 17 15,-8-2 23-15,-4-2 5 16,-4 2 0-16,-5-1 4 16,-3 4 11-16,0 4 16 15,0 2 36-15,0 2-50 16,0 0-17-16,0 0-20 16,0 10 19-16,0 4 0 15,6-1 1-15,1-2 0 0,1-4 0 16,-1-2 0-16,3-5 5 15,4 0-2-15,8 0 6 16,7-9-9-16,0-5 1 16,0-2 4-16,-8 0-3 15,0 0 4-15,-4 2-4 16,-4 3 3-16,-4 4 1 16,-5 2 54-16,-4 4 14 15,4 1-74-15,4 0-5 16,4 14-14-16,6 5 15 15,1-1 4-15,-2 0 0 16,-7-4-1-16,-3-3 1 16,-4-2 1-16,-3-3-1 0,0-2 0 15,2-3-2 1,-1-1 1-16,2 0 1 0,-1 0-6 16,-2 0-17-16,4 0 4 15,2-2-15-15,5-11 14 16,-1-4 18-16,-1-6 2 15,3 1 4-15,-5-4 9 16,-2 3-9-16,-2 5 31 16,0 6 1-16,-1 3 11 15,1 7 8-15,0 0-37 16,1 2-18-16,5 0-5 16,3 0-1-16,4 3 2 0,1 8-1 15,-4-1-3 1,-4 2 5-16,0 1-9 0,0-1 12 15,-2 0 0-15,-1 0 0 16,2-2 0-16,2-2 1 16,2 0-2-16,9-1-77 15,6-1-78-15,3-5-251 16</inkml:trace>
  <inkml:trace contextRef="#ctx0" brushRef="#br0" timeOffset="41945.89">30429 3649 739 0,'0'0'121'0,"0"0"-59"0,0 0 30 15,0 0-35-15,0 0-5 16,0 0 32-16,61-6-45 15,-61 8-29-15,-6 3 6 16,-7 1 22-16,4-2-30 16,-2-1-8-16,4 0-11 15,1-3-201-15,5 1-369 16</inkml:trace>
  <inkml:trace contextRef="#ctx0" brushRef="#br0" timeOffset="42154.68">30532 3774 741 0,'0'0'170'15,"0"0"-53"-15,0 0-51 16,0 0 30-16,0 0-9 16,0 0-37-16,-65 22-27 15,54-22-23-15,3 0 6 16,5-3-6-16,3-6-49 15,2 1-101-15,15-2-60 16</inkml:trace>
  <inkml:trace contextRef="#ctx0" brushRef="#br0" timeOffset="42543.16">30881 3636 963 0,'0'0'311'16,"0"0"-230"-16,0 0-1 16,0 0-8-16,0 0-25 15,0 0-41-15,0-2-6 16,0 6-8-16,0 10-2 16,0 4 8-16,0 4-6 0,0 3 6 15,0-1-19-15,11-1-49 16,11-1 30-16,-1-4 6 15,3-5-22-15,0-6 20 16,-4-6 5-16,-4-1-15 16,0 0 31-16,-7-9 15 15,-3-7 15-15,-3 0 21 16,-3-2 38-16,0 1-2 16,0 3-52-16,-14 0 11 15,-3 3-10-15,-3 3-3 16,-4 1-9-16,2 6-6 15,1-1-3-15,5 1 0 16,3 1-25-16,8-3-161 16,5-4-112-16</inkml:trace>
  <inkml:trace contextRef="#ctx0" brushRef="#br0" timeOffset="43218.35">31117 3414 817 0,'0'0'51'16,"0"0"20"-16,0 0-18 16,0 0 36-16,0 0 18 15,0 0-13-15,0-57 13 0,0 55-30 16,6 1-33-16,1 1-27 15,12 0-17-15,10 0 0 16,11 1-3-16,2 11-2 16,-4-1 4-16,-7 0-3 15,-9-2 3-15,-8-2 1 16,-4-3 0-16,-5 0 0 16,-5-1 0-16,1 1-6 15,-1 3 0-15,0 3 5 16,0 4 1-16,0 3 2 15,0 3-2-15,0 1 3 16,0 2-1-16,0 2 1 16,-4 2-2-16,-3 4-1 0,-1 4 0 15,0 5 1 1,2 5 4-16,2 1-5 0,1 3 0 16,3 0 0-16,-2 0 0 15,1-1 0-15,1-4 1 16,-3-3-1-16,3-6 0 15,0-1 0-15,-1-1 0 16,1-1 1-16,0 0-3 16,0 0 2-16,0-2 0 15,0-1 0-15,0-5 2 16,0-6-3-16,4-4 1 16,-3-6 0-16,1-2-1 15,-1-2 2-15,-1-1-1 16,0 1 1-16,-3 2 1 0,-18 0-2 15,-8 0 4-15,-9-4-1 16,-6-2 6-16,-7 0-8 16,-9-1-1-16,-3-8-69 15,5 2-52-15,8 4 2 16,14 3-45-16,13 0-45 16</inkml:trace>
  <inkml:trace contextRef="#ctx0" brushRef="#br0" timeOffset="55848.9">24221 6464 268 0,'0'0'59'0,"0"0"-9"15,0 0 25-15,0 0-25 16,0 0-23-16,0 0 16 16,0 0-29-16,-4-3-10 15,4 2 15-15,0 1 4 16,-2 0-10-16,2 0 1 16,0 0 7-16,0 0 8 0,0 0-1 15,0-1-10-15,0-1 6 16,0 2-19-16,0-1-3 15,0-1 3-15,0 2-2 16,0 0 0-16,0 0 1 16,0 0-4-16,0 0 3 15,0 0 3-15,0 0-2 16,0 0 4-16,0 0-3 16,0 0 5-16,0 0-3 15,0 0-5-15,0 0 2 16,0 0-3-16,0 0-2 15,0 0-1-15,0 0 2 16,0 0-4-16,0 0 4 0,0 0 0 16,0 0 1-1,0 0-1-15,0 0 0 16,0 0 0-16,0 0 0 0,2 0 0 16,2 0 0-16,-1 3 1 15,-1-1 5-15,-1-1-3 16,-1 0 5-16,0 1-3 15,2 1-4-15,-1-1 5 16,2 1-3-16,0 0-2 16,0 1 11-16,-1-1-7 15,-1 1 9-15,1-1 0 16,-1-2-6-16,2 1 9 16,-3-2 0-16,3 2-13 15,0 1 7-15,-2 2-8 0,4 0-1 16,-1 2 2-16,3 2-3 15,-1-2 10-15,-2 3-9 16,3-2 3-16,-1 1 8 16,2 0-10-16,-1 0 0 15,2 1-1-15,0 0 0 16,0 4-1-16,3-1-1 16,0 4 0-16,2-1 1 15,-3 0 0-15,3 0-1 16,-4-5 0-16,-4-1 2 15,-1-3-2-15,-2-1 0 16,0-1 2-16,1 1 11 16,2 1-4-16,0-2 12 15,-2 1-8-15,2-2-9 16,-2-1 14-16,-1-2-10 0,-2-1-2 16,-1 0 9-16,0 0-8 15,0 0 8-15,0 0 12 16,0 0 2-16,0 0-7 15,0 0-4-15,0 0-8 16,0 0 1-16,0 0-11 16,0 0 0-16,0 0 0 15,0 0 0-15,0 0-1 16,0 0-3-16,0 0-44 16,0-7-41-16,0-4-107 0</inkml:trace>
  <inkml:trace contextRef="#ctx0" brushRef="#br0" timeOffset="57377.67">24854 6406 110 0,'0'0'79'15,"0"0"-7"-15,0 0 7 16,0 0 3-16,0 0-6 15,0 0-20-15,0-3 29 16,0 3-38-16,0 0-19 16,0-1 0-16,0 1 6 15,0 0-25-15,0 0 4 0,0 0 20 16,0 0 35-16,0-2-27 16,1 2-19-16,-1 0 6 15,0 0-2-15,0 0-14 16,0 0 3-16,0 0-4 15,0 0-6-15,0 0 0 16,0 0-1-16,0 0-3 16,0 0 1-16,0 0-2 15,0 0 0-15,0 0 0 16,0 0-4-16,0 2 4 0,0 3 1 16,0 1-1-1,0 0 4-15,0 1 0 0,0 1 3 16,-1 1-2-16,-5 2-3 15,-2 2-2-15,-3 1 4 16,1 3-3-16,0 1 1 16,-2-1-1-16,3 0-1 15,-1-2 4-15,-2-1-2 16,1-1 0-16,0 0-1 16,0 0 1-16,0-2 1 15,1 3-3-15,3 0 0 16,-2 2 0-16,3-1 0 15,-3 0 0-15,3-3 0 16,0-2 0-16,-2-3 0 16,2-1 1-16,-1-4-1 15,3 3 2-15,1-3-2 0,-1 0-1 16,3 2 1-16,-1-3 0 16,1 1 1-16,1-1-1 15,0 1 0-15,0-1-1 16,-2-1 2-16,2 0-1 15,0 0 0-15,0 0 1 16,0 0 0-16,0 0 1 16,0 0-2-16,0 0 0 15,0 2 0-15,0-2 2 16,0 0-2-16,0 0 0 16,0 0 7-16,0 0 1 15,0 0-8-15,0 0-4 0,6 0-107 16,2-3-450-1</inkml:trace>
  <inkml:trace contextRef="#ctx0" brushRef="#br0" timeOffset="58277.28">24514 7028 506 0,'0'0'115'15,"0"0"-11"-15,0 0-12 16,0 0 10-16,0 0-53 15,0 0-35-15,0 0-6 16,0 0 9-16,0 6 19 16,3 3 5-16,3 2-11 15,-2-1-1-15,3 3-3 16,-4 3-6-16,5 3-3 16,-2-2-15-16,-1 0 31 15,2 1-19-15,-4 2-14 16,3-1 7-16,0 4-7 0,1-4 0 15,4 0 0-15,-5-2 2 16,0-3-2-16,-3-1 1 16,0-6 0-16,-2-1 1 15,4 1-2-15,-1-2 0 16,2 2-1-16,0-1 2 16,0 0-1-16,-1-2 0 15,-1-2 0-15,0 1 3 16,1-3-3-16,-2 0-6 15,3 0-63-15,0 0-57 16,1 0-115-16</inkml:trace>
  <inkml:trace contextRef="#ctx0" brushRef="#br0" timeOffset="58631.46">24770 7215 760 0,'0'0'102'0,"0"0"-1"16,0 0-31-16,0 0-6 16,0 0-33-16,0 0-10 15,0-2-2-15,0 2-3 0,0 0-1 16,0 0 5-16,0 3-9 15,0 3-2-15,0 1-8 16,0 0 0-16,0 2 1 16,0-1-1-16,3 0-1 15,2 1 0-15,-2-4 0 16,-2 1-1-16,2-2-1 16,0 2-18-16,3 1-20 15,0-1-16-15,0-2 6 16,3-3-24-16,-3-1-183 15</inkml:trace>
  <inkml:trace contextRef="#ctx0" brushRef="#br0" timeOffset="58775.55">24770 7215 834 0</inkml:trace>
  <inkml:trace contextRef="#ctx0" brushRef="#br0" timeOffset="58848.49">24770 7215 834 0,'42'-102'129'0,"-44"102"-62"0,2-1-3 0,-1 1-6 0,1 0-26 15,0 0-31-15,0 0-1 16,0 0-8-16,0 0-55 16,0 0-56-16,0 0-249 0</inkml:trace>
  <inkml:trace contextRef="#ctx0" brushRef="#br0" timeOffset="59883.94">24881 7134 478 0,'0'0'76'0,"0"0"11"15,0 0 63-15,0 0-51 16,0 0-29-16,0 0-33 0,42 51 1 16,-34-40 7-1,-2 2-8-15,0-2-1 0,0 2-1 16,0-1-6-16,-3-4-10 16,2-1-10-16,-5-2 3 15,0-2-11-15,0-1 1 16,0-1 3-16,0-1-2 15,0 0 8-15,0 0 0 16,0 0 3-16,0-7-11 16,0-3-3-16,0-2-1 15,3-2 0-15,1 2 1 16,1 1 0-16,1 1-3 0,3 5 2 16,2 1-1-1,0 2-2-15,2 2 3 0,-2 0-4 16,1 0 0-16,1 0 4 15,-2 0 1-15,-4 0 0 16,2 5-1-16,-2 2 1 16,-2 0 0-16,1 0 6 15,-3 1 0-15,-3-1 9 16,2 1-4-16,-1-1 0 16,-1 0-3-16,0-2-7 15,0-3 3-15,0 0-2 16,0-2-2-16,4 0 4 15,2 0-1-15,3 0-3 16,3-7-1-16,3-3-1 16,2-3 2-16,-1 3 0 0,-1 0-1 15,-2 2 1-15,-4 5 1 16,-3 0 1-16,0 3-2 16,-1 0 0-16,-1 0-3 15,4 0 3-15,2 8 3 16,2 1 5-16,0 1 0 15,3 0 0-15,-3-1-3 16,3-1-4-16,1-2 3 16,0-2 0-16,3-2-1 15,0-2 4-15,-1 0-6 16,0 0 3-16,1-4-1 16,-2-7-2-16,-1-2 4 15,-1-2-5-15,-2 0 1 16,-4 3 1-16,-4 2 0 0,-4 2 12 15,-1 2-7-15,0 3 2 16,0 2 18-16,0 0-27 16,-1 1-4-16,-5 0 2 15,-2 0-7-15,-1 5 4 16,2 3 4-16,2 4-6 16,1-1 5-16,4 0 0 15,0 1-1-15,0-1 0 16,0 0 1-16,10 3 2 15,13 2-1-15,3-1 1 16,9 1-2-16,1-2-10 16,-2-4-15-16,-4-4 8 15,-5-4-23-15,-4-2 15 0,-4 0 6 16,-3 0 4-16,-3-1 3 16,-5-5-5-16,-3-1-41 15,-3 2 4-15,0 2-28 16,0-4-113-16,-8 1-635 15</inkml:trace>
  <inkml:trace contextRef="#ctx0" brushRef="#br0" timeOffset="60400.71">24667 7063 524 0,'0'0'215'16,"0"0"-142"-16,0 0 35 15,0 0-30-15,0 0-20 16,0 0-7-16,-103 19-12 16,63-12 2-16,-2 0-4 0,2-4-17 15,7 0-12 1,9-3-8-16,13 0-1 0,9 0-45 15,2 0-89 1,0 0-146-16</inkml:trace>
  <inkml:trace contextRef="#ctx0" brushRef="#br0" timeOffset="61748.65">24836 6690 187 0,'0'0'200'15,"0"0"-127"-15,0 0 15 16,0 0 0-16,0 0-6 16,0 0-43-16,-24 14 21 15,14-5-25-15,-4 0 11 16,-2 4 5-16,-1-1-18 16,0 1-21-16,-2 1 10 15,0-2-5-15,0 1-2 16,1-1-7-16,0-2-7 15,3 1 1-15,0-3-2 16,3 4 0-16,-3-2 0 16,3-2 1-16,-5 1 0 15,5-3-1-15,-1-2 1 0,5 0-2 16,5-2 1-16,0-1 0 16,1-1-2-16,2 0 2 15,0 0-38-15,0 0-64 16,0 0-229-16</inkml:trace>
  <inkml:trace contextRef="#ctx0" brushRef="#br0" timeOffset="62166.44">24274 6789 440 0,'0'0'75'0,"0"0"-51"0,0 0 27 15,0 0 47-15,0 0-37 16,0 0-21-16,80 70-25 15,-44-41 0-15,6 4-13 16,4 4-2-16,-1-2-275 16</inkml:trace>
  <inkml:trace contextRef="#ctx0" brushRef="#br0" timeOffset="75561.48">8040 8068 305 0,'0'0'70'15,"0"0"-23"-15,0 0 3 16,0 0-1-16,0 0-8 15,0 0-16-15,0 0-6 16,0 0 21-16,0-3-11 16,0 3 14-16,0 0 27 0,0 0-20 15,0 0 1 1,0 0 0-16,0 0-18 0,0 0-5 16,0 0-9-16,0 0 1 15,0 0-8-15,0 0-9 16,-5 0-3-16,1 0 0 15,-5 0 1-15,6 0 4 16,-5 0-2-16,2 0-2 16,-3 0-1-16,-1 0 2 15,-2 0-4-15,1 0 2 16,-5 0 0-16,-6 0 2 16,5 2-1-16,-5-1 1 0,4 1 4 15,3-1-4 1,-1 0-1-16,2 1 4 0,1-1-5 15,1 1 14-15,0-1 0 16,-1 1-4-16,-1 0-3 16,-5 0-4-16,-1 1 0 15,-2 0 1-15,1-1-1 16,3 0 3-16,0-2-4 16,3 1 4-16,-1-1 6 15,4 0-7-15,0 0 6 16,2 0-6-16,-1 0-2 15,-1 0 14-15,-3 0-14 16,-7 0 6-16,0 2 5 16,-8 1-14-16,2-2 5 15,-4 3-2-15,1-2-2 0,4 1 8 16,-2-2-7-16,4-1 1 16,3 1 0-16,0-1 2 15,5 0-4-15,-1 0 1 16,3 0 0-16,-3 2 8 15,0-1-6-15,-4-1-2 16,4 2 10-16,2-2-10 16,2 1 1-16,4 1-3 15,2-2 1-15,0 0 9 16,-3 0-8-16,2 0 1 16,-1 0-2-16,-2 0 1 15,-2 0-2-15,-1 0 0 16,0 0 0-16,-1 0 0 0,1 0 0 15,-3 0 2-15,-1 0-1 16,5 0 1-16,1 0-2 16,-2 0 0-16,3 0 0 15,0 0 0-15,0 0 2 16,-4 0-2-16,2 0 10 16,-5 0-4-16,-1 0-6 15,1 0 0-15,4 0 0 16,0 0 2-16,3 0-2 15,1 0 3-15,0 0-1 16,2 0 0-16,0 0-2 16,3-2 0-16,-3 2 0 0,-4 0 0 15,-2 0 0 1,-6 0 0-16,1 0 0 0,0 0 1 16,2 0-1-16,1 0 0 15,4 0 0-15,1 0 1 16,6 0 0-16,3 0 8 15,-2 0 8-15,0 0-10 16,-1 0 5-16,-2 0-12 16,-4 0 2-16,-3 0-1 15,0 0-1-15,2 3 0 16,1-2 1-16,6 2 0 16,3-3-1-16,0 0 0 15,3 0 0-15,0 0 12 0,0 0 1 16,0 0 3-16,0 0 4 15,0 0-18-15,0 0 8 16,0 0-9-16,0 1 1 16,0-1 4-16,0 0-6 15,0 2 0-15,0-2 0 16,0 0 3-16,0 0-4 16,0 0 1-16,0 0 0 15,0 0 2-15,0 0-2 16,0 0 0-16,0 0 0 15,0 0 0-15,0 0-1 16,0 0-5-16,0 0-66 16,12-2-85-16,12-7-140 15</inkml:trace>
  <inkml:trace contextRef="#ctx0" brushRef="#br0" timeOffset="79428.63">14896 15525 391 0,'0'0'107'0,"0"0"-76"16,0 0-5-16,0 0 42 16,0 0 26-16,0 0-19 15,0 0-45-15,-58-6-2 16,55 5 3-16,-4 1-3 15,3-2 21-15,-2 1-13 16,-2 1-5-16,-3-2 5 16,-2 1-16-16,-2 0-4 15,-1-1 7-15,2 0-22 16,-2 0 5-16,2 1-3 16,1 1 3-16,1 0-6 15,-1 0 0-15,2 0 0 16,-2 0 6-16,-3 0-2 0,0 0-4 15,-1 0 0-15,0-2 1 16,-2 1 1-16,-3-2-2 16,-1-1 12-16,2 1 9 15,-3-1 2-15,2 1-8 16,-3 0 1-16,-1 2-11 16,-2 1 13-16,-4 0-7 15,3 0 5-15,-1 0-2 16,3 0-14-16,8 0 9 15,1 0-9-15,3 0 1 16,1 0 1-16,0 0 1 16,0 0-2-16,-2 0 21 15,-7 0-10-15,-5 1 5 16,-9 3 12-16,1-1-13 0,2 0 18 16,1-1-23-16,3-1-5 15,3-1 15 1,2 0-14-16,4 0 7 0,3 0 1 15,0 0-12-15,-5 0 19 16,0 0-16-16,-6 1-3 16,1 2 13-16,1 0-13 15,8-3 2-15,1 1-5 16,4-1 0-16,1 0 0 16,1 0 0-16,1 0 1 0,1 0 1 15,0 2-2 1,-5-2 0-16,-2 1 0 0,-2 1 1 15,1 0-1-15,3 0 0 16,3-2 0-16,5 0 5 16,-4 0-2-16,1 0-3 15,-2 0 0-15,2 0 4 16,0 0-4-16,3 0 0 16,-2 0 2-16,0 0-1 15,2 0 2-15,-5 0-3 16,6 0 2-16,-2 0 5 15,2-2-7-15,5 1 2 16,-1 0-2-16,2 1 14 16,0 0-12-16,0 0 3 15,-1 0-5-15,1-2 5 0,0 2-5 16,0 0 0-16,0 0 0 16,-2 0-1-16,2 0 1 15,0 0 0-15,0 0 0 16,0-1-7-16,0-1 5 15,0 0-13-15,0-1-21 16,0-1-32-16,0-2-82 16,0 0-69-16,9-1-332 15</inkml:trace>
  <inkml:trace contextRef="#ctx0" brushRef="#br0" timeOffset="92913.8">5038 8689 249 0,'0'0'224'0,"0"0"-153"0,0 0-6 15,0 0 44-15,0 0-39 16,0 0-13-16,0 0 6 15,-2-3-18-15,2 3 5 16,0 0-2-16,0-1-5 16,0 1-1-16,0-2-3 15,0 1 5-15,0 1-25 16,0 0-9-16,0 0 2 16,0 0-12-16,0 0 1 15,0 0-2-15,0 0-1 16,0 7 1-16,0 3 1 15,2 3 0-15,2 1 0 16,1 2 0-16,-1 0 0 16,2 1 0-16,-1-1 0 15,2 0 0-15,1-1-18 0,-4-1-40 16,2-1 15 0,-3-2-8-16,0-1 12 0,-1-2 6 15,-1-2-4 1,-1 0-1-16,0-2-1 0,0-1 3 15,0 0-4-15,0-3-62 16,0 0-90-16,0 0-32 16</inkml:trace>
  <inkml:trace contextRef="#ctx0" brushRef="#br0" timeOffset="94053.78">4966 8672 492 0,'0'0'105'0,"0"0"37"15,0 0-56-15,0 0 4 16,0 0-20-16,0 0-51 16,-13-28 11-16,8 21-10 0,-2-1-14 15,1-2 8 1,0 0 1-16,0 0-13 0,3 1 14 16,1 1-5-16,2-2 6 15,0 1-4-15,0-3-4 16,0-1 1-16,2 1-4 15,4-3 10-15,-3 1 1 16,3 2-11-16,-1-1 7 16,0 5-6-16,1-1-6 15,-1 5 12-15,-1 0-13 16,2-1 0-16,-1 2 1 16,5 1 0-16,2-1-2 0,1 1-1 15,1 1 2 1,4 1-4-16,-5 0 4 0,1 0 0 15,-1 0-2-15,-2 1-1 16,0 5 3-16,-3 1-2 16,1-1 1-16,0 1-2 15,0-1 3-15,-3 1 0 16,0 0 0-16,-2 0 0 16,1 0 0-16,2 0 0 15,-7 1-1-15,3 1-2 16,-3 3 3-16,0 3 0 15,0-1-1-15,0 1 2 16,-6-2-1-16,-6-1 0 0,2 0 0 16,-2-2-1-1,0-2 1-15,1 1 0 0,0-2 0 16,2-1 2-16,3-2-4 16,4 0 1-16,-1-4 1 15,3 1 1-15,0-1 0 16,0 0-1-16,0 0 12 15,0 0-10-15,0 0 9 16,0 0-7-16,0-4 0 16,5-3-4-16,1 2 0 15,3 0 0-15,-1 2-2 16,3 2 1-16,1 0 0 16,4 1 0-16,1 0 0 15,1 0 1-15,-1 0 0 0,-3 0 0 16,-2 0-1-16,1 2 1 15,-2 6-1-15,2-1 0 16,-1 2-3-16,-1 3 2 16,0-1 2-16,-3 3 0 15,-2 0-2-15,2 2 2 16,-4-1 0-16,-4 1-1 16,0 0 0-16,0 0-1 15,0 1 2-15,-7-3 0 16,-4-1 0-16,2-3 4 15,-3-2-5-15,2-2 1 16,-5-2 0-16,3-1 6 16,-2-3-6-16,-2 0 1 0,1 0 5 15,-3 0-4 1,-1 0-2-16,5 0 0 0,1 0 1 16,1-3-1-16,3 0 1 15,3 0-1-15,3 2 4 16,-1-2-2-16,1 2-3 15,1-2 1-15,1 0-7 16,1 0 6-16,0 1-30 16,0-3-86-16,0 3-150 15</inkml:trace>
  <inkml:trace contextRef="#ctx0" brushRef="#br0" timeOffset="94666.79">5487 8839 627 0,'0'0'159'0,"0"0"-79"15,0 0-6-15,0 0-21 16,0 0-19-16,0 0-15 15,5 1 30-15,-5 3-22 16,1 3 4-16,2 2 10 16,0-1-22-16,-2 4 3 15,-1 1-5-15,2 4-16 16,-1 2 14-16,2 1-9 16,-3 1 0-16,2-2 3 15,1-2-6-15,-3-5-3 0,3-1 0 16,-3-4 3-1,0 0-5-15,1-1 2 16,1-2 0-16,1-1 5 0,-2 0-2 16,4-2-3-16,-1 1 0 15,-1 1 3-15,5-2-4 16,-5-1 2-16,4 2-1 16,3-1 1-16,-2-1 0 15,1 0-1-15,-3 0 0 16,1 0-16-16,-2 0 11 15,1 0-34-15,0 0-14 16,-2 0 0-16,-2 0-56 16,1-1-170-16</inkml:trace>
  <inkml:trace contextRef="#ctx0" brushRef="#br0" timeOffset="94910.53">5608 8954 555 0,'0'0'373'16,"0"0"-311"-16,0 0 10 0,0 0 0 15,0 0-48 1,0 0 8-16,-75 3-30 0,38 3-1 15,1-2-2-15,3-1-100 16,7 0-110-16</inkml:trace>
  <inkml:trace contextRef="#ctx0" brushRef="#br0" timeOffset="97202.97">6394 8681 365 0,'0'0'68'0,"0"0"-34"0,0 0 14 15,0 0-8-15,0 0 7 16,0 0-8-16,0-2-15 16,0 2 20-16,0 0-1 15,0 0-10-15,0 0-10 16,0 0-4-16,0 0-7 15,0 0-7-15,0 0-3 16,0 0 3-16,0 0-1 16,0 0 1-16,0 0 13 15,-2 0-3-15,-3 0 20 16,-6 0 33-16,-8 0-12 16,-7 4-13-16,-9 2-26 0,-3-2-16 15,4 1 2 1,1-1-2-16,6-1-1 15,8-2 0-15,4 1 1 0,6-1-1 16,6-1 0-16,1 2-5 16,2-2 3-16,0 0-39 15,0 1-19-15,0 0-57 16,5 1-210-16</inkml:trace>
  <inkml:trace contextRef="#ctx0" brushRef="#br0" timeOffset="97511.71">6315 8828 546 0,'0'0'218'0,"0"0"-101"16,0 0-13-16,0 0-35 16,-86 11-41-16,56-11-7 15,3 0-13-15,6 0-6 16,3 0-3-16,9 0 1 16,4 0 0-16,4 0 0 15,1 0 0-15,0 0-5 0,0 0-32 16,1-1-86-16,13-6-306 15</inkml:trace>
  <inkml:trace contextRef="#ctx0" brushRef="#br0" timeOffset="98493.02">7902 8696 462 0,'0'0'231'16,"0"0"-93"-16,0 0-7 15,0 0-36-15,0 0-29 16,0 0-34-16,0 2 0 16,0-1-16-16,3 5-14 15,3 1-1-15,0 3 1 16,2 3 17-16,2-2-15 15,-2 1-1-15,-1 2 0 16,1 5 0-16,-1 2-3 16,2 2 0-16,-3 0-1 0,0-3-3 15,-1-4-5 1,-5-3-33-16,0-3 7 0,0-3-33 16,0-5 1-16,0 0-19 15,0-2-142-15,-3 0-224 16</inkml:trace>
  <inkml:trace contextRef="#ctx0" brushRef="#br0" timeOffset="99356.76">7889 8695 663 0,'0'0'134'0,"0"0"-35"16,0 0 2-16,0 0-34 16,0 0-6-16,0 0-14 15,-6-42 9-15,6 32-2 16,0-1-25-16,0-2 0 15,0 1-20-15,0 0-1 16,0 2-8-16,6 0 3 16,2 2 1-16,3-1-4 15,3 2-1-15,5 2-3 0,2-1 0 16,0 3-2-16,0 3 0 16,-3 0-3-16,4 0 7 15,-1 0 0-15,-3 0-2 16,1 4 1-16,-4 3-16 15,-1 1 13-15,-2-1 3 16,-1 2-5-16,-3 1 4 16,1 1 4-16,-4 3-5 15,-5 2 0-15,0 3-1 16,-2 0 6-16,-16 1 0 16,0-2 1-16,-7-1-2 15,2-1 1-15,-2-2 0 16,4-3-1-16,3-3 3 15,5-1-2-15,4-4 0 0,3-1 0 16,4-1 0-16,1-1 1 16,1 0 3-16,0 0 22 15,0 0-4-15,0 0 7 16,0 0-24-16,3-4-1 16,7 0-6-16,4-1 2 15,5 1 0-15,2 3-1 16,0-1-4-16,-2 2 3 15,2 0 0-15,-4 0-1 16,-1 0-2-16,1 9 5 16,-3 2 0-16,0 2-1 0,-4 3-8 15,-1-2 7 1,-4 0-3-16,-4-2-4 16,-1 1 9-16,0 0 0 0,-3-2 0 15,-12-1 0-15,3-1 2 16,-1-4-4-16,-3 0 0 15,0-3 1-15,-3 0-2 16,0-2 3 0,7 0 0-16,0 0-1 0,2 0 1 15,5-2-1-15,-1-2-1 16,6 0-8-16,0 1 8 16,0-1-52-16,0 1-60 0,3-1-109 15</inkml:trace>
  <inkml:trace contextRef="#ctx0" brushRef="#br0" timeOffset="99757.32">8398 8870 505 0,'0'0'387'0,"0"0"-338"16,0 0 5-16,0 0 24 15,0 0-18-15,0 0-23 0,15 5 9 16,-6 4-8 0,1 2 4-16,-4 2 0 0,5 3-31 15,-4 0 3-15,-3 1-12 16,2 2-1-16,-1-1 4 15,-2 1-5-15,0-4 0 16,-3-1 2-16,1-3 0 16,1 1-3-16,1-1 1 15,1-1-6-15,4-2 6 16,2-1-5-16,-1-2-10 16,3-4-8-16,2-1-39 15,-1 0-33-15,2 0-64 0,0 0-331 16</inkml:trace>
  <inkml:trace contextRef="#ctx0" brushRef="#br0" timeOffset="100000.75">8601 8984 788 0,'0'0'77'16,"0"0"-13"-16,-99-1-10 0,65 0 0 15,1-1-27-15,8-1-21 16,1 2 5 0,9 1-11-16,3 0-3 0,6 0-1 15,5-2-44-15,1 1-85 16,0 0-415-16</inkml:trace>
  <inkml:trace contextRef="#ctx0" brushRef="#br0" timeOffset="100378.04">8998 8689 498 0,'0'0'289'0,"0"0"-223"16,0 0 41-16,0 0-37 16,-107 10 12-16,54-4-20 15,-5-2-33-15,6-2 7 0,13-2-33 16,12 0-1 0,16 0-2-16,5 0-12 0,5 0-20 15,1 0-66-15,0-2-20 16,7-4-392-16</inkml:trace>
  <inkml:trace contextRef="#ctx0" brushRef="#br0" timeOffset="100729.74">9241 8624 777 0,'0'0'98'16,"0"0"-32"-16,0 0 5 15,0 0 1-15,0 0 2 16,0 0-50-16,1 41 7 15,-1-25-10-15,0-1-21 16,3 2 13-16,0 2-13 16,0-1 3-16,3 0-2 0,-2 2 0 15,1 0-1-15,-2-4 0 16,-3-4-24-16,0-5-41 16,0-4-77-16,0-3-304 15</inkml:trace>
  <inkml:trace contextRef="#ctx0" brushRef="#br0" timeOffset="101407.54">9220 8610 888 0,'0'0'72'15,"0"0"-6"-15,0 0-7 16,0 0 8-16,0 0 0 16,-28-86-32-16,28 68-2 15,0-2-29-15,14-1 1 16,7 4-10-16,6 3 4 16,9 5-8-16,0 4-22 15,-2 5 6-15,-3 0 11 16,-7 0 12-16,-6 1-14 15,-5 6 11-15,-5 2 5 16,1 1 0-16,-4 1-4 16,-5 3 5-16,0 2-1 15,-2 4 0-15,-16 3 2 0,-6 3-2 16,-4-2 0-16,4-5 1 16,1-3 1-16,7-3-2 15,6-5 0-15,1-2 0 16,6-5-1-16,3 1 0 15,0-2 2-15,0 0-1 16,0 0 22-16,0 0-11 16,0 0-4-16,13-3-7 15,2 0-3-15,3 3-1 16,0 0 4-16,6 0 0 16,0 6-7-16,-1 6 7 15,3 4-1-15,-8 1-1 0,-5 0 1 16,-2-2-2-16,-8 1 3 15,-3-1 0 1,0 3 7-16,-6 1-3 0,-12 1-4 16,-3-3 2-16,-5-2 6 15,1-2-9-15,0-3 1 16,0-5 0-16,2-2 2 16,1-3-1-16,5 0-1 15,5 0 0-15,8 0-6 16,4 0 3-16,0-4-14 15,1-5-37-15,14-1-33 16,5 1-258-16</inkml:trace>
  <inkml:trace contextRef="#ctx0" brushRef="#br0" timeOffset="101907.04">9882 8768 908 0,'0'0'41'0,"0"0"-9"16,0 0 71-16,0 0 0 16,0 0-33-16,0 0-11 0,30-23-32 15,-33 23 5-15,-18 0-32 16,-3 2 0-16,-1 7 6 15,2 2-6-15,6 1 0 16,5 1 0-16,7-3-9 16,5 2 9-16,0-2-8 15,0 1-5-15,12 0 8 16,9 0-5-16,3 2 10 16,3-2-1-16,4 1-5 15,-1-1 5-15,-2 3 1 16,-2 0-1-16,-6 0-7 15,-4 0 1-15,-8 0 7 16,-5 1-2-16,-3-1-10 16,0 0 9-16,-13-3 0 15,-9 0-4-15,-4-4-25 0,-4-1-26 16,-1-3 21-16,0-3-3 16,-2 0-13-16,-1 0 2 15,5 0-24-15,4-6 30 16,10-1 39-16,6-2-2 15,9 0 3-15,0-1-17 16,9-3-231-16</inkml:trace>
  <inkml:trace contextRef="#ctx0" brushRef="#br0" timeOffset="102244.4">10546 8637 789 0,'0'0'102'0,"0"0"-15"16,0 0 9-16,0 0-4 16,-98 19-23-16,38-14-32 15,-15 1-26-15,-5-1-3 0,4-1-8 16,11-2 5-16,18-1-9 16,20-1 4-16,15 0-37 15,9 0-63-15,3 0-122 16</inkml:trace>
  <inkml:trace contextRef="#ctx0" brushRef="#br0" timeOffset="102558.93">10293 8572 1060 0,'0'0'45'0,"0"0"-7"16,0 0 65-16,0 0-38 16,0 0-46-16,0 0 3 15,0 84 2-15,4-70-17 16,6 1 5-16,2 3-12 16,-1 4 2-16,4 2 1 15,1 5-1-15,-1 4-2 16,0-1 0-16,0 0 0 15,-5-3-2-15,-2-5-16 16,4-5-46-16,-2-3-71 16,6-6-59-16,-3-7-455 15</inkml:trace>
  <inkml:trace contextRef="#ctx0" brushRef="#br0" timeOffset="102858.97">10755 8689 1090 0,'0'0'74'0,"0"0"-41"16,0 0 33-1,0 0-28-15,0 0-22 0,0 0 2 16,25 34-9-16,-14-12-3 16,1 3 4-16,0 3-9 15,-1 5 3-15,0-1-4 16,1-4-1-16,-3-5 0 16,-3-6-1-16,-3-10-90 15,0-7-142-15</inkml:trace>
  <inkml:trace contextRef="#ctx0" brushRef="#br0" timeOffset="103540.07">10870 8626 958 0,'0'0'63'15,"0"0"-23"-15,0 0 74 16,0 0-21-16,0 0-20 16,-5-72-23-16,5 59-24 15,0 0-9-15,12-1-13 16,9-1 4-16,6-1-7 16,1 2-1-16,1 3 0 0,-2 2-1 15,0 4-1-15,-4 2-5 16,0 3-6-16,-5 0 12 15,-2 0-3-15,2 4-3 16,-8 5 5-16,-1 1-7 16,-4 2 8-16,-5 5-4 15,0 4 5-15,-18 3 2 16,-14 2 2-16,-6-4-1 16,4-1 1-16,1-5-2 15,3-3-4-15,12-5 2 16,3-2 0-16,6-3 1 15,6-2 0-15,3-1-1 16,0 0 11-16,0 0-8 16,0 0 8-16,12-7-11 15,6 2-5-15,0-1 2 0,6 3 3 16,-2 3 0-16,6 0-3 16,2 0 1-16,1 11 0 15,2 5 1-15,-1 2 0 16,-7 5-3-16,-7 2 4 15,-5 3 0-15,-7-1-1 16,-6-3-1-16,0-1 1 16,-4-5 0-16,-17-3 1 15,-3-1-2-15,-4-1 3 16,7-3-1-16,0-4 0 16,-1-5-22-16,2-1 15 15,2 0-8-15,5 0-11 0,6-5 4 16,5-2-24-1,2 1 10-15,0 0-12 16,6-1-53-16,9 1-116 16</inkml:trace>
  <inkml:trace contextRef="#ctx0" brushRef="#br0" timeOffset="103956.23">11693 8832 1206 0,'0'0'88'15,"0"0"-26"-15,0 0-15 16,0 0-30-16,0 0 3 16,0 0-14-16,-38-11-2 15,18 11-4-15,-1 0 0 16,3 11 0-16,-1 3-2 15,4 1-2-15,6 4 0 16,6-2 0-16,3 3-5 16,0-1 7-16,12-2 2 15,8 0 0-15,2-1 0 16,-1-1 2-16,1 2-3 16,-1 1 1-16,1 2 0 15,-5-1 0-15,-2-2 0 0,-6-2 0 16,-6-4 4-16,-3 2-4 15,0-2 0-15,-18-1 1 16,-6 2 2-16,-6-5-1 16,-1-4-2-16,-2-3-38 15,-3 0-132-15,2-2-213 16</inkml:trace>
  <inkml:trace contextRef="#ctx0" brushRef="#br0" timeOffset="110224.19">10103 8462 344 0,'0'0'65'0,"0"0"-1"0,0 0-8 15,0 0 35-15,0 0 5 16,0 0-45-16,0 0-8 16,0-1 0-1,0 1-34-15,0 0 17 0,0 0-5 16,0 0-8-16,2 0 4 16,1 3-11-16,-2 1 7 15,2 3 6-15,0 0-13 16,4 3 6-16,-1 2-10 15,0 2 6-15,2 4 11 16,-1 0-18-16,2 2 14 16,2 2-8-16,2 2-2 15,-1 3 3-15,6 2-1 0,-2 1 9 16,2 2 12-16,0 0-23 16,3 2 11-16,-2 2-16 15,-1 1 11-15,-1-1-7 16,-2-2-3-16,-2-1 4 15,-4 0 10-15,-3-3-14 16,-4-1 4-16,-1-4-5 16,-1-1 4-16,0 3-6 15,0-1 2-15,-6 3 0 16,-8-2-2-16,-5-3-63 16,-3-6-99-16,1-8-658 15</inkml:trace>
  <inkml:trace contextRef="#ctx0" brushRef="#br0" timeOffset="112172.06">7632 8417 516 0,'0'0'168'16,"0"0"-99"-16,0 0 22 15,0 0-4-15,0 0-31 16,0 0-18-16,0 0-21 16,0 0 0-16,-6 7-9 0,-5 6 12 15,-3 7 11 1,-4 4-3-16,-3 6 14 0,-4 5-14 16,-2 2-22-16,6 3 0 15,3 1-3-15,5 3 0 16,7 2 4-16,6 2-5 15,0 4-1-15,12 1 2 16,7-4 2-16,6-2 3 16,1-2 1-16,5-5-3 15,3-4 8-15,2-5-13 16,5-4 2-16,3-5 0 16,1-2-3-16,1-4 0 0,-1-2-1 15,-4-3-1 1,-6-1 1-16,-4-3-10 0,-6-1-15 15,-3-4 0-15,-6 1-28 16,-1 0-52-16,-6-3-142 16</inkml:trace>
  <inkml:trace contextRef="#ctx0" brushRef="#br0" timeOffset="114487.66">14656 8115 394 0,'0'0'168'0,"0"0"-37"16,0 0-31-16,0 0 7 15,0 0-43-15,0 0-39 16,-6-8 12-16,5 8-18 15,1 0-5-15,-2 0 9 16,2 0-19-16,0 0 8 16,0 0 1-16,0 0-10 15,0 0 10-15,0 0-6 16,-5 0 4-16,0 0 7 16,1 0-18-16,-2 0 13 0,-1 0-13 15,-1 0 5 1,-3 3-6-16,-1-1 1 0,-4 1 0 15,-1 2 3-15,-5-3-2 16,0 2-1-16,-5-2 0 16,4 1 2-16,-2-2 0 15,3 2-2-15,-1 0 0 16,-1-1-2-16,-1 3 4 16,-5-3-4-16,-1 0 2 15,-1 0-2-15,1 0 1 16,1-1 1-16,2 2 0 15,0 0 0-15,2 3 0 16,4-2 0-16,1 0 0 16,-3 0-2-16,-3-1 1 15,-4 0 1-15,-5 1 0 0,-3-1-2 16,-1 0 2-16,3 0-2 16,1-3-1-16,2 1-3 15,-1-1 4-15,1 0-2 16,-3 2 4-16,7-2-6 15,-3 3 7-15,0-3-1 16,-2 0 0-16,-4 1-5 16,0 1 5-16,0-1 0 15,5 2 3-15,4-3-2 16,5 0 2-16,5 0-3 16,2 0 10-16,2 0-9 15,0 0 10-15,-1 0-11 16,-4 0 0-16,-6 0 4 0,-5 0-2 15,-6 0-2-15,2 0 0 16,1 0-1-16,5 0-3 16,6 0 4-16,3 0 0 15,3 0 4-15,0 0 1 16,0 0 0-16,-1 0 4 16,-5 0 1-16,-7 0 18 15,-7 0-6-15,-6 3-15 16,-3 1 23-16,1 0-27 15,6-1 12-15,2-2-3 16,7-1-11-16,1 0 13 16,3 0-1-16,2 0-4 15,3 0 8-15,1 0-8 16,-5 0 10-16,-3 0-5 0,-6 0-14 16,-5 0 12-16,3 0-11 15,4 0-1-15,5 0 5 16,10 0 0-16,3 0-5 15,3 0 0-15,0 0 6 16,0-1-4-16,-6 1-2 16,-1 0 0-16,-8 0 4 15,-3 0-4-15,0 0 0 16,2 2-1-16,3 0 5 16,6-1-4-16,0-1 0 0,9 0 0 15,1 0 18-15,7 0-8 16,2 0 16-16,0 0 4 15,0 0-23-15,0 0 13 16,0 0-9-16,0 0-7 16,0 0 4-16,0 0-8 15,0 0-1-15,0 0 0 16,0 0-18-16,12-3-10 16,8-8-112-16,8-6-200 15</inkml:trace>
  <inkml:trace contextRef="#ctx0" brushRef="#br0" timeOffset="115524.66">12745 6866 503 0,'0'0'103'16,"0"0"7"-16,0 0-17 15,0 0 6-15,0 0-48 16,0 0-18-16,6-13 6 16,-6 12-19-16,2 1 27 15,-2 0-31-15,1 0-16 0,2 0 6 16,0 0 2 0,3 0-5-16,-2 0 15 0,1 0-17 15,-2 6 17-15,3-1-9 16,-1 4-8-16,-1 4 10 15,2 1-1-15,0 2-10 16,-2 1 0-16,2 3-1 16,0-3 0-16,-4 0 1 15,4 0 0-15,-3-2 0 16,0 4 0-16,0 1 0 16,1 1 0-16,-2 0-9 15,1-1 5-15,0 0-11 0,0-3-14 16,0-3 6-16,-3-5-32 15,0-4-35-15,0-5-245 16</inkml:trace>
  <inkml:trace contextRef="#ctx0" brushRef="#br0" timeOffset="116170.66">12742 6885 487 0,'0'0'94'16,"0"0"59"-16,0 0-63 16,0 0-30-16,0 0-18 15,0 0-2-15,-46 1-13 16,34 8-7-16,3 0-14 16,0 0 9-16,3-4-9 15,3 1-3-15,0-3 18 0,3-2-21 16,0-1 8-16,-1 0 11 15,1 0-10-15,0 0 28 16,0 0-3-16,0-1-8 16,0-8-19-16,6 0-7 15,3 0 0-15,1 1-4 16,-1-2 8-16,-1 1-4 16,-2 1 0-16,2 1 0 15,-2 1 22-15,3 0-20 16,3 3 4-16,-1 0-6 15,1 1-3-15,1-1 2 16,1 2 1-16,-3 1 0 16,0 0-2-16,-4 0 2 15,-1 0 0-15,3 0 0 0,-3 0 1 16,0 0-2-16,0 0 1 16,-3 0 0-16,2 1-1 15,2 6 2-15,-1 0-1 16,5 2 0-16,-4-1-4 15,0 1 2-15,-2-4-9 16,-1 1-50-16,-4-2-61 16,0-4-152-16</inkml:trace>
  <inkml:trace contextRef="#ctx0" brushRef="#br0" timeOffset="116569.22">12405 6567 264 0,'0'0'576'0,"0"0"-454"0,0 0-55 16,0 0-16-16,0 0-8 16,0 0-31-1,0-7-10-15,0 7-2 0,0 0 0 16,0 10 0-16,8 4 0 15,-1 3 0-15,3 1-1 16,-1 1 3-16,0-1-4 16,2-3 1-16,-4-3-78 15,-4-4-84-15,-3-5-632 16</inkml:trace>
  <inkml:trace contextRef="#ctx0" brushRef="#br0" timeOffset="117337.72">12260 6550 783 0,'0'0'162'0,"0"0"-57"16,0 0-25-16,0 0-28 15,0 0 1-15,0 0-28 16,-6-48-11-16,14 39 6 16,-2 1 6-16,6 0-4 15,-2 1-13-15,6-2-1 0,1 2 8 16,5 2-14 0,5-2 0-16,1 1-1 0,1 3 1 15,1 0-2-15,-5 3 0 16,2 0 2-16,1 0-2 15,2 0 2-15,0 6 1 16,0 2-3-16,-5 2-2 16,-1 2 1-16,-6-1 1 15,-3 3 0-15,-3 1-2 16,-3 2 2-16,3 3 0 16,-6 0 0-16,0 1 5 15,-3 0-8-15,-2 1 3 0,-1 3 0 16,0 0 4-16,0 1-4 15,-12-2 0-15,-7-1 3 16,-4-1 2-16,-4-4-5 16,-1-1 0-16,-3-4 0 15,1-5 8-15,-3-4-7 16,-1-2 2-16,-2-2 2 16,2 0-2-16,3 0-3 15,1-10 0-15,-3 0 2 16,3-1 0-16,0 0 1 15,5-2 1-15,1 0 7 16,6 1-7-16,4 3 13 16,4-2 1-16,3-2 2 0,-1 0 0 15,2 0-10 1,0 1-4-16,-1-1-3 0,4-1 0 16,0 0-3-16,3 0 0 15,0 0 3-15,0-2-2 16,0 2-1-16,0 1 0 15,9 2-1-15,1 1-3 16,-1 2-1-16,3 2-2 16,3 1-34-16,3-1-11 15,6 2-35-15,1 1-44 16,-1-2-42-16,1 1-397 16</inkml:trace>
  <inkml:trace contextRef="#ctx0" brushRef="#br0" timeOffset="118254.63">15590 6900 561 0,'0'0'138'15,"0"0"-17"-15,0 0-16 16,0 0-57-16,0 0-3 16,0 0-19-16,0-1 1 0,0 1-5 15,0 0-19 1,2 0 3-16,3 10 13 0,0 3-10 15,0 3 15-15,1 3-14 16,0 2-1-16,3 0-2 16,1 1-4-16,-4-2-3 15,-1-1 0-15,-1-1 1 16,-2-3-1-16,-2-4 0 16,0-2-2-16,0-5 1 15,0-2-58-15,0-2-49 16,-5 0-260-16</inkml:trace>
  <inkml:trace contextRef="#ctx0" brushRef="#br0" timeOffset="118755.4">15623 6860 843 0,'0'0'129'16,"0"0"-43"-16,0 0-35 16,0 0-26-16,0 0-16 15,0 0-7-15,-59 0 9 16,45 10-9-16,2-1 1 16,3 0-2-16,2-1 1 15,4-4-3-15,0 0 1 16,1-2-1-16,2-1 0 0,0-1 2 15,0 0 0-15,0 0 18 16,0 0-6-16,2-8-3 16,7-5-10-16,0-1 0 15,2 1 9-15,-1-1 5 16,-1 1 15-16,-1 3 4 16,-2 2-25-16,-1 4 11 15,-4 3-16-15,1 1-1 16,1 0 6-16,1 0-8 15,5 0 0-15,0 0-5 16,5 0 5-16,0 4-2 16,-3-2 2-16,-2 1 0 0,0 1-2 15,-3 2 2 1,1 1 0-16,7 1-4 0,-2 4 1 16,0-2-14-16,-1 1-27 15,-1-4-57-15,-1-4-65 16,-1-3-514-16</inkml:trace>
  <inkml:trace contextRef="#ctx0" brushRef="#br0" timeOffset="119204.12">15639 6582 686 0,'0'0'148'0,"0"0"-21"15,0 0-54-15,0 0-9 16,0 0-51-16,0 0-2 16,30-30-8-16,-16 27 0 15,1 1 4-15,0 2-7 16,-1 0 0-16,2 0 7 15,-2 0-5-15,0 3-2 16,-7 3 0-16,1 3 4 0,-7 4 5 16,-1 3-3-1,0 2-2-15,-10 1 16 0,1-3-20 16,0-2 6-16,4-1-6 16,5-1 1-16,0-1-6 15,0-1 5-15,0-2 0 16,6-2 0-16,8-5 0 15,2-1-3-15,1 0-7 16,2 0-24-16,-5 0 9 16,-3-8-20-16,-5-1 3 15,-1 1 4-15,-5-1-60 16,0 2-235-16</inkml:trace>
  <inkml:trace contextRef="#ctx0" brushRef="#br0" timeOffset="119837.52">15649 6529 485 0,'0'0'376'16,"0"0"-254"-16,0 0-48 16,0 0 5-16,0 0-24 15,0 0-19-15,4-77-8 16,14 71-26-16,6 2-2 15,4 1 0-15,1 1-2 16,1 2 1-16,-1-1 1 16,-3 1 0-16,0 0 0 0,0 0 0 15,-4 0 0-15,-1 4-1 16,-2 5-1-16,1 2-3 16,-5 1 5-16,1 1 0 15,-2 1 0-15,-2 2 4 16,-2 1-6-16,-6 3 2 15,-1 3-2-15,-3 4-1 16,0 2 4-16,0 1-1 16,-10 0 6-16,-8-3-2 15,-1-3-4-15,-4-4 0 16,-2-5 3-16,0 1 5 16,-4-5-3-16,1-4 0 15,-2-1 5-15,-3-3-5 0,2-3-4 16,-2 0-1-16,2 0 5 15,2-5 2-15,3-3-3 16,4-2 2-16,2-3 27 16,2 1-2-16,7-3 2 15,1 1-9-15,1-1-18 16,5 0 10-16,-1 0-11 16,4 1-3-16,-1-2 2 15,2 1-4-15,0-2 0 16,0 2 0-16,0 1-15 15,12-1 14-15,4 2-31 16,0 2-8-16,4 3-9 16,4 1-26-16,1 1-8 15,4 2-31-15,-5 1-73 0,-3-1-432 16</inkml:trace>
  <inkml:trace contextRef="#ctx0" brushRef="#br0" timeOffset="141982.45">13873 9854 618 0,'0'0'174'0,"0"0"-56"15,0 0-33-15,0 0-22 16,0 0-26-16,0 0-18 16,0 0 1-16,0 0-20 15,-3 0 16-15,3 0-13 0,-3 0 5 16,0 0 14-16,-4 0 3 16,-8 0 12-16,-3 0-13 15,-9 0-10-15,-9 0 14 16,-4 0-17-16,-3 0-10 15,2 1 3-15,5 0-2 16,8-1-2-16,6 0 0 16,4 0-7-16,8 0 6 15,2 0-9-15,5 0 4 16,3 0 5-16,0 0-30 0,0 0-47 16,1-4-3-1,10 0-172-15</inkml:trace>
  <inkml:trace contextRef="#ctx0" brushRef="#br0" timeOffset="142949.9">14133 9819 9 0,'0'0'236'15,"0"0"-150"-15,0 0 9 16,0 0-19-16,0 0-5 15,0 0 19-15,4 0 11 16,-4 0-28-16,0 0-7 16,0 0 0-16,0 0-20 15,0 0-19-15,0 0-2 0,0 0-7 16,0 0-18-16,0 0 12 16,0 0-9-16,0 0-2 15,2 0 14-15,-2 0-10 16,0 0 4-16,0 0-9 15,1 0 5-15,1 0-1 16,-2 0-4-16,0 5 0 16,0-3 8-16,0 1-5 15,1 2-3-15,-1-4 8 16,0 2-4-16,0-3 9 16,0 0-6-16,0 0-4 15,0 0 10-15,0 1-13 0,0-1 9 16,0 0-2-16,0 0-6 15,0 0 21-15,0 0-7 16,0 0-1-16,0 0 11 16,0 0-10-16,0 0-2 15,0 0-13-15,0 0 7 16,0 0-8-16,0 0 1 16,0 0 0-16,0 0 4 15,0 0-1-15,0 0-3 16,0 0 0-16,0 0 5 15,0 0-5-15,0 0 0 16,0 0 0-16,0 0 0 16,0 0 0-16,0 0-4 0,0 0-88 15,0 0-74-15,0 0-291 16</inkml:trace>
  <inkml:trace contextRef="#ctx0" brushRef="#br0" timeOffset="145032.46">14167 9838 213 0,'0'0'185'0,"0"0"-84"0,0 0-33 15,0 0 9 1,0 0-9-16,0 0-26 0,0 3-13 16,0-3-3-16,0 1 0 15,0 1-6-15,0-1 5 16,2-1-3-16,-2 1-9 15,0 2-2-15,1 0 11 16,1 1-13-16,-1-1 0 16,1 0-2-16,-1-1 5 15,1 0 0-15,1 0-11 16,1 1 4-16,-1 1 2 16,1 2-7-16,1-1 7 15,-1 1-3-15,2 1 9 16,-1-2-9-16,1 1-2 15,0-1 0-15,-2 0 3 0,1-1-1 16,-2 0 5-16,1 0 0 16,3 2-7-16,-2 0 10 15,1-2-5-15,2 2-4 16,-2-2-3-16,2 2 2 16,0-1-2-16,-1 0 1 15,4-1 0-15,-1 1 7 16,-1-1-4-16,-1 1-2 15,-1-3-2-15,-1 1 3 16,3 1-5-16,2 1 2 16,0-1 0-16,1 0 4 15,0 1-2-15,-3-1 0 0,3 0-1 16,6 2-1-16,3-1 0 16,0 1-1-16,1 0 7 15,-3-2-9-15,-2-1 7 16,-2 1-4-16,-2-1 0 15,4 0 0-15,-2-1 0 16,2 0-1-16,2 2 1 16,0-1 0-16,-1 0 2 15,1-2-2-15,0 0 0 16,1-1 1-16,1 2-2 16,3-2 1-16,4 1 0 15,0 0 1-15,1 2-1 0,-4-1 0 16,-4 1 0-16,-5-2 0 15,-2 0-1 1,0 1 1-16,2-2 0 0,3 0-2 16,2 0 2-16,4 0-5 15,2 0 2-15,0 0-12 16,-2 1 3-16,0-1 6 16,-3 0 5-16,-5 0 0 15,-3 0 2-15,-4 0-2 16,-4 0 1-16,0 0 0 15,3 0 0-15,6 0 0 16,6 0 0-16,6 0 0 16,3 0 0-16,-5 0 0 15,-4 0 0-15,-6 0 1 16,-5 0-3-16,-1 0 2 0,-1 0 0 16,-1 0 0-16,5 0 0 15,5 0 0-15,5-1 0 16,5 1 2-16,4-2-4 15,-1 0 2-15,1 0 0 16,-4-1 1-16,-3 0-1 16,-3 1 0-16,-5-2-2 15,1 1-12-15,4-1 1 16,4-1 3-16,3 1-1 16,5-1 4-16,3-1 3 15,-2 0 4-15,1-1-1 16,-4 2-5-16,-6-1 4 15,-5 3-2-15,-7-1-7 16,-1 1-7-16,1 0-15 0,3-1-15 16,6 1-1-16,5 0-9 15,4 2-19-15,0-1 52 16,1 1 17-16,-2-1 5 16,-4 1 3-16,-2-2 0 15,-9 2 3-15,-4-2 0 16,-1 2 2-16,-2-2-5 15,4 1 0-15,4 1 0 16,8 0 0-16,4-1 2 16,5 2 39-16,-2-1-17 15,0-2-8-15,-1 0-8 0,0 1-6 16,-3-1 0 0,-3-1 2-16,-2 2-4 0,-4-1 0 15,-4 3 0-15,-2 0 0 16,3 0-2-16,4-1 2 15,3 1 0-15,8-3 2 16,3 2 0-16,0-1-2 16,0 1-3-16,-5 1 2 15,-1 0-3-15,-6 0-21 16,-5 0-12-16,2 0 8 16,0 0 0-16,1 0-4 15,5 1 18-15,2 2 2 16,2-1-4-16,2-1-63 0,-1 0-73 15,1 1-132 1</inkml:trace>
  <inkml:trace contextRef="#ctx0" brushRef="#br0" timeOffset="145655.73">17885 10030 148 0,'0'0'68'0,"0"0"-23"16,0 0-45-16,0 0 0 15,0 0 1-15,0 0-1 16,91 7 0-16,-68-6 7 16,0-1 77-16,1 0-58 15,-3 0 27-15,-6 0-39 0,0 0-5 16,-5 0 15-1,1 0 41-15,0 0-26 16,0 0 8-16,0 0 20 0,2 0-12 16,-1 0-30-16,1 0-10 15,4 0-10-15,4 0-4 16,-2 0 10-16,0 0 13 16,-2 0 3-16,-10 0-7 15,1 0-4-15,-4 0 5 16,2 0 2-16,5 0-3 15,-1 0-18-15,6 0 0 16,1 0-2-16,-2 0 0 0,-6-1 0 16,-5 0 0-1,-2-1 3-15,1-1-2 0,-2 1 2 16,2-1-2-16,-1 1 1 16,2-1-2-16,-4 2 1 15,0 0 2 1,0 1-3-16,0 0 2 0,0 0-1 15,0 0-1-15,0 0-18 16,0-3-157-16</inkml:trace>
  <inkml:trace contextRef="#ctx0" brushRef="#br0" timeOffset="146964.49">18479 9976 485 0,'0'0'60'15,"0"0"-16"-15,0 0-36 16,0 0 5-16,0 0 6 0,0 0 11 16,40-42-9-16,-34 36 37 15,-2 2-19-15,2 0-13 16,0-2 5-16,-1 0 28 16,-2-1-28-16,-3 2 13 15,0-2-9-15,0 0-7 16,0-1 13-16,0 0-14 15,0 1-17-15,0 2-3 16,0-3-6-16,-1 3 5 0,-1 0 6 16,0 1-8-1,1 0 17-15,-1 2 7 0,1 0-9 16,-1-3 1-16,1 3-11 16,-1-3 0-1,-1 1 4-15,2 0-9 0,-2 1 3 16,1 1 4-16,2-1-9 15,-1 1 4-15,1 2 1 16,0-1 9-16,0 1-4 16,0 0-8-16,0 0 1 15,0 0 2-15,-3 0-6 16,3 0 6-16,0 0-5 16,0-1-2-16,0 1 3 15,0 0 0-15,0 0-4 16,0 0 1-16,0 0 0 0,0 0 0 15,0 0 0-15,-3 0 0 16,-1 0-1-16,-4 0 0 16,-7 4-1-16,-1 3 2 15,-5 1 0-15,0-1 3 16,2 0-1-16,1 0-2 16,6-1 0-16,1 0 0 15,3-2-2-15,4-1 1 16,1-2 1-16,2 1 0 15,1-2 2-15,0 0-2 16,0 0 3-16,0 0-3 16,0 0-5-16,6-5 4 0,3 0-2 15,-2-3 3 1,4 1 0-16,-2 0 2 0,1 0-5 16,1 0 3-16,-1 0-9 15,2 2-7-15,-2-1-2 16,1 2 11-16,-5 1 3 15,-2 0 4-15,-1 2 0 16,-1-1 0-16,-1 1 0 16,2 0 0-16,3 1-3 15,1 0 0-15,0 0 2 16,-1 0-2-16,-2 0 2 16,-1 0-2-16,0 0 2 15,-1 0-2-15,2 0 3 0,0 0 2 16,1 0-2-16,2 2 0 15,1 3-2-15,1 0-20 16,-3 2-4-16,-2 0 9 16,1-1 5-16,-4-1 5 15,1 1-18-15,1-2-23 16,0-2-42-16,2-1-244 16</inkml:trace>
  <inkml:trace contextRef="#ctx0" brushRef="#br0" timeOffset="148955.43">17880 10031 66 0,'0'0'342'0,"0"0"-257"16,0 0 11-16,0 0 68 16,0 0-72-16,0 0-11 15,0 0-41-15,-1 0-4 16,-2 0-19-16,2 0-3 15,-2 0 5-15,-2 0-12 16,-2 0 0-16,-4 0 1 16,-4 0-3-16,-1 0 3 15,-4-1-7-15,1-2 0 0,1 0 1 16,0 0-2-16,3 2 0 16,0 0 0-16,2-1 0 15,-2 1-2-15,0-1 3 16,-3 1-1-16,0 1 0 15,-3-2 0-15,1 1 0 16,-2 0 0-16,2-1 3 16,-1 1-5-16,4-1 2 15,0-1 0-15,0 1-1 16,-1-3 1-16,-1 3 0 16,2-3 0-16,-2 3 1 15,1-2-1-15,2-1 0 0,-1 0 3 16,1 1-3-1,-3-1 0-15,2 1 0 0,-2-2-3 16,1 2 2-16,-2-2-4 16,1 4 2-16,1 0-11 15,-1 1 13-15,4 1-21 16,-3-2 2-16,1 2-13 16,3 0-22-16,-2-1 11 15,2 1-24-15,5 0 16 16,4 0 31-16,2 0-42 15,2 0-16-15,1 0 71 16,-4 0 0-16,0 0 8 16,1 0 8-16,0 0-6 15,2 0-2-15,-1 0 0 16,2 0-1-16,0 0-141 0</inkml:trace>
  <inkml:trace contextRef="#ctx0" brushRef="#br0" timeOffset="157028.03">19830 11142 38 0,'0'0'31'16,"0"0"-31"-16,0 0 1 16,0 0-1-16,0 0 18 15,0 0-15-15,0 0 1 16,0 0 57-16,32 24-23 0,-26-23-34 15,-2 2-4 1,1-3-12-16</inkml:trace>
  <inkml:trace contextRef="#ctx0" brushRef="#br0" timeOffset="160351.54">20150 11193 225 0,'0'0'51'15,"0"0"-18"-15,0 0 16 16,0 0 15-16,0 0-8 0,0 0-14 15,0-6 4-15,0 5 22 16,0-2-8-16,1 2-31 16,-1-2-5-16,0 1 12 15,0 1 2-15,2 1-11 16,-2-2-12-16,0 2 22 16,0 0-34-16,0 0 12 15,1 0-15-15,-1-1 7 16,0 1-6-16,0 0 1 15,0 0 2-15,0 0 15 16,0 0-10-16,0 0 8 16,0 0-3-16,0 0-12 0,0 0 11 15,0 0-11 1,0 0 3-16,0 0-3 0,0 0-1 16,0 0-2-16,0 0 1 15,0 0 0-15,0 0 4 16,0 0-4-16,0 0 0 15,0 0 6-15,0 0-2 16,0 0-4-16,-6 0 0 16,-3 0 4-16,-7 0 4 15,-1 0-8-15,-2 0 0 16,1 0 13-16,2 0-9 16,2 0-5-16,0-1 1 15,1 1 0-15,-1 0 5 16,0 0-5-16,-2 0 0 15,-2-2 0-15,-3 2 3 0,0 0-3 16,-2-1 0 0,1-1 0-16,0 1-1 0,2-2 1 15,1 2 0-15,5-1 0 16,0 2 1-16,0-1-1 16,-2 1 0-16,-3 0 2 15,-2-2-4-15,-3 2 2 16,-3-1 0-16,0-1-1 15,4 2 1-15,0-1 0 16,2 0 0-16,0-1 1 16,3 2-1-16,-3-1 0 15,3 1 0-15,-4-2 2 0,0 1-2 16,-2-1-1-16,0-2 1 16,0 0-1-16,2 3 1 15,2-2 0-15,5 3 0 16,5-2 5-16,1 2 1 15,0 0-2-15,-2-1 3 16,-5 1-5-16,-6 0 12 16,-2 0-11-16,0 0-2 15,0 0 3-15,3 0-3 16,3 0-1-16,2 0 0 16,4 3 0-16,0 0 1 15,-3-1-1-15,1 0 2 16,-5 1 0-16,0-2-1 0,-4-1-1 15,-2 3 0-15,-2-2 3 16,-3 1-4-16,2-1 1 16,4 1 0-16,3-1 0 15,2-1 3-15,0 1-5 16,-1-1 2-16,-4 0 0 16,-1 0 1-16,-5 0 0 15,0 0 1-15,-3 0-4 16,4 0 5-16,0 0-3 15,4 0 0-15,7 0-1 16,0 0-1-16,1 0 2 16,-2 0 0-16,-4 0 2 15,-7 0 2-15,-5 0-4 16,-1 0 0-16,2 0 3 0,1-1 0 16,3 1-1-16,5-3-2 15,3 3 12-15,-1-1-8 16,2 1-1-16,-2-2 2 15,-1 1-3-15,-3 1 9 16,-2 0-11-16,-2 0 2 16,3 0 6-16,1 0-7 15,5 0-1-15,6 0 0 16,5 0 1-16,3 0 5 16,4 1-4-16,-2-1 3 15,-3 2 4-15,1-2-7 16,-5 1-2-16,-6 3 0 15,-5 1 0-15,-3-1-1 0,3 2 1 16,3-3 0 0,5-1-1-16,1 1 2 0,2 0-2 15,2-1 1-15,-1-1 0 16,-4-1 1-16,-3 1-1 16,-4-1 0-16,-4 0-1 15,-1 0 3-15,-1 0-3 16,2 0 1-16,6 0 0 15,1 0 0-15,0 0 1 16,8 0-1-16,-1 0 2 16,2 0 7-16,1-2-9 15,-2-3 7-15,-3 2-5 16,-1 1 8-16,-4 0-4 16,-2-1-6-16,1 2 5 0,3 1-2 15,0-2-3-15,6 1 0 16,-1-2 3-16,2 0-3 15,5 2 0-15,0-1 0 16,1 0 3-16,0 2-3 16,-2 0 0-16,-3 0 0 15,-1 0-2-15,-1 0 2 16,-2 0 0-16,-2 0 1 16,4 0-1-16,-1 0 1 15,4 0-1-15,2 0 0 16,-1 0 1-16,2 0 0 0,-2-2-1 15,1 1 0-15,-2-1-1 16,0 1 1-16,-3 1 0 16,-1 0 0-16,-1 0 1 15,1 0-2-15,2 0 1 16,4-2 0-16,1 1 1 16,0 1 1-16,5 0-2 15,-1 0 0-15,-1-1 1 16,1 1 0-16,-2 0-1 15,-2 0 0-15,0 0-2 16,-4 0 3-16,2 0-1 16,1 0 0-16,0 0 0 0,-1 0-2 15,3 0 2 1,2 0 0-16,2 0 0 0,-1 0 1 16,2 0-1-16,-3 0 0 15,-3 0 0-15,0 0-1 16,-4 0 1-16,-1 0 0 15,1 1-3-15,-3-1 6 16,2 1-3-16,1-1 0 16,4 0 0-16,1 0-1 15,2 0 1-15,0 0 0 16,2 0 0-16,-1 0 5 16,1 0-5-16,-2 0 0 15,-3 0 3-15,-3 0-1 16,-2 0-2-16,-2 0 0 15,1 0 3-15,1 0 0 0,1 0-3 16,3 0 0 0,1 0 3-16,3 0 0 0,-2 0-3 15,2 0 5-15,-4 0 18 16,-2 0-22-16,-3 0 1 16,-3 0-2-16,3 0 8 15,-4 0-4-15,1 2-4 16,0-2 0-16,0 1 3 15,2-1-1-15,2 0-2 16,-1 0 0-16,-1 0 3 16,-2 0-3-16,-3 0 0 15,0 0 0-15,-1 0-1 0,-2 0 2 16,3 0-1 0,-2 0 0-16,3 0 1 0,2 0 0 15,2 0-1-15,0 0 0 16,1 0 4-16,-3 0-3 15,-3 0-1-15,-4 0 0 16,-5 0 2-16,2 0 1 16,4 0-3-16,0 0 0 15,5 0-1-15,4 0 8 16,3 0-7-16,0 0 10 16,1 0-7-16,-2 0 20 15,-6 0-15-15,-3 0-3 16,-3 0 1-16,1 0-4 0,8 0-2 15,1 0 0 1,5 0 4-16,2 0-3 0,1 0-1 16,-3 0 2-16,-1 0 3 15,0 0-4-15,1 0-1 16,-2 0 0-16,0 0 1 16,0 0-1-16,0 0 0 15,-1 0 0-15,4 0 1 16,0 0-1-16,1 0 0 15,2 0 0-15,0 0 6 16,-2 0-4-16,-2 2 3 16,1-1-3-16,0-1 7 0,0 3-9 15,3-3 0 1,0 1-1-16,2-1 4 0,1 0 0 16,-3 0-3-16,3 0 0 15,0 0 5-15,0 0-3 16,0 0-2-16,0 0 0 15,0 0 0-15,0 0-2 16,0 0 2-16,0 0 0 16,0 0-6-16,0 0 6 15,0 0-3-15,0 2-2 16,6 2-46-16,13-2-54 16,10-2-226-16</inkml:trace>
  <inkml:trace contextRef="#ctx0" brushRef="#br0" timeOffset="167195.84">23195 11183 116 0,'0'0'136'0,"0"0"-77"16,0 0 11-16,0 0 9 15,0 0 5-15,0 0-40 0,0 0-28 16,0-6 11-1,0 5-1-15,0 1-17 0,0-2 7 16,0 2 5 0,0-1 5-16,0 0-10 0,0 1 15 15,0-2 3-15,0 2-28 16,0 0 15-16,0 0-8 16,0 0-13-16,0 0 16 15,0-1-4-15,0 1 8 16,0 0-6-16,0 0-11 15,0 0-1-15,0 0-2 16,0 0 2-16,0 0-4 16,0 0 3-16,0 0-1 15,0 0 6-15,0 0-2 0,0 0-4 16,0 0 5-16,0 0-2 16,0 0 9-16,0 0-9 15,-3 0-2-15,-2 0 11 16,1 0-9-16,-5 0 1 15,-3 0 5-15,-2 0-4 16,0 0 25-16,0 0-26 16,-1 0-3-16,0 0 3 15,-4 0-3-15,1 1-1 16,-1 1 0-16,-2-1 0 16,3 2 0-16,-2-2 1 15,3 1-1-15,0-1 1 16,-1-1-1-16,-1 0 0 15,-4 0 0-15,-2 0 0 16,-3 0 0-16,0 0 0 0,-2 0 0 16,1 0 0-16,5 0-1 15,2 0 0-15,3 0 1 16,1 0 0-16,-3 0 1 16,-1 0 0-16,-4 0-1 15,2 0 0-15,-1 0 0 16,-4 0-1-16,-2 0 1 15,-2 0 0-15,-4 0 8 16,-5 0 1-16,2-1-4 16,0 1 20-16,1-2-24 0,3 1 7 15,2 1-8 1,1 0 3-16,-1-2 7 0,-1 1-10 16,1-2 5-16,-1 2-5 15,3-2 3-15,-4 1-3 16,6 1 0-16,2 0 6 15,-2-1-2-15,1-1-2 16,0 3-1-16,-3-1 9 16,1 1-8-16,-4 0 7 15,0 0-1-15,4 0-7 16,4 0 21-16,6 0-14 16,6 0 2-16,6 4-6 15,5-1-2-15,1 0-2 16,1 0 1-16,2-3 1 15,0 1 11-15,0-1-12 16,0 2 0-16,0-1-1 16,3 0-4-16,17-1-5 0,8 0-146 15,-3-15-588-15</inkml:trace>
  <inkml:trace contextRef="#ctx0" brushRef="#br0" timeOffset="167938.47">17324 8883 374 0,'0'0'62'16,"0"0"-48"-16,-94-8-6 16,70 6-1-16,6 0-6 15,8 1 19-15,4 1-17 16,-1-2 22-16,2 1 24 15,-1 0 6-15,-3-1-43 0,-3 2 0 16,3 0-6 0,1 0 1-16,4 0-7 0,2 0-19 15,2 0-210-15</inkml:trace>
  <inkml:trace contextRef="#ctx0" brushRef="#br0" timeOffset="169386.3">16981 8976 424 0,'0'0'112'16,"0"0"2"-16,0 0 3 15,0 0-37-15,0 0 1 16,0 0-40-16,0-10-17 16,0 7 12-16,0 0-30 0,0 2 3 15,0-4-9-15,0 1 7 16,0-2-4-16,0 1-3 16,0-2 0-1,2-3 2-15,5 2 1 0,0-3-3 16,1-1 0-16,3 2 1 15,-1 0 10-15,0 2-6 16,3-1 2-16,-1 1 13 16,2-2-19-16,4-1 10 15,-1 0-6-15,-1-1-3 16,1 1 13-16,-2 1-6 16,3 0 2-16,-1 0-3 15,4 0-3-15,-1 1-5 16,2-1 0-16,3 0 1 15,5 0-1-15,2-1 0 0,3 1 0 16,-1 0 1-16,-1 3 0 16,2 0-2-16,0 0 1 15,1 1 0-15,-2 1 0 16,0-1 0-16,4 2 0 16,5-2 1-16,2-1-1 15,7 1 0-15,3-2 0 16,1-1 1-16,-4 3-1 15,-3-1 1-15,-12 3-1 16,-9 1 0-16,-4 1 2 0,-1 0-3 16,4 1 1-1,6-2 0-15,6 0 1 0,6 1-1 16,6 0 0-16,6-1 0 16,8-1-2-16,9-3 2 15,-1 0 0-15,0 0-2 16,-12 3 2-16,-12-1 0 15,-7 4 1-15,-5 1-1 16,2 0 0-16,7 0 0 16,2 0 0-16,7 0 1 15,2 3-2-15,-2 2 1 16,3 1 0-16,-5-2 0 16,-4 1 1-16,-10-2-1 15,-10 1 0-15,-8 0 1 16,-6-1 0-16,5 0-1 0,2 1 0 15,5-2-1 1,5 3 1-16,4-1-2 0,0-1 1 16,0-1 1-16,-5 3-2 15,-5-3 2-15,-11 1 0 16,-5-1-4-16,-2-2 0 16,-4 0-2-16,4 0 2 15,0 0-2-15,1 0 2 16,-1 0 4-16,2 0 0 15,-4 0-9-15,-3 0 8 16,-1 0 1-16,-2 0-6 16,0 0 1-16,0 0 1 0,0 0 4 15,0 0 0 1,0 0-2-16,0 0 3 0,0 0-1 16,0 0 0-16,0 0 1 15,0 0-3-15,0 0 2 16,0 0 0-16,0 0-2 15,0 0 3-15,0 0-1 16,0 0 0 0,0 0-2-16,0 0 1 0,0 0 1 15,0 0 0-15,0 0-5 16,0 0 4-16,0 0-6 16,0 0-9-16,0 0-9 15,0 0 10-15,0 0-16 16,0 0-23-16,0 1-49 15,0-1-497-15</inkml:trace>
  <inkml:trace contextRef="#ctx0" brushRef="#br0" timeOffset="172209.48">19727 8629 479 0,'0'0'56'0,"0"0"-16"16,0 0 43-16,0 0 15 15,0 0-42-15,0 0-6 16,0 0-19-16,0-15 23 0,3 14-17 15,5-2-36 1,1 0 12-16,6 2-8 0,0-2-5 16,1 0 14-16,5 2-10 15,0-2-4-15,1 0 0 16,5 0 4-16,0 1-4 16,2 0 2-16,2 2 0 15,0 0-1-15,2 0 2 16,1 0-3-16,0 0 0 15,4 0 0-15,-1 7 0 16,2 0 0-16,0 3 0 16,-1 0 7-16,1 3-6 0,-1-2-1 15,-3 2 0-15,-2-2 4 16,-5 0-5-16,2 2 1 16,-3 0 0-16,3 1 2 15,3 2 4-15,4-1-6 16,0 0 8-16,5 1-7 15,-2 0 19-15,-1-1-12 16,0 1-3-16,-3 0 6 16,-3 0-3-16,0 1-8 15,-2 0 0-15,-1 0 8 16,3-2-2-16,-2 3-6 16,4 4 2-16,1-1 3 15,-3 2 0-15,-6-5-5 16,-4-3 0-16,-10-5 7 15,-6-4-7-15,-2-3 0 0,-5-3 1 16,0 0 1-16,2 0 3 16,-2 0-5-16,0 0 10 15,0 0-9-15,0 0 30 16,1 0-8-16,1-6-22 16,2-1 3-16,-1-3-1 15,0-1-3-15,0-2 0 16,-3 1 2-16,0-2-2 15,0 1 0-15,0 0 0 16,0-1 7-16,0 1-1 16,0 3-5-16,0-1 16 15,0 3-14-15,0-1 39 0,-2 2-22 16,1 1-10-16,1-1 26 16,0 2-27-16,0-1 5 15,0 0-7-15,0 2 0 16,0 0 8-16,0 2-6 15,0 1-1-15,0 1 6 16,0 0-14-16,0-1 0 16,0 1 0-16,0 0-1 15,0 0-6-15,0 0 7 16,1 0 0-16,7 5-7 16,1 4 6-16,-1-1 1 15,-3 1 0-15,0-2-5 16,-4 1 5-16,1 0 0 0,-2 0 0 15,0 0-2-15,0 1 3 16,0-2-1-16,0 1 0 16,0-1 1-16,0-3-2 15,0 1 1-15,-2-2 0 16,-2-1 1-16,-1 3-1 16,-2-1 0-16,-1 2 0 15,-2-1 4-15,-6 1-4 16,-4-3 3-16,-7-2-2 15,-7-1 23-15,-6 0-23 16,-1 0-1-16,2-1 0 16,5-5-21-16,7 2-37 0,6 3-95 15,12 1-51-15,3 0-240 16</inkml:trace>
  <inkml:trace contextRef="#ctx0" brushRef="#br0" timeOffset="175409.28">17334 9815 344 0,'0'0'83'0,"0"0"-10"16,0 0 1-16,0 0 17 0,0 0-25 16,0 0-17-16,0 0 2 15,0-11-4-15,0 10 11 16,0-1-20-16,0 2-33 15,0-1 29-15,0 1-16 16,0 0-16-16,0 0 24 16,0 0-24-16,0 0 2 15,0 0-4-15,0 0 2 16,0 0-4-16,0 0 2 16,5 0 0-16,1 0-1 15,2 0 1-15,2 1 0 16,-1 6 0-16,1 2-3 15,0-2 3-15,3 0 0 0,3 1 0 16,0-1-2-16,5 2 7 16,0 0-5-16,0-1 0 15,-2 1 0-15,2-1-4 16,-3-1 4-16,-2-2 0 16,0 0-5-16,-3-3 0 15,-3-2-7-15,4 0 8 16,1 0-17-16,0 0 20 15,1 0-14-15,1 0 15 16,0 0-4-16,1 0-2 16,-1 0 1-16,2 0 1 15,1 0-8-15,2 0 5 0,3 0 5 16,-1 0 2-16,-4-2-7 16,-3-1 7-16,-3-1 0 15,-1-2-2-15,-2-1 7 16,-1 0-7-16,4-1 2 15,-4-1 0-15,2-1 11 16,-2 0-6-16,1 2-2 16,2-2-3-16,-1 1 5 15,-1 1-9-15,-3 0 4 16,-3 1 0-16,-2 1 13 16,-3 2-11-16,0-1 18 15,0 3 18-15,0-1-32 16,0-2 15-16,0 3-12 0,0 0 1 15,0 1 16 1,0-1-21-16,0 2-3 0,0 0 1 16,0 0 7-16,-1 0 4 15,-7 0-14-15,-2 0 6 16,-1 0-6-16,1 0 0 16,-4 0 0-16,2 0 0 15,-4 2-1-15,-1 3 0 16,-2 0 1-16,3-1 0 15,-1 0 0-15,7-1 0 16,1-1 0-16,3-1 0 16,5-1 2-16,1 0-2 0,0 0 0 15,0 0 1-15,0 0 5 16,6 0-4-16,5-7-2 16,3 1 0-16,1 0-2 15,1 1 0-15,0-1 2 16,1 0 0-16,1 2-8 15,-1 3 7-15,-3-1-4 16,0 2 4-16,-1 0-14 16,-2 0 12-16,2 0 3 15,-1 3 0-15,0 0 0 16,3 1 2-16,-2 0-2 16,-1 1 0-16,2 2-2 15,-4 0-1-15,5 2 3 16,0 0 0-16,0 3 0 15,-2-1 0-15,4 0-64 0,-2-1-152 16</inkml:trace>
  <inkml:trace contextRef="#ctx0" brushRef="#br0" timeOffset="196094.14">16432 12313 28 0,'0'0'418'16,"0"0"-373"-16,0 0 22 15,0 0 0-15,0 0-4 0,0 0-45 16,0 0 1-16,0-3-10 16,0 3 12-16,0 0-5 15,0 0-8-15,0 0 16 16,0 0-18-16,0 0 15 16,1 0 15-16,-1 0-11 15,0 0 17-15,0 0-15 16,0 0-8-16,0 0 11 15,0 0-29-15,0 0 10 16,0 0-4-16,0 0-6 16,0 5 16-16,0 2-9 15,0 0 10-15,-4 4 8 16,-1 0-23-16,-1 4 7 0,-3 4-8 16,0 1 5-16,-5 1 2 15,0 1-5-15,-2 1-3 16,-1-2 8-16,1 3-5 15,1-1-4-15,0 1 0 16,3 1-2-16,0 1 1 16,3-3 1-16,0-1 0 15,1-2 0-15,-2-3 1 16,3-2-1-16,-2-1 0 16,0-3 4-16,2-1-5 15,0-4 1-15,3 0 0 16,1-1-2-16,-1-2 4 15,2 2-2-15,1-5 0 16,-1 1-2-16,2-1 1 0,0 0 1 16,0 1 0-1,0-1 4-15,0 0-4 0,0 0-4 16,0 0-56-16,0 0-46 16,0-2-264-16</inkml:trace>
  <inkml:trace contextRef="#ctx0" brushRef="#br0" timeOffset="196705.29">16094 12601 558 0,'0'0'113'16,"0"0"33"-16,0 0-55 15,0 0-15-15,0 0-30 16,0 0-29-16,0-5 22 16,0 5-20-16,0 0-8 15,0 0-2-15,0 0-6 16,2 0-3-16,2 0 0 15,6 5-2-15,-3 8 2 0,2 1 6 16,-5 3-3 0,-1 0 11-16,-1-3-8 0,-2 0-6 15,0-1 0-15,0-2 7 16,0-2-12-16,0 1 5 16,0 0 0-16,0 0 4 15,0-1-3-15,0 0-1 16,0-1 0-16,0-3-5 15,3 1 5-15,0-3 0 16,3 0 0-16,1-2-3 16,4 0 3-16,2 1 0 15,0-2 1-15,1 0 6 16,-5 0-4-16,0 0-1 0,-2 0-1 16,2 0 3-16,0-2-2 15,2 1-2 1,-2 1 0-16,-3 0-1 0,1 0-2 15,-4 0 3-15,-2 0 0 16,3 0 0-16,0 0 0 16,5 0-1-16,4 0-37 15,1 0-85-15,1 0-171 16</inkml:trace>
  <inkml:trace contextRef="#ctx0" brushRef="#br0" timeOffset="198758.27">18109 12335 11 0,'0'0'157'0,"0"0"-108"0,0 0 34 15,0 0-31-15,0 0 11 16,0 0-15-16,0-2-16 15,0 1-8-15,0 1-19 16,0-2 11-16,0 2-5 16,0 0-1-16,0 0 44 15,0 0 30-15,0 0-19 16,0 0-19-16,0 0-21 16,0-1 18-16,0 1 0 15,0 0-7-15,0 0-4 16,0 0-19-16,0 0-9 15,0 0 0-15,0 0-2 0,0 0-2 16,0 0 0-16,0 0 1 16,0 0 1-16,0 0-2 15,0 0 0-15,0 0 1 16,0 0 1-16,0 0-2 16,0-2 0-16,3 2-12 15,0 0 0-15,0 0-91 16,1 0-96-16,-1 0-47 15</inkml:trace>
  <inkml:trace contextRef="#ctx0" brushRef="#br0" timeOffset="200924.56">18088 12333 151 0,'0'0'90'0,"0"0"-52"16,0 0 40-16,0 0 10 15,0 0-33-15,0 0 3 16,-1-4-6-16,1 4 22 15,0 0-8-15,0 0-29 16,-2 0-12-16,2 0-1 16,0 0-1-16,0 0-5 15,0 0-13-15,0 0-4 16,0 0 9-16,0 0-10 0,0 0 0 16,0 0 0-16,0 0 3 15,0 6-3-15,0 2 21 16,0 0 14-16,-2 1-16 15,1-3-8-15,-2 3-4 16,0-2 1-16,-2 2-2 16,-1 1-4-16,-1 0-2 15,3-2 2-15,-2 2 3 16,1 1-4-16,0 2-1 16,-2 4 4-16,4 1 0 15,0 1-4-15,0-1 0 16,0-2 0-16,2-1 3 15,-1-3-3-15,1-3 0 16,1-6-2-16,-2 0 4 0,2-3-2 16,0 0 0-1,0 0 1-15,0 0 7 0,0 0-7 16,-1 0 7-16,1 0 4 16,-2 0-11-16,1 0 8 15,-1 0-3-15,-1 0-6 16,-2 0 13-16,-2 0-12 15,0 0 0-15,-2 0-1 16,-4 0 1-16,1 0-1 16,-5 0 0-16,4 0 0 15,-2 0-1-15,0 0 1 0,-1 0 0 16,-2 0 0 0,-2 0 2-16,1 0-3 0,-2 0 1 15,-1 0 0-15,-1 0-3 16,4 0 3-16,-2 0-1 15,4 0-3-15,0 0-2 16,3 0 4-16,-2 0 2 16,-2 0 0-16,1 0-3 15,0 0 3-15,-3 0 0 16,2 0-1-16,2 0 0 16,-4 0 0-16,1 0 1 15,1 0 0-15,-3 0-6 0,-1 0 2 16,2 0-3-1,0 1 6-15,2-1-7 0,3 0 8 16,3 0 0-16,-5 0 2 16,2 3-5-16,-1-2 6 15,-2 1-3-15,0-1 0 16,-1-1-2-16,1 0 2 16,-1 3 0-16,-1-1 1 15,2-1-6-15,0 0 9 16,5 1-4-16,-2-1 0 15,3 1 0-15,0-2-3 16,-1 0 3-16,1 0 0 16,0 0-1-16,1 0 4 15,-2 0-3-15,-3 2 0 16,-2-2 0-16,4 2-2 0,2 0 2 16,2 0 0-1,1-1 0-15,0-1 2 0,-1 0-2 16,1 0 0-16,1 0 0 15,0 0-2-15,1 0 2 16,0 2 0-16,-5-1 0 16,-5 2 0-16,-2 0 0 15,-2-1 0-15,2 0-2 16,4-1 0-16,6 2 2 16,3 0-5-16,1 0-1 15,1-1-5-15,1 0 11 16,-2-1-1-16,1 1 0 0,0-1 1 15,-2 2 0 1,0 1 0-16,0-1-2 0,-4 0 4 16,0 1-2-16,3-2 0 15,-1 0-3-15,1 3 3 16,1-2 0-16,1 1 0 16,2 0-1-16,2-1 3 15,-1 0-2-15,2 0 0 16,-1-1-1-16,1 1 0 15,-3 1 1-15,1-1 0 16,-4 1 3-16,1 0 1 16,-3 1-4-16,1 2 0 15,2-3 3-15,-1 2-4 0,-1 1 1 16,-2-2 0 0,-3 4 0-16,0 0 1 0,3-2-1 15,-2 0 0-15,3-2 1 16,-1 2-1-16,-2-1 0 15,-1-1 0-15,5 2-1 16,1-3 2-16,3 1-1 16,3-2 0-16,-2-2 0 15,2 0-1-15,-1 1 1 16,1 1 0-16,0 0 2 16,0 1-1-16,0 0-1 15,0-1 0-15,0-3-6 16,0 1 4-16,0-1 2 15,0 2 0-15,0-2-1 0,0 0-8 16,0 0-21 0,3 0-58-16,4 0-648 0</inkml:trace>
  <inkml:trace contextRef="#ctx0" brushRef="#br0" timeOffset="202287.36">16808 12827 499 0,'0'0'42'15,"0"0"16"-15,0 0 33 16,0 0-19-16,0 0-14 15,0 0-47-15,0 0-5 16,-63 38 12-16,51-31-17 16,0 0-1-16,0 1 0 15,0 1 1-15,2-2-1 0,-2 0 0 16,3 0 2 0,-2-1-6-16,0-1 2 0,2 1-13 15,1-2 11-15,2 1-37 16,3-3 13-16,-1 0-59 15,1-2-36-15,1 0-265 16</inkml:trace>
  <inkml:trace contextRef="#ctx0" brushRef="#br0" timeOffset="202673.79">16490 12657 552 0,'0'0'148'0,"0"0"-42"16,0 0-31-16,0 0-18 15,0 0-14-15,0 0-4 16,0 10 0-16,0 0-19 0,0-1 6 16,0 3-8-16,0 1-16 15,0 2 9-15,4 4-11 16,4-1 0-16,1 3 0 15,2 2 0-15,2-1-17 16,-1-2-35-16,-2-1-44 16,-2-4-136-16</inkml:trace>
  <inkml:trace contextRef="#ctx0" brushRef="#br0" timeOffset="208470.99">23806 12561 413 0,'0'0'60'0,"0"0"12"16,0 0-23-16,0 0 56 15,0 0-26-15,0 0-41 16,0 0 14-16,-12-5-31 16,11 5 8-16,-2 0 3 15,-1 0-22-15,-1 0 19 16,-2 0-12-16,-2-2-9 16,-2 1 13-16,-1-1-16 15,2 1-1-15,-2-1 0 16,0 2 4-16,-3-1 0 15,-1 1-2-15,-4 0-2 0,1-1 15 16,-2-1-16 0,-1 1-2-16,-1 1 0 0,1-2 8 15,-2 2-1-15,-1 0-7 16,-5 0-1-16,-1 0 7 16,-2 0-7-16,-2 0 0 15,1 0 0-15,0 0 8 16,-1 0-8-16,4 0 0 15,1 0 1-15,0 0 11 16,3 0-6-16,1-2-4 16,-3 2-1-16,-1-2 10 15,-2 1-12-15,-6 1 1 16,-3 0 0-16,-3 0 5 0,-2 0-3 16,6 0-2-1,2 0 0-15,7 0 5 0,6 0-6 16,3 4 1-16,0-1 0 15,0 1-1-15,-5-1 4 16,-2 1-3-16,-4-1 0 16,1-2-2-16,2 1 2 15,2-2 0-15,4 0 0 16,2 0 3-16,2 0 0 16,3 0-3-16,0 0 0 15,1 0 0-15,-5 0 0 16,-2 0 0-16,-5 0 0 0,-3 0 4 15,-1 0 0-15,4 0-4 16,3 0 0-16,4 0-2 16,3 0 2-16,4 0 0 15,3 0 1-15,2 0 0 16,3 0-1-16,1 0 0 16,-4 0 0-16,-1 0 4 15,-6 0-7-15,-1 0 3 16,-4 0 0-16,0 0 5 15,0-2-3-15,2 1-2 16,4 0 0-16,5-1 3 16,1-1-3-16,3 2 0 15,0-2 0-15,-3 0 6 16,4 0-3-16,2 2-3 16,-1 1 0-16,-1 0 2 0,-2 0-6 15,-6 0 4-15,0 0 0 16,0 0 0-16,4 0 4 15,3-1-4-15,2-1 0 16,0 1 2-16,0 1-2 16,1-1 0-16,0-1 0 15,2 2 7-15,1 0-2 16,-2 0-5-16,2-1 0 16,0 1 2-16,0 0-2 15,0-2 0-15,0 2 0 16,0 0 7-16,0-1-2 15,0 0-5-15,0 1 0 0,0-2 4 16,0 1-9-16,6 1 5 16,5-2 0-16,-4 2-4 15,2 0-16-15,3 0-53 16,0-1-12-16,4-2-78 16,-1 0-521-16</inkml:trace>
  <inkml:trace contextRef="#ctx0" brushRef="#br0" timeOffset="213173.29">23982 11758 91 0,'0'0'385'16,"0"0"-373"-16,0 0 24 16,0 0 37-16,0 0 19 15,0 0-40-15,0 0 11 16,17-12 4-16,-11 8-7 15,3-2-24-15,1 0-13 16,1-2 11-16,2-5-10 16,5-2-22-16,3-1 4 0,3-2 4 15,1 0-5 1,2-2 21-16,4-2-16 0,4 1 6 16,3-4 3-16,0 1-17 15,-4-2 18-15,-1 2 0 16,-3 1-5-16,1-3-1 15,-1 2-11-15,3-1 0 16,-3 4-3-16,-3 1 6 16,-1 3-3-16,-3 0-3 15,-4 2 4-15,2 2 21 16,-5-1-1-16,-4 2-9 16,-1 1 3-16,-2 2-18 0,-5 5 6 15,-2 1-4 1,-2 2 2-16,0 1 4 0,0 0-7 15,0 0 0-15,0 0-1 16,-2-3-82-16,-13-2-131 16,0-5-536-16</inkml:trace>
  <inkml:trace contextRef="#ctx0" brushRef="#br0" timeOffset="214335.71">24540 11083 541 0,'0'0'125'16,"0"0"-45"-16,0 0 8 16,0 0 8-16,0 0-42 15,0 0-6-15,-3-5-18 16,3 5 1-16,0-1 1 15,0 1-21-15,0 0 8 16,0 0 6-16,0 0-14 16,0 0 12-16,0 0-9 0,0 0-8 15,0-2 5 1,0 2-9-16,3 0-3 0,8 0 1 16,1 0-1-16,0 0-2 15,4 0 4-15,4 0-1 16,3 0 0-16,3 0 2 15,-1 0-2-15,-2-2 0 16,-3-1 0-16,-2-2-3 16,-4 3 3-16,-2-1 0 15,-2 0 1-15,-2 0 1 16,-4 2-3-16,-1-1 1 16,0 1 0-16,0 0 3 15,-1-1-3-15,-2 1 5 16,0 1 6-16,0-2-10 0,0 1 1 15,0 1-2-15,0 0 0 16,0 0 3-16,1 0-3 16,5 0 0-16,-3 0 8 15,0 0-6-15,0 0 4 16,-3 0-2-16,0 0-3 16,1 0 13-16,-1 0-14 15,0 0 8-15,0 0 9 16,0 0-16-16,0 0 10 15,0 0-6-15,0 0-1 16,2 0 12-16,-2 0-13 16,0 0 3-16,0 0 9 15,2 0-15-15,-2 0 8 0,0 0 3 16,0 0-5-16,0 0 20 16,0 0-20-16,0 0 2 15,0 0-8-15,0 0 7 16,0 0-6-16,0 0 1 15,0 0 1-15,0 0 6 16,0 0-7-16,0 3-2 16,0 0 0-16,0 2 3 15,0 5-7-15,0 4 7 16,0 5-3-16,0-2 14 16,0 1-14-16,-4-1 1 15,0 1 1-15,1 1 1 0,0 0-6 16,0 1 3-16,-1 0 0 15,1 4-2-15,-2-1 3 16,4 0-1 0,-1 1 0-16,2-2-17 0,0-3-43 15,0-2-80-15,0-4-46 16,0-5-290-16</inkml:trace>
  <inkml:trace contextRef="#ctx0" brushRef="#br0" timeOffset="-210129.42">25233 10918 666 0,'0'0'109'15,"0"0"-79"-15,0 0 82 16,0 0-10-16,0 0-25 16,0 0-28-16,0 0 12 0,0-9-28 15,0 9-14-15,0 0-12 16,4 0-4-16,7 0-3 16,-1 11 0-16,5 2 5 15,-5 1-1-15,3 1-1 16,-2 4 2-16,1 1 6 15,3 1-6-15,-3-1-5 16,0-1 0-16,-2 0 2 16,0-2 0-16,-1 0-2 15,-1-1 0-15,1 0 0 16,0 1 2-16,2-3-3 16,-4-1 1-16,-2-3 0 15,-1-3 0-15,-2-4 0 16,1-1 0-16,-2-2 6 0,2 0-3 15,0 0-3-15,3 0 2 16,-2-2 3-16,1-10 4 16,-2-3-6-16,-1-5 0 15,-2-3 12-15,0-3-8 16,0-3 21-16,0 1-2 16,0-1-24-16,0 0 17 15,0-1-13-15,-5 3-2 16,0 0 1-16,2 3-1 15,0 7-4-15,3 4 0 16,0 6-4-16,0 3 2 16,0 3 2-16,0-1 0 15,0 1-5-15,0-1 4 0,6 1-1 16,4 0-5-16,2 1-64 16,-1 0-73-16,0 0-103 15</inkml:trace>
  <inkml:trace contextRef="#ctx0" brushRef="#br0" timeOffset="-209511.73">25845 11028 763 0,'0'0'71'15,"0"0"37"-15,0 0-30 16,0 0-11-16,0 0-9 16,0 0 0-16,6-37 4 15,-6 28 17-15,0 2-25 16,0-1 19-16,-5 1-24 15,-6 1-28-15,-5 2 12 16,-6 1-28-16,-5 3-4 16,-2 0-2-16,4 0 1 0,4 0 0 15,5 3-3-15,4 8-7 16,3 2 6-16,5 0 1 16,4 1 3-16,0-1-7 15,0-1 0-15,7 1 7 16,12-2-5-16,-1-3-22 15,2-1 23-15,0-4-7 16,-1-1 11-16,-3-2-6 16,-4 0 9-16,0 0-3 15,-8 0 0-15,2-3 6 16,-4-1-1-16,-1-1-1 16,1 2-3-16,-2 2 7 15,0 1-4-15,0 0-4 16,0 0 0-16,1 0-19 15,2 0 19-15,7 3-3 0,-1 5 3 16,2 0-3-16,1-3 6 16,-2 2-3-16,2 1 0 15,5 2-5-15,1-1 0 16,7 2-9-16,3-2-78 16,4-6-28-16,-5-3-133 15,-5 0-517-15</inkml:trace>
  <inkml:trace contextRef="#ctx0" brushRef="#br0" timeOffset="-209111.43">26088 10992 981 0,'0'0'91'0,"0"0"-25"16,0 0 26-16,0 0-59 15,0 0-16-15,0 0 13 16,50-30-25-16,-41 30-8 16,2 0 3-16,4 5 0 15,-2 7-3-15,3 3 3 16,-2 0 0-16,1 1 0 16,-6-2 0-16,-2-4-3 15,-2-4-4-15,-3-1-14 0,-2-4 14 16,2 1-4-16,-2-2 7 15,2 0 1 1,-1 0-3-16,4-10 5 0,-1-6 1 16,4 0 0-16,2-4 1 15,-1 0 0-15,2 0 2 16,0 3 5-16,0 3-7 16,-1 3-1-16,2 2 0 15,0 4-17-15,3-5-112 16,9-3-237-16</inkml:trace>
  <inkml:trace contextRef="#ctx0" brushRef="#br0" timeOffset="-208778.35">26668 10618 1055 0,'0'0'50'16,"0"0"49"-16,0 0-23 16,0 0 5-16,0 0-42 15,0 0-35-15,2 26 3 16,-9 2-4-16,-3 4 3 16,1 5-6-16,2-2 4 15,1 1-3-15,0-5-1 16,0-2 0-16,4-2 1 0,2-3 0 15,0-1-2 1,2-4 1-16,13 1-2 16,3 0-2-16,6-1 4 0,5-3-6 15,1-2-3-15,3-8-73 16,-3-6-20-16,-5 0-85 16,-4-3-449-16</inkml:trace>
  <inkml:trace contextRef="#ctx0" brushRef="#br0" timeOffset="-208500.69">26886 10812 1034 0,'0'0'122'15,"0"0"-40"1,0 0 23-16,0 0-51 0,0 0-33 15,0 0-21-15,0-2 4 16,0 12-5-16,9 7 1 16,3 1 0-16,0 3 0 15,2 2 1-15,-1-2-1 16,-7-1 0-16,1-2-4 16,-4-4-4-16,-3-2-1 15,0-7-71-15,0-3-64 0,0-2-87 16</inkml:trace>
  <inkml:trace contextRef="#ctx0" brushRef="#br0" timeOffset="-207878.58">26908 10771 761 0,'0'0'224'16,"0"0"-141"-16,0 0 93 15,0 0-82-15,-24-78-1 16,24 64-38-16,0 2-27 16,0-3-18-16,18 4-9 15,5-2-2-15,5 3 0 16,3 3-16-16,1 4 10 0,-4 3-23 16,0 0 1-16,-1 0 7 15,0 9-20-15,-3 1 33 16,-6 0 1-16,-5 1 4 15,-5 3 0-15,-7 0 5 16,-1 6-1-16,-3 0 1 16,-18 0 5-16,-5-1-4 15,0-2 4-15,4-3-5 16,1-3 12-16,6-2-8 16,2-3 16-16,5-2-2 0,5-3-13 15,3-1-3-15,0 0 0 16,0 0-2-16,0 0 13 15,9 0-14-15,9 0 3 16,3-3-8-16,3 3 0 16,1 0 0-1,0 0-3-15,2 5-7 0,-4 5 10 16,-2 3 3-16,-5-1 2 16,-6 1-4-16,-5-1-2 15,-5 2 3-15,0 2 0 16,0 0-2-16,-9 1 5 15,-9-4 0-15,-4 1-5 16,1-2 1-16,-3-4-27 16,3 0 16-16,6-4 7 15,0-3 7-15,5 1-3 0,4-2 4 16,3 0 0-16,3 0 4 16,0-3-4-16,0-7-9 15,13-2-97-15,6 0-137 16</inkml:trace>
  <inkml:trace contextRef="#ctx0" brushRef="#br0" timeOffset="-207446.38">27578 10851 1018 0,'0'0'91'15,"0"0"-77"-15,0 0 83 16,0 0 22-16,0 0-56 16,0 0-36-16,-3-9-4 15,-16 9-22-15,-5 7-1 16,2 2 0-16,8 2 0 16,5 1 0-16,6-1-4 15,3 2-8-15,3 0 9 16,14-1-2-16,8 4 5 15,3-4-2-15,3 4-6 16,1-2 4-16,-2 2-8 16,-1-1-2-16,-5 1 10 0,-9-4 6 15,-7-1-2 1,-8-1 0-16,0-3-4 0,-6 1 4 16,-13-1 0-16,-3-2 2 15,-1-2-2-15,-1-3 0 16,-1 0 0-16,0 0-9 15,3-10-97-15,4-3 0 16,11-2-18-16,7-2-119 16</inkml:trace>
  <inkml:trace contextRef="#ctx0" brushRef="#br0" timeOffset="-207046.89">27721 10607 948 0,'0'0'45'15,"0"0"-10"-15,0 0 40 16,0 0-30-16,0 0-18 15,101 12 0-15,-65 7-15 16,2 5-9-16,-2 4 13 16,-5 5 1-16,-4 2 2 15,-6 0-1-15,-6 5-17 0,-5-1 8 16,-4-1-4-16,-6-1-3 16,0-2 14-16,0-5-11 15,-16 0-2-15,-7-4 2 16,1-1-3-16,-4-3-2 15,-3-2 0-15,2-5-2 16,0-2-2-16,3-4-8 16,6-5-27-16,3-3-49 15,8-1-49-15,1 0-116 16</inkml:trace>
  <inkml:trace contextRef="#ctx0" brushRef="#br0" timeOffset="-206646.72">28460 10723 525 0,'0'0'369'0,"0"0"-328"15,0 0 21-15,0 0-2 16,0 0 10-16,0 0-36 16,-70 21-18-16,46-12 1 15,2-2-6-15,5-2-8 16,2 1 3-16,8-2-6 16,2 0-25-16,5-3-168 0</inkml:trace>
  <inkml:trace contextRef="#ctx0" brushRef="#br0" timeOffset="-206409.79">28427 10901 787 0,'0'0'76'0,"0"0"67"16,0 0-59-16,0 0-8 16,0 0-25-16,0 0-9 15,-80 15-18-15,78-15-17 0,2 0-7 16,0 0-56 0,3-1-209-16</inkml:trace>
  <inkml:trace contextRef="#ctx0" brushRef="#br0" timeOffset="-205962.7">29048 10661 834 0,'0'0'157'0,"0"0"-92"16,0 0 44-16,0 0 14 0,0 0-16 16,0 0-65-16,6-40 25 15,-6 40-33-15,-11 0-23 16,-8 0-11-16,-5 6-4 16,-2 8 1-16,3 6 0 15,5-1 1-15,7 2-4 16,8 4-5-16,3-3-2 15,0 2 11-15,20 0-4 16,2 0 6-16,8 2 0 16,2 0 0-16,-1 1-1 0,2 0 1 15,-3 0 0-15,-7-2 0 16,-4-2 2-16,-8-2-2 16,-9-1 0-1,-2-1 1-15,-3-2-8 0,-20-1 7 16,-9-3 0-16,-9-8 0 15,-11-5-49-15,-2 0-96 16,-3-4-197-16</inkml:trace>
  <inkml:trace contextRef="#ctx0" brushRef="#br0" timeOffset="-201674.51">28591 5277 520 0,'0'0'256'0,"0"0"-246"15,0 0 8-15,0 0 74 16,0 0-7-16,0 0-34 16,0 0-5-16,78 52-25 15,-56-26 17-15,-2 6-14 16,0 6-11-16,3 3 13 15,-4 3 2-15,2 0 0 16,0-2-18-16,-2-2-4 16,-1-6 4-16,-3-6-10 15,-3-6 1-15,-1-7 6 0,-5-7-4 16,-2-2-3 0,0-6 0-16,-1 0 6 0,0 0 2 15,3 0 12-15,2-13 11 16,1-4 11-16,1-7-40 15,-1-4 9-15,2-5 6 16,2-2-9-16,-1 0 27 16,4 2-23-16,-2 1 4 15,1 1 18-15,-2 2-34 16,-1 3 7-16,-1 3 3 16,-4 3-7-16,-2 3 9 15,1 3-12-15,-1 3 1 0,-2 3 4 16,0 2-3-16,-1 2-2 15,-1 3 0-15,1 1-17 16,-2 0 14-16,0 0-60 16,3 0-64-16,3 12-48 15,3 5-54-15,3 3-639 16</inkml:trace>
  <inkml:trace contextRef="#ctx0" brushRef="#br0" timeOffset="-201140.86">29448 5541 886 0,'0'0'109'15,"0"0"1"-15,0 0-26 16,0 0 16-16,0 0-26 15,0 0-35-15,-8-31-3 16,-13 31-34-16,-4 0 3 16,1 0-3-16,0 0-1 15,5 1-1-15,2 9 0 16,2 0-7-16,5 1 2 16,4 1 5-16,6-2-5 0,0 0-3 15,0 1-15 1,6-1-3-16,9-2 21 15,4-2-13-15,3-4 17 0,0 0-2 16,3-2 3-16,-3 0 0 16,0 0 2-16,-5-9-2 15,-7 0 0-15,-1-1 7 16,-4 3 7-16,-4 3 10 16,1 1-7-16,-2 0 19 15,0 2-34-15,0 1-2 16,0 0 0-16,0 0-19 15,0 1 15-15,3 10 4 16,2-1 0-16,2 1-1 16,-1-1 3-16,0 1-2 15,6-1 0-15,3 0-3 16,1-1-5-16,6-3-14 0,-1-6-78 16,0 0-88-16,-3 0-312 15</inkml:trace>
  <inkml:trace contextRef="#ctx0" brushRef="#br0" timeOffset="-200716.6">29637 5550 1003 0,'0'0'92'0,"0"0"-72"16,0 0 19-16,0 0-16 15,0 0-8-15,0 0 3 16,35-10-15-16,-24 10-3 16,1 5 0-16,1 7 6 15,-2 1-6-15,-2 1 0 16,-3 2 3-16,-2 0 5 16,-4-2-5-16,0-3-3 15,0-2 0-15,0-3 8 16,0-2-8-16,0-4 0 15,0 0 0-15,0 0 21 16,0-3-21-16,6-8-2 16,5-4-1-16,5-2-4 0,1 2 7 15,4-2 0 1,1 0 1-16,-3 3 6 0,1 1-1 16,-7 5 10-16,-3 5 16 15,-5 0-27-15,-3 3-1 16,-2 0-4-16,1 0-6 15,-1 0 2-15,2 0-142 16,2 0-135-16</inkml:trace>
  <inkml:trace contextRef="#ctx0" brushRef="#br0" timeOffset="-196846.61">30050 5639 383 0,'0'0'82'16,"0"0"-45"-16,0 0-20 16,0 0 22-16,0 0 5 15,0 0-5-15,0 0 1 16,0 0 25-16,0 0-8 15,0 0 0-15,0 0-12 16,0 0-8-16,0 0-19 16,0 0-10-16,-1 0 9 15,-1 0-11-15,-1 5-2 16,-4 12 26-16,-1 3-4 16,-1 4 21-16,-1 4-29 0,4 2-7 15,0-1 12-15,2 2-20 16,2-2 5-16,0-6-8 15,2 3 8-15,0-6-9 16,0 2 1-16,4-4 0 16,6-2-1-16,5 0 4 15,1-5-3-15,5-1 0 16,4 0 4-16,4 0-6 16,2-1 2-16,2 0-7 15,-3-1 5-15,-6-3-36 16,-5-3-26-16,-7-2-52 0,-8 0-253 15</inkml:trace>
  <inkml:trace contextRef="#ctx0" brushRef="#br0" timeOffset="-196447.67">30232 5749 764 0,'0'0'78'0,"0"0"18"16,0 0-27 0,0 0-9-16,0 0 2 0,0 0-44 15,6-6-8-15,-4 6-6 16,-1 0 2-16,1 6 18 15,1 5-7-15,0-1 7 16,0 1-5-16,-2 2-11 16,1 2-7-16,-1 2-1 15,3 0 3-15,-1 1-3 16,2 1 0-16,0-2 0 16,1 0 7-16,-2-2-4 15,3-1-3-15,-1-4 0 0,0 0-2 16,-1 0 2-16,-1-3 0 15,1-1-3-15,4-1-4 16,0-2-105-16,0-3-15 16,2 0-244-16</inkml:trace>
  <inkml:trace contextRef="#ctx0" brushRef="#br0" timeOffset="-196224.02">30393 5911 907 0,'0'0'82'15,"0"0"-17"-15,0 0 4 0,0 0-21 16,-80-16 1-16,59 13-39 16,0 1 4-16,2-1-14 15,8 1 4-15,5 1-10 16,5-2 0-16,1-3-115 15,0-1-190-15</inkml:trace>
  <inkml:trace contextRef="#ctx0" brushRef="#br0" timeOffset="-195898.95">30544 5742 1103 0,'0'0'103'16,"0"0"-83"-16,0 0-5 15,0 0 13-15,0 0 21 16,0 0-49-16,21 1 4 16,-6 15 1-16,6 3-1 15,1 7 8-15,2 2-8 16,0 4-3-16,-2 2 7 15,-4 2-6-15,-3-2-2 16,-12 1 0-16,-3 0-2 16,-5 0 0-16,-18-2 2 15,-7-4 0-15,-3-5 0 16,3-8-7-16,2-9-104 0,7-7-90 16,3 0-770-16</inkml:trace>
  <inkml:trace contextRef="#ctx0" brushRef="#br0" timeOffset="-192999.35">31205 5339 319 0,'0'0'102'0,"0"0"-21"16,0 0-11-16,0 0 55 15,0 0-54-15,0 0-17 16,2-1-25-16,-2 1-16 15,0 0 14-15,0 0-27 16,0 0 14-16,0 0 3 16,0 0-8-16,0 0 18 15,0 0-10-15,0 0-1 16,0 0 6-16,0 0-19 16,0 0-3-16,0 0 0 0,0 0 1 15,1 0-2 1,1 0 1-16,-2 0 0 15,0 0-3-15,0 0 6 0,0 0-3 16,-11 0 6-16,-16 3-2 16,-9 1 15-16,-6-1-12 15,0-1-4-15,4 0-3 16,8 1 0-16,8-2-4 16,8 1 3-16,5 0-29 15,5 1-6-15,4 0-58 16,0 0-228-16</inkml:trace>
  <inkml:trace contextRef="#ctx0" brushRef="#br0" timeOffset="-192697.16">31230 5482 534 0,'0'0'24'0,"0"0"35"15,0 0 49-15,0 0-6 16,0 0 10-16,0 0-29 16,-49 29-43-16,31-24-1 15,-3-1-28-15,5 0 2 0,1-1 11 16,1-2-18-16,4 1-6 15,3-2 0-15,5 0-8 16,2 0 1-16,0 0-80 16,11-7-329-16</inkml:trace>
  <inkml:trace contextRef="#ctx0" brushRef="#br0" timeOffset="-192215.54">31648 5245 273 0,'0'0'584'16,"0"0"-499"-16,0 0-47 16,0 0 20-16,0 0-31 15,0 0-19-15,8 5 6 16,-1 5 0-16,-1 3 19 16,1 0-17-16,1 2-1 0,-4 0 16 15,1-3-31 1,0 2 4-16,-4-1-4 15,1 2 9-15,-2 2-9 16,0 2 0-16,0 0 0 0,0 0 3 16,0-2-2-16,0-3-1 15,0-1 0-15,0-3 1 16,0 1-3-16,0-2 2 16,0 5 0-16,1 1-4 15,8-1 4-15,0 0 0 16,1-1-1-16,3-5-24 15,1-1-8-15,2-6-56 16,-4-1-96-16</inkml:trace>
  <inkml:trace contextRef="#ctx0" brushRef="#br0" timeOffset="-191910.62">31841 5452 816 0,'0'0'129'0,"0"0"-102"15,0 0 28-15,0 0 16 0,-91 0-53 16,56 0-9-16,4 0-9 15,4 0 2-15,5 0-2 16,8 0 1-16,3 0-1 16,6 0 0-16,3 0-7 15,2 0 3-15,0 0-23 16,8 0-79-16,14-1-253 16</inkml:trace>
  <inkml:trace contextRef="#ctx0" brushRef="#br0" timeOffset="-191720.52">32382 5595 1024 0,'0'0'71'0,"0"0"-64"16,0 0-7-16,0 0-7 15,0 0-9-15,0 0-247 16</inkml:trace>
  <inkml:trace contextRef="#ctx0" brushRef="#br0" timeOffset="-180582.45">11926 15615 264 0,'0'0'85'16,"0"0"-33"-16,0 0 26 15,0 0-38-15,0 0-10 16,0 0-4-16,0 0-5 0,0 0 8 16,0 0 35-16,0 0-12 15,0 0-18-15,0 0-15 16,0 0-3-16,0 0 2 16,0 0-12-16,0 0-1 15,0 0 10-15,0 0-10 16,0 0-3-16,0 0-2 15,0 0 8-15,0 0-3 16,0 0 2-16,0 0-6 16,0 0 15-16,0 0-15 15,0 0 7-15,-1 0-8 16,-1 0 4-16,2 0-5 16,0 0 1-16,-1 0 0 15,1 0 1-15,-2 0 3 16,1 0-4-16,-2 0 6 0,0 0-3 15,0 0 19-15,0 0-6 16,1 0-8-16,-5 0 12 16,4 0-19-16,-3 0 2 15,-3 0-1-15,0 0 8 16,0 0-9-16,-2 0 5 16,0 0-6-16,-1 0 19 15,-2 0-7-15,-2 0 9 16,1 0-10-16,-6-3-6 15,5 3 9-15,-2 0-14 16,1 0 3-16,2 0 0 16,-1 0 0-16,1 0-3 0,-6 0 0 15,-1 0-3-15,4 0 3 16,-6 3 0-16,-1 1 1 16,-2-1-2-16,3 0 1 15,-2 0 0 1,4-1-1-16,1 3 5 0,0-4-6 15,-4 1 2-15,-2-1 0 16,-3 0-1-16,-1-1 3 16,-3 0-2-16,-2 0 0 15,-3 0-5-15,5 0 4 16,1 0 1-16,6 0 0 16,3 0-2-16,2 0 2 15,0 0 0-15,-4 0-2 0,2 0 3 16,-3 0-6-16,-1 0 5 15,-2 0 0-15,-1 2 4 16,-5-2-4-16,-1 1 0 16,4 1 0-16,0-2-4 15,5 1 3-15,7 1 1 16,0-2 0-16,3 0-2 16,2 0 2-16,-5 0 0 15,-3 0 0-15,0 0 2 16,-3 0-6-16,0 0 4 15,-1 1 0-15,4 0 0 16,-1 2 2-16,7-1-2 0,2-1 0 16,0 1-1-1,2-1 1-15,0 0 0 0,-5 1 2 16,-2 1-4-16,-5-2 5 16,1 3-3-16,0 1 0 15,1-1 0-15,6-2-1 16,0 0 1-16,6-1 0 15,-1 1 0-15,4-1 1 16,-2 0-1-16,0 1 0 16,-3-1 1-16,-2 1-1 15,-2-1 0-15,-2 0 0 16,4-1 2-16,-5 2 1 16,6-1-3-16,-1 1 0 15,-2-2 4-15,0 0-3 16,-1 0 1-16,-1 0-1 0,1 0 9 15,-2 0-6-15,-3 0-4 16,0 0 1-16,-6 0 9 16,2 0-11-16,-1 0 1 15,6 0 0-15,2 0 3 16,4 0-3-16,-2 0 0 16,-1 0 0-16,0 0 8 15,-4 0-8-15,0 0 2 16,0 0-1-16,-3 0 12 15,-1 0-9-15,-4 0-3 0,1 1-1 16,3-1 5 0,-2 0-8-16,8 1 3 0,-2-1 0 15,6 0 8-15,-3 0-4 16,0 2-2-16,0-2-2 16,-1 2 3-16,-2 0-3 15,3-2 0-15,-1 1 3 16,-1-1 3-16,4 2-4 15,1-1-2-15,-1 1 0 16,2-1 3-16,-2 2-3 16,4-2 0-16,-3-1 1 15,-3 0 7-15,0 0-5 16,-3 2-3-16,-1 1 0 16,3-2 2-16,-1 2-4 15,4-2 2-15,0-1 0 0,2 0 1 16,1 0-1-16,1 0 0 15,-6 0-4 1,-1 0 10-16,0 0-7 0,-1 0 1 16,0 0 0-16,1 0 2 15,-1 0 0-15,1 0-2 16,0 0 0-16,4 0 7 16,-3 0-7-16,3 0 0 15,-1 0 0-15,-4 0 3 16,0 0-3-16,1 0 0 15,2 0 0-15,-1 0 5 16,3 0-10-16,-3 0 5 0,-1 0 0 16,-1 0 5-1,1 0-4-15,-2 0-1 0,-3 0 0 16,-1 0 0-16,0 0-1 16,-2 0 1-16,0 0 0 15,4 0 0-15,1 0 2 16,3 0-2-16,1 0 0 15,0-1 4-15,-3-1-6 16,-1 1 3-16,-2 1-1 16,2 0 11-16,-1 0-7 15,2 0-4-15,2 0 8 16,0 0-4-16,3 0 4 16,3 0 5-16,3 0-10 0,-2 0 13 15,1 0-14 1,1 0 4-16,1 0-6 0,-3 0 8 15,2 0-6-15,-1 0-2 16,4 0 3-16,2 0 0 16,1 0-1-16,1 0-2 15,-1 0 0-15,-4 0 4 16,2 0-4-16,0 0 0 16,-3 0 0-16,2 0 0 15,2 0 2-15,-2 0-2 16,2 0 0-16,4 0 4 15,-1 0-4-15,2 0 4 0,2 0 2 16,1 0 21 0,-3 0-21-16,3 0 8 0,0 0-9 15,0 0 5-15,0 0-10 16,0 0 0-16,0 0 0 16,0 0-3-16,0 0 3 15,0 0-1-15,0-3 0 16,6 0-27-16,4-2-10 15,4 0-69-15,8-3-82 16,2 0-499-16</inkml:trace>
  <inkml:trace contextRef="#ctx0" brushRef="#br0" timeOffset="-175167.62">11559 14632 378 0,'0'0'89'0,"0"0"-16"16,0 0 2-16,0 0-6 15,0 0-22-15,0 0-2 16,0 0 3-16,0-14-17 16,0 12 32-16,0 2-17 0,0 0-28 15,0 0 14 1,0 0-14-16,0 0-7 0,0 0 19 15,0-1-24-15,0-1-1 16,2 2-5-16,2 0 7 16,0-1-8-16,-2 1 1 15,1 0 0-15,0 0 10 16,-3 0-7-16,5 0-3 16,-1 0 1-16,-1 0 10 15,0 0-5-15,1 0-6 16,-1 0 0-16,2 1 6 15,-1 5-6-15,1-2 0 16,1-1-1-16,0 1 5 16,-2-1-4-16,2-2 0 15,-3 2 3-15,0-1-5 0,0-1 4 16,-1 0-2-16,-1 1 0 16,1-1 5-16,1 0-8 15,-3-1 3-15,0 0 0 16,1 0 7-16,-1 0-1 15,2 0-6-15,-1 0 3 16,2 0 4-16,0 0 1 16,0 0-4-16,0 0-3 15,6-4 3-15,-1-4-4 16,5-2 0-16,0 0 0 16,5-2 0-16,0-1 0 15,5-2 0-15,-1 1 0 16,-1 3 2-16,-3 0-2 15,1 1 0-15,-1 0-1 0,0 2 5 16,1-1-9-16,-1 2 5 16,3 1-10-16,3 1-1 15,-3 0-74-15,4 0-48 16,-1-1-329-16</inkml:trace>
  <inkml:trace contextRef="#ctx0" brushRef="#br0" timeOffset="-160587.52">24330 15352 589 0,'0'0'42'0,"0"0"-37"16,0 0 41-16,0 0 47 16,0 0-20-16,0 0-18 15,0 0-33-15,0 0 17 16,-13 2-10-16,-7-2-15 15,-3 1 19-15,-6 3-16 16,-1-1-5-16,-5 3-12 16,-4 0 12-16,-2 1-18 15,0 0 6-15,3-1 0 16,5 1-5-16,7-1-1 16,2-1 0-16,6-1-9 0,2-1-33 15,6 0 30-15,4-2-40 16,3 2 32-16,3-2 22 15,0-1-71-15,0 0-79 16,2 0 29-16</inkml:trace>
  <inkml:trace contextRef="#ctx0" brushRef="#br0" timeOffset="-160355.73">24194 15427 549 0,'0'0'44'0,"0"0"-44"16,0 0 2-16,0 0 17 15,0 0-15-15,0 0-4 16,-99 20 0-16,58-19-48 15,2-1-522-15</inkml:trace>
  <inkml:trace contextRef="#ctx0" brushRef="#br0" timeOffset="-152143.5">21815 17122 143 0,'0'0'204'0,"0"0"-185"15,0 0 5-15,0 0-13 16,0 0-4-16,0 0 0 16,0 0 0-16,0-3-8 0,0 3 1 15,0 0 0-15,0 0-4 16,0 0 4-16,0 0-11 16,0 0-25-16,-2 3-150 15</inkml:trace>
  <inkml:trace contextRef="#ctx0" brushRef="#br0" timeOffset="-150773.93">21815 17122 287 0,'-2'3'57'0,"2"-3"-35"0,0 0-12 16,0 0 1-16,0 0-8 15,0 0-2-15,0 0 9 16,2 1-5-16,-1 1-5 16,-1-2 7-16,0 1-1 15,0-1 18-15,2 0-14 16,-2 0-5-16,0 3 2 16,0-3-3-16,0 3-4 15,0 0 31-15,0-2-5 16,0 2 1-16,0 0-20 15,0-2-2-15,0 1 12 0,0-2-14 16,0 1 21-16,-2 2-1 16,-2-2-9-1,-1 2 15-15,-1 0-5 0,-3-2-2 16,-2 1 13-16,0-1-27 16,-4 1 4-16,-1 0 3 15,-4 3-2-15,2-1 12 16,-4 0-10-16,-3-1 1 15,-4 1 17-15,-4 0-26 16,-4-1 25-16,0 1-16 16,-3 0-16-16,5 2 18 15,1-2-14-15,4 1 0 16,2-1 15-16,3-1-16 16,0 1 2-16,-1-1-5 15,-6 0 4-15,-2-2 10 0,-8-1-6 16,2 3 2-16,-2-3 3 15,1 0-6-15,3 1-6 16,4 2-1-16,2 0 2 16,3 0 6-16,2 1-7 15,2-1 2-15,3 0 1 16,0 0 0-16,1-2-5 16,-1 0 1-16,1-1 0 15,-4 2 4-15,-4-2-2 16,-1 0-2-16,-1 0 2 0,3 0 1 15,3 0-3-15,3 2 0 16,-1 0 1-16,-1-1-3 16,0-1 2-16,0 2 0 15,-3-2 2-15,0 0 1 16,-1 0-3-16,-3 0 0 16,-2 0 0-16,0 0-1 15,0 0 1-15,2 0 0 16,1 0 1-16,3 0 1 15,0 0-3-15,0-2 1 16,2 1 0-16,1-1 0 16,2 2 0-16,-1-2 0 15,1 2 1-15,1-2 1 16,-1 2-2-16,-2-1 0 16,0 0 0-16,1-1 0 0,1 1 3 15,0 1-3-15,0-3 5 16,-1 0 0-16,-2 3-5 15,-1-3 0-15,4 2 2 16,1-2 1-16,2 2-2 16,-2-1-1-16,1-1 4 15,0 3 0-15,-1-1-4 16,1-2 0-16,-2 0 4 16,-5 2-1-16,-1-2-1 15,0 3-2-15,-2-3 10 16,3 2-5-16,3-1-5 15,-2 1 0-15,4-1 0 16,4 1 4-16,0 0-4 16,1 1 0-16,1-2 2 0,2 2 0 15,0 0-2-15,-2-1 0 16,-1 1 1-16,-3 0 4 16,0 0-4-16,1 0-1 15,1 0 2-15,3 0 0 16,0 0-2-16,4 0 0 15,4 0 0-15,1 0 3 16,0 0-3-16,3 0 0 16,0 0 13-16,-1 0-10 15,1 0 0-15,0 0 0 16,3 0-1-16,0 0 22 16,0 0-15-16,0 0 0 0,0 0 12 15,0 0-19-15,0 0 2 16,-2 0-4-16,2 0 0 15,0 0 0-15,0 0 0 16,0 0 0-16,0 0 0 16,0 0 2-16,0 0-3 15,0 0 1-15,0 0-10 16,0 0 8-16,17 0-12 16,8 0-206-16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5:32:08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2748 1953 129 0,'0'0'438'0,"0"0"-294"0,0 0-27 15,0 0-49 1,0 0 10-16,0 0-33 16,0 0-2-16,0 0-12 0,0-17-18 15,0 15 14-15,0 2-4 16,0 0-2-16,0 0 4 16,0 0-10-16,0-1 6 15,0 1 0-15,0-2-17 16,-11 2 6-16,-2 0-10 15,-2 0 2-15,-1 0 4 16,4 6-5-16,-2 1 0 16,1 2 1-16,2-1-2 15,-2 4 0-15,4-1-1 16,0 1 3-16,6 1-2 0,-3 0 0 16,2 4 0-16,-1-2-1 15,-2 4 2-15,-1-1-1 16,-2 0 0-16,2 1 2 15,1-2-2-15,1-3 0 16,3 0 0-16,0-3 0 16,3-1-1-16,0-2 1 15,-3 1 0-15,3 1-1 16,0 0 0-16,0 0 1 16,0 0 0-16,7-4 0 15,-1 3-1-15,2-4 1 16,1 2 0-16,4 1-1 15,1-4 1-15,2 2 1 16,-1-4 0-16,4 1-1 0,2-3 1 16,-3 0-2-16,3 0 1 15,3 0 0-15,-3-3 1 16,0-5 0-16,1-4 0 16,-1 1 3-16,-2 0-1 15,-1-3-1-15,0 0 4 16,0-2 6-16,3-1 30 15,0 0-33-15,-5-1 6 16,2 1 8-16,-3 0-6 16,-3 0 14-16,1 0-7 15,-4 2-16-15,-1-2 12 16,-2 1-17-16,0 1 6 0,1 1-2 16,-4 0-3-16,-3 1-2 15,3 1-1-15,-1 0-1 16,-2 1 10-16,1-4-9 15,-1 3 0-15,0-1-1 16,0-1 5-16,0 2-5 16,0 0 0-16,0 2 3 15,-1 0 7-15,-4 0-4 16,-1-1-1-16,-1 1 0 16,-1 0 1-16,-1 2 5 15,2 0 0-15,-5 1-8 0,6-2 11 16,-3 0-14-1,-4 1 8-15,1-1-5 0,-3 2-2 16,0 0 7 0,0 3-6-16,0 0 3 0,-1 1-1 15,1 3 1-15,-3-1-5 16,6 1 0-16,0 0 1 16,0 0-4-16,6 0 3 15,0 0 0-15,0 0-4 16,-3 5 3-16,2 2 1 15,1 3-2-15,-2 0-4 16,5 1 4-16,-4 2 2 16,4 2 0-16,1-2-6 15,2 3 6-15,0-2 0 16,0-1-1-16,0 1-1 0,0-1 1 16,2-1 1-16,1 2 0 15,4-1 0-15,-1 0 1 16,2 1-1-16,-1-1 0 15,3 0 0-15,-2 0-1 16,1 1 1-16,4 2 0 16,-2-2 1-16,-2 2-1 15,0-1 0-15,1-1-1 16,-1 2 1-16,0-2-1 16,0 0 1-16,-3 0 0 15,0 1 2-15,0 0-2 16,4 3 0-16,-5-1-2 0,-1 3 3 15,1 0-1-15,-2 1 0 16,-2-2 0-16,-1-2 1 16,0 1 1-16,0-3-2 15,0-1 0-15,0-3 0 16,0-1-3-16,0-3 3 16,0-3 0-16,0 1-3 15,-1-5 2-15,-4 0 1 16,-1 0-1-16,-1 0 5 15,-5 0-9-15,6 0 5 16,3-3-12-16,0-2 11 16,3 1-29-16,-2 0-32 15,2-3-61-15,0-1-79 16,0-2-364-16</inkml:trace>
  <inkml:trace contextRef="#ctx0" brushRef="#br0" timeOffset="962.62">3162 2217 532 0,'0'0'302'0,"0"0"-254"16,0 0 96-16,0 0-43 16,0 0-65-16,0 0 10 15,-3-12-23-15,3 12-13 16,0 0-5-16,0 0-5 16,0 0-3-16,0 0 1 15,2 2 1-15,2 6 1 16,1 1 0-16,-2 4 0 0,0 2 7 15,-3 0-3-15,0 4-4 16,0-2 0-16,0-2 1 16,3-1-1-16,2-2 0 15,2-1 2-15,2-2-5 16,3 1 3-16,10-2 0 16,2-4 0-1,6-4-1-15,1 0 1 0,-3 0 0 16,-2-4-1-16,-5-8-3 15,-5-3-1-15,-4-1 5 16,-4 0 14-16,-3-1-6 16,-2 4 85-16,-3 0-7 15,0 3-34-15,0 4 0 16,0 1-23-16,0 3-2 0,0 2-2 16,-3 0-20-16,-1 0 13 15,1-1-15-15,2 1-2 16,-2 0 3-16,1 0-4 15,2 0-1-15,0 0 1 16,0 0-18-16,0 0 17 16,0 1-8-16,0 6 9 15,0 0-6-15,0 3 6 16,9 0-8-16,3 2-18 16,3 2-4-16,9-1 12 15,1-1-29-15,0 1 18 0,-2-4-5 16,-1-3-38-1,-4-2 6-15,3-4-37 0,0 0-70 16,-5-2-137 0</inkml:trace>
  <inkml:trace contextRef="#ctx0" brushRef="#br0" timeOffset="1447.02">3728 2269 586 0,'0'0'113'16,"0"0"-28"0,0 0-43-16,0 0 30 0,0 0-22 15,0 0-32-15,46 0-16 16,-35-12 0-16,-2 0-2 15,-5-1 3-15,2 2 1 16,-5 1 3-16,-1 3 19 16,0 2 39-16,0 1 4 15,0 3-6-15,-8 1-15 16,-6 0-25-16,-2 0-16 16,-2 0-1-16,-3 4-1 15,7 6 8-15,0 1-13 16,3 2 0-16,5 0-3 15,-1-1 6-15,4 0 5 0,3 0-6 16,0-2-1-16,0 0 4 16,0 0-4-16,0-3-1 15,10 3 0-15,5 0 1 16,3 0 0-16,0-2 0 16,9 2 1-16,-3-4-1 15,2-2-1-15,0-1-2 16,-2-3-34-16,0 0-51 15,-5 0-31-15,-4-6-357 16</inkml:trace>
  <inkml:trace contextRef="#ctx0" brushRef="#br0" timeOffset="1911.64">4101 2245 383 0,'0'0'501'0,"0"0"-352"16,0 0-31-16,0 0-42 15,0 0-14-15,0 0-10 16,-18-20-21-16,2 20-27 16,-2 0-4-16,1 2 0 15,1 8-1-15,7 1-3 16,3 1-7-16,6 2 6 15,0 0-1-15,0 1 0 16,3-2 5-16,13-1-11 0,2-1 10 16,6-2 0-16,-2-1 2 15,-2-1 0-15,1 0 0 16,-6-1 0-16,-2 2-1 16,-4-2 1-16,-3 3-3 15,-3-1 2-15,-3 1-5 16,0-1 4-16,0 0 4 15,-9 1-2-15,-6-4 7 16,-6-2 2-16,-4-3-4 16,3 0-1-16,-1 0-1 15,5 0 2-15,8-7-5 0,4-1 5 16,4-2-4-16,2-1-1 16,0-2-100-16,11 0-140 15</inkml:trace>
  <inkml:trace contextRef="#ctx0" brushRef="#br0" timeOffset="2695.35">4292 2417 675 0,'0'0'243'0,"0"0"-208"15,0 0 19 1,0 0 14-16,0 0-29 0,0 0-20 16,30-72 23-16,-27 47-15 15,4-2-10-15,-4-4 8 16,-3 1 2-16,0 3-2 16,0 2 5-16,0 4-6 15,0 4 24-15,0 0 10 16,0 3-29-16,-13 1 27 15,2 2-26-15,-6 1-12 16,0 2 1-16,-1 1-4 16,3 1-2-16,-1 4-12 15,2 1 3-15,1 1-4 0,4 0 0 16,0 0-1 0,3 0 0-16,-1 6-8 0,2 5 9 15,2 6-6-15,2 4 6 16,1 0 0-16,0 3-7 15,0 1 4-15,0 2 2 16,6 0 1-16,5 3 1 16,6-1-1-16,1 0 0 15,0-3-1-15,1 0 1 16,2-4-1-16,0 0-1 16,3-4-6-16,3-4-9 15,1-7-34-15,3-4-52 16,-2-3-8-16,-6-3-52 15,-6-13-12-15,-2-2 45 0,-6-3 115 16,-2 0 15 0,-5 2 38-16,1 4 54 0,-3 4 39 15,0 4-37-15,0 3-12 16,0 2 34-16,0 2-7 16,0 0-45-16,0 0-44 15,0 0-20-15,0 0-2 16,0 0-14-16,0 2 5 15,0 6 11-15,0 2 3 16,0 1 18-16,0-1-15 16,3 2-4-16,4 1-2 15,-1 2 5-15,2 0-8 16,2 0 3-16,5 2 0 0,0 0 1 16,1-3-1-1,-2-2-3-15,1-5-23 0,-5-7-52 16,-2 0-12-16,-1 0-46 15,-4-11-129 1</inkml:trace>
  <inkml:trace contextRef="#ctx0" brushRef="#br0" timeOffset="2885.75">4647 2232 803 0,'0'0'337'16,"0"0"-251"-16,0 0-7 0,0 0-29 16,0 0-50-16,0 0-13 15,-3-1-9-15,3 7-60 16,6 1-102-16,6 1-405 16</inkml:trace>
  <inkml:trace contextRef="#ctx0" brushRef="#br0" timeOffset="3744.6">4902 2360 1018 0,'0'0'179'0,"0"0"-110"0,0 0 75 15,0 0-35-15,0 0-88 16,0 0-18-16,-40 0-2 15,27 3-1-15,2 6-2 16,5 2-2-16,1 3-11 16,2 2 15-16,3 1-5 15,0 1-4-15,0-3 5 16,14 1-3-16,4-3 1 16,3-5-11-16,3-2-20 15,1-5 13-15,0-1-22 16,-5 0-5-16,-1-9 35 15,-7-7 2-15,-3-4 14 0,-6 0 8 16,-3-2-2 0,0 2 48-16,0-1 9 0,-2 1-15 15,-11 3-14-15,3 2-15 16,-1 5-1-16,1 4 5 16,5 2-22-16,4 1 6 15,1 3-4-15,-2-3-1 16,2 3 2-16,0 0-1 15,0-1-3-15,0-1 0 16,0 0-20-16,11-1 16 16,4 1-4-16,-2 1 8 15,2 1-8-15,-3 0 8 16,4 0 0-16,-2 0 0 0,-1 7-3 16,1 3 1-16,-1 3 2 15,2 2 0-15,-3 2-7 16,0 1 6-16,-3 1 1 15,-5-4 0-15,-1-3-16 16,-1-5 3-16,-2-6-36 16,0-1 3-16,3 0 28 15,1-11 9-15,2-6 3 16,3-5 6-16,2 1-4 16,2-1 4-16,-1 4 3 15,-2 2 30-15,-1 5 33 16,-3 5-38-16,5 3-3 0,4 3-25 15,0 0 4 1,4 0-10-16,-4 0 6 0,1 7 0 16,-2 3-2-16,-1 2-1 15,-1-1 3-15,-2 3-3 16,-2 0 0-16,1 1 3 16,-1 2 2-16,-1-1 0 15,-4-2 9-15,0-2-9 16,-2-7-2-16,-1 1 0 15,0-5-22-15,0-1-73 16,0 0 20-16,0-7-33 16,2-8-80-16,-1-1 2 15,-1 2 1-15,0-1-119 0</inkml:trace>
  <inkml:trace contextRef="#ctx0" brushRef="#br0" timeOffset="4036.44">4217 2267 1016 0,'0'0'83'0,"0"0"-1"16,0 0-3-16,0 0-46 15,0 0-30-15,0 0 5 16,-67-3-8-16,67 3-12 16,0 2-17-16,0-1-149 15,8 1-131-15</inkml:trace>
  <inkml:trace contextRef="#ctx0" brushRef="#br0" timeOffset="5112.03">6025 2710 461 0,'0'0'176'15,"0"0"-98"-15,0 0 35 16,0 0-48-16,0 0 5 15,0 0 8-15,-49 4-26 16,21-2 2-16,-2 1-17 16,-7-2-2-16,-5 2 7 15,-7-2-11-15,-2 2 9 16,-3 0-4-16,-4-3-20 0,-2 2 3 16,-2-1-3-1,-1 2-10-15,-3 1 13 0,-5 0-14 16,1 4-4-16,-2-4 4 15,4 0-5-15,2-1 0 16,5 0-1-16,1-2 3 16,1-1-3-16,-4 0 2 15,2 0 0-15,-2 0 2 16,2 2-1-16,-2-2-2 16,4 1 0-16,-4-1 4 15,6 0-3-15,3 0-1 16,2 0 0-16,4 1-4 15,2 2 4-15,-3 0 0 0,0 0-1 16,-5-2 0-16,-1 2 1 16,-2 0 0-16,-1-2 1 15,-2 3-2-15,2-1 1 16,7 1 0-16,3-1 0 16,4 0 2-16,-3-2-2 15,-5 2 0-15,-1 1 2 16,-2-2 1-16,2 2-3 15,4-1 0-15,1 0-3 16,2 0 7-16,4-1 1 16,-1 0 0-16,6-1 1 15,-2 1 2-15,4-2-8 16,-3 1-1-16,-1 2 0 0,5-2 2 16,-1 4 2-16,4-2-3 15,1-1 0-15,2 1 7 16,1-1-6-16,0 0 8 15,-1-2 13-15,0 2-8 16,-1-1 9 0,-1 2-9-16,8-2 3 0,4 1 10 15,9-1-15-15,3-1 8 16,3 0 5-16,1 0-15 16,2 0 15-16,0 0-15 15,0 0 2-15,0 0-2 16,0 0-9-16,0 0-2 0,0 0-6 15,2 0-18-15,16 0-45 16,7-1-43-16,4-9-195 16,-7 2-441-16</inkml:trace>
  <inkml:trace contextRef="#ctx0" brushRef="#br0" timeOffset="7210.62">7404 2330 125 0,'0'0'23'0,"0"0"-3"16,0 0 59-1,0 0 12-15,0 0-8 0,0 0-26 16,12 0-9-16,-12 0-8 16,0 0 21-16,0 0 30 15,0 0-55-15,0 0-6 16,0 0-14-16,0 0-6 16,0 0 7-16,-2 0-1 15,-14 0 21-15,-9 0 32 16,-11 0-15-16,-12 1 19 15,-10 2-37-15,0 0-6 16,-6 1 8-16,1 1-13 16,6 2 18-16,4 0-17 15,9-1 1-15,13-3-2 0,10 0-24 16,11-2-1 0,5-1-1-16,5 0-7 0,0 0-7 15,0 0-30-15,0 0 4 16,9 1-3-16,6-1-50 15,3 0-40-15,4 0-532 16</inkml:trace>
  <inkml:trace contextRef="#ctx0" brushRef="#br0" timeOffset="7664.88">7343 2119 811 0,'0'0'87'15,"0"0"-24"-15,0 0 21 16,0 0-47-16,0 0-24 15,0 0-13-15,9-3-5 16,7 5 5-16,10 9 0 16,2 2 1-16,2 1 7 0,0-1-6 15,-5 0 11 1,-4 3-4-16,-3 1-7 16,-2 0 10-16,-5 4-11 0,-4 0 7 15,-4 2 2-15,-3 4 11 16,0 0 26-16,-15-4-24 15,-9 3-11-15,-4-5 2 16,3-4-8-16,-5-2-5 16,5-3 6-16,3-4-4 15,5-2-2-15,8-5-1 16,4-1-1-16,5 0-1 16,0 0-40-16,2 0-87 15,13-7-232-15</inkml:trace>
  <inkml:trace contextRef="#ctx0" brushRef="#br0" timeOffset="8766.81">9509 2057 539 0,'0'0'246'16,"0"0"-191"-16,0 0 55 0,0 0-42 16,0 0-46-1,0 0-4-15,14 96-9 0,-14-68-6 16,3 0-1-16,0 1-1 15,4-3-2-15,-1 0 0 16,0-2 1-16,-3-4 0 16,-1-1 0-16,-1-3-6 15,-1-2 3-15,0-4-6 16,0-4-14-16,0-5-80 16,-1-1-98-16</inkml:trace>
  <inkml:trace contextRef="#ctx0" brushRef="#br0" timeOffset="9268.73">9496 2136 725 0,'0'0'163'0,"0"0"-37"15,0 0-60-15,0 0 9 16,0 0-34-16,0 0-9 16,-39-84 11-16,39 69 18 15,0 1-47-15,0 0 9 16,0 1-15-16,9-1-7 16,9 0-2-16,1 2-2 15,2 2-1-15,3 4 0 0,-2 3 2 16,-2 3-1-16,2 0 2 15,-4 0-1-15,-1 0 0 16,-1 0 2-16,0 9-1 16,4 1-1-16,-1 2 4 15,-1 2 6-15,0 0 9 16,-3 0 0-16,-5 1 3 16,2 0-4-16,-4 2-5 15,-1 3-2-15,3 2-6 0,-2 1-1 16,1-2-2-1,1 0-1-15,-4 0 1 0,0-2 3 16,-1-2-3-16,-1 1 0 16,1-1 0-16,1 0 0 15,-3-4-4 1,-2-5-45-16,-1-4-59 0,0-4-74 16,-3 0-185-16</inkml:trace>
  <inkml:trace contextRef="#ctx0" brushRef="#br0" timeOffset="9502.45">9816 2209 831 0,'0'0'194'0,"0"0"-48"15,-104 0-56-15,62 0 3 16,3 3-52-16,5-1-6 15,7-2-20-15,5 1-9 16,11-1 4-16,8 0-9 16,3 0-2-16,0 0-3 15,2 0-106-15,15 0-66 16,8-1-85-16</inkml:trace>
  <inkml:trace contextRef="#ctx0" brushRef="#br0" timeOffset="10182.49">11592 2571 163 0,'0'0'773'0,"0"0"-641"16,0 0-11-16,0 0-32 15,0 0-11-15,0 0-28 16,0-3-27-16,0 6-15 15,0 14-8-15,0 2 5 16,6 7 0-16,-2 2-4 16,2 3 6-16,0 1-7 15,0 4 0-15,2-2 8 0,-2-2-8 16,0-3-3-16,0-6 3 16,-3-3-3-16,1-7 3 15,-1-5-57-15,0-3-63 16,-3-5-44-16,0 0-164 15</inkml:trace>
  <inkml:trace contextRef="#ctx0" brushRef="#br0" timeOffset="10671">11559 2568 1024 0,'0'0'82'15,"0"0"60"-15,0 0-18 16,-51-80-74-16,48 60 3 16,3 1-28-16,0 1-24 15,5 3 3-15,8 2-8 16,4 0-2-16,1 2-3 15,1 2 5-15,5 3-46 16,-3 2 24-16,4 3 23 16,4 1-5-16,-3 0-3 15,1 0 6-15,0 1 3 16,-6 8-1-16,0 1 2 16,-5 3 1-16,-4 2 0 0,-3 5 0 15,-2 2-2-15,-2 1 2 16,-2 1-1-16,-3-1 1 15,0-3 0-15,-16-1 7 16,-8-3-6-16,-3-3 0 16,0-4 0-16,2-3-1 15,2-2-1-15,5-3 0 16,5-1-1-16,4 0 2 16,4 0 0-16,4 0-17 15,1 0-77-15,0 0-139 16,0 0-543-16</inkml:trace>
  <inkml:trace contextRef="#ctx0" brushRef="#br0" timeOffset="11195.84">12169 2585 794 0,'0'0'78'16,"0"0"69"-16,0 0-46 15,0 0-9-15,0 0-30 16,0 0 26-16,-10-41-29 16,-5 41-27-16,-2 0-20 0,-2 0-11 15,1 0 7-15,-1 7-8 16,4 4-2-16,5 2 1 15,2 1-1-15,5 0-3 16,1 0-1-16,2 0-8 16,0-1-13-16,5-3-42 15,10-3 22-15,4-3 18 16,1-2 19-16,1-2 4 16,-2 0 0-16,5-2-10 15,-6-9 11-15,0-2 3 16,-2 3 1-16,-3 3 0 0,-3 3 2 15,-6 1-1 1,-4 3 8-16,2 0-8 0,-2 0 0 16,0 0-2-16,3 7 2 15,1 3 3-15,0 1-1 16,2 2-1-16,2 0-1 16,-2 1 0-16,6-1 0 15,1 1 0-15,3-2 0 16,4-2-4-16,2-4-17 15,-1-6-134-15,-3 0-315 16</inkml:trace>
  <inkml:trace contextRef="#ctx0" brushRef="#br0" timeOffset="11627.14">12445 2554 972 0,'0'0'89'0,"0"0"-4"15,0 0-4-15,0 0-27 16,85-17-25-16,-59 17-18 16,0 0-6-16,-1 12-1 15,-3 1-3-15,-4 3 7 16,-6 0-5-16,-5-3 3 15,-5 3 1-15,-2 1-4 0,0-2 7 16,0-2-2-16,0-3-7 16,-6-4 3-16,0-5-4 15,-2-1 5-15,1 0 4 16,2 0-9-16,2-10 1 16,3-2 0-16,0-7 0 15,0-4 4-15,5-2-4 16,8-2-1-16,1 3 3 15,-1 5 5-15,1 5 0 16,2 2-5-16,3 2-3 0,8 3-3 16,3 0-57-1,3-1-143-15,-3-4-360 16</inkml:trace>
  <inkml:trace contextRef="#ctx0" brushRef="#br0" timeOffset="11993.74">12887 2277 1105 0,'0'0'47'15,"0"0"29"-15,0 0 7 16,0 0-15-16,0 0-33 0,0 0 17 15,36 26-8-15,-21-5-13 16,1 1 6-16,-2 2-23 16,-5 3-3-16,-2 0 0 15,-4 4-10-15,-2 2 5 16,2 0-4-16,-1-2-1 16,-2-1 3-16,3-6-4 15,-3-3 0-15,0-1 0 16,3-3 0-16,1 1-2 15,1 0 1-15,5-1-6 16,2-2 6-16,3-4-57 16,2-5-59-16,2-6-82 15,-6 0-173-15</inkml:trace>
  <inkml:trace contextRef="#ctx0" brushRef="#br0" timeOffset="12248.81">13236 2619 827 0,'0'0'298'0,"0"0"-209"16,0 0 29-16,0 0-14 16,0 0-32-16,0 0-28 15,25 34-16-15,-23-22-25 16,-1 3 6-16,2-1-8 15,2-1-1-15,1 4 2 0,0-1-2 16,7 1 0-16,-2-3-24 16,2-4-64-16,-4-4-38 15,2-6-79-15,-4 0-154 16</inkml:trace>
  <inkml:trace contextRef="#ctx0" brushRef="#br0" timeOffset="12436.4">13387 2451 1107 0,'0'0'44'0,"0"0"-43"15,0 0-1-15,0 0-15 16,0 0-126-16,0 0-472 15</inkml:trace>
  <inkml:trace contextRef="#ctx0" brushRef="#br0" timeOffset="13378.51">13811 2564 624 0,'0'0'400'0,"0"0"-299"16,0 0-6-16,0 0-24 15,-81-5-25-15,51 17-22 16,8 2-13-16,1 0-11 16,9 1-5-16,7-2 5 15,4 0-26-15,1 2-14 16,4 1-6-16,17 2 19 15,6 0 24-15,3-1 2 16,4-4 1-16,0-3 0 16,2-5 0-16,0-5 1 15,2 0 10-15,-4 0-11 0,-3-16 5 16,1-3 0-16,-1-2-1 16,3-5 19-16,0-6 8 15,2-1-10 1,-3-5 20-16,-5-3-6 0,-9 0 11 15,-5 0 1-15,-9 3-22 16,-5 4 22-16,0 6 7 16,-3 4-22-16,-12 4-5 15,-2 3-27-15,-2 5 14 16,1 3 5-16,-1 4-18 16,2 4 2-16,1 1-3 15,2 0 3-15,1 0 0 16,2 10 1-16,0 5-4 15,2 7 0-15,3 1-3 0,3 4 3 16,3 4 0 0,0 1 1-16,0 0-6 0,7-1 5 15,12-1-4-15,8 0 3 16,5 0-2-16,5 0-2 16,3-5 1-16,1-4-7 15,0-5-7-15,-5-7-24 16,-3-8 7-16,0-1 14 15,0 0-15-15,-3-8 31 16,1-4 0-16,-1-1 5 16,-5 1-3-16,-3-2 7 15,-7 0-4-15,-7 0 24 16,-4 1 16-16,-4 0-8 0,0 3-11 16,0 0 2-16,0 2-4 15,-7 1-17-15,1 1 0 16,-8 2-2-16,3 3 6 15,-3 1-6-15,-1 0 0 16,6 1-1-16,-3 16-3 16,0 1-2-16,5 3 6 15,2-1-1-15,4-3-3 16,1-2 2-16,0-1 2 16,9-1 0-16,9-1-4 15,3-2 2-15,7-2 1 16,3-4 1-16,2-1-16 0,0-3 3 15,1 0 1-15,-4 0 6 16,-4 0 1-16,-4-4 1 16,-6 1-1-16,-8 2-33 15,-5-1-34-15,-3 2-143 16,0 0-137-16</inkml:trace>
  <inkml:trace contextRef="#ctx0" brushRef="#br0" timeOffset="13837.7">12900 2374 551 0,'0'0'294'0,"0"0"-164"16,0 0-10 0,-83-2-34-16,47 0-28 0,-4 1 34 15,-2-2-23-15,0 1-16 16,5 0-18-16,7-1-18 16,8 0-1-16,10 2-2 15,3-1-14-15,9 2 8 16,0 0-8-16,0-1-15 15,0 1-92-15,12-1-40 16,4 1-83-16,5 0-437 16</inkml:trace>
  <inkml:trace contextRef="#ctx0" brushRef="#br0" timeOffset="15428.38">16066 2822 518 0,'0'0'291'16,"0"0"-172"-16,0 0-7 16,0 0-19-16,0 0-22 15,0 0-4-15,0 0 21 0,0 0-36 16,0-2-8-16,0-2-21 16,-1-3 5-16,-2 0 5 15,3-3-23-15,0 0 3 16,0 1-13-16,0-1 2 15,4 1-5-15,2 4 3 16,3 0-1-16,0 1-2 16,3 1 1-16,-1 2 0 15,3-1 1-15,3 2 1 16,1 0 0-16,0 0 0 16,0 0 1-16,-3 5 2 15,-4 2-1-15,-2 0-2 16,-3 2 2-16,-1-1 0 0,-1 4 3 15,-2 4-4 1,1 1 0-16,-2 0 0 0,2-1 0 16,-1-2-1-16,-1-5 0 15,-1-3 0-15,2-2-2 16,-2-3 2-16,0 1 0 16,0-2-1-16,0 0-3 15,0 0 3-15,0 0 0 16,0-6-11-16,0-5 10 15,0-1 2-15,0-3 0 16,0 0 10-16,0-2 4 16,0 0 15-16,0 3-7 15,3 3-15-15,6 1-1 0,4 3-6 16,2 0 0 0,4 4-5-16,2 0 2 0,0 3 3 15,3 0-1-15,0 0-3 16,-2 0 1-16,1 0 3 15,-2 6 0-15,-1 2-3 16,-2 1 3-16,0 2-1 16,-4 0 0-16,-4 3-4 15,-1 0 3-15,-3 2-4 16,-3-3-3-16,-1-3-2 16,-2-2-13-16,0-1 15 15,0-3 4-15,0-2-19 16,0-2 24-16,0 0 0 15,-2 0 7-15,-2 0 9 0,1-6-11 16,0-5 3-16,1-3 3 16,2-4 10-16,0 0 5 15,0 3-11-15,8-1-7 16,4 7-3-16,5-1-5 16,7 2-1-16,7 3-6 15,7-1 7-15,1 5-1 16,-1 1 1-16,-6 0-1 15,-8 0-2-15,-2 5-1 16,-1 4 3-16,-8-1 0 16,2 0 1-16,-4 1-3 15,-4 0 3-15,2 2-1 16,-5 1-2-16,1 1 1 16,0 0 2-16,1 0 0 15,0-2-15-15,4-1-102 0,2-4-91 16,3-5-123-16</inkml:trace>
  <inkml:trace contextRef="#ctx0" brushRef="#br0" timeOffset="15844.71">17188 2756 961 0,'0'0'171'0,"0"0"-65"15,0 0 21 1,0 0-27-16,0 0-47 0,0 0-9 16,-16 26-24-16,14-14-20 15,0 2 0-15,2 0-2 16,0 2 0-16,8 1-8 16,10-2-29-16,9-3 17 15,4-2 11-15,2-4-44 16,-1-6 17-16,-3 0-4 15,-6-1 1-15,-4-14 26 16,-7 2 15-16,-6-1 35 16,-4-1 26-16,-2 3 16 15,0-1-12-15,0 1-9 0,-6 1-30 16,-4 1-12-16,-1 1-13 16,0 0 7-16,-2 4-7 15,-4-1 0-15,4 0-1 16,0 2-1-16,4 1 0 15,2 2-9-15,4 1-80 16,3 0-79-16,0-2-65 16,0 1-416-16</inkml:trace>
  <inkml:trace contextRef="#ctx0" brushRef="#br0" timeOffset="16881.55">17518 2696 1051 0,'0'0'119'16,"0"0"-44"-16,0 0 3 15,0 0-24-15,0 0-29 16,0 0-12-16,79 53 1 16,-60-32-11-16,1 1 0 15,-1-2-2-15,-1-2 0 16,-4-5-1-16,-4-3 0 15,-3-6 0-15,1-1-3 16,0-3 2-16,3 0-21 16,0-4 9-16,1-12-3 15,3-2 12-15,-2-4 4 16,2 0 0-16,-5 1 8 0,-3 3 24 16,-3 5 30-16,-3 4-10 15,1 5-21-15,-1 1-15 16,1 3 7-16,1 0-23 15,1 0-6-15,4 0-1 16,5 0 7-16,-1 4-1 16,3 4 3-16,-2 0-3 15,3-1 1-15,1 2 0 16,5-2 0-16,4-4 0 16,4-3 0-16,1 0 1 15,-4 0 0-15,0-9 2 16,-8-5 0-16,-5-2-2 0,-6-1 9 15,-6 4-2 1,-2-1-2-16,0 2 4 0,0 2 0 16,-3 3 13-16,-6 3-2 15,2 2-12-15,-1 2-5 16,-5 0-4-16,1 0-8 16,0 12 6-16,0 2-4 15,5 2 2-15,4-1 1 16,1 0-5-16,2-1 0 15,0-1-13-15,0 0 7 16,2 1 12-16,11 2-5 16,9 2 4-16,10 0 0 0,7 1 2 15,7-5 1-15,0-4 0 16,-1-3-2 0,-8-7 1-16,-7 0-4 0,-3-3 3 15,-5-11 2-15,-2-5 0 16,-1-1 8-16,-5 1 5 15,-3-2 12-15,-8 1 12 16,-1 0-2-16,-2 3-6 16,0 3-11-16,0 3-12 15,0 5 6-15,0 2-12 16,0 3-1-16,7-2-2 16,2 0-12-16,5 2 11 15,-5-1-11-15,1 2-7 0,2 0 20 16,-2 0-1-1,5 0 3-15,-1 9-1 16,6 1-1-16,-1 1 2 0,-2 1 0 16,-3 1 0-16,-4 0-3 15,-4 3-1-15,-3 1 3 16,-1-2-1-16,-2 0-9 16,0-1 2-16,-3-1-8 15,-9-1 5-15,-6-4 12 16,-1-2-4-16,0-3 0 15,0-3 3-15,4 0-5 16,0 0 5-16,5 0-7 16,1-3-9-16,2-1-16 15,4 1-37-15,3 0-77 0,0 0-70 16,0 0-451-16</inkml:trace>
  <inkml:trace contextRef="#ctx0" brushRef="#br0" timeOffset="17991.71">19893 2881 758 0,'0'0'185'16,"0"0"-30"-16,0 0-47 15,0 0-31-15,0 0-9 16,0 0-29-16,-18 4 11 0,11 5-6 16,-1 1-20-16,1 0 3 15,1 0-9-15,2 1-7 16,-1-1-5-16,0 2-5 15,2 1 4-15,0 2-4 16,3 3-1 0,0-1 0-16,0 1-4 0,8-3 0 15,7-1 4-15,6-1-3 16,4-2-1-16,5-2 3 16,3-3-26-16,1-3-15 15,-2-3 17-15,-4 0 15 16,-4 0 7-16,-4-9 3 0,-5-4 7 15,-2 0 1-15,-3-2 10 16,-4 0 18-16,-2-2 3 16,-4 1-13-16,0 2-2 15,0 2-8-15,0 1-3 16,-3 3-12-16,-6-1 6 16,-4 1-2-16,-1 0-5 15,-3-1 0-15,-3 2-2 16,1 1 2-16,0 3-2 15,2 2 1-15,4 1-2 16,4 0-14-16,3 0-52 16,4 0-23-16,2 0-50 15,0 0-100-15,0 1-473 16</inkml:trace>
  <inkml:trace contextRef="#ctx0" brushRef="#br0" timeOffset="18494.18">20346 2915 803 0,'0'0'107'15,"0"0"-11"-15,0 0-21 16,0 0-1-16,0 0-24 0,0 0-23 15,69 51-17-15,-57-30-9 16,2 3 14-16,1 0-2 16,-4 0 0-16,-3-3-3 15,-4-5-10-15,-1-6 0 16,-1-5 0-16,-2-3 2 16,0-2 9-16,0 0 25 15,0-4 0-15,0-12-24 16,5-1-11-16,3-3 7 15,6-2 9-15,2-2 12 16,2-2 27-16,-2 5-31 16,-1 3 0-16,3 5 25 15,-1 6-39-15,4 6-5 16,5 1-6-16,1 0-4 0,1 0 4 16,5 8 1-16,-3 2 1 15,-2 1-3-15,-5 0 1 16,-7-1 0-16,-7 1 0 15,-2 1-2-15,-6-2-2 16,1 1 5-16,2-2-2 16,0-1-15-16,4-2-133 15,2-5-123-15,5-1-517 16</inkml:trace>
  <inkml:trace contextRef="#ctx0" brushRef="#br0" timeOffset="19059.41">21958 2994 536 0,'0'0'281'16,"0"0"-149"-16,0 0 14 0,0 0 0 15,0 0-14-15,0 0-7 16,34-76-61-16,-38 70-22 16,-12 2-17-16,-4 1-22 15,-7 2 1-15,-1 1-4 16,-1 0-6-16,4 1 4 15,7 10 2-15,5 4-10 16,7 0 8-16,4-1-21 16,2 0-5-16,0 0-30 15,14-1-14-15,11-1 45 16,10-2 11-16,8-3 9 16,2-3 3-16,-1-4 1 15,-4 0 2-15,-7-2 0 16,-6-9 2-16,-5-2 15 15,-8 3 45-15,-8 2-7 0,-3 2 0 16,-3 5-14-16,0-1-15 16,0 2-22-16,0 0-3 15,0 2-11-15,-1 10 5 16,-4 4 6-16,5 3 0 16,0-3 0-16,2 0-7 15,15-5-25-15,9-3-89 16,2-3-97-16,3-5-222 15</inkml:trace>
  <inkml:trace contextRef="#ctx0" brushRef="#br0" timeOffset="19891.77">23226 3192 529 0,'0'0'251'0,"0"0"-120"16,0 0 1-16,0 0-76 16,0 0-9-16,0 0-8 0,39 15 10 15,-23-13-17 1,3-2-25-16,3 0 6 16,6-2 34-16,5-12-10 15,4-7 34-15,6-7 0 0,-1-6-36 16,1-7 0-16,-4-4-3 15,-9-8 8 1,-12-9-4-16,-6-8-18 0,-11-6 4 16,-1-3-20-16,-4 5-1 15,-15 8 7-15,-2 8-1 16,1 9-7-16,-2 6 9 16,1 9 2-16,0 9 7 15,-3 4-4-15,-1 8-2 16,-2 5-6-16,-1 6-4 15,-1 2-2-15,5 3 0 0,2 19-8 16,4 7 5-16,8 9 1 16,1 5 2-16,1-1 0 15,7-1 0-15,1-2 0 16,0 1-3-16,0 2 0 16,7 2 3-16,8 1 0 15,3 0 0-15,2 1-4 16,2-3 3-16,0-5 1 15,-1-4-3-15,-1-6 3 16,-4-6 0-16,-3-2 0 16,2-2-7-16,2-3-3 15,3-1-15-15,9-3-32 16,8-1-58-16,8-3-92 0,3-3-139 16</inkml:trace>
  <inkml:trace contextRef="#ctx0" brushRef="#br0" timeOffset="20175.91">23953 3053 826 0,'0'0'253'16,"0"0"-92"-16,0 0-19 15,0 0-33-15,0 0-65 16,0 0-15-16,0 0-13 0,0 3-8 15,0 5 4-15,0 1-12 16,0 2 2-16,0 2-1 16,0 3-1-16,0 2 0 15,3 0 0-15,6 1-13 16,1-5-13-16,3-1-9 16,-2-5-42-16,5-4-29 15,-1-4-25-15,2 0-79 16,-7 0-516-16</inkml:trace>
  <inkml:trace contextRef="#ctx0" brushRef="#br0" timeOffset="20361.18">24029 2985 827 0,'0'0'207'0,"0"0"-88"16,0 0-69-16,0 0-50 16,0 0-22-16,0 0-180 15,-3-4-478-15</inkml:trace>
  <inkml:trace contextRef="#ctx0" brushRef="#br0" timeOffset="21059.32">24029 2985 851 0,'91'64'155'0,"-90"-54"-9"16,2 4-46-16,2 0-26 15,2 3-19-15,-1 0-30 16,2 1 3-16,1 1-14 15,1-1-11-15,2-1 7 16,-4-3-9-16,-1-4-2 16,-1-3-5-16,-3-3-27 15,-2-2 9-15,4-2-6 0,-2 0 9 16,3-5 21-16,3-7-8 16,1-2 8-16,1-2 2 15,5-2-1-15,-1-1 28 16,-2 4-9-16,-1 4-1 15,-1 2 24-15,-1 7-17 16,4 0-13-16,3 2-9 16,4 0-3-16,3 2 8 15,2 6-1-15,-1 3-6 16,-1 0 3-16,-2 2 2 16,-5 0-6-16,0 0 5 15,-3-5-5-15,2-2 13 16,5-3 2-16,9-3-8 0,6 0-2 15,4-5-4 1,-3-7-3-16,-4-6 1 0,-6 0-6 16,-5-1 6-16,-6-3 2 15,-9 0-2-15,-5-2 20 16,-2 3-18-16,0 2 4 16,-9 8-1-16,-4 5-3 15,-1 6-4-15,-1 0 1 16,-3 0-6-16,1 15 3 15,3 3-2-15,1 3 6 16,9-2 0-16,2 1-9 16,2-1 7-16,0-2 1 15,9-2-3-15,15 1 1 0,8-2-1 16,5-1-3-16,2-6-8 16,0-3-27-16,1-4-40 15,-6 0-75-15,-3-1-82 16,-4-14-533-16</inkml:trace>
  <inkml:trace contextRef="#ctx0" brushRef="#br0" timeOffset="22042.14">26374 3139 19 0,'0'0'661'0,"0"0"-495"0,0 0-40 16,0 0-74-16,0 0 8 15,0 0-10-15,39-14 27 16,-39 10 15-16,0 0-4 16,0 0 1-16,-9 1-32 15,-8 0-31-15,-6 0-15 16,-6 2 0-16,0 1-4 15,0 0-2-15,-1 0-5 16,5 1 0-16,1 8-2 16,5-1-8-16,7 1-20 15,3-1 4-15,7 2-18 0,2-2 3 16,0 4 8 0,0-1-6-16,14 2 27 0,4 0 4 15,7-1 7-15,9-2 0 16,5-3-16-16,-3-4-2 15,0-3-28-15,-8 0 20 16,-4-3 24-16,-6-7 2 16,-3-2 1-1,-6 0 32-15,-5 2 53 0,-2 3-3 16,-2 2 6-16,0 0-41 16,0 2-3-16,0 3-28 15,0 0-3-15,0 0-13 16,0 0 0-16,0 0-3 15,0 0-8-15,0 8 11 0,1 2-3 16,5-2 3-16,1 2 0 16,-1 0 0-16,1 1 1 15,3 3-1-15,8 4 0 16,4 1-2-16,4-2-18 16,2-3-65-16,2-4-91 15,0-5-66-15,-2-5-398 16</inkml:trace>
  <inkml:trace contextRef="#ctx0" brushRef="#br0" timeOffset="22378.67">26931 3190 949 0,'0'0'166'0,"0"0"14"16,0 0-15-16,0 0-64 16,0 0-74-16,0 0 1 15,-70-7-27-15,51 7 1 16,2 0-2-16,8 9-3 16,0-1-2-16,6 4-1 15,1 0-37-15,2 1 2 16,0 1-31-16,0 1-10 15,14 3 41-15,5-2 10 16,8 0 3-16,4-4 3 16,7-2-14-16,5-3 1 15,-1-5-26-15,1-2-75 0,-6 0-222 16</inkml:trace>
  <inkml:trace contextRef="#ctx0" brushRef="#br0" timeOffset="22740.68">27403 3125 943 0,'0'0'177'0,"0"0"30"16,0 0-87-16,0 0-37 16,0 0-17-16,0 0-38 15,-86-14-12-15,68 14-11 16,5 12-5-16,4 0-3 16,-2 2 1-16,5 2 1 15,3-2-6-15,2-1 0 16,1-2-15-16,0 0-31 15,6 3-1-15,16 2-1 0,13-2 24 16,12 0-33-16,7-2-25 16,7-8-74-16,-3-3-189 15</inkml:trace>
  <inkml:trace contextRef="#ctx0" brushRef="#br0" timeOffset="23122.71">27818 3165 496 0,'0'0'533'15,"0"0"-359"-15,0 0-46 0,0 0-70 16,0 0-11-16,0 0-25 16,-55-7-20-16,49 8-1 15,3 8-2-15,2 1 1 16,1 0-8-16,0 2 8 15,0 1-17-15,7-1-20 16,14 1-17-16,9-2 2 16,3-2 1-16,1-5-44 15,-3-4 13-15,-4 0-10 16,-9 0 20-16,-7-10 49 16,-7-3 23-16,-4 1 32 15,0-1 56-15,0 1 14 16,-9 0-7-16,-2 2-29 0,0 2-17 15,2 2 14 1,3 3 0-16,0-1-32 0,3 3-27 16,1 1-4-16,-1-2-75 15,0 2-149-15,3 0-374 16</inkml:trace>
  <inkml:trace contextRef="#ctx0" brushRef="#br0" timeOffset="23574.68">28035 3188 844 0,'0'0'184'0,"0"0"-64"15,0 0-55-15,0 0-19 16,0 0-5-16,94-23-27 15,-67 23-13-15,5 0-1 16,0 1 0-16,-5 9 0 16,-4 2-2-16,-7 0 0 15,-3 5-6-15,-3 0 3 16,-4 3-3-16,-4-3-3 16,-2 0 1-16,0-5-6 15,0-3 7-15,-5-4-14 16,-2-3-27-16,2-2 12 15,4 0-4-15,1-3-36 0,0-10-6 16,4 1 63-16,12-5 21 16,6 0 3-16,3 0 5 15,3 1 35-15,1 5-12 16,-1 3 4-16,-3 4-7 16,1 4-24-16,-1 0 1 15,-3 0-4-15,-1 7-2 16,-7 0-4-16,-5-2-85 15,-2-2-404-15</inkml:trace>
  <inkml:trace contextRef="#ctx0" brushRef="#br0" timeOffset="24141.55">28654 3199 1056 0,'0'0'169'15,"0"0"-7"-15,0 0-95 16,0 0-30-16,0 0-21 16,0 0-12-16,-50-13 5 15,36 16-9-15,2 7-2 16,1 1 0-16,4 2-2 16,4-1-2-16,3 4 1 15,0-1-32-15,13 1 9 16,14 0 9-16,4-2 9 0,5-5-12 15,2-2-33 1,-3-7 20-16,0 0 25 0,-1-4 10 16,3-14 1-16,-3-6 33 15,-2-2 17-15,-5-6 9 16,-8-4-5-16,-1-6 7 16,-9-3-3-16,-9 1-28 15,0 1 4-15,-11 2-8 16,-14 7 1-16,-6 4-8 15,-2 6-12-15,2 8 2 16,5 4-7-16,6 10-1 16,4 2-4-16,3 0-5 0,3 5-1 15,1 9 4 1,0 3 1-16,1 0-1 0,5 0-2 16,0 2 3-16,3-1 1 15,0 1 1-15,0 3-6 16,2 0 6-16,14 5-4 15,5 5 1-15,11 5 4 16,2 2-14-16,3 1-1 16,-3-8-14-16,-4-8-4 15,-6-9-1-15,0-8-40 16,-3-6-108-16,-3-1-104 16</inkml:trace>
  <inkml:trace contextRef="#ctx0" brushRef="#br0" timeOffset="24404.68">29233 3221 709 0,'0'0'292'15,"0"0"-85"-15,0 0-82 16,0 0-41-16,0 0 10 15,0 0-43-15,21 24-34 16,-21-15 6-16,0-2-22 16,0 3 3-16,-5 3-4 15,3 1-1-15,2 1-26 0,0-1-12 16,0-4-53-16,0-3-38 16,0-6-62-16,-1-1-88 15</inkml:trace>
  <inkml:trace contextRef="#ctx0" brushRef="#br0" timeOffset="24604.53">29231 3083 1048 0,'0'0'155'0,"0"0"47"0,0 0-133 15,0 0-64-15,0 0-5 16,0 0-62-16,0-6-94 16,0 6-37-16,0 0-289 15</inkml:trace>
  <inkml:trace contextRef="#ctx0" brushRef="#br0" timeOffset="25625.95">29306 3190 491 0,'3'15'340'0,"0"0"-184"0,1 3-61 16,-1 2-62-16,2-3 6 16,-1 0 5-16,1-4-35 15,-1-5-4-15,-3-2-5 16,2-5-1-16,4-1 1 15,5 0-18-15,2-4-23 16,5-7 4-16,1-3 20 16,7-1 16-16,6-2 0 15,1 0 2-15,1 3 5 16,-6 3 8-16,-6 7 21 16,-7 4 1-16,-1 0 3 15,-4 1-11-15,2 15 3 16,-1 3-10-16,-1 1 3 15,2 0-12-15,-3 0-7 0,6-2 9 16,3-1-5-16,6-3-3 16,5-4 1-16,4-4 2 15,2-6-1-15,1 0-5 16,-1-4 8-16,-3-11-5 16,-5 0-3-16,-7-2 0 15,-6-1 11-15,-9-2 34 16,-6-1-14-16,0 1-8 15,-12 1-12-15,-12 4-6 16,-4 4-8-16,-4 4-1 16,1 5 1-16,3 2-4 15,2 8 1-15,7 11-1 0,4 2-1 16,6 3 4-16,9-1-27 16,0-3-19-16,9-2 6 15,15-3 18-15,6-3 3 16,1-5-1-16,2-4 9 15,-2-3 12-15,-2 0-1 16,-6-6 1-16,-3-4 18 16,-4 0 17-16,-5 3 29 15,-7 3-24-15,-2 2-5 16,-2 2 18-16,0 0-36 16,0 0-17-16,0 13-9 15,0 7 9-15,0 3 14 16,0 0 3-16,0 3-6 15,0-2 13-15,0 4-13 16,0 1-5-16,5 7 0 0,5 5-5 16,0 4 4-16,5 7-3 15,1 4 1-15,4 3 0 16,-1 1-2-16,-1 2-1 16,-2 2 0-16,-7-2 0 15,-4 0 2-15,-4-1-2 16,-1-2 0-16,0-3 0 15,0-3 0-15,-7-7-1 16,-9-6-11-16,-3-9-11 16,-3-13-10-16,-3-11 1 15,-5-7 13-15,-1-14 19 16,-4-17 2-16,3-4 3 0,3-3 2 16,6-5 3-1,7 1 19-15,5-3-11 16,5-2 6-16,6 2-5 0,0 4-12 15,0 6-6-15,19 6-1 16,8 10-5-16,4 4 5 16,5 5-40-16,-3 3-49 15,-6 1-51-15,-11 2-92 16,-12-6-111-16</inkml:trace>
  <inkml:trace contextRef="#ctx0" brushRef="#br0" timeOffset="27375.43">3762 3885 808 0,'0'0'74'0,"0"0"2"15,0 0 8-15,0 0-31 0,0 0 4 16,0 0-3-16,42 22-32 16,-35-8-4-16,1 4 32 15,1 6-21-15,1 9-6 16,-1 6 13-16,0 7-11 16,3-1-1-16,-3-1-17 15,-1-4 5-15,-1-3-10 16,0-3-2-16,1-2 2 15,-2-3-4-15,6-1 2 16,3-4 0-16,4-1 0 16,1-5-1-16,2-7-30 15,0-7-96-15,-2-4-43 16,1 0-205-16</inkml:trace>
  <inkml:trace contextRef="#ctx0" brushRef="#br0" timeOffset="27757.7">4175 4277 952 0,'0'0'151'0,"0"0"-80"16,0 0-31-16,0 0 6 16,0 0-10-16,0 0-18 15,0-2 16-15,0 9 2 16,0 6 4-16,-5 1-13 0,3 2-24 15,2 1-3-15,0-2-1 16,2 1 0-16,11-4 0 16,5 0-4-16,4-5 5 15,2-6-4-15,1-1-12 16,2 0-32-16,-7-7 7 16,2-7 16-16,-7 0 24 15,-3-1-3-15,-6 2 4 16,-6 0 34-16,0 2 39 15,0 2 1-15,-8 2-19 16,-6 1-14-16,0 2-22 16,-2 1-13-16,1 2-6 0,2-1-5 15,-4 1-47-15,-1-2-104 16,5-4-144-16</inkml:trace>
  <inkml:trace contextRef="#ctx0" brushRef="#br0" timeOffset="28102.76">4253 4131 860 0,'0'0'224'0,"0"0"-126"16,0 0 24-16,0 0 23 15,0 0-45-15,0 0-62 0,-70-1-5 16,22 4-23-16,-11 2-1 16,-7 3-8-1,-3-4 0-15,-1 2 2 0,6-2 2 16,7 0-1-16,10 0 8 16,9 1-11-16,13-3 12 15,10 1-11-15,6-3-1 16,8 2-1-16,1-2-2 15,0 1-12-15,0 0-48 16,16 2-43-16,12-1 5 16,2-1-70-16,3 0-152 15</inkml:trace>
  <inkml:trace contextRef="#ctx0" brushRef="#br0" timeOffset="29406.95">6285 4178 624 0,'0'0'237'0,"0"0"-117"16,0 0-43-16,0 0-10 15,0 0-6-15,0 0-18 16,0-3-4-16,0 3-5 16,0 0 12-16,-1 0-10 15,-13 0-10-15,-11 0-17 16,-8 9 20-16,-10 3-3 16,4 2-5-16,0 2 0 15,6 0-9-15,5-2-12 16,10 0-1-16,5-3-2 0,5 0-5 15,1-4 7-15,7-1-8 16,0 0-2-16,0-4-4 16,0 1 2-16,0 0 8 15,13 0 3-15,1 0 2 16,5 0 4-16,5-2-3 16,0 1-1-16,4-2 2 15,4 1 0-15,-1 2-2 16,5 1 0-16,-1 0 1 15,-2 3-3-15,-3 3 2 16,-3 1-1-16,-3 0-1 16,-5 2 2-16,-7-3-1 15,-6 0 0-15,-6-3 1 16,0 0 10-16,-15 0 14 0,-10 0 23 16,-11-1-20-16,-9 0-3 15,-1-4-12-15,1 0-11 16,2-2-1-16,10 0 0 15,8 0 1-15,11 0-1 16,5 0 8-16,1-3-6 16,3-3 6-16,2 1-3 15,3 1-5-15,0-2-1 16,0 0-15-16,15-1-78 16,1-1-77-16,5-2-72 15</inkml:trace>
  <inkml:trace contextRef="#ctx0" brushRef="#br0" timeOffset="29811.67">6531 4074 57 0,'0'0'811'0,"0"0"-701"16,0 0 23-16,0 0-29 0,0 0-8 16,0 0-30-16,15-9-56 15,-3 16-6-15,3 12 20 16,3 2 16-16,0 1 2 15,-3 1-8 1,-6 1-16-16,1 0-9 0,-4 1-9 16,2 4 2-16,-2-3-2 15,1 2 3-15,-3-2-3 16,-2 1 0-16,1-4-6 16,3 2-1-16,2-1-24 15,0-5-23-15,-2-3 3 16,-3-5-29-16,-3-7-111 0,0-4-331 15</inkml:trace>
  <inkml:trace contextRef="#ctx0" brushRef="#br0" timeOffset="30373.49">7162 4375 917 0,'0'0'97'0,"0"0"-18"0,0 0 21 16,0 0-13-16,0 0-1 16,0 0-5-16,-30-43-14 15,11 37-23 1,-3 3-28-16,-3 2 7 15,-1 1-19-15,2 0 3 0,3 1-7 16,8 11-5-16,4 1 2 16,6 3-10-16,2 1-15 15,1 0-36-15,0-3-7 16,3 1 42-16,7-6-11 16,5-2 8-16,4-4 8 15,1-3-2-15,7 0-12 0,-2 0 16 16,3-7 8-1,-4-1 11-15,-2-1 1 0,-8 4 2 16,-7 0 8-16,-2 2 16 16,-5 1 13-16,0 2 16 15,0 0-1-15,0 0-10 16,0 0-16-16,0 0-14 16,0 0-7-16,0 0-5 15,0 0-5-15,0 1 5 16,4 6 1-16,-4 0 3 15,3 2-4-15,5 2 1 16,2 0-1-16,5 0 0 16,3-1-23-16,4-3-59 15,2-4-91-15,-3-3-190 0</inkml:trace>
  <inkml:trace contextRef="#ctx0" brushRef="#br0" timeOffset="30855.98">7440 4355 856 0,'0'0'269'16,"0"0"-188"-16,0 0-19 16,0 0 25-16,0 0-19 15,0 0-21-15,65 18-26 16,-57-3 5-16,4 6-13 0,-2 2-3 15,-2 0-4 1,-2-4-6-16,-2-3 2 0,-2-6-2 16,1-6-2-16,-3-2-5 15,0-2-28-15,0 0 31 16,0 0-1-16,0-12-2 16,0-2 7-16,0-3 1 15,0-3 6-15,7-1 10 16,4 0-7-16,-1 2-5 15,0 7 18-15,-2 3-13 16,1 5-2-16,7 2-8 16,4 2-1-16,8 0 1 15,4 0-1-15,2 0 1 16,-3 2 1-16,-7 4-1 0,-6-1 0 16,-12 0 0-16,-3 2 0 15,-2 0 0-15,-1 3 7 16,0 2 4-16,0 3 2 15,-3 2-13-15,2-3 0 16,1-3-44-16,0-3-156 16,6-5-76-16</inkml:trace>
  <inkml:trace contextRef="#ctx0" brushRef="#br0" timeOffset="31491.99">8242 4380 1082 0,'0'0'73'0,"0"0"66"16,0 0 5-16,0 0-34 15,0 0-37-15,0 0-25 16,-5-28-30-16,-12 28-18 15,-2 0 0-15,-1 1-4 16,-2 7 2-16,6 2 2 16,4 1-3-16,4-1 1 15,2 2-2-15,2-4-8 0,4 2-7 16,0 2-2-16,13 0-1 16,9 1 1-16,6 1 9 15,4-3 7-15,4-4 3 16,-3-2 2-16,0-5 0 15,-2 0-2-15,0-6 6 16,-1-14-4-16,-2-4 6 16,2-7-3-16,0-6 5 15,0-3-5-15,-6-5-3 16,-6 1 28-16,-11-3 9 16,-7-2-3-16,0-2-16 15,-13 0 8-15,-6 5-6 16,-7 4-15-16,-2 13 13 0,2 8-7 15,-4 8-2 1,1 6 15-16,2 6-20 0,0 1-2 16,2 0 0-16,1 0-2 15,9 5-2-15,0 10 0 16,6 4-7-16,3 5 8 16,3 4-6-16,3 6-11 15,0 3 8-15,20 1-4 16,6 4 7-16,9-2 1 15,5-4-14-15,2-3 14 16,0-8-53-16,-2-7-31 16,-11-6-108-16,-10-7-187 15</inkml:trace>
  <inkml:trace contextRef="#ctx0" brushRef="#br0" timeOffset="33255.72">8890 4359 241 0,'0'0'224'15,"0"0"-162"-15,0 0 8 16,0 0 59-16,0 0-36 16,0 0-39-16,9 0 35 15,-6 0-19-15,0 0-6 16,-1 0-8-16,-1 0 1 0,1 0-16 15,1 0-27 1,2-2 0-16,0-5-6 0,-2 0-5 16,1-1 6-16,-2 2 6 15,-2 2 18-15,0 1 21 16,0 2 6-16,-6 1-31 16,-18 0-14-16,-6 0-14 15,-4 5 2-15,1 8-2 16,6 0-1-16,5-1 0 15,8-1-4-15,1 1 2 16,6-2-2-16,2 0-9 16,5 1-3-16,0 0-1 15,0 2-3-15,19 1 11 16,4-2-1-16,12 0-9 0,3-5 3 16,1-4-42-16,-2-3 8 15,-4 0 14-15,-2-2 18 16,-10-8 12-16,-2 0 6 15,-8 1 0-15,-5 0 9 16,-5 2 11-16,-1 2 17 16,0 2 13-16,0 2-5 15,0 1-12-15,0 0 14 16,0 0-27-16,0 0-20 16,0 0-4-16,0 0-7 15,0 0-2-15,0 0-2 16,0 0 11-16,0 1 1 15,2 5 3-15,-2 2 0 0,6 2 0 16,6 4-1-16,6 1 0 16,13 3 0-16,6-1-1 15,2-5-78-15,3-5-115 16,-11-4-175-16</inkml:trace>
  <inkml:trace contextRef="#ctx0" brushRef="#br0" timeOffset="33706.15">9348 4429 433 0,'0'0'608'16,"0"0"-565"-16,0 0 11 15,0 0 34-15,0 0-32 16,0 0-16-16,49 14-16 15,-44 0-16-15,1 5 12 16,3 1-12-16,-2-2-1 16,1-2-3-16,-4-4-4 15,0-6 0-15,-2-4-2 16,-2-2 4-16,0 0 6 16,0 0 0-16,4-7-8 15,1-8-17-15,7-3 2 16,1 1 14-16,-1-3-6 0,3 4 6 15,-1 5 1-15,-2 1-2 16,1 6 2-16,4 1-2 16,0 3-1-16,4 0 2 15,-3 0-2-15,3 5 3 16,0 3 2-16,-3 3-2 16,-2-1 3-16,-5 1 3 15,-2-1-2-15,-1 2 3 16,-3-4-3-16,1 2-4 15,9-3 0-15,7-4-130 16,7-3-223-16</inkml:trace>
  <inkml:trace contextRef="#ctx0" brushRef="#br0" timeOffset="34274.76">10066 4436 1212 0,'0'0'116'16,"0"0"-31"-16,0 0-62 15,-109-17-1-15,78 15 3 16,2 2-16-16,8 0-8 16,5 1-1-16,10 12-17 15,6 2-2-15,0 2 16 16,9 1-2-16,15-2 3 15,4-2-4-15,6-4-35 0,2-6 13 16,4-2 0-16,2-2 2 16,2 0 25-16,2-7-5 15,-4-9 6-15,-8-1 5 16,-3-3 27-16,-5-2 30 16,-7-2 21-16,-4-5-40 15,-2 1 1-15,-2-4-3 16,-4-4-23-16,-4-1-7 15,-3-3-3-15,0 2 7 16,-12 3-14-16,-10 5 6 16,-2 7 2-16,-2 8 31 15,-3 7-16-15,-6 5-19 0,-5 3-4 16,-2 0 5-16,3 3-4 16,8 11-1-16,7 5-1 15,8 9-9-15,7 7 4 16,6 4 3-16,3 0-1 15,6-1 2-15,15-1-2 16,0-3 2-16,10-2 0 16,6 2-4-16,5-3-9 15,7 0-27-15,-4-4-18 16,-4-8-21-16,-13-7-54 16,-12-6-47-16,-16-6-88 15</inkml:trace>
  <inkml:trace contextRef="#ctx0" brushRef="#br0" timeOffset="35054.57">7000 4249 608 0,'0'0'243'0,"0"0"-99"16,0 0-13-16,-81 8-11 15,35-4-37-15,-6 1-38 16,4-3-21-16,2 1-19 16,10-1 6-16,9-1-7 15,9 0-1-15,8 1 3 16,7-2-1-16,0 1-10 16,3-1 5-16,0 2-33 15,0-2-76-15,13 0-44 16,8 0 2-16,6 0-417 0</inkml:trace>
  <inkml:trace contextRef="#ctx0" brushRef="#br0" timeOffset="35990.35">11614 4212 761 0,'0'0'141'16,"0"0"-63"-16,0 0-56 0,0 0 32 16,0 0 20-16,0 0-20 15,0 66-5-15,0-45-18 16,0 1-8-16,0 0-11 16,0 1-7-16,0 3-4 15,0 3 1-15,0 3 0 16,0 1-1-16,6-2-1 15,5-3 1-15,-5-4-2 16,1-6 1-16,-2-2-6 16,-1-6-45-16,-1-5-34 0,0-3-115 15,-3-2-583-15</inkml:trace>
  <inkml:trace contextRef="#ctx0" brushRef="#br0" timeOffset="36740.41">11693 4476 873 0,'0'0'134'16,"0"0"-27"-16,0 0-26 15,0 0-26-15,0 0-1 16,0 0-20-16,5-31-34 16,10 24-7-16,10 3-7 15,2 1 11-15,3 3 2 16,-2 0-5-16,0 0 5 16,-1 0-3-16,0 3-3 15,-1 6 4-15,-2 3-6 16,-2 3-2-16,-7 1 5 0,-3 4 1 15,-5 1 2-15,-4-2 1 16,-3 2 2-16,0-2 3 16,-4-3 4-16,-17-4 25 15,-4-2-7-15,-7-4-5 16,-2-4-1-16,0 0-14 16,-2-2-1-16,7 0-4 15,9 0 2-15,6 0 2 16,6 0-1-16,5-4 4 15,3-1-1-15,0 0-6 16,5-1-45-16,12-2-66 16,9 1-99-16,4 1-331 0</inkml:trace>
  <inkml:trace contextRef="#ctx0" brushRef="#br0" timeOffset="37955.8">12309 4459 442 0,'0'0'152'0,"0"0"55"15,0 0-71-15,0 0-8 16,0 0-29-16,0 0-13 16,-4-7-3-16,0 4-31 15,2 0-25-15,1 0 13 16,-1-1-20-16,2-1-12 16,0-4 1-16,2 1-9 15,9-1-1-15,2 0 0 16,0-1 1-16,2 3-2 0,3-1 0 15,4 1-1 1,5 0-1-16,3 2 2 0,1 2-7 16,-2 3-2-16,-4 0-3 15,-4 0 4-15,-6 0 7 16,-3 4-4-16,-4 7 0 16,-3 4 1-16,1 2 4 15,-4 2 2-15,-2 1 1 16,0-2 1-16,0-1 2 15,0-4-2-15,-8-2 0 16,2-5 6-16,-4-1-2 16,4-3 6-16,1-1-4 15,1-1 3-15,1 0 6 16,1 0-7-16,1 0 4 0,1-8-2 16,0-7-8-16,0-2-4 15,15-1-2-15,4-1 1 16,5 0-3-16,0 3 2 15,4 4-3-15,4 3-34 16,2 1-17-16,6 2 33 16,-7 3 15-16,-5 3 4 15,-8 0 3-15,-9 0-5 16,-3 0 2-16,-3 5 3 16,-4-1-3-16,-1 1 2 15,0 4 4-15,0 1 1 0,0 3 21 16,-9 4-9-1,1 1-9-15,1 4-5 0,3-2 1 16,2-1 1-16,2-2-3 16,0-6 1-16,8-1-3 15,8-5 1-15,5-2-20 16,0-3-37-16,9 0-9 16,-5 0 30-16,-4-10 17 15,-9-1 20-15,-3-3 0 16,-2 0 6-16,-5 0 52 15,-2-1 31-15,0 0-29 16,0 0-1-16,-3 2-27 16,-8 2-25-16,2 2 27 15,-1 3-30-15,1 3 1 0,0 3-2 16,-3 0-2-16,-4 0 4 16,-4 0-5-16,-2 6 2 15,0 3-5-15,5-2 3 16,5-3-17-16,9-2-138 15,3-2-67-15,9 0-347 16</inkml:trace>
  <inkml:trace contextRef="#ctx0" brushRef="#br0" timeOffset="38572.42">13226 4434 857 0,'0'0'250'0,"0"0"-199"16,0 0 16-16,0 0-30 15,0 0 4-15,0 0-18 16,-12 34-3-16,12-21-11 16,0 4-8-16,10 0 3 15,13 0-2-15,6 0-1 16,9-4-1-16,5-5 0 15,0-6-12-15,2-2-52 16,-8-2 18-16,-6-12 22 16,-8-3 14-16,-8-1 10 15,-6 1 5-15,-2 1 31 16,-4 2 53-16,-3 1-21 0,0 5 13 16,0 1-19-16,0 3-36 15,0 3 12-15,0-1-19 16,0 2-13-16,0 0-6 15,3 14-25-15,8 9 25 16,5 2-1-16,1-1 3 16,0-4-3-16,0-6 1 15,4-3-6-15,4-7-1 16,6-2-17-16,2-2-22 16,-2-2 2-16,-1-10 9 15,-10-4 29-15,-5 0 6 16,-8-3 5-16,-7-1 37 15,0 0 4-15,0 1-16 0,-10 2 0 16,-7 4-2 0,4 3-14-16,-3 2 0 0,-1 2-2 15,-2 0-2-15,-3 1 5 16,0 0 2-16,2 3-4 16,0 0-9-16,8 1-3 15,2 1-1-15,7 0-15 16,3 0-63-16,0 0-117 15,3 0-106-15,19 0-415 16</inkml:trace>
  <inkml:trace contextRef="#ctx0" brushRef="#br0" timeOffset="39038.57">14006 4408 1044 0,'0'0'73'0,"0"0"4"16,0 0 14-16,0 0 18 16,0 0-70-16,89 63 3 15,-78-41 2-15,-2-1 2 16,1-1-10-16,-7-6-29 16,0-5 1-16,-3-2-7 15,0-5-1-15,0-2-17 16,2 0-29-16,-1 0 21 0,4-4 12 15,1-10-12-15,2-2 18 16,5-1 5-16,-3-1 4 16,5 1 2-16,-3 1 13 15,1 5 4-15,-2 4-7 16,-2 3-14 0,2 3 2-16,8 1-2 0,6 0 0 15,8 0 3-15,4 4 0 16,-1 3-1-16,-6 2 7 15,-8-2-7-15,-9 1 3 16,-4 0 2-16,-6 4-1 16,2 2 8-16,1 1-2 0,3 2-5 15,6-3 2-15,4-1-9 16,8-3-9-16,3-5-71 16,1-3-129-16,-5-2-75 15,-6 0-548-15</inkml:trace>
  <inkml:trace contextRef="#ctx0" brushRef="#br0" timeOffset="39285.87">14766 4463 1042 0,'0'0'160'16,"0"0"-82"-16,0 0-10 15,0 0 77-15,0 0-63 0,0 0-14 16,14 33-39-1,-11-25-16-15,-1 1-11 0,-1 2 0 16,4 3 1-16,-1 3-2 16,6 1-1-16,3 2 0 15,4 0-17-15,1-5-31 16,0-5-6-16,-6-6-63 16,-2-4-74-16,-8 0-58 15,-2-19-558-15</inkml:trace>
  <inkml:trace contextRef="#ctx0" brushRef="#br0" timeOffset="39472.82">14818 4253 1222 0,'0'0'190'16,"0"0"-79"-16,0 0-91 0,0 0-20 15,0 0-18-15,0 0 11 16,6 21-109-16,14-4-151 16,7 3-518-16</inkml:trace>
  <inkml:trace contextRef="#ctx0" brushRef="#br0" timeOffset="39991.24">15314 4580 787 0,'0'0'202'15,"0"0"-152"-15,0 0 63 16,0 0 16-16,0 0-18 16,0 0-26-16,-3-31-36 15,-16 25-39-15,-8 1 14 16,-3 1-20-16,0 2 1 15,3 2 2-15,7 0-7 16,3 0-2-16,5 11 1 16,5 2-10-16,4 0 11 0,3 1-4 15,0 0-4-15,12 2-6 16,16-2 4-16,5-2-23 16,6-5-38-16,-4-4-16 15,0-3 9-15,-4-1-17 16,-4-13 1-16,-7-4 38 15,-3 1 19-15,-6 1 36 16,-6 3 1-16,-1 5 51 16,-4 2 45-16,0 2 12 15,0 2-10-15,0 2-20 16,0 0-15-16,0 0-36 16,0 0-17-16,0 5-7 15,0 6-3-15,0-1 0 0,0 1 0 16,3-2 6-1,3 1-5-15,1 2-1 0,8 1 1 16,3 1-1-16,9-3-2 16,4-4-132-16,1-4-72 15,-7-3-296-15</inkml:trace>
  <inkml:trace contextRef="#ctx0" brushRef="#br0" timeOffset="40461.1">15559 4531 1037 0,'0'0'210'0,"0"0"-136"16,0 0 17-16,0 0-11 16,82 14-53-16,-70 1 10 15,0 2-32-15,-2 3 7 16,-2-3-9-16,-5-1-3 15,0-5 4-15,-3-4 0 16,3-2-3-16,-3-3-1 16,0-2-5-16,0 0-1 15,0 0 4-15,0-4-10 16,0-8 8-16,9-2-2 16,6-2 5-16,9-3-3 15,-1 2 4-15,1 0 2 16,-3 6 4-16,-3 2 2 15,-4 5-3-15,2 3-4 16,1 1 3-16,2 0-4 0,3 0 3 16,-1 0 1-16,0 5-2 15,0 7-1-15,-3 2 4 16,-4 0 1-16,-1-1 6 16,-6-2 7-16,-1 2-4 15,-2-2 4-15,-2 1-15 16,1 1-2-16,1-6-2 15,-2-3-29-15,1-4-80 16,-3 0-130-16,0 0-85 16</inkml:trace>
  <inkml:trace contextRef="#ctx0" brushRef="#br0" timeOffset="41737.76">17922 4662 783 0,'0'0'82'16,"0"0"82"-16,0 0-42 15,0 0-38-15,0 0 24 16,0 0-17-16,-14-19-14 16,12 14-40-16,1-2 0 15,1-1-10-15,0-2-21 16,0 0-1-16,1 1-5 15,9-1 1-15,2 3-3 16,4-1 2-16,1 1 0 0,2 0-2 16,5 2 2-16,-1 3-4 15,4 2 4-15,1 0-1 16,-1 0-4-16,3 0 5 16,-5 7 0-16,-7 4-1 15,-3 5-6-15,-8 2-1 16,-2 5 7-16,-1 5 2 15,2 4 5-15,-3-1-6 16,5-3 1-16,-4-6 1 16,1-7-2-16,-2-5-5 15,-2-6-40-15,-1-1-5 0,0-3-14 16,0 0 24-16,0 0 38 16,0-12 0-16,2-5 2 15,3-3 0-15,4-4 7 16,0-1-4-16,5 2 41 15,-2 1-22-15,1 8-10 16,4 3 4-16,0 3-8 16,-2 1 1-16,3 1-9 15,0 2 2-15,2 1 5 16,3 2-7-16,2 1 0 16,-2 0 1-16,-2 1-1 15,-6 9-5-15,-2 3 5 16,-5 2 4-16,-2 3 1 15,-3 1 11-15,2 1 2 0,0-1-5 16,-2-3-11 0,0-4 0-16,0-3-1 0,-1-5-1 15,-2-2 0-15,0-2-21 16,1 0-12-16,1-5 24 16,2-10-48-16,2-5 30 15,4-2 25-15,4-1 2 16,2 0 4-16,4 5 32 15,1 4 5-15,1 3-20 16,2 2 4-16,0 5-3 16,3 3 6-16,1 1-20 15,5 0 7-15,4 0-9 0,3 8-1 16,-2 3-1-16,-8 1-4 16,-10 0 0-16,-9-1 0 15,-5 5 1-15,-5 1-1 16,-1 4 8-16,2 2 20 15,-2-5-18-15,1-4-9 16,3-5-2-16,-1-5-90 16,5-4-179-16,4 0-216 15</inkml:trace>
  <inkml:trace contextRef="#ctx0" brushRef="#br0" timeOffset="42125.17">19379 4627 1303 0,'0'0'158'0,"0"0"-38"15,0 0-61-15,0 0-12 16,0 0-30-16,0 0-5 16,-35 31-10-16,31-11-4 15,4 4 3-15,0 2-3 16,7 1 0-16,17-1 0 15,7-4-27-15,7-5-26 16,3-7-12-16,-2-7-15 16,-8-3-17-16,-2 0 40 15,-13-12 57-15,-2-2 2 16,-8-2 23-16,-5-1 80 0,-1-3-18 16,0-2-21-16,0 1-9 15,-9 2-23-15,-6 3-20 16,3 6 1-1,-1 3-9-15,-1 1-1 0,-3 4-3 16,-5 0 1-16,2 1-1 16,1-1 0-16,5-1-23 15,3-1-97-15,10-3-128 16,1 0-348-16</inkml:trace>
  <inkml:trace contextRef="#ctx0" brushRef="#br0" timeOffset="42537.79">19680 4417 1021 0,'0'0'141'16,"0"0"-4"-16,0 0 10 15,0 0-59-15,0 0-38 0,0 0-38 16,22 11-10 0,-8 9 24-16,0-1 3 0,-2 2-10 15,1-1-9-15,-2 3-9 16,0 5 4-16,3 5-5 15,3 5 1-15,5 4-1 16,5 2 1-16,0-5-1 16,1-2 3-16,-5-11 0 15,-5-9-6-15,-6-8-42 16,-2-9-61-16,2 0-70 16,6-1-59-16,3-14-124 15,4-2-397-15</inkml:trace>
  <inkml:trace contextRef="#ctx0" brushRef="#br0" timeOffset="42757.54">20145 4721 756 0,'0'0'272'0,"0"0"-129"16,0 0 27-1,0 0-25-15,0 0-62 0,0 0-28 16,2-5-26-16,-2 5-21 16,0 2-2-16,0 7-3 15,3 2 2-15,-2 3-2 16,4 3-3-16,0 2 0 15,3 3 2-15,0-1-2 16,5 1 0-16,-1-4 1 16,0-3-1-16,1-5-20 0,-2-7-48 15,-4-3-59-15,-1 0-75 16,-5-4-70-16</inkml:trace>
  <inkml:trace contextRef="#ctx0" brushRef="#br0" timeOffset="42957.97">20278 4532 1336 0,'0'0'50'0,"0"0"52"16,0 0-81-16,0 0-21 15,0 0-2-15,0 0-122 0,0 9-64 16,9 5-173-16</inkml:trace>
  <inkml:trace contextRef="#ctx0" brushRef="#br0" timeOffset="43723.6">20533 4782 500 0,'0'0'569'0,"0"0"-450"16,0 0-27-16,0 0 11 15,0 0 1-15,0 0-65 16,-63-3-14-16,46 13-16 0,0 4-9 16,4 0 0-16,7 0-2 15,4-2-6-15,2-1-2 16,0-1-19-16,12 0 6 15,8-4-19-15,2-5-2 16,1-1 5-16,0 0-25 16,0-3 13-16,-3-11 31 15,-3-5 18-15,1 1 2 16,-5-2 9-16,-1 1 16 16,0 3 48-16,-4-2-1 15,-1 5 12-15,5 3-30 16,-2 2-28-16,4 3-8 0,-1 5-13 15,1 0-5 1,4 0 0-16,-1 0 0 0,0 7-5 16,1 5 2-16,-6 3 3 15,2 4-3-15,-1 3 3 16,-1-1 5-16,-1 2 11 16,-6 0 20-16,-1-5-22 15,-4-3-4-15,0-2-3 16,0-6-5-16,0-4-4 15,0-3-1-15,0 0-21 16,0 0 5-16,0-7-55 16,0-9 30-16,0-2 30 15,7-3 14-15,6-3 3 0,2-3 20 16,3 2 11-16,-2-1 20 16,0 5-22-16,0 6 1 15,-2 2-10-15,-2 6 0 16,4 4-9-16,1 2-13 15,2 1 0-15,1 0-1 16,1 1-1-16,-2 11-2 16,-4-3 3-16,-5 0 0 15,-5 0-2-15,-4 1 6 16,-1 3-4-16,0 4 5 16,0 2 10-16,0-1 0 15,0 0-12-15,0-2-2 16,0-4-1-16,0-2 0 15,0-4-15-15,0-4-43 0,-11-2-42 16,-9 0-31-16,-10 0-104 16,-11-13-112-16</inkml:trace>
  <inkml:trace contextRef="#ctx0" brushRef="#br0" timeOffset="44040.71">19875 4490 932 0,'0'0'130'0,"0"0"-19"16,0 0 0-16,-101-3 2 15,57 3-36-15,0 0-23 16,5 0-32-16,5 0-3 16,5 0-2-16,9 0-13 15,6 0-2-15,4 0-2 16,8 0 2-16,2 0-5 16,0 0-46-16,0 0-72 15,13 0-140-15,6-3-377 16</inkml:trace>
  <inkml:trace contextRef="#ctx0" brushRef="#br0" timeOffset="46373.31">21773 4506 223 0,'0'0'605'0,"0"0"-531"16,0 0 70-16,0 0-65 15,0 0-1-15,0 0-33 16,1-5-4-16,-11 14-4 15,-6 8 6-15,-4 5-20 16,-2 3-11-16,1 3-9 16,3 0 0-16,2 0-3 15,-1-1 1-15,5-2 0 16,3 2-1-16,5-3-12 16,4 0-21-16,0-2-16 15,3-1 18-15,12 2 12 16,4-1 7-16,2-3 4 0,2-1 4 15,3-1 2 1,4 0-3-16,5-4-3 0,2-4-32 16,3-7-49-16,-6-2-78 15,-4 0-446-15</inkml:trace>
  <inkml:trace contextRef="#ctx0" brushRef="#br0" timeOffset="46652.38">21986 4744 1044 0,'0'0'98'0,"0"0"-2"16,0 0-35-16,0 0 23 15,0 0-60-15,0 0-21 16,0 13 10-16,2 4-6 15,-2 2-1-15,3 4-2 16,1 1-3-16,1 3 0 16,2-1-1-16,-2-3 2 15,-1-5-4-15,1-5-4 16,-2-6-73-16,0-7-95 16,-2 0-66-16,-1-1-552 15</inkml:trace>
  <inkml:trace contextRef="#ctx0" brushRef="#br0" timeOffset="47286.64">22010 4690 874 0,'0'0'178'0,"0"0"-25"15,0 0-43-15,0 0-27 16,0 0-4-16,0 0-38 15,-28-69-16-15,28 59-17 16,0-1 1-16,4 3-9 16,13-1-8-16,7 2 8 15,4 1-11-15,2 2 2 16,0 2-12-16,-2 2 0 0,-1 0 19 16,-2 2-6-16,2 9 4 15,-3 1 4-15,-2-1-5 16,-2 2 5-16,-8 1 0 15,-8 2-2-15,-4 3 2 16,0 4 3-16,-6 1 19 16,-12-3 3-16,-1-2-6 15,-2-3-8-15,0-4-6 16,3-5-3-16,3-3 10 16,6-1-9-16,5-3 1 15,4 0 7-15,0 0-5 16,0 0-4-16,0-7-2 0,10 0-9 15,8 1-3-15,4 3-8 16,4 3 3-16,1 0 11 16,1 0 2-1,2 11-1-15,-2 5 1 0,-4-1 1 16,-6 2 1-16,-6-1 2 16,-11-2 0-16,-1 2-2 15,0-1 5-15,-13 2-3 16,-5-2 3-16,-6-2-2 15,-1-3 3-15,-3-4 3 16,-4-5-6-16,3-1 1 16,4 0-2-16,8 0-1 0,6-7 0 15,4 0 1 1,4-2-2-16,3-1 2 0,0-1-23 16,9-2-72-16,9 2-83 15,8 2-133-15</inkml:trace>
  <inkml:trace contextRef="#ctx0" brushRef="#br0" timeOffset="47564.9">22618 4716 1099 0,'0'0'118'15,"0"0"-76"-15,0 0-8 0,0 0-7 16,0 0-8 0,0 0 2-16,58 35-11 0,-55-14 2 15,-2 3-3-15,-1 1 8 16,0 5-9-16,0-3 10 16,0-2-16-16,0-5-1 15,0-4-1-15,3-8-21 16,0-5-78-16,-2-3-95 15,2 0-91-15</inkml:trace>
  <inkml:trace contextRef="#ctx0" brushRef="#br0" timeOffset="47804.76">22704 4764 1012 0,'0'0'116'0,"0"0"13"15,0 0-56-15,0 0-44 16,0 0-17-16,94-9 2 16,-69 11-5-16,1 8-3 15,-3 2-6-15,2 2 1 16,3 0 3-16,2-1-4 16,1-2 5-16,-1-5-5 15,-6-5-39-15,-8-1-141 16,-7 0-159-16</inkml:trace>
  <inkml:trace contextRef="#ctx0" brushRef="#br0" timeOffset="48007.25">23108 4761 448 0,'0'0'541'0,"0"0"-430"15,0 0-1-15,0 0-50 16,0 0 5-16,0 0 8 15,-10 14 27-15,-9 0-42 16,-1 0-27-16,-2-1-19 16,1-2-5-16,6-5-5 0,3-2-2 15,5-4-58 1,5 0-159-16,2 0-71 0</inkml:trace>
  <inkml:trace contextRef="#ctx0" brushRef="#br0" timeOffset="48243.02">23138 4739 163 0,'0'0'887'16,"0"0"-849"-16,0 0 103 16,0 0-16-16,0 0-24 15,0 0-58-15,54 82-14 16,-51-63-17-16,-3 2-8 15,0 2-3-15,0 0-2 0,0 2-3 16,4 0 4-16,10-1-26 16,1-6-75-16,1-7-61 15,-5-8-148-15</inkml:trace>
  <inkml:trace contextRef="#ctx0" brushRef="#br0" timeOffset="48542.89">23457 4580 1085 0,'0'0'84'0,"0"0"3"0,0 0-7 15,0 0-25-15,0 0 6 16,0 0-32-16,94 40-3 15,-67-11-19-15,-1 10 6 16,-1 1-6-16,-4 3-6 16,-11 0 11-16,-8 0-12 15,-2-1 7-15,-11-2 3 16,-19-5 3-16,-7-9 2 16,-7-4-15-16,3-11-49 15,5-6-217-15,11-5-213 16</inkml:trace>
  <inkml:trace contextRef="#ctx0" brushRef="#br0" timeOffset="48845.56">23865 5128 875 0,'0'0'105'0,"0"0"12"0,0 0-3 16,0 0-19-16,0 0-19 15,0 0-14-15,59 29-20 16,-53-13-18-16,-4 1-10 15,-2-3-14-15,0-4 0 16,-2-4-70-16,-10-6-131 16,1 0-260-16</inkml:trace>
  <inkml:trace contextRef="#ctx0" brushRef="#br0" timeOffset="49153.25">24232 4913 928 0,'0'0'156'0,"0"0"-25"15,0 0-37-15,0 0-21 16,0 0-19-16,0 0-15 15,9 29 0-15,-6-8-23 16,0 1-11-16,-2 3-2 16,-1 4-3-16,0-2 2 15,0-1-3-15,0-4 1 0,0-5-37 16,0-7-66-16,0-8-105 16,0-2-199-16</inkml:trace>
  <inkml:trace contextRef="#ctx0" brushRef="#br0" timeOffset="49820.38">24239 4857 1020 0,'0'0'133'0,"0"0"-30"16,0-72-47-16,0 45 40 0,0 4 52 15,0 4-91 1,0 1-12-16,0 0-8 0,5 4-23 16,8 1-2-1,1 1-5-15,2 3-6 0,0 2-1 16,2 2 0-16,2 5-4 16,2 0 0-16,3 0-6 15,4 8 8-15,0 5 2 16,-3 1 0-16,-4 1-2 15,-5 1 0-15,-10 3 0 16,-7 3 2-16,0 3-2 16,-12 2 2-16,-10-1 2 15,-2-6 3-15,0-2 2 16,3-7-6-16,3-4 0 0,8-3 0 16,2-2 1-16,4-2 3 15,4 0 0-15,0 0 0 16,0 0-1-16,0-6-4 15,12-2-9-15,4 0 1 16,8 3-15-16,1 3 5 16,4 2-3-16,1 0 7 15,2 6 11-15,3 10-3 16,-4 4 5-16,-1 3-1 16,-5 1-2-16,-7 0 3 15,-4-1 1-15,-8 1 0 16,-5 1 4-16,-1 0-1 15,0-5 3-15,-13-1-3 0,-11-4 7 16,-5-6 7-16,-2-4-16 16,3-3 4-16,0-2-1 15,4 0-4-15,7 0 0 16,4 0 0-16,7-6-12 16,4 2 0-16,2-3-5 15,0 1-17-15,6-1-41 16,9 3-126-16,-1 2-63 15,0 2-432-15</inkml:trace>
  <inkml:trace contextRef="#ctx0" brushRef="#br0" timeOffset="50137.15">24845 5138 1019 0,'0'0'79'0,"0"0"54"16,0 0-8-16,0 0-28 16,0 0-51-16,81 46-20 15,-78-33 3-15,-1 1 0 16,-2 3 6-16,0-2-11 16,0 2-3-16,0-1-12 15,0 1-3-15,-8-1-3 16,2 0-3-16,2 0 0 0,4-1 1 15,0 1-2-15,0-5 1 16,0-4 0-16,8-1-1 16,4-3-16-16,3-3-39 15,4 1-33-15,1-1-106 16,2 0-28-16,-1 0-397 16</inkml:trace>
  <inkml:trace contextRef="#ctx0" brushRef="#br0" timeOffset="50316.17">25128 5320 333 0,'0'0'845'0,"0"0"-652"0,0 0-14 16,-88-10-56-16,42 3-75 15,-11-3-21-15,-2 1-27 16,-1 1-57-16,5 1-220 15,8 2-414-15</inkml:trace>
  <inkml:trace contextRef="#ctx0" brushRef="#br0" timeOffset="53308.62">25518 4893 649 0,'0'0'264'15,"0"0"-137"-15,0 0-63 0,0 0 5 16,0 0-29-16,0 0-21 16,0 0-12-16,0 0-7 15,-18-18-4-15,18 18-36 16,0 0-68-16,1 0-93 15</inkml:trace>
  <inkml:trace contextRef="#ctx0" brushRef="#br0" timeOffset="54801.29">26210 4910 827 0,'0'0'146'16,"0"0"-18"-16,0 0-21 15,0 0-10-15,0 0-8 16,0 0-31-16,-9-1-51 15,-4 2 3-15,-2 9-6 16,-3 3 4-16,1 3-8 16,4-1-1-16,4 0 1 15,3 1 0-15,3-1-6 16,3 1 2-16,0-2-9 0,0 0 3 16,18 0-1-1,7 2-12-15,11-4 8 0,6 1-31 16,3-3-47-1,-1-4 8-15,0-5 0 0,-5-1 37 16,-5 0 22-16,-6-8 18 16,-7-5 8-16,-7-3 13 15,-3 1 48-15,-5 1 12 16,-1 2 13-16,-5 4 9 16,0 3-36-16,0 3 7 15,0 2-12-15,0 0-26 16,0 0-11-16,0 0-9 15,0 0-8-15,0 0-5 16,0 0-9-16,0 6 4 16,3 8 10-16,5 3 0 0,8 1-1 15,9 2 1-15,9-2-11 16,5-3-2-16,6-7-27 16,-5-4-25-16,-2-4 11 15,-4 0-37-15,-4-12 19 16,-5-8 25-16,-4-2 47 15,-6-2 1-15,-3 1 59 16,0-1-36-16,-2-2 59 16,-3 5-47-16,-2 4-21 15,-5 6 80-15,0 7-35 16,0 2-26-16,0 2-14 16,0 0-6-16,0 0-14 0,0 0-8 15,0 7 7 1,0 3-1-16,0 3-1 0,0 1 0 15,6 1-2-15,9 2-2 16,6-1 5-16,4-3-7 16,5-4-28-16,3-4-24 15,4-5-4-15,1 0-38 16,0-5 11-16,-4-10 54 16,-2-3 36-16,-7-4 2 15,-4 0 33-15,-2-8 34 16,-5-2 42-16,-4-6-51 15,-8-3 8-15,-2 4-24 16,0 3-7-16,-7 10-2 16,-4 7 4-16,0 6 6 15,0 2-6-15,0 4-27 16,-1-1-2-16,-1 4-1 0,-1 2 14 16,3 0-21-16,-3 7 0 15,2 15-2-15,0 6-3 16,2 2 2-16,4 1 2 15,0-2 0-15,5 1-2 16,1-2 4-16,0 2-1 16,0 3 0-16,1 3 0 15,11 4-1-15,4 2-1 16,5-2 0-16,-2-5 2 16,1-9-6-16,-5-7-11 15,-5-8 3-15,-2-6 7 16,-5-5 0-16,4 0-1 15,1 0 2-15,1-9 3 0,4-5-9 16,-1-5 8-16,0 0 3 16,1-2 1-16,-1-2 0 15,1 0 0-15,1 4 3 16,-1 3 1-16,-2 4-2 16,1 3-2-16,3 5 2 15,3 1-2-15,6 3 0 16,1 0-2-16,3 0 0 15,-1 10 0-15,-3 1 2 16,-6-1 0-16,-6 0-2 16,-6-2 1-16,-2 2-2 0,1 3-1 15,-1 2 4-15,2 4 2 16,6-2-2-16,5-1 0 16,8-1-21-16,5-7-128 15,-2-4-146-15,-3-4-665 16</inkml:trace>
  <inkml:trace contextRef="#ctx0" brushRef="#br0" timeOffset="55551.14">28035 5085 1154 0,'0'0'121'16,"0"0"101"-16,0 0-144 0,0 0-17 15,0 0-47-15,0 0-8 16,-88-32-4-16,68 32-2 16,2 0 0-16,6 4-4 15,3 10 4-15,4 2-7 16,3-1-4-16,2-1-2 16,0 1-25-16,10-3 15 15,8-2-3-15,5-3-7 16,5-1-7-16,3-6-15 15,4 0-11-15,-1 0 19 16,-4 0 33-16,-5-5 6 16,-6-2 7-16,-6 2 2 15,-6-1 7-15,-4 4 37 0,-3 0 19 16,0 2-17-16,0 0-12 16,0 0-35-16,0 13 3 15,5 5-3-15,5 5 15 16,5-2-8-16,3-3-5 15,1-1 0-15,2-6-1 16,-2-5-1-16,5-3 1 16,2-3-1-16,5-2-14 15,6-13-31-15,2-9 27 16,-2-4 18-16,-2-8 4 16,-5-7 10-16,-5-10 49 15,-11-6-31-15,-6 0 8 0,-8 2-5 16,0 11-9-16,-7 8 8 15,-5 6-9-15,-6 7 7 16,0 7-11-16,-1 5-17 16,-1 5-3-16,-2 6 2 15,1 2-3-15,1 0 0 16,1 16-3-16,6 6 2 16,2 4-5-16,8 1 1 15,3 1 5-15,0-1-3 16,0 0 1-16,11 1 1 15,7 0 1-15,4 2 0 16,6 3 0-16,10 4-2 16,5 1 2-16,9 0 0 0,0-1 2 15,-2-5-7 1,-7-4-13-16,-9-10-12 0,-10-10-5 16,-9-8-25-16,-6 0-25 15,0-10-118-15,-3-8-172 16</inkml:trace>
  <inkml:trace contextRef="#ctx0" brushRef="#br0" timeOffset="55828.99">28979 4907 1035 0,'0'0'91'0,"0"0"10"16,-100-1-7-16,39-3 16 15,-9-2-68-15,-3 1-24 16,-1 0-17-16,10 1 1 16,9 3 0-16,18 0-2 15,13 1-2-15,11 0-3 16,11 0-50-16,2 0-30 15,0 0-51-15,7 0-19 16,10 0-42-16</inkml:trace>
  <inkml:trace contextRef="#ctx0" brushRef="#br0" timeOffset="56241.62">30058 5204 813 0,'0'0'274'16,"0"0"-140"-16,0 0-68 15,0 0-28-15,0 0 41 16,0 0-44-16,-24 34-12 16,21-18-11-16,1 1-4 15,1 3-4-15,1 0-4 16,0 0-1-16,0-1-3 15,0 0 4-15,4-2-18 16,8-4-12-16,3-3 10 16,4-5-47-16,0-5-55 15,0 0-74-15,-4-5-412 16</inkml:trace>
  <inkml:trace contextRef="#ctx0" brushRef="#br0" timeOffset="56438.15">30176 5064 236 0,'0'0'848'16,"0"0"-652"-16,0 0-86 16,0 0-42-16,0 0-57 15,0 0-11-15,-7-3-67 16,7 16-80-16,0 0-89 0,13 2-548 15</inkml:trace>
  <inkml:trace contextRef="#ctx0" brushRef="#br0" timeOffset="56750.78">30468 5185 979 0,'0'0'119'15,"0"0"-2"-15,0 0-11 16,-94 0-15-16,74 6-62 16,6 4-24-16,8 2-5 15,6 2-1-15,0 1-12 0,9 4-14 16,15 3 21 0,5 1 4-16,3-1 1 0,-4 0 1 15,-3 0 0-15,-8-2 0 16,-4-2 0-16,-8-1 2 15,-5-3 1 1,0-4-2-16,-13-5 26 0,-10-2-21 16,-10-3 11-16,-7 0-17 15,-5-3-60-15,1-11-226 16,3-3-692-16</inkml:trace>
  <inkml:trace contextRef="#ctx0" brushRef="#br0" timeOffset="59000.67">3438 6186 350 0,'0'0'128'0,"0"0"-46"0,0 0 39 15,0 0-2-15,0 0-22 16,0 0-15-16,0-14-30 16,0 13-4-16,0-2 29 15,0 1-16-15,0 1 5 16,0-2-18-16,0 2 18 16,0-1-8-16,0 2-12 15,0 0-18-15,0-1-10 16,0 1-15-16,0 0 0 15,0 0-3-15,0 0-7 16,0 4 1-16,3 13 6 16,2 3 0-16,-2 3 0 15,-3 5 2-15,0 3-2 0,0 1 0 16,0 2 0-16,3-2 1 16,3-4-1-16,0-2 0 15,3-3-1-15,1-4 4 16,1-1-5-16,10 2 2 15,-2-2-4-15,9-2 4 16,-1-2-11-16,4-4-37 16,1-6-22-16,-5-4-55 15,-2 0-104-15,-10 0-458 16</inkml:trace>
  <inkml:trace contextRef="#ctx0" brushRef="#br0" timeOffset="59784.05">3704 6225 910 0,'0'0'122'0,"0"0"-15"15,0 0 7-15,0 0-56 16,0 0-30-16,0 0-15 15,13 5-10-15,-5 17 12 16,1 5 1-16,3 5-7 16,-2 3-9-16,1 1 1 0,2 1-1 15,1-3 1-15,-1-5 1 16,-1-3-2-16,-1-8 0 16,-3-6 1-16,-3-7-1 15,-2-2 0-15,-2-3 0 16,4 0-11-16,1 0-4 15,0-4 6-15,4-10 9 16,-2-3-1-16,-1-5 1 16,3 1 0-16,1-1 0 15,1 0 1-15,0 5 7 16,-2 6-2-16,-2 6-3 16,2 3-3-16,2 2 0 0,4 0-2 15,4 14-1 1,2 3 3-16,-1 0 2 0,3 0-1 15,-3-4 0-15,0-2 1 16,0-5-1-16,6-4 2 16,4-2 0-16,2 0 1 15,4-12 2-15,-4-6 1 16,-5-5-2-16,2-3 0 16,-9 3-3-16,-2 0 32 15,-8 5 23-15,-5 5-17 16,-6 6-8-16,0 2-7 15,0 5-3-15,0 0-6 16,0 0-16-16,-8 0-5 0,-5 15-2 16,-2 5 6-1,1 2 1-15,7 3-4 16,3-3-4-16,4-2 8 0,1-3-5 16,17-2 4-16,7-4 1 15,5-3-1-15,6-2 1 16,3-4 1-16,-2-2-1 15,3 0 0-15,-5-3-10 16,-4-7-6-16,-3-3 1 16,-11 1 3-16,-4-1 11 15,-8 3 0-15,-5 6 1 16,0 2-3-16,-18 2-107 16,-24 0-62-16,-18 0-8 15,-20 0-518-15</inkml:trace>
  <inkml:trace contextRef="#ctx0" brushRef="#br0" timeOffset="60028.46">3170 6356 1160 0,'0'0'134'15,"-133"12"3"-15,65-3-24 16,7-4-70-16,11-1-32 16,19 1 1-16,10-3-8 15,12 1-4-15,9-2-3 16,0-1-28-16,0 0-63 0,18 0-60 16,9 0-77-16,10 0-483 15</inkml:trace>
  <inkml:trace contextRef="#ctx0" brushRef="#br0" timeOffset="60883.65">6685 6488 787 0,'0'0'82'16,"0"0"-72"-16,0 0 67 16,0 0-21-16,0 0-3 15,0 0-19-15,39 35 1 16,-17-33-11-16,5-2 8 16,3 0-19-16,3 0-4 15,-5-7-8-15,-4-2 3 16,-9 1 7-16,-6 0 34 15,-5 4 26-15,-4 1 35 16,-4 1-26-16,-17 2-15 16,-15 0-40-16,-12 9-20 0,-8 11-3 15,-1 3-2-15,3 1-1 16,11 3-3-16,6 0 2 16,7-2 2-1,3-1-6-15,13-4 6 0,6-5-5 16,8-2-3-16,0-3-10 15,10-2-4-15,15-1 16 16,8-3 4-16,6-2-1 16,9-2-18-16,10 0-73 15,5-4-30-15,-2-7-82 16,-3-2-161-16</inkml:trace>
  <inkml:trace contextRef="#ctx0" brushRef="#br0" timeOffset="61450.21">7019 6556 711 0,'0'0'280'15,"0"0"-264"-15,0 0 22 16,96-35 1-16,-65 29 3 15,5 6-2-15,0 0-24 16,-3 0-13-16,2 4-2 16,-5 9-1-16,-12 2-1 15,-6 3 0-15,-12 6 2 0,0 1 27 16,-18 0 39-16,-3-3-1 16,0-5-46-16,5-5-13 15,5-8-2-15,7-4 0 16,4 0 6-16,0-7-11 15,13-12-38-15,13-3-3 16,5-2 10-16,5-1 10 16,0 0 6-16,0 3 11 15,-5 3 3-15,0 4 1 16,-4 2 2-16,-5 5 8 16,-4 4 46-16,-7-1 11 15,-7 5 1-15,-4 0-12 0,0 0-33 16,0 0-5-16,0 0 15 15,-7 6-7-15,-10 10-5 16,-5 5 1-16,1 0 0 16,2 1-13-16,5-2-6 15,4 0-3-15,7 0 0 16,3-2-4-16,0 2 3 16,12-4-8-16,9-1-3 15,9-3-3-15,1-7-24 16,4-2-16-16,0-3-100 15,-2 0-78-15,-4-11-330 16</inkml:trace>
  <inkml:trace contextRef="#ctx0" brushRef="#br0" timeOffset="61717.39">7855 6627 1066 0,'0'0'60'0,"0"0"68"15,0 0 12-15,0 0-56 16,0 0-23-16,-3 86-31 16,3-64-22-16,0 0-7 0,0 5-1 15,0 0 0 1,7-3 0-16,6-3-1 0,-2-5-9 15,0-6-37-15,-1-6-110 16,-4-4-74-16,-2 0-288 16</inkml:trace>
  <inkml:trace contextRef="#ctx0" brushRef="#br0" timeOffset="62050">7861 6597 1158 0,'0'0'85'0,"0"0"-11"0,0 0-20 16,0 0-24-16,19-78-19 16,-1 67-11-16,4 5-2 15,2 2-2-15,3 2-2 16,1 2 4-16,2 0-9 15,-5 0-2-15,-3 12 7 16,-6 2 6-16,-7 4-7 16,-9 3 3-16,0 3 4 15,-11 0 5-15,-17 1-1 16,0-6-3-16,1-4 0 16,3-5-1-16,7-5-48 15,7-5-79-15,6 0-58 0,4-6-476 16</inkml:trace>
  <inkml:trace contextRef="#ctx0" brushRef="#br0" timeOffset="62449.81">8253 6609 1004 0,'0'0'60'16,"0"0"-54"-16,0 0 17 16,0 0-5-16,0 0 13 0,0 0-7 15,85 3-16-15,-65-14-7 16,0-5 0-16,3 1 0 16,-5-1 4-16,-5 4-2 15,-7 3 6-15,-6 2 59 16,0 4 9-16,-3 1-8 15,-13 2-8-15,-1 0-47 16,-2 0-2-16,-1 5-10 16,1 8 1-16,3 2-3 15,1 2 0-15,4 1-2 16,7 1 1-16,1-2-1 16,3-2-1-16,0-1-1 15,12-2 1-15,9-2 2 16,16-2 1-16,11-6-109 0,14-2-63 15,11 0-158-15</inkml:trace>
  <inkml:trace contextRef="#ctx0" brushRef="#br0" timeOffset="63016.74">8981 6532 958 0,'0'0'273'0,"0"0"-121"15,0 0-20-15,-110-1-52 16,77 3-19-16,3 7-19 16,11 1-17-16,4-1-13 15,4 1-12-15,7 3-3 0,4 1-5 16,0 2 4 0,16-2-1-16,8 1 5 0,12-4 0 15,9 1-3-15,10-4-3 16,6-4-9-16,-3-4-23 15,-3 0-16-15,-5 0-1 16,-7-11 34 0,-4-7 1-16,-2-6 20 0,-1-6 1 15,2-4 13-15,-3-4 6 16,-1-3 7-16,-7-1-11 16,-12 4 11-16,-13 2 4 15,-2 4 10-15,-11 4 22 0,-11 4-37 16,-5 1-16-16,-4 5 5 15,-2 4-5-15,6 5-3 16,6 7-7-16,9 2-3 16,3 0 2-16,-2 14-8 15,-3 8 8-15,-1 7-1 16,3 1-2-16,3 3-1 16,4-3-3-16,5-4 8 15,0-2-1-15,0-4 1 16,2 0-2-16,13-3-1 15,6 1 4-15,7 1-1 16,5 1 0-16,4-4 1 16,2 0-2-16,0-5 1 0,3-4-39 15,2-4-41 1,4-3-110-16,-2 0-159 0,-1 0-510 16</inkml:trace>
  <inkml:trace contextRef="#ctx0" brushRef="#br0" timeOffset="63384.06">9793 6531 756 0,'0'0'230'0,"0"0"-173"15,0 0 4-15,0 0 9 16,0 0-28-16,83 0-21 0,-62 0-12 15,5-9-9 1,3-4 1-16,0-3-2 0,-7 1 1 16,-5 0 0-16,-12 4 12 15,-5 2 33-15,0 3 65 16,-16 5-12-16,-6 1-75 16,-8 0-13-16,2 0-7 15,-4 8-3-15,1 5 2 16,7 2 1-16,0 2-6 15,8 2 3-15,7-1 0 16,4 1-1-16,5-1 0 16,14 0-6-16,22 0 5 15,17 0-30-15,13-3-124 0,7-5-64 16,2-3-285 0</inkml:trace>
  <inkml:trace contextRef="#ctx0" brushRef="#br0" timeOffset="63900.98">10537 6547 837 0,'0'0'300'16,"0"0"-182"-16,0 0 8 15,-113-19-53-15,79 19 33 16,1 0-62-16,3 8-23 16,6 6-9-16,3 3-5 15,6 0-2-15,8 0-5 0,7-1 0 16,0 1-3-16,0-2 2 15,10 0 0-15,16-1 2 16,5-2 0-16,13-7-1 16,1-3-4-16,4-2 0 15,-2 0 4-15,2-7 0 16,-4-10 2-16,-2-4-1 16,-9-4 3-16,-4-5-4 15,-5-6 0-15,-8-3 3 16,-5-5 1-16,-12-1-4 15,0 1 8-15,-15 5-1 16,-10 7 5-16,-7 9 11 16,-8 7-12-16,-9 9 0 0,-1 6-4 15,0 1-5 1,9 8-1-16,12 15-1 0,5 6-5 16,5 8 4-16,8 2-6 15,8 4 5-15,3-2-1 16,0-1 3-16,9-6-1 15,12 0 1-15,4-4 0 16,5 0-2 0,4-5-7-16,5-4-23 0,0-4 9 15,-6-8-21-15,-5-6-17 16,-13-3-66-16,-15 0-45 16,-2-16-31-16,-35-8-310 15</inkml:trace>
  <inkml:trace contextRef="#ctx0" brushRef="#br0" timeOffset="64216.58">9142 6284 1145 0,'0'0'171'16,"-80"0"-10"-16,14 1-43 16,-10 5-39-16,-9-2-33 15,0 1 8-15,3-1-24 0,9 1-8 16,13-3-12-16,20 1-8 16,16 0-1-16,13-2-1 15,8-1 1-15,3 0-3 16,0 0-3-16,0 0-43 15,18 0-26-15,14-4-74 16,11-3-212-16,2 2-254 16</inkml:trace>
  <inkml:trace contextRef="#ctx0" brushRef="#br0" timeOffset="64881.82">12751 6604 952 0,'0'0'135'0,"0"0"-100"16,0 0 58-16,0 0-3 16,0 0-3-16,0 0-14 15,-1 101-35-15,1-63-1 16,4 1 8-16,4-4-29 15,0-4-5-15,0-4-6 16,-3 0 0-16,1-5-4 16,0 1-2-16,-1-3 0 15,0-6-28-15,-4-5-39 0,1-7-221 16,-2-2-133-16</inkml:trace>
  <inkml:trace contextRef="#ctx0" brushRef="#br0" timeOffset="65383.87">12480 6659 879 0,'0'0'136'0,"0"0"-17"0,0 0 7 16,0 0-19-16,0 0-39 16,-48-82-19-16,48 65-30 15,3 0-13-15,15 2-1 16,4 2-4-16,5 1-1 16,7 4-2-16,7-1 2 15,8 2-3-15,1 0 3 16,1 5-3-16,3 2 3 15,-3 0 0-15,0 0-2 16,-4 0-6-16,-6 7 8 16,-6 2-3-16,-2 3 3 15,3 2-1-15,-5 3-1 0,-5 0 2 16,-8 1 0-16,-14 0 0 16,-4 5 8-16,-21 0 10 15,-15 1 1-15,-7-2-8 16,0-3-10-16,6-5-1 15,7-4 0-15,7-3-1 16,8-3-2-16,6-4-18 16,5 0 5-16,4 0-20 15,0 0-69-15,9-8-93 16,12-1-97-16</inkml:trace>
  <inkml:trace contextRef="#ctx0" brushRef="#br0" timeOffset="65799.81">13485 6769 273 0,'0'0'1065'16,"0"0"-952"-16,0 0-33 15,0 0-31-15,0 0-23 16,0 0-5-16,-88 8-6 15,76 2-14-15,2 2 0 16,7-1-1-16,3 0-4 16,0 2-6-16,1-1-12 15,16 1-16-15,2-3 2 0,8-1 18 16,0-5-9-16,0-3-46 16,-2-1-7-16,-4 0 32 15,-2-11 11-15,-1-5-23 16,-4 0 37-16,-5 1 23 15,-2-1 4-15,-6 1 12 16,-1 3 41-16,0 0 25 16,0 6-3-16,-8 2-27 15,-4 4-44-15,0 0-8 16,-2 0-2-16,-1 0 0 16,4 0-1-16,0 2-19 15,8-2-161-15,3 0-120 0</inkml:trace>
  <inkml:trace contextRef="#ctx0" brushRef="#br0" timeOffset="66249.3">14136 6687 1204 0,'0'0'87'16,"0"0"22"-16,-115 0-28 16,64 0-41-16,2 0-5 0,8 4 10 15,15 5-31-15,11 1-14 16,12 1-7-16,3 2-9 16,15-2-50-16,16 3 13 15,9-1 4-15,11-2 19 16,3 2-31-16,-2-5 5 15,-4 1 22-15,-8-4 26 16,-9 1 8-16,-8-1 0 16,-11 2 8-16,-9 2 18 15,-3 1 32-15,0 1 2 16,-18 1-9-16,-5-4 14 16,-6-2-28-16,-4-2-17 15,0-1-10-15,0-2-1 16,3-1-7-16,11 0-1 0,7 0 0 15,6 0 3-15,6 0-4 16,0-7-18-16,6-1-57 16,12-1-87-16,4 1-101 15,2-1-343-15</inkml:trace>
  <inkml:trace contextRef="#ctx0" brushRef="#br0" timeOffset="66509.25">14509 6787 1146 0,'0'0'161'16,"0"0"-94"-16,0 0-36 0,0 0 58 16,0 0-31-16,0 0-20 15,46 47-20-15,-40-31-11 16,0 3-2-16,-2 1-1 15,4-2-2-15,2 2-1 16,-1-3-1-16,2-3 0 16,-3-3-1-16,-3-3-44 15,0-7-28-15,-4-1-89 16,-1 0-75-16,2-6-285 16</inkml:trace>
  <inkml:trace contextRef="#ctx0" brushRef="#br0" timeOffset="66717.23">14515 6532 1392 0,'0'0'93'0,"0"0"-19"16,0 0-48-16,0 0-26 15,0 0-2-15,0 0-41 16,14-19-179-16,6 17-100 16</inkml:trace>
  <inkml:trace contextRef="#ctx0" brushRef="#br0" timeOffset="66983.52">14716 6531 1007 0,'0'0'116'16,"0"0"-18"-16,0 0 74 16,0 0-54-16,33 73-32 15,-27-48-41-15,0 3-6 16,6 5-15-16,-3-2-12 16,1-2-9-16,2 1-3 0,-1-3 1 15,1 0-1 1,2 1 2-16,0-1-2 15,2-2 1-15,1-2-2 0,4-5-6 16,2-4-31-16,1-9-62 16,-1-5-124-16,-1 0-100 15</inkml:trace>
  <inkml:trace contextRef="#ctx0" brushRef="#br0" timeOffset="67230.71">15134 6842 1008 0,'0'0'238'0,"0"0"-173"15,0 0 32-15,0 0 6 0,0 0-21 16,0 0-34-16,38 47-14 16,-35-36-23-16,-1 0-7 15,-2 3 1 1,0 5 0-16,1 2-4 0,4 4-1 15,6-1-1-15,0-7-21 16,3-7-40-16,-5-8-131 16,-2-2-151-16,-5 0-515 15</inkml:trace>
  <inkml:trace contextRef="#ctx0" brushRef="#br0" timeOffset="67400.77">15247 6728 946 0,'0'0'278'15,"0"0"-225"-15,0 0-19 16,0 0-34-16,0 0-13 16,0 0-93-16,18 34-107 15</inkml:trace>
  <inkml:trace contextRef="#ctx0" brushRef="#br0" timeOffset="68099.91">15571 6848 1080 0,'0'0'119'0,"0"0"-97"16,0 0 38-16,0 0-18 15,0 0 20-15,0 0-31 16,-87 56-18-16,81-43-13 16,5-1 0-16,1-3-5 15,0-3-17-15,0-2-33 16,4-4 30-16,7 0 4 16,1 0-19-16,1-13 14 0,-4-1 23 15,3-1 3 1,-3-2 10-16,2 0 20 0,2 0 4 15,0-2 13 1,4 3 17-16,-2 0 4 0,2 4-35 16,-1 3-14-1,0 3-11-15,0 5-8 0,1 1-4 16,1 0 1-16,3 1-3 16,-2 12 5-16,-1 6-2 15,-2 0 3-15,-4 1 3 16,-3 1-2-16,-3-4 14 15,-5-1 7-15,-1-3-9 16,0-4-5-16,0-4-2 16,0-2-4-16,0-1 4 15,0-2 0-15,0 0 2 16,0-3 6-16,0-13-9 0,0-2-5 16,16-3-1-16,7-5 1 15,4 3 0-15,4 2-3 16,1 1 3-16,-1 4 5 15,-1 5 4-15,0 2-2 16,0 5 1-16,-1 4-2 16,3 0 1-16,-1 0-7 15,-1 8 0-15,-9 1 0 16,-6 1 0-16,-9 1 1 16,-5 1 1-16,-1 5 15 15,0 2 9-15,0 4-10 16,-3 1-7-16,-4-4-9 0,-2-4 2 15,-1-3-6-15,-6-6-20 16,-9-4-87-16,-8-3-142 16,-10 0-141-16</inkml:trace>
  <inkml:trace contextRef="#ctx0" brushRef="#br0" timeOffset="68294.89">15205 6621 1178 0,'0'0'54'16,"-94"0"48"-16,47 0-46 0,5 0-27 16,9 0-29-16,11 0-8 15,10 0-187-15,10 0-212 16</inkml:trace>
  <inkml:trace contextRef="#ctx0" brushRef="#br0" timeOffset="69516.6">18242 6915 893 0,'0'0'64'0,"0"0"-27"15,0 0 17-15,0 0 5 16,0 0 0-16,0 0-6 16,58 2 0-16,-57-8-16 0,-1-1 1 15,0 0 30 1,0-1 31-16,-12 2-29 0,-12 3-30 15,-5 2-35 1,-10 1-3-16,-2 0-1 0,3 0-1 16,3 11-1-16,10 3 0 15,7 3-5-15,5-1 1 16,7-1 1-16,6 1-3 16,0-2 5-16,0 1-12 15,10-1-9-15,14-2 8 16,8-4 3-16,9-5-11 15,4-3-23-15,-2 0 19 16,-3 0 15-16,-10-10 9 16,-10-1 3-16,-7-2 5 15,-5 2 1-15,-5 3 30 0,-2 1-5 16,-1 4-16-16,0 1 4 16,0 2-2-16,0 0-12 15,0 0-5-15,0 0 0 16,0 0-10-16,0 10 3 15,0 1 5-15,0 1 0 16,0-1 4-16,3 0-2 16,6 2 0-16,3 0-8 15,7 1-14-15,7-1-45 16,5-5-27-16,5-5-92 16,-2-3-144-16</inkml:trace>
  <inkml:trace contextRef="#ctx0" brushRef="#br0" timeOffset="69831.77">18629 6697 881 0,'0'0'157'0,"0"0"-123"16,0 0 36-16,0 0 14 15,0 0 42-15,0 0 1 16,42 56-27-16,-40-32-35 16,-1-1-37-16,-1-1-14 0,0-1-8 15,0 2-5 1,0 4 3-16,0 2-4 0,0 7 0 16,7 1-1-16,6-1-1 15,4-7-3-15,1-8 0 16,0-10-67-16,-3-8-75 15,-2-3-136-15,-2 0-385 16</inkml:trace>
  <inkml:trace contextRef="#ctx0" brushRef="#br0" timeOffset="70027.06">18968 6875 583 0,'0'0'718'15,"0"0"-589"-15,0 0-17 16,0 0-39-16,-125-13-9 16,62 10-22-16,5-1-23 15,7-2-13-15,12 0-6 16,13-1-86-16,5 0-114 16,6 2-209-16</inkml:trace>
  <inkml:trace contextRef="#ctx0" brushRef="#br0" timeOffset="70704.39">20751 6738 937 0,'0'0'57'16,"0"0"33"-16,0 0 10 0,0 0 2 15,0 0-10 1,0 0-29-16,24-18-5 0,-23 18-43 16,5 0-12-16,5 8 6 15,2 11 12-15,4 6 15 16,-3 7-5-16,3 7-17 15,1 8 3-15,-5 5-3 16,4 3-5-16,-7-1-3 16,-1-2-6-16,3-4 1 15,-2-1-1-15,3 0 0 16,1-6-7-16,1-2-10 16,2-4 6-16,2-7-5 0,1-5 4 15,2-5 9 1,3-5-20-16,-1-6-26 0,-3-4-17 15,1-3-106-15,-3 0-145 16</inkml:trace>
  <inkml:trace contextRef="#ctx0" brushRef="#br0" timeOffset="70964.57">21257 7222 1031 0,'0'0'95'0,"0"0"-36"15,0 0 3-15,0 0 33 0,0 0-42 16,0 0-16-16,47 31-20 16,-38-16-8-16,2 2-7 15,1 4 1 1,-2 4-3-16,1 0-4 0,2-3-33 15,1-3 7-15,-3-6-56 16,-2-10-32-16,-6-3-148 16</inkml:trace>
  <inkml:trace contextRef="#ctx0" brushRef="#br0" timeOffset="71185.12">21342 6986 582 0,'0'0'607'16,"0"0"-557"-16,0 0-9 0,0 0-30 16,0 0-11-16,0 0 0 15,22 14-51-15,-11-5-168 16,2-1-643-16</inkml:trace>
  <inkml:trace contextRef="#ctx0" brushRef="#br0" timeOffset="72098.14">21613 7146 243 0,'0'0'744'16,"0"0"-658"-16,0 0 65 15,0 0 1-15,41 86-64 16,-34-68-24-16,2 2-24 16,-5-1-18-16,2-2-7 15,-1 1 7-15,-2-4-7 16,0-5-6-16,-1-2-6 16,-1-4 2-16,1-2-3 15,-2-1-2-15,0 0-10 16,0-5-20-16,5-9-8 15,4-6 6-15,3-3 20 0,3-1 12 16,0 1-2-16,1 2 2 16,-2 5 0-16,-1 4 1 15,-2 7 0-15,1 3 2 16,3 2-1-16,-2 0 9 16,6 0 4-16,4 7 0 15,-2 5-7-15,3 1-5 16,-5 1 5-16,-5 0-3 15,-3 0 14-15,-8 0 9 16,-3 0-7-16,0-1-8 16,0-2 1-16,0-1-12 15,0-4 1-15,0-3-3 0,0-3-27 16,2 0-9-16,2-3 13 16,5-11-56-16,4-5-11 15,4-4 62-15,5 0 26 16,1-5 1-16,2-2 2 15,1 3 20 1,-1 6 12-16,-3 5 18 0,-5 8-21 16,1 6-3-16,1 2 0 15,5 0-15-15,6 15 7 16,3 2-3-16,-2 2-5 16,-1-1-4-16,-2 1-7 15,-2-3 4-15,0-5-2 0,6-3 5 16,0-3-3-16,4-5 8 15,2 0-11-15,-1-6 6 16,-3-10-2-16,-6-2-5 16,-5-1 7-16,-7 4-4 15,-10 2-1-15,-4 5 35 16,-2 1-7-16,0 1-6 16,-5 1-14-16,-7 0-7 15,-4 4 5-15,-5 1-8 16,0 0-2-16,-1 10 0 15,0 8-6-15,5 2 8 16,2 1 0-16,9 0-6 16,6-1 3-16,0 1-7 0,8 0-16 15,17 0 22 1,8-3-7-16,4-3 1 0,2-5-8 16,-5-5-10-16,-4-3-2 15,-6-2 18-15,-6 0-15 16,-3 0 6-16,-9-10 12 15,-6 2-4-15,0-1-98 16,-17-1-88-16,-23-3-106 16</inkml:trace>
  <inkml:trace contextRef="#ctx0" brushRef="#br0" timeOffset="72387.71">21096 6929 1227 0,'0'0'129'16,"-93"9"-7"-16,38-8-1 15,-5-1-34-15,4 0-18 16,0 0-37-16,3 0-8 15,5 0-14-15,14-5-8 16,10 2-1-16,15 1-1 16,9 0-4-16,0-3-5 15,10 0-34-15,20-1-49 0,15 1-86 16,5 1-123-16,3 1-245 16</inkml:trace>
  <inkml:trace contextRef="#ctx0" brushRef="#br0" timeOffset="73831.82">24264 6809 562 0,'0'0'346'0,"0"0"-296"15,0 0 19-15,0 0 18 16,0 0-12-16,0 0-23 16,51 6 3-16,-40 7-3 15,-2 2-10-15,0 4-20 16,-1 7 12-16,-3 6-3 16,1 7-4-16,-3 8 6 0,0 4-2 15,3-1-22-15,1-1 5 16,-1-5-14-1,3-4 3-15,0-3-3 0,2-2 2 16,-1-1-2-16,3-3 0 16,3-3 0-16,3-2 1 15,2-5 0-15,3-3-1 16,3-7 0-16,2-2-1 16,3-6 1-16,-3-3 0 15,0 0-18-15,-4-6-11 16,-4-11-43-16,-1-4 8 15,-4-3-47-15,-9-4-117 16,-5-5-365-16</inkml:trace>
  <inkml:trace contextRef="#ctx0" brushRef="#br0" timeOffset="74120.33">24741 7139 1079 0,'0'0'99'16,"0"0"18"-16,0 0-16 15,-86 0 23-15,28 0-44 16,-15 5-30-16,-3 1-21 16,2-2-15-16,8-1-9 15,12-3-3-15,9 2-2 0,9-2 0 16,11 1-1-16,10 0-3 15,6 1-13-15,8-1-24 16,1 0-30-16,4-1-73 16,19 2 11-16,8-1-50 15,2-1-209-15</inkml:trace>
  <inkml:trace contextRef="#ctx0" brushRef="#br0" timeOffset="74489.17">25506 7215 758 0,'0'0'151'15,"0"0"-41"-15,0 0-8 16,0 0 23-16,0 0 16 16,0 0-26-16,-36-3-87 0,-1 7 26 15,-8 3-5 1,0-2-26-16,3-1-5 0,4-1-14 15,9-2-4-15,10 1 1 16,7-1-1-16,8-1-26 16,4 0-63-16,0 0-170 15,0 0-158-15</inkml:trace>
  <inkml:trace contextRef="#ctx0" brushRef="#br0" timeOffset="74728.42">25512 7367 1027 0,'0'0'63'0,"0"0"98"0,0 0 3 16,0 0-48-16,-85 23-28 15,52-23-44-15,-6 0-29 16,3-2-14-16,7-6 0 15,5-1-2-15,12 2-13 16,7 1-10-16,5 1-63 16,0-3-139-16,21-2-65 15</inkml:trace>
  <inkml:trace contextRef="#ctx0" brushRef="#br0" timeOffset="75203.53">26201 7119 1184 0,'0'0'84'16,"0"0"44"-16,0 0-21 16,0 0-51-16,0 0-37 15,0 0-15-15,-40 22 7 16,6 2 17-16,-2 3-1 15,0-1-22-15,6 1-2 16,5 0-2-16,5 2 0 16,7 5-2-16,8 2 0 15,5 1-5-15,0 1 0 16,14-7 6-16,10-4 0 0,4-4 0 16,8-10-6-16,7-4-20 15,2-6-16-15,1-3-28 16,-7 0 10-16,-6-6 40 15,-8-8 20-15,-11-3 2 16,-10 2 58-16,-4-2 9 16,0 0 6-16,-12 0-22 15,-9 0-34-15,-3 6-17 16,-1 3 0-16,-2 3 5 16,2 4-6-16,1 1 1 0,3 0 0 15,1 0-2 1,3 0 0-16,3 0-2 15,5 0-66-15,4-4-111 0,5-6-149 16</inkml:trace>
  <inkml:trace contextRef="#ctx0" brushRef="#br0" timeOffset="75631.3">26898 7232 859 0,'0'0'172'16,"0"0"-23"-16,0 0-8 16,0 0-28-16,0 0-30 15,0 0-51 1,19-67-9-16,2 62-2 0,-1 1-13 15,0 2-5-15,1 2-3 16,-3 0-1-16,1 0 0 16,1 7 0-16,-5 9 1 15,1-1 0-15,-7 3 7 16,-1 0-3-16,-5-1 16 16,-3 1 7-16,0 1-3 15,0 4-3-15,-3 0-8 0,-11 1-2 16,1 1 2-16,-2 2-13 15,2 4 5-15,0 0-2 16,4 2-3-16,5-1 2 16,3-1-2-16,1-3-72 15,0-3-153-15,0-5-242 16</inkml:trace>
  <inkml:trace contextRef="#ctx0" brushRef="#br0" timeOffset="75823.74">27062 8050 1038 0,'0'0'239'0,"0"0"-55"16,0 0-52-16,0 0-74 15,0 0-28-15,0 0-26 16,-42-28-4-16,33 24-100 15,-13-3-220-15,-14-5-852 16</inkml:trace>
  <inkml:trace contextRef="#ctx0" brushRef="#br0" timeOffset="79780.98">2867 8785 395 0,'0'0'107'0,"0"0"-34"15,0 0 17-15,0 0 33 16,0 0-54-16,0 0 0 15,0 0-15-15,0 0-6 0,48-4 5 16,-42-2-22 0,0 1-11-16,-2-1-5 0,-2 2-2 15,-2 0 33-15,0 1 17 16,0 1-4-16,0 2 8 16,-9 0 19-16,-12 0-55 15,-6 14-29-15,-7 5 2 16,1 5-5-16,6 0 1 15,6 1 0-15,8 1-1 16,5-2 1-16,5-2-2 16,3-2 1-16,0-2-14 15,21-1-14-15,6-1 15 0,12-2 11 16,6-6 1-16,8-4-18 16,4-4-23-16,-3 0-35 15,1-11 17 1,-9-8-1-16,-7-3 11 0,-6-3 34 15,-6-2 17-15,-8 3 11 16,-7 1 42-16,-6 8 24 16,-3 5 25-16,-3 4-41 15,0 5-8-15,0 1-19 16,-3 0-6-16,0 0-28 16,0 0-1-16,0 10 1 15,0 1-5-15,3 0 5 16,0 4 0-16,0-2-3 0,0 1 2 15,12-3-5-15,9-1 5 16,4-4-1-16,11-4-7 16,9-2-9-16,4 0-59 15,-1-13 0-15,-2-6-39 16,-12-2 4-16,-8-4 69 16,-10 3 42-16,-4-2 0 15,-6 0 1-15,-3 4 27 16,-3 2 15-16,0 5 19 15,0 4 2-15,-3 1 6 16,0 6-6-16,0 2-17 16,3 0-21-16,0 0-25 15,0 17-15-15,3 3 15 16,12 3 10-16,6-2-8 0,4-2 3 16,5-5-5-16,3-6 1 15,3-8 3-15,4 0 0 16,5-14 2-16,-5-13-3 15,3-5-1-15,-7-5 8 16,-8-4-8-16,-8 0 12 16,-1-3 29-16,-11 2 1 15,-5-2-2-15,-3 4-12 16,-3 0-2-16,-14 7 6 16,-2 10-20-16,0 7 3 15,2 8-7-15,2 5-7 16,-3 1-5-16,-1 2 2 15,-8 2 0-15,2 12-1 0,-1 6-2 16,1 3 3 0,4 6 0-16,7 5 3 0,4 1-3 15,9 5 0-15,1-3-2 16,0-1 2-16,4-2 0 16,8-3 1-16,3 3-1 15,3 1 1-15,4 3-2 16,5 1 1-16,2 0 0 15,-1-3 1-15,-1-6-1 16,-8-7 0-16,-4-9-1 16,-6-7 1-16,-6-6-1 15,-2 1 1-15,-1-2 0 0,0 0 4 16,2-3-4-16,2-13-2 16,5-4 1-16,3-2-10 15,6 0 8-15,0-1-3 16,0 4 5-16,1 4-1 15,-1 6-2-15,3 5 1 16,3 4-2-16,3 0-5 16,1 0 10-16,-3 6 0 15,0 3 1-15,-3 1-7 16,-6 0 6-16,1 0-2 16,-4 2 1-16,-4-1-1 15,6 2 0-15,1-2 2 16,11 0 0-16,9-5-4 15,9-2-4-15,10-4-70 0,0 0-28 16,-4-7-96-16,-9-7 52 16,-11 0 64-16,-1-2 42 15,-8 2 37-15,-1 0 7 16,-3 3 6-16,-6-2 67 16,-5 3 42-16,-4 3 5 15,-3 0 7-15,0 0-55 16,-7 0-10-16,-14 0-42 15,-4 4-15-15,-7 3 1 16,1 0-3-16,3 0-1 16,4 7 1-16,6 6 2 15,0-2-3-15,7 2-2 16,5-2 0-16,6-1 0 0,0-2-6 16,2 1 3-16,16-3 0 15,6-1 3-15,6-3-4 16,-2-2 0-16,0 0-19 15,-4 0-14-15,-3-7-1 16,-5-3 31-16,-5 0 3 16,-2 3 4-16,-3 2 1 15,-3 2 2-15,-3 3-3 16,1-1 11-16,-1 1-9 16,3 0-2-16,2 0-6 15,4 13 6-15,4 1 4 16,8 2-3-16,0-2 3 15,3-4-1-15,-2-5-1 0,1-3 3 16,2-2-3-16,0-2 3 16,2-13 2-16,1-6-7 15,-1-5 3-15,-1-5-3 16,5-4 4-16,-4-5-3 16,0 0 17-16,-5-6-1 15,-4 0-1-15,-3 5-14 16,-9 6 0-16,-6 10 6 15,0 11 30-15,-14 6-4 16,-8 1-24-16,-5 3-9 16,2 1 2-16,4 3-3 15,3 0 0-15,6 0 0 16,-1 4-9-16,2 13 7 0,-3 7 1 16,0 6 2-16,3 2-3 15,3 2 2-15,6-2 0 16,2-1 2-16,0-5 1 15,6-1-6-15,12-1 4 16,10 2-1-16,10 1 3 16,9 0-3-16,1-1 0 15,1-5 0-15,-7-6-13 16,-6-10-42-16,-9-5-26 16,-5 0-98-16,-6-17-213 15</inkml:trace>
  <inkml:trace contextRef="#ctx0" brushRef="#br0" timeOffset="80007.35">5561 8671 1162 0,'0'0'258'0,"-107"4"-110"15,37-1-72-15,-9 1-36 16,9-3-11-16,12 1-29 16,16-1 0-16,12 1-15 15,15-1-74-15,11 1-35 16,4-2-111-16,0 0-93 0</inkml:trace>
  <inkml:trace contextRef="#ctx0" brushRef="#br0" timeOffset="80630.48">7352 8856 600 0,'0'0'485'16,"0"0"-339"-16,0 0-4 15,0 0-25-15,0 0-61 16,0 0-18-16,-32 24-12 16,22-13-9-16,7 2-14 15,3 0 1-15,0-1-4 16,0 2 0-16,9 0-2 15,6 2-1-15,7 0 2 0,5-2 1 16,6-2-8-16,4-3 6 16,1-8-25-16,-2-1-28 15,-7-3-59-15,-6-15-103 16,-10-3-88-16</inkml:trace>
  <inkml:trace contextRef="#ctx0" brushRef="#br0" timeOffset="80823.59">7489 8658 1095 0,'0'0'146'16,"0"0"-22"-16,0 0-68 15,0 0-28-15,0 0-28 16,0 0-14-16,8 28-25 15,17-13-144-15,11-4-120 16</inkml:trace>
  <inkml:trace contextRef="#ctx0" brushRef="#br0" timeOffset="81180">8056 8701 838 0,'0'0'194'15,"0"0"-75"-15,0 0-10 0,0 0-4 16,0 0-49-16,-82 22 22 16,43-2-8-16,5 2-15 15,1 0-31-15,14-2-22 16,4-3-2-16,12-3-1 16,3-1-5-16,0 2-4 15,19-4 8-15,8 0-7 16,6-2 0-16,1-1 6 15,-1 2-2-15,-3-1 3 16,-8-1 0-16,-7 3 2 16,-9 0-2-16,-4 2 2 15,-2 0 0-15,-5-4 2 16,-16-2 1-16,-7-7-3 0,-8 0-12 16,-1 0-107-16,10-7-89 15,9-8-18-15,10 0-59 16</inkml:trace>
  <inkml:trace contextRef="#ctx0" brushRef="#br0" timeOffset="81715.31">10230 8556 981 0,'0'0'119'15,"0"0"-24"-15,0 0-7 16,0 0-17-16,0 0-32 16,0 0-16-16,0 18-3 15,0 4-1-15,0 8 10 16,0 4-20-16,0 2-4 16,3 1-5-16,3 1 0 15,9 0 0-15,-3 0 3 16,2-2-6-16,2-5-14 15,-3-10-65-15,-4-7-34 16,-8-7-113-16,-1-7-568 0</inkml:trace>
  <inkml:trace contextRef="#ctx0" brushRef="#br0" timeOffset="81948.86">10028 8860 337 0,'0'0'585'16,"0"0"-494"-16,0 0-1 15,0 0-5-15,0 0-18 0,0 0-5 16,-5 0-50-16,28-2-12 16,12 0 1-16,9-3-1 15,10 1-2-15,0-1-27 16,6-4-48-16,-1-2-49 15,2-4-35-15,2-4-273 16</inkml:trace>
  <inkml:trace contextRef="#ctx0" brushRef="#br0" timeOffset="82580.84">10697 8691 369 0,'0'0'452'15,"0"0"-298"-15,0 0-32 16,0 0-22-16,0 0-22 0,0 0-10 15,-34 12-26-15,34 4 3 16,0 3 13-16,0 1-25 16,7 1-20-16,3 4-6 15,1 2 4-15,-2 3 2 16,3 4 1-16,-2 0-1 16,-1 0-10-16,1-4 7 15,-5-9-10-15,3-7-1 16,-5-9 1-16,-2-5-27 15,4 0 3-15,3-11 18 16,4-7-23-16,3-6 8 16,3-3 14-16,3 0 7 0,6 1 0 15,1 1 0 1,0 7 0-16,-2 5 7 0,1 9 0 16,-3 4 3-16,1 0 1 15,0 11-1-15,2 8 7 16,-3 2 0-16,3 1-12 15,0-2 1-15,0-3-6 16,4-3 2-16,2-5 7 16,0-6-7-16,3-3 5 15,-2 0-5-15,4-13 0 16,-3-7 1-16,-2-2 1 16,-2-2-2-16,-4 1 2 15,-9 2 7-15,-8 4 31 0,-10 5 3 16,0 5-12-1,-3 4-12-15,-13 3-21 0,-5 0 0 16,-2 1-2-16,0 15-2 16,-1 4 2-16,5 3 1 15,2 0 2-15,8-3-2 16,3-2-1-16,6-4 0 16,0-4-3-16,9-2-5 15,12-5-13-15,9-1-7 16,7-2-40-16,0 0-38 15,2-5-158-15,-6-5-11 16</inkml:trace>
  <inkml:trace contextRef="#ctx0" brushRef="#br0" timeOffset="83449.14">13190 8795 925 0,'0'0'136'16,"0"0"-36"-16,0 0 3 16,0 0-5-16,0 0-37 15,0 0-17-15,3-7-35 16,13 20-8-16,6 5 19 16,3 5-2-16,1-1-10 15,0 4 1-15,1 2-6 16,2 1-3-16,4 6 0 15,5 1 1-15,2-2 1 0,-2-4-1 16,-3-8-1-16,-10-8 4 16,-8-7-3-16,-6-4 4 15,-5-3-5-15,1 0 10 16,-1-6 0-16,0-10-3 16,2-8-4-16,1-6 4 15,2-4-7-15,-1-4 7 16,-1-6 21-16,-1-2-6 15,-1-2-8-15,0 1-10 16,-2 9 1-16,0 10 0 16,-2 11 1-16,-2 7 16 15,-1 4-18-15,2 3-3 0,-2 2 0 16,0 0-1-16,0 1-3 16,0 0-1-16,0 0-15 15,0 5-48-15,0 8-25 16,0 3-135-16,6 2-99 15</inkml:trace>
  <inkml:trace contextRef="#ctx0" brushRef="#br0" timeOffset="83929.33">14224 8911 984 0,'0'0'112'16,"0"0"17"-16,0 0-31 0,0 0-8 16,0 0 25-16,0 0-26 15,12-55-22-15,-30 48-29 16,-6 4-33-16,-1 3 2 16,-2 0-7-16,3 4 0 15,4 12-1-15,1 2-4 16,7 2 4-16,2-2 0 15,7-1-4-15,3-3 5 16,0-3-5-16,0 1 3 16,14-5 2-16,6-3-5 0,7-2 4 15,6-2-15-15,2 0-16 16,1-6 16-16,-5-4 8 16,-2-3 3-16,-8 2 5 15,-3 1-1-15,-6 3 1 16,-5 1 1-16,-6 4-1 15,1 2 13-15,-2 0-1 16,0 0 1-16,0 0-13 16,0 0 0-16,0 4-3 15,0 10-1-15,1 3 4 16,7-2 4-16,0 4-4 16,9-2 0-16,5-2 0 15,6-2-17-15,6-3-63 16,2-8-163-16,-4-2-184 15</inkml:trace>
  <inkml:trace contextRef="#ctx0" brushRef="#br0" timeOffset="84595.87">14574 8947 1001 0,'0'0'160'16,"0"0"-94"-16,0 0-10 15,0 0-37-15,0 0-5 16,84-44 36-16,-62 44-29 16,6 0-13-16,2 0-6 15,3 8-2-15,-2 6 10 0,-2 3 3 16,-8 0 23-16,-5 1-11 16,-8 1 0-16,-5-4 6 15,-3-5-12-15,0-3-12 16,0-6-4-16,0-1-3 15,0 0-38-15,0-8-29 16,3-9-44-16,16-3 59 16,3-1 27-16,1-2 15 15,5 2 10-15,-1 0-5 16,-2 3 5-16,-1 4 4 16,0 2 12-16,3 4 2 15,1 5-8-15,1 3 0 16,-5 0 28-16,-7 0-17 15,-5 4-9-15,-3 6-10 16,2 0 1-16,-5 0-6 0,-2-2-63 16,-1 1-103-16,-1 0-17 15,5 2-215-15,5-1-43 16,0-3 444-16,-1-2 144 16,-4-2 97-16,-4-2 16 15,-3 1-51-15,0-2-48 16,0 0-21-16,0 1 11 15,0-1-39-15,0 4-59 16,0 2-16-16,0 4-14 16,0 4 10-16,0 3 3 15,0 2-9-15,0-1-5 16,1 1-15-16,4 1 5 0,1 0-8 16,3 1-1-16,1 0 2 15,-2-2-1-15,1-4-1 16,-6-6-6-16,1-6-63 15,-4-3-77-15,0 0-12 16,0-12-141-16,-6-9-321 16</inkml:trace>
  <inkml:trace contextRef="#ctx0" brushRef="#br0" timeOffset="84782.32">15302 8736 136 0,'0'0'1037'0,"0"0"-963"0,0 0-15 15,0 0-32-15,0 0-20 16,0 0-7-16,6 21-36 16,9-8-157-16,5 1-332 15</inkml:trace>
  <inkml:trace contextRef="#ctx0" brushRef="#br0" timeOffset="85264.35">15799 9017 883 0,'0'0'191'15,"0"0"-125"-15,0 0 27 16,0 0-7-16,0 0 8 15,0 0-2-15,30-45-19 16,-46 39-24-16,-7 3-42 16,-7 3-2-16,-1 0-5 15,1 0 0-15,3 6-3 16,8 7 3-16,5 4-9 16,4 2 2-16,9-1-29 15,1 2-5-15,0-1-10 16,21-4 9-16,2-1 34 15,7-4-19-15,6-7-103 16,1-3 23-16,5 0-9 16,-6-7 24-16,-6-7 18 0,-8-4 74 15,-5-1 15-15,-8-1 60 16,-3 3 9-16,-6 2 20 16,0 5-13-16,0 5 14 15,0 2-28-15,0 3-21 16,0 0-25-16,0 0-28 15,0 12-2-15,11 6 14 16,3 1-14-16,7-2 0 16,-1-2-1-16,0-3-2 15,1-1 0-15,4-4-14 16,5-6-99-16,1-1-67 0,-5 0-192 16</inkml:trace>
  <inkml:trace contextRef="#ctx0" brushRef="#br0" timeOffset="85690.69">16214 8954 824 0,'0'0'230'15,"0"0"-172"-15,0 0 42 0,0 0 21 16,0 0-5-1,0 0-49-15,55 60-55 0,-49-46-3 16,3-3-8-16,-3-5-1 16,0-3-14-16,3-3-59 15,1 0-29-15,2 0-3 16,5-8 10-16,1-6 33 16,6-2 37-16,4-2 23 15,3-1 2-15,5-1 31 16,0 5 3-16,5-1 32 15,0 7-21-15,1 3 9 16,-2 6-10-16,-6 0 22 16,-1 12-4-16,-3 11-28 15,-2 2-12-15,-4 1 10 0,-3-1-6 16,-6-3-15-16,-6-2 9 16,-2-4-4-16,-4-4-5 15,-1-4-11-15,-2-4-29 16,0-3-151-16,0-1-118 15,0 0-324-15</inkml:trace>
  <inkml:trace contextRef="#ctx0" brushRef="#br0" timeOffset="85938.64">17181 8972 1152 0,'0'0'84'0,"0"0"16"16,0 0-10-16,0 0-22 16,0 0-35-16,-87 53 17 15,74-38-19-15,6 3-24 16,7-1-7-16,0 0 1 16,10-1-2-16,12 1 1 15,14-5-4-15,6-4-58 16,4-8-103-16,3 0-52 15,-7-3-39-15</inkml:trace>
  <inkml:trace contextRef="#ctx0" brushRef="#br0" timeOffset="86343.83">17448 9050 311 0,'0'0'684'0,"0"0"-608"15,0 0 10-15,80 30 13 16,-44-24 20-16,3-3-63 16,-5-3-13-16,-3 0-1 15,-8-1-29-15,-2-11-1 16,-8-2-3-16,-5 0 25 16,-5-1-9-16,-3 4-8 15,-3 3 10-15,-20 4 4 16,-9 2-26-16,-3 2-5 15,2 0 1-15,5 5 0 0,6 8-1 16,4 4-2-16,1 2 1 16,8-1 1-16,5 3-2 15,4 2 0-15,1-2-6 16,19 0 7-16,7-2-1 16,6-8 1-16,3-3 1 15,2-5-5-15,-4-3-25 16,-5 0-4-16,-10-4-19 15,-6-6-53-15,-6 3-20 16,-7 4-24-16,0 2-33 16,-2 1-334-16</inkml:trace>
  <inkml:trace contextRef="#ctx0" brushRef="#br0" timeOffset="87080.09">19365 9033 973 0,'0'0'141'0,"0"0"-103"16,0 0 25-16,0 0-11 15,-90 26-23-15,76-13-15 16,3 0-6-16,4 1-8 16,2 1 0-16,5 2-1 15,0 1-1-15,3 4 1 0,15-4 1 16,7-3 0-1,4-2-2-15,2-7-29 0,0-6-17 16,2 0 28 0,2-8-32-16,-4-7-2 0,0-4 17 15,-7-1 37-15,-8 1 0 16,-5 1 13-16,-5 2 9 16,-6 2 9-16,0 3 13 15,-6 4-13-15,-8 4-25 16,1 3-3-16,-1 0-6 15,3 0 3-15,2 0-74 16,4 0-123-16</inkml:trace>
  <inkml:trace contextRef="#ctx0" brushRef="#br0" timeOffset="87581.7">19844 8798 979 0,'0'0'118'0,"0"0"-108"16,0 0 95-16,0 0 29 16,94 102-10-16,-70-63-49 15,-2 4-23-15,-4 3-9 16,-2 8-13-16,-2 11-14 0,-2 9 3 15,-2 8-4 1,2 5-12-16,-4 2 3 0,-1-3-2 16,-2 0-3-16,1-4-1 15,2-4 0-15,3-7 0 16,7-6 0-16,3-9-6 16,7-5 5-16,5-13 0 15,1-11-3-15,6-14-21 16,1-13-26-16,-2 0 7 15,-3-13 15-15,-7-10 8 16,-3-5 20-16,-9-4 1 16,-9-3 0-16,-8 2 45 15,0-1-3-15,-19 0-6 16,-10 3-12-16,-5 3-21 0,-2 2-1 16,-3 7-4-16,3 5-4 15,2 4 0-15,4 4-18 16,5 3-15-16,6 2-27 15,7 1-104-15,7 0-101 16,5-5-335-16</inkml:trace>
  <inkml:trace contextRef="#ctx0" brushRef="#br0" timeOffset="87943.85">21352 9319 390 0,'0'0'712'0,"0"0"-651"15,0 0 42-15,0 0-42 16,0 0-9-16,0 0 40 16,20 46-44-16,-19-25-15 15,-1 1-3-15,0 0-23 0,0 1-4 16,0-1 1-16,0 2-4 16,0 2-1-16,0-5-6 15,0-4-18-15,0-6-10 16,0-7-56-16,0-4-111 15,-4 0-130-15</inkml:trace>
  <inkml:trace contextRef="#ctx0" brushRef="#br0" timeOffset="88144.65">21385 9066 828 0,'0'0'447'0,"0"0"-351"16,0 0-11-16,0 0-61 15,0 0-24-15,0 0-13 16,-9-42-115-16,24 32-118 16,3 0-411-16</inkml:trace>
  <inkml:trace contextRef="#ctx0" brushRef="#br0" timeOffset="88412.65">21557 9019 1083 0,'0'0'34'0,"0"0"89"16,0 0 20-16,0 0-48 0,15 84-22 15,-11-62-36-15,-1 5-10 16,1 3-20-16,1 3-4 15,1 6 1-15,2 1-3 16,3 2 2-16,3 0-3 16,4-2 0-16,-3-5 0 15,-1-6 0-15,-1-5-8 16,-4-8-20-16,1-6-23 16,-3-6-59-16,4-4-92 15,2 0-103-15</inkml:trace>
  <inkml:trace contextRef="#ctx0" brushRef="#br0" timeOffset="88758.64">22063 9365 1035 0,'0'0'191'16,"0"0"-111"-16,0 0 20 15,-80-7-15-15,56 7-63 16,5 5-6-16,9 1-16 16,1 4-2-16,7 0 2 15,2 1-12-15,5 4-2 0,18-1-9 16,6 1 20-16,-1 1 3 16,1-1-13-16,-4 1 7 15,-3-1 6-15,-7 0-6 16,-3-1 5-16,-7-3 2 15,-5 0 1-15,0-1 10 16,-13-2-4-16,-12-2 4 16,-3-3-8-16,-5-3-4 15,0 0-4-15,3-6-115 16,1-11-123-16,5-4-506 16</inkml:trace>
  <inkml:trace contextRef="#ctx0" brushRef="#br0" timeOffset="88978.67">22034 9183 1040 0,'0'0'61'0,"0"0"42"0,-120 18-18 15,64-15-36-15,-7-3-49 16,2 0-33-16,0-5-129 16,4-8-308-16</inkml:trace>
  <inkml:trace contextRef="#ctx0" brushRef="#br0" timeOffset="89722.77">24218 9035 917 0,'0'0'50'0,"0"0"-3"16,0 0 53-16,0 0-10 0,0 0-31 15,18 94 21-15,-10-57-46 16,3 4-11-16,3 3 13 16,2-1-22-16,-2-1-8 15,-2-3 1-15,-2-5-6 16,-2-3 0-16,-5-6 2 15,-2-5-1-15,-1-9-4 16,0-8-107-16,0-3-128 16,-10-8-326-16</inkml:trace>
  <inkml:trace contextRef="#ctx0" brushRef="#br0" timeOffset="90153.57">23946 9169 1050 0,'0'0'78'16,"0"0"9"-16,0 0 16 15,0 0-1-15,0 0-19 0,0 0-42 16,-22-59-36-1,44 43-1-15,10 1-3 0,8 1-1 16,7-2-1-16,5 5-3 16,1 2-13-16,-3 6-21 15,1 3 26-15,-1 0 1 16,3 0-22-16,-3 13 27 16,-2 1 5-16,-9 1 1 15,-10-1-4-15,-12 0 3 16,-7-2 2-16,-8 4 11 15,-2 1 3-15,-3 1-1 16,-20 2 2-16,-8 0-5 16,-6-4-2-16,-8-1-2 15,0-5-7-15,6-3-2 0,4-3-7 16,15-2-79-16,14-2-30 16,6 0-41-16,5 0-224 15</inkml:trace>
  <inkml:trace contextRef="#ctx0" brushRef="#br0" timeOffset="90578.44">24802 9240 875 0,'0'0'194'0,"0"0"-100"0,0 0 8 15,0 0 4-15,0 0-57 16,0 0-14-16,-50 38-23 16,49-22-10-16,1 3 0 15,0 1-2-15,4-2-2 16,16-1-11-16,7-4-12 16,4-6-2-16,0-5-23 15,1-2-7-15,-5 0 5 16,-5-8 16-16,-4-5 25 15,-8 0 11-15,-4-3 24 16,-3 2 45-16,-3-3 30 16,0-3-25-16,-7-1-25 15,-11-2-33-15,0 3-13 0,-3 6 3 16,4 4-6-16,1 6 1 16,3 4-2-16,1 0 1 15,3 0-3-15,3 0-31 16,6 0-119-16,0 0-88 15,4 3-372-15</inkml:trace>
  <inkml:trace contextRef="#ctx0" brushRef="#br0" timeOffset="90978.25">25384 9179 993 0,'0'0'151'0,"0"0"-25"0,0 0-1 16,0 0-25 0,0 0-76-16,0 0-2 0,-65-14-2 15,43 14-8 1,2 10-10-16,6 0-2 0,6-1 0 16,8 3 0-16,0-1-22 15,8 3-40-15,17 2 3 16,8 2 38-16,3 0-26 15,2-1-8-15,-3 0 3 16,-6-3 34-16,-9-1 15 16,-7-1-1-16,-10-3 4 15,-3 1 1-15,-1 0 32 0,-17 0 20 16,-6-3-7 0,-1 0-27-16,-4-4-14 0,-4-3-5 15,-2 0 1-15,1 0-1 16,4-7-12-16,10-3-3 15,10-2 3-15,10 1-36 16,0-4-78-16,16 1-20 16,11-2-320-16</inkml:trace>
  <inkml:trace contextRef="#ctx0" brushRef="#br0" timeOffset="91227.09">25725 9265 1145 0,'0'0'43'0,"0"0"13"16,0 0 62-16,0 0-25 16,0 0-63-16,0 0-18 15,15 66 2-15,-14-46-10 16,4 1-3-16,-2 2 2 15,3-3-3-15,-1-5-5 16,0-5-64-16,1-6-69 16,-3-4-83-16,-1 0-236 15</inkml:trace>
  <inkml:trace contextRef="#ctx0" brushRef="#br0" timeOffset="91422">25801 9001 1130 0,'0'0'76'0,"0"0"10"16,0 0-38-16,0 0-48 15,0 0-9-15,0 0-126 16,14-1-88-16</inkml:trace>
  <inkml:trace contextRef="#ctx0" brushRef="#br0" timeOffset="91912.28">25985 9073 1038 0,'0'0'59'0,"0"0"85"15,0 0-1-15,0 0-59 16,18 96-23-16,-11-61-1 16,0 8-34-16,4 3 9 15,2-2-25-15,2-6-3 0,0-8-5 16,-1-9-2-16,-2-7-6 16,1-7-41-16,-1-5-11 15,6-2-48-15,1 0-25 16,1-7 25-16,2-5 17 15,-2 1 53-15,-3-3 26 16,3-1 10-16,-7 1 0 16,-4 1 36-16,-2 1 44 15,-5 4 22-15,-1 2 6 16,-1 3-17-16,0 2-34 16,0 1-9-16,0 0-21 15,0 0-3-15,0 0-11 16,0 0-8-16,0 1-5 0,0 8-3 15,0 2 3-15,2 0 0 16,1 0 1-16,0 1-2 16,3 0 1-16,2 4 0 15,6 4-3-15,6 1-23 16,4-2-1-16,4-3-25 16,0-6-73-16,-4-7-82 15,-12-3-132-15</inkml:trace>
  <inkml:trace contextRef="#ctx0" brushRef="#br0" timeOffset="92097.39">26417 9108 311 0,'0'0'904'16,"0"0"-824"-16,0 0-56 15,0 0-15-15,0 0-1 16,0 0-8-16,63 68-100 16,-29-37-151-16</inkml:trace>
  <inkml:trace contextRef="#ctx0" brushRef="#br0" timeOffset="92818.55">26762 9356 1003 0,'0'0'139'0,"0"0"-38"16,0 0-4-16,0 0-2 15,0 0-40 1,0 0-22-16,-51 11-22 0,42 3-2 16,2 0-8-16,2 0 0 15,4-1-2-15,1-3-6 16,0-2-4-16,12-2-15 15,9-2 6-15,1-4 12 16,5 0-20-16,-3 0 15 16,-2-8 5-16,-5-6-17 15,-6-2 22-15,-1-1 3 16,-3-2 13-16,-1 3 14 16,3-3 4-16,-5 2 8 0,2 3-10 15,-3 4-14-15,2 6-1 16,2 4-14-16,2 0 2 15,6 1-5-15,9 15 0 16,0 2 3-16,4 4 0 16,-3-1-2-16,-6-3 2 15,-3 2 0-15,-7-2 14 16,-5-1 16-16,-4-1-7 16,0-4 5-16,0-2-6 15,0-3-20-15,-4-4 10 16,-1-3-7-16,2 0-2 15,3 0-3-15,0-13-15 0,0-1-10 16,9-4 13-16,11-3 5 16,2-5 4-16,7-5 2 15,0 2 1-15,0 2 8 16,-2 5-6-16,-4 11 9 16,1 6 5-16,-1 5-8 15,4 0 8-15,2 15-7 16,1 6 3-16,-1-1 2 15,-7 2-10-15,-6-6 3 16,-4-3 2-16,-7 0-5 16,-5-2 12-16,0 3-2 15,0 2-5-15,-2 2 2 16,-7 0-11-16,0-4 0 16,-1-4-2-16,-5-5-24 0,-8-5-48 15,-9 0-68-15,-16-5-97 16,-9-15-238-16</inkml:trace>
  <inkml:trace contextRef="#ctx0" brushRef="#br0" timeOffset="93027.16">26235 9114 1180 0,'0'0'84'0,"-94"4"45"16,42-4-20-16,6 0-50 16,9 0-42-16,14 0-12 15,10 0-4-15,10 0-1 16,3 0-76-16,4 0-196 16,19 1 29-16,8 4-637 15</inkml:trace>
  <inkml:trace contextRef="#ctx0" brushRef="#br0" timeOffset="93694.64">28836 9543 899 0,'0'0'204'0,"0"0"-90"15,0 0 13-15,0 0 14 16,0 0-44-16,0 0-23 16,12-55-17-16,-12 45-1 15,-15-1-28-15,-9-2-20 16,-7 2-8-16,-7 4-1 15,3 3 1-15,2 4-1 16,7 0 1-16,10 10 0 16,7 4-11-16,8 2 6 0,1 1-8 15,4 0-10 1,17-1 6-16,6-3 1 0,4-4-12 16,2-3-2-16,3-6 1 15,1 0-13-15,5 0-6 16,0-7-8-16,1-3 30 15,-6 1 17-15,-6 0 9 16,-11 5-1-16,-8 2 2 16,-9 2-1-16,-3 0 0 15,0 0-6-15,0 13 6 16,1 5 15-16,7 5-9 16,5 1 0-16,4-3-6 15,3-4 0-15,0-7-19 16,1-8-25-16,-7-2-89 15,-3-5-127-15</inkml:trace>
  <inkml:trace contextRef="#ctx0" brushRef="#br0" timeOffset="94027.84">29194 9121 717 0,'0'0'324'0,"0"0"-223"16,0 0-4-16,0 0 5 15,78 78 16-15,-65-49-32 0,-4 1-31 16,-1-2-13-16,-3 0-24 16,-2 1 5-16,0 2-12 15,-1 3-10-15,1 1 6 16,0 6-3-16,3 3-4 15,7 2 9-15,2 5-8 16,10 0 1-16,5-3 1 16,5-6 0-16,0-9-1 15,-6-14-2-15,-7-9-12 16,-7-10-82-16,-2 0-89 16,-1-11-154-16,5-9-530 15</inkml:trace>
  <inkml:trace contextRef="#ctx0" brushRef="#br0" timeOffset="94196.85">29730 9560 486 0,'0'0'621'15,"0"0"-492"-15,-135-34-8 16,65 14-117-16,-9-2-4 15,-4-4-215-15,-4 1-368 16</inkml:trace>
  <inkml:trace contextRef="#ctx0" brushRef="#br0" timeOffset="95700.37">2840 10912 558 0,'0'0'85'0,"0"0"35"15,0 0-24-15,0 0 24 16,0 0-45-16,0 0-6 15,-1-13 18-15,1 13-20 16,-2 0 11-16,2-1-13 16,0-1-7-16,0 1-19 15,0 1-21-15,0 0-15 16,11 0-1-16,8 6-1 16,-1 12 0-16,0 5 3 15,3 3-2-15,-6 4 3 16,4 4-1-16,-4 2-3 0,-3 6 5 15,-3 1-6 1,3 4 0-16,-3-4 3 0,1-3-3 16,2-5-4-16,0-5 4 15,6-3-17-15,3-4 7 16,4-3 4-16,5-4 5 16,3-6 0-16,3-7-8 15,4-3-70-15,-1-2-88 16,-6-15-51-16,-13-3-278 15</inkml:trace>
  <inkml:trace contextRef="#ctx0" brushRef="#br0" timeOffset="95906.84">3397 11170 684 0,'0'0'272'15,"0"0"-150"-15,0 0 38 16,-136 34-18-16,48-15-61 16,-9 3-25-16,6-2-23 15,18-7-30-15,19-5-3 16,23-5-3-16,16-3-33 16,12 0-64-16,3-2-80 15,21-7-86-15</inkml:trace>
  <inkml:trace contextRef="#ctx0" brushRef="#br0" timeOffset="96208.97">3843 11187 798 0,'0'0'209'0,"0"0"-105"16,0 0 29-16,0 0-43 16,0 0-40-16,-99-5-36 15,68 10 12-15,1 1-16 16,9-3-9-16,7-1-1 15,6-2-118-15,5 2-119 16,3-2-264-16</inkml:trace>
  <inkml:trace contextRef="#ctx0" brushRef="#br0" timeOffset="96426.94">4037 11372 1069 0,'0'0'91'0,"0"0"12"15,-109 0-35-15,60 0-46 16,5-1-10-16,10-4-11 16,16 1 2-16,12-3-6 15,6-2-35-15,3-6-243 16</inkml:trace>
  <inkml:trace contextRef="#ctx0" brushRef="#br0" timeOffset="96860.2">4574 11060 868 0,'0'0'357'16,"0"0"-254"-16,0 0-9 16,0 0-26-16,0 0-29 15,0 0-31-15,-57 44 5 16,33-16-3-16,2 2-8 16,4 1 1-16,6 1-3 15,9 2 2-15,3 1-4 16,9 0-3-16,15-3 2 15,9-4 2-15,0-10-4 16,0-7 3-16,-2-8-21 16,4-3-32-16,-3-1-18 0,-8-15-6 15,-2-3 58-15,-11 0 21 16,-10-1 3-16,-1 3 25 16,-6 0 29-16,-19 2 21 15,-8 5-48-15,-1 3-28 16,1 5 1-16,0 2-3 15,12 0 3-15,6 0-3 16,6 0 0-16,9 0-21 16,0 0-222-16,11-5-195 15</inkml:trace>
  <inkml:trace contextRef="#ctx0" brushRef="#br0" timeOffset="97243.98">5163 11074 1009 0,'0'0'61'0,"0"0"-18"15,0 0 31-15,0 0-42 16,17-76 1-16,-7 69 1 15,-1 5-6-15,0 1-23 0,6 1-3 16,0 0-1-16,1 1-1 16,5 11-2-16,0 2 1 15,-2 1 2-15,-5 2 5 16,-5 1 5-16,-2 2 16 16,-7 5 29-16,0 1 16 15,-4 5-28-15,-10 3-6 16,5 3-14-16,5 1-7 15,4-2-13-15,0 1-4 16,3-1 7-16,7-4-7 16,-2-2-1-16,-7-4-29 15,-1-3-130-15,0-2-207 16</inkml:trace>
  <inkml:trace contextRef="#ctx0" brushRef="#br0" timeOffset="97456.31">5583 12022 981 0,'0'0'256'0,"0"0"-71"16,0 0-44-16,0 0-63 15,0 0-22-15,0 0-45 16,-20 6-11-16,20-6-3 15,0 0-69-15,6 0-168 0,-6-6-257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5:37:38.2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 13703 833 0,'0'0'41'0,"0"0"18"16,0 0 80-16,0 0-64 16,0 0-34-16,0 0 1 15,0 0-21-15,0 0-18 16,-9-59-4-16,12 60 2 16,9 13 6-16,1 10 6 15,-1 7-2-15,-1 9-1 16,2 5-1-16,-1 0-8 15,1-4 1-15,-2-5-2 16,1-9-4-16,4-7 3 16,-2-7-90-16,-4-7-168 15</inkml:trace>
  <inkml:trace contextRef="#ctx0" brushRef="#br0" timeOffset="1246.58">2773 13693 932 0,'0'0'38'0,"0"0"32"0,-9-76 10 16,9 43-23-16,0-3-27 15,0-3 4-15,0 3-2 16,0 1 7-16,6 4-1 16,8 4-9-16,5 3-24 15,8 4 7-15,4 5-9 16,5 3-1-16,3 6 7 16,7 3-4-16,-1 3 4 15,1 0-1-15,-4 3-7 16,-5 9-1-16,-7 3 0 15,-3 2 1-15,-5 3 4 16,-1 4-3-16,-3 3 2 16,1 4 3-16,-2 0-6 0,-1 1 11 15,-5 2-4-15,-4-1-2 16,2 2 7-16,-6-1-5 16,3 0-5-16,-3 0-3 15,5-2 4-15,-1-5-4 16,-3-2 0-16,-1-6-2 15,2-6 1-15,-2-4 1 16,-2-6 0-16,2-1 3 16,-3-2-1-16,2 0 3 15,-2-2 2-15,0-13-5 16,0-4 4-16,0-2 1 16,0-2 9-16,-6 3 15 0,-5-2-19 15,-8 2 4 1,2 2-1-16,-8 4-12 0,-5 3 9 15,-4 4-12-15,-6 5 0 16,1 2-2-16,5 0 2 16,-1 7 0-16,4 7-2 15,3 0-3-15,4 2 5 16,9-2-2-16,5 0 2 16,8-1-3-16,2 0-5 15,0 1 0-15,7-2-7 16,10 3-13-16,10-3 12 15,4 1 4-15,5-2 7 16,1-1 4-16,2-4-16 0,-5-4 3 16,-1-2 5-1,-2 0 3-15,-7-1 6 0,-1-14 0 16,-4-5 1-16,-4-4 8 16,0 0-9-16,-5-1 2 15,2-2-1-15,-3 2 0 16,-3 2 6-16,0 5-1 15,1 5-5-15,-1 3 10 16,2 6-10-16,1 2-1 16,9 2 0-16,0 0-4 15,4 0 3-15,2 0 1 16,-2 6 0-16,-2 4 0 0,2 1-2 16,-3 3 2-1,1 0 0-15,2 0 0 0,-1-1 0 16,2-3 0-16,-4-3 2 15,-3-3 0-15,-7-4-1 16,-1 0-1-16,-4 0 2 16,-2-4-1-16,-2-10 10 15,0-3-10-15,3-3 0 16,1-1 1-16,2-4-1 16,0-2-1-16,-1 2 0 15,-1-1 2-15,5 6 2 16,0 4-4-16,9 4 0 15,4 5-3-15,4 0-1 16,2 4 3-16,2 3 0 16,-5 0 0-16,2 0-2 15,-6 9 3-15,-3 0 0 16,-3 2 1-16,-5 2 2 0,-2 1-3 16,-4 4 2-16,-2 1-1 15,-2 2 10-15,0 2-8 16,0 0-1-16,-5-2 2 15,-11-3-4-15,1-4-1 16,-6-1-96-16,-4-5-179 16,-1-3-223-16</inkml:trace>
  <inkml:trace contextRef="#ctx0" brushRef="#br0" timeOffset="1631.58">4408 13902 752 0,'0'0'72'16,"0"0"66"-16,0 0-18 15,0 0-19-15,0 0-25 16,-98 69 12-16,14-48-43 16,-16 3-28-16,-4-1-9 15,1-1 31-15,9 0-9 0,13-5 18 16,8-3-33-16,12-5-11 16,15-3 12-16,11-3-14 15,13-3 0-15,9 0 4 16,10 0-4-16,3 0-3 15,0-7 1-15,13-3-42 16,12-4-29-16,7 2-30 16,2-1-37-16,5 0-57 15,-6 1-430-15</inkml:trace>
  <inkml:trace contextRef="#ctx0" brushRef="#br0" timeOffset="5295.15">6027 13452 916 0,'0'0'89'0,"0"0"-40"16,0 0-14-16,0 0-11 15,0 0-15-15,0 0 3 16,0 0 1-16,37 34-8 0,-28-13-1 16,-1 4 2-1,5 1-4-15,-2 2-3 0,3-3 1 16,0-5-10-16,2-4-26 16,-2-9-142-16,-5-3-554 15</inkml:trace>
  <inkml:trace contextRef="#ctx0" brushRef="#br0" timeOffset="6035.8">6024 13386 762 0,'0'0'73'0,"0"0"-28"16,0 0 67-16,0 0-29 16,0 0-18-16,0 0-8 15,-33-79-20-15,33 65-7 16,0-2-13-16,3-1-15 15,12 0 7-15,3 0-8 16,-3 3 1-16,6 1 9 16,1 2-11-16,1 1 3 0,2 1 4 15,2 2-2 1,-2 3-1-16,-3 3-1 0,-5 1-1 16,-2 0 3-1,-5 0-3-15,-2 7-1 0,-5 3-1 16,3 3 5-16,-2 2-1 15,-4 8 0-15,0 5-3 16,0 3 6-16,-4 3-3 16,-8-3-4-16,-2-4 1 15,-2-6 1-15,4-7-2 16,2-6 0-16,5-4 0 16,4-4 2-16,1 0 1 0,0 0 11 15,0 0-5-15,0-11-9 16,6 1-9-16,10 1 2 15,5 2 2-15,0 2 3 16,6 4 2-16,-2 1 0 16,2 0-1-16,-2 0 3 15,-2 6-3-15,-7 4 1 16,-2 2 0-16,-9 3 0 16,-3 4 0-16,-2 2 0 15,0 0-1-15,-15 2 3 16,0-5-2-16,-7-1 0 15,-4-4 2-15,1-2 0 16,4-4-1-16,2-3-1 16,8-2 3-16,1-2-2 15,7 0-2-15,1 0-3 0,2-6-17 16,0-1-54-16,0-1-39 16,5 1-151-16</inkml:trace>
  <inkml:trace contextRef="#ctx0" brushRef="#br0" timeOffset="6856.36">6776 13448 806 0,'0'0'62'0,"0"0"-37"15,0 0 60-15,0 0-15 16,0 0 9-16,0 0-20 16,36 28-5-16,-27-7-9 15,4 3-25-15,-4 6 7 16,-1-1-17-16,0 2 6 15,-3 2 0-15,-2-6-15 16,0-2-2-16,0 0 0 0,-1-2 0 16,2-3 1-1,5 1 0-15,0-4-4 0,3-2 4 16,6 2-7-16,2-3 2 16,5-3 3-16,3-5 1 15,8-3 0-15,1-3-20 16,-3-2-102-16,-4-10-113 15</inkml:trace>
  <inkml:trace contextRef="#ctx0" brushRef="#br0" timeOffset="7051.25">7173 13651 913 0,'0'0'139'0,"0"0"-4"16,-107 28 19-16,51-13-55 16,-4 2-30-16,-2-2-40 15,7-4-3-15,9-5-26 16,13-5-2-16,10-1-17 16,7 0-101-16,7 0-49 15,6-10-175-15</inkml:trace>
  <inkml:trace contextRef="#ctx0" brushRef="#br0" timeOffset="8862.79">7271 13460 855 0,'0'0'63'16,"0"0"-2"-16,0 0 10 15,0 0-34-15,0 0-27 16,0 0 22-16,0 0 20 16,60 15-24-16,-41 0-4 15,1 2-12-15,-1 4-2 16,-2 0 15-16,-1 3-21 16,-1 0 3-16,-2-1-6 0,-7 0 1 15,-6-2 0-15,0 1 0 16,-4 1 0-16,-18-1 3 15,-8-1-5-15,-6-1-33 16,-3-6-57-16,0-5-160 16</inkml:trace>
  <inkml:trace contextRef="#ctx0" brushRef="#br0" timeOffset="9262.92">6558 13600 836 0,'0'0'135'16,"0"0"-69"-16,0 0-4 15,0 0 31-15,0 0-48 16,0 0 4-16,-76 51-15 0,66-33-15 16,4 3-5-1,4 3-11-15,2 5-3 0,0 0 0 16,12-1 1-16,9-1-2 15,0-3 1-15,0 0-5 16,1-1-31-16,2-2-52 16,6-4-32-16,6-3-10 15,9-4-148-15</inkml:trace>
  <inkml:trace contextRef="#ctx0" brushRef="#br0" timeOffset="10064.14">8432 13105 840 0,'0'0'135'0,"0"0"-13"16,0 0-6-16,0 0-28 15,0 0-27-15,0 0-50 16,-2 23-10-16,4 7 20 16,7 7 7-16,2 2-6 15,-4 2-22-15,-4 2 0 0,-3-2 6 16,0-2-6-16,0-2-3 16,-6-4-1-16,-3-7-27 15,3-3 17-15,0-8-15 16,6-3-8-16,-3-8 17 15,3-1 7-15,0-3 13 16,0 0 10-16,0-3 17 16,0-13-20-16,0-4 0 15,0-6 1-15,6-1 4 16,8-3-6-16,3 5 22 16,1 4 6-16,0 4-21 15,3 5-7-15,0 7-6 0,0 2-9 16,1 3 7-16,-1 0-6 15,-3 0 8-15,-2 10-2 16,-1 1 3-16,-3 1-1 16,-1 0 0-16,-4 1 1 15,-1 2 4-15,0-1-5 16,1 1 1-16,1 0-2 16,7-2 1-16,0-2-8 15,1-1-43-15,2-6-113 16,-2-4-165-16</inkml:trace>
  <inkml:trace contextRef="#ctx0" brushRef="#br0" timeOffset="10814.37">9163 13314 852 0,'0'0'67'0,"0"0"33"15,0 0 70-15,0 0-73 16,0 0 17-16,0 0-50 16,-48-29-59-16,14 29-5 0,0 18 0 15,1 1-2 1,6 3 2-16,5 0-2 0,8-1-2 15,4-4-4-15,8 0-9 16,2-5-35-16,0-2 1 16,20-3 18-16,5-5-1 15,8-2 18-15,3 0 13 16,-2-3-20-16,2-10 8 16,-8 0 15-16,-7-1-1 15,-1 1 1-15,-9 0 6 16,-5 3 19-16,-3 3 11 15,-3 3 3-15,0 2 4 16,0 2-15-16,0 0-28 0,0 0-3 16,0 13-6-1,5 0 9-15,8 2 6 0,4-1-6 16,2-3 0-16,6-2-1 16,-2-5 6-16,-4-4-6 15,-1 0 1-15,-6 0 0 16,4-11 14-16,-4-5-3 15,-1 0 14-15,-1-6-1 16,-2 0-5-16,-1-2 15 16,-1 0-4-16,1 1-26 15,-2 6 7-15,-2 4-9 16,3 5 4-16,0 2-6 16,3 2 0-16,4 0-2 15,4 3-3-15,5 1 5 0,5 0-4 16,0 0 2-16,1 5 2 15,-1 6-5-15,-6 0 9 16,-5 2-7-16,-7 3 3 16,-9-2 0-16,0 3 15 15,-4 0-13-15,-14-2 4 16,-3-2-6-16,-1-4 5 16,-2-4-12-16,3-3-40 15,0-2-90-15,2 0-38 16,4 0-110-16</inkml:trace>
  <inkml:trace contextRef="#ctx0" brushRef="#br0" timeOffset="11561.1">11143 13304 843 0,'0'0'153'0,"0"0"-2"0,0 0 14 16,0 0-16-1,0 0-53-15,0 0-34 0,-30-36-14 16,-3 36-31-16,-11 0-17 16,-7 0 10-16,0 12-10 15,6 2 0-15,10 0 0 16,12 1-4-16,8 1 1 15,11-1-3-15,4 0-1 16,0-1 7-16,20-3-28 16,10-4 19-16,6-1-5 15,3-6-4-15,0 0-9 16,-2 0-4-16,-6-3 25 16,-5-8 0-16,-5-3 7 15,-5 1-1-15,-7 0 6 0,-3 0-5 16,-3 5 9-16,-1 1 8 15,-2 3 3-15,0 2 7 16,0 2-18-16,0 0-3 16,3 0-7-16,5 4-20 15,6 10 20-15,5 2 0 16,6-2 0-16,3-1-1 16,0-3 1-16,-4-4-125 15,-4-6-251-15</inkml:trace>
  <inkml:trace contextRef="#ctx0" brushRef="#br0" timeOffset="12494.42">12648 13323 834 0,'0'0'133'16,"0"0"-91"-16,0 0 39 15,0 0 3-15,0 0-24 0,0 0 4 16,-13 2 1-16,13-2-18 16,0-4-18-16,0-8-12 15,0 1-16-15,1-2 3 16,14-1-6-16,0 3 2 15,6 1-5-15,3 4 5 16,-3 3-6-16,3 3 5 16,-5 0 1-16,-2 0 0 15,-1 3 0-15,-3 8 1 16,-2 4 0-16,-2 0 0 0,-5 1 1 16,-4-1-1-1,0 1 3-15,0-2-3 0,0 0 5 16,-1-1-6-16,-1-2 0 15,1-2-1-15,-1-5-2 16,2-3 2-16,0-1-2 16,0 0-15-16,0 0 15 15,0-4-47-15,0-9-21 16,0-2 63-16,0-2 3 16,5 0 5-16,4-3 3 15,1 2 11-15,-1-1 10 16,2 4 2-16,2 1-1 15,2 4-4-15,3 3-17 16,4 1 12-16,1 5-2 16,-1 1-10-16,2 0-1 0,-3 0-3 15,-3 1 0 1,-1 8 6-16,-2 3-5 0,-1 2-1 16,-1 2 22-16,-2 0 7 15,0 2-10-15,-3 0-12 16,1 2-2-16,3 0 1 15,-2-2-6-15,1-2-3 16,1-4-112-16,-6-5-84 16,-3-7-231-16</inkml:trace>
  <inkml:trace contextRef="#ctx0" brushRef="#br0" timeOffset="12928.34">13472 13255 1125 0,'0'0'21'15,"0"0"26"-15,0 0 4 16,-82 30 8-16,67-20-7 15,9 2-20-15,1 0-32 16,5-2 0-16,0 3 0 0,0-2 0 16,9-1-1-1,14-1-2-15,3-4-43 0,6-2 31 16,2-3 0-16,2 0-4 16,-5 0 18-16,-5-6-9 15,-9-5 10-15,-6-2 0 16,-3 0 3-16,-7 1 8 15,-1 1 63-15,0-2-44 16,-9 0 16-16,-9 2-15 16,0 2-29-16,-3 6 12 15,5 2-13-15,1 1 5 16,6 0-6-16,4 0 0 0,5 0-8 16,0 0-104-1,2 0-140-15,16 0-405 0</inkml:trace>
  <inkml:trace contextRef="#ctx0" brushRef="#br0" timeOffset="13860.83">13769 13198 920 0,'0'0'31'16,"0"0"-28"-16,0 0 34 15,108-31 32-15,-78 31-3 16,-7 0-36-16,-5 0-4 16,-3 12-8-16,-2 6 7 0,2 1 17 15,0 1-23 1,-3-1-11-16,-6 1 16 0,-3-5-19 16,-3-4 0-16,0-4-4 15,0-3-1-15,-5-1-4 16,-4-3-38-16,-1 0 2 15,0 0 23-15,4-7 4 16,0-6-7-16,6-4 15 16,0-3-5-16,0-1 10 15,12 2 4-15,2 0 1 16,-2 4 8-16,3 3-2 16,-1 2-8-16,2 3 3 0,2 2-1 15,0 2 5-15,3 2-8 16,0 1 3-16,-2 0-4 15,1 0 0-15,-4 0-1 16,-4 1 2-16,-2 10 4 16,1 5 3-16,-2 2 21 15,4 5-9-15,2-2 14 16,1 1-5-16,-2-2-24 16,-2-4 0-16,-6-6-6 15,-5-3 0-15,1-6-2 16,-2-1-34-16,0 0-11 15,0 0 20-15,0-3-37 16,0-11-9-16,0-1 39 0,0-2 34 16,1-2-1-16,7 4 5 15,5 1 15-15,-1 1 19 16,2 5-21-16,-1 1 8 16,0 2-20-16,2 2 4 15,-3 3 1-15,4 0-7 16,-3 0 5-16,0 0-4 15,-3 12 20-15,1 5 10 16,2 3-17-16,-1-1-6 16,3-1 25-16,-6-3-27 15,0-5 2-15,-4-5-11 16,-4-3 0-16,1-2 4 16,-1 0-1-16,1 0-2 15,2-4-1-15,0-12-5 0,2-3-2 16,6-5-1-1,3 1 3-15,-1 0 1 0,0 4-9 16,0 5 8-16,-1 6 3 16,-1 4-13-16,-1 4 14 15,2 0-10-15,1 0 11 16,3 11 4-16,2 0-4 16,3 2 0-16,2 3 0 15,1-2 5-15,2 0-3 16,-1-2-2-16,3 1 1 15,3-2-2-15,1-4-76 16,2-5-78-16,-8-2-189 16</inkml:trace>
  <inkml:trace contextRef="#ctx0" brushRef="#br0" timeOffset="14479.19">15159 13148 777 0,'0'0'136'0,"0"0"36"16,0 0-54-16,0 0-19 15,0 0-67-15,-103-23-3 16,73 24-22-16,5 9-2 16,8 4-8-16,7 0 3 15,6 1-7-15,4 3-7 16,0-4-34-16,16-3 12 16,5-3 9-16,9-5 14 0,6-3 10 15,5 0 4-15,0 0-1 16,-5-11 2-16,-7-2 0 15,-9 2-2-15,-8 1 6 16,-8 4 20-16,-4 3 44 16,0 3-25-16,0 0-36 15,0 0-9-15,3 18-22 16,9 3 22-16,5 2 0 16,5 0 3-16,2-4-3 15,-1-5 2-15,-3-7 2 16,-2-7 9-16,-1 0-12 15,2-7 6-15,6-15 30 16,3-6-32-16,2-7 1 0,-2-5 25 16,-6-6-19-16,-9-9 38 15,-13-4-33-15,0 0-6 16,-18 6-1-16,-6 14 3 16,5 10 38-16,-2 11-31 15,0 4-17-15,1 5 16 16,-3 2-15-16,2 3 0 15,6 4-4-15,2 0 7 16,5 0-11-16,2 0 4 16,1 13-3-16,2 12-1 15,3 9-3-15,0 11 7 16,11 6-1-16,8 0 3 16,4 0-3-16,4-5 1 15,3-6 0-15,3-7 1 0,-4-8-1 16,0-7-35-16,-6-8-58 15,-9-7-62-15,-5-3-153 16,-9 0-425-16</inkml:trace>
  <inkml:trace contextRef="#ctx0" brushRef="#br0" timeOffset="16628.13">17363 13129 536 0,'0'0'393'0,"0"0"-331"16,0 0 94-16,0 0-34 15,0 0-34-15,0 0-20 16,-79-16-20-16,41 16-35 16,-1 0 12-16,4 6-17 15,-1 4-6-15,5 5 3 16,-2 2-5-16,2 3 0 15,1 1-1-15,7-2-3 16,8-4 2-16,8-1-3 0,7-4-26 16,0 0-7-1,0-3-4-15,7-1 3 0,14-2 21 16,9-1 7-16,3-3 11 16,4 0 0-16,4 0 0 15,-1 0 2-15,0-3 2 16,-1-7-1-16,-3-4-1 15,-5-2-1-15,-7 1 8 16,-5-3-9-16,-7 2-16 16,-6-1-121-16,-4-2-119 15,-2 1-567-15</inkml:trace>
  <inkml:trace contextRef="#ctx0" brushRef="#br0" timeOffset="16927.66">17345 12907 1090 0,'0'0'79'16,"0"0"37"-16,0 0-15 16,0 0-9-16,0 0-41 15,0 0-41-15,21-3 0 16,-12 22 5-16,0 5-8 15,3 4 8-15,-6 1-12 16,-2 1-3-16,-2 0 3 16,1-2-3-16,-2 0-3 0,2 0-2 15,3-1-39-15,0 0 22 16,4-1-63-16,5-8-98 16,-1-6 61-16,0-6-349 15</inkml:trace>
  <inkml:trace contextRef="#ctx0" brushRef="#br0" timeOffset="17181.09">17715 13148 1030 0,'0'0'69'0,"0"0"-65"15,0 0 86 1,0 0-46-16,0 0-17 0,-8 73 9 16,5-58-24-16,3-3-11 15,0 4-1-15,0 0 0 16,8 1 2-16,5-2-8 16,1-4-12-16,-2-6-79 15,-2-5-43-15,-5 0-307 16</inkml:trace>
  <inkml:trace contextRef="#ctx0" brushRef="#br0" timeOffset="17367.54">17728 13036 893 0,'0'0'3'0,"0"0"-3"16,0 0-8-16,0 0-116 15</inkml:trace>
  <inkml:trace contextRef="#ctx0" brushRef="#br0" timeOffset="17727.61">18057 13100 969 0,'0'0'150'0,"0"0"-118"16,0 0 13-16,0 0 19 16,0 0-7-16,-99 57-35 15,81-39-5-15,8-1-17 16,10 0 0-16,0-3-4 15,6-1-17-15,18-1-33 16,5 1 2-16,9 0 26 16,5-2 18-16,-1 4 8 15,-6-4 0-15,-13-1 2 16,-9-1 1-16,-7 1-2 0,-7 2 24 16,-3 0-18-16,-21 0 7 15,-10-4-10-15,-12-2-4 16,-1-5 0-16,3-1-87 15,8 0-54 1,15-4-40-16,12-9-292 0</inkml:trace>
  <inkml:trace contextRef="#ctx0" brushRef="#br0" timeOffset="18079.12">18412 12971 741 0,'0'0'364'0,"0"0"-353"16,0 0 3-16,0 0 39 15,0 0 23-15,18 77-8 16,-10-50-19-16,-3 1-31 15,-2 3-2-15,-2 3-14 16,-1 3 6-16,0-2-6 16,0 0-2-16,0-3 0 15,0-6 4-15,0-2-4 0,0-4 0 16,8-3-3-16,7-3 1 16,4 1 2-16,7 0-5 15,5-3 3-15,3 0-5 16,5-8-32-16,-3-4-93 15,-5 0-141-15</inkml:trace>
  <inkml:trace contextRef="#ctx0" brushRef="#br0" timeOffset="18291.15">18604 13275 1058 0,'0'0'67'16,"-82"3"43"-16,42 2 26 16,5-1-55-16,13-1-41 15,9 0-33-15,8-2-7 16,5 0-6-16,0-1-94 16,9 0-155-16,19 0-289 15</inkml:trace>
  <inkml:trace contextRef="#ctx0" brushRef="#br0" timeOffset="18479.16">19119 13315 1290 0,'0'0'49'15,"0"0"31"-15,0 0 24 16,0 0-80-16,0 0-24 15,0 0-4-15,0 4-37 16,0-4-161-16,0 0-238 16</inkml:trace>
  <inkml:trace contextRef="#ctx0" brushRef="#br0" timeOffset="19396.84">20629 13260 918 0,'0'0'153'0,"0"0"-53"0,0 0-1 16,0 0-11-16,0 0-41 15,0 0-11-15,-82-5-5 16,50 15-19-16,4 2-10 16,4 2-4-16,11-1 2 15,4 2-6-15,5 2 6 16,4-1-10-16,0 1 1 16,19 0-3-16,9-3-28 15,6-2 31-15,9-1-4 16,2-4-21-16,3-4-14 15,-2-3 15-15,0 0-3 16,-8-3 32-16,-7-8-2 16,-6-1 6-16,-8-2 1 0,-5 1 9 15,-8 3 21 1,-2 3-3-16,-2 3 4 0,0 4 1 16,0 0-27-16,0 0-6 15,0 0-12-15,1 8 1 16,10 5 9-16,10 1 2 15,7 0 0-15,8-3 0 16,4-4 0-16,2-3-1 16,-2-4 1-16,1 0 0 15,0-1 4-15,-7-13 0 16,-7-3-2-16,-12 0 19 16,-10-1 40-16,-5-3 17 0,0 0-35 15,-9 0-31-15,-13 1 6 16,-7 5-17-16,-2 5-1 15,1 8 0-15,2 2-1 16,7 0 0-16,4 0-2 16,8 0-14-16,5 7-48 15,4 1-53-15,0-2-65 16,18-3-183-16</inkml:trace>
  <inkml:trace contextRef="#ctx0" brushRef="#br0" timeOffset="19634.63">21430 13275 1106 0,'0'0'24'0,"0"0"32"16,0 0 46-16,0 0-41 15,0 0-21-15,0 0-23 16,-2 78-12-16,2-61 5 15,8 2-10-15,5-1 0 16,5 1-3-16,-2-2-3 16,-4-2 1-16,-1-7-91 15,-6-6-70-15,-5-2-239 16</inkml:trace>
  <inkml:trace contextRef="#ctx0" brushRef="#br0" timeOffset="19828.11">21452 13177 558 0,'0'0'576'15,"0"0"-576"-15,0 0-9 16,0 0 4-16,0 0-75 15,0 0-390-15</inkml:trace>
  <inkml:trace contextRef="#ctx0" brushRef="#br0" timeOffset="20085.58">21700 13215 1045 0,'0'0'1'16,"0"0"48"-16,0 0 45 16,0 0-25-16,36 89-24 15,-23-68-19-15,3 1-1 16,-2 1-13-16,-1 0-9 16,1 0 4-16,2 0-6 15,-2-3 4-15,-2-3-10 16,-2-4 5-16,-7-5-91 0,-3-3-58 15,0-5-236 1</inkml:trace>
  <inkml:trace contextRef="#ctx0" brushRef="#br0" timeOffset="20270">21634 13379 964 0,'0'0'20'0,"0"0"-18"0,90 19 14 15,-46-13-16-15,4-5-46 16,0-1-93 0</inkml:trace>
  <inkml:trace contextRef="#ctx0" brushRef="#br0" timeOffset="20658.96">22083 13318 829 0,'0'0'184'0,"0"0"-106"15,0 0 46-15,0 0-111 16,0 0 16-16,0 0 8 0,0 51 1 16,6-30 4-1,0-2-19-15,2 2-5 0,-2-5-17 16,-2-2 7-16,-1-6-9 15,-1-4 2-15,-1-3 4 16,1 1-1 0,-1-2-4-16,6 0-3 0,7 0-1 15,7-2 4-15,7-11-4 16,5 1 4-16,-2-4 0 16,-1 2 0-16,-6 0 0 15,-1 1 0-15,-6 3 0 16,-3 5 4-16,-3 2-6 15,-1 3 2-15,0 0 0 16,2 6 11-16,1 9-8 16,1 2 7-16,1 1-10 15,-2-2 5-15,-1-3-10 16,-3-6 5-16,-4-6-222 0,-5-1-434 16</inkml:trace>
  <inkml:trace contextRef="#ctx0" brushRef="#br0" timeOffset="21743.05">23581 13526 518 0,'0'0'511'16,"0"0"-455"-16,0 0 44 16,0 0-26-16,0 0-53 15,0 0-19-15,6-50 13 16,3 43-2-16,3 1-9 0,3 3-4 16,4 3 0-16,1 0 0 15,4 0 0-15,-2 6 0 16,-2 4 2-16,-4 3-1 15,-4 0 0-15,-2 2 2 16,-5 0 1-16,-4 1-4 16,-1-2 0-16,0-3 1 15,0-1 4-15,0-3-5 16,0-3 1-16,0-4 4 16,0 0-4-16,0 0 9 15,0 0-4-15,8-10-6 16,2-5-1-16,6-3-5 15,2-4 6-15,2 1 4 16,4 2 5-16,-1 2 14 16,1 3 18-16,-3 4-3 15,-3 7-4-15,-4 3-17 0,-1 0-5 16,1 3-5-16,0 11-7 16,1 3 7-16,0 1-2 15,-3 0-4-15,0-1 4 16,-3-1-5-16,-3-6 0 15,-3-2 4-15,-2-3-2 16,1-1 0-16,0-4-2 16,-2 1 0-16,3-1 1 15,0 0 0-15,1 0 0 16,5-7-1-16,0-6-13 16,1-1 5-16,1 0 2 15,1-3 1-15,0 2 2 16,2-1 5-16,0 2-2 0,2 4 1 15,-1 3 2-15,2 3-3 16,-2 4 0-16,6 0 3 16,1 0 0-16,3 5-3 15,3 5 1-15,-2 3 2 16,1 1-3-16,-3 1-2 16,-4 2 1-16,-3 0 1 15,1-1 5-15,0 0 1 16,3-4 0-16,2-3-5 15,3-5-1-15,-2-4-47 16,-2 0-167-16,-3-10-52 0,-5-7-245 16</inkml:trace>
  <inkml:trace contextRef="#ctx0" brushRef="#br0" timeOffset="22579.62">24782 13438 838 0,'0'0'171'0,"0"0"-23"16,0 0-11-16,0 0-42 15,0 0-29-15,0 0-23 16,-100-27-4-16,68 28 0 16,6 8-20-16,4-1-11 15,7 2-4-15,7 3-4 16,5 3-1-16,3 0-2 0,5 1-1 16,17 1 4-1,8-1 0-15,7-4-8 0,9-1-24 16,7-5-41-16,5-6-14 15,2-1-35 1,-2 0-22-16,-6-5 73 0,-6-8 43 16,-4-4 22-16,-6 0 6 15,-9 0 26-15,-11 4 40 16,-10 3 70-16,-6 3-20 16,0 0-24-16,-1-1-16 15,-16 2-50-15,-7 0 3 16,-6 5-22-16,1 1 2 15,2 0-7-15,6 0 1 16,9 0-4-16,4 1 1 16,5 11-7-16,3-1 7 0,0 3-9 15,11 0-2-15,11-1 4 16,4-2 5-16,3-1-1 16,3-3 3-16,-2-3-2 15,-3-4 0-15,-3 0-24 16,-7-3 11-16,-3-9 12 15,-4-1 3-15,-1-1 4 16,-4 3-1-16,1 2 2 16,-5 4 12-16,1 2 7 15,-1 3-4-15,1 0-20 16,3 0 0-16,1 3 0 16,7 9 0-16,-2 2 0 15,3 2 0-15,1-2 0 16,0-4 0-16,-3-3-2 0,1-4 2 15,-2-3-1-15,-1 0-4 16,0-2 5-16,-4-9 2 16,-1 1 1-16,-2 0-2 15,-2 0 0-15,1 3 0 16,-1 0 6-16,-1 3-3 16,0 3 0-16,0-1 6 15,0 2-10-15,0 0 0 16,0 0-4-16,0 0 2 15,0 0 2-15,0 0 0 16,0 0-8-16,0 0 6 0,0 0-17 16,0 0 14-16,0 0 2 15,0 0-16-15,0 2 0 16,0-1 3 0,0-1 2-16,0 0 1 0,0 0-22 15,0 0-19-15,0 2-65 16,0-2-37-16,0 1-35 15,0-1-167-15</inkml:trace>
  <inkml:trace contextRef="#ctx0" brushRef="#br0" timeOffset="23096.64">25415 13491 793 0,'0'0'69'15,"0"0"78"-15,0 0-53 0,0 0-20 16,0 0-13-16,0 0-16 15,1-8 21-15,8 5-30 16,-1 0-6 0,-1 2 13-16,2-2-21 0,4 2-13 15,1 1 0-15,4 0-8 16,-3 0-1-16,0 0 7 16,-2 0-5-16,0 7 1 15,-2 4 11-15,0 4 13 16,-1 1 5-16,-1 2-14 15,-3-1-15-15,-2 2 6 16,-1-4-7-16,2-4-2 16,-4-2 0-16,-1-5 2 0,0-3-2 15,0-1 3-15,0 0-3 16,0 0 5-16,0-5-5 16,3-8-16-16,3-2 9 15,3-5 6-15,4-1 1 16,7-1 1-16,2 1 1 15,2 5 11-15,-1 0-9 16,-2 6-2-16,2 4 7 16,0 5-4-16,-1 1-5 15,2 0 0-15,-2 0 0 16,-7 7 3-16,-1 5-3 16,-7 0 0-16,-2 5 0 15,-2 1 2-15,0-1-2 16,-3 0 0-16,0-4 1 0,0-4-7 15,0-3-13-15,0-1-150 16,0-4-159-16</inkml:trace>
  <inkml:trace contextRef="#ctx0" brushRef="#br0" timeOffset="23643.59">26579 13363 1069 0,'0'0'29'15,"0"0"18"-15,0 0 32 0,0 0 30 16,0 0-51-16,0 0-12 15,47 48-20-15,-44-29-4 16,-3 4-1-16,0 1-10 16,0 0-4-16,0 0 0 15,-3-1-6-15,2-3-1 16,1-4 0-16,0 0-1 16,0-1 0-16,10 0 2 15,5-1 2-15,6-3-3 16,3-2 4-16,6-4-8 15,1-2 4-15,2-3-33 16,-2 0-12-16,-3-1-8 16,-1-11-62-16,-10 0 19 0,-5-2-12 15,-9 1-116 1,-3 0-450-16</inkml:trace>
  <inkml:trace contextRef="#ctx0" brushRef="#br0" timeOffset="23834.63">26905 13504 946 0,'0'0'66'0,"0"0"27"15,0 0 26-15,0 0-7 16,0 0-19-16,0 0 2 16,-92 5-49-16,50-5-36 0,5 0-3 15,7 0-7 1,6 0-44-16,10-4-122 0,8-1-69 15,6-5-190-15</inkml:trace>
  <inkml:trace contextRef="#ctx0" brushRef="#br0" timeOffset="24045.03">27032 13334 1076 0,'0'0'22'0,"0"0"75"15,-96 3-54-15,58-3-42 0,2 0-1 16,5 0-3-16,7 0-49 16,10 0-66-16,11 0-167 15</inkml:trace>
  <inkml:trace contextRef="#ctx0" brushRef="#br0" timeOffset="24613.62">27463 13175 986 0,'0'0'59'16,"0"0"40"-16,0 0 22 15,0 0-7-15,0 0-48 16,-95-29-49-16,52 26 4 16,5 3-17-16,7 0 5 15,9 0-9-15,8 3-2 16,5 5-1-16,3 2-5 15,5 4-3-15,1 3 4 16,0 2-2-16,3 3 9 16,8 0-1-16,0 3 0 0,1 1 1 15,-2 5 0 1,1 5 0-16,-1 3 8 0,-5 4-6 16,-4-3 10-16,-1 1 11 15,0 0-15-15,-10-3-1 16,-2-2-7-16,0-4 1 15,-1-5 4-15,3-7-5 16,4-5 1-16,3-4-2 16,3-2 0-16,0-4-1 15,0-2-7-15,6 0 9 16,10-3 0-16,4 0 0 16,4 0 2-16,3 0-1 0,1-8-1 15,1 1 0-15,-1 1 0 16,-2 2 0-16,0 2-3 15,0 1-10 1,-6-3-80-16,-1-2-44 0,-8-5-69 16</inkml:trace>
  <inkml:trace contextRef="#ctx0" brushRef="#br0" timeOffset="24863.48">27556 13532 1085 0,'0'0'5'0,"0"0"70"0,0 0 32 16,0 0-30-16,0 0-3 16,0 0-28-16,29 62-8 15,-27-41-27-15,-1 2-10 16,3-2 3-16,-1 2-4 15,1-2-4-15,5-3-61 16,4-3-51-16,-1-8-96 16,-1-7-308-16</inkml:trace>
  <inkml:trace contextRef="#ctx0" brushRef="#br0" timeOffset="25380.26">27630 13493 812 0,'0'0'244'0,"0"0"-215"16,0 0 118-16,0 0-64 16,0 0-22-16,35-75-28 15,-18 65 2-15,7 3-16 16,5 3-19-16,2 3-1 15,-1 1-3-15,-8 0 0 16,-1 0 0-16,-6 8-4 16,-2 4 8-16,-6 1-1 0,-3 3 1 15,-4 1 0 1,-4 1 11-16,-22 0-11 0,-8 1 13 16,-3-2 0-16,1-3-7 15,7-3 14-15,10-4-15 16,10-4 5-16,7 0-9 15,2-3-1-15,0 0-8 16,16 0-7-16,6 0-11 16,2 0-14-16,-1 0 14 15,-4 0 3-15,-2 0 23 16,-2 3-2-16,0 9 2 16,-4 5 1-16,-5 3 3 0,-3 0 13 15,-3 0-7-15,-5-4-9 16,-17 0 9-16,-8-5-9 15,-3-2 2-15,6-4-3 16,5 0-46-16,11-2-65 16,6-1 8-16,5 0-105 15,1-2-98-15</inkml:trace>
  <inkml:trace contextRef="#ctx0" brushRef="#br0" timeOffset="25677.81">28076 13803 1046 0,'0'0'108'0,"0"0"-3"16,0 0 13-16,0 0-64 16,0 0 28-16,0 0-28 15,-11 34-21-15,2-13-8 16,-1 3-14-16,3 0-3 15,3 3-7-15,4 0 2 16,0 0 0-16,0 1-3 16,17-2 2-16,7 2-3 15,1-4 2-15,-3-6-2 16,2-6-39-16,-2-6-52 16,-3-6-62-16,2 0-99 15,-7-6-385-15</inkml:trace>
  <inkml:trace contextRef="#ctx0" brushRef="#br0" timeOffset="25858.15">28234 14002 804 0,'0'0'380'0,"0"0"-351"16,-87-11 93-16,54 5-82 15,0-2-33-15,3 1-14 16,3-1-17-16,5-1-137 16,11 2-233-16</inkml:trace>
  <inkml:trace contextRef="#ctx0" brushRef="#br0" timeOffset="26577.08">28257 13314 779 0,'0'0'160'0,"0"0"-148"16,0 0 50-16,0 0-37 15,110-6-4-15,-68 6-5 16,3 0-11-16,-5 0 3 15,-2 0-7-15,-7 0-1 16,-7 0 12-16,-7 0-11 0,-6-1 27 16,-3 1-4-1,-1 0-12-15,-3 0 17 0,1 0 1 16,-1 0-3-16,-1 8 14 16,-3 3-36-16,3 3 15 15,-3 6-3-15,2 1-6 16,0 5 12-16,-1 0-12 15,-1 1-10-15,2 3 15 16,0 1-14-16,0 2 0 16,1 6-2-16,3 2 0 15,1 8 2-15,2-1-2 16,3-1 1-16,0-2-1 0,-2-9 4 16,-4-1-4-1,-3-7 0-15,-3-2 2 0,0-2-3 16,0-1 1-16,-9-3 0 15,-1-5-1-15,-1-4 1 16,-3-3-3-16,-3-6-10 16,-5-2 5-16,-3 0 8 15,-4 0 0-15,1-4 0 16,2-6 5-16,6 0-5 16,5 2 0-16,9 3-2 15,3-2 0-15,3-2-3 16,0-2-121-16,1-2-160 15</inkml:trace>
  <inkml:trace contextRef="#ctx0" brushRef="#br0" timeOffset="26840.29">29283 13697 1048 0,'0'0'52'0,"0"0"-51"16,0 0 87-16,0 0-63 0,0 0 5 15,-83 0-19-15,65 4-7 16,2 1-4-16,5-4-8 15,2 3-139-15,8 1-326 16</inkml:trace>
  <inkml:trace contextRef="#ctx0" brushRef="#br0" timeOffset="27042.69">29209 13884 929 0,'0'0'24'0,"0"0"-2"15,0 0 34-15,-92 0-33 0,84-5-22 16,8 1-1-16,0-3-21 16,22-2-207-16</inkml:trace>
  <inkml:trace contextRef="#ctx0" brushRef="#br0" timeOffset="27442.46">29716 13734 1213 0,'0'0'0'0,"0"0"-9"15,0 0 9-15,0 0 10 16,0 0 10-16,0 0-11 16,0 20 20-16,-6-1-24 15,-3 7 6-15,6 4-7 16,3-1-4-16,0 4 6 16,9-3-6-16,9-5 2 15,6-9-5-15,6-6 3 16,1-8-12-16,0-2-34 15,-1-6-27-15,-5-12 62 16,-8-3 11-16,-4-6 20 16,-5-6 38-16,-7-4 3 0,-1-5-21 15,-4 6-8-15,-17 5-12 16,-6 9 23-16,-4 11-12 16,-9 10-26-16,-11 1-5 15,-9 0-15-15,3 4-190 16,7-1-390-16</inkml:trace>
  <inkml:trace contextRef="#ctx0" brushRef="#br0" timeOffset="28221.74">30298 13950 82 0,'0'0'857'16,"0"0"-846"-16,0 0 24 15,0 0 47-15,0 0-45 16,0 0 3-16,-3 65-7 15,-10-46-28-15,-4-4-5 16,-5-7-152-16</inkml:trace>
  <inkml:trace contextRef="#ctx0" brushRef="#br0" timeOffset="29841.89">4890 15014 740 0,'0'0'119'15,"0"0"-8"-15,0 0-25 16,0 0-20-16,0 0-13 16,0 0 7-16,-16-31-2 15,16 30-14-15,0-4-19 16,6 3-6-16,7 2-4 15,5 0 11-15,3 0-21 16,4 11 6-16,-1 11 22 16,1 4-28-16,-5 6 10 0,2 0-12 15,-8 0 3 1,1-3-5-16,-6-5-1 0,-3-3 1 16,-2-6 1-16,0-7 0 15,-1-5-2-15,-1-3 0 16,4 0-23-16,6-11 14 15,0-9-2 1,-2-6 11-16,-2 0-3 0,2-5 4 16,1-3-1-16,-4-6 0 15,2-5 4-15,-5-1-3 16,-1 4 0-16,-1 7-1 16,-2 13 2-16,3 10-2 0,0 6 0 15,-3 6 0-15,3 0-18 16,3 0-90-16,3 13-20 15,1 7-89-15,-1 1-334 16</inkml:trace>
  <inkml:trace contextRef="#ctx0" brushRef="#br0" timeOffset="30358.85">5448 15101 776 0,'0'0'115'0,"0"0"-52"0,0 0 73 15,0 0-37-15,0 0-38 16,85-43 15-16,-79 30-25 16,-3 2 10-16,-3 1-9 15,0 3-43-15,-1 2 23 16,-17 5-15-16,-5 0-16 15,-7 9-2-15,-1 11-6 16,1 5 5-16,5 0 1 16,12 1-10-16,7 1 9 15,6-2-11-15,0-2-22 16,7-5 4-16,14-5-28 0,9-7 43 16,1-5 4-1,2-1-20-15,-2 0 25 0,-7-7-2 16,-3-4 9-16,-9-1-5 15,-1-2 10-15,-6 0 3 16,-3 3 2-16,-2 2-4 16,0 2 38-16,0 6 1 15,0 1-10-15,0 0-7 16,0 0-28-16,0 0-18 16,0 10 7-16,0 5 11 15,1 0-3-15,7 3 3 16,4 0-11-16,4 0-2 15,6 1-25-15,1-3 22 16,2-7-60-16,2-6-104 16,-3-3-383-16</inkml:trace>
  <inkml:trace contextRef="#ctx0" brushRef="#br0" timeOffset="30659.81">5802 15143 741 0,'0'0'157'0,"0"0"-95"16,0 0 22-16,0 0-22 16,0 0-14-16,0 0-13 0,94-18-8 15,-75 20-16 1,0 9-1-16,-2 2-9 0,-5 2 1 15,-8-2-2-15,-4 0-6 16,0-5-24-16,-1-2-3 16,-11-5-19-16,3-1-32 15,3 0-77-15,3-10-102 16,3-7 69-16,0-2 91 16,3-7 69-16</inkml:trace>
  <inkml:trace contextRef="#ctx0" brushRef="#br0" timeOffset="31340.9">6434 14675 671 0,'0'0'148'0,"0"0"-28"0,0 0 24 16,0 0-17-16,0 0-62 15,0 0 64-15,-7-14-101 16,-11 14-25-16,3 0 6 16,-1 0-7-16,5 0 5 15,1 1-7-15,7 8-4 16,1 1 2-16,1 3-4 16,1 1 4-16,0 3 1 15,0 4 1-15,0 1 0 16,6 7 0-16,6 3-2 15,-2 3 2-15,3 6 0 16,-2 2-1-16,-2 2 1 16,-3-1 0-16,-4-4 0 0,-2-3-1 15,0-4 1 1,0-5 0-16,0-1-2 0,-6 0 0 16,-2 1 1-16,5-3-6 15,3-2-7-15,0-8-17 16,0-3-8-16,0-6 14 15,0-1 1-15,3-4 10 16,0-1 12-16,0 0-5 16,3 0 7-16,4 0 1 15,1 0 0-15,1-4-1 16,4 0 0-16,-4 1 0 16,0 0 0-16,0 2 0 0,1 1-2 15,-1 0-18 1,-1 0-43-16,7 0-1 0,1 3-31 15,-4-3-228-15</inkml:trace>
  <inkml:trace contextRef="#ctx0" brushRef="#br0" timeOffset="31866.18">6691 15133 784 0,'0'0'169'16,"0"0"-20"-16,0 0-41 15,0 0-44-15,0 0-36 16,0 0-19-16,12 0 2 16,-6 10 11-16,1 2-12 15,-1 2-3-15,-1 6-7 16,2 1 2-16,1 2 2 15,-2-2-4-15,-2-5-2 16,-2-3-36-16,-2-4-69 16,0-5-92-16,-11-4-488 0</inkml:trace>
  <inkml:trace contextRef="#ctx0" brushRef="#br0" timeOffset="32419.86">6651 15069 857 0,'0'0'32'16,"0"0"45"-16,0 0 22 0,0 0-55 15,19-79-34-15,-7 65 1 16,2 3-7-16,3 1-3 15,1 3-2-15,2 4 0 16,-1 1 0-16,1 2 1 16,-3 0-1-16,-3 2-3 15,-2 9 4-15,-3 3 0 16,-5 4 5-16,-4 5-4 16,0 1 10-16,-10-1 12 15,-11-1 1-15,1-5-5 16,1-6-19-16,8-3 1 15,4-6 4-15,3-2-4 16,4 0 8-16,0 0 4 16,0 0-9-16,0-2-4 15,10-4-6-15,5-1 2 0,6 5 3 16,0-1-6-16,4 3 7 16,-1 0-1-16,-3 2 3 15,-6 11-3 1,-5 1 2-16,-4 4-1 0,-3 0 7 15,-3 2-5-15,0 0 3 16,0-1 0-16,-9-4-3 16,-3-2 2-16,2-5-4 15,1-3 0-15,-1-2 1 16,2-3-1-16,5 0-18 16,0 0-41-16,3 0-111 15,0-7-256-15</inkml:trace>
  <inkml:trace contextRef="#ctx0" brushRef="#br0" timeOffset="32714.69">7127 15254 893 0,'0'0'113'16,"0"0"1"-16,0 0 3 15,0 0 12-15,0 0-51 16,0 0-23-16,19 62-12 16,-19-44-18-16,0 0-24 0,0-1 6 15,0-1-6-15,0-2-1 16,0-1 0-16,0 0-6 16,3-1 2-16,13 1 4 15,1-3-9-15,5-5-43 16,-3-5-50-16,1 0-43 15,-4-5-92-15,-7-10-709 16</inkml:trace>
  <inkml:trace contextRef="#ctx0" brushRef="#br0" timeOffset="32924.36">7274 15337 778 0,'0'0'261'0,"0"0"-163"16,0 0 7-16,-107 13-1 16,72-4-27-1,7 0-19-15,7-5-26 0,8-1-22 16,1-3-10-16,6 0-31 16,0-6-177-16,6-15-129 15</inkml:trace>
  <inkml:trace contextRef="#ctx0" brushRef="#br0" timeOffset="33645.64">7083 14750 551 0,'0'0'135'0,"0"0"-26"0,0 0-52 16,0 0-7-16,0 0-32 15,0 0-1-15,94-69-7 16,-56 59-3-16,2 3 9 15,0 3 1-15,-4-1 5 16,-2 5 0-16,-8 0-6 16,-7 0 12-16,-7 7-1 15,0 9-3-15,-2 4 31 16,-4 5-26-16,2 3-4 16,-2 2 10-16,1 3-25 15,1 0-7-15,-2 7 5 16,0-1-8-16,-2 3 15 15,2-1-9-15,-5 1 4 16,-1 0 7-16,2 0-8 16,-1-2-7-16,-1-3-2 0,0 1-1 15,0-3 1 1,0-2 0-16,0-3 1 0,0-4-4 16,0-5 2-16,0 0-4 15,5-4 5-15,6 1-8 16,0-2 6-16,1 1 2 15,-3-3 0-15,-4-1 1 16,-1-1 3-16,-4-3-4 16,0-1 2-16,0-1 1 15,0-1 4-15,0 0 1 16,0-1 2-16,-7-2 11 16,-10-3-16-16,-8 0 6 0,-3 0 12 15,-4 0-19 1,1 0 3-16,4 0 11 0,5-1-12 15,8-1 3-15,8-1-8 16,6-2-1-16,0-2 0 16,0-6-26-16,15-3-63 15,6-2-58-15,4-4-36 16,2-3-465-16</inkml:trace>
  <inkml:trace contextRef="#ctx0" brushRef="#br0" timeOffset="33922.68">8336 14958 506 0,'0'0'403'0,"0"0"-311"15,0 0 16-15,0 0 14 16,0 0 6-16,0 0-91 16,-4-5-17-16,-14 15-9 15,2 0 0-15,5-3-11 16,2-1-19-16,-2-2-66 16,-3 0-43-16,0 2-65 15,1 1-228-15</inkml:trace>
  <inkml:trace contextRef="#ctx0" brushRef="#br0" timeOffset="34140.96">8347 15125 781 0,'0'0'121'0,"0"0"49"15,0 0-69-15,0 0-2 16,0 0-6-16,-108 44-25 15,77-44-32-15,6 0-20 16,4 0-14-16,10 0-4 16,8-6 0-16,3-7-130 0,2-4-138 15,19-2-811-15</inkml:trace>
  <inkml:trace contextRef="#ctx0" brushRef="#br0" timeOffset="34506.71">8794 14849 579 0,'0'0'315'0,"0"0"-250"16,0 0 28-16,0 0-9 0,0 0 6 15,0 0-59-15,42 13 26 16,-34 7-30-16,-2 6 21 16,-3 2 1-16,-3 2-9 15,0-1-5-15,-6 1-2 16,-5 0-20-16,1-1 3 16,-3 1-7-16,2-4-8 15,6 0 2-15,4 2-1 16,1 0-2-16,0 0 0 15,17-3-4-15,5-2 3 16,5-5 0-16,-2-7-6 16,-4-6-42-16,-3-5-114 0,-9-2-154 15</inkml:trace>
  <inkml:trace contextRef="#ctx0" brushRef="#br0" timeOffset="34719.16">8941 15100 1042 0,'0'0'123'0,"0"0"-46"16,-112 14 67-16,73-4-36 0,12-1-78 15,8-4-20-15,8 0-10 16,6-5 0-16,5 0-31 15,0 0-204-15,17 0-512 16</inkml:trace>
  <inkml:trace contextRef="#ctx0" brushRef="#br0" timeOffset="34917.92">9524 15192 1225 0,'0'0'134'0,"0"0"20"16,0 0-57-16,0 0-24 0,0 0-53 15,0 0-15-15,13-3-5 16,-13-4-8-16,-14-3-151 16,-25-7-414-16</inkml:trace>
  <inkml:trace contextRef="#ctx0" brushRef="#br0" timeOffset="39680.01">5848 17059 835 0,'0'0'44'0,"0"0"87"16,0 0-75-16,0 0-1 15,0 0 22-15,0 0-38 16,0 0-18-16,-8-13-6 16,8 7-15-16,5-2-7 15,13-2-94-15,6-1-128 0</inkml:trace>
  <inkml:trace contextRef="#ctx0" brushRef="#br0" timeOffset="39889.03">6287 16888 834 0,'0'0'108'15,"0"0"37"-15,0 0-93 16,0 0 4-16,0 0-10 0,0 0-33 16,-21-44-5-16,10 38-8 15,-2-3-142-15,-5-7-289 16</inkml:trace>
  <inkml:trace contextRef="#ctx0" brushRef="#br0" timeOffset="40106.04">6096 16558 992 0,'0'0'117'15,"0"0"-37"-15,0 0-79 16,0 0-1-16,0 0 1 0,0 0 0 15,0 0-2-15,40 10-125 16,-24-4-315-16</inkml:trace>
  <inkml:trace contextRef="#ctx0" brushRef="#br0" timeOffset="40610.08">6779 16640 641 0,'0'0'112'0,"0"0"14"16,0 0-36-16,0 0-22 15,0 0 2-15,85-54-22 16,-70 54-8-16,0 0-19 16,0 0-7-16,1 7-5 15,-1 11 4-15,0 5 26 16,-6 6 1-16,-1 5-14 0,-7 5-13 16,-1 0-7-16,0 1-5 15,0-1 5-15,0-4-6 16,-1-2 1-16,-1-8-3 15,2-4 1-15,0-2-3 16,0-8-9-16,3 0-2 16,9-2 7-16,0-4 0 15,6-2 5-15,-2-3 0 16,2 0-4-16,-3 0 6 16,3-4-2-16,1-7 3 15,1 1-1-15,-1-1 1 16,5-1 0-16,-8 4-1 15,-1-2 1-15,-3 1-12 16,-6 1-78-16,-1-2-117 0,-4 1-573 16</inkml:trace>
  <inkml:trace contextRef="#ctx0" brushRef="#br0" timeOffset="40830.64">7201 16785 843 0,'0'0'203'15,"0"0"-93"-15,0 0-44 16,0 0-2-16,0 0-28 16,-89 6-31-16,65 1 3 0,6-2-8 15,3 0-10-15,6-4-55 16,4-1-96-1,5 0-268-15</inkml:trace>
  <inkml:trace contextRef="#ctx0" brushRef="#br0" timeOffset="41072.19">7245 16572 506 0,'0'0'298'0,"0"0"-144"15,0 0-39-15,0 0-36 16,-83 19-1-16,46-3-26 16,0 0-44-16,1-2-8 15,5-4-4-15,8-5-134 16,11-5-107-16</inkml:trace>
  <inkml:trace contextRef="#ctx0" brushRef="#br0" timeOffset="41823.26">8093 16164 225 0,'0'0'468'0,"0"0"-326"15,0 0-7-15,0 0-49 16,0 0-8-16,0 0-4 16,-41-28 5-16,18 28-45 15,-7 0-1-15,-4 0-10 16,-3 2-5-16,1 4 6 15,3 2 2-15,8-2-2 16,10 0 1-16,7-3-19 16,7-2-2-16,1 5-4 15,0 1-8-15,0 4 8 16,9 3 0-16,3 2 1 16,3 3-1-16,1 3 0 0,0 3 0 15,0 3 0 1,-2 6 0-16,0 3 0 0,-4 5 0 15,-2 3 3-15,-4 5 0 16,1 2-3-16,-2 2 0 16,-2-1-2-16,1 4 4 15,-2-1-2-15,0 0 0 16,1-2 0-16,9-7 2 16,-2-6-2-16,4-8-3 15,-2-8 3-15,-4-7-13 16,0-9-13-16,-4-5 1 15,-1-4 14-15,2 0 3 0,-1 0-3 16,8 0 8-16,4-9 3 16,2-2 0-16,-1-2-1 15,4 2 1-15,-1 1-4 16,2 0 0-16,0 2-15 16,0 3-1-16,4-2-35 15,0 5 8-15,-3-1 11 16,1 0-80-16,-1-1-220 15</inkml:trace>
  <inkml:trace contextRef="#ctx0" brushRef="#br0" timeOffset="42134.45">8393 16672 956 0,'0'0'99'16,"0"0"3"-16,0 0-95 15,0 0 48-15,0 0-20 16,0 0-11-16,-12 93-14 0,12-57-6 15,5-1-4 1,11-2 0-16,-1-5-6 0,0-9-17 16,0-8-69-16,-5-7-97 15,-4-4-673-15</inkml:trace>
  <inkml:trace contextRef="#ctx0" brushRef="#br0" timeOffset="42658.41">8377 16682 889 0,'0'0'117'0,"0"0"3"0,0 0-51 15,0 0 20-15,0 0-19 16,-25-78-44-16,25 58-6 15,0 2-20-15,3 4 0 16,14 6-3-16,4 4 0 16,2 2-5-16,-1 2 6 15,3 0-10-15,-5 0 3 16,1 0 8-16,-7 11-8 16,-6 3 7-16,-8 6 1 15,0 4 1-15,-12 3 10 16,-12 1-9-16,-6-1 1 15,2-7-2-15,9-5 3 16,8-6 0-16,8-8-3 16,3-1 0-16,0 0-3 0,0 0-5 15,12 0 3 1,9-4-6-16,6-2-4 0,1 4 14 16,2 2-2-16,-4 0 3 15,-1 0-2-15,-4 9 2 16,-9 5 0-16,-4 3 7 15,-8 2 2-15,0 2 12 16,-5-1-11-16,-13-1-9 16,-5 1 5-16,1-7-6 15,1-3-3-15,3-5-67 16,8-3-56-16,8-2-71 0,2 0-293 16</inkml:trace>
  <inkml:trace contextRef="#ctx0" brushRef="#br0" timeOffset="42977.78">8738 16851 1008 0,'0'0'141'15,"0"0"-47"-15,0 0-55 16,0 0 59-16,0 0-70 15,0 0 9-15,18 16-6 16,-15-1-3-16,1 4 4 0,1 2-25 16,2 0-6-16,1 0-2 15,-2 2 8-15,2-2-8 16,0 0 1-16,0-3 0 16,5-3-1-16,0-4 2 15,1-3-2-15,5-6-1 16,0-2-17-16,1 0-69 15,-1-7-65-15,-5-9-48 16,1 2-106-16</inkml:trace>
  <inkml:trace contextRef="#ctx0" brushRef="#br0" timeOffset="43173.89">9021 16923 873 0,'0'0'200'16,"0"0"-42"-16,0 0-53 16,0 0-26-16,-94-1-43 15,55 9-2-15,1 0-24 16,10-2-10-16,8-2 0 16,8-1-88-16,9-3-93 15,3 0-163-15</inkml:trace>
  <inkml:trace contextRef="#ctx0" brushRef="#br0" timeOffset="44194.59">9430 16915 856 0,'0'0'90'0,"0"0"43"15,0 0-124-15,0 0 24 16,0 0 7-16,-101 19-25 16,74-10-10-16,5-2-4 15,5-4-1-15,5 0-43 0,5-3-92 16,5 0-317-16</inkml:trace>
  <inkml:trace contextRef="#ctx0" brushRef="#br0" timeOffset="44440.17">9405 17001 772 0,'0'0'26'0,"0"0"95"0,0 0-71 16,0 0 64-16,0 0-49 15,0 0-17-15,-94 26-20 16,74-23-18-16,1-3-9 16,7 0-2-16,5 0-9 15,5 0-91-15,2-8-71 16,0-5-487-16</inkml:trace>
  <inkml:trace contextRef="#ctx0" brushRef="#br0" timeOffset="45040.98">10031 16583 724 0,'0'0'114'0,"0"0"34"0,0 0-55 16,0 0-49-16,0 0 28 15,0 0-41-15,-30 25 5 16,16-6 7-16,2 3-31 16,-3 1 3-16,6 2 3 15,-3 1-13-15,-4 0 4 16,2 0-4-16,-1-3-5 15,5-1 5-15,7-1-5 16,3-1 0-16,0 1-1 16,16-4-3-16,5-3 4 15,4-4 0-15,2-4-4 16,1-5-1-16,-1-1-27 16,-4 0-3-16,-5 0 11 15,-8-6 16-15,-4-2 8 0,-6-2 2 16,0 1 6-16,0-1 21 15,-13 1 22-15,-13 0-19 16,-5 5-12-16,-3 1-19 16,1 2-1-16,6 1 0 15,9 0-2-15,8-3 1 16,8-4-105-16,2-10-184 16</inkml:trace>
  <inkml:trace contextRef="#ctx0" brushRef="#br0" timeOffset="45417.66">10387 16092 796 0,'0'0'128'0,"0"0"21"15,0 0-78-15,0 0 0 16,0 0-11-16,0 0-44 15,-124-8 19 1,67 18-18-16,0 1-1 0,5 2-2 16,13-2-1-16,15-6 0 15,13-2-13-15,11-3-12 16,0 0-127-16,19-1-80 16,11-10-732-16</inkml:trace>
  <inkml:trace contextRef="#ctx0" brushRef="#br0" timeOffset="45922.14">10343 16126 656 0,'0'0'208'0,"0"0"-77"15,0 0-48-15,0 0-28 16,45 74 9-16,-40-52-17 15,-3 2-16-15,-2 3 15 16,2 1-33-16,-2 4-3 16,3 4-2-16,1 1-8 15,1 5 0-15,2 0 4 16,-2 3-4-16,5 0 0 0,-2 2-1 16,1-1 1-1,2 0 0-15,5-3 0 0,1 0-1 16,1-5 0-16,2-2 1 15,-5-3-2-15,-2-5 2 16,1-1 0-16,-6-7 0 16,0-1 0-16,-7-2 0 15,-1-4 3-15,0-3-3 16,0-3 0-16,0-4-3 16,0 0 5-16,0-2-2 15,0-1 2-15,-4 0 4 16,-12 0 5-16,-8 0-10 15,-6 0 0-15,3 0-1 16,-2 0 1-16,3-6-1 16,2-1 0-16,5 2 1 0,8-1-3 15,5 0 2-15,6-1-12 16,0-3-55-16,3-5-63 16,18-5-95-16</inkml:trace>
  <inkml:trace contextRef="#ctx0" brushRef="#br0" timeOffset="46191.89">11247 16494 845 0,'0'0'230'16,"0"0"-100"-16,0 0-93 15,0 0-18-15,0 0 16 16,-86 4-29-16,60 5 1 16,1-2-7-16,7 1-6 15,9 0-30-15,6-3-99 16,3 0-209-16</inkml:trace>
  <inkml:trace contextRef="#ctx0" brushRef="#br0" timeOffset="46404.85">11237 16663 1028 0,'0'0'76'16,"-84"6"-12"-16,41-3-32 16,7-2-4-16,14-1-15 15,10 0-13-15,12 0-5 16,6 0-99-16,25-5-148 0</inkml:trace>
  <inkml:trace contextRef="#ctx0" brushRef="#br0" timeOffset="46840">11795 16442 937 0,'0'0'87'16,"0"0"-61"-16,0 0-1 0,0 0 28 15,0 0 6 1,0 0-13-16,-60 68-6 0,57-53-6 16,3 1-23-1,0-1-4-15,3 2 1 0,19 0-8 16,11 0 2-16,8-1 0 16,5-6 1-16,-6-5-6 15,-10-5 1-15,-5 0-20 16,-10-10-32-16,-4-7 34 15,-7-4 20-15,-1 1 2 16,-3-1-2-16,0 2 4 16,0-1 17-16,-16 0 12 15,-4 4 9-15,-8 4-30 16,-5 2-2-16,-4 3 8 16,1 4 0-16,2 2 0 0,6 1-1 15,6 0-17-15,11 0 0 16,5 8-14-16,6 2-52 15,0 0-85-15,4-2-171 16</inkml:trace>
  <inkml:trace contextRef="#ctx0" brushRef="#br0" timeOffset="47067.16">12480 16633 991 0,'0'0'66'15,"0"0"-4"-15,0 0 66 16,0 0-41-16,-9 93-22 16,-3-70-49-16,-5 0-14 15,-3-4-4-15,-5-9-250 16,-4-9-410-16</inkml:trace>
  <inkml:trace contextRef="#ctx0" brushRef="#br0" timeOffset="47921.98">13606 16226 828 0,'0'0'53'0,"0"0"39"16,0 0-30-16,0 0-3 15,85 13-11-15,-58 8-16 16,-2 5-16-16,-2 1-1 16,-4 5-12-16,-2-2 0 15,0-3-2-15,0-1 0 16,5-2-1-16,5-4 0 15,0-4 2-15,3-4-3 0,-5-4 1 16,-4-5 0-16,-5-3-1 16,-5 0 1-16,-2-3 0 15,1-14 0-15,1-6 1 16,-2-9-1-16,1-4 2 16,1-5-2-16,-5-2 8 15,-3 0-6-15,-2-3 14 16,-1 3-3-16,0 0 4 15,-3 7 43-15,-3 7-18 16,0 7-18-16,3 8 2 16,1 3-20-16,1 5-4 15,1 3-2-15,0 2-10 16,0 1 10-16,0 0-24 0,4 8-121 16,13 13-41-1,7 6-216-15</inkml:trace>
  <inkml:trace contextRef="#ctx0" brushRef="#br0" timeOffset="48388.14">14501 16251 688 0,'0'0'120'15,"0"0"-37"-15,0 0 68 16,0 0-18-16,0 0-62 0,3-73 41 16,-22 67-30-16,-2 6-56 15,-9 0-19-15,-3 2-7 16,0 16 1-16,5 3-3 16,6 3-1-16,11-1-3 15,7-4 2-15,4-3-17 16,0-3 6-16,15-2-9 15,7-3 4-15,4-5 13 16,4-1-2-16,1-2 0 16,0 0 7-16,-4-10-12 15,1-3 3-15,-5 1 4 16,-8-1 7-16,-2-1-1 16,-6 3 4-16,-2 3 2 0,-4 6 12 15,-1 2-7 1,2 0-8-16,2 0-2 0,2 8-2 15,3 9 2-15,3-1 2 16,1-2-1 0,0-3-1-16,0-4-4 0,-1-6-36 15,3-1-137-15,1 0-182 16</inkml:trace>
  <inkml:trace contextRef="#ctx0" brushRef="#br0" timeOffset="48756.94">14824 16119 824 0,'0'0'78'0,"0"0"-26"16,0 0 31-16,105-21-16 15,-72 17 1-15,-2 4-34 16,-2 0-9-16,-4 0-9 15,-1 15-13-15,-1 5-1 16,-9 2-2-16,-8 1 5 16,-6-2-4-16,0-4-1 15,0-3-2-15,-6-6-7 16,1-6-52-16,5-2 0 0,0 0 37 16,0-9-25-1,0-7-53-15,0-4 18 0,11-3 70 16,3-1 9-16,4 0 5 15,1-1 0-15,7-4 12 16,0 3-7-16,3 3 1 16,-4 5-6-16,-1 5-2 15,-6 2-46-15</inkml:trace>
  <inkml:trace contextRef="#ctx0" brushRef="#br0" timeOffset="49377.91">15828 15668 958 0,'0'0'86'0,"0"0"-2"16,0 0 34-16,0 0-10 15,0 0-11-15,0 0-85 16,-79-35 7-16,41 35-9 16,1 7-10-16,4 5 10 15,8-2-8-15,10 1-3 16,4 0 1-16,7 2-13 16,4 2 13-16,0 2-7 15,0 5 7-15,7-1-6 16,7 4 7-16,-1 1-1 0,5 3 0 15,-3 3 0 1,4 5-3-16,1 4 3 0,-2 6 0 16,-2 3 0-16,-2 4 0 15,-4 0 0-15,-6-1-3 16,-2 3 8-16,-2 0-6 16,0 0 1-16,-2 1 0 15,-6-5-1-15,-1-4 3 16,-2-7-5-16,2-7 1 15,2-9-22-15,2-5 5 16,5-6-5-16,0-7-17 0,0-4 24 16,9-2 1-16,7-1 16 15,6 0-1-15,3 0 4 16,5-5-3-16,1-5 0 16,2-3 0-16,1 0 5 15,0 1-3-15,2 3 0 16,3 4-1-16,1 2 0 15,2 3-1-15,-2 0 0 16,-2 0-1-16,-2 1-1 16,-3 1-73-16,-7-2-254 15</inkml:trace>
  <inkml:trace contextRef="#ctx0" brushRef="#br0" timeOffset="49691.41">16415 16313 902 0,'0'0'162'15,"0"0"-106"-15,0 0 12 16,0 0-25-16,0 0-6 0,0 0-22 16,3 10 6-1,-3 10 7-15,0 7-4 0,0 1-5 16,0 2-10-16,5-2 0 16,7-3-9-16,-2-4-1 15,-1-5-73-15,-4-9-86 16,-4-5-180-16</inkml:trace>
  <inkml:trace contextRef="#ctx0" brushRef="#br0" timeOffset="50192.16">16435 16293 865 0,'0'0'112'15,"0"0"-105"-15,0 0 83 16,0-80 0-16,0 55-7 16,0 1-18-16,0-2 0 15,0 1-39-15,0 3-14 16,10 2-12-16,5 4-2 16,6 6-10-16,-2 6-17 15,0 4-29-15,-2 0 45 16,-5 2 7-16,0 11 2 15,-6 7 4-15,-6 6 1 0,0 1 4 16,-6 1 17-16,-16 0-14 16,-4-5 5-16,4-6-10 15,7-8 0-15,6-2-6 16,7-5 3-16,2 1-12 16,0-3-34-16,8 1-4 15,14 1 48-15,6 0 2 16,1 3-1-16,-2 2 1 15,-6 1 0-15,-6 2 0 16,-3 3 6-16,-6-1 6 16,-5 2 23-16,-1 1-20 15,0 2-2-15,-9 1 0 16,-10 0-9-16,-3 0 0 16,0-3-4-16,3-3-20 15,6-3-70-15,1-3-38 16,6-3-67-16,4-1-555 0</inkml:trace>
  <inkml:trace contextRef="#ctx0" brushRef="#br0" timeOffset="50554.76">16702 16548 973 0,'0'0'112'0,"0"0"-26"0,0 0-25 16,0 0-22-16,0 0 4 15,0 0-4-15,49 8 1 16,-40 6-20-16,-4-1-11 16,0 1 4-16,-3 0-3 15,-2 3-8-15,1 3 2 16,2 1-3-16,2 2 0 15,1 1-1-15,3-6 0 16,0-3 0-16,-3-3-1 16,0-5-2-16,-2-3 2 15,4 0-15-15,3-1 5 16,3 3 8-16,10-2-1 16,1-1-20-16,0-2-72 15,-3-1-47-15,-9 0-89 0</inkml:trace>
  <inkml:trace contextRef="#ctx0" brushRef="#br0" timeOffset="50762.53">16981 16696 842 0,'0'0'238'0,"0"0"-178"15,0 0 35-15,0 0-7 16,0 0-8-16,0 0-15 15,-24-9-46-15,-12 7 8 16,5-3-24-16,4 2-3 16,4 2-7-16,10 0-66 0,9 1-44 15,4 0-74-15,0 0-251 16</inkml:trace>
  <inkml:trace contextRef="#ctx0" brushRef="#br0" timeOffset="51078.71">17378 16636 764 0,'0'0'113'0,"0"0"-15"15,0 0 6-15,0 0-11 16,0 0-20-16,0 0-17 16,-11-3-13-16,-10 3-20 15,-1 0-11-15,-2 0-12 16,0 0-45-16,5 0-158 0,7 0-282 15</inkml:trace>
  <inkml:trace contextRef="#ctx0" brushRef="#br0" timeOffset="51273.67">17367 16737 816 0,'0'0'132'16,"0"0"-55"-16,0 0-12 16,0 0-32-16,-92 0-33 15,69-3 0-15,5 0-1 16,10-1-53-16,8-1-223 16</inkml:trace>
  <inkml:trace contextRef="#ctx0" brushRef="#br0" timeOffset="51721.01">17836 16552 1032 0,'0'0'209'0,"0"0"-137"16,0 0-10-16,0 0-34 15,0 0 32-15,0 0-26 0,-15 2-20 16,-6 12 17 0,-1 2-27-16,0 3 1 0,5-2-5 15,5 0-1-15,3 1-1 16,4-1-18-16,5-2-16 16,0 4-5-16,0-6-7 15,15-1 3-15,6 0 25 16,5-4-8-16,-1-3-15 15,-4-5 23-15,-5 0 7 16,-4 0 12-16,-3-4 2 16,-4-4 0-16,-4-2 41 15,-1 2 39-15,0 1-8 16,-9-2-2-16,-13 2-39 16,-10 0-29-16,-5-4-2 15,-4 1-2-15,-1 0 0 0,7 1-46 16,15 2-80-16,20 1-101 15,4-1-676 1</inkml:trace>
  <inkml:trace contextRef="#ctx0" brushRef="#br0" timeOffset="52090.97">18294 16048 836 0,'0'0'117'16,"0"0"-55"-16,0 0 58 16,0 0-19-16,0 0-34 15,0 0-26-15,-55-26-20 16,1 13-6-16,-12 1-13 16,2 3-1-16,8 1-1 0,15 6-2 15,14-1 0 1,15 1 2-16,9 1-39 0,3-1-97 15,5 0-77 1,17-1-130-16</inkml:trace>
  <inkml:trace contextRef="#ctx0" brushRef="#br0" timeOffset="52536.89">18324 16023 806 0,'0'0'83'0,"0"0"8"16,0 0 15 0,0 0-23-16,0 0-14 0,53 86 0 15,-38-55-7-15,1 1-16 16,3 4-13-16,-3 0-3 16,-4 3-4-1,-3 0-3-15,-6 6-16 0,-3 2-5 16,1 4 0-16,4 1 1 15,2-1-6-15,5-2 3 16,2-5-2-16,-4-6 1 16,0-4-5-16,-4-8-32 15,-4-2 31-15,-2-2-29 16,0-4 5-16,0 0 22 16,0-5 2-16,0-2 7 15,0-1 0-15,6-3 0 0,-2-2-1 16,0-4 3-16,-4 0-1 15,0-1 10-15,0 0 16 16,-19 2 17-16,-7-1-32 16,-9 1-6-16,-2-2-5 15,4 0-1-15,9 0-53 16,6 0-94-16,11 0-38 16,2-7-187-16</inkml:trace>
  <inkml:trace contextRef="#ctx0" brushRef="#br0" timeOffset="52999.22">19217 16112 822 0,'0'0'165'16,"0"0"-146"-16,0 0 80 15,0 0-6-15,0 0-43 16,0 0-23-16,-52 10-11 15,16 2 39-15,3-1-41 0,4-1-11 16,8-1-3-16,7-3-117 16,5-2-87-16,6 0-146 15</inkml:trace>
  <inkml:trace contextRef="#ctx0" brushRef="#br0" timeOffset="53203.09">19366 16333 688 0,'0'0'142'0,"0"0"-83"16,0 0 117-16,0 0-92 0,-107 7-40 16,76-7-32-1,7 0-12-15,10-4-3 0,13-10-159 16,1-3-391-16</inkml:trace>
  <inkml:trace contextRef="#ctx0" brushRef="#br0" timeOffset="53686.7">20291 15859 1016 0,'0'0'91'0,"0"0"-24"16,0 0 62-16,0 0-48 16,0 0-27-16,0 0-18 15,-34-7-35-15,22 34 3 16,3 7 4-16,0 4-3 15,-1 3 6-15,-1-2-8 16,1 1-2-16,0-3-1 16,7-1-3-16,3-2-1 15,1-3 2-15,20-3-3 16,6-4 3-16,4-4-13 16,3-8-17-16,1-7-9 15,-5-5-4-15,-5 0 33 16,-4-1 9-16,-8-12 3 0,-4-1 15 15,-7-2 3-15,-2 1 30 16,0-1 5-16,-23-1-32 16,-10 1-9-16,-7 3-9 15,0 4-2-15,4 5 2 16,9 2-3-16,8 2 0 16,10 0-1-16,7 0-93 15,2 3-83-15,8 6-128 16</inkml:trace>
  <inkml:trace contextRef="#ctx0" brushRef="#br0" timeOffset="53861.53">20879 16375 1242 0,'0'0'17'16,"0"0"156"-16,0 0-59 15,0 0-93-15,0 0-21 16,0 0-90-16,0 0-137 16,-19-9-256-16</inkml:trace>
  <inkml:trace contextRef="#ctx0" brushRef="#br0" timeOffset="54187.09">21161 16727 1074 0,'0'0'97'0,"0"0"-96"15,0 0 52-15,0 0 20 16,0 0-13-16,0 0-6 15,-91 20 3-15,30-16-20 0,-18-4-22 16,-21 0-7-16,-7 1-7 16,-5 1 0-16,6 2-1 15,12 3-31-15,12 1-35 16,21 2 18-16,20-2-19 16,24-3-71-16,17-2-21 15,0-1 6-15,19-2-156 16</inkml:trace>
  <inkml:trace contextRef="#ctx0" brushRef="#br0" timeOffset="54447.66">21309 16902 1064 0,'0'0'74'16,"0"0"-67"-16,0 0 89 16,0 0 41-16,-100 38-55 15,24-32-21-15,-13-4-53 16,-7 0 7-16,-1-2-15 16,9 0-6-16,13 0-94 15,16 0-100-15,16 0-51 16,13 0-438-16</inkml:trace>
  <inkml:trace contextRef="#ctx0" brushRef="#br0" timeOffset="55155.73">22798 15870 1095 0,'0'0'61'16,"0"0"-61"-16,0 0 0 16,0 0 10-16,0 0-1 0,-36 85 1 15,29-45-11-15,1-4 1 16,0 1 0-16,3-4-3 15,3-5 2-15,0-2-4 16,0 0-26-16,16-1 0 16,9 2 4-16,11-3 7 15,8-2-3-15,5-4-61 16,3-6-130-16</inkml:trace>
  <inkml:trace contextRef="#ctx0" brushRef="#br0" timeOffset="56521.6">23262 16085 1033 0,'0'0'48'0,"0"0"-20"15,0 0 46-15,0 0-35 16,0 0-17-16,0 0 4 15,0 24 13-15,0-2-9 16,2 5-18-16,5 2 0 16,0-1-11-16,4-4-1 15,2-2 0-15,-1-3-2 16,4-2-21-16,-2-5-9 16,-2-2-24-16,0-4 29 15,-3-6-42-15,-2 0-10 0,2 0 24 16,0-9-28-16,-1-5 11 15,-1-2 52-15,0-6 20 16,-1-2 10-16,-4-4 55 16,-1-3 8-16,-1-3 12 15,0 2-10-15,0 1-12 16,0 2-13-16,0 3-14 16,0 2-10-16,0-2-17 15,5 3-8-15,10 3 1 16,1 3-2-16,5 2 0 0,0 1-2 15,2 3 0 1,0 0 2-16,1 4 0 0,-4 2 1 16,2 5 1-16,0 0 1 15,4 7 3-15,-1 14 15 16,2 8 0-16,-3 3 3 16,-2 5 10-16,-4 1-1 15,-2 1-3-15,0-2-23 16,-2-4-1-16,-3-7-5 15,-1-3 5-15,-2-7-6 16,-4-4 0-16,1-3 0 16,-4-5 0-16,-1-1 0 15,2-3 0-15,-1 0 0 16,2 0-12-16,4 0 10 16,-2-2-2-16,1-10 2 0,-1-4-3 15,-5 1 6 1,0-2-1-16,0 0 0 0,-16 1 5 15,-9 1-3-15,-5 4-2 16,-3 1 0-16,2 3-3 16,3 4 2-16,4 3 1 15,6 0-1-15,8 0-3 16,4 0 1-16,6 7-13 16,0 1-12-16,0 4 25 15,7 2-18-15,15 1 15 16,7 0 4-16,2 1-5 15,5-3 6-15,0-4-8 16,-2-2-11-16,1-6 19 16,-6-1-17-16,-3 0 4 0,-7-1 5 15,-2-9 9-15,-4-3 6 16,-4-3 2-16,-2 1 5 16,-2-1 12-16,-1 5 1 15,-2 4 8-15,-2 4 3 16,0 3-21-16,3 0-10 15,4 0-6-15,5 2-1 16,4 6-3-16,0 2 4 16,1 0 0-16,-3-2 0 15,1 0-1-15,0 0 1 16,-2-3 0-16,-1-2 0 0,4-1 2 16,-1-2 0-16,3 0-2 15,0 0 0-15,1-12 4 16,-3-1-6-16,-3 1 2 15,-3 1 0-15,-1 0 2 16,-1 2 0-16,-2 1-2 16,0 0 0-16,1 3-3 15,5 2 0-15,3 0 3 16,4 3-3-16,4 0 0 16,-2 0-1-1,-1 3 4-15,-2 3-3 0,-4-1 3 16,-2-2 0-16,4 0 7 15,3-3-5-15,0 0 4 16,0 0-1-16,-3-4-5 0,-1-5 0 16,-3-2 2-16,0-1-1 15,-3 1-1-15,0 3 0 16,-3 2 3-16,1 5-3 16,2 1 0-16,6 7-2 15,8 15-5-15,5 7 7 16,-4 2 0-16,-9-5 0 15,-9-2 7-15,-6-4-5 16,-6-3 3-16,-17-6-4 16,-9-4 4-16,-6-7-10 15,-2 0-95-15,1-8-89 16,9-10-73-16</inkml:trace>
  <inkml:trace contextRef="#ctx0" brushRef="#br0" timeOffset="56811.14">24939 15714 1042 0,'0'0'39'16,"0"0"-38"-16,98-2 103 15,-63 16-27-15,-5 8-27 0,-5 6-8 16,-9 6-25-16,-4 6-5 16,-9 10 15-16,-3 5-20 15,-1 2 27-15,-22-3-24 16,-6-5 1-16,-7-4-11 16,-2-10-5-16,2-5-146 15,8-9-59-15,7-10-225 16</inkml:trace>
  <inkml:trace contextRef="#ctx0" brushRef="#br0" timeOffset="56988.67">25575 16534 1270 0,'0'0'102'15,"0"0"-89"-15,0 0-13 16,0 0-3-16,0 0-63 16,0 0-237-16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5:38:51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2982 2332 558 0,'0'0'80'0,"0"0"4"15,0 0 25-15,0 0-28 16,0 0-40-16,0 0 26 15,0 0-19-15,3-16-21 16,-3 14 3-16,0-1 2 16,0 0 10-16,0 2-9 0,0 1 8 15,-6 0 19 1,-16 0-60-16,-8 7 2 0,-9 14-4 16,3 3 5-1,6 4-6-15,5-1 3 0,9-4 0 16,5-1-4-16,2-2 7 15,2 1-3-15,4 2 0 16,3-1-11-16,0 2 8 16,0 1 1-16,0-2 2 15,0-2-3-15,7 1 4 16,2-4-2-16,2-4 1 16,5-1-17-16,2-4 14 0,7-4 0 15,8-5 3 1,5 0-1-16,3-2 1 0,1-12 0 15,0-5-2-15,4-7 4 16,-1-4-1-16,-2-3 3 16,2-8-3-16,-4-7 17 15,-2-7-6-15,0-2 13 16,-3 0-4-16,-6 3-2 16,-5 8 18-16,-12 3 6 15,-11 1-17-15,-2-1 14 16,-7 1-20-16,-10 1 13 15,-2 6-32-15,-1 4 7 16,1 7 1-16,1 4-9 0,-3 6 0 16,-4 6 16-1,-11 3-16-15,-12 5 0 0,-8 0-3 16,-2 13 2-16,2 5-2 16,13 5 3-16,12 0 0 15,11 2-12-15,7 0 10 16,10 2-4-16,3 3 3 15,0-1-9-15,0 0 12 16,6 0 0-16,7 0 0 16,4 3-2-16,0 0 3 15,3 2-1-15,1 3 0 16,1-2-4-16,2 0 3 16,-3-1 1-16,0 1 0 15,-2 0-1-15,-7-1 1 0,0 3 0 16,0-3 0-16,-3 0-4 15,3-1-1-15,1-5 5 16,-4-3-2-16,-4-6-4 16,-2-5-22-16,1-6-1 15,-4-2 5-15,0-3-8 16,0-1 26-16,0 1-15 16,0-1-35-16,-4-2-37 15,1 0-68-15,3 0-175 16</inkml:trace>
  <inkml:trace contextRef="#ctx0" brushRef="#br0" timeOffset="1078.31">3564 2506 991 0,'0'0'41'16,"0"0"23"-16,0 0 35 15,0 0-52-15,0 0-18 16,0 0-18-16,6-4-8 16,-3 15 5-16,-2 4-3 0,-1 4-5 15,0 2 0-15,0 3 4 16,0 0-3-16,0 1-1 15,2 1 1-15,7-4-3 16,10-2 7-16,0-5-5 16,1-5 0-16,-1-5-1 15,-2-5-6-15,1 0 7 16,-2-5 0-16,-4-10 0 16,0-4 5-16,0 0-5 15,-3-2 13-15,-2 1 2 16,-2 3 35-16,-1 3 29 15,-4 7-28-15,0 4-3 16,0 2-29-16,0 1 0 16,0 0-19-16,0 0-19 15,0 0 19-15,0 1-11 0,0 10 11 16,0 2-7-16,0-1 7 16,3 1 0-16,0 2-2 15,6-3-1-15,3 2 2 16,6-1 1-16,7-2 0 15,7-2-5-15,5-5 5 16,0-4-10-16,2 0-34 16,-2-4-14-16,-4-12 36 15,-5-1 7-15,-6 1 15 16,-5-3-5-16,-6-1 13 16,-1 2-4-16,-7 3 21 15,0 2 21-15,-3 6 12 16,0 3-24-16,0 4-8 0,-3-2 1 15,-10 1-27-15,-1 1 0 16,-5 0 0-16,-5 0 0 16,3 0-3-16,2 4 3 15,4 3 0-15,0 0 0 16,6 3 0-16,4 1-2 16,4 0 1-16,1 3-13 15,0 1 10-15,3 0 4 16,21 4 0-16,3-4-8 15,11 0 8-15,4-2-3 16,-1-3-13-16,-3-4-14 16,-5-6 10-16,-8 0 5 0,-8 0 15 15,-2-7 1-15,-8-6 3 16,-1-1-3 0,-1-2 4-16,-2 0 1 15,0-3 10-15,0 2-11 0,1 3-2 16,2 4 15-16,-1 4-16 15,4 5-4-15,5 1 1 16,9 0-18-16,7 0 18 16,5 7 1-16,-2 3 0 15,-7 0-9-15,-7 0 9 16,-10-5 0-16,-7 3 0 16,-2 0-5-16,0 2 5 0,-15 4 7 15,-9 0-2-15,-6-3 7 16,5-2-8-16,-1-5-3 15,7-3-1-15,4-1-10 16,6 0-28-16,9-4-144 16,0-13-82-16,3-4-591 15</inkml:trace>
  <inkml:trace contextRef="#ctx0" brushRef="#br0" timeOffset="1612.04">4596 2344 1102 0,'0'0'76'0,"0"0"-62"16,0 0-8-16,0 0 30 16,0 0-2-16,0 0-12 15,26 49 6-15,-25-23-26 16,-1 4 7-16,0 4-1 15,0 3 3-15,0 0-10 16,5-2-1-16,1 1 0 16,4-1 0-16,2-2 0 15,4 0 0-15,1-5 0 16,2-3 0-16,3-5-2 16,1-9 2-16,2-6 0 15,2-5-1-15,0 0-45 16,-2-12 10-16,-5-5 29 15,-1-2 3-15,-4-1 4 0,0-1 5 16,-4-1 28-16,-1 6 45 16,-6 3-22-16,-2 6 30 15,-2 4-24-15,0 3-28 16,0 0-10-16,0 0-24 16,0 0 0-16,0 5-3 15,0 11-15-15,1 5 18 16,2 5 0-16,2-2 2 15,-1-3-2-15,-2-3 0 16,1-2 0-16,1-3-2 16,2-1 2-16,3 0 0 15,2-4-2-15,2-4-38 16,4-4-42-16,-3 0-50 0,-2-4-45 16,-7-11-88-16</inkml:trace>
  <inkml:trace contextRef="#ctx0" brushRef="#br0" timeOffset="1785.66">5045 2510 1022 0,'0'0'33'0,"0"0"-30"16,0 0-6-16,0 0 1 15,0 0-78-15,0 0-432 16</inkml:trace>
  <inkml:trace contextRef="#ctx0" brushRef="#br0" timeOffset="2493.78">5321 2624 1050 0,'0'0'105'16,"0"0"-17"-16,0 0 0 16,-82 23-60-16,66-6-25 15,1 1 9-15,4 0-12 0,7 2 4 16,2-1-1-16,2-1-1 16,5-1-2-16,16-2 0 15,6-2-6-15,6-3 6 16,-2-9 1-16,-3-1 0 15,-7-4-2 1,-3-13-6-16,-9-2 7 0,3-4 0 16,-2 0-6-16,-1-2 6 15,-1 0 5-15,-2-1-5 16,4 2 23-16,-4 6-21 16,0 4 16-16,2 8 1 15,3 4-19-15,6 2 0 0,7 0-6 16,4 8 6-16,2 6-3 15,0 1 5-15,-5 4-2 16,-2-2 0-16,-10 1 2 16,-4 0-2-16,-1 0 4 15,-5 0-4-15,-3-1 19 16,0-3-17-16,0-2 9 16,0-3-11-16,0-5 5 15,0-3-5-15,0-1 5 16,0-1 5-16,0-14-10 15,8-5-29-15,6-3 29 16,5-4 0-16,1-1 4 16,2-2-1-16,0 6 12 0,-5 4-6 15,2 6 24 1,-3 5-27-16,1 5-4 0,4 4-2 16,0 0-20-16,6 10 16 15,-5 5 4-15,-1 2 0 16,-6 0 0-16,-2-2 0 15,-7 1 0-15,-1 1 6 16,-4-2-3-16,-1 1 0 16,0 1-3-16,0 0 3 15,0 1 3-15,0-4-6 16,-12-3-22-16,-12-2-143 16,-16-9-44-16,-15 0-153 0</inkml:trace>
  <inkml:trace contextRef="#ctx0" brushRef="#br0" timeOffset="2724.85">4705 2414 1082 0,'0'0'89'0,"0"0"-57"16,-109 9 34-16,64 2-30 16,1-1-32-16,8 1 6 15,9 0-10-15,6-1-5 0,11 2-64 16,10-5-139-16,0-2-316 16</inkml:trace>
  <inkml:trace contextRef="#ctx0" brushRef="#br0" timeOffset="3430.59">6557 3099 443 0,'0'0'116'15,"0"0"-46"-15,0 0 95 16,86 46-61-16,-66-32 10 16,-4-3-69-16,-10-2 17 15,-3-5-14-15,-3-1-9 16,0-1 20-16,-15 0 36 15,-22 0 17-15,-16-1-59 16,-22-1-25-16,-16 0 6 16,-17 0-14-16,-10 0 4 0,-12-5 12 15,-10-3-18 1,-12 3 5-16,-8 0-5 0,-7 3-16 16,-9 0-1-16,-1 2-1 15,-7 0 0-15,-5 0 0 16,-2 0 2-16,9 0-2 15,10 2 0-15,17 6 1 16,15-1-6-16,7 0 7 16,3-1-2-16,3 0 2 15,5-1 0-15,0 0-2 16,4 2 0-16,6-1 4 16,3 3-5-16,12 1 4 0,12 0-3 15,9 0 0 1,10-2-2-16,11-1 2 0,9-1-1 15,7 0 6-15,2-1 3 16,1 1 2-16,1-2-3 16,4 0 9-16,4 0-15 15,5 2 4-15,11-3-5 16,3-1 3-16,5-2-5 16,1 0 5-16,2 0-3 15,0 0 3-15,0 0-3 16,0 0-2-16,0 0-8 15,10 0-13-15,10-1-19 16,10-9-66-16,3-1-138 16,1 0-85-16</inkml:trace>
  <inkml:trace contextRef="#ctx0" brushRef="#br0" timeOffset="5739.78">8313 2709 761 0,'0'0'81'0,"0"0"-77"15,0 0 1-15,0 0 9 16,0 0 200-16,0 0-213 15,28 5 5-15,-19 5-4 16,-1 5 5-16,-1 2 2 0,-3 4-8 16,1 5 10-1,-4 4-10-15,2 1 2 0,-1-1-1 16,1-3-2-16,0-4-24 16,0-7-66-16,1-6-147 15</inkml:trace>
  <inkml:trace contextRef="#ctx0" brushRef="#br0" timeOffset="6030.83">8628 2975 567 0,'0'0'249'15,"0"0"-209"-15,0 0 64 0,0 0 21 16,0 0-46-16,-111 3-21 16,57-3-6-16,-1 0-22 15,3 0-3-15,4-4-21 16,4 0-1-16,8-2-1 16,6 2-2-16,10 1 1 15,9 1-3-15,3-1-3 16,8 1 1-16,0-2-113 15,0-3-51-15,8-4-251 16</inkml:trace>
  <inkml:trace contextRef="#ctx0" brushRef="#br0" timeOffset="6332.43">8609 2602 937 0,'0'0'90'16,"0"0"-21"-16,0 0 47 16,0 0 26-16,0 0-64 0,0 0-61 15,-117-21-6-15,57 21-6 16,2 0-1-16,6 0-4 15,10 0 2-15,6 3-5 16,9 0 3-16,9-1-50 16,9 0-36-1,8-1-80-15,1-1-43 0,0 0-415 16</inkml:trace>
  <inkml:trace contextRef="#ctx0" brushRef="#br0" timeOffset="6776.15">9333 2626 192 0,'0'0'672'0,"0"0"-589"16,0 0 25-16,0 0-1 16,5-82-38-16,-13 70-11 15,-8 6 40-15,-4 4-67 16,-5 2-26-16,0 2-5 0,-2 11 0 16,4 6-2-1,4 5 2-15,4 3-4 0,6 5 2 16,6 5-2-16,3 4 1 15,2 2 1-15,15 0 2 16,3-2 0 0,-1-5 0-16,-5-6 0 0,1-3 0 15,-8-4 5-15,-4 0-5 16,2 0 0-16,-4 0 1 16,1-4 0-16,-2-3 1 15,0-5-2-15,0-5 0 16,-11-6-81-16,-1 0-106 15,-3-4-326-15</inkml:trace>
  <inkml:trace contextRef="#ctx0" brushRef="#br0" timeOffset="6985.21">9381 2888 1178 0,'0'0'126'16,"-115"6"24"-16,43-5-81 15,4-1-31-15,10 0-38 16,14 0-4-16,16-1-77 16,13-5-123-16,8-2-72 0</inkml:trace>
  <inkml:trace contextRef="#ctx0" brushRef="#br0" timeOffset="7607">10916 2863 854 0,'0'0'62'0,"0"0"-53"15,0 0 52-15,0 0 18 16,0 0-48-16,67 83-14 15,-55-49-1-15,-3 3-7 16,0 1-8-16,-5-2 5 16,-2 1-6-16,1 1 1 0,-3 1-1 15,6-5 0 1,-1-1-33-16,1-5-45 0,-1-9-61 16,-2-8-336-16</inkml:trace>
  <inkml:trace contextRef="#ctx0" brushRef="#br0" timeOffset="8310.45">11329 2938 1075 0,'0'0'85'15,"0"0"-29"-15,0 0-24 16,0 0-27-16,0 0 3 16,0 0 6-16,6 77 10 15,-6-44-10-15,0 0 8 16,-3 0-10-16,-9-2-8 16,-4-6-4-16,2-3 1 15,3-8-3-15,6-6-6 16,4-3 6-16,1-5 1 15,0 0-17-15,0-3 12 16,12-11 4-16,9-6-1 0,2 1 0 16,4 1 5-1,0 1-4-15,-1 5 2 0,-1 3 0 16,0 5-1 0,-1 4 1-16,0 0-5 0,-3 10 5 15,0 4 4-15,-2 0 2 16,1 0 1-16,2-1 8 15,2-3 6-15,2-3-4 16,6-7-11-16,2 0 3 16,2-3-5-16,6-16 3 15,-8-3-2-15,-2 1-3 16,-10 0 7-16,-9 5-5 16,-8 6 20-16,-5 4 38 15,0 5-11-15,0 1-28 0,0 0-18 16,-14 0-5-16,-1 4-5 15,1 9-2-15,3 3-1 16,6 2 7-16,5 4-9 16,0 2 3-16,0-1 5 15,17 0-1-15,10-5-5 16,3-1 8-16,1-3-1 16,-1-4-4-16,-3-2 4 15,-4-3-12-15,-6-2-28 16,-2-3-8-16,-6 0 7 15,-3 0-20-15,-3-2 1 16,-3-8-43-16,-17-6-73 16,-33-3-253-16</inkml:trace>
  <inkml:trace contextRef="#ctx0" brushRef="#br0" timeOffset="8565.28">10804 2935 1065 0,'0'0'122'0,"-104"10"-31"16,41-3-2-16,1-2-42 0,6-2-39 15,7-1 1-15,16-1-18 16,8 0 7-16,10 1-37 15,5-2-38-15,7 0-13 16,3 0-23-16,0 0-100 16,6 0-509-16</inkml:trace>
  <inkml:trace contextRef="#ctx0" brushRef="#br0" timeOffset="9225.77">14653 3313 903 0,'0'0'118'15,"0"0"-68"-15,0 0-42 16,0 0-3-16,0 0 6 15,0 0 11-15,14 67-19 16,-4-42 0-16,-2 0-1 16,-2 1-2-16,0-2-2 15,0-1-3-15,-2-1-41 16,-3-5 14-16,-1-9-52 16,0-6-346-16</inkml:trace>
  <inkml:trace contextRef="#ctx0" brushRef="#br0" timeOffset="9703.49">14298 3300 712 0,'0'0'332'0,"0"0"-234"15,0 0 0-15,0 0 49 16,0 0-40-16,0 0-64 16,-52-75-12-16,52 60-11 15,0-5-17-15,7 0-3 0,12-1-6 16,7-1 1-16,13-1-5 16,10 2-6-16,11 1 1 15,7 5 3-15,-1 1-10 16,1 4 16-16,-3 4-15 15,-3 6 2-15,-1 0-7 16,-2 7 1-16,-1 10 18 16,0 4 3-16,-7 0 4 15,-11-1-3-15,-11 1-2 16,-14 2 5-16,-8 2-3 0,-6 5 3 16,-11 1 3-1,-17 1 2-15,-9 0-4 0,-2-6-1 16,-6-5-3-1,2-4-32-15,-2-5-27 0,0-4 11 16,8-3 23 0,7-3-10-16,14-2 10 0,10 0 8 15,6 0-54-15,6-7-170 16</inkml:trace>
  <inkml:trace contextRef="#ctx0" brushRef="#br0" timeOffset="10021.84">15498 3335 763 0,'0'0'251'16,"0"0"-150"-16,0 0-7 15,0 0-35-15,0 0 40 16,0 0-41-16,-54-35-58 16,27 35 0-16,0 16-14 15,5 2 8-15,7 2-2 16,5 0-17-16,8 0-54 16,2-4-22-16,0 1-6 0,9-1 18 15,9-5-42-15,4-5 62 16,1-5-212-16,1-1 103 15</inkml:trace>
  <inkml:trace contextRef="#ctx0" brushRef="#br0" timeOffset="10195.84">15552 3413 338 0,'0'0'161'15,"0"0"-40"-15,0 0 51 16,0 0-68-16,0 0 7 16,0 0-78-16,32-28-22 15,-32 28-11-15,3 6-3 16,5 5 2-16,4 4 2 15,0-1-1-15,4 1 0 16,2-2-2-16,10-2-51 16,7-3-163-16,6-4-357 15</inkml:trace>
  <inkml:trace contextRef="#ctx0" brushRef="#br0" timeOffset="10608.72">15859 3343 524 0,'0'0'428'0,"0"0"-421"0,0 0 1 16,0 0-6-1,0 0 6-15,82-26-8 0,-54 25 1 16,6 1-8-16,1 0-7 15,-2 4-12-15,-10 10 26 16,-6 2-2-16,-9 1 2 16,-8 1 9-16,0 0 25 15,-5-4 22-15,-10-2-31 16,0-5-8-16,3-6-7 16,5-1-8-16,1 0 9 15,6-6 7-15,0-8-18 16,9-3 0-16,9-2-8 15,6-4 8-15,4 0 1 16,3 1-1-16,4 3 0 16,-1 1 0-16,-3 6 0 15,-1 3-1-15,-2 5 1 0,-2 1-3 16,-4-3-125-16,-4-1-381 16</inkml:trace>
  <inkml:trace contextRef="#ctx0" brushRef="#br0" timeOffset="10909.32">16420 3063 1102 0,'0'0'75'0,"0"0"8"16,0 0-69-16,0 0 49 0,0 0-31 15,0 0-26-15,21 28 21 16,-14-8-19-16,-1 4 4 16,-6 3 7-16,0 3-14 15,0 3 5-15,0 3-3 16,6 1-7-16,9-1 0 16,6-2-4-16,5-4 8 15,2-5-8-15,3-7 0 16,-6-6-67-16,-2-8-101 15,-4-4-169-15</inkml:trace>
  <inkml:trace contextRef="#ctx0" brushRef="#br0" timeOffset="11130.83">16795 3319 402 0,'0'0'749'0,"0"0"-667"15,0 0 33-15,0 0-68 16,0 0-22-16,0 0 16 16,4 28-8-16,0-15-31 15,-2-1 4-15,1 3-6 16,3-3 0-16,4 2-5 0,6 0-70 16,1-5-6-1,-2-5-5-15,-2-4-84 0,-4 0-183 16</inkml:trace>
  <inkml:trace contextRef="#ctx0" brushRef="#br0" timeOffset="11311.83">16984 3162 942 0,'0'0'196'15,"0"0"-150"-15,0 0-37 16,0 0-9-16,0 0-9 16,0 0-90-16,30 30-211 0</inkml:trace>
  <inkml:trace contextRef="#ctx0" brushRef="#br0" timeOffset="12142.94">17391 3237 987 0,'0'0'134'0,"0"0"-3"15,-82 12-39-15,58 3-31 16,6 0-55-16,7 1 8 16,3-2-9-16,5-2-1 0,3 1-8 15,0-3 1-15,1 1 2 16,22-2-1-16,8-1-8 15,8-2 8-15,10-3 0 16,0-3-7-16,5 0 4 16,-3-6-38-16,-5-11-16 15,0-1 44-15,-7-3 9 16,-3 0 6-16,-5-1 0 16,-1 1 10-16,-5 1 44 15,-5-1 9-15,-5 2 20 16,-11-1-17-16,-4 1-26 15,0 2 5-15,-9 2-23 16,-10 1-12-16,-5 1 1 16,0 3-9-16,-3 2-2 15,3 2 0-15,4 2 0 0,5 4-2 16,1 0 2-16,4 0-6 16,-1 12 4-16,1 10-8 15,2 3 9-15,8 2 1 16,0 0-11-16,11 1 10 15,17 0-6-15,12 0-8 16,11-2-23-16,9-4-12 16,4-5-14-16,3-5-4 15,-3-11-15-15,-4-1 21 16,-8-6 20-16,-4-13 37 0,-9-4 5 16,-11-2 20-1,-6 2 40-15,-8 3 33 0,-8 4-16 16,-3 4 14-16,-3 5-23 15,0 2-40-15,0 2 9 16,-9 0-30-16,-9 3-6 16,-3 0-1-16,-6 0-8 15,3 4 6-15,5 12-1 16,3 1-1-16,8 2-1 16,5 1-1-16,3 0-2 15,0-2 5-15,15 2-10 16,13-2 12-16,13-2-3 15,6-1-5-15,2-3-8 16,-1-5-25-16,-5-3 4 16,-5-3 14-16,-7-1-16 0,-4 0 22 15,-6-4 7 1,-3-4-3-16,-7 1-9 0,-5-1-8 16,-6 1-22-16,0-1-55 15,0-1-105-15,-23-5-300 16</inkml:trace>
  <inkml:trace contextRef="#ctx0" brushRef="#br0" timeOffset="12437.16">16337 3077 1031 0,'0'0'134'16,"-83"0"-28"-16,28 0-33 15,-3 0 27-15,1 0-41 16,11 0-34-16,11 0-1 15,15 0-21-15,11 0-2 16,9 0-2-16,0 0-78 16,12-6-119-16,11-3-64 15</inkml:trace>
  <inkml:trace contextRef="#ctx0" brushRef="#br0" timeOffset="13276.11">20284 3587 595 0,'0'0'240'16,"0"0"-74"-16,0 0-55 15,0 0-17-15,0 0-22 16,0 0 2-16,1-5-37 15,-1 5-11-15,0 0-21 16,0 6-4-16,0 12 1 16,0 2-1-16,-1 3 4 15,-6-1-5-15,5 1 0 0,2 0-5 16,0 1-6-16,10-1-20 16,9-1-4-16,3-5 4 15,0-4 0-15,1-8-3 16,-4-5-65-16,-3 0-45 15,-7-20-235-15</inkml:trace>
  <inkml:trace contextRef="#ctx0" brushRef="#br0" timeOffset="13471.1">20312 3378 1117 0,'0'0'187'16,"0"0"6"-16,0 0-138 16,0 0-30-16,0 0-25 15,0 0-3-15,-12-7-61 16,12 7-247-16,15 0-408 16</inkml:trace>
  <inkml:trace contextRef="#ctx0" brushRef="#br0" timeOffset="13825.27">20771 3398 1010 0,'0'0'125'16,"0"0"22"-16,0 0-61 15,-100 23-53-15,80-13-26 16,7 0-7-1,10 5-5-15,3 2 3 0,9 5-15 16,19 2-5-16,6 2-1 16,5-3 2-16,0-2 13 15,-6-2-5-15,-7-5 11 16,-9-1 1-16,-8-2 1 16,-6 0 0-16,-3-1 7 0,0 0 18 15,-16-3 14 1,-7-1-19-16,-10-4-16 0,-9-2-4 15,-1 0-57-15,0-4-69 16,13-9 17-16,15 0-13 16,12-1-9-16,3-2-231 15</inkml:trace>
  <inkml:trace contextRef="#ctx0" brushRef="#br0" timeOffset="14648.51">22534 3480 781 0,'0'0'177'16,"0"0"-6"-16,0 0-36 15,0 0 6-15,0 0-59 16,0 0-24-16,-39-56-20 16,3 56-35-16,-4 3-1 15,-4 11-2-15,9 5-7 0,7-1 3 16,8 2-33-16,8-2-23 15,6-1 3-15,6 0 10 16,2-3 2 0,20-3 16-16,11-4 19 0,4-5 7 15,5-2-24-15,-3 0 8 16,0-2 14-16,-2-9-1 16,-2-1 6-16,-6-4 0 15,-3 3 0-15,-10 3 16 16,-9 3 30-16,-5 6 2 15,-2 1-22-15,0 0-26 16,0 0-7-16,4 18-14 16,8 8 21-16,5 2 1 0,8-1-1 15,5-4 1 1,3-7-2-16,-2-6 6 0,0-6-4 16,-1-4 4-16,-3-1 0 15,3-21 3-15,1-8-2 16,2-7 3-16,1-2 38 15,-4-3 5-15,-6 2-17 16,-6-3 13-16,-9 1-11 16,-9 2-10-16,0 7-6 15,-15 6-20-15,-10 8 9 16,-4 5-10-16,2 7 0 16,2 7 0-16,3 0 2 15,2 0-7-15,4 11 2 0,0 8 3 16,2 1-4-1,5 2 1-15,0-2 2 0,6 1 0 16,3 0-5-16,0 1 6 16,10 1 0-16,9 1 0 15,4 5-3-15,7-1 2 16,4 3-3-16,5 0 4 16,1-3-29-16,-1-5 8 15,-7-9-20-15,-9-13-67 16,-11-1-49-16,-7-14-139 15</inkml:trace>
  <inkml:trace contextRef="#ctx0" brushRef="#br0" timeOffset="14868.13">23277 3347 1068 0,'-82'7'153'0,"-12"-1"17"16,-9-4-74-16,7 1-57 15,17 0-39-15,17-1-2 16,15-1-35-16,17-1-86 0,11 1-30 16,10 1-74-1,9-2-284-15</inkml:trace>
  <inkml:trace contextRef="#ctx0" brushRef="#br0" timeOffset="15413.81">24970 3449 886 0,'0'0'141'0,"0"0"-64"16,0 0-21-16,0 0-12 16,0 0-2-16,0 0-19 15,0 10-6-15,0 4-1 16,0 6 3-16,0 4-14 16,0 5 2-16,0-1-7 15,0 2 0-15,0 2-2 16,0-1-15-16,0 0-33 15,0-5-14-15,0-9-84 16,0-10-282-16</inkml:trace>
  <inkml:trace contextRef="#ctx0" brushRef="#br0" timeOffset="15892.46">24727 3446 951 0,'0'0'182'15,"0"0"-62"-15,0 0-16 16,0 0-12-16,0 0-25 16,0 0-38-16,-57-81 0 15,57 64-1-15,0-3-23 16,20-3-4-16,6-3-1 0,6 2-9 15,4 1 0-15,7 5-5 16,2 3-10-16,3 4-2 16,1 2 13-16,-1 5 9 15,4 4-11-15,0 0 5 16,-4 3 6-16,-1 12 4 16,-6 2-3-16,-8 1 1 15,-8 0-4-15,-13 1 5 16,-11 1 1-16,-1 2 0 15,-6 5 7-15,-15 3 13 16,-7 0-3-16,-8-3-9 16,-1-2-8-16,-2-5 0 0,2-5-2 15,5-5 0-15,7-2-3 16,7-5 5-16,9-2-8 16,8-1-102-16,1 0-29 15,0 0-108-15,12-8-368 16</inkml:trace>
  <inkml:trace contextRef="#ctx0" brushRef="#br0" timeOffset="16298.34">25498 3533 947 0,'0'0'206'15,"0"0"-167"-15,0 0-4 16,0 0 7-16,0 0 12 16,0 0-11-16,-14 40-4 15,5-22-24-15,-1-1-15 16,6 0 0-16,2 1 0 16,2 1-7-16,0-1 5 15,13-1-3-15,6-4-9 16,2-6-80-16,3-6 24 15,4-1-29-15,0-3-34 16,-1-11-2-16,-2-3 32 0,-8 0 78 16,-4-1 25-16,-7 0 103 15,-6-1 38-15,0 2-21 16,-1 2-21-16,-17 1-39 16,1 3-44-16,0 3-13 15,2 3 15-15,1 2-5 16,5 3-13-16,-1 0-1 15,1 0-4-15,3 0-55 16,6 0-126-16,0 0-623 16</inkml:trace>
  <inkml:trace contextRef="#ctx0" brushRef="#br0" timeOffset="16726.03">26177 3474 344 0,'0'0'767'0,"0"0"-726"16,0 0-1-16,0 0-5 16,0 0 25-16,-92-13-33 15,65 19 7-15,5 7-24 16,6 0-8-16,7 1-2 15,5 1-19-15,4 0-52 16,0 3-17-16,20-3 7 16,5 2 61-16,3-3-13 0,2-1 11 15,-2-1 16-15,-2 1-18 16,-7-2 19-16,-3 1 4 16,-8-3 1-1,-8 0 3-15,0-2 6 16,-8 0 42-16,-11-1-6 0,-6-1-4 15,-3-2 4-15,-4 0-23 16,1-3-4-16,3 0-3 16,5 0-6-16,7-1-7 15,8-8-2-15,7-2-20 16,1-4-17-16,7 0-74 16,18-3-184-16</inkml:trace>
  <inkml:trace contextRef="#ctx0" brushRef="#br0" timeOffset="16972.16">26500 3523 1119 0,'0'0'50'15,"0"0"-6"-15,0 0 14 16,0 0 51-16,0 0-72 15,0 0-3-15,17 65-5 16,-12-44-14-16,-2 1-9 16,2-1-5-16,-1-2-2 15,-1-3-3-15,-3-3-24 0,0-8-115 16,0-5-132-16</inkml:trace>
  <inkml:trace contextRef="#ctx0" brushRef="#br0" timeOffset="17144.57">26502 3352 932 0,'0'0'17'0,"0"0"-17"0,0 0-97 16,0 0-378-16</inkml:trace>
  <inkml:trace contextRef="#ctx0" brushRef="#br0" timeOffset="17409.25">26707 3288 932 0,'0'0'112'16,"0"0"-4"-16,0 0 34 15,0 0-1-15,36 72-60 16,-33-51-33-16,1 3-13 16,-4 4-27-16,0 2 4 0,0 3-10 15,3 6 2-15,1 1-8 16,4 3 8-16,3-6-5 16,-1-10 1-16,0-4-44 15,1-8-13-15,4-5-62 16,5-5-39-16,6-3-47 15,4-2-163-15</inkml:trace>
  <inkml:trace contextRef="#ctx0" brushRef="#br0" timeOffset="17620.7">27053 3639 544 0,'0'0'371'16,"0"0"-225"-16,0 0-7 0,0 0-24 15,0 0-30-15,0 0-32 16,4-23-19-16,-4 23-34 15,0 0-12-15,0 9 11 16,0 2 2-16,0-1 9 16,0 0-7-16,0 0-2 15,0 2 6-15,-1 1-3 16,1 3-8-16,0-1-1 16,0-3-73-16,9-4-57 15,4-5-122-15</inkml:trace>
  <inkml:trace contextRef="#ctx0" brushRef="#br0" timeOffset="17805.02">27157 3394 1066 0,'0'0'107'15,"0"0"-107"-15,0 0-13 16,0 0 6-16,0 0-55 16,0 0-273-16</inkml:trace>
  <inkml:trace contextRef="#ctx0" brushRef="#br0" timeOffset="18493.43">27505 3564 910 0,'0'0'235'16,"0"0"-141"-16,0 0 42 15,0 0-50-15,-92-7-51 16,75 14-29-16,4 3 1 16,4 4-7-16,6 0-4 15,3 2 3-15,0 0-7 16,3-1-27-16,13 0 10 15,8-2-2-15,4-5-24 16,4-6-7-16,-1-2 0 16,-3 0 7-16,-4-16-6 15,-6 0 57-15,-3-3 3 0,-4 1-1 16,-4-2 40 0,0-1 18-16,-1 1 18 0,-1 3-4 15,1 3-6-15,0 5-30 16,3 2-28-16,0 4-3 15,3 3-9-15,1 0 2 16,-1 0 0-16,1 3-5 16,-2 7 3-16,-1 3 0 15,1 6 1-15,-4 2 2 16,2 1 4-16,-3-2 10 16,-3-4-5-16,-3-5 3 0,0-4-11 15,0-3 0 1,0-2-2-16,3-2-6 0,4 0-23 15,9-7-35-15,3-10-25 16,6-3 39-16,3-3 45 16,-3 3 5-16,0 1 10 15,-4 3 18-15,-6 6 16 16,0 4-2-16,-3 5 4 16,4 1-29-16,6 0-15 15,4 13-2-15,4 5 0 16,-5-1 2-16,-4-1-5 15,-9-2 6-15,-4-3 0 16,-3 3 22-16,-1 2 3 16,-2 1 0-16,-2 1-18 15,0-1-7-15,0-4 2 0,-9-5-5 16,-15-2-93-16,-7-5-110 16,-7-1-97-16</inkml:trace>
  <inkml:trace contextRef="#ctx0" brushRef="#br0" timeOffset="18732.58">26962 3381 707 0,'0'0'461'0,"0"0"-425"15,-121 0 91-15,67-1-65 16,4-5-32-16,0 0-30 16,4 3-17-16,10 3-20 15,8 0-63-15,12 0 24 16,11 0-46-16,5 0-41 16,0-1-170-16</inkml:trace>
  <inkml:trace contextRef="#ctx0" brushRef="#br0" timeOffset="19630.95">29145 3221 738 0,'0'0'80'16,"0"0"-56"-16,0 0 42 15,0 0 15-15,0 0-42 16,1 75-32-16,3-55-1 15,-1-2-6-15,0 2 3 16,0 1-3-16,1-1 3 16,-1 2-2-16,1 0-1 15,1-1 2-15,-1 0-7 0,2-4 8 16,-2-2-6-16,-1-1 3 16,2-4-4-1,-1-4-24-15,3-4-107 0,-2-2-328 16</inkml:trace>
  <inkml:trace contextRef="#ctx0" brushRef="#br0" timeOffset="19855.15">29533 3382 494 0,'0'0'633'0,"0"0"-517"16,0 0 35-16,0 0-62 16,0 0-44-16,0 0-28 15,-32-21-16-15,23 18-2 16,-1 2-36-16,2 1-220 16,5 0-256-16</inkml:trace>
  <inkml:trace contextRef="#ctx0" brushRef="#br0" timeOffset="20499.32">29776 3372 875 0,'0'0'62'15,"0"0"46"-15,0 0-6 16,0 0-20-16,0 0 10 16,-16-93-45-16,6 69 12 15,0 0 1-15,-3 3-32 16,1 3 1-16,-3 6-3 0,6 5-8 16,1 6-4-1,4 1-12-15,2 0-2 0,2 0-7 16,0 3-2-16,0 8 0 15,12 1 7-15,15 0-8 16,9-2-59-16,7-3-14 16,3-4-19-16,-1-3 67 15,-2 0 25-15,-5 0 10 16,-7-10 3-16,-9 0 38 16,-5 0 28-16,-5 0-14 15,-6 5 26-15,-2-1-29 16,-2 5-14-16,-2 1 4 15,0 0-17-15,0 0-22 16,0 0-3-16,0 0-2 16,0 7-11-16,1 8 13 0,1 6 8 15,1 2 0-15,0-1 1 16,1 1-7-16,-3-3-1 16,2-2-1-16,-1 3 3 15,-1 5-4-15,1 6 1 16,1 6 0-16,0 3 1 15,2 0-1-15,-2-3 0 16,-3-6-1-16,0-4-1 16,0-6 2-16,0-4-23 15,0 0-26-15,0 2 4 16,0 0 4-16,0-1-24 16,6-5 35-16,1-6-143 0,-4-8-59 15,-2 0-367 1</inkml:trace>
  <inkml:trace contextRef="#ctx0" brushRef="#br0" timeOffset="20762.45">30177 3575 777 0,'0'0'224'15,"0"0"-112"-15,-83 0 33 16,42-4-52-16,-3 0-44 0,0-1 6 16,1 0-30-1,3 0-11-15,5 2-9 0,12-1-5 16,9 2 0-16,8 2-3 16,4 0-6-16,2 0-62 15,0 0-47-15,0 0-60 16,3-1-54-16</inkml:trace>
  <inkml:trace contextRef="#ctx0" brushRef="#br0" timeOffset="24128.49">4553 5323 519 0,'0'0'252'0,"0"0"-186"15,0 0-14-15,0 0 40 16,0 0-11-16,0 0-49 16,0 0-13-16,0 0 18 0,9-16-12 15,-6 12 8-15,-3-2 5 16,0-1-16-16,0 0 35 16,0-2-6-16,0 2 22 15,0 0-19-15,-6 1-8 16,-2 4-24-16,-9 2-7 15,-10 0-15-15,-9 5-3 16,-9 12 1-16,-4 5 2 16,4 0-5-16,8-1 4 15,10-1-3-15,11-1-1 16,8-2-38-16,8-2 3 16,0-1-2-16,14-2 4 15,14-2 13-15,11-5-18 0,2-5 10 16,-3 0-3-16,-5 0 22 15,-8-5 9-15,-3-5 5 16,-7-1 1-16,0 0 8 16,-4 0 2-16,-5 1 34 15,-2 3-2-15,-1 3-14 16,-3 4 21-16,2 0-26 16,-2 0-22-16,4 0-2 15,5 1-49-15,3 11 47 16,10 0 0-16,2-1-5 0,-1-2-8 15,2-4 5 1,-4-2-10-16,-6-3 8 0,4 0 10 16,0-3 2-16,-2-12 0 15,1-6 0-15,-3-6 0 16,1-4 4-16,-4-4-1 16,1-4 10-16,-5-1 6 15,1-4-1-15,-6 3 23 16,-3 4-12-16,0 8 12 15,-3 4-13-15,-9 5 0 16,-1 1-11-16,1 3-14 16,-2 5 26-16,-1 2-22 15,0 0-5-15,-1 4 8 16,10 2-5-16,0 1-4 16,4 2-1-16,-2 0-10 0,-3 20-3 15,1 9 11-15,1 7 0 16,4 2 0-16,1 1 2 15,0-1 0-15,0-1-3 16,0-3 2-16,13-3-1 16,5 0 0-16,9-1-40 15,4-4 13-15,5-3-10 16,3-6 4-16,-5-5 4 16,-4-10-36-16,-6-2-59 15,-8-2-67-15,-4-20-835 16</inkml:trace>
  <inkml:trace contextRef="#ctx0" brushRef="#br0" timeOffset="24293.62">5004 5089 1066 0,'0'0'43'15,"-120"45"10"-15,41-25-53 16,-3-10-349-16</inkml:trace>
  <inkml:trace contextRef="#ctx0" brushRef="#br0" timeOffset="29408.05">6475 5043 628 0,'0'0'197'0,"0"0"-121"16,0 0 36-16,0 0-44 15,0 0 6-15,0 0-25 16,0 0-33-16,0-25 12 16,0 22-18-16,0 0 10 15,0 1 8-15,0 2-8 16,0 0-6-16,0 0-8 16,0 0-2-16,0 0 1 15,0 0-5-15,6 0 0 0,4 9-2 16,5 8 3-16,0 4-2 15,-5 4 1-15,-2 8 0 16,-1 4 2-16,-1 4-2 16,0 2 0-16,2 1 4 15,-1-1-4-15,3-4 0 16,-2-1-1-16,1-2 0 16,3-1-1-16,1-4-3 15,7-5-24-15,1-4-18 16,6-8-6-16,1-7-62 15,0-7-76-15,-7 0-489 16</inkml:trace>
  <inkml:trace contextRef="#ctx0" brushRef="#br0" timeOffset="29657.35">6855 5362 742 0,'0'0'161'0,"0"0"-91"16,0 0-13-16,0 0-28 15,0 0-14-15,0 0-13 16,9 6 3-16,-6 6 7 16,6 3-7-16,1 1-2 15,2 2 0-15,2 1-3 16,4-2 0-16,1-3-4 0,-4-5-84 15,0-8-149-15</inkml:trace>
  <inkml:trace contextRef="#ctx0" brushRef="#br0" timeOffset="29841.19">6922 5181 777 0,'0'0'0'16,"0"0"-4"-16,0 0-127 16</inkml:trace>
  <inkml:trace contextRef="#ctx0" brushRef="#br0" timeOffset="30738.87">7079 5269 752 0,'0'0'24'15,"0"0"92"-15,0 0 22 0,0 0-66 16,43 79-22-1,-30-57-20-15,-2 1-16 0,-3 1 0 16,0-6-14-16,-2-1 2 16,-1-7-2-16,-4-4-3 15,-1-5-6-15,0-1 6 16,0 0 3-16,0-7 12 16,2-10-12-16,4-4-2 15,4-1-1-15,5-2-7 16,1 1 2-16,1 6-2 15,4 3-2-15,-3 3 12 16,0 5-7-16,2 3 7 16,-3 3-1-16,2 0-1 15,-4 0 1-15,0 7 1 16,-4 3 0-16,-2 3 2 0,-1 1 3 16,-3 1 0-16,-2 2 27 15,3 0-13-15,-3-3-5 16,-1-4-10-16,-1-3-3 15,1-4 1-15,2-3-2 16,6 0-4-16,2-14-12 16,6-7-23-16,0-2 25 15,3-1 13-15,1 0 1 16,-2 3 4-16,2 4 13 16,-4 7-2-16,-3 7 15 15,3 3-16-15,0 0-1 16,4 15-10-16,-3 2 8 15,1 1 26-15,-1 1-16 0,-5 1 5 16,7-4-4-16,-4-3-5 16,-3-5-13-16,7-5-4 15,0-3 10-15,6 0 16 16,3-3-20-16,1-12 0 16,-4-5 5-16,-5-2-6 15,-5 0 8-15,-6 2 23 16,-2 0 7-16,-7 5 2 15,-2 3-26-15,0 6 8 16,-9 3 0-16,-9 3-27 16,-5 0-4-16,-2 12-2 0,3 8 1 15,7 4 2 1,5 2 1-16,8-3 0 16,2 3 0-16,0-3-12 0,16-2 11 15,4-5-1-15,7-3 2 16,-2-3-1-16,5-4 3 15,-5-3-1 1,0-3 0-16,-5 0-12 0,-4 0 6 16,-2-2-3-16,-11-3-7 15,-3 0-4-15,0 1-50 16,-15 0-83-16,-26-3-85 16,-18-3-395-16</inkml:trace>
  <inkml:trace contextRef="#ctx0" brushRef="#br0" timeOffset="31006.65">6422 5228 1014 0,'0'0'79'0,"-138"15"37"15,57-6 5-15,2-2-64 16,5 0 11-16,6-3-52 16,12 0-5-16,15-1-11 15,16-1 3-15,13-1 0 16,9 0-3-16,3-1 0 16,0 0-4-16,0 0-19 0,24 0-58 15,13-2-55-15,5-7-92 16</inkml:trace>
  <inkml:trace contextRef="#ctx0" brushRef="#br0" timeOffset="31657.1">10249 5038 916 0,'0'0'71'16,"0"0"-26"-16,0 0 10 16,0 0 7-16,0 0-17 15,64 93-22-15,-52-51 22 16,0 6-25-16,-1 2-5 15,-2 2-1-15,2-3-11 0,-3-5 11 16,4-1-12-16,-3-3-2 16,0-2 1-16,0-4-1 15,0-6 0-15,4-4 0 16,2-4-3-16,3-4 2 16,9-7 1-16,1-2 0 15,3-4-1-15,-1-2 1 16,-1-1-40-16,-5 0-43 15,-3-12-58-15,-5-5-175 16</inkml:trace>
  <inkml:trace contextRef="#ctx0" brushRef="#br0" timeOffset="31911.53">10641 5382 1029 0,'0'0'80'15,"-85"7"2"-15,33-3-9 16,-1 2 2-16,8-2-43 16,4 0-16-16,6 0-13 15,11 2-3-15,3-2-1 16,12-1-4-16,3-3-37 0,6 0-63 15,0 0-64-15,12 0-249 16</inkml:trace>
  <inkml:trace contextRef="#ctx0" brushRef="#br0" timeOffset="32211.88">11517 5421 776 0,'0'0'173'0,"0"0"-28"16,0 0-36-16,0 0-52 15,0 0 39 1,-117 3-54-16,76 1-24 0,5 2-3 16,11-4-15-16,10 3-7 15,11-1-45-15,2-3-136 16,2 1-150-16</inkml:trace>
  <inkml:trace contextRef="#ctx0" brushRef="#br0" timeOffset="32406.93">11500 5528 961 0,'0'0'133'0,"0"0"30"0,0 0-33 16,-86 12-33-16,58-12-62 15,1 0-31-15,6 0 3 16,11 0-7-16,8 0-72 15,2-5-140-15,8-7-257 16</inkml:trace>
  <inkml:trace contextRef="#ctx0" brushRef="#br0" timeOffset="32894.51">12071 5342 1094 0,'0'0'130'16,"0"0"-19"-16,0 0-10 15,0 0-53-15,0 0-18 16,0 0-27-16,7-68-6 16,13 60-3-16,-1 3 1 15,5 4 4-15,1 1-7 16,-1 0 3-16,-2 13 0 0,-5 4-6 15,-5 3 1 1,-3 2 10-16,-6 4 0 0,-3 3 0 16,-3 1 3-16,-16 2 6 15,-4 1-2-15,1-1 4 16,1-2-1-16,3-2-10 16,3-4 0-16,6-4 0 15,0-2 0-15,3-3 0 16,5-5-1-16,1-6 0 15,0-1 0-15,0-3-1 16,1 0 4-16,18 0 0 16,8 0 1-16,11-7-3 15,4-3 0-15,2-2-5 0,-2 4 4 16,-3 0-4-16,-6 4 2 16,-6 1 2-1,-2 0 1-15,-3 3-7 16,2 0-84-16,0 0-97 0,-3 0-101 15</inkml:trace>
  <inkml:trace contextRef="#ctx0" brushRef="#br0" timeOffset="33293.48">12935 5631 429 0,'0'0'667'0,"0"0"-556"0,0 0 24 15,0 0-58-15,0 0-52 16,0 0-25-16,1-17-13 15,1 17-72-15,-2 0-167 16,1 0-650-16</inkml:trace>
  <inkml:trace contextRef="#ctx0" brushRef="#br0" timeOffset="37670.65">14853 5535 452 0,'0'0'196'15,"0"0"-59"-15,0 0-53 16,0 0 21-16,0 0-11 15,0 0-25-15,-15-12-13 0,-5 12-24 16,-12 2-28-16,-5 11 15 16,-2 1 15-16,-1 1-23 15,10 0-3-15,4 3-8 16,4 1-2-16,7 1 2 16,9 0-7-16,6-4-7 15,2 0-1-15,23-4-5 16,8-2 10-16,6-3-6 15,7-4-18-15,-1-1-11 16,-2-2 14-16,-3 0 15 16,-4-2-5-16,-4-9 3 15,-7-2 18-15,-6-1 8 0,-5 0 36 16,-7 3 45-16,0 1-19 16,-5 4 10-16,-2 3-6 15,0 3-29-15,0 0-24 16,0 0-15-16,0 0-6 15,0 0-5-15,0 2-27 16,0 8 32-16,0 4-4 16,7-2 0-16,6 1-15 15,4 0-8-15,7-3-21 16,2-5 8-16,5-2-7 16,3-3-7-16,-1 0-12 15,-3-7-38-15,-4-9-13 16,-4 0 70-16,-5-4 36 0,-4-1 11 15,-6 1 25-15,-1 3 53 16,-5 2-5-16,-1 3-13 16,0 5 6-16,0 3-24 15,0 3-28-15,0 1 8 16,0 0-22-16,0 0-2 16,0 4-1-16,0 10-3 15,3 1 6-15,11 2-2 16,4-4 3-16,1-2-1 15,5-3 0-15,6-7 0 16,6-1 3-16,7 0-3 16,3-14-25-16,0-8-52 15,-7-4 9-15,-7-2 68 16,-9-2 0-16,-6-2 20 16,-4-1 32-16,-2-4 27 0,-5 1-45 15,-6 0 8-15,0 4-2 16,-8 7 28-16,-14 6-39 15,1 8-22-15,-3 5 37 16,2 4-36-16,1 2-2 16,-3 0-6-16,3 15-2 15,3 5-2-15,6 5 4 16,5 6-3-16,4 6-2 16,3 2 10-16,0 1 10 15,0 1-13-15,10-2 3 16,11 4-3-16,9-1-1 15,1 0-1-15,2-1 4 0,-3-4-4 16,-7-6 0-16,-7-9 0 16,-9-9-4-16,-2-9 3 15,-5-4 2-15,0 0 17 16,3-17-1-16,4-7-17 16,4-4-8-16,2-1 7 15,3 0-9-15,0 1 10 16,-2 7 0-16,-2 4 1 15,1 7-2-15,1 4 1 16,2 5 0-16,-1 1 0 16,3 0-7-16,-1 13 6 15,2 4 2-15,0 0-1 0,-2 0 0 16,2-3 5-16,-2-2-5 16,4 0 0-16,2-1-1 15,9-2 1-15,5-2 0 16,2-4 1-16,5-3-4 15,0 0-15-15,-4-9-73 16,-3-8 21-16,-9-2 26 16,-5 0 37-16,-5-1 7 15,-6 2 1-15,-7-1 45 16,-5 4 38-16,-2-1 1 16,-18 2-54-16,-5 3-31 15,-3 1 9-15,-2 7 0 16,2 3 2-16,2 0-10 0,7 3-1 15,6 10 0-15,7 0-3 16,4 2-10-16,2 2 13 16,0 0-8-16,9 1 8 15,10-2-2-15,5-4 2 16,3-5 0-16,3-4-1 16,6-3-12-16,-4 0 8 15,-2 0-28-15,-5-5-7 16,-8-5 37-16,-5-1-6 15,-3-1 9-15,-6 4 0 16,-2 2 2-16,-1 3 7 16,0 2 13-16,0 1-5 0,0 0-17 15,2 0-5-15,3 10-13 16,5 4 17 0,5 2-3-16,5-4 4 0,5-1 4 15,3-4-3-15,0-4 4 16,2-3 1-16,0 0-5 15,3-10-1-15,1-9-6 16,-1-8 5-16,0-9 0 16,-2-4 1-16,-5-7 11 15,-6-4-9-15,-12-2 21 16,-8 0 0-16,-2 8-11 16,-18 9 10-16,-6 8 4 15,1 10 7-15,1 7-1 16,2 8-24-16,5 3-7 15,2 5-1-15,2 13-12 0,1 9 12 16,4 4 0-16,5 2 0 16,3 0-2-16,0-2 0 15,3-2 2-15,9 1-1 16,-1-1 2-16,4 0-5 16,6-2 4-16,4 0 0 15,6-2 2-15,7-2-2 16,2-5-1-16,5-6-77 15,-4-11-34-15,-6-1-101 16,-7-10-102-16</inkml:trace>
  <inkml:trace contextRef="#ctx0" brushRef="#br0" timeOffset="37867.91">17136 5363 1174 0,'0'0'116'16,"-92"-4"46"-16,20 4-56 15,-6 0-34-15,1 0-71 16,14 0-2-16,18 0-51 16,20 0-154-16,10 0-67 15,11-6-729-15</inkml:trace>
  <inkml:trace contextRef="#ctx0" brushRef="#br0" timeOffset="38369.81">18924 5760 597 0,'0'0'344'16,"0"0"-202"-16,0 0-15 15,0 0-42-15,0 0-19 16,0 0-38-16,2-4-28 15,-2 8 2-15,0 10-2 0,0 6 0 16,0 4 0-16,0 4-1 16,3 0 4-16,3 0-5 15,6-1 2-15,6-4-5 16,6-7 3-16,6-4-51 16,4-8-31-16,-1-4-23 15,-5-4-137-15</inkml:trace>
  <inkml:trace contextRef="#ctx0" brushRef="#br0" timeOffset="38557.76">19138 5561 969 0,'0'0'52'0,"0"0"31"15,0 0-29-15,0 0-42 16,0 0-12-16,37 75-73 16,-11-58-300-16</inkml:trace>
  <inkml:trace contextRef="#ctx0" brushRef="#br0" timeOffset="38887.35">19650 5681 983 0,'0'0'170'0,"0"0"-38"0,0 0 20 16,0 0-78-16,-88-8-34 15,46 14 11-15,8 8-29 16,5 0-13-16,13 1-9 16,12 2-5-16,4 1-2 15,0 0 1-15,23 2-40 16,15-1 20-16,8-1 3 15,3 0-2-15,0 0-5 16,-4 1-2-16,-5-2 22 16,-12-4 4-16,-12-2 5 0,-12-3 0 15,-4 1 2-15,-10-1 14 16,-22 0 61-16,-15-3-56 16,-14-4-20-16,-7-1-28 15,3 0-228-15,11-7-193 16</inkml:trace>
  <inkml:trace contextRef="#ctx0" brushRef="#br0" timeOffset="39353.62">21033 5739 570 0,'0'0'439'15,"0"0"-332"-15,0 0-6 16,0 0-31-16,0 0-19 0,0 0-48 16,15 4 3-16,-5 19-6 15,4 9 6-15,5 8 8 16,-1 2 1-16,5 0-14 15,0 2 0-15,-1 1 1 16,-3-4-2-16,-3-1 5 16,-7-5-4-16,-6-7-1 15,-3-5 0-15,0-9-16 16,0-10-138-16,0-4-106 16</inkml:trace>
  <inkml:trace contextRef="#ctx0" brushRef="#br0" timeOffset="40005.72">21398 5801 1014 0,'0'0'57'0,"0"0"-22"15,0 0 59-15,0 0 7 16,0 0-31-16,14 99-26 15,-9-61 15-15,2 0-16 16,0 0-21-16,1-3-3 16,-2-7-7-16,-2-3-2 15,2-10-9-15,-3-5-1 0,2-6-1 16,1-3 1-16,4-1 0 16,8 0-7-16,4-16-12 15,7-5 2-15,-1-2 6 16,-1 0 11-16,0 5-2 15,-2 5-2-15,-1 6 4 16,-3 7 0-16,-2 0 1 16,2 10 8-16,4 10-8 15,5 2 16-15,0 0-8 16,1-4-9-16,2-4 8 16,2-3-5-16,4-8-1 15,8-3 2-15,3 0-4 0,0-7-1 16,-6-10 1-1,-6-3 0-15,-12 0 8 0,-10 0 0 16,-7 5 6-16,-7 3 14 16,-2 3-8-16,0 5-10 15,-5 3-10-15,-9 1-6 16,-3 2 4-16,2 15 1 16,0 3 1-16,6 2-1 15,6 1-1-15,3-2-4 16,0-3 5-16,3-2 0 15,10-2-1-15,7-5 2 16,8-4-2-16,3-3-6 16,5-2-19-16,2 0 2 15,-9 0 4-15,-6-9 8 16,-11 1 4-16,-5 1-6 0,-7-1 4 16,0 0-23-16,-30 1-88 15,-21-4-101-15,-14-3-172 16</inkml:trace>
  <inkml:trace contextRef="#ctx0" brushRef="#br0" timeOffset="40207.93">21105 5870 1076 0,'0'0'108'15,"0"0"25"-15,-127 15-12 0,69-8-55 16,-3-1-51-16,4-3-15 16,10-2-13-16,16 2-132 15,12-3-101-15,13 0-320 16</inkml:trace>
  <inkml:trace contextRef="#ctx0" brushRef="#br0" timeOffset="40872.83">23781 6124 787 0,'0'0'42'16,"0"0"62"-16,0 0 3 15,0 0-38-15,0 0-8 16,0 0-33-16,90 8 5 15,-62-9-18-15,-1-12-7 16,-2 2 0-16,-5-3 8 16,-4 0 31-16,-8 2 23 15,-7 1 29-15,-1 2-22 16,-11 4-19-16,-21 2-49 0,-16 3-9 16,-10 0-2-16,0 8-1 15,7 11 3-15,8 4-3 16,11 1-6-16,11 1-19 15,8-1 17-15,10 0-2 16,3 0-2-16,3-2 14 16,19 0-8-16,10-4 9 15,7-2-3-15,10-5 3 16,4-3-5-16,4-2-42 16,3-6-89-16,0 0 0 15,-4-3-68-15,-8-14-342 16</inkml:trace>
  <inkml:trace contextRef="#ctx0" brushRef="#br0" timeOffset="41387.69">24194 6086 1026 0,'0'0'57'0,"0"0"-26"15,0 0 19-15,0 0-3 16,117-24 6-16,-68 24-29 16,0 0 18-16,-2 1-17 15,-9 16-21-15,-6 7-3 0,-5 3-1 16,-11 3 1-16,-10 1-1 16,-6-5 7-16,-3 1 14 15,-19-7 23-15,1-4-25 16,6-8-11-16,7-4-8 15,7-4-13-15,1 0 4 16,0-5-33-16,12-15 2 16,13-3 25-16,2-2 6 15,6 0 6-15,-1 1 0 16,1 1 2-16,0 4 1 16,-1 6 0-16,-9 3 1 15,-6 4 25-15,-7 2-7 16,-5 3-14-16,-4 1-4 0,-1 0 0 15,0 0 5-15,0 14 4 16,0 5 5-16,-3 6 2 16,-1 3-13-16,1 0 8 15,3-2-6-15,0 0-2 16,0-5-3-16,0-3-1 16,15-5-2-16,10-5-34 15,6-6-69-15,7-2-129 16,-1-3-477-16</inkml:trace>
  <inkml:trace contextRef="#ctx0" brushRef="#br0" timeOffset="41626.26">25148 6209 1006 0,'0'0'98'0,"0"0"-80"16,0 0 122-16,0 0-29 15,0 0-30-15,0 88-10 16,6-59-38-16,7 5-8 16,5 1-13-16,2 0-10 15,0 1 7-15,0-4-13 16,-7-1 5-16,-1-6-2 16,-6-8 1-16,-6-9-74 15,0-8-166-15,-3 0-141 16</inkml:trace>
  <inkml:trace contextRef="#ctx0" brushRef="#br0" timeOffset="41924.31">25237 6176 1087 0,'0'0'113'16,"0"0"-91"-16,0 0 150 15,0 0-80-15,0 0-71 16,0 0-21-16,108-69-1 16,-75 68-2-16,-1 1-58 0,0 0 31 15,-7 10-7-15,0 3 5 16,-8 4 1 0,-5 2-4-16,-6 2 29 0,-6 0-1 15,-5 3 7-15,-17-1 4 16,-10 0 5-16,0-4-5 15,3-5-2-15,7-4-2 16,8-6-94-16,10-4-180 16</inkml:trace>
  <inkml:trace contextRef="#ctx0" brushRef="#br0" timeOffset="42287.01">25689 6235 762 0,'0'0'336'15,"0"0"-331"-15,0 0 4 16,0 0-5-16,94 17-1 16,-65-17-3-16,-4 0-2 15,-3 0 2-15,-4-7-3 16,-4-3 8-16,-8 3 4 15,-3 0 0-15,-3 3 59 16,0 0-45-16,-6 2 8 16,-12 2-22-16,-3 0-8 15,-5 0-2-15,3 11 0 0,-1 7-1 16,6 3-4-16,5 2 4 16,8-1-7-16,5 2 8 15,0-3-2-15,8-2-9 16,17-7 12-16,12-2-25 15,11-6-120-15,7-4-107 16</inkml:trace>
  <inkml:trace contextRef="#ctx0" brushRef="#br0" timeOffset="43041.2">26461 6188 1028 0,'0'0'94'0,"0"0"-24"16,-91 3 17-16,61 9 19 16,7 1-31-16,2 2-26 15,7-1-31-15,3 3 3 16,7 0-16-16,4 1-2 16,0 1-5-16,12 2 2 15,19-1 0-15,12 0 3 16,11-2-3-16,7-6-3 15,5-3-15-15,-8-6-22 16,-4-3 22-16,-8 0-5 16,-4-20 23-16,-2-5 4 15,3-9-1-15,1-6 6 0,-5-5 15 16,-4-4 7-16,-9-1 12 16,-10 1-5-16,-9 7-6 15,-7 2 4-15,0 6 6 16,-15 6-18-16,-10 3-2 15,1 9-16-15,2 6 3 16,5 8-9-16,3 2-3 16,0 4 1-16,2 11-10 15,-1 5 12-15,2 2-2 16,-1 4 0-16,5 1-1 16,1 1 3-16,4 2 0 15,2 1-2-15,2 2 0 16,17 3-1-16,7-1 3 15,9-1-17-15,10 0 2 16,10-3-7-16,3-7-8 0,2-7 5 16,-3-8-58-16,1-9-14 15,-3 0 10-15,1-10 34 16,-6-9 52-16,-10-2 1 16,-10 0 4-16,-13 0 38 15,-8 1 43-15,-9 3-17 16,0 1-16-16,-15 4-28 15,-5 3-8-15,-7 5-12 16,-1 4-3-16,-3 0 7 16,-1 0-8-16,6 13 5 15,2 0-5-15,7 3 0 0,7-2 0 16,6 1 0-16,4 0-8 16,0 5 8-16,31 1-45 15,18 0 13-15,17 1-89 16,8-7-107-16,7-5-22 15,2-5-350-15</inkml:trace>
  <inkml:trace contextRef="#ctx0" brushRef="#br0" timeOffset="43502.49">27963 6343 964 0,'0'0'159'16,"0"0"19"-16,0 0-30 16,-14-78-51-16,-18 61-61 15,-7 3-14-15,-4 5-9 16,1 8-1-16,8 1 7 0,7 0-19 15,7 14 1-15,4 2-4 16,7 2 3-16,4 1-2 16,5 0 0-16,0 1-9 15,21-2 11-15,11-2 0 16,6-5 1-16,9-5 3 16,5-6-3-16,5 0-1 15,4-18 2-15,3-11 0 16,2-5 2-16,-4-7-3 15,-10-4 0-15,-13-8 17 16,-12-6-18-16,-16-8 9 16,-11-1-5-16,-8 5 0 15,-25 8 5-15,-13 14-9 16,-2 12 3-16,-4 17 1 0,6 11-4 16,3 1-1-16,10 11-3 15,5 17-3-15,5 9 3 16,2 5 4-16,7 5 0 15,4-1-5-15,7 1 2 16,3-1 3-16,0 0 0 16,18-4 0-16,5 2 0 15,7-2 0-15,4-5-5 16,6-7-9-16,-6-8-87 16,-7-11-22-16,-13-9-27 15,-14-2-36-15,0-9-298 16</inkml:trace>
  <inkml:trace contextRef="#ctx0" brushRef="#br0" timeOffset="43736.3">26864 5836 1248 0,'0'0'118'16,"-93"0"-1"-16,15 0-1 16,-19 0-50-16,-11 0-65 15,-6 0-1-15,5 0-7 16,2-1-118-16,8-13-204 0,11-3-658 16</inkml:trace>
  <inkml:trace contextRef="#ctx0" brushRef="#br0" timeOffset="45137.49">4034 7228 589 0,'0'0'299'15,"0"0"-174"-15,0 0-16 16,0 0-18-16,0 0-31 15,0 0 3-15,-2-9-52 0,2 9-7 16,0 0-4-16,0 11-17 16,11 8 16-16,2 4 1 15,2 4 0-15,0 0 1 16,-3 1 1-16,-3-1-4 16,-3 0-34-16,-3-6-30 15,-3-7-33-15,0-5-88 16,0-9-402-16</inkml:trace>
  <inkml:trace contextRef="#ctx0" brushRef="#br0" timeOffset="45605.64">3777 7209 104 0,'0'0'916'16,"0"0"-869"-16,0 0 63 16,0 0-52-16,0 0 30 15,0 0-28-15,-70-80-8 16,70 61-29-16,10-2-23 16,12-1-6-16,9-2 3 15,7 1-4-15,9 3 7 16,5 2-4-16,9 0-1 0,5 1 1 15,1 1-17 1,0 5-32-16,-1 4 26 0,-1 4 19 16,-9 3 8-16,-9 0-3 15,-8 5 3-15,-12 9-2 16,-2 8 1-16,-8 4-1 16,-4 3 1-16,-8 5 2 15,-5 0 4-15,-8-4 15 16,-17 2-15-16,-11-5 5 15,-3-5-10-15,-7-2 10 16,-3-5-7-16,1-5-3 16,-1-1 2-16,10-5-6 0,14-2 6 15,8-2-4-15,7 0-1 16,10 0-50 0,0 0-34-16,7-3-163 0</inkml:trace>
  <inkml:trace contextRef="#ctx0" brushRef="#br0" timeOffset="46053.16">4708 7213 1020 0,'0'0'97'15,"0"0"-11"-15,0 0-30 0,0 0 10 16,0 0-54-16,0 0 7 16,-70 32-17-16,54-19-2 15,10 1 0-15,1-1-8 16,5 0-12-16,0 0-23 16,0 0-9-16,15 2 26 15,12-1 8-15,6-3 14 16,6-2 1-16,4-9 0 15,-3 0-29-15,-4 0-2 16,-6-10-27-16,-12-1 33 16,-9-3 28-16,-8 1 7 15,-1-1 73-15,0-1 21 16,-10 0 8-16,-8 2-32 0,0 1-30 16,-3 3-28-16,0 5-10 15,6 3 0-15,2 1-9 16,4 0 1-16,3 0-2 15,4 0-9-15,2 1-136 16,5 3-104-16,23-1-363 16</inkml:trace>
  <inkml:trace contextRef="#ctx0" brushRef="#br0" timeOffset="46435.89">5186 7236 978 0,'0'0'103'16,"0"0"20"-16,0 0-14 16,0 0 4-16,0 0-28 0,0 0-36 15,-50-27-37-15,28 34-12 16,1 7 3-16,8 3-1 16,5-1-2-16,5-2-6 15,3 0 1-15,0 1-31 16,18 1-2-16,12 0-1 15,0-1 35-15,3-1-3 16,-5-1-10-16,-1-2 2 16,-5-1 14-16,-4-1-9 0,-6-4 10 15,-6 1-4-15,-3 0 4 16,-3 0-4-16,0 4 9 16,-16 1-5-16,-10-1 30 15,-7-3 11-15,-5-2-31 16,3-5-10-16,7 0 0 15,13 0-7-15,6-6-33 16,9-8-31-16,0-4-100 16,18-3-100-16</inkml:trace>
  <inkml:trace contextRef="#ctx0" brushRef="#br0" timeOffset="46671.89">5463 7294 888 0,'0'0'181'0,"0"0"-157"16,0 0 58-16,0 0 37 15,0 0-26-15,0 0-25 16,27 55-23-16,-24-36-33 16,-1 1-6-16,2-1-1 15,-1 1-4-15,0-4-1 16,4-2 0-16,2-2-5 15,0-5-8-15,5-7-87 16,-4 0-37-16,-3-2-98 16</inkml:trace>
  <inkml:trace contextRef="#ctx0" brushRef="#br0" timeOffset="46852.79">5473 7085 1012 0,'0'0'173'16,"0"0"-87"-1,0 0 8-15,0 0-44 0,0 0-46 16,0 0-4-16,26-14-151 16,-2 14-139-16</inkml:trace>
  <inkml:trace contextRef="#ctx0" brushRef="#br0" timeOffset="47320.48">5705 7078 763 0,'0'0'203'15,"0"0"-156"-15,0 0 76 16,0 0-4-16,0 0-13 16,49 82-13-16,-32-54-30 15,0 4-39-15,4 2-6 16,0 6-2-16,0 1-11 15,6-2-5-15,-5-2 5 16,-2-5-5-16,-1-8 0 16,2-5 0-16,-2-8-6 15,2-7-21-15,3-4-76 0,-3-1-45 16,1-18 33-16,-4-2 55 16,-4-1 55-16,-4-3 5 15,-3 0 22-15,-2 2 45 16,-2 7-6-16,-3 5 43 15,0 6-3-15,0 4-27 16,0 1-18-16,3 0-37 16,3 0-19-16,3 1 5 15,6 11-5-15,4 0 12 16,-1 4-9-16,3-1 5 16,-4-2-6-16,-4 0-1 15,-4-5 1-15,-3 2-2 16,0 1 0-16,4 0 0 15,1 2-2-15,-1-3-17 16,0-4-75-16,-2-6-57 0,3 0-106 16,-7-7-550-16</inkml:trace>
  <inkml:trace contextRef="#ctx0" brushRef="#br0" timeOffset="47474.18">6315 7210 1187 0,'0'0'57'0,"0"0"-17"15,0 0-39-15,0 0 1 16,0 0-4-16,88 57-120 0,-43-36-158 16</inkml:trace>
  <inkml:trace contextRef="#ctx0" brushRef="#br0" timeOffset="48121.47">6834 7304 960 0,'0'0'229'16,"0"0"-140"-16,0 0 20 16,-95-10-3-16,77 10-74 15,4 12-30-15,3 6-1 16,0 0 2-16,5 3-5 15,3-3 2-15,3 2-4 0,0-6 4 16,6-2-7-16,8-6 2 16,6-3-15-16,3-3-12 15,-1-1 3-15,-1-16 10 16,-5-4 9-16,-2-3 10 16,-5 0 4-16,3 1-1 15,-3 2 26-15,-3 2 1 16,-3 5 1-16,-1 5-15 15,0 4-2-15,7 5-14 16,5 0 0-16,14 7-10 16,2 12 9-16,4 5-8 15,-1 1 9-15,-6 2-1 0,-5-3 3 16,-7-5 0-16,-5-7 4 16,-7-5 12-16,-3-4-5 15,0-3 0-15,-7 0 5 16,-6 0-9-16,-3-12 1 15,3-8-5-15,7-5-5 16,5-3-6-16,1-4 4 16,0 1-5-16,9 3 7 15,2 5 0-15,-3 10 3 16,7 5-1-16,3 6-2 16,6 2-7-16,7 0 6 15,8 9-6-15,5 8 6 16,1 1-2-16,-6-1 1 15,-6 0 2-15,-11-3 0 0,-11 0 0 16,-1 3 9-16,-5 2-3 16,1 3 7-16,-2 1 7 15,-1-2-13-15,-3-5-6 16,0-5-1-16,-12-6-59 16,-25-5-128-16,-18 0-121 15</inkml:trace>
  <inkml:trace contextRef="#ctx0" brushRef="#br0" timeOffset="48360.65">6212 7113 1215 0,'0'0'92'16,"-88"11"51"-16,28-2-61 15,-5-3-4-15,2 1-44 16,5 0-31-16,12-1 1 16,13-1-4-16,13-4-1 15,10 1-35-15,9-2-46 16,1 0-71-16,3 0-33 16,14 0-43-16,7-7-272 15</inkml:trace>
  <inkml:trace contextRef="#ctx0" brushRef="#br0" timeOffset="50739.14">9349 7364 351 0,'0'0'105'16,"0"0"-13"-16,0 0 57 15,0 0-36-15,0 0-29 0,0 0 26 16,65 0-49-16,-62 0-5 16,-3 0 9-16,3 0-10 15,-2-4 31-15,4-7-20 16,-1-5-24-16,-2 1 3 15,-1-1 1-15,-1 2 8 16,0 3-5-16,-16 4-25 16,-17 5-8-16,-10 2-16 15,-1 3 0-15,1 14-1 16,12 3-4-16,10 4 0 16,6 1 0-16,9 1-3 15,6-2 1-15,0-3-28 0,5-3 1 16,17-4 10-1,6-5 0-15,5-4 6 0,3-5-3 16,-3 0 17-16,0-1 4 16,-4-12 0-16,-5-4 3 15,-5 1 2-15,-8 0-3 16,-2 3 21-16,-6 5 12 16,-3 5-16-16,2 1 1 15,-2 2-17-15,1 0-3 16,5 0-9-16,0 10-7 15,4 6 15-15,5 2 1 16,-1 0-4-16,3-4 0 0,2-2-5 16,0-8-2-1,5-4 4-15,2 0-8 16,3-18 9-16,1-12-21 0,5-6-26 16,-9-8 50-16,-2-6 3 15,-3-4 10 1,-6-6 35-16,-2-5-16 0,-7-1 4 15,-6 5-5-15,0 10-13 16,0 13 10-16,-3 14-7 16,-5 9-4-16,1 8 3 15,0 7-17-15,-2 0-6 16,-6 14-3-16,0 16 4 16,0 7 0-16,6 9 4 15,6 0-2-15,3 0 1 16,0-6-2-16,12-4 2 0,0-8 1 15,1-4 1 1,1-4-3-16,-1-3-1 0,6 1-12 16,3 0 3-16,6 5-1 15,6 1-1-15,5 0 2 16,0-6 1-16,-3-7-82 16,-7-11-38-16,-6-1-166 15</inkml:trace>
  <inkml:trace contextRef="#ctx0" brushRef="#br0" timeOffset="50931.62">10219 7030 1210 0,'0'0'96'15,"0"0"39"-15,-98 0-32 16,31 0-31-16,-5 4-62 15,-1 3-10-15,12-1-62 16,15-5-190-16,19-1-44 16,16 0-710-16</inkml:trace>
  <inkml:trace contextRef="#ctx0" brushRef="#br0" timeOffset="51469.07">12212 7278 830 0,'0'0'78'16,"0"0"-39"-16,0 0 16 15,0 0 22-15,0 0-40 16,0 0 5-16,47 57 3 16,-41-25-20-16,-3 5 1 15,3 2 8-15,-3 4-16 16,1-1 14-16,2 2-9 0,5-1-11 15,3-2-2-15,2-1-8 16,4-6-2-16,1-6 2 16,5-7-2-16,1-7-2 15,2-7-98-15,3-7-107 16,-4 0-735-16</inkml:trace>
  <inkml:trace contextRef="#ctx0" brushRef="#br0" timeOffset="51705.94">12695 7632 391 0,'0'0'705'0,"0"0"-625"0,0 0-34 16,0 0-27 0,0 0 47-16,0 0-10 0,1 37-34 15,-1-23-12-15,2 2-7 16,1 0-2-16,4 3 1 15,0 2-2-15,7 1 0 16,4-4-2-16,1-3 0 16,-2-6 2-16,-5-8-94 15,-4-1-73-15,-6-7-168 16</inkml:trace>
  <inkml:trace contextRef="#ctx0" brushRef="#br0" timeOffset="51885.46">12760 7539 1089 0,'0'0'102'0,"0"0"6"16,0 0-50-16,0 0-35 16,0 0-22-16,0 0-2 15,0 14-57-15,0-5-159 16,2-4-281-16</inkml:trace>
  <inkml:trace contextRef="#ctx0" brushRef="#br0" timeOffset="52684.7">12932 7600 187 0,'0'0'762'0,"0"0"-669"15,0 0 57-15,0 0-40 16,42 95 8-16,-31-66-30 15,0 1-32-15,-2-2-32 16,-3-3-13-16,0-6-8 16,-6-8-3-16,0-7 7 15,0-4-2-15,1 0-3 16,4-7 0-16,2-11-2 16,8-8-23-16,5-2 7 15,6-2 10-15,1 2 5 16,0 5-1-16,1 4 1 15,1 6 0-15,-3 9-4 16,0 4 2-16,-1 0 4 0,-4 10-1 16,0 6 8-16,-6 1 1 15,1-1-7-15,-5 0 1 16,-5-2 0-16,-3-1 9 16,-2-5 10-16,-1-2-13 15,0-3 3-15,2-3-11 16,-2 0 6-16,3 0 1 15,4-7 2-15,5-13-3 16,9-9-7-16,7-1 2 16,1 0-4-16,-2 4 5 15,-3 6-5-15,-4 7 2 0,4 7-3 16,0 6 0 0,6 0-1-16,0 16 4 0,0 5 6 15,-2 3-2-15,-3 0-4 16,-1-2 1-16,1-4-1 15,4-4 2-15,4-5-2 16,4-9 7-16,6 0-4 16,0-6-1-16,-2-13-2 15,-8-2 3-15,-10-3-2 16,-9 1 8-16,-8 2-1 16,-6 7 2-16,0 6 28 15,0 3-19-15,-4 5 9 16,-10 0-28-16,-7 9-5 15,-4 13 3-15,4 6 2 0,0 2 0 16,9-2-3-16,6 0 1 16,6-1 1-16,0-3-3 15,23-3-3-15,12-5 0 16,11-5 1-16,7-5-3 16,1-3-6-16,-4-3-3 15,-5 0 15-15,-6-3-18 16,-10-8-3-16,-16-2 11 15,-13 0 5-15,-23-1-36 16,-36-4-128-16,-25-3-152 16,-23-11-639-16</inkml:trace>
  <inkml:trace contextRef="#ctx0" brushRef="#br0" timeOffset="52907.91">12432 7466 1198 0,'0'0'39'15,"-123"13"109"-15,59-5-27 16,3 2-63-16,9-3-21 16,12-3-33-16,10 1-8 15,12-5-14-15,10 0-64 16,8 0-41-16,7 0-59 0,24 0-50 15,11-6-315-15</inkml:trace>
  <inkml:trace contextRef="#ctx0" brushRef="#br0" timeOffset="53550.91">15856 7606 829 0,'0'0'121'0,"0"0"26"0,0 0-67 16,0 0-35-16,0 0-22 16,0 0-15-16,17 0 44 15,-7 12 13-15,0 5-18 16,-1 3 2-16,0 6-23 15,-3 4-4-15,-1 7-5 16,-1 5-10-16,1 4 3 16,1-1-7-16,1-3 1 15,0-1 0-15,7-2-4 16,2-2 0-16,8 0-3 16,3-6 5-16,4-6-2 0,0-5 1 15,2-10-1-15,0-6 6 16,-2-4-6-16,-1-1-17 15,-4-18-75-15,-7-4-110 16,-4-7-121-16</inkml:trace>
  <inkml:trace contextRef="#ctx0" brushRef="#br0" timeOffset="53817.93">16251 7846 926 0,'0'0'208'0,"0"0"-50"16,0 0 0-16,-118 0-54 0,59 0-45 15,-6 0-21-15,1 1-15 16,6 3-12-16,9 1 0 16,12 0-10-16,11-2-1 15,13-2 0-15,8 1 0 16,4-2-6-16,1 0-17 15,1 0-49-15,24 0-35 16,13 0-103-16,7-4-35 16,7-1-570-16</inkml:trace>
  <inkml:trace contextRef="#ctx0" brushRef="#br0" timeOffset="54089.91">16991 7841 855 0,'0'0'112'0,"0"0"2"16,0 0-30-16,0 0 36 15,0 0-12-15,0 0 16 0,-38 9-52 16,-6-3-38-1,-8-2-15-15,-2 0-17 16,4-1-1-16,12 1-2 0,10-1-5 16,13 0-51-16,14-1-79 15,1 0-89-15,17-2-28 16,13 1-646-16</inkml:trace>
  <inkml:trace contextRef="#ctx0" brushRef="#br0" timeOffset="54299.85">17067 8009 1105 0,'0'0'87'16,"0"0"74"-16,0 0-46 16,-97 0-47-1,55 0-33-15,3 0-19 16,3 0-13-16,9 0-4 15,13-1 1-15,10-4-52 0,4 0-81 16,10-5-145-16,26-1-452 16</inkml:trace>
  <inkml:trace contextRef="#ctx0" brushRef="#br0" timeOffset="54718.1">17837 7761 1044 0,'0'0'18'0,"0"0"-12"16,0 0 24-16,0 0 39 16,0 0-53-16,0 0 1 15,6 10 13-15,-10 5 43 16,-20 5 4-16,-10 3-7 15,-8-1-30-15,-6 1-15 16,3-4-9-16,6 0-16 16,6-1 3-16,8-3-3 15,7-3 0-15,12-2-5 16,6-5-10-16,0 0-38 0,27-4 43 16,15-1 6-16,12 0-31 15,4 0-26-15,2 0 23 16,-2-6-5-16,-6-2 16 15,3 0 6-15,-4 2-1 16,-6 2-3-16,-8 3 10 16,-14 1 13-16,-10 0-1 15,-10 0 1-15,-3-2-19 16,-2-2-129-16,-20-6-520 16</inkml:trace>
  <inkml:trace contextRef="#ctx0" brushRef="#br0" timeOffset="54968.11">17821 7823 736 0,'0'0'439'0,"0"0"-438"16,0 0 53-16,0 0 23 15,0 0-12-15,0 77-31 16,0-51-6-16,7 4-25 15,8 5 15-15,5 5-11 16,-1 0-1-16,-3 1-1 16,-1-3-1-16,-6-8-1 15,-1-7-6-15,-2-9-30 16,2-11-164-16,0-3-96 16</inkml:trace>
  <inkml:trace contextRef="#ctx0" brushRef="#br0" timeOffset="55451.81">18629 7757 776 0,'0'0'87'16,"0"0"47"-16,0 0-57 16,0 0-6-16,-95-37 6 15,70 24 17-15,4-1-4 16,7-3-22-16,7 0-11 16,7-3-22-16,0 1-15 15,6 1-14-15,13 2-6 16,7 5 0-16,7 5-2 15,3 4-5-15,5 2 6 16,-1 0-1-16,-2 5 0 16,-5 8-2-16,-5 5-2 15,-4 1 4-15,-7 3 0 16,-6-1-4-16,-8 2 6 16,-3-1-3-16,0 6 3 0,-15 6 3 15,-7 3-2-15,-2 5 7 16,0 3 12-16,4 4-11 15,4 2-2-15,4 0-6 16,0-4-1-16,0-3 0 16,-1-4-61-16,1 0-231 15,9 1-366-15</inkml:trace>
  <inkml:trace contextRef="#ctx0" brushRef="#br0" timeOffset="55643.03">18744 8729 1322 0,'0'0'116'0,"0"0"-33"16,0 0-6-16,0 0-48 15,0 0-29-15,0 0 0 16,-52-3-112-16,51-4-239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9-08T05:49:19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2908 9454 491 0,'0'0'70'16,"0"0"-1"-16,0 0 63 15,0 0-57-15,0 0-26 16,0 0 0-16,0 0-21 15,0-8 18-15,0 4 7 16,0-2-15-16,4-1 8 0,-1 0-42 16,-2 1 2-16,1 2 62 15,-2 1-49-15,0 2 29 16,0 1 21-16,-9 0-42 16,-15 0-25-16,-13 0-2 15,-11 12 0-15,-6 6-9 16,-4 2 9-16,0 4 0 15,4 0 0-15,5 1 2 16,10-6-3-16,11-2 1 16,4-3 0-16,13-2-4 15,3-3 4-15,3-1 0 16,5-3-7-16,0-2-19 0,0 1-5 16,0 0 2-1,5 2 6-15,11-3 13 0,11-1 2 16,4-2 8-16,2 0 0 15,1 0 9-15,-2 0-9 16,-1-2 0-16,3-2 0 16,-1 2 2-16,-3-1 0 15,3 3-2-15,-5 0 0 16,-4 0 0-16,1 0-1 16,-5 0 1-16,2 3 0 15,-1 3 0-15,-4 1 2 16,0 2-2-16,1 3 0 15,-1 1-3-15,-3 1 3 16,-3 0 0-16,-5 0 0 0,-3 1-3 16,0 1 2-16,-3 2 1 15,0 1-3-15,-20 2 6 16,-8 0-3-16,-9 0 2 16,-11-1 0-16,-7-3 18 15,4-3-2-15,-1-4 13 16,3-3-4-16,10-4-15 15,3-2 20-15,3-1-16 16,5 0 14-16,3 0 9 16,1-9-36-16,6 0 6 15,3-1-9-15,3 2 5 16,6 2-5-16,4 1 0 16,2-1-1-16,0-1-7 15,0-3-105-15,11 0-65 0,10-2-121 16</inkml:trace>
  <inkml:trace contextRef="#ctx0" brushRef="#br0" timeOffset="529.16">3298 9611 826 0,'0'0'99'15,"0"0"-26"-15,0 0 10 16,0 0-43-16,-83 60-30 15,75-45-9-15,1 0 5 16,4 1-6-16,3-2-1 16,0-2 0-16,0 1-15 15,6 0 15-15,6-3-16 16,10-2-2-16,2-2 18 16,3-5-16-16,1-1 17 15,3 0-6-15,-2 0-18 0,-8-5 18 16,0-5-9-16,-8-3 15 15,-1 0-4-15,-6 0 12 16,-3-1 1-16,-3 2 39 16,0-2 12-16,0 3 0 15,-6-1 19-15,-5 2-41 16,0 3-2 0,-3-2-19-16,1 4-12 0,-1-1-5 15,0 3-1-15,3 2-2 16,3 1 3-16,1 0-6 15,1 0 0-15,0 0-127 16,3 0-50-16,3 0-294 0</inkml:trace>
  <inkml:trace contextRef="#ctx0" brushRef="#br0" timeOffset="1016.98">3792 9621 628 0,'0'0'265'0,"0"0"-241"16,0 0 48-16,0 0-22 15,66-96 1-15,-56 67-25 16,-7-2 35-16,0-1-30 15,-3-2 46-15,0 3-59 16,0 4-10-16,-10 6 52 16,-2 5-39-16,-3 5-6 15,-9 6 31-15,0 3-44 16,-4 2 3-16,-5 2-5 16,0 14 2-16,3 7-2 15,2 1 0-15,11 1 0 16,6-1-5-16,6 2 3 15,5-1-3-15,0 0 3 0,0 1-10 16,9-2 10 0,6 0 2-16,2-1 0 0,2-2-1 15,-4-3 4-15,6 1-3 16,-2-4 0-16,-1 0-2 16,4 0-5-16,2-2 7 15,1 1-6-15,-2-5 3 16,4 1-56-16,-6-7-104 15,-2-3-137-15</inkml:trace>
  <inkml:trace contextRef="#ctx0" brushRef="#br0" timeOffset="1615.13">4026 9681 810 0,'0'0'61'16,"0"0"25"-16,0 0-16 16,0 0-54-16,0 0-3 15,81-35-3-15,-65 35-10 16,-2 3 0-16,-1 11 0 0,2 4 1 15,0 5 11 1,-9 1-1-16,3 0-5 0,-4 0 15 16,-5-1-12-16,0-4 10 15,0-3 3-15,0-5-9 16,-8-4-2-16,5-4-6 16,3-3 3-16,0 0 45 15,0 0 51-15,0-11-33 16,0-8-35-16,0-5-36 15,3-1 0-15,10-2 2 16,1 3 0-16,-2 3 3 16,9 6-5-16,-2 3-1 15,2 4 1-15,0 3-14 16,-2 4 11-16,4 1 0 0,2 0-1 16,0 0-2-16,2 0 1 15,-2 4 5-15,-8 2-2 16,-2 1-2-16,-6 0 2 15,-3 3 1 1,0 1 1-16,1 3-2 0,-7 2 2 16,0 1 0-16,3 1 0 15,-1-1-4-15,-1-1 3 16,2-4 1-16,-1-4-18 16,-1-5-89-16,4-3-107 15,5 0-271-15</inkml:trace>
  <inkml:trace contextRef="#ctx0" brushRef="#br0" timeOffset="1821.13">4884 9612 834 0,'0'0'341'0,"0"0"-271"15,0 0 40-15,0 0-42 16,0 0-68-16,0 0 0 16,0 0-1-16,0 10-16 15,0 3-58-15,0 2-130 16,0 4-170-16</inkml:trace>
  <inkml:trace contextRef="#ctx0" brushRef="#br0" timeOffset="2024.27">4959 9976 1121 0,'0'0'129'16,"0"0"23"-16,0 0-61 15,0 0-57-15,0 0-20 16,0 0-12-16,-8-22-2 15,8 15-33-15,12-2-161 16,6-1-125-16</inkml:trace>
  <inkml:trace contextRef="#ctx0" brushRef="#br0" timeOffset="2243.59">5778 9721 985 0,'0'0'218'0,"0"0"-153"15,0 0 49-15,0 0-17 16,0 0-74-16,-88 19-9 16,45-12-14-16,-2-1-5 0,-3 0-77 15,3 0-156 1,3-2-384-16</inkml:trace>
  <inkml:trace contextRef="#ctx0" brushRef="#br0" timeOffset="2682.99">5262 10233 1034 0,'0'0'52'15,"0"0"0"-15,0 0 55 16,0 0-36-16,0 0-43 16,0 0 20-16,-41 10 24 15,-9-4-32-15,-28 2-6 16,-28 0-19-16,-37 5 8 15,-33 4-15-15,-30 7-8 16,-7 4 3-16,5 2-3 16,19 1-4-16,29-6 3 15,30-2 2-15,32-7 0 16,31-6 1-16,22-5 1 0,17 0 3 16,7-5 10-1,9 0-3-15,3 0 14 16,3 0-24-16,3 0 5 0,3 0-8 15,0 0-2-15,0 0-18 16,25 0-64-16,7-13-133 16,5-9-228-16</inkml:trace>
  <inkml:trace contextRef="#ctx0" brushRef="#br0" timeOffset="6064.88">7212 9742 558 0,'0'0'56'15,"0"0"71"-15,0 0-57 16,0 0-30-16,0 0-11 16,0 0 10-16,0 0-13 15,-3-7-8-15,3 7 8 16,0 0-19-16,0 0 7 15,0 0 6-15,0 0-17 0,0-2 26 16,0 2-2 0,0 0-17-16,0 0 4 0,0 0-14 15,0 0 0-15,0 0 0 16,3 0-8-16,4 10 8 16,3 3 0-16,-2 4 1 15,1 2 5-15,-3-3-6 16,0 4 6-16,-3-2-2 15,-2 1-1-15,-1 2 23 16,0-1-22-16,0 1-2 16,0 0 6-16,0 0-4 15,0 2-3-15,0-1-1 0,0 1 3 16,0-2-3 0,0 0 0-16,0-3 0 0,0 1 3 15,2-3 1 1,2-4-4-16,1 0 0 0,-2-4 3 15,3-3-3-15,-2 1 0 16,1-5 2-16,-4-1-1 16,2 0 2-16,-3 0-3 15,2 0 14-15,-1 0-10 16,1 0 18-16,4 0 3 16,1-2-9-16,2-5 10 15,0 1-25-15,0 1-1 16,0 2 0-16,0 0-5 15,0 0 3-15,1 3-2 0,-1 0-9 16,-1 0 9-16,1-1-17 16,2-1-5-16,3-2-65 15,-1-3-125-15</inkml:trace>
  <inkml:trace contextRef="#ctx0" brushRef="#br0" timeOffset="6361.36">7607 9985 817 0,'0'0'103'16,"0"0"5"-16,0 0-16 15,0 0-42 1,0 0-33-16,0 0-16 0,-69 0 6 16,38 0 1-16,0 5-7 15,5-2-1-15,6 1 0 16,6-1-1-16,6-2-6 16,6-1-3-16,2 0-56 15,0 0-100-15,0 0-452 16</inkml:trace>
  <inkml:trace contextRef="#ctx0" brushRef="#br0" timeOffset="6670.07">7628 9680 919 0,'0'0'103'0,"0"0"-35"16,0 0-32-16,0 0 22 0,-107 9-47 15,66-1 0-15,2 1-11 16,6-1 0-16,5-3 2 15,13-2-2-15,9-1-1 16,6-2-20-16,0 0-107 16,0 0-136-16</inkml:trace>
  <inkml:trace contextRef="#ctx0" brushRef="#br0" timeOffset="7515.56">8457 9360 957 0,'0'0'61'0,"0"0"8"16,0 0 14-16,0 0-23 15,0 0-37-15,0 0 6 16,-77-36-27-1,49 36 0-15,-4 0 14 0,4 0-15 16,1 2 12-16,1 5 1 16,3 0-13-16,2 3 9 15,6 0-9-15,2-1 0 16,2 4-1-16,5 0 0 16,3 0 0-16,0 2-5 15,3 1 0-15,0 1 0 16,0 2 5-16,6 1 0 15,0 1 3-15,3 0-1 0,0 3-2 16,0 3 0 0,-3 2 1-16,0 1-1 0,-5 4 0 15,2 2 2-15,-1 3 5 16,1 4-4-16,1 2-3 16,2 3 0-16,-3 4 2 15,-3 3 14-15,0 2-13 16,0 2 1-16,0 0 9 15,0-1-5-15,0-2-9 16,0 0 1-16,0-2 0 16,0-5 0-16,0-3 0 15,0-6 0-15,0-5 2 16,0-6-1-16,0-4-1 16,0-6 0-16,0-5 0 0,0-5 0 15,0-4 0-15,0-3 0 16,0-1 6-16,0-1-1 15,0 0-2-15,2 0 8 16,1 0-9-16,3-4 15 16,1-5-17-16,5 1 0 15,8-1-3-15,2 2-6 16,2 1 8-16,1 4-4 16,-5 2 1-16,-3 0-2 15,-3 0 6-15,-1 0-15 16,-1 0-41-16,3-3-57 15,2 0-48-15,-1-3-190 16</inkml:trace>
  <inkml:trace contextRef="#ctx0" brushRef="#br0" timeOffset="9485.39">10069 9446 443 0,'0'0'134'0,"0"0"-2"16,0 0-60-16,0 0 17 0,0 0-17 16,0 0-34-16,-3-6-1 15,3 6-34 1,0 0 3-16,0 0-6 0,0 0 8 16,0 0-10-16,0 0 2 15,0 0 0-15,0 3 0 16,0 10 3-16,0 2-3 15,0 5 7-15,0 4 2 16,1 4-5-16,1 6 5 16,-1 7-6-16,1 4 17 15,4 7-17-15,0 5 4 16,2 0 1-16,0 4 4 16,3-1-11-16,-4-1 7 15,-3 0-4-15,-2-1 18 0,-2-1-22 16,1 3 45-16,2-3-40 15,0 1 1-15,2 1 14 16,-2-6-9-16,0-4-4 16,0-3 17-16,1-3-21 15,-4 0 4-15,5-2-5 16,-4-3 6-16,2-4 0 16,0-4-5-16,0-2-3 15,2-7 10-15,-1-3-8 16,-1-3-2-16,0-3 0 15,-2-2 2-15,1-3-3 0,-2-3 1 16,0-1 0 0,0-2 4-16,0 1 0 0,0-1-4 15,0-1 0-15,1 0 9 16,2 0-20-16,-1 0 5 16,1-10-86-16,-3-4-37 15,0-6-307-15</inkml:trace>
  <inkml:trace contextRef="#ctx0" brushRef="#br0" timeOffset="10515.27">8557 9999 625 0,'0'0'160'0,"0"0"-109"16,0 0 7-16,0 0-45 15,0 0-2-15,0 0 0 16,0 22-3-16,0-7-6 16,0 0-2-16,0 1 1 15,2 0 2-15,1 0 0 16,0-2-3-16,-2 0 0 16,1-1 1-16,-1-2-7 15,1 0 6-15,1-1-21 16,-3-1-3-16,0-5-39 15,0-3-124-15,0-1-224 0</inkml:trace>
  <inkml:trace contextRef="#ctx0" brushRef="#br0" timeOffset="11319.38">8492 9985 755 0,'0'0'128'16,"0"0"1"-16,0 0-106 0,0 0 40 16,0 0-8-16,0 0-37 15,-42-78 23-15,42 64-11 16,0-1-26-16,2-2-4 15,12-2-3-15,0 2 1 16,7 0 2-16,-4 5 0 16,2 1-6-16,0 1-1 15,-1 4 6-15,3 0-5 16,-1 5-3-16,0 1 5 16,-1 0 4-16,-1 0 0 15,-1 0-3-15,-3 5 4 16,0 4-1-16,-2 1 0 0,-2 4-13 15,-2 3 13-15,-2 2 0 16,-6 6 1-16,0-1 5 16,0 1-2-16,-8 0-4 15,-4-2 0-15,1-3 6 16,-2-2-5-16,2-4-1 16,2-3 1-16,3-5 6 15,1-3-4-15,5-2-3 16,0-1 0-16,0 0 5 15,0 0-1-15,0 0 0 16,0 0-1-16,0 0 3 16,0 0-6-16,0 0-1 15,5 0 0-15,8 0-16 0,5 0 17 16,10 0 5 0,-1 0-1-16,-6 7-6 0,0 2 2 15,-5 1-1-15,-4 1 0 16,-4 3-13-16,-5 1 13 15,0 4-5-15,-3 2 6 16,0 0-6-16,-6 0 7 16,-5 1-1-16,1-4 0 15,-3-2 0-15,0-5 0 16,-4-3 1-16,0-2 0 16,-1-4 10-16,3-2-6 15,2 0 8-15,1 0 22 16,3 0-18-16,3 0 0 15,2-4 7-15,-1-1-10 16,2 1-8-16,2 2-5 0,-1 1-2 16,2-1-5-16,0 1-77 15,0-2-15-15,0-1-110 16</inkml:trace>
  <inkml:trace contextRef="#ctx0" brushRef="#br0" timeOffset="13790.99">9106 10142 485 0,'0'0'100'16,"0"0"76"-16,0 0-91 15,0 0-40-15,0 0 13 0,0 0-23 16,0 0-5-16,2-3 1 16,-2 3-17-16,0 0 17 15,0 0-17-15,0 0-5 16,0 0 17-16,0 0-22 15,1 0 0-15,2 0 5 16,-1 0-5-16,-2 5 7 16,0 2-2-16,0 4-6 15,0 2 27-15,-3 4-6 16,-10 2-1-16,-1-1 11 16,-2 2-29-16,2-1-1 15,2 0-4-15,-3-2 0 0,5-2 6 16,2-2-6-1,0-1 1-15,0-2-1 0,5-3 0 16,0 3-1 0,1-3-1-16,-1-1 2 0,2 1-1 15,-1-2 1-15,-2-3 0 16,4 0 3-16,0-1-3 16,0-1-4-16,0 0 4 15,0 0 0-15,0 0-5 16,0 0 5-16,10 0 0 15,6-4-3-15,1-3 3 16,3-2 0-16,1 1-3 16,-2-1-8-16,1 2 9 15,-1 1-4-15,0 4 6 16,-4-3-4-16,-2 3 4 0,-2 0-1 16,-3-1 1-16,-1 3-3 15,2-1-1-15,0 1 4 16,-2 0 0-16,-2 0-6 15,-2 0-7-15,-3 0-28 16,0 0-29-16,0-3-48 16,0 0-126-16</inkml:trace>
  <inkml:trace contextRef="#ctx0" brushRef="#br0" timeOffset="14123.79">9123 10203 587 0,'0'0'165'16,"0"0"-107"-16,0 0 14 15,0 0 12-15,0 0-29 16,0 0-21-16,3 41 5 16,-3-21-22-16,3 3-7 15,4 2 11-15,-1 5-15 16,3 5-3-16,4 0-3 0,1-1-1 16,5 0 1-16,-2-9 0 15,-4-2-33-15,-4-9-64 16,-4-5-357-16</inkml:trace>
  <inkml:trace contextRef="#ctx0" brushRef="#br0" timeOffset="18342.97">10588 9985 406 0,'0'0'139'0,"0"0"-36"15,0 0 24-15,0 0-76 16,0 0-3-16,0 0 2 15,0 0 9-15,-16-3-24 16,16 3 4-16,0 0 2 16,0 0-34-16,0 0 0 15,0 0-7-15,0 0 1 16,0 3-3-16,0 8 2 0,0 2 0 16,0 2 1-16,0 4 1 15,0-1-3-15,1 4 1 16,2 1-2-16,3 0 2 15,-2-2 0-15,1-4 1 16,-2-2-1-16,1-4 0 16,-1-1 0-16,-1-1 0 15,-2-5-7-15,0-1 4 16,0 0-40-16,0-3-57 16,0 0-118-16,0 0-381 15</inkml:trace>
  <inkml:trace contextRef="#ctx0" brushRef="#br0" timeOffset="19055.22">10528 9965 822 0,'0'0'76'16,"0"0"6"-16,0 0 14 16,0 0-59-16,0 0 21 15,0 0-8-15,-36-68-42 16,36 56-3-16,0-1-10 16,0 2-2-16,2-1 6 0,10-1-5 15,3-1-14-15,1 3 16 16,3 1-12-16,0 3-7 15,4 5 22-15,-2 0-17 16,1 2 17-16,-3 0 1 16,0 0-1-16,-1 0-3 15,3 6 4-15,-4 4 0 16,-3 1 3-16,-5 1 0 16,-4 3-3-16,-5 2 0 15,0 3 4-15,-2 2 10 0,-16 0 7 16,-7 3-5-1,-8-3 2-15,0-4-13 16,3-4-3-16,3-4-2 0,8-3 6 16,7-4-3-16,4-3-3 15,5 0 0-15,3 0 26 16,0 0-1-16,0 0 31 16,0 0-28-16,3-3-26 15,16-4-4-15,4 0-14 16,7 3 16-16,3 4-9 15,-5 0 7-15,1 0 2 16,-7 7-3-16,-2 6-7 16,-4 5 8-16,-6-1 2 15,-5 1 0-15,-5 2-9 16,0-3 0-16,0 0 9 0,-8-3 0 16,-4-4 7-16,-7-4 4 15,-6-4-10-15,-5 0 3 16,0-2 1-16,6 0-3 15,6 0-2-15,9 0 0 16,6 0 1-16,3 0-13 16,0 0-13-16,0-2-102 15,9-3-153-15</inkml:trace>
  <inkml:trace contextRef="#ctx0" brushRef="#br0" timeOffset="19578.27">11000 10308 785 0,'0'0'105'16,"0"0"-18"-16,0 0 0 15,0 0-19-15,0 0-58 16,0 0 8-16,3-51-18 16,8 47 3-16,8 0-6 15,4 1 6-15,6 3-3 16,-1 0 0-16,-3 0 2 16,-5 7-2-16,1 7 5 0,-8 6-3 15,-3 7 16 1,-5 3-10-16,-5 4 30 0,0 0-14 15,0-1 3-15,-13-5 1 16,-5-1-13-16,0-6-10 16,4-7 4-16,4-3 0 15,6-6-9-15,2-4 5 16,2-1 0-16,0 0 15 16,0 0 6-16,12 0-12 15,9-10-1-15,9-1-10 0,3-2-3 16,2 3 0-1,-2 1-1-15,1 2 0 0,1-1 1 16,-4 4 0 0,-1 1-6-16,-6 0-15 0,-5-2-66 15,-3-1-68-15,-2-8-321 16</inkml:trace>
  <inkml:trace contextRef="#ctx0" brushRef="#br0" timeOffset="19911.66">11974 9955 524 0,'0'0'407'0,"0"0"-364"15,0 0-3-15,0 0 62 16,-87 19-47-16,45-12-4 16,-4 2 12-16,6-2-36 15,9 2-13-15,7-4-14 16,9 0 0-16,6-1-13 15,6-1-36-15,2-2-159 16,1-1-471-16</inkml:trace>
  <inkml:trace contextRef="#ctx0" brushRef="#br0" timeOffset="20151.02">11893 10153 788 0,'0'0'45'16,"0"0"72"-16,0 0-22 15,0 0 12-15,0 0-33 0,0 0-21 16,-89 21 28 0,58-21-51-16,-4 0-16 0,5 0-14 15,7 0 5 1,6 0-6-16,12 0 1 0,4-3-17 15,1-6-91-15,0 0-192 16</inkml:trace>
  <inkml:trace contextRef="#ctx0" brushRef="#br0" timeOffset="20545.04">12251 9912 882 0,'0'0'101'16,"0"0"-20"-16,0 0-5 15,0 0-45-15,0 0-21 16,0 0-10-16,9 9-7 16,-3 8 7-16,2 6 11 15,-2 2 28-15,-2 2-10 16,1 1-28-16,-1 2 7 0,-1-2-8 16,0 2 2-16,0-2-2 15,3-3 0-15,-2-4 1 16,1-5 1-16,3-3-2 15,-2-3-4-15,4-3-46 16,3-6-85-16,4-1-116 16</inkml:trace>
  <inkml:trace contextRef="#ctx0" brushRef="#br0" timeOffset="20745.63">12593 10117 1034 0,'0'0'86'16,"0"0"16"-16,0 0-35 16,0 0-9-16,0 0-56 15,0 0-2-15,0-12-45 16,0 6-208-16</inkml:trace>
  <inkml:trace contextRef="#ctx0" brushRef="#br0" timeOffset="21445.06">12878 10007 521 0,'0'0'495'0,"0"0"-445"0,0 0 78 16,0 0-41-16,0 0-39 15,0 0-9-15,-36-60-17 0,24 51-4 16,-1 2-3-1,-1 1-11-15,1 2 27 0,1 0-17 16,4 1-11-16,4 3 16 16,1 0-12-16,3 0-7 15,0 0 0-15,0 0-18 16,0 0 11-16,12 0-17 16,18 1 8-16,12 4 16 15,11-1-16-15,1-4 3 16,-6 0-15-16,-11 0 9 15,-7 0 15-15,-6 0 3 16,-8-6 1-16,-5 0 21 16,-7 2-21-16,-2 3 32 15,-2 0 11-15,0 1-24 16,0 0 20-16,0 0-25 0,0 0-11 16,0 0 6-16,0 0-9 15,0 0 0-15,0 0-1 16,0 6-4-16,0 4 3 15,0 2 2-15,0 2 0 16,1 3-1-16,-1 4 4 16,0 2-3-16,0 5 0 15,-1 2 0-15,-4-1-4 16,1 4 4-16,2-1 0 16,-1 0 0-16,3 1 0 15,0-3 0-15,0-2 0 16,0-1 0-16,0-2-4 0,5-4 4 15,1-2 0-15,0-8-6 16,-3-2 6-16,-2-5-20 16,2-4-66-16,-3 0-79 15,1-2-44-15</inkml:trace>
  <inkml:trace contextRef="#ctx0" brushRef="#br0" timeOffset="21663.36">13234 10235 1084 0,'0'0'78'16,"0"0"-29"-16,0 0 30 0,-104 0-2 15,61 0-70-15,1 1 5 16,3 3-12-16,7 2 0 15,5-3-4-15,6-3-14 16,6 0-149-16,9 0-141 16</inkml:trace>
  <inkml:trace contextRef="#ctx0" brushRef="#br0" timeOffset="22745.01">13409 9438 580 0,'0'0'201'0,"0"0"-76"0,0 0-11 16,0 0-59-16,0 0-25 15,0 0 5-15,0-23-14 16,0 18-5-16,7 0-15 16,15-2 1-16,12-3-2 15,9-2-8-15,5 1 4 16,-2 0 0-16,-9 3 4 15,-4 1-3-15,-3 1-3 16,-3 4 6-16,-5 2 0 16,-8 0 0-16,-5 0-4 15,-2 0 4-15,-3 9 0 0,1 2 0 16,-2 2 1-16,-3 2-1 16,0 5 6-16,0 3 2 15,0 5 19-15,0 3 0 16,0 3-5-16,0 4 8 15,0 4-15-15,0 0 4 16,0 2 6-16,0 0-17 16,0-2 7-16,0 1 2 15,0-1-7-15,0 2-1 16,5 1-8-16,2-1-1 16,2 0 12-16,-2-2-4 15,2-1 6-15,0 0-10 0,0-1 5 16,0 2 2-1,0 0-8-15,3-1 3 0,0-2-6 16,0-2 2-16,-2-5 5 16,1-5 0-16,-2-3-4 15,-3-2-1-15,0-6 0 16,-3 1-3-16,-2-4 1 16,-1-3 0-16,0-2 3 15,0 1 3-15,-16-1 5 16,-10 1 7-16,-5 1-17 15,-6-4 5-15,0 0-4 16,-1-3-2-16,5-3 9 16,7 0-8-16,6 0 0 15,8 0-1-15,8 0 0 16,2 0-3-16,1 0-56 0,1-7-82 16,0-1-28-16,0-5-49 15,4 2-549-15</inkml:trace>
  <inkml:trace contextRef="#ctx0" brushRef="#br0" timeOffset="23433.32">14482 10165 726 0,'0'0'92'16,"0"0"29"-16,0 0-25 15,0 0-8-15,0 0-38 16,0 0 5-16,-48 3 12 15,20 0-27-15,-1 1-32 16,6-1-8-16,6-2-1 16,4-1-55-16,4 0-172 15,6 0-424-15</inkml:trace>
  <inkml:trace contextRef="#ctx0" brushRef="#br0" timeOffset="23662.16">14492 10301 247 0,'0'0'622'16,"0"0"-551"-16,0 0 68 16,0 0-58-16,0 0-5 15,-82 14-60-15,64-14-12 16,5 0 9-16,2 0-13 0,1-5 0 15,6-5-6-15,4-3-166 16,0-2-263-16</inkml:trace>
  <inkml:trace contextRef="#ctx0" brushRef="#br0" timeOffset="24094.71">14943 10065 156 0,'0'0'834'0,"0"0"-802"15,0 0 26-15,0 0 12 16,6-76-25-16,6 66-30 15,0 3-15-15,4 3-2 16,-1 1-4-16,1 2 2 16,1 1 1-16,-1 0 3 15,-1 0-1-15,1 10-4 16,-2 5 1-16,1 5 4 16,-3 2 0-16,-6 5 2 15,-6 0 42-15,0 1-39 16,0 2 2-16,-11-1 40 15,-11 4-4-15,-2-1-29 0,0 3-9 16,2 0 0-16,6 0 0 16,5-6-5-16,5-4 0 15,3-7-2-15,3-6-36 16,-2-2-136-16,2 0-186 16</inkml:trace>
  <inkml:trace contextRef="#ctx0" brushRef="#br0" timeOffset="24285.42">15211 10882 861 0,'0'0'354'15,"0"0"-275"-15,0 0 73 16,0 0-70-16,0 0-57 15,0 0-25-15,0-1-10 16,0-11-123-16,0-2-197 16</inkml:trace>
  <inkml:trace contextRef="#ctx0" brushRef="#br0" timeOffset="32031.45">9369 9945 547 0,'0'0'54'15,"0"0"-42"-15,0 0 41 0,0 0 2 16,0 0-47-16,0 0-8 15,0 0-8-15,0 0 1 16,-28 6-208-16</inkml:trace>
  <inkml:trace contextRef="#ctx0" brushRef="#br0" timeOffset="32327.29">9339 10062 459 0,'0'0'106'15,"0"0"16"-15,0 0-7 16,0 0-36-16,0 0-15 15,0 0-6-15,-31 0-23 16,11 0-15-16,1 0-7 16,4 0-12-16,5 0-1 15,4 0 0-15,3 0-6 16,3 0 0-16,0 0-188 16</inkml:trace>
  <inkml:trace contextRef="#ctx0" brushRef="#br0" timeOffset="32809.87">9524 9831 738 0,'0'0'73'0,"0"0"-12"16,0 0-5-16,0 0 10 16,0 0-65-16,0 0 14 15,13-54-15-15,-2 54 0 16,3 0-1-16,-3 0 1 15,0 0 0-15,-1 2 1 16,-1 4 2-16,-1 1-3 16,-4 0 0-16,-1 2 0 15,-3 2 5-15,0 5-1 16,0 1 1-16,0 3 12 16,0 1-16-16,-1 0 10 0,-5 2-2 15,-3 0-1-15,-3 0 9 16,3 0-13-16,0 1-4 15,-1-1 1-15,2-2-1 16,-1 0 0-16,4-4-1 16,-2 0-5-16,-2-3-51 15,0-3-118-15</inkml:trace>
  <inkml:trace contextRef="#ctx0" brushRef="#br0" timeOffset="33013.93">9512 10407 724 0,'0'0'136'0,"0"0"-21"16,0 0-28-16,0 0-44 15,0 0-6-15,0 0-34 16,-9-13-3-16,14 3-81 15,8 2-393-15</inkml:trace>
  <inkml:trace contextRef="#ctx0" brushRef="#br0" timeOffset="34487.39">5632 11850 805 0,'0'0'22'0,"0"0"82"15,0 0 16-15,0 0-56 16,0 0 17-16,0 0-38 16,-11-15 15-16,11 15 4 15,0 0-44-15,0 0-3 16,0 0-15-16,0 5 0 15,6 9-3-15,2 5 3 16,-1 2 0-16,-2 4-2 0,2 2 2 16,-3 2 0-16,-2-1 0 15,1 0 0 1,0-4-1-16,-3-4 1 0,0-6-19 16,0-6-21-16,0-4-43 15,0-4-29-15,0 0-160 16</inkml:trace>
  <inkml:trace contextRef="#ctx0" brushRef="#br0" timeOffset="35226.46">5724 11847 974 0,'0'0'83'16,"0"0"41"-16,0 0-28 16,0 0-26-16,0 0-38 15,0 0 20-15,-37-49-30 16,37 38-12-16,0-3-10 16,0-5-9-16,7-2 7 15,10 0-29-15,2 3-3 16,3-1 33-16,1 6-16 15,-4 2 16-15,4 2-1 16,-3 3-10-16,0 2 10 0,4 2 1 16,-2 1 1-1,5 0 2-15,0 1-1 0,0 0-1 16,1 0 0-16,-4 5 1 16,-3 4-2-16,-8 2 1 15,-5 3 0-15,-5 3 15 16,-3 4-15-16,0 3 13 15,-3 5-1-15,-15 1-9 16,-6 1 14-16,0-3-4 16,-4-2-10-16,4-6 17 15,-3-3-19-15,6-8 6 16,5-3-7-16,10-3 5 0,6-3-1 16,0 0 1-16,0 0 6 15,0 0-1-15,0-3-10 16,0-1-1-16,0-2-4 15,16 2-23-15,5 1 13 16,9 3 12-16,4 0 2 16,0 0-5-16,-1 8-3 15,-6 8 4-15,-3 1 5 16,-11 1-8-16,-8 1 4 16,-5-2 4-16,-5 1 0 15,-17 0 7-15,-6-1-3 16,-8-1-4-16,0-3 0 15,-3-4 5-15,-1-2-2 0,4-3 0 16,8 1-3 0,4-5 2-16,9 0 4 0,6 0-6 15,6 0 0-15,-1-2-3 16,4-5 3-16,0-4-71 16,19-1-126-16,5-1-124 15</inkml:trace>
  <inkml:trace contextRef="#ctx0" brushRef="#br0" timeOffset="35646.24">6417 11989 734 0,'0'0'272'109,"0"0"-227"-109,0 0 90 0,0 0-37 0,0 0-61 0,0 0-12 0,-26 42 30 0,4-18-31 0,-4 1 7 0,1 2-27 0,4-3-3 16,3-3 6-16,2-4-6 0,7-3-1 0,4-6 0 0,2-2 1 0,3-3-6 15,0-3 5-15,0 0 0 16,11 0 0-16,10 0 0 16,2 0-1-16,3-3-12 15,1-4-18-15,4 0 17 0,-1-1-1 16,3 1 10-16,-2 0 0 16,1 1-5-16,-7 2 2 15,-4 1 8-15,-8 0-15 16,-1-1-20-16,-9-3-37 15,0-2-114-15,-3-4-641 16</inkml:trace>
  <inkml:trace contextRef="#ctx0" brushRef="#br0" timeOffset="35900.76">6473 12038 197 0,'0'0'801'0,"0"0"-787"16,0 0 90-16,0 0-9 15,0 0-36-15,-9 73-23 16,9-52-5-16,0 4-26 16,0 0 3-16,0 3-8 15,0-1 3-15,9-4-3 16,-1-5 0-16,-3-6-4 15,-2-5-49-15,-3-5-69 16,0-2-71-16</inkml:trace>
  <inkml:trace contextRef="#ctx0" brushRef="#br0" timeOffset="36444.18">7841 11792 574 0,'0'0'76'0,"0"0"93"16,0 0-36-16,0 0-34 15,0 0-31-15,0 0 19 16,5-2 10-16,-5 2-19 16,-12 0 6-16,-14 0-39 15,-14 0-13-15,-6 4-2 16,-5 0-24-16,5-1 3 15,7-2-8-15,15 2-1 16,12-3 0-16,9 2 0 16,3-2-21-16,0 0-85 15,0 0-114-15,0 0-121 16</inkml:trace>
  <inkml:trace contextRef="#ctx0" brushRef="#br0" timeOffset="36671.39">7789 11973 922 0,'0'0'69'16,"0"0"144"-16,0 0-35 16,-99 16-51-16,53-16-70 15,1 0-4-15,4 0-47 16,14-6 2-16,9 0-8 15,10-1 1-15,8 0-1 16,0-4 0-16,8-2-116 16,16-3-105-16,4 3-75 15</inkml:trace>
  <inkml:trace contextRef="#ctx0" brushRef="#br0" timeOffset="39928.53">9197 11969 838 0,'0'0'42'16,"0"0"15"-16,0 0 10 15,0 0 1-15,0 0-36 16,0 0-3-16,2 70-14 16,-2-51-12-16,0 1 12 0,0-1-15 15,1 2 0-15,-1-2 5 16,0-1-5-16,0-2 0 15,0-4-1-15,0-2 3 16,0-4-11-16,0-4-19 16,-3-2-138-16,-7 0-456 15</inkml:trace>
  <inkml:trace contextRef="#ctx0" brushRef="#br0" timeOffset="40758.46">9183 11935 768 0,'0'0'65'0,"0"0"-12"15,0 0 67 1,0 0-51-16,0 0-24 0,0 0-4 15,-24-31-15-15,19 27-5 16,1-2-16-16,-1-2-1 16,2-2 17-16,2-2-16 15,1-1 17-15,0-2 9 16,0 0-22-16,7-4 5 0,5 2-12 16,3 3-2-16,0 1 0 15,3 2 1-15,1 4-1 16,1 2 0-16,-1 0 1 15,5 4-4-15,-3 1 3 16,9 0 0-16,0 0-2 16,-1 0 3-16,1 7-1 15,-9 3 0-15,1 2-5 16,-8 3 5-16,-5 0 1 16,1 4 0-16,-4 0 18 15,-3 2-16-15,-3 3 6 16,0 1-9-16,0-2 9 15,-19 3-6-15,-4-4-1 16,-7 0-2-16,-1-4 6 16,-2-4-2-16,5-4-4 15,1-5 0-15,5-2 6 16,8 0-6-16,6-3 0 16,5 0 0-16,3 0 22 0,0 0-10 15,0-1 9-15,0-6-21 16,7 1-10-16,12-1 7 15,4 1-5-15,3 3 8 16,-1 2-1-16,0 1 1 16,3 0-2-16,-1 0 0 15,0 11-1-15,-2 5-1 0,-4 2 4 16,-6 1 0-16,-1-1-3 16,-6 0 7-16,-5-1-4 15,-3 2 0-15,0-4 3 16,-11 1-3-16,-9-3 3 15,-7-3-1-15,-3-1 9 16,-4-3-10-16,1-5 0 16,3-1-1-16,5 0 5 15,9 0-6-15,4 0 2 16,4-1 0-16,2-5 11 16,6 0-12-16,0-2-5 15,0 1-24-15,0 0-78 16,11 0-71-16,5 1-247 0</inkml:trace>
  <inkml:trace contextRef="#ctx0" brushRef="#br0" timeOffset="41374.11">9725 12226 859 0,'0'0'56'15,"0"0"88"-15,0 0-39 16,0 0-38-16,0 0-19 0,0 0 37 16,20-60-33-1,-10 51-26-15,4 2 0 0,7-1-21 16,-1 3-1-16,0 2 9 15,-4 1-10-15,-4 2 0 16,-1 0-3-16,-2 0-1 16,-2 0 1-16,1 9 0 15,-2 4 1-15,1 4 11 16,-3 2-8-16,-2 2 13 16,-2 1 7-16,0-2-23 15,-12 0 11-15,-3 0-8 16,-4 0-3-16,5-1 3 15,0-3-3-15,0-2-1 16,8-1 0-16,0-5 1 16,0 0 1-16,3-6 5 0,3 0 4 15,0-2 12 1,0 0-14-16,0 0 5 0,0 0 2 16,7 0-15-16,10 0 5 15,7-4-6-15,4-5 1 16,0 2-6-16,1 1 5 15,-5 2 0-15,1 0 0 16,-4 4-2-16,-2-1 0 16,-5-1 2-16,-7 2 0 15,-2 0 1-15,-2 0 1 0,-3 0-2 16,0 0 0 0,0 0-3-16,0 0 2 0,0 0-50 15,0-1-121-15,0-3-136 16</inkml:trace>
  <inkml:trace contextRef="#ctx0" brushRef="#br0" timeOffset="42124.77">10749 12089 231 0,'0'0'655'16,"0"0"-580"-16,0 0 61 15,0 0-45-15,0 0-32 16,0 0-15-16,0-2 22 0,0 2-30 16,0 0-6-16,0 0 4 15,0 0-1-15,0 0 6 16,-14 0 4-16,-14 0-1 16,-19 0-9-16,-12-1-20 15,-6-3-5-15,-1 1-2 16,9 0-4-16,8 0 7 15,6 2 2-15,7-2-7 16,11 2 7-16,8-2-5 16,7 0 1-16,7 2 5 15,3-1-12-15,0 1 1 16,0 1-1-16,0-2-7 16,3 1 4-16,12 1-30 0,-3 0-30 15,1 0-43-15,-4 0-152 16,0-1-69-16</inkml:trace>
  <inkml:trace contextRef="#ctx0" brushRef="#br0" timeOffset="47094.91">10543 11970 534 0,'0'0'192'0,"0"0"-102"16,0 0 6-16,0 0-13 16,0 0-35-16,0 0-11 15,0 0-2-15,-4 0 4 16,4 0-13-16,0 0-9 15,0 0 0-15,0 0-1 16,0 0-9-16,0 3 21 16,0 9 1-16,0 3-2 15,0 7 4-15,3 4-4 16,7 2-9-16,-4 1-13 16,6-2-4-16,-2-1 5 0,-4-2-5 15,2-3-1-15,-5-1 0 16,0-2 0-16,0-1-2 15,0-2 1-15,-3-1-14 16,3-2 4-16,-3-4-7 16,0 0-4-16,4-3 6 15,-4 0-25-15,0-3 1 16,0 0-28-16,0-2-51 16,0 0-49-16,0 0-324 15</inkml:trace>
  <inkml:trace contextRef="#ctx0" brushRef="#br0" timeOffset="52707.13">10730 12186 796 0,'0'0'59'16,"0"0"45"-16,0 0 12 15,0 0-24-15,-106-6-34 16,43 5-27-16,-9 1 41 15,-8 0-39-15,-2-1-18 16,3-2 18-16,-5-4-16 16,-1-4 3-16,-4-2-19 15,-5-3 6-15,-2-1-9 16,5-1 2-16,9 0 0 16,8 1-8-16,11 1-3 0,8 0 4 15,11 4 7-15,16 3-6 16,9 4 4-16,13 1 2 15,6 1 0-15,0-3-1 16,0 1 0-16,0-4-6 16,6-1-9-16,16-3-39 15,11 0-2-15,13 1-15 16,8 1 20-16,9 4 33 16,5 3-5-16,2 4 14 15,2 0 0-15,1 0-14 16,-3 12 14-16,-1 6-10 15,-7 2 7-15,-11-1 12 16,-11-2-15-16,-16-3 16 16,-15-2-1-16,-9 2 7 0,-6 3 13 15,-34 3 31-15,-36 3 21 16,-32-1-27-16,-27-1-32 16,-7-3-8-16,2-6-4 15,19-5 2-15,19-5-3 16,17-2 1-16,17-2 0 15,14-12-5-15,15-4 7 16,14-2-2-16,16-1 0 16,9-2 2-16,10 1-3 15,29 0 1-15,15 3 0 0,19 0-8 16,14 5 14-16,14 7-6 16,2 7 0-16,-3 0-7 15,-6 17 6-15,-20 8-3 16,-17 4 4-16,-23-1-2 15,-25-3-6-15,-9-2 6 16,-20-5 1-16,-24-2 1 16,-9-6-3-16,-4-3 3 15,3-4-45-15,9-3-102 16,11 0-258-16</inkml:trace>
  <inkml:trace contextRef="#ctx0" brushRef="#br0" timeOffset="53627.12">13270 12024 902 0,'0'0'125'0,"0"0"2"15,0 0-29-15,0 0-6 16,0 0-57-16,0 0-19 15,5-2 2-15,-2 14-2 16,0 0-9-16,-2 7 5 16,-1 5-11-16,0 2 1 15,0 6-2-15,2 1-1 0,-2 0 1 16,3-3-1-16,0-4-22 16,-2-3-3-16,-1-6-39 15,0-6 3-15,0-4-13 16,0-7-127-16,0 0-406 15</inkml:trace>
  <inkml:trace contextRef="#ctx0" brushRef="#br0" timeOffset="54323.9">13205 12003 884 0,'0'0'12'15,"0"0"132"-15,0 0-30 16,0 0-47-16,-12-87 12 16,12 69-25-16,0-3-34 15,15 4-16-15,1 1-4 16,8 5-5-16,6 3-10 15,1 1 10-15,2 4-1 0,-2 0-8 16,-2 2 0-16,-1 1 6 16,-3 0-2-16,1 0 8 15,-4 12-1-15,1 4 3 16,-6 1 2-16,-6 4-1 16,-7 0 1-16,-4 2 2 15,-1-1-3-15,-20 1 3 16,-9 1-1-16,-1 0-1 15,-2-4 2-15,6-3-4 16,3-4 1-16,8-8 4 16,8-1-2-16,5-2-2 15,3-2 5-15,0 0-5 16,0 0-1-16,5 0-16 16,10 0-12-16,1 0 11 0,6 0 6 15,7 0 10-15,2 4 0 16,2 8-2-16,1 5 2 15,-2 0 1-15,-6 0 0 16,-7 2-1-16,-11-4 4 16,-6 2-4-16,-2 0 1 15,-9-1 0-15,-11-2 1 16,-2-1 1-16,-5-5-1 16,1-3 3-16,-3 0-1 15,1-5-5-15,2 0 2 16,7 0 0-16,5 0 4 0,7-5-2 15,6-1 6 1,1 0 0-16,0-2-8 0,0-1-7 16,11 2-50-1,9 0-86-15,4 0-159 0</inkml:trace>
  <inkml:trace contextRef="#ctx0" brushRef="#br0" timeOffset="54781.81">14013 12175 784 0,'0'0'41'0,"0"0"96"16,0 0-8-16,0 0-49 15,0 0-51-15,0 0-26 16,-3 21 23-16,-9-3 0 16,-5 4 5-16,-4 0-7 15,-2 0-6-15,-2 1-11 16,-2-1 1-16,5-3-4 16,1-2-4-16,7-5 1 15,7-3 0-15,4-6 1 16,3-2 3-16,0-1 1 15,0 0 10-15,7 0-8 0,17 0 3 16,7 0-11 0,8-4 2-16,3-3-1 0,0 0-1 15,-6 1 0-15,-2 1 0 16,-6 1-1-16,-4-1 0 16,-7 4-2-16,-4 1-3 15,-4 0 2-15,2 0 0 16,-1 0 3-16,-1 0-1 15,-2 0-21-15,-4 0-72 16,-3 0-46-16,0 0-187 16</inkml:trace>
  <inkml:trace contextRef="#ctx0" brushRef="#br0" timeOffset="55070.57">14061 12244 1079 0,'0'0'65'15,"0"0"39"-15,0 0-8 16,0 0-49-16,0 0-33 16,0 0 19-16,0 34 6 15,0-13-21-15,0 5-9 16,0 2-3-16,-3 2-3 15,2 3-2-15,1-1-1 16,0-2 0-16,0-3-3 0,0-4 3 16,0-7-54-16,7-4-53 15,-4-7-17-15,0-5-146 16</inkml:trace>
  <inkml:trace contextRef="#ctx0" brushRef="#br0" timeOffset="59022.46">15091 12147 488 0,'0'0'284'15,"0"0"-269"-15,0 0-6 16,0 0 41-16,0 0-10 15,0 0-18-15,0 0 21 16,3 0-15-16,-3 0 22 16,-20 0 8-16,-12 0 6 15,-20 0-4-15,-15 0-33 16,-7 0-8-16,4-2 6 0,7 1-14 16,14-2-1-1,16 0-10-15,15 2-8 0,8-2 6 16,8 0-22-16,2-1-69 15,0-3-96-15,5-1-381 16</inkml:trace>
  <inkml:trace contextRef="#ctx0" brushRef="#br0" timeOffset="59305.43">14761 12010 950 0,'0'0'148'16,"0"0"-145"-16,0 0 47 0,0 0-27 15,0 0 0-15,0 0 0 16,12 14-12-16,-6 3 0 16,0 3-8-16,1 2 7 15,5 3-9-15,-1 5-1 16,1 3 0-16,1-1 6 15,-1 2-6-15,-3-6 0 16,-5-3-1-16,-1-5-8 16,-1-4 0-16,4-6-112 15,4-6-72-15</inkml:trace>
  <inkml:trace contextRef="#ctx0" brushRef="#br0" timeOffset="59630.91">15523 12115 1026 0,'0'0'32'0,"0"0"33"0,0 0 28 15,0 0-48 1,0 0-26-16,0 0-19 0,-6 13 0 16,5 6 3-16,1 5-4 15,0 1 6-15,0 2-5 16,0 0 0-16,3-1 8 16,3-2-8-16,0-4 0 15,2-4-1-15,0-8 1 16,0-6-146-16,-2-2-154 15</inkml:trace>
  <inkml:trace contextRef="#ctx0" brushRef="#br0" timeOffset="60254">15501 12015 1069 0,'0'0'4'0,"0"0"35"16,0 0 71-16,0 0-47 15,-23-75-8-15,23 50-24 16,5 0-26-16,15-1-1 16,6 3-4-16,9 10 0 15,3 3-2-15,3 9-3 16,2 1 2-16,-2 0-1 15,-5 11 0-15,-4 7-2 0,-6 3 6 16,-6 2 0 0,-4-2 2-16,-10-2 2 0,-6 1-4 15,0 3 12-15,-3 1 9 16,-16 4 19-16,-4-1-13 16,-5-1-3-16,-2-6-1 15,2-3-18-15,1-5-5 16,8-7 0-16,8-2 4 15,7-3-4-15,4 0 1 16,0 0 4-16,0 0 16 16,4 0-18-16,13 0-6 15,8 0-2-15,5 2-8 0,3 8 7 16,-3 4 5 0,-3 4 1-16,-4 3-2 0,-3 0 3 15,-10-1-1-15,-5-1 0 16,-5-3 4-16,0 3-3 15,-14-4-1-15,-8 1 0 16,-3-2 11-16,-2-1-10 16,-2-4-1-16,7-2 0 15,0-3 3-15,2-2-3 16,8-2 4-16,5 0-4 16,4 0 7-16,3 0-7 15,0 0-31-15,0-6-107 16,4 1-127-16,14 1-237 15</inkml:trace>
  <inkml:trace contextRef="#ctx0" brushRef="#br0" timeOffset="60670.88">16023 12422 1125 0,'0'0'92'0,"0"0"45"15,0 0-12-15,0 0-64 16,0 0-61-16,0 0 1 16,35-40-2-16,-13 40-11 15,2 0 10-15,2 3 2 16,3 14 0-16,-1 7 1 0,-4 5 6 16,-6 4-7-1,-9 2 0-15,-9 0 5 0,0-2-2 16,-24-6 1-16,-5-5-3 15,-2-8 13-15,6-5-12 16,6-3-2-16,13-5 0 16,6 2-9-16,0-2 6 15,7 1-12-15,15 1 15 16,7 0-2-16,3-1 3 16,4 0-1-16,-1 1 0 15,1 2 2-15,0 1-7 16,-5-1 5-16,-1-1 0 15,-7-1 0-15,0-3-1 16,-7 0-61-16,1 0-174 16,-7-12-142-16</inkml:trace>
  <inkml:trace contextRef="#ctx0" brushRef="#br0" timeOffset="60895.79">16906 12376 1214 0,'0'0'19'0,"0"0"69"15,0 0-68-15,0 0 29 16,-118-5-13-16,63 2-36 15,0-4-86-15,9-1-451 16</inkml:trace>
  <inkml:trace contextRef="#ctx0" brushRef="#br0" timeOffset="61624.1">17109 11991 421 0,'0'0'465'0,"0"0"-402"16,0 0 45-16,0 0-50 15,0 0 1-15,0 0-30 16,0 0-11-16,61 48 12 16,-56-25-28-16,-1 2 8 15,1 0-8-15,-2 1 5 0,1 0-8 16,-2-4 1-16,-2-1 0 16,0 0 1-16,0-3-1 15,0-3-8-15,4-7-62 16,5-5-185-16</inkml:trace>
  <inkml:trace contextRef="#ctx0" brushRef="#br0" timeOffset="62227.42">17270 11960 1008 0,'0'0'36'0,"0"0"107"15,0 0-74-15,0 0 25 0,-31-79-57 16,34 61-4-16,19-2-26 16,11 0-7-16,4 4-7 15,2 4 1-15,-1 8-41 16,-4 4 27-16,-4 0-28 15,-2 9 27-15,-3 8 18 16,-4 2-5-16,-6 5 8 16,-10 3-2-16,-5 2 8 15,-6 1-6-15,-21-3 3 16,-6-2-2-16,-4-5 6 0,4-6-1 16,3-4-6-1,9-4 3-15,11-5 2 0,7-1 2 16,3 0-1-16,0 0 7 15,3-1-13-15,16-5-52 16,8 2 23-16,6 2 2 16,4 2 12-16,0 0 11 15,2 13 5-15,1 6-1 16,-2 3 10-16,-7 3-6 16,-9 2 14-16,-8 0-1 15,-11 0-12-15,-3-2 20 16,-9 0-10-16,-18-6-12 15,-6-1 17-15,-1-5-19 16,-4-7 5-16,0-5-3 16,4-1 6-16,2 0-14 0,9-3 5 15,7-4-14-15,12 0 11 16,4 0-23-16,0 1-18 16,24 2-82-16,8 1-137 15</inkml:trace>
  <inkml:trace contextRef="#ctx0" brushRef="#br0" timeOffset="62709.69">17872 12340 980 0,'0'0'189'16,"0"0"-115"-16,0 0 12 15,0 0-45-15,0 0-13 16,0 0 6-16,56-28-5 16,-32 26-28-16,9 2 0 15,1 2 10-15,1 16-10 16,-2 3 8-16,-8 6 5 16,-5 1-8-16,-12-2 5 15,-8 0-9-15,-8-2 2 16,-20 3 6-16,-6 3-4 0,2 1-6 15,1 6 0 1,7-5-5-16,8-2 4 0,7-9 2 16,8-10-1-16,1-5 17 15,0-4-14-15,10-2 5 16,17 0 16-16,7 0-20 16,8 0 15-16,3-6-11 15,-1-3 0-15,0 4 14 16,-5 0-21-16,-5 4 12 15,-3 1 1-15,-4 0-12 16,-6 0 12-16,-3 4-9 16,-8 2-5-16,-4-2 4 15,-1 0-4-15,-5 2-11 16,0-1-124-16,0 1-212 0,0 1-726 16</inkml:trace>
  <inkml:trace contextRef="#ctx0" brushRef="#br0" timeOffset="65654.53">19346 11810 408 0,'0'0'629'16,"0"0"-590"-16,0 0 68 16,0 0-42-16,0 0 24 15,0 0-75-15,0 0-12 16,-110-12 2-16,81 26-4 15,5 2 3-15,3 2-8 16,6 3 4-16,3 1-7 16,6 0-22-16,3 0-23 15,3 2 36-15,0-1-16 16,15-2 24-16,5-1 9 0,0-3-14 16,6-3-10-16,-2-4 5 15,4-4-7-15,2-5 24 16,-3-1-8-16,0 0 6 15,-5-7 0-15,-5-9 8 16,-3-2-4-16,-5-3 40 16,-4-4 21-16,-5-2-14 15,0-2-10-15,-6 3-24 16,-13 0 2-16,-3 6-14 16,0 5 6-16,0 6-7 15,5 5-3-15,4 4-2 16,4 0 3-16,4 0-5 15,4 7 3-15,1 3-23 0,0-3-148 16,12-1-482 0</inkml:trace>
  <inkml:trace contextRef="#ctx0" brushRef="#br0" timeOffset="66119.59">19651 11787 958 0,'0'0'4'0,"0"0"84"15,90-19 10-15,-57 19-25 16,-3 0-24-16,-5 0-31 15,-7 17 7-15,1 9-19 16,0 3-2-16,-2 7-1 16,-4-1-3-16,-7-1 2 15,-6-4-1-15,0-8-1 16,0-4-12-16,-4-5-25 16,-6-7 8-16,1-4 29 15,1-2 0-15,2 0 2 16,3-14 5-16,3-7-5 15,0-4-2-15,8-6 0 16,11-2-1-16,8-2 1 0,1 4 0 16,2 6 2-16,0 5 7 15,1 9 7-15,2 3 14 16,0 6-21-16,1 2-5 16,-4 0-8-16,-3 0-31 15,-6 1-148-15,-8 2-537 16</inkml:trace>
  <inkml:trace contextRef="#ctx0" brushRef="#br0" timeOffset="66614.09">21849 11768 1052 0,'0'0'32'16,"0"0"60"-16,0 0-22 15,0 0 25-15,0 0-29 16,0 0-27-16,54 49 13 16,-48-34-42-16,1 3 2 15,1 5-12-15,-1 4 4 16,1 1-3-16,3 3-1 16,2-4-7-16,-3-6-27 0,-1-6-100 15,-6-9-12-15,-3-6-244 16</inkml:trace>
  <inkml:trace contextRef="#ctx0" brushRef="#br0" timeOffset="67203.14">21972 11712 1156 0,'0'0'70'16,"0"0"62"-16,0 0 12 0,-33-80-74 16,33 56-36-16,0-1-20 15,13 3 8-15,8 2-20 16,4 3 4-16,7 7-4 16,1 5-2-16,-1 3-3 15,0 2 1-15,-4 0-2 16,-3 10 4-16,-1 9 0 15,-3 2 0-15,-6 2-11 16,-6 5 10-16,-9 1 1 16,0 1 0-16,-15 2 0 15,-15-2 0-15,-4-5 1 16,-1-2 0-16,3-6 2 0,8-6-2 16,8-4-1-16,8-4 0 15,8-3-20-15,0 0-7 16,0 0-16-16,16 0 15 15,5-5 21-15,8 0-25 16,4 5-13-16,1 0 32 16,4 3 7-16,-3 15 4 15,-4 7 2-15,-3 7 0 16,-6 3 4-16,-3-1-3 16,-7 0 1-16,-10-6-2 15,-2-6 2-15,-14-3-5 16,-14-6-35-16,-8-5-19 15,-8-4 27-15,0-4-19 0,3 0 32 16,11 0 15-16,13 0-17 16,12 0-8-16,5-2-4 15,5-7-92-15,17-1-159 16</inkml:trace>
  <inkml:trace contextRef="#ctx0" brushRef="#br0" timeOffset="67653">22519 12105 1027 0,'0'0'37'0,"0"0"15"0,0 0 41 15,91-23-22-15,-63 23 21 16,-1 0-19-16,-3 14-10 16,-4 5-46-16,-4 7-14 15,-6 2 5-15,-8 2-3 16,-2 1-5-16,-3 1 0 16,-15 1-2-16,-3-3-1 15,0-2-3-15,3-5-19 16,3-6 16-16,6-5-6 15,6-6 8-15,3-5 4 16,0-1-9-16,14 0 12 0,13 0 1 16,6 0-1-16,4-7 8 15,0 0-2-15,-3 1 4 16,-2 0 8-16,-4 3-16 16,-7 2 13-16,0 1-15 15,-2 0 0-15,-5 0 0 16,-2 0 2-16,-1 0-4 15,-3 0-97-15,0-1-196 16</inkml:trace>
  <inkml:trace contextRef="#ctx0" brushRef="#br0" timeOffset="68079.87">23449 11965 579 0,'0'0'233'16,"0"0"-144"-16,0 0 47 16,0 0-29-16,0 0-13 0,0 0 17 15,-8-3-58-15,-17 11 28 16,-8 1 8 0,-8-1-41-16,-5-4-23 0,-6-2 19 15,-2-2-27-15,1 0 1 16,6 0-2-16,11 0-12 15,10-6 9-15,8 2-12 16,9 0 1-16,6 0 1 16,3-1-3-16,0 1-16 15,4-2-68-15,8-2-81 0,6 1-136 16,-1-1-501-16</inkml:trace>
  <inkml:trace contextRef="#ctx0" brushRef="#br0" timeOffset="68371.83">23305 11846 1216 0,'0'0'28'0,"0"0"128"16,0 0-74-16,0 0-29 15,0 0-27-15,0 0 3 16,6 69 6-16,-1-31-31 0,1 0 11 16,-2 0-15-16,2 1-2 15,-5-4 0-15,1 0 2 16,-1 0-21-16,2-2-16 16,2-3-37-16,1-6-13 15,3-8-29-15,1-9-108 16,1-5-299-16</inkml:trace>
  <inkml:trace contextRef="#ctx0" brushRef="#br0" timeOffset="68663.5">24033 11860 1267 0,'0'0'8'0,"0"0"80"15,0 0-47-15,0 0 25 16,0 0-21-16,0 0-33 16,8 66-7-16,-8-39-2 15,-2 5 6-15,-7-1-11 16,6 5 2-16,3 1 0 15,0-2-3-15,0-2-51 0,8-10-30 16,1-9-86 0,0-11-186-16</inkml:trace>
  <inkml:trace contextRef="#ctx0" brushRef="#br0" timeOffset="69236.78">24051 11896 1238 0,'0'0'15'0,"0"0"97"16,0 0-9-16,0 0-61 0,-3-79 4 15,24 59-42-15,6 3-2 16,9 4-1-16,-1 4 1 15,4 6-4-15,2 2 2 16,-1 1-3-16,-1 0 3 16,-2 3 0-16,-4 10 1 15,-9 2-5-15,-12 4 4 16,-12-1 0-16,0 3-1 16,-21 3 2-16,-16 2 2 15,-4-1-3-15,-1-1 4 16,2-3 1-16,6-4 1 15,10-3-5-15,9-5-1 16,9-4-7-16,6-1 4 16,0-1-5-16,18 0 1 0,7 0 0 15,8 1-9-15,0 5-5 16,3 2-5-16,-4 8 1 16,0 4 24-16,-4 4 0 15,-5 3 1-15,-4-1 5 16,-13 1-1-16,-6-5 7 15,0-2 0-15,-24-6-10 16,-10-6 9-16,-7-3-10 16,-5-3 1-16,5-5 4 15,5 0-5-15,7 0 0 16,12-10 0-16,9 0-23 0,8 0 2 16,3 2-147-16,22-2-37 15,10 3-227-15</inkml:trace>
  <inkml:trace contextRef="#ctx0" brushRef="#br0" timeOffset="69619.57">24758 12182 1176 0,'0'0'89'0,"0"0"99"16,0 0-68-16,0 0-57 15,0 0-63-15,0 0 9 0,-3 9-9 16,-11 10 2 0,-6 1 3-16,-4 1-3 0,-6 0-2 15,-1 2 0-15,4-1 3 16,5-2-3-16,10-2 0 16,7-5 2-16,5-2-11 15,0-2-4-15,15-2-4 16,15-1 16-16,5-2-20 15,3-3 12-15,4-1-8 16,-3 0 17-16,4 0-6 16,-4 0 6-16,-2-4 0 15,-1 4-1-15,-3 0 1 0,1 0 0 16,-1 0 0 0,-8 3 1-16,-5-3-3 0,-11 0-51 15,-9 0-138-15,0-7-111 16</inkml:trace>
  <inkml:trace contextRef="#ctx0" brushRef="#br0" timeOffset="69825.03">24900 12273 997 0,'0'0'256'0,"0"0"-167"15,0 0 39-15,0 0-87 16,0 0 9-16,0 0 5 15,-6 80-13-15,6-44-5 16,10 5 1-16,10 3-36 0,4-3 5 16,-2-5-7-16,-2-7-27 15,-4-11-106-15,-4-9-179 16,-3-7-256-16</inkml:trace>
  <inkml:trace contextRef="#ctx0" brushRef="#br0" timeOffset="70358.84">25622 11993 892 0,'0'0'214'15,"0"0"-167"-15,0 0 42 16,0 0-5-16,0 0-16 15,0 0-36-15,-56 8 25 16,8-1-15-16,-12-1-38 16,-4-2 7-16,3-1-8 15,5-2-3-15,12 1 1 16,11 0-1-16,15 0-16 16,8-2-60-16,10 0-70 0,0 0 17 15,11 0-146-15</inkml:trace>
  <inkml:trace contextRef="#ctx0" brushRef="#br0" timeOffset="71595.5">26168 11871 1030 0,'0'0'51'16,"0"0"6"-1,0 0 8-15,0 0-43 0,0 0 47 16,0 0-30-16,0 0-18 15,2 71-8-15,-2-43-11 16,0 3 3-16,0 2-5 16,1-1 0-16,2-1-2 15,-1-3 2-15,-2-5-13 16,0-6-67-16,0-6-16 16,0-8-82-16,0-3-481 15</inkml:trace>
  <inkml:trace contextRef="#ctx0" brushRef="#br0" timeOffset="72219.19">26221 11908 1004 0,'0'0'17'0,"0"0"52"15,0 0 36-15,-57-82-40 16,40 63-5-16,2 2-4 16,5 1 18-16,6 2-37 15,4-3-11-15,0 0 2 16,9 0-28-16,13 2-4 16,6 5 1-16,5 4-15 0,1 6 15 15,1 0-4-15,-1 0 5 16,-1 11-7-16,-2 5 3 15,-1 4-2-15,-3 1 7 16,-8 3-6-16,-8 0 4 16,-10-3 3-16,-1 1 0 15,-9 1 9-15,-16 0-6 16,-6-2 0-16,-4-2 3 16,2-2-3-16,7-4 2 15,3-3-5-15,10-4 2 16,5-3 3-16,5-2-4 15,3-1-1-15,0 0 0 16,0 0-9-16,14 0-15 0,6 0-30 16,6 0 26-16,-1 0 26 15,5 9-17-15,-1 6 15 16,-3 4 4-16,0 6-3 16,-6 0 1-16,-7-4 4 15,-9 0-2-15,-4-2 6 16,-6-1-1-16,-18 1-4 15,-6-1-1-15,-2-3 1 16,0-1-4-16,4-4 3 16,5-3-14-16,7-4-32 15,7-1 22-15,6-2-23 16,3 0-26-16,0 0-65 0,4 0-99 16,12-7-372-16</inkml:trace>
  <inkml:trace contextRef="#ctx0" brushRef="#br0" timeOffset="72687.11">26620 12285 1112 0,'0'0'90'16,"0"0"18"-16,0 0-21 15,0 0-57-15,0 0-12 0,0 0-12 16,81-35 3 0,-60 35-9-16,1 0-1 0,2 15 1 15,3 5 4-15,-3 4-2 16,-5 3 9-16,-6 2-5 16,-11 1-3-16,-2 1 17 15,-12-2-19-15,-18 3 10 16,-5-7-11-16,2-2 0 15,5-8-2-15,11-7 2 16,8-3 0-16,5-4 1 16,4-1-1-16,0 0-7 15,7 0-4-15,12 0 7 0,8 0 4 16,6 0 0-16,1-1 2 16,3-1 14-16,-4 2-16 15,0 0 18-15,-5 0 7 16,-9 0-3-16,-5 0 3 15,-11 0-21-15,-1 0-4 16,-2 0 0-16,0 0-12 16,0 0-106-16,0 0-138 15,-2-7-527-15</inkml:trace>
  <inkml:trace contextRef="#ctx0" brushRef="#br0" timeOffset="73304.97">27108 11619 1017 0,'0'0'87'16,"0"0"30"-16,0 0 32 15,0 0-62-15,0 0-33 16,0 0-20-16,6-13-25 15,4 16 9-15,4 17-13 0,5 8 12 16,1 11-1-16,1 8-12 16,1 10 13-16,2 4-12 15,-3 6 3-15,-3 3 10 16,-8 7-13-16,-8-1 9 16,-2 3-13-16,-14 1 12 15,-16 2-12-15,-9 3-1 16,-13-5 2-16,-7-2-7 15,-12-10-13-15,-1-12-45 16,1-11-100-16,6-11-141 16,2-8-792-16</inkml:trace>
  <inkml:trace contextRef="#ctx0" brushRef="#br0" timeOffset="74385.22">23711 11478 821 0,'0'0'33'0,"0"0"44"16,0 0 19-16,0 0-36 16,0 0-32-16,0 0 2 15,-24 26 13-15,9 3 12 16,-3 6-36-16,-1 9 31 15,1 12 0-15,-1 11-21 16,1 10 13-16,6 14-42 16,12 4 17-16,0 7-6 15,25 1 7-15,14-3-3 0,7-4-15 16,4-4 6-16,2-10-10 16,1-9 4-16,1-11-3 15,1-9-79-15,7-13-56 16,3-6-21-16,-2-8-195 15</inkml:trace>
  <inkml:trace contextRef="#ctx0" brushRef="#br0" timeOffset="82140.28">5663 13720 703 0,'0'0'55'0,"0"0"-44"16,0 0 57-16,0 0-11 15,0 0-20-15,0 0-15 16,24 78-12-16,-15-53-6 16,0 2-8-16,4-2 4 15,-2-2-3-15,-2-2 2 16,-1-1-69-16,-3-4-86 15,-2-3-288-15</inkml:trace>
  <inkml:trace contextRef="#ctx0" brushRef="#br0" timeOffset="82818.36">5690 13665 905 0,'0'0'67'0,"0"0"7"16,0 0 86-16,0 0-96 15,0 0 16-15,0 0-54 0,-15-85 37 16,15 69-21-16,0-6-30 15,9 2-3-15,0 3-9 16,1 3-2-16,5 6 0 16,5 2 2-16,5 1-9 15,3 2 7-15,5 3-7 16,0 0 9-16,3 0-8 16,-3 14 0-16,-3 3 6 15,-8 4 1-15,-9 2-3 16,-4 1 2-16,-9-1-4 15,0 1 5-15,-1 4-4 16,-14-3-20-16,0 0 1 16,-6-4 6-16,4-6 9 15,3-7 2-15,5-2 4 16,1-6 0-16,8 0-1 0,-4 0 3 16,4 0-3-16,0-3-13 15,0-4-15-15,0 3 8 16,7 1-8-16,10 3 4 15,2 0 8-15,9 0-1 16,2 5 20-16,3 10-4 16,1 0 2-16,-5 3 0 15,-6 3-3-15,-9-1 2 16,-6 1-6-16,-7-1 0 16,-1 0 3-16,0-2 2 15,-9-2 5-15,-5-1-2 16,-6-2-6-16,-4-2 6 0,-6-3-2 15,3-3 1-15,-1-2 1 16,7-3 2-16,6 0 0 16,6 0 0-1,9 0-21-15,0-3-69 0,0-2-279 16</inkml:trace>
  <inkml:trace contextRef="#ctx0" brushRef="#br0" timeOffset="83233.25">6382 13882 951 0,'0'0'52'15,"0"0"-24"-15,0 0 37 16,0 0 30-16,0 0-50 16,0 0-37-16,-46 80 1 15,25-55-9-15,3-1 0 16,6-5-1-16,6 1 1 16,3-3-6-16,3-3-23 15,0-1-26-15,0-5 26 0,9-2 12 16,3-5 4-16,3-1 11 15,3 0-28-15,1 0 13 16,2 0 1-16,1-1-15 16,1-3 11-16,1 0 11 15,0 4 8-15,-1 0-1 16,-3 0 2-16,-2 0-1 16,-6 0-11-16,-9 0-262 15</inkml:trace>
  <inkml:trace contextRef="#ctx0" brushRef="#br0" timeOffset="83460.84">6431 14005 852 0,'0'0'51'15,"0"0"80"-15,0 0-60 16,0 0-69-16,0 0 7 16,0 0-9-16,6 79 0 15,5-61 3-15,1 0-3 16,-3 1-35-16,-3-1-101 16,-3 0-229-16</inkml:trace>
  <inkml:trace contextRef="#ctx0" brushRef="#br0" timeOffset="83840.94">7392 13707 776 0,'0'0'227'15,"0"0"-156"-15,0 0 16 16,0 0-23-16,0 0 12 15,0 0-4-15,2-11 18 16,-26 11-33-16,-4 11-26 16,-10 1-13-16,2-2-15 15,2-3-2-15,6-4-2 16,5-2-90-16,7-1-137 0,1 0-73 16</inkml:trace>
  <inkml:trace contextRef="#ctx0" brushRef="#br0" timeOffset="84033.59">7411 13984 922 0,'0'0'133'0,"0"0"37"16,-92 8-68-16,43-8-88 15,4-4-14-15,5-10-64 16,12 0-96-16,14 1-180 16</inkml:trace>
  <inkml:trace contextRef="#ctx0" brushRef="#br0" timeOffset="85927.28">22919 12703 263 0,'0'0'67'15,"0"0"25"-15,0 0 6 16,0 0-31-16,0 0 39 16,0 0-37-16,0 0-18 0,0 0-16 15,0 0-2 1,0 0 6-16,0 0-14 0,0 0-13 16,0 0 17-16,0 0-1 15,0 0-9-15,0 0 13 16,0 0-1-16,0 0 10 15,0 0 0-15,0 0-11 16,0 0-5-16,0 0-11 16,0 0-4-16,0 0-4 15,0 0-4-15,0 0 0 16,0 0 4-16,-12 0 2 16,-11 0 16-16,-8 1 3 0,-11 4-9 15,-17 1 4 1,-20 0-7-16,-20-2 5 0,-16-4-12 15,-7 0-3-15,1 0 5 16,8 0-9-16,14 0 0 16,23 0-1-16,21 0-2 15,21-2 1-15,18 1 1 16,8 0 0-16,5-1 3 16,3 2-2-16,0-1 8 15,0 1 16-15,0 0-9 16,0-2 5-16,0 2-8 15,0 0-12-15,0 0 5 16,0 0-6-16,0-1-4 16,0 1-66-16,0 0-128 15,0 0-118-15</inkml:trace>
  <inkml:trace contextRef="#ctx0" brushRef="#br0" timeOffset="90064.51">8056 13816 565 0,'0'0'161'16,"0"0"-62"-16,0 0-19 15,0 0-5-15,0 0-21 16,0 0-18-16,0 0-7 16,1-6-10-16,1 6-11 15,4 0 1-15,5 7-9 16,2 6 9-16,0 3 1 16,-2 2 0-16,5 2-1 15,-2 4-9-15,-1 1 1 16,-4 2 0-16,-3 3 0 15,-3-1-2-15,-3 1-1 16,0-3-33-16,0-5 2 16,0-4-38-16,0-7-82 0,0-6-306 15</inkml:trace>
  <inkml:trace contextRef="#ctx0" brushRef="#br0" timeOffset="90885.36">8150 13857 732 0,'0'0'54'0,"0"0"39"0,0 0 44 15,0 0-73-15,0 0-24 16,-79-82-4-16,70 62-19 16,3-1 1-1,0 1-15-15,6 2 14 0,0-3-17 16,0 0 3-16,0 2 3 16,4 2-5-16,7 4-1 15,7 2 1-15,1 3-1 16,4 2-1-16,2 2-4 15,1 1 5-15,-1 1-1 16,3 0 1-16,-4 2 0 16,0 0-1-16,-3 0 2 15,-2 0-2-15,0 0 1 0,-3 6 0 16,0 5-1-16,-4 3 2 16,-3 4-1-16,-5 5 1 15,-4 4 5-15,0 6-6 16,-4 2 8-16,-13 1-8 15,-2-2 6-15,-2-7-5 16,0-3-1-16,3-7 4 16,6-6-2-16,3-4-2 15,2-4 0-15,6 0-2 16,1-3 2-16,0 0 4 16,0 0-1-16,1-3-2 15,12-4 4-15,1-2-8 0,4 2 3 16,1 1 0-16,2 2 0 15,3 3 0-15,4 1 0 16,5 0 0-16,6 7 1 16,1 7-2-16,-3 2 1 15,-10 1 0-15,-4 0 5 16,-9-1-4-16,-6 1-1 16,-3 3 2-16,-5 2 0 15,0 0-3-15,-16 2 1 16,-3 3 0-16,-3-2-1 15,-1-3 1-15,-1-4 0 16,-1-6-1-16,-2-4 7 16,2-4-6-16,-2-3 0 15,6-1 1-15,2 0 7 16,4 0-5-16,5 0 1 16,2-4 11-16,5-2 7 0,0 1-10 15,3 0-12-15,0 0-12 16,0 0-44-16,0 0-74 15,3-1-112-15</inkml:trace>
  <inkml:trace contextRef="#ctx0" brushRef="#br0" timeOffset="93364.95">8684 14212 501 0,'0'0'106'0,"0"0"39"16,0 0-64-16,0 0-23 16,0 0 15-16,0 0 4 15,0 4-2-15,0-4-35 16,0 0 15-16,0 0-13 16,0 0-14-16,3 0 12 15,2 0-40-15,6-4 4 16,0 0-8-16,8 1-6 15,-1 3 10-15,5 0 0 16,-1 0-7-16,1 0 7 16,3 3 0-16,1 7 0 0,0 1-2 15,-3 5 3 1,-6 2-1-16,-2 2 0 0,-5 1 0 16,-4 2 0-1,-1-2 0-15,-6 0 0 0,0 1 2 16,-2 0-1-16,-15 2-1 15,-4-2 0-15,1 1 1 16,-2-5-3-16,4-2 2 16,2-5 0-16,1-5 0 15,7-2 8-15,4-4-8 16,4 0 0-16,0 0-1 16,0 0-6-16,9 0 7 15,10 0 0-15,5 0 0 16,3-4 2-16,0-2-2 0,4 2 0 15,-1 0 2-15,0 1-2 16,-2 0 3-16,-7 3-2 16,0 0 7-16,-9 0-4 15,-5 0-2-15,-5 0-2 16,-2-1-1-16,3 1-6 16,-3-5-3-16,0 0-121 15,0-8-438-15</inkml:trace>
  <inkml:trace contextRef="#ctx0" brushRef="#br0" timeOffset="93769.06">9582 13884 379 0,'0'0'374'16,"0"0"-322"-16,0 0 49 15,0 0 13-15,0 0-51 16,0 0-13-16,0 0-7 16,8-6-2-16,-31 7 44 15,-15 8-35-15,-12 1-7 16,-8-2-29-16,0 0-5 16,13-3-4-16,10-1-4 15,15-4-1-15,10 2 0 16,5-2-15-16,4 0-66 15,1 0-76-15,0-4-201 16</inkml:trace>
  <inkml:trace contextRef="#ctx0" brushRef="#br0" timeOffset="94081.57">9810 13819 476 0,'0'0'475'0,"0"0"-451"16,0 0 105-16,0 0 17 16,0 0-109-16,0 0-28 15,33-24-1-15,-30 31-5 16,-1 7 16-16,-2 4-8 0,0 7-5 15,0 7 2-15,0 3-3 16,0 6-5-16,3 1 0 16,4-1-4-16,1-5-4 15,2-10-20-15,-4-9-89 16,-1-10-62-16,-2-7-418 16</inkml:trace>
  <inkml:trace contextRef="#ctx0" brushRef="#br0" timeOffset="94747.76">9836 13786 855 0,'0'0'14'15,"0"0"103"-15,0 0-4 16,0 0-66-16,-3-89-38 16,18 65 23-16,3 3-22 15,4 7-4-15,5 4-1 16,7 5-3-16,4 3-2 16,5 1 0-16,2 1 4 15,2 0-8-15,-6 0 4 0,-7 0 0 16,-7 8 20-16,-8 9-19 15,-5 2 10-15,-8 4-1 16,-6 1-7-16,0 5 19 16,-24 2 22-16,-3 0-12 15,-9 0 2-15,2-3-31 16,6-5-1-16,6-8-2 16,8-5 3-16,8-5-3 15,4-4 0-15,2-1 0 16,0 0 1-16,5 0 5 15,15 0-6-15,3 0 0 16,-2 0-1-16,3 0 1 16,-4 0 0-16,3 4 0 0,1 9-3 15,0 5 3-15,1 4 0 16,-4 4-1-16,1 1 1 16,-5 4 0-16,-10-1 0 15,-7-1 1-15,0-2 2 16,-16-2-1-16,-10-3-2 15,-8-7 0-15,0-3 3 16,1-3-4-16,3-5 1 16,2-4 0-16,8 0 10 15,4 0-7-15,4 0-1 16,7-4-2-16,2-2 1 16,3-1-8-16,0 0-2 0,0 0-98 15,5 0-62-15,12 0-251 16</inkml:trace>
  <inkml:trace contextRef="#ctx0" brushRef="#br0" timeOffset="95148.26">10580 14172 980 0,'0'0'152'0,"0"0"-90"15,0 0 9-15,0 0 45 16,0 0-50-16,0 0-40 0,-83 53-6 16,65-40-17-1,6 2-3-15,3 2 0 0,5 0-3 16,4 3-4-16,0-3 7 16,1-1 0-16,17-2 1 15,6-2 2-15,7-3-3 16,7-4 0-16,-3-5-5 15,1 0-2-15,-7 0-16 16,-6-14 23-16,-6-1 9 16,-7-2-6-16,-4-3-2 15,-4-3 14-15,-2 0-11 16,0-4 21-16,-17 2-8 16,-8 3-8-16,-7 5 0 15,1 5-7-15,0 6-2 16,1 3 0-16,8 3-8 0,-2 0 4 15,9 0-108-15,-1 0-202 16</inkml:trace>
  <inkml:trace contextRef="#ctx0" brushRef="#br0" timeOffset="96931.63">28676 8844 701 0,'0'0'63'15,"0"0"0"-15,0 0 36 0,0 0 0 16,0 0-42-16,0 0-32 16,26-4-7-16,-22 4 0 15,-1 0-5-15,-1 0 3 16,-2 0 11-16,0 0-2 15,-5 0 39-15,-25 0 35 16,-18 0-63-16,-17 0-10 16,-1 0-19-16,5 0 4 15,15 7-7-15,11 2-4 16,12-1-3-16,5 2 0 16,10-3-6-16,5 0 8 15,3 3-9-15,0 0 9 0,8 4-3 16,8 2 0-16,-1 2 4 15,1 3-1-15,-1 8 1 16,0 7 0-16,-1 12 0 16,-1 9 0-16,-4 0 0 15,-4 3 1-15,-4-4-2 16,-1 3 1-16,0 5 0 16,0 2 10-16,-3 5 0 15,-3-4 0-15,-2-3 5 16,3-5-11-16,3-7-2 15,1-3 0-15,1-8-1 16,0-3 3-16,1-9-4 16,9-4 0-16,1-8 0 0,-2-7 0 15,3-1 0-15,-2-6 0 16,1-2-10-16,2-1 8 16,1 0-11-16,3 0-3 15,0-1 14-15,2-6-11 16,2-2 11-16,-3 2 0 15,2 1-9-15,-4 2 5 16,2 0-20-16,-2-1-60 16,-2 1 10-16,-1-4-55 15,-1-3-194-15</inkml:trace>
  <inkml:trace contextRef="#ctx0" brushRef="#br0" timeOffset="97195.21">28794 9509 320 0,'0'0'653'16,"0"0"-605"-16,0 0 37 15,0 0 14-15,0 0-52 16,0 0-24-16,19-8-7 16,-11 8-16-16,5 0-1 15,10 0-10-15,8 0-86 0,8 0-187 16</inkml:trace>
  <inkml:trace contextRef="#ctx0" brushRef="#br0" timeOffset="97410.15">29464 9519 1068 0,'0'0'54'0,"0"0"6"15,0 0-6-15,0 0-16 0,0 0-34 16,0 0-4-16,7 14-3 15,-1-5-36-15,4-2-151 16,-2 2-503-16</inkml:trace>
  <inkml:trace contextRef="#ctx0" brushRef="#br0" timeOffset="97645.31">29150 10079 975 0,'0'0'115'0,"0"0"-110"0,0 0 105 16,0 0-44-16,0 0-16 16,0 0-1-16,35-11-15 15,-29 7-25-15,1-3 0 16,3 1-9-16,1-1-71 15,3-1-144-15,7-4-549 16</inkml:trace>
  <inkml:trace contextRef="#ctx0" brushRef="#br0" timeOffset="97975.38">29773 9729 1021 0,'0'0'66'0,"0"0"24"16,0 0 10-16,0 0-36 15,0 0-48-15,0 0-15 16,21 17 8-16,-10 2 3 15,2 2-7-15,-2 3 1 16,-3 1-5-16,-4-1 1 16,-4 3 2-16,0-1-4 15,0 2 1-15,0-4 2 0,-1-5-1 16,-5-8-4-16,0-5-49 16,-3-6-108-16,6 0-97 15</inkml:trace>
  <inkml:trace contextRef="#ctx0" brushRef="#br0" timeOffset="98584.94">29843 9650 420 0,'0'0'589'0,"0"0"-560"16,0 0 87-16,0 0-29 15,0 0-6-15,-57-75-11 16,54 61 11-16,3-3-36 16,0-2-27-16,19-5-3 15,10 1-15-15,8 3-1 16,5 6 0-16,4 6-7 16,1 5-1-16,-1 3 8 15,-1 0 1-15,-2 3-2 16,-6 8-1-16,-6 3 3 15,-7 3-1-15,-10 1-9 16,-8 2 8-16,-6 4 1 16,-2 1 1-16,-21 3 8 0,-12 0-5 15,-7-5 3 1,0-1 4-16,1-5-9 0,9-4 8 16,9-5-8-16,9-4 0 15,9-2 0-15,5-2 0 16,0 0-2-16,0 0 1 15,19 0-10-15,7 0 9 16,9 5-11-16,2 6 6 16,0 8 1-16,-1 2-7 15,-3 5 7-15,-6 1 2 16,-11-1 3-16,-7 0-6 16,-9-3 6-16,0-2 0 0,-21-2 14 15,-10-6-14-15,-5-3 12 16,-4-5-12-1,-2-3 2-15,6-2-1 16,3 0 2-16,10 0-1 0,10-6-3 16,7 0 1-16,6 4-17 15,0-3-42-15,11 2-98 16,10 2-18-16,2 0-142 16</inkml:trace>
  <inkml:trace contextRef="#ctx0" brushRef="#br0" timeOffset="98980.59">30326 10054 1195 0,'0'0'24'16,"0"0"37"-16,0 0 22 15,0 0-30-15,0 0-3 16,0 0-45-16,-22 38 13 15,13-24-17-15,0 3-1 16,5 0 0-16,4 3-1 16,0 1-2-16,0 1 2 15,11-4-10-15,4-3 2 16,3-5 0-16,5-6-13 16,4-3-3-16,1-1-13 15,-1 0 15-15,-5-11 22 0,-7-3 1 16,-5-3 19-1,-4-3 44-15,-4 0 15 16,-2 0-5-16,0-2-36 0,-3 2-20 16,-10 3-8-16,1 3-1 15,-1 5-6-15,0 2-2 16,4 1 2-16,0 3-7 16,4-1-31-16,2 0-121 15,3-2-147-15</inkml:trace>
  <inkml:trace contextRef="#ctx0" brushRef="#br0" timeOffset="99481.73">31068 9686 232 0,'0'0'602'0,"0"0"-552"15,0 0 55-15,0 0-28 16,0 0-52-16,0 0-1 15,0 0-18-15,-5 0 7 16,-6 4 50-16,-9 2-17 16,-9-1 16-16,-3 0-8 15,-7-4-27-15,5 0-5 0,4-1-22 16,7 0 0-16,12 0-45 16,5 0-96-16,6 0-71 15,0 0-449-15</inkml:trace>
  <inkml:trace contextRef="#ctx0" brushRef="#br0" timeOffset="99714.83">31014 9868 840 0,'0'0'142'0,"0"0"-13"0,0 0-23 15,0 0-3-15,-92 15-13 16,76-15-11-16,3 0-58 16,3 0-18-16,2 0 3 15,3-2-6-15,5-5-20 16,0-2-120-16,13-1-102 16,15-1-322-16</inkml:trace>
  <inkml:trace contextRef="#ctx0" brushRef="#br0" timeOffset="100130.2">31578 9681 1225 0,'0'0'21'16,"0"0"40"-16,0 0 73 15,0 0-89-15,0 0-36 16,0 0-9-16,-16 10-10 16,2 7 0-16,1 4 8 15,2 5 1-15,3 1-3 16,4-1-9-16,4 1 11 16,0-1-38-16,20-5-15 0,5-7 22 15,3-4-21-15,-2-10 14 16,-4 0 39-16,1-2 1 15,-5-12 12-15,-2-2 19 16,-2-3 37-16,-4-1 7 16,-4-3 8-16,-3 1-46 15,-3 2 3-15,0 3-13 16,-2 4 6-16,-11 4-27 16,-10 2-2-16,0 0-8 15,-4 2 2-15,6 1-56 16,6-1-104-16,12-4-120 15</inkml:trace>
  <inkml:trace contextRef="#ctx0" brushRef="#br0" timeOffset="100440.99">32287 9253 741 0,'0'0'70'0,"0"0"3"16,0 0 69-16,0 0-62 15,0 0-37-15,-108-40 20 0,52 28-6 16,-6 1-6-1,1 0-11-15,6-2-15 0,13 4-9 16,14 1-15-16,17 3-1 16,11-1 0-16,0-1-63 15,20 0-128-15,13 0-389 16</inkml:trace>
  <inkml:trace contextRef="#ctx0" brushRef="#br0" timeOffset="101049.59">32269 9192 795 0,'0'0'56'0,"0"0"-11"15,0 0 64-15,0 0-55 16,0 0-17-16,0 0 4 16,0 51 8-16,0-27-20 15,0 3 6-15,0 8-15 16,-2 1 5-16,-6 5-4 16,-2 4-10-16,1 8-4 0,2 4-3 15,0 7-4 1,4 2 3-16,0 0 6 0,1-1 8 15,-2-1 10-15,2-3-21 16,-1-1 3-16,2 1-5 16,1-2-1-16,0-1 14 15,0-3 12-15,0-3-18 16,1 2-5-16,5-4-1 16,-1-4 2-16,1 1-6 15,-1-4 7-15,0-2 5 16,-1-3 1-16,1-5-3 15,-2-6-11-15,-2-8 2 16,3-3 0-16,-3-8-2 16,-1-2 0-16,0-2-1 15,0-2 3-15,0 0-2 0,0 1 0 16,0 3 1-16,0 1 0 16,0 2 2-16,-5 0-3 15,-11-2 2-15,-16-4 4 16,-14-3 8-16,-13 0-10 15,-13-1-4-15,-5-12 0 16,5 1-10-16,14 2-119 16,19 0-123-16,18 4-191 15</inkml:trace>
  <inkml:trace contextRef="#ctx0" brushRef="#br0" timeOffset="106195.35">10727 13389 436 0,'0'0'180'0,"0"0"-38"15,0 0-58-15,0 0-21 16,0 0 49-16,0 0-59 15,0 0 6-15,0 0-15 16,-15-49-22-16,21 41-11 16,16-5-11-16,11-2 1 15,7-4-2-15,6 1 1 16,1 1 0-16,-3 1 0 0,-9 7 0 16,-11 2 0-1,-8 4-2-15,-5 2 4 0,-3 1-4 16,-2 0 2-16,0 0 0 15,0 11-1-15,-1 4-2 16,4-1 2-16,-5 2 1 16,-1-2 0-16,2 2 1 15,-2-1 1-15,-3 2-2 16,0 4 8-16,0 6-8 16,0 7 7-16,0 7 2 15,0 6 1-15,3 9 4 16,13 4-13-16,5 9 5 15,4 3 5-15,-1 2-10 0,-2 1 0 16,-5-3 7 0,-1-2-7-16,-1-1 1 0,2-2 0 15,-4-4-1-15,3-5-1 16,-3-1 2-16,0-4-6 16,-3-2 6-16,1-2-2 15,2-1 1-15,-2-1-1 16,-1-5 3-16,2-5 3 15,-3-3-4-15,0-5-2 16,-3-3 2-16,-2-4-1 16,-1-5 1-16,-1-3-2 15,-2-4 1-15,0-3 0 16,0-3 2-16,0-1-3 16,0 0 7-16,-8 0-2 0,-11 0 20 15,-9-2-13-15,-4-1-8 16,-2 0 6-16,1 0-10 15,3 0 6-15,5 0-6 16,8 0 0-16,3 0-2 16,6-4 1-16,2-3-90 15,-1-3-24-15,1-3-233 16</inkml:trace>
  <inkml:trace contextRef="#ctx0" brushRef="#br0" timeOffset="107347.94">7916 13243 560 0,'0'0'190'0,"0"0"-120"16,0 0 30-16,0 0-41 16,0 0-3-16,0 0-9 15,-115 15-31-15,78 7 4 16,4 1-3-16,3 0-2 16,11-2 23-16,7 1-33 15,3-1 16-15,4-2-7 16,1 2-10-16,4 4 22 15,0 2-3-15,0 2-13 16,0 5 18-16,4 3-1 16,5 1-16-16,2 3 0 15,3 4-9-15,2 4 6 0,-3 4-8 16,-1 1 1-16,0 6 10 16,4-1-10-16,2 6 15 15,0 3-3-15,1 2-7 16,-2 2 10-16,4-6-16 15,-5-2 0-15,-1-9 5 16,0-4-3-16,-2-4-2 16,-4-4 0-16,-1 2-2 15,2-4 2-15,-2-1 0 16,-1-5 3-16,2-4-7 16,0-4 4-16,-6-6-1 15,3-6 0-15,2-5 1 0,-7-5 0 16,3-5 1-16,1 0 2 15,2 0 14-15,7-3-10 16,7-12-4-16,4 1-3 16,0-2 0-16,-2 0-4 15,5 4 4-15,-1-3-34 16,3 5-14-16,0 0-56 16,-2 1-46-16,-1 0-183 15</inkml:trace>
  <inkml:trace contextRef="#ctx0" brushRef="#br0" timeOffset="108179.67">12268 13869 495 0,'0'0'73'15,"0"0"-20"-15,0 0 86 16,0 0-56-16,0 0-10 16,0 0 35-16,21-15-50 15,-20 15-6-15,-1 0-14 16,0 0-17-16,0 0 11 16,-3 0-10-16,-24 0 27 15,-13 0-8-15,-12 8-32 16,-2 2-6-16,6-3-3 15,4 0 3-15,9-2-6 16,9-2 3-16,9-2-1 16,8-1-63-16,5 0-59 0,2-4-156 15</inkml:trace>
  <inkml:trace contextRef="#ctx0" brushRef="#br0" timeOffset="108447.82">12049 13721 667 0,'0'0'364'16,"0"0"-334"-16,0 0 0 0,0 0 2 15,0 0 36-15,0 0-25 16,7 85-14-16,-7-41 8 15,0 5-18-15,0 2-18 16,0-1 8-16,0 0-9 16,3 0-1-16,1-5-66 15,2-6-106-15,0-11-283 16</inkml:trace>
  <inkml:trace contextRef="#ctx0" brushRef="#br0" timeOffset="109761.77">13839 13548 552 0,'0'0'96'16,"0"0"21"-16,0 0-46 15,0 0-26-15,0 0 12 16,0 0 8-16,0-3 1 15,-5 3 13-15,-1 0-14 16,-10 0-47-16,-7 0 26 0,-8 0 1 16,-6 1-19-16,-3 8-9 15,2 0-1-15,4-1 5 16,7-1 1-16,5 0-12 16,5 0-6-16,3 0 2 15,5-2-3-15,2 3 2 16,1 0-4-16,5 1 1 15,-3 1-4-15,4 4 0 16,0 3 2-16,0 1 0 16,0 4 0-16,5 4 2 15,8 2-2-15,-3 3 0 16,2 5-1-16,-3 1 3 0,-3 5-4 16,0 0 0-16,0 3 1 15,1 1 1-15,-1 1 3 16,0 4-2-16,-1 5-1 15,0 4 0-15,0 3 0 16,1 0 8-16,5-3-6 16,0-4-2-16,0-4 1 15,1-2-1-15,1-7 0 16,-1-6 0-16,-3-5 0 16,0-9-1-16,-6-7 2 15,-3-6-1-15,0-5 0 16,0-2 0-16,0-1 6 15,3-2-1-15,-1 0 8 16,1 0 5-16,1 0-7 16,6-7-8-16,1-8-3 0,1 1-5 15,4-1-3-15,-4 1-17 16,4 1 0-16,4 0-15 16,2 3-3-16,4 3-20 15,-1 2 6-15,-4 0 2 16,0 1-27-16,-5-4-77 15,-2-1-282-15</inkml:trace>
  <inkml:trace contextRef="#ctx0" brushRef="#br0" timeOffset="110076.66">14012 14275 953 0,'0'0'86'0,"0"0"-19"15,0 0-1-15,0 0-13 16,0 0-42-16,0 0 6 15,37 23-15-15,-24-3 4 16,-2 4-3-16,-3 2-1 0,-1 0-1 16,-1 0 0-16,-3-1-1 15,0-2-26-15,0-8-94 16,0-6-101-16</inkml:trace>
  <inkml:trace contextRef="#ctx0" brushRef="#br0" timeOffset="110629.3">14045 14236 839 0,'0'0'81'16,"0"0"-49"-16,0 0 101 15,0 0-66-15,-9-81-21 16,16 59-8-16,11 1-14 16,3-1-23-16,1 2 3 15,5 4-4-15,0 6-2 16,1 5 1-16,-2 5 1 16,1 0 0-16,-5 0-6 15,-1 14 6-15,-9 3 0 16,-8 6-2-16,-4 0-4 15,-1 3 6-15,-16-2 0 16,-2-3 2-16,-2 0-2 0,3-4 0 16,-1-1 0-16,4-5 0 15,2-4-3-15,8-3-2 16,2-2 3-16,3-2-12 16,0 0-32-16,0 0-48 15,16 3 25-15,8 1-20 16,3 4 42-16,3 3 30 15,-3 6 12-15,-2 3 0 16,-3 2 2-16,-5 0-6 16,-4 0 9-16,-7 0-2 15,-6-1-2-15,0-4 3 16,-8-2-26-16,-18-1 5 16,-8-4 19-16,-6-1-4 15,-1-4-59-15,8 0-79 0,8-4 12 16,11-1-243-16</inkml:trace>
  <inkml:trace contextRef="#ctx0" brushRef="#br0" timeOffset="111063.14">14721 14361 538 0,'0'0'476'16,"0"0"-452"-16,0 0 12 16,0 0 44-16,0 0-18 15,0 0-39-15,-60 72-8 16,30-54-9-16,-1 1-4 15,-1-2 0-15,4 1-2 16,4-6-14-16,8 0-40 16,7-1-35-16,1-4 25 15,8-2 12-15,0-2-27 16,11-3 17-16,11 0-88 0,7 0 64 16,2-4 83-16,0-6-7 15,2 2 10-15,3-2 0 16,-2 3 0-16,0 1 13 15,-2 1 29-15,-3 0-8 16,-3 4-27-16,-4-1-7 16,-4 1-38-1,-7 0-133-15</inkml:trace>
  <inkml:trace contextRef="#ctx0" brushRef="#br0" timeOffset="111300.5">14807 14436 762 0,'0'0'230'16,"0"0"-192"-16,0 0 62 16,0 0-53-16,0 0-22 15,0 0-19-15,-16 70-4 16,14-49 4-16,-1 0-5 15,3 0 1-15,0-1-1 16,0 0-1-16,0-3-46 16,0-4-38-16,0-5-100 15</inkml:trace>
  <inkml:trace contextRef="#ctx0" brushRef="#br0" timeOffset="111616.02">15432 14284 707 0,'0'0'163'16,"0"0"-144"-16,0 0 69 15,0 0-24-15,0 0-34 16,-111 14-27-16,73-7 1 16,1-1-4-16,4-3-21 15,6-3-128-15,5 0-326 16</inkml:trace>
  <inkml:trace contextRef="#ctx0" brushRef="#br0" timeOffset="111960.56">15598 14159 1010 0,'0'0'18'16,"0"0"-8"-16,0 0 50 15,0 0-6-15,0 0-10 16,0 0-31-16,58 80-12 15,-46-61 0-15,-3 2-1 16,0 2 2-16,1 3 1 16,1 1-2-16,1 0-1 0,3-5 0 15,-5-8-15-15,-2-6-131 16,-1-8-595-16</inkml:trace>
  <inkml:trace contextRef="#ctx0" brushRef="#br0" timeOffset="112577.56">15719 14140 78 0,'0'0'781'0,"0"0"-746"0,0 0 116 15,0 0-87-15,-12-79-3 16,12 54-25-16,0 0-30 16,10 4 3-16,8 6-5 15,3 5-3-15,3 6-1 16,4 0 0-16,4 2-1 16,-1 0 1-16,-1-1 0 15,-3 3-1-15,-5 0 3 16,-3 0-4-16,-7 12-1 15,-6 3 3-15,-6 5 1 16,-4 5 1-16,-26 6 7 0,-8 5 17 16,-3 1-13-1,2-4 26-15,5-3-19 0,7-8-18 16,12-7 2-16,3-5-4 16,11-5-3-16,1-2 0 15,0-2-5-15,16-1 8 16,8 0 0-16,7 0 5 15,-4 0-8-15,3 0 3 16,0 10 0-16,0 3-3 16,-1 5 2-16,-5 1 0 15,-5 4-4-15,-6 3 5 16,-6-1 0-16,-5-4 0 16,-2 0 0-16,-6-5 10 15,-18-1-6-15,-7-2 4 0,-4-2-4 16,1-2-3-16,2-2 15 15,4-3 4-15,10-1-12 16,3-3 4-16,8 0-6 16,4 0-6-16,3-4-32 15,0-9-80-15,12 0-107 16,9-1-542-16</inkml:trace>
  <inkml:trace contextRef="#ctx0" brushRef="#br0" timeOffset="112985.49">16223 14407 1185 0,'0'0'32'0,"0"0"44"15,0 0-5-15,0 0-51 16,94-28 12-16,-69 24-6 15,-2 2-15-15,-2 2 27 16,-4 0-36-16,-2 11-1 16,0 9-1-16,-7 4-2 15,-7 5 2-15,-1-1 0 0,-10-3 2 16,-14-1 3-16,-1-4 0 16,1-5-6-16,7-2 1 15,5-3 0-15,8-4-1 16,4-3 1-16,0-1-6 15,0-2 6-15,18 0-5 16,8 0 5-16,4 0 0 16,3-1-8-16,-2-6-2 15,-1-3-43-15,-2 0 20 16,-5 0-18-16,-2-3-11 16,-6 0 17-16,-2-9-140 15,-8-8-457-15</inkml:trace>
  <inkml:trace contextRef="#ctx0" brushRef="#br0" timeOffset="113760.88">16611 13536 806 0,'0'0'12'0,"0"0"58"16,116-54 0-16,-68 38 0 15,1 2-33-15,0 2 12 16,-2 5-15-16,-3 6-25 15,-3 1 5-15,-4 0 6 16,-5 6-16-16,-4 6 13 16,-4 4-17-16,-2 4 8 15,2 1 8-15,-3 4-13 16,0 7 24-16,-1 4 13 16,-2 7-3-16,-3 0 13 15,-6 4-23-15,-1 2 13 16,-4 1-10-16,-1 6-28 15,1 2 18-15,-2 0-6 16,-1 1-14-16,-1-3 15 0,0 0-9 16,0-5-2-16,-3 2 0 15,-4-1 4-15,4 1-8 16,2 3 0-16,1-3-2 16,0-1 1-16,6-2 1 15,4-4 0-15,-2-5 1 16,-4-1-1-16,-1-2 0 15,-1-3 0-15,-2-4 1 16,1-4-1-16,1-4 0 16,-1-5 1-16,2-5-3 15,-2-5 7-15,-1-1-5 16,0 2 0-16,0 1 1 16,0 1 0-16,-8 3 0 0,-6-1 0 15,-5-2 6-15,-6 0-3 16,-5-4-2-16,-9-4 3 15,-9-3-3-15,-6 0 9 16,-2 0-10-16,2 0 0 16,4-3 3-16,11-1-4 15,10 0 0-15,13 1-1 16,8 1 6-16,6 1-7 16,2-3 3-16,0-3-2 15,5-3-12-15,19-2-64 16,10-3-72-16,4 0-76 15,0-3-228-15</inkml:trace>
  <inkml:trace contextRef="#ctx0" brushRef="#br0" timeOffset="113964.49">17652 14867 869 0,'0'0'362'16,"0"0"-362"-16,0 0 2 15,0 0 53-15,0 0-53 16,0 0-2-16,36-31-123 0,-40 10-338 16</inkml:trace>
  <inkml:trace contextRef="#ctx0" brushRef="#br0" timeOffset="119395.07">5972 16212 631 0,'0'0'91'0,"0"0"-30"15,0 0 53-15,0 0-1 16,0 0-36-16,0 0-3 16,0 0-19-16,-33-55-5 15,9 55-41-15,-7 13 25 16,-8 9-13-16,-4 6-9 16,-2 3 10-16,9 1-22 0,6-2 1 15,11-1-2-15,16-4-7 16,3-4 8-16,0-3-3 15,12 1 2-15,12-8 0 16,7 1-6-16,5-4 4 16,4-1-19-16,2-2-9 15,7-3 2-15,-4-2 4 16,1 0 7-16,-4 0 13 16,-9-1-3-16,-8-7 8 15,-8-2 0-15,-6-2 1 16,-6-1 26-16,-2 1 16 15,0-1-4-15,-3 3 18 16,0 5-31-16,0 0-8 16,0 3 16-16,0 2-13 15,0 0-10-15,0 0-11 0,0 0-23 16,0 2 19-16,5 10 0 16,6 3 3-16,4-1 1 15,5 2-6-15,5-3 5 16,3-2-5-16,1-4-26 15,1-3-12-15,-3-4-17 16,-5 0 23-16,-3 0 21 16,-5-10 1-16,-5-4 3 15,-2-2 7-15,-6-1 6 16,1 1 2-16,-2-3-1 16,0 0 0-16,0 0-1 15,0 3 1-15,-3 4 0 0,-3 6-1 16,3 2 0-16,3 4 8 15,0 0-8-15,0 0-6 16,0 3 6-16,10 7-1 16,7 1 0-16,8-1 1 15,7-2 0-15,-1-2 1 16,5-4-1-16,0-2 0 16,1 0 0-16,-3-10 2 15,-3-9-3-15,-4-2 1 16,-6-4 0-16,-1-6 8 15,-7-2-8-15,-1-2 2 16,-6-2 2-16,-6 2-3 16,0 1-2-16,0 4 2 0,-12 10 0 15,-4 8 3-15,-2 9-1 16,7 3 9 0,1 0-3-16,-5 6-8 0,3 7 1 15,-3 5 0-15,6 1 2 16,2 4 10-16,4 3-5 15,-2-1 18-15,5 5-8 16,0 1 6-16,0 1 8 16,0 1-14-16,0-1-11 15,9 2 7-15,3 1-12 16,1-1-3-16,-2-2 3 16,1-3-3-16,-3-7-2 0,-3-2 0 15,-3-7 2-15,-3-5-10 16,0-2 0-16,1-5-3 15,-1-1 7 1,3 0-8-16,2 0 1 0,5-2-2 16,1-11-3-16,5-2 10 15,-1 3-2-15,1-4 10 16,-1 3 0-16,3 0 0 16,-1 1-2-16,-1 8 1 15,-1 4 0-15,3 0 0 16,0 1-5-16,7 14 6 15,-1 2 2-15,4-1-1 16,-1 1 5-16,0-1-4 16,-3-2 2-16,1-1 5 15,-2-5-1-15,0-1-5 0,-1-5 7 16,3-2-9-16,5 0 5 16,1-11-3-16,0-5-3 15,-1-4 5-15,-6-1-4 16,-2-3 0-16,-5 0 1 15,-7-2 0-15,-1 5-1 16,-6 5 0-16,-3 6 1 16,0 4 13-16,0 5-1 15,-9 1-1-15,-6 0-5 16,-3 3-6-16,-1 8-2 16,0 0 5-16,5 2-3 15,1 1 6-15,7 0-6 0,3 3-1 16,3 0-1-16,0 0-2 15,0 1 2-15,19 0-2 16,8-1 2 0,9 2 3-16,4-2 1 0,2-4-2 15,3 0 0-15,-8-6-1 16,-4-5-1-16,-6-2 0 16,-7 0 1-16,-4-5 7 15,-3-9-1-15,-4 0 1 16,-3-4 2-16,0 0-9 15,-3 2 3-15,1 6 0 16,-1 4 9-16,-1 4 6 16,-1 2-7-16,1 0-3 0,2 0-9 15,5 0-4 1,4 0 3-16,3 5-1 0,1 8-1 16,0 1 3-16,1 2 0 15,1-1 1-15,-4-4-1 16,4 1 2-16,-4-5-3 15,0-3 1-15,-1-3 0 16,2-1 3-16,-1 0-2 16,7-7 2-16,-2-7 1 15,4-2-4-15,-5-3-1 16,-1-2-1-16,-3-2 1 16,-8 2 1-16,-2 5 1 0,-5 4-1 15,0 5 2-15,0 4-2 16,0 2 0-16,0 1-2 15,0 0-5-15,-5 0 6 16,-7 0 0-16,-2 4 0 16,0 6 0-16,1 3-2 15,4 2 3-15,6-1-2 16,3 2-12-16,0-2 12 16,17 0 2-16,11-1 0 15,7-2-1-15,7-1-13 16,7-3-72-16,-4-6-53 15,-6-1-49-15,-9 0-164 16</inkml:trace>
  <inkml:trace contextRef="#ctx0" brushRef="#br0" timeOffset="121110.99">10152 16130 662 0,'0'0'136'0,"0"0"-128"15,0 0 58-15,0 0 14 16,0 0-36-16,0 0-18 16,0 0-9-16,39 48-13 15,-30-25-4-15,-1 2 2 16,-3 2-3-16,-2-3 1 0,0-1-1 16,-1-5-23-1,-1-6-103-15,-1-5-231 16</inkml:trace>
  <inkml:trace contextRef="#ctx0" brushRef="#br0" timeOffset="121745.26">10206 16071 780 0,'0'0'40'16,"0"0"86"-16,0 0-10 15,-20-75-58-15,19 58-13 16,1-1-25-16,0-2 23 0,0 2-29 16,3 4-13-1,11 2 4-15,5 4 2 0,6 3-6 16,5 2 0-16,0 3-1 15,-2 0 1-15,-4 0-3 16,-3 6 2-16,1 7 0 16,-8 1 0-16,-5 2-3 15,1 2 2-15,-7 2-1 16,-3 5 2-16,0 2 1 16,0 1-1-16,-7 3 0 15,-7-1-3-15,2-2 5 16,1-5-4-16,2-8 2 0,1-5 0 15,5-5 4-15,1-5-4 16,2 0 0-16,0 0 3 16,0 0 1-16,0 0-1 15,11-8-3-15,8 3-5 16,1 2 3-16,7 3-7 16,1 0-3-16,0 4 10 15,1 16-3-15,-4 4 2 16,2 4 1-16,-9 1 2 15,-3-3 0-15,-11-2 0 16,-4-3 0-16,-1-4-1 16,-19-3-3-16,-6-2 4 15,-4-5 3-15,-3-2-3 0,5-2-1 16,3-3-1-16,8 0-26 16,6 0-8-16,4-4 15 15,7-5-35-15,0 1-87 16,0 1-456-16</inkml:trace>
  <inkml:trace contextRef="#ctx0" brushRef="#br0" timeOffset="122177.61">10780 16366 838 0,'0'0'41'0,"0"0"2"15,0 0 45-15,0 0-44 16,0 0-15-16,0 0-12 16,72-29-10-16,-56 39 0 15,-2 8-2-15,2 4-2 16,-4 0 5-16,-3 1 4 15,-9 0-4-15,0-5-6 16,-6-1-1-16,-6-2 0 16,-4-2 0-16,8 0-1 0,1-3 2 15,2-3-2 1,4-1 0-16,1-5-1 16,0 0-2-16,0-1 1 0,13 0-1 15,4 0 2-15,4-4-18 16,4-3 8-16,2-1 10 15,3 1-1-15,-2 2-7 16,2 1 5-16,0 1-16 16,-2-3-78-16,-6-2-240 15</inkml:trace>
  <inkml:trace contextRef="#ctx0" brushRef="#br0" timeOffset="122480.86">11449 16208 813 0,'0'0'85'0,"0"0"39"16,0 0-51-16,0 0-40 0,-103-11 11 16,46 11-2-1,-3 0-10-15,7 3 12 0,14 1-24 16,13-2-20-16,13-2-3 16,10 0-41-16,3 0-82 15,0-11-330-15</inkml:trace>
  <inkml:trace contextRef="#ctx0" brushRef="#br0" timeOffset="122850.22">11632 16006 697 0,'0'0'121'15,"0"0"-36"-15,0 0 40 16,0 0-66-16,0 0-19 15,0 0-15-15,27 13-2 16,-26 5-8-16,-1 7 14 16,0 2-13-16,0 0-7 0,0-2-7 15,0-1-2-15,0-2 0 16,0-4-19-16,0-3-79 16,0-8-103-16,0-7-607 15</inkml:trace>
  <inkml:trace contextRef="#ctx0" brushRef="#br0" timeOffset="123455.25">11629 15983 803 0,'0'0'36'0,"0"0"102"15,0 0-41-15,0 0-48 16,0 0-16-16,8-83-8 16,7 66-19-16,4 0-4 15,6 2-2-15,2 1 1 16,1 5 0-16,0 5-1 16,-3 4 0-16,-1 0-4 15,-7 0 1-15,-3 11-1 16,-3 5-1-16,-4 3 2 15,-4 4 3-15,-3 0 0 16,0 2 0-16,-13 0 2 16,-10 1 1-16,-4-1 2 15,-4-2-4-15,1-5 2 0,6-2 11 16,5-8-1-16,13-2-2 16,4-5-7-16,2-1-3 15,0 0 1-15,5 0-2 16,16-7 3-16,4-1-3 15,2 0 0-15,-3 6 0 16,1 2 1-16,2 0 0 16,0 4-2-16,-2 12 1 15,0 2-4-15,-5 3 2 16,-2 3 2-16,-11-1 0 16,-4-2-1-16,-3-1 2 15,-7 0-1-15,-15 0 1 16,-10 0 3-16,-2-3 3 0,-2-5 8 15,2-4-8-15,5-4-4 16,4-4-1-16,6 0-2 16,7 0 0-16,4 0-14 15,7 0-4 1,1 0-40-16,0-4-130 0,4 0-405 16</inkml:trace>
  <inkml:trace contextRef="#ctx0" brushRef="#br0" timeOffset="123877.12">12172 16335 755 0,'0'0'285'15,"0"0"-235"-15,0 0 63 16,0 0-63-16,0 0-16 15,0 0 28-15,-18 21-43 16,5-10-11-16,1 3-8 16,4 0 0-16,0 2 0 15,5 1 0-15,3 0 0 16,0 3-4-16,7-4 1 16,14-2 2-16,7-2-1 15,4-5-25-15,2-3-16 16,-3-4 35-16,-4 0 8 0,-3 0-1 15,-7-7 3-15,-3-6-1 16,-6-4 11-16,-4 2 15 16,-4-3 6-16,0-1-3 15,-4 4-2-15,-14 1-12 16,-3 4-15-16,-4 4 3 16,-1 3-4-16,4 2-6 15,4 1 1-15,2-4-162 16,8-6-161-16</inkml:trace>
  <inkml:trace contextRef="#ctx0" brushRef="#br0" timeOffset="124274.92">12572 16061 805 0,'0'0'23'0,"0"0"86"0,0 0-8 16,0 0-42-16,100 25-7 15,-77 1 3-15,-3 5-30 16,-3 6 11-16,2 3 21 16,-4 6-13-16,-6 4-11 15,-9 3-24-15,0 3 0 16,-21 0-6-16,-13-2 3 16,-7-6-1-16,-8-7-4 15,-9-7-1-15,-7-7 0 16,-10-12-13-16,-9-8-128 15,4-7-73-15,4 0-215 16</inkml:trace>
  <inkml:trace contextRef="#ctx0" brushRef="#br0" timeOffset="124858.89">9788 15658 478 0,'0'0'251'0,"0"0"-159"15,0 0 8-15,0 0 0 16,0 0-10-16,0 0-18 0,2 39-23 16,-10-11 7-16,1 6-27 15,4 5 14-15,3 6-28 16,0 5-14-16,0 11 6 15,12 5-7-15,3 3 0 16,4-3-1-16,2-5 2 16,6-3-1-16,11-5 0 15,4 0-2-15,9-5 1 16,3-4-2-16,13-4 0 16,6-7-75-16,6-6-52 15,0-9-82-15</inkml:trace>
  <inkml:trace contextRef="#ctx0" brushRef="#br0" timeOffset="125892.22">14036 16347 505 0,'0'0'64'15,"0"0"52"-15,0 0-1 16,0 0-40-16,0 0 24 15,0 0-3-15,26-39-13 16,-26 32-11-16,0 1-19 16,0 4 19-16,0 0-21 15,-16 2-22-15,-9 0-17 16,-3 2-2-16,-7 10 0 16,2 2-9-16,4 4 1 15,2 0-2-15,9 0-3 0,3-1 1 16,6-3 1-1,6-3-4-15,3-1 3 0,0 0-6 16,7 0 3-16,16-3 3 16,3-1 2-16,7-3 0 15,0-3-1-15,0 0-23 16,-5 0 3-16,-4-8 4 16,-4-3 12-16,-4 0 5 15,-5-2 2-15,-4 0 3 16,2 1 4-16,-6 0 11 15,0 4-5-15,-2 1 9 16,-1 6 0-16,0-1-2 16,2 2-17-16,-2 0-5 15,3 0-12-15,-2 3-4 16,2 7 13-16,2 0 3 0,4 1 0 16,-3 1-1-16,0 4 0 15,4-3-1-15,5 2-35 16,3 0-50-16,4-6-116 15,2-6-281-15</inkml:trace>
  <inkml:trace contextRef="#ctx0" brushRef="#br0" timeOffset="126328.2">14318 16347 897 0,'0'0'82'16,"0"0"11"-16,0 0 13 15,0 0-31-15,0 0-33 16,0 0 5-16,86 26-33 16,-72-6-13-16,-1 2 8 15,-2 1-9-15,-2-2-1 16,-3-6-2-16,1-3-57 15,-1-8-4-15,3-4-11 16,4 0 10-16,4-2-25 0,0-9 1 16,2-1 42-1,1-1 34-15,0-1 5 0,-2 1 8 16,-1 0 0-16,-4 3 15 16,-3 5 43-16,-1 2 19 15,-3 3-37-15,1 0-10 16,1 0-15-16,2 0 15 15,-1 8-21-15,2 2-9 16,2 3 17-16,2 1-12 16,4 3-5-16,1-1 0 15,1-4-104-15,6-5-503 16</inkml:trace>
  <inkml:trace contextRef="#ctx0" brushRef="#br0" timeOffset="126825.91">15114 16408 968 0,'0'0'37'0,"0"0"32"15,0 0 6-15,0 0-30 16,0 0-25-16,0 0-20 15,-71 27 0-15,71-9 0 16,6 3 1-16,15-1 1 16,10-2-3-16,6-5 5 0,2-3-8 15,0-7 4-15,1-3-4 16,3-4-30-16,2-16-9 16,3-8 41-16,-2-6 1 15,0-4 2-15,-1-6 31 16,-3-3 11-16,-5-2-14 15,-7-12-2-15,-15-8-4 16,-10 0 26-16,-5 7-23 16,-3 15-9-16,-13 18 46 15,-6 9-37-15,-3 9-23 16,-6 6 5-16,-2 5-8 16,-2 20 0-16,1 18 5 0,1 10 1 15,3 3 4 1,7-3-5-16,7-6-2 0,6-2-3 15,10-5 0-15,0 1 0 16,15-4-1-16,12 0 1 16,7 1-42-16,5-2-19 15,9-3-27-15,1-7-24 16,-1-6-189-16</inkml:trace>
  <inkml:trace contextRef="#ctx0" brushRef="#br0" timeOffset="127507.76">17194 15919 909 0,'0'0'76'0,"0"0"10"0,0 0 20 16,0 0-35-16,0 0-56 15,0 0-7-15,0 10-1 16,0 15 22-16,-6 10 17 15,-1 6-32-15,-1 4-12 16,5 0-2-16,3-3 2 16,0-6-5-16,0-3 3 15,0-1 0-15,6-4 0 16,9-1-16-16,8-5-31 16,6-2-8-16,6-4-29 15,5-2-17-15,3-4-10 16,1-6-65-16,-1-4-124 0</inkml:trace>
  <inkml:trace contextRef="#ctx0" brushRef="#br0" timeOffset="127777.37">17691 16094 975 0,'0'0'16'0,"0"0"10"0,0 0 42 16,0 0-49-16,0 0-14 16,0 0 9-16,0 67 1 15,4-47-11-15,2 1 1 16,2 0-4-16,1-1-2 15,1-4 1-15,-1-8-103 16,-3-4-299-16</inkml:trace>
  <inkml:trace contextRef="#ctx0" brushRef="#br0" timeOffset="128290.55">17733 15945 899 0,'0'0'31'0,"0"0"94"16,0 0-67-16,51-72-10 16,-29 61-19-16,3 3-8 15,2 4-3-15,1 1-12 16,1 1-5-16,-7 2-1 15,-2 0-3-15,-8 3 2 16,-5 12 0-16,-6 5 1 16,-1 1-3-16,0 5 4 0,-14-5-1 15,-2 1 0-15,0-3 1 16,4-5-4-16,1-3 3 16,5-2-17-16,4-4 13 15,2-2-11-15,0 0-12 16,0 0 10-16,8 1 10 15,11 0 5-15,3 2 1 16,3 2-4-16,1 5 5 16,-2 6-14-16,-2 2 10 15,-1 5 3-15,-6 1-8 16,-2 3 7-16,-7-2-4 16,-6-4-20-16,0-3-10 15,-4-4-26-15,-16-3 38 16,-2-4 5-16,-5-2-1 0,-1-3-23 15,4-3-123-15,5-2 63 16,9 0-115-16</inkml:trace>
  <inkml:trace contextRef="#ctx0" brushRef="#br0" timeOffset="128790.5">18353 16225 1001 0,'0'0'108'16,"0"0"-27"-16,0 0-24 0,0 0 30 15,0 0-19-15,0 0-52 16,-49 48-1-16,36-35-14 15,2 1 0-15,1-1-2 16,7 3 3-16,3 0-4 16,0-2 0-16,12 0-5 15,10-1 3-15,7-5 3 16,3-2-24-16,1-5 6 0,-1-1-42 16,-6 0 19-1,-3-11 25-15,-8-2 15 0,-3-2 2 16,-3 0 8-1,-5 4 24-15,-1 2 14 16,-3 5-13-16,2 3 16 0,-2 1-2 16,0 0-47-16,0 0-6 15,0 3-7-15,0 11 13 16,0 3 22-16,0 0-19 16,0-2 5-16,0-1-7 15,0-1 4-15,0-3-4 16,0 0 0-16,0 0 0 15,0 1-1-15,0 1-1 16,-2-3-43-16,2-2-88 16,0-5-79-16</inkml:trace>
  <inkml:trace contextRef="#ctx0" brushRef="#br0" timeOffset="129045.2">18855 16234 875 0,'0'0'43'0,"0"0"22"16,0 0 12-1,0 0-39-15,-96 0-31 16,71 0-6-16,5 0-1 0,7 0-84 16,7 0-394-16</inkml:trace>
  <inkml:trace contextRef="#ctx0" brushRef="#br0" timeOffset="129408.07">19144 16104 844 0,'0'0'99'0,"0"0"6"16,0 0-28-16,0 0-31 16,0 0-36-16,0 0 28 15,17 22-5-15,-11-4 1 16,1 2-6-16,-3 1-10 16,-1 2-14-16,-1-2-3 15,-2 1 0-15,0-3-1 16,0-1-1-16,0-2-9 15,0-4-36-15,0-3-38 0,0-8-80 16,0-1-414-16</inkml:trace>
  <inkml:trace contextRef="#ctx0" brushRef="#br0" timeOffset="130040.2">19189 16030 742 0,'0'0'10'0,"0"0"82"15,0 0-5-15,12-87-21 16,0 65-13-16,0 4 3 16,6 2-13-16,-2 2-25 15,6 4 1-15,1 5-18 16,3 2 5-16,3 3-6 16,-3 0 1-16,-1 0-3 0,-7 4 4 15,-8 7-2 1,-8 3 0-16,-2 8 1 0,-8 3 0 15,-16 2 13-15,-2 3-4 16,-4-5 10-16,7-4-16 16,4-5-2-16,8-8-2 15,4-5 2-15,7-2-2 16,0 1 0-16,0-2 0 16,0 0 4-16,12 0-4 15,7 0 1-15,7 0-3 16,0 4 3-16,4 4-1 15,-1 7 0-15,2 2-1 16,-4 5 1-16,-5-1 0 16,-5 2 1-16,-8-3-1 15,-9-2 1-15,0-1 2 0,-6-3-2 16,-16 0 0-16,-4-2 7 16,-7-2-4-16,-3-3-2 15,4-3-1-15,6-4-1 16,8 0-5-16,9 0-19 15,6 0-14-15,3-2-31 16,0-6-119-16,15-2-761 16</inkml:trace>
  <inkml:trace contextRef="#ctx0" brushRef="#br0" timeOffset="130379.18">19689 16170 1073 0,'0'0'45'15,"0"0"9"-15,0 0-13 16,0 0-14-16,0 0-12 16,83-6-3-16,-62 6 18 15,-3 10-13-15,-3 6-4 16,-6 0-12-16,-6 5 0 15,-3 1 5-15,0-1-3 16,-11 0 2-16,-9-4 5 16,-4-3-7-16,4-3 0 15,4-4-3-15,8-1 2 0,7-2-4 16,1 1-8-16,0-3-2 16,17 1 11-16,8-1-20 15,5-2-26-15,0 0-8 16,-5 0-129-16,-3-6-170 15</inkml:trace>
  <inkml:trace contextRef="#ctx0" brushRef="#br0" timeOffset="130691.06">20042 15959 100 0,'0'0'686'16,"0"0"-661"-16,0 0 48 15,0 0 58-15,81-35-64 16,-48 35-23-16,1 17 6 16,-3 8-28-16,-5 9-3 15,-2 3 0-15,-7 0 12 16,-6 1 11-16,-5-3-28 15,-6 3-11-15,0 2 3 16,-20-1-6-16,-6 1 3 0,-4-4-3 16,-2-6-10-1,3-7-90-15,-1-14-130 0</inkml:trace>
  <inkml:trace contextRef="#ctx0" brushRef="#br0" timeOffset="131774.21">21148 16208 455 0,'0'0'337'0,"0"0"-316"16,0 0 105-16,0 0 16 16,0 0-60-16,0 0-9 15,26-47-9-15,-39 41-23 16,-12 5-11-16,-9 1-26 15,-5 0-2-15,3 6-2 16,6 8-5-16,6 3 1 16,11 0-3-16,3 1-13 15,6 0-7-15,4-2-7 16,0-2 21-16,17-2 9 16,4-4 3-16,4-2-1 0,2-4 2 15,1-2-2 1,-1 0-1-16,-5 0-14 15,-2-12 17-15,-1 1-2 0,-4-4 4 16,-1 4 4-16,-4 1-2 16,-2 4 2-16,-4 3 2 15,2 3-6-15,1 0-4 16,4 3 2-16,5 17-4 16,4 7 3-16,5 4 1 15,2 1 0-15,0-2 0 16,0-7 3-16,-8-9-4 15,-3-7 1-15,-5-7 0 16,-1 0 3-16,-1-2 1 16,2-13 0-16,2-3 12 15,-1-3 26-15,1-1-11 0,-1 4-6 16,-2 2 1-16,-4 7-5 16,-1 3 27-16,-3 6-12 15,2 0-36-15,5 3-7 16,6 11 7-16,5 4 0 15,6 0 1-15,3-2-1 16,1-3 0-16,-1-6 0 16,0-7 5-16,-1 0-1 15,0 0-4-15,-1-11 0 16,-4-4 6-16,-2-2-4 16,-5-1 9-16,-4 1-9 15,-3 3 12-15,-3 2-14 0,-3 3 11 16,-3 5 7-16,0-1-9 15,-4 5-1-15,-12 0-8 16,-3 0-2-16,-2 2-5 16,0 11 1-16,4 2 4 15,6 5 1-15,5 1-10 16,4-1 9-16,2 1-2 16,6-3 4-16,15-1-2 15,3-4-4-15,6-3-11 16,0-6-78-16,0-4-86 15,0 0-29-15,1-2-428 16</inkml:trace>
  <inkml:trace contextRef="#ctx0" brushRef="#br0" timeOffset="132219.09">23096 15972 812 0,'0'0'10'0,"0"0"14"16,0 0 66-16,2 79-24 15,-2-45-22-15,0 0 7 16,1 4-33-16,7 0-6 16,4 3 0-16,1-1-11 15,0-3 10-15,-1 0-11 0,1-6 0 16,0-7 0-16,-6-10-109 16,-7-8-327-16</inkml:trace>
  <inkml:trace contextRef="#ctx0" brushRef="#br0" timeOffset="133173.07">22989 16280 875 0,'0'0'85'0,"0"0"77"0,0 0-57 16,0 0-62-16,0 0-20 15,0 0-20-15,91-30-3 16,-33 24 0-16,3 2-6 16,-1 1 4-16,-6 3-44 15,-11 0-11-15,-6 0 8 16,-11 0 13-16,-10-1 26 16,-8 1 9-16,-7 0 2 15,-1 0 2-15,0 0 15 16,0 0 17-16,0 0-4 15,-3 0-10-15,-6 4 9 16,1 6-6-16,7 4-18 16,1 5-1-16,0-1-4 0,13 1-1 15,10-2 3-15,4-1-2 16,0-3-1-16,3-6 0 16,1-4-8-16,0-3-41 15,-1 0-49-15,-3-6-2 16,-5-9 45-16,-3-4 44 15,-6 1 11-15,-4 0 14 16,-4 2 12-16,0 3 41 16,-4 6-20-16,-1 4 29 15,0 3 11-15,0 0-44 16,2 0-38-16,1 3-5 16,6 14 0-16,7 4 16 15,5 0-7-15,5 1 3 16,0-5-7-16,0-4-3 0,-3-5-2 15,2-5 1-15,-2-3 0 16,3 0-2-16,-3-13 1 16,-3-4-21-16,-5-4 21 15,-5-5 0-15,-1 0 0 16,-4 0 0-16,-2 2 2 16,-3 6 3-16,1 7 6 15,1 2 20-15,4 6 16 16,10 3-47-16,7-1-10 15,8 1 6-15,0 0-2 16,-4 0 5-16,-8 7-1 16,-8 3-6-16,-4 1 5 15,-1 1 0-15,-4 3 2 0,-2 0 0 16,0 5 0 0,-3 3 1-16,-6 0 0 0,7 2 1 15,2-2-4-15,9-4 2 16,18-4 1-16,15-5 0 15,6-4-31-15,1-6-50 16,-4 0 55-16,-7-6 11 16,-8-8 7-16,-9-4 6 15,-3-2 2-15,-10-1 8 16,-7 0 17-16,-1 0 23 16,-1 3 6-16,-16 2-35 15,-7 3 18-15,-4 5-10 0,-2 3-7 16,0 1-20-16,2 4-1 15,4 0-5-15,4 0-24 16,4 0-145-16,7 0-36 16</inkml:trace>
  <inkml:trace contextRef="#ctx0" brushRef="#br0" timeOffset="134259.03">25658 16236 424 0,'0'0'77'0,"0"0"-58"0,0 0 37 16,0 0 28-16,0 0-33 15,0 0 11-15,22 0-32 16,-22 1-15-16,2 3-3 15,-2 4 12-15,0 2 10 16,0 1-6-16,0 2-7 16,0-1-8-16,-2 4-12 15,-1-2 1-15,0 1-2 16,3 1 0-16,0-2 0 16,0-1 0-16,0-3 0 0,8-2-1 15,8-3-10 1,7 0-53-16,4-2-80 0,4-3-96 15</inkml:trace>
  <inkml:trace contextRef="#ctx0" brushRef="#br0" timeOffset="134540.25">25789 16131 574 0,'0'0'247'15,"0"0"-218"-15,0 0 11 16,0 0-1-16,0 0-36 15,0 0-3-15,72 0-129 16,-53 7-449-16</inkml:trace>
  <inkml:trace contextRef="#ctx0" brushRef="#br0" timeOffset="134940.29">26065 16267 809 0,'0'0'22'15,"0"0"104"-15,0 0-39 16,0 0-32-16,0 0 1 16,20 73-30-16,-17-56-1 15,0 1-3-15,0-7-21 16,-2-3 3-16,1-2-2 15,-1-5-2-15,-1-1 0 16,4 0-23-16,2-4-54 16,2-9-42-16,3-2 35 0,0-2 67 15,1-2 0 1,5-1-7-16,1 1 1 0,-1 4-41 16,0 3 34-16,-1 5 30 15,-2 6 6-15,1 1 44 16,0 0 7-16,1 4 9 15,2 7-10-15,1 2-13 16,2 1-2-16,-3-2-26 16,-3 1-12-16,-3-3-3 15,-3-4-29-15,-2-5-214 16</inkml:trace>
  <inkml:trace contextRef="#ctx0" brushRef="#br0" timeOffset="135806.14">26719 16270 1053 0,'0'0'26'0,"0"0"-10"15,0 0 12-15,0 0 0 16,0 0-2-16,-87-9-3 15,71 9-21-15,4 10 4 16,4 3-6-16,4 4-1 16,4 0-2-16,0 2-4 15,10 1 4-15,13-1-1 0,2-2-20 16,8-6-13-16,6-3 27 16,-1-5-26-16,4-3 8 15,4-1-1-15,-1-16 8 16,3-7 21-16,-2-6 17 15,2-5 21-15,-3-4 15 16,-7-4 2-16,-9-1-17 16,-10-1-14-16,-11 0 18 15,-8 0-3-15,-6 3-1 16,-18 5-11-16,-6 6 2 16,-1 10-4-16,1 8 13 15,3 7-29-15,2 6-9 16,4 0 0-16,3 0-7 0,3 14-2 15,1 12 1-15,3 5 7 16,2 4-6-16,4 3 3 16,5-3 4-16,0 1 0 15,0-3 1-15,2 0-3 16,11-2 2-16,5-1 0 16,3 0 4-16,7-2-4 15,8-3-2-15,3-5 2 16,6-6-23-16,1-11-101 15,0-3-5-15,0-3 2 16,-2-17 20-16,-3-3 84 16,-2 1 21-16,-5 1 1 0,-4 2 1 15,-6 4 16-15,-9 2 22 16,-6 3 37-16,-5-1 24 16,-4 1-19-16,0 2-25 15,0-1 24-15,0 4-31 16,-11-1-24-16,-7 0-13 15,-8 2-10-15,-5 2-1 16,-3 2 0-16,1 0 0 16,4 16 0-16,10 6-8 15,10 3 4-15,8 1 3 16,1 2-1-16,10-2-2 16,14-1 6-16,6-3-2 0,3-2 0 15,-1-6 1 1,-2-7-6-16,2-6-4 0,-3-1-33 15,3 0-32-15,1-7 8 16,-3-3-55-16,-10 5-48 16,-11 2-370-16</inkml:trace>
  <inkml:trace contextRef="#ctx0" brushRef="#br0" timeOffset="136664.38">27872 16312 551 0,'0'0'86'0,"0"0"10"16,0 0-1-16,0 0-43 16,0 0-13-16,0 0 1 15,12 20 16-15,-8-7-24 16,-1 2 10-16,-1 4-25 16,-1 3-6-16,-1 2-8 15,2 3 6-15,1 0-9 16,0-1 2-16,3 0-2 15,-2-5 0-15,4-3-2 16,-4-8-72-16,1-4-35 16,-1-5-99-16</inkml:trace>
  <inkml:trace contextRef="#ctx0" brushRef="#br0" timeOffset="137097.81">27853 16295 788 0,'0'0'43'0,"0"0"68"0,0 0 0 16,0 0-58-16,0 0-8 15,0 0-4-15,-14-86-21 16,26 68-10 0,6-1-7-16,1 2 6 0,4 3-9 15,4 2 1-15,1 3-1 16,-1 2-1-16,-2 3 0 16,-5 4-2-16,1 0 3 15,-4 0-3-15,-2 13 3 16,0 1-3-16,-4 2-2 15,-5 2 3-15,-5 0 1 16,-1 2-1-16,0-1 3 16,-16 3-1-16,-5-1 0 15,0 0 1-15,1-4-1 16,3-5 0-16,6-3-2 0,4-6-19 16,1-3-133-16,6 0-94 15</inkml:trace>
  <inkml:trace contextRef="#ctx0" brushRef="#br0" timeOffset="137672.34">28272 16304 419 0,'0'0'113'0,"0"0"-58"16,0 0 72-16,0 0-27 16,0 0-67-16,0 0 9 15,40 0 12-15,-24-4-29 0,-2-5-4 16,2 1 8 0,-4-1-9-16,-4 2 17 0,-1-1-5 15,-5 2 10-15,-2 0 0 16,0 2-17-16,0 0 3 15,-2 2-6-15,-10 1-20 16,-3 1-2-16,-2 0 1 16,-3 1-2-16,2 11 0 15,1 2 1-15,3-1 0 16,5 1 0-16,3 0 0 16,6-2-1-16,0 1-4 15,6 1 4-15,13 2 0 0,5 0 1 16,8-1-2-1,0-1 2-15,7-2-2 0,4-3-54 16,1-8-90-16,-7-1-206 16</inkml:trace>
  <inkml:trace contextRef="#ctx0" brushRef="#br0" timeOffset="138758.57">28573 16337 871 0,'0'0'30'0,"0"0"73"15,0 0-23-15,0 0-31 16,0 0 1-16,0 0-24 0,39 28-10 16,-27-12 14-16,4 3 2 15,0-1 2-15,-2-3-16 16,0-3-15-16,-1-6 2 15,-1-5-1-15,3-1-4 16,1 0-25-16,4-10-28 16,-1-3 37-16,1 0 14 15,-1-2 2-15,-1 1 0 16,1-1-1-16,-1 0 2 16,-3 5-1-16,-6 5 0 15,1 3 1-15,1 2 9 16,4 0-8-16,7 13 0 0,4 3 6 15,-3-2-8-15,1-2 1 16,-3-5-1-16,-1-7-14 16,2 0-107-16,2 0 15 15,4-9-4-15,2-4 38 16,1-2 54-16,-2 0 18 16,-2 2 14-16,-7 1 13 15,-6 0 64-15,-6 4 15 16,-3 0-17-16,-5 1-13 15,0 0-52-15,0 1 79 16,0 0-70-16,-7 2-21 16,-5 0-8-16,0 2-4 15,0 2 0-15,3 0-3 0,1 0-4 16,1 12 2-16,3 5 1 16,4 2-5-16,0 2 7 15,8 2 0-15,15-1 2 16,10-4 1-16,5-6-1 15,6-5-4-15,3-5-50 16,0-2-19-16,-1-10 50 16,-6-11 12-16,-4-6 11 15,-4-3 4-15,-4-2-1 16,-6-5 11-16,-5-2 9 16,-7-4-13-16,-7-2 24 15,-3-3-14-15,-7 0 18 0,-14 2-13 16,-6 2-9-16,0 9-8 15,2 6 3-15,7 12-9 16,6 10 3-16,6 6-5 16,1 1-7-16,1 7-6 15,-1 14 4-15,-2 10 9 16,4 2 0-16,2 2 1 16,-1-1-1-16,2 0 2 15,0-2-1-15,0-2 3 16,2-4 0-16,5 0-6 15,3 0 2-15,1 0-2 16,4 2 2-16,0 1 0 16,4-2 1-16,1-4-1 0,2-1 0 15,2-5-1 1,-1-4 1-16,-1-5-5 0,0-4-7 16,-4-3 5-16,-6-1-1 15,-5 0 8-15,-4 0 0 16,-1 0 0-16,-1 0 6 15,-1 0-6-15,0 0 13 16,0 0-6-16,0 0 2 16,0 0 6-16,0 0-15 15,3 0-7-15,-3 0 1 16,1 0-12-16,-1 0 17 16,0 0-2-16,0 0 1 0,0 0 1 15,0 0-94 1,2 0-1-16,2 0-116 0,6 0-319 15</inkml:trace>
  <inkml:trace contextRef="#ctx0" brushRef="#br0" timeOffset="139426.82">30016 16286 288 0,'0'0'533'16,"0"0"-457"-16,0 0 35 15,0 0-32-15,0 0-43 16,0 0-10-16,18-3 17 16,-3 3-22-16,3 0-4 15,1 0-12-15,0 0-2 16,-4-2 0-16,-2 0-2 15,-3-3 0-15,-7 0 17 16,-3-3 16-16,0 1-3 16,0 2-7-16,-15-3-18 0,-5 4-5 15,-3 4-1-15,-3 0 0 16,6 0-2-16,1 2 0 16,3 9-2-16,4 0 1 15,3-1-7 1,3 0 9-16,5 0-3 0,1-1-4 15,0 2 8-15,15 3-9 16,10 0-26-16,8 2-42 16,9-2-79-16,1-6-98 15</inkml:trace>
  <inkml:trace contextRef="#ctx0" brushRef="#br0" timeOffset="140272.6">30313 16315 839 0,'0'0'33'0,"0"0"65"15,0 0-7-15,0 0-25 16,0 0 1-16,0 0-45 16,34 50 0-16,-27-39-17 15,1 0 11-15,1 0-14 16,4-3-2-16,4 1 7 15,4-5-5-15,2-4-1 16,2 0-1-16,0 0-40 16,0-11 21-16,2-3 7 15,-3 0 12-15,-3 1-3 0,0-1 9 16,-4 0-1-16,0 1 15 16,-2 5-15-16,-6 3 29 15,-3 5 11-15,2 0-29 16,0 2-12-16,7 12 0 15,1 4 0-15,1 1-4 16,-1-4 4-16,-4-5-4 16,2-3 0-16,-4-4 2 15,2-3 10-15,3 0-11 16,2 0 4-16,0-6-5 16,-3-5 4-16,1-3 3 15,-5 0-4-15,-2-2 0 0,-1 2 11 16,-6 1-12-16,1 1 4 15,-2 4 2-15,0 1 18 16,0 4 0-16,0 1-9 16,0 1-13-16,0 1 0 15,0-3-3-15,0-1-2 16,0 0 1-16,0-2 0 16,0 0 0-16,0 2 1 15,0-3-1-15,0-2 2 16,0-2-2-16,3 0 0 15,2-2-2-15,-1 1 2 16,1 0 0-16,-4 4 0 16,2-1 2-16,-1 3 0 0,-2-1-2 15,1 2 0-15,-1-1-1 16,0 0 2-16,0 2-1 16,0 2 0-16,0 0 1 15,0 2 3-15,0 0-4 16,0 0-9-16,3 0-13 15,-3 10 1-15,0 7 21 16,0 4 0-16,0 3 0 16,0 4 0-16,0 3 4 15,0 3-3-15,0 1 0 16,0 1-1-16,0-2 4 16,12-2-4-16,2-1 5 15,6-4-3-15,6-6-1 16,6-4-1-16,9-7-80 15,0-7-60-15,0-3-69 0,-8-6-341 16</inkml:trace>
  <inkml:trace contextRef="#ctx0" brushRef="#br0" timeOffset="140462.22">31502 16813 732 0,'0'0'0'0,"94"25"0"16,-76-25 64-16,-12 3 183 15,-2-3-115-15,1 0-79 16,-5 0 15-16,0 0 34 16,0 0-1-16,0 0-45 15,-21 0-29-15,-24 0-23 0,-22-15-4 16,-20-10-192 0,-2-7-207-16</inkml:trace>
  <inkml:trace contextRef="#ctx0" brushRef="#br0" timeOffset="141599.45">31193 16201 194 0,'0'0'587'16,"0"0"-549"-16,0 0 12 16,0 0 79-16,0 0-31 0,0 0-71 15,-66 0 26-15,17 0-14 16,-7 1-18-16,-4-1-21 16,2 0-22-16,-2 0-231 15</inkml:trace>
  <inkml:trace contextRef="#ctx0" brushRef="#br0" timeOffset="144088.69">7132 17638 707 0,'0'0'214'0,"0"0"-60"16,0 0-66-16,0 0-26 16,0 0-24-16,0 0-15 15,0-2 18-15,0 10 5 16,0 2-8-16,0 3-26 16,0 1 0-16,0 3-3 15,3-2-9-15,2 2-2 16,-2-1-2-16,8-2-7 0,-1-3-40 15,2 1-20-15,4-3 11 16,5 1-16-16,3-3 3 16,0 0 14-16,1-3 29 15,-1-2-30-15,-3-2-22 16,1 0-117-16,-7-2-147 16</inkml:trace>
  <inkml:trace contextRef="#ctx0" brushRef="#br0" timeOffset="144338.38">7149 17413 771 0,'0'0'113'0,"0"0"-2"16,0 0-15-16,0 0-37 15,0 0-21-15,0 0-28 16,19 0-10-16,-10 0-10 16,-1 0-186-16</inkml:trace>
  <inkml:trace contextRef="#ctx0" brushRef="#br0" timeOffset="144854.97">7392 17582 719 0,'0'0'165'0,"0"0"-19"16,0 0-64-16,0 0-11 15,0 0-45-15,0 0-11 16,72 76-11-16,-59-60-4 16,-5-3 0-16,-4-2 0 15,-1-3 0-15,-3-1 3 16,0-5-3-16,0-1 0 15,0-1 1-15,0 0 3 16,0 0-4-16,-3-7 0 16,2-4 0-16,1-2 1 15,0 2 5-15,0-2 21 16,0 3-17-16,0 3-4 16,7 3-3-16,5 2-1 15,2 1-4-15,3 1 2 16,0 0 0-16,4 0 0 0,-2 0 3 15,-4 0-1-15,-2 4 1 16,-2 2-3-16,-2 1-2 16,-3 0 2-16,1 3 1 15,-2 0 0-15,-1 3-1 16,1-3 0-16,1-1 0 16,-2 1-30-16,-1-9-99 15,1-1-187-15</inkml:trace>
  <inkml:trace contextRef="#ctx0" brushRef="#br0" timeOffset="145155.13">7880 17611 592 0,'0'0'321'15,"0"0"-162"-15,0 0-78 16,0 0-8-16,0 0-43 16,0 0-1-16,-49 29-11 15,43-18-8-15,3 2-8 16,3-3-2-16,0 1-2 16,0-1 0-16,9 0 0 15,6 0-4-15,1-1-3 0,5 1-3 16,3-3-5-16,1-2-33 15,5-4-46-15,-6-1-86 16,-3 0-411-16</inkml:trace>
  <inkml:trace contextRef="#ctx0" brushRef="#br0" timeOffset="147303.54">8041 17674 681 0,'0'0'231'0,"0"0"-72"16,0 0-58-16,0 0-35 15,0 0-23 1,0 0-24-16,69-7 1 0,-50 7-2 16,-1 1-17-16,0 9 6 15,-3 3-5-15,-3 0-1 16,-3-1-1-16,-2 1 3 15,-4-5-2-15,0-1-1 16,0-2 2-16,-3-4-2 16,0-1 0-16,0 0 11 15,0 0 8-15,0-6-19 16,0-5 0-16,2 1-1 16,2-2-1-16,1-1 2 15,2 5 0-15,2 2-2 16,0 0 2-16,9 5-10 0,0 1 6 15,9 0 2 1,1 0-2-16,9 1 3 0,2 6 1 16,3-4 0-16,-3-1 0 15,-3-2 4-15,-5 0-3 16,-4-3 1-16,-7-9-2 16,-6 1 26-16,-6-3 0 15,-3 2 33-15,-5 1-15 16,0 1-9-16,0 4-22 15,0 0-4-15,-10 3-7 16,1 3-4-16,-3 0-1 16,-1 0-2-16,-1 2 2 15,1 6-1-15,5 4 2 0,2 0 0 16,3 0-5 0,3 0 6-16,0-2 1 0,0-2-1 15,0 1-2-15,5-2-4 16,10-2-14-16,6 1-32 15,4 0-20-15,5-2 23 16,-2-3-8-16,-4-1 2 16,-6 0-16-16,0 0 24 15,-8-1 29-15,-2-8 19 16,-1 1 0-16,-1 0 11 16,-3-1 19-16,2 3 16 15,-4 5 6-15,1-3-2 0,-2 4-6 16,4 0-21-16,4 0-22 15,5 0-1-15,4 5 5 16,2 7 2-16,-3-1 2 16,1 0-9-16,-7-1 0 15,-1-2 0-15,-6-2 5 16,0-2-6-16,-3-1 2 16,0-2-1-16,0-1 5 15,0 0 0-15,0 0 10 16,0 0 2-16,0-4-13 15,0-4-4-15,0-2 0 16,0-1 3-16,0 0-6 16,3-2 2-16,3 3 1 0,0 3 0 15,1 4-4-15,1 3 2 16,2 0-8-16,8 0 6 16,3 1 3-16,2 8 1 15,-1 1 0-15,3 0-2 16,-4 0 6-16,-3-3-7 15,-2-1 6-15,-8 0-3 16,-4-3 0-16,-2-2 0 16,-1-1 0-16,2 0 9 15,0 0 0-15,2-4 6 16,4-10-13-16,-3 2-2 16,1-1 5-16,-1 3-5 0,0 0-2 15,-3 3 1-15,0 4 2 16,0 3-3-16,3 0-12 15,8 0 9-15,5 4 2 16,5 8 4-16,1-1-2 16,2-1 1-16,-3-2 0 15,3-2 1-15,-5-5-1 16,2-1 1-16,-3 0 6 16,4-1-7-16,-4-9 0 15,-3 0 5-15,-8 0-3 16,-7 0 6-16,-1-1 3 15,-2 1 0-15,0 2 4 16,-2 2-14-16,-8 2 20 16,-3 2-15-16,0 2-4 15,-1 0-4-15,3 0 1 16,2 3-2-16,-1 8 2 0,8 1-6 16,2 2 3-16,0-1-1 15,0 0-1-15,2 1 5 16,11-5 1-16,2 1 0 15,9 0-1-15,4-6 1 16,5-1-9-16,0-3-35 16,-2 0-2-16,-5-7 14 15,-3-9 6-15,-6 3 16 16,-2-6 8-16,-5 2 3 16,-4 3-1-16,-1 0 1 15,-5 5 2-15,3 4 26 0,-3 5 12 16,0 0-21-16,6 0-20 15,1 10 1-15,4 5 14 16,3 1 1-16,2-2 5 16,0-1-9-16,-1-2-8 15,-2-3-1-15,-4-5 9 16,-4 0-10-16,-2-3 7 16,-3 0 6-16,3 0 4 15,3 0 12-15,4 0-15 16,7-8-16-16,3-4 0 15,0 3 0-15,-5-3-1 16,1 1 2-16,-7 1-1 16,3 3 0-16,-5 1 0 0,-2 6-1 15,1 0 0-15,1 0-13 16,10 10 11-16,4 7 1 16,7 0 2-16,5-1 2 15,5-4 1-15,3-5 5 16,1-4 4-16,2-3-3 15,0 0-4-15,-1-6-4 16,-9-9 2-16,-7-2 1 16,-12 0-3-16,-1-3 2 15,-6 0 6-15,-5 0-7 16,-1-2 5-16,-2 1 2 16,0-2-9-16,0 7 4 15,-11 0-1-15,-5 6 2 0,4 3 10 16,-3 3-1-16,2 2-7 15,-2 1-7-15,1 0 1 16,0-1 0-16,0 2-1 16,5 0 0-16,0 0 1 15,3 0-1-15,2 9-2 16,-2 5 1-16,1 6-2 16,-2-1 3-16,4 1-1 15,1 0 1-15,2-2-1 16,0 3 0-16,2 6 1 15,14-3-1-15,5 3-1 16,5-2 1-16,0-4 0 16,1-2 1-16,-5-5 0 15,4-4 0-15,-5-3 1 0,6-6-1 16,-2-1-12-16,0 0-6 16,-8-7 3-16,-5-2-2 15,-6 3 2-15,-3-1-4 16,-3 4 0-16,0-3-5 15,0 5-10-15,0-1 1 16,0 1-33-16,0 1-82 16,0-3-107-16,-5 0-655 15</inkml:trace>
  <inkml:trace contextRef="#ctx0" brushRef="#br0" timeOffset="147787.01">10512 17655 378 0,'0'0'87'15,"0"0"13"-15,0 0 77 16,0 0-73-16,0 0-5 15,0 0-27-15,46-39-5 16,-40 36-22-16,-1-1 28 16,-4 3-10-16,-1-2 19 0,0 2-13 15,0 1-14-15,2 0-10 16,-2 0-22-16,0 0-16 16,0 0-7-16,0 0-4 15,0 8 1-15,0 3 0 16,3 3 5-16,2 0-4 15,7 3 1-15,5 3 0 16,7 0 1-16,1-1 4 16,-4-2-3-16,-6 0-1 15,-5-2-5-15,-4-1 3 16,-3 0 1-16,-3-3 0 16,0-1 1-16,0-2 0 15,-7-2 0-15,-10-3 0 0,1-3-2 16,-8 0-31-16,-3 0-81 15,-4-13-79-15,-4-7-75 16,3-3-624-16</inkml:trace>
  <inkml:trace contextRef="#ctx0" brushRef="#br0" timeOffset="147981.85">10210 17555 925 0,'0'0'76'15,"0"0"48"-15,0 0-8 0,-102 23-31 16,52-20-53-16,-5-2-32 16,0-1-15-16,6 0-158 15,13 0-152-15</inkml:trace>
  <inkml:trace contextRef="#ctx0" brushRef="#br0" timeOffset="148785.13">10988 17719 771 0,'0'0'316'0,"0"0"-208"15,0 0-38-15,0 0-18 16,0 0-19-16,0 0-24 15,3-8-9-15,-2 5-49 16,-1 0-134-16,0-4-247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61FA-4C00-4B27-9E56-EF2468DE1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765CC-2333-421E-8FD6-1BCF7F548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7E38-66C0-4888-8D1B-AF6AC865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F6B4-CDD6-4453-A20B-52AA8069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DD8D-BA80-4BBB-BC90-0F76ABA6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ACEF-E63A-4847-B2A2-0D2673C0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5E67F-9447-4B1D-9BA2-D05985DC8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2F2A-BD5F-4301-9618-99C54408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F1B-7072-457A-80B5-ED27AABD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D9E07-8CCD-4926-B352-17E7985D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15BC5-32C6-4387-87D6-9FB0A7306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3BD79-32ED-48DD-A0B3-F75A7F798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41EA-DBEF-45D2-9B26-ECF397F4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32EF-C780-452D-9087-FC538C14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ECFB-D2D8-4D89-9F33-275D40F6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7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0348-1B32-4FFD-9A7B-8BFCB5A7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AC05-F41B-49DD-9F74-C1EB0F47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8574-8074-4E49-9611-62772463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3C21F-6282-455A-8E10-B0B3B0B4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74E2-CB51-4951-B53F-A923714E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3FB3-9E7F-4585-9754-9C7BA63B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CB70-1DD9-4C05-9A35-1F774EC9A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EF338-C634-4975-A38C-6A61DB34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C839-9B15-4A71-A6BD-A4741ADD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7CD8-90F5-4FCC-9E4A-82E686B6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B5FB-DC39-439B-B503-DF30005D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B499E-2277-45A5-A665-260B09332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745DC-D56B-4D36-9823-B87C5C68C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F2E6A-7BC0-462A-8837-C504D2A1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F36F-7AAC-48C4-B6E7-A4428065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F3FC-8274-41CF-AEA1-D4BEF07B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E9FB-122A-4180-BD28-E3140F88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1A20-B63D-494F-BE66-DC202499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AEF3C-CA4A-45A4-8260-6DE35CDF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36873-5C51-475E-B358-0BD38B968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B7BE3-3502-455C-801E-38EBD6BCC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34557-A2A6-4313-8F0B-7CF7DDE3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DEB60C-C27E-4E76-806D-E5CEDF3F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C9D6B-8C3B-41EA-95F3-00B42C7E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3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09F8-253A-4406-BE1B-417E3A72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05F49-612B-4B84-B738-D1CEDAA9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B3C8B-8C0E-4B42-B507-2256468B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94804-7353-40EB-9157-E1F84DA2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1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D9344-D97D-451C-886E-E6187F2C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16ED4-B5B8-4B1A-9371-9E79DD6F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6E198-1DF4-4ACC-90E1-80131066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3EA9-2276-4558-BBD8-3EF0E802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5361-75B4-464F-81E5-25B7D5AB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D505D-7A46-44C8-98A1-5E086E852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D2B57-6A41-480E-8037-31434C35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D00BA-379F-4923-A648-D0FC035B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203BE-168B-41CC-9F6C-93AC7AE8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5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301D-CBCC-4F42-9B58-231EAC6F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39BEF-2203-4993-8604-A140B87FE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9BCB6-0A86-414C-9F11-A23769B4E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E2069-32FD-4C5A-BE7A-7FEB5663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F17AF-DEFA-46F5-8F40-F907A1CB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4A476-3E13-42AC-B7A7-B5526C7D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ACFE8-EBAE-4CA6-8E22-BF136FBA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E3C26-B71B-4772-B080-253F53F54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27C48-ABD1-4AC5-999F-2104C032F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50B5-0B76-4B49-B0C3-F19DC49106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7D30A-BEE8-43E2-8C79-F1CA23A19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177C2-6309-4DFD-BB50-F4165B220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4B2E-AAA1-4F09-9593-C587D61E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9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5BF8-5A79-49D1-9207-48E59A071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44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992D1-B427-45D9-A84A-32D50D09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920" y="2677478"/>
            <a:ext cx="9144000" cy="1655762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Markov Processes with Continuous State Space 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9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AD87B-AD80-4F9C-B4F1-1011DD9C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09600"/>
            <a:ext cx="10342880" cy="56387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0639CE-BFE8-5E0B-F8DC-25138DD67C63}"/>
                  </a:ext>
                </a:extLst>
              </p14:cNvPr>
              <p14:cNvContentPartPr/>
              <p14:nvPr/>
            </p14:nvContentPartPr>
            <p14:xfrm>
              <a:off x="1770480" y="1104120"/>
              <a:ext cx="9887400" cy="511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0639CE-BFE8-5E0B-F8DC-25138DD67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1120" y="1094760"/>
                <a:ext cx="9906120" cy="51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6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392723-EB2D-D747-4F15-4887871CAA6B}"/>
                  </a:ext>
                </a:extLst>
              </p14:cNvPr>
              <p14:cNvContentPartPr/>
              <p14:nvPr/>
            </p14:nvContentPartPr>
            <p14:xfrm>
              <a:off x="904680" y="622800"/>
              <a:ext cx="10081440" cy="370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392723-EB2D-D747-4F15-4887871CAA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320" y="613440"/>
                <a:ext cx="10100160" cy="37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74F759-85A7-15DD-3C0F-F8DF9B41E55A}"/>
                  </a:ext>
                </a:extLst>
              </p14:cNvPr>
              <p14:cNvContentPartPr/>
              <p14:nvPr/>
            </p14:nvContentPartPr>
            <p14:xfrm>
              <a:off x="972000" y="4600800"/>
              <a:ext cx="9935640" cy="154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74F759-85A7-15DD-3C0F-F8DF9B41E5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2640" y="4591440"/>
                <a:ext cx="9954360" cy="15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371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8F13E4-4CF2-911E-A530-BCA869489C18}"/>
                  </a:ext>
                </a:extLst>
              </p14:cNvPr>
              <p14:cNvContentPartPr/>
              <p14:nvPr/>
            </p14:nvContentPartPr>
            <p14:xfrm>
              <a:off x="801720" y="680040"/>
              <a:ext cx="10062360" cy="246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8F13E4-4CF2-911E-A530-BCA869489C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360" y="670680"/>
                <a:ext cx="10081080" cy="24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5489CA-31D1-3C57-31A3-F2FFB3D88EC3}"/>
                  </a:ext>
                </a:extLst>
              </p14:cNvPr>
              <p14:cNvContentPartPr/>
              <p14:nvPr/>
            </p14:nvContentPartPr>
            <p14:xfrm>
              <a:off x="868320" y="3182400"/>
              <a:ext cx="10755360" cy="324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5489CA-31D1-3C57-31A3-F2FFB3D88E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960" y="3173040"/>
                <a:ext cx="10774080" cy="32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35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4ABC0F-DCB5-50C4-C318-633316DDB88C}"/>
                  </a:ext>
                </a:extLst>
              </p14:cNvPr>
              <p14:cNvContentPartPr/>
              <p14:nvPr/>
            </p14:nvContentPartPr>
            <p14:xfrm>
              <a:off x="1463040" y="664200"/>
              <a:ext cx="9477720" cy="427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4ABC0F-DCB5-50C4-C318-633316DDB8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3680" y="654840"/>
                <a:ext cx="9496440" cy="42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2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7B2C-B32D-4C19-9336-724EF2DB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AC19-4854-4F3F-8969-1A75A3FA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Brownian motion</a:t>
            </a:r>
          </a:p>
          <a:p>
            <a:pPr algn="just"/>
            <a: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Wiener process </a:t>
            </a:r>
          </a:p>
          <a:p>
            <a:pPr algn="just"/>
            <a: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Differential equations for a wiener process</a:t>
            </a:r>
          </a:p>
          <a:p>
            <a:pPr algn="just"/>
            <a: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Kolmogorov equations</a:t>
            </a:r>
          </a:p>
          <a:p>
            <a:pPr algn="just"/>
            <a: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 passage time distribution for wiener process.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1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7C42-8EE9-4B2F-93E7-52DE7742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40" y="202882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Brownian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3330-1FF7-4A73-9DC8-76524FA3B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419191"/>
            <a:ext cx="12115800" cy="4351338"/>
          </a:xfrm>
        </p:spPr>
        <p:txBody>
          <a:bodyPr/>
          <a:lstStyle/>
          <a:p>
            <a:pPr algn="just"/>
            <a:r>
              <a:rPr lang="en-US" b="1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“Brownian motion refers to the random movement displayed by small particles that are suspended in fluids. It is commonly referred to as Brownian movement”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This motion is a result of the collisions of the particles with other fast-moving particles in the fluid.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Brownian motion describes randomness and chaos. It is one of the simplest models of randomness.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6D129-4A10-4674-B021-4E9229E06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0"/>
            <a:ext cx="3870960" cy="23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2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2E53-5B8D-4C10-9E26-EE6C55F3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Brownian Motion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FB59-522A-4DF9-B8F2-EF84DEDF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of the particles is inversely proportional to the speed of the motion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i.e. Small particles exhibit faster movements.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the transfer of momentum is inversely proportional to the mass of the particles. Lighter particles obtain greater speeds from collisions.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speed of the Brownian motion is inversely proportional to the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viscosity of the fluid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lower the viscosity of the fluid, the faster the Brownian movement.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Viscosity is a quantity that expresses the magnitude of the internal friction in a liquid. It is the measure of the fluid’s resistance to 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5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472E-20DC-4FE7-8A2F-F7DE77CFE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44040"/>
            <a:ext cx="10515600" cy="6390440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Brownian motion is a continuous-time, continuous-state stochastic process, also called the </a:t>
            </a:r>
            <a:r>
              <a:rPr lang="en-US" sz="24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Wiener process</a:t>
            </a:r>
            <a:r>
              <a:rPr lang="en-US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EDCAA-A0C1-4173-AB01-2C7A3567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36" y="1200509"/>
            <a:ext cx="9257304" cy="1593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2DDF8-50DD-4D80-8E58-45A3B3BD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36" y="2794000"/>
            <a:ext cx="9186184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7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B2321B-FEE5-4550-86BA-5CCD74A8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2" y="480491"/>
            <a:ext cx="7671058" cy="485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664F7-5195-42FA-8723-1BE9FDF9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076960"/>
            <a:ext cx="10972800" cy="469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C8F7C6-314D-4784-9725-95D29B72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26" y="510396"/>
            <a:ext cx="7626173" cy="830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B61F5-DC5C-4F0D-9518-69B9E8965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60" y="1595120"/>
            <a:ext cx="9875520" cy="47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7ECE8-0BDC-40CA-8E59-DA2ED94F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" y="1188720"/>
            <a:ext cx="10149840" cy="4521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19597F-99ED-177B-A704-813ECCA512D9}"/>
                  </a:ext>
                </a:extLst>
              </p14:cNvPr>
              <p14:cNvContentPartPr/>
              <p14:nvPr/>
            </p14:nvContentPartPr>
            <p14:xfrm>
              <a:off x="2179800" y="2375640"/>
              <a:ext cx="8409960" cy="2956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19597F-99ED-177B-A704-813ECCA512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0440" y="2366280"/>
                <a:ext cx="8428680" cy="29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5D10FC-B4DB-BDB8-63E7-387077BABF6A}"/>
                  </a:ext>
                </a:extLst>
              </p14:cNvPr>
              <p14:cNvContentPartPr/>
              <p14:nvPr/>
            </p14:nvContentPartPr>
            <p14:xfrm>
              <a:off x="5490720" y="4255560"/>
              <a:ext cx="6090480" cy="135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5D10FC-B4DB-BDB8-63E7-387077BABF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360" y="4246200"/>
                <a:ext cx="6109200" cy="13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E2F869-310D-0631-B037-482883C9602A}"/>
                  </a:ext>
                </a:extLst>
              </p14:cNvPr>
              <p14:cNvContentPartPr/>
              <p14:nvPr/>
            </p14:nvContentPartPr>
            <p14:xfrm>
              <a:off x="7014960" y="3841920"/>
              <a:ext cx="5166000" cy="216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E2F869-310D-0631-B037-482883C960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05600" y="3832560"/>
                <a:ext cx="5184720" cy="21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6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0F8662-9C3D-122B-1642-65F390D33D23}"/>
                  </a:ext>
                </a:extLst>
              </p14:cNvPr>
              <p14:cNvContentPartPr/>
              <p14:nvPr/>
            </p14:nvContentPartPr>
            <p14:xfrm>
              <a:off x="905760" y="736560"/>
              <a:ext cx="6327000" cy="285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0F8662-9C3D-122B-1642-65F390D33D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0" y="727200"/>
                <a:ext cx="6345720" cy="28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52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8520CF532AD4AB5398C11C0D219DC" ma:contentTypeVersion="4" ma:contentTypeDescription="Create a new document." ma:contentTypeScope="" ma:versionID="96e3f1060995f9674ced3d289fee06ce">
  <xsd:schema xmlns:xsd="http://www.w3.org/2001/XMLSchema" xmlns:xs="http://www.w3.org/2001/XMLSchema" xmlns:p="http://schemas.microsoft.com/office/2006/metadata/properties" xmlns:ns2="4aef63ab-2f42-4a65-8020-a36666e1039a" targetNamespace="http://schemas.microsoft.com/office/2006/metadata/properties" ma:root="true" ma:fieldsID="8ca2375992d65c8517004075c7b8001a" ns2:_="">
    <xsd:import namespace="4aef63ab-2f42-4a65-8020-a36666e103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ef63ab-2f42-4a65-8020-a36666e10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5376D0-1BD9-4D2C-AB56-94566D304300}"/>
</file>

<file path=customXml/itemProps2.xml><?xml version="1.0" encoding="utf-8"?>
<ds:datastoreItem xmlns:ds="http://schemas.openxmlformats.org/officeDocument/2006/customXml" ds:itemID="{2778B2A6-40B6-4847-AF18-45A1FC32D78C}"/>
</file>

<file path=customXml/itemProps3.xml><?xml version="1.0" encoding="utf-8"?>
<ds:datastoreItem xmlns:ds="http://schemas.openxmlformats.org/officeDocument/2006/customXml" ds:itemID="{F43FE576-D2B5-4D39-AF72-4688105D1015}"/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222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Times New Roman</vt:lpstr>
      <vt:lpstr>Office Theme</vt:lpstr>
      <vt:lpstr>Module-4</vt:lpstr>
      <vt:lpstr>Content </vt:lpstr>
      <vt:lpstr>Brownian Motion</vt:lpstr>
      <vt:lpstr>Brownian 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Module-4</dc:title>
  <dc:creator>100147</dc:creator>
  <cp:lastModifiedBy>100147</cp:lastModifiedBy>
  <cp:revision>11</cp:revision>
  <dcterms:created xsi:type="dcterms:W3CDTF">2021-11-27T08:34:24Z</dcterms:created>
  <dcterms:modified xsi:type="dcterms:W3CDTF">2022-09-08T06:04:11Z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0x0101009748520CF532AD4AB5398C11C0D219DC</vt:lpwstr>
  </property>
</Properties>
</file>