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4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21T07:59:59.3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24515 15875 308 0,'0'0'90'141,"0"0"-51"-141,0 0 52 0,0 0-11 0,0 0-59 0,0 0 37 0,-56-82-9 0,56 75 4 0,0 1-24 0,3 2 5 0,4 1-12 0,0 0-13 0,2 2 6 0,2 0-10 0,1-1-2 0,-2 2 9 0,5 0-6 0,0 0-2 0,3 0 10 0,-3 0-6 0,0 3 16 15,-3 3-6-15,-2 2-15 16,0 2 31-16,-1 2-10 15,1 4-7-15,0 1 8 16,-3 1-5-16,1 1 5 16,-4 0-11-16,-2-2-2 0,-2-1 6 15,0 0-8-15,0-4 9 16,-2-1 5-16,-4-1-18 16,2-3 3-16,-1-1-7 15,4-3-1-15,-1-2 4 16,1-1-3-16,-1 0 7 15,-2 0 4-15,3-5-10 16,1-8 3-16,0-3-6 16,0-2 0-16,0-3 4 15,4-2-4-15,5-4 0 16,3 0-3-16,6-2 6 16,0 1-6-16,3 3-2 0,2 6 5 15,3 3 0 1,-2 5-2-16,3 4 2 0,-1 4-1 15,1 3 1-15,0 0-4 16,1 3 5-16,-1 10-1 16,-6 1 9-16,-3-1 0 15,-6-2-3-15,-2 0 2 16,-4-1-8-16,-1 0 10 16,-2 0-10-16,-3 3-2 15,0 2 2-15,0 2 3 16,0 3 2-16,0-1-5 15,0 1 1-15,0 0 2 16,0-1-3-16,0-3 0 16,1-2 3-16,-1-4-3 0,2-3-3 15,-2-1-16-15,0-3-42 16,0-2-90-16,0-1-159 16,0 0-375-16</inkml:trace>
  <inkml:trace contextRef="#ctx0" brushRef="#br0" timeOffset="580.15">25795 15803 256 0,'0'0'93'16,"0"0"76"-16,0 0-37 0,0 0-60 16,0 0-14-16,0 0 7 15,0 0 0-15,0-5-33 16,0 5-4-16,0 0-23 15,0 0 2-15,0 0 3 16,0 0 0-16,0 0 5 16,0 0 6-16,0 0 9 15,-16 0 30-15,-19 0-4 16,-20 6-33-16,-13 3-10 16,-13 2-6-16,2 2-7 0,3-2-2 15,9 0 2-15,15-2 0 16,10-2 0-16,12-3-1 15,9-2-2-15,8 0 3 16,7-2-4-16,3 0-28 16,3 0-32-16,0 0-5 15,9 0-27-15,11 0-7 16,3-2-40-16,2-2-209 16</inkml:trace>
  <inkml:trace contextRef="#ctx0" brushRef="#br0" timeOffset="1386.22">25722 15688 269 0,'0'0'75'15,"0"0"37"-15,0 0-16 16,0 0-30-16,0 0-10 0,0 0-18 16,0 0-12-1,42-2 4-15,-38 2-10 0,1 0 0 16,-1 0-2-16,-1 0-4 15,0 0-4-15,-1 0-8 16,-2 0 2-16,0 0 3 16,0 0-7-16,0 0 1 15,0 0 6-15,0 0-7 16,0 0-1-16,0 0-6 16,0 0 4-16,1 0 0 15,-1 0-20-15,0 0-14 16,0 0 1-16,2 0 14 15,-2 0 5-15,1 0 5 16,1 0 5-16,2 0 6 0,1 0-8 16,1 0 9-16,0 0 1 15,3 0 0-15,-1 0 0 16,2 0 2-16,-1 0 5 16,-1 0 10-16,-2 0-5 15,0 0 10-15,0 0 4 16,0 0-6-16,3 4-1 15,-1 1-1-15,2 1-6 16,0 2 16-16,-1-1-19 16,2 2 1-16,-3 1 8 15,0-1-6-15,1-1 0 16,-3 1-7-16,0-2-2 0,0 1 9 16,-1 0-11-16,-2 2-2 15,-2 3 1-15,-1 1 3 16,0 0-1-16,0 1 0 15,-13-2-2-15,-8 1 14 16,-6 0-11-16,-6-2-4 16,0-2 4-16,0 0 1 15,4-3-5-15,5 0-1 16,2-1 1-16,6-4 2 16,3 1-2-16,6-1-5 15,2-2 4-15,2 0-21 16,2 0-14-16,1 0-39 15,0 0-89-15,0-3-323 0</inkml:trace>
  <inkml:trace contextRef="#ctx0" brushRef="#br0" timeOffset="2312.25">26522 15777 105 0,'0'0'76'0,"0"0"45"15,0 0-4-15,0 0 8 16,0 0-46-16,0 0-17 16,6-66 13-16,-11 56 8 15,-5 0-15-15,-8 0-2 16,-3 4-35-16,-6 1-11 16,-6 3 2-16,-4 2-10 15,1 0 8-15,2 0-5 16,4 0-1-16,5 7 3 15,5 2-9-15,4 1-6 16,4 1-1-16,4 0 2 0,3 2-3 16,5 2-4-16,0-1 2 15,0 0-2-15,8-2 4 16,9-1-4-16,5-1-2 16,4-2-21-16,-1-3 0 15,1-3-6-15,0-2 26 16,1 0 4-16,0-5 3 15,0-6 0-15,0-3 3 16,-2 0-2-16,-4-1 8 16,-3 0-7-16,-1-2-2 0,-1 0 25 15,-1-1 11 1,6 0-8-16,1-3 0 16,3 1-8-16,-2 0 3 0,1 2-19 15,-4 1 5 1,0 4 10-16,-1 0-16 0,0 3 2 15,3 2-5-15,0 2 1 16,3 2-3-16,0 0 2 16,2 4 0-16,-2 0 0 15,-2 0 0-15,0 0-3 16,-7 5 3-16,2 5-4 16,-8 0 2-16,1 0 2 15,-7 4-4-15,-2 2 0 16,-2 2 8-16,-2 2-10 15,-17 1 12-15,-9-1-2 0,-7-2 0 16,-2-4-4 0,-5-3 0-16,-1-5-1 0,4-5 2 15,5-1-1-15,7 0 0 16,8 0 3-16,5-4 1 16,6-4-4-16,1-2-2 15,3 2-2-15,4-1 2 16,0 2-2-16,0 3-6 15,0 0-2-15,7 4 8 16,0 0-33-16,3 0-31 16,-1 0-53-16,-1 7-88 15,1 1-359-15</inkml:trace>
  <inkml:trace contextRef="#ctx0" brushRef="#br0" timeOffset="2543.4">27377 15786 655 0,'0'0'66'0,"0"0"-2"0,0 0 60 15,0 0-93 1,0 0-28-16,0 0-6 0,3 5-72 16,-3-3-331-16</inkml:trace>
  <inkml:trace contextRef="#ctx0" brushRef="#br0" timeOffset="8279.44">24939 16696 107 0,'0'0'11'0,"0"0"70"15,0 0-6-15,0 0-51 16,0 0 36-16,0 0 15 0,0 0-10 16,-13-11 5-1,11 9-15-15,1 1-19 0,1-1-15 16,0 1 2-16,-2-1-16 16,2 1-1-16,-1 0 0 15,1-2-4-15,0 1 11 16,-2 1-8-16,2 1 7 15,0 0 3-15,0 0-15 16,0 0 0-16,0 0 0 16,0 0 0-16,0 0 9 15,2 0-7-15,4 6 2 16,1 4 6-16,-1 1 0 16,1 2 7-16,-1 4 0 0,0 1 0 15,0 1 5-15,-3 3-2 16,0-1-9-16,0-1 3 15,-1-1-8-15,1 0-1 16,0 1 1-16,1 0-5 16,1-1 7-16,0-1-6 15,0-1 1-15,-1-1 4 16,0-3-5-16,0-6-2 16,-1 0 2-16,2-2 1 15,2 1-3-15,0-2 1 16,2-1-1-16,5-2 4 15,-2-1-2-15,1 0-1 0,2 0 1 16,-3 0 3-16,1 0-5 16,-2-5 0-16,-1-1 0 15,1 1 4-15,-5-1-4 16,1 1 3-16,-2 0-2 16,2 4 2-16,-3-3-6 15,4 2 2-15,-2-1-2 16,2 3 0-16,-1-1-2 15,-1-2-12-15,0 0-45 16,-2-1-44-16,-1-2-127 16</inkml:trace>
  <inkml:trace contextRef="#ctx0" brushRef="#br0" timeOffset="8565.4">25218 16799 279 0,'0'0'188'16,"0"0"-35"-16,0 0-40 16,0 0-22-16,0 0-49 15,0 0-1-15,-36 3-7 16,21 3-18-16,-1-1-7 0,1 1-9 15,0-2 1-15,2 0 0 16,2 0-1-16,2-1-1 16,6-1-12-16,0-2-47 15,3 0-61-15,0 0-149 16</inkml:trace>
  <inkml:trace contextRef="#ctx0" brushRef="#br0" timeOffset="8847.98">25274 16606 326 0,'0'0'157'0,"0"0"-24"0,0 0-48 15,0 0-36-15,-101 5-41 16,70 1-3-16,1 1-1 16,4 0 2-16,3-1-4 15,5 0-2-15,6-4-12 16,3 1 4-16,3-3-67 16,6 0-122-16,0 0-213 15</inkml:trace>
  <inkml:trace contextRef="#ctx0" brushRef="#br0" timeOffset="9278.41">25566 16517 186 0,'0'0'196'16,"0"0"-86"-16,0 0 43 15,0 0-54-15,0 0-31 16,0 0-30-16,1-10-23 16,-4 15 18-16,-6 11-6 0,-3 5-9 15,-1 4-1 1,-4 4 8-16,4 2 5 0,-1 1-10 15,6 4-10-15,8-2-3 16,0 1-6-16,4-3 2 16,15-1-3-16,4-1 0 15,2-2 2-15,-1-2 0 16,3-4-2-16,0-1 5 16,-2-2-5-16,3-2 0 15,2-3-1-15,1-5-1 16,2-2 2-16,-1-5-8 15,-4-2-45-15,0 0-37 16,-6-2-74-16,-6-12-474 0</inkml:trace>
  <inkml:trace contextRef="#ctx0" brushRef="#br0" timeOffset="10060.24">25735 16768 495 0,'0'0'100'0,"0"0"-46"16,0 0 52-16,0 0-35 15,0 0-26-15,0 0-10 16,-17-46-23-16,17 41 3 15,6 4-13-15,5 1-1 16,2 0-1-16,0 0 0 16,5 0 4-16,1 1-3 15,1 9-1-15,-1 0 2 16,-1 1 1-16,-8 2-3 16,-4 1-3-16,-6 0 3 15,0 5 13-15,-1-3-11 16,-11 1 3-16,-1-1-2 15,0-5 2-15,3-2-2 16,6-4-3-16,2-5 4 16,2 0-3-16,0 0-1 0,3-15-7 15,13-5 7-15,4-7 6 16,-1-1-1-16,2-3 1 16,1-1 18-16,-2-1 0 15,1 0-7-15,0 6 14 16,-6 2 1-16,-3 7-1 15,-2 4 14-15,-4 5-26 16,-4 5-3-16,-2 3 14 16,0-1-9-16,0 2-15 15,0 0-3-15,0 0-2 0,-4 16-2 16,-2 5 0 0,5 6 1-16,1 2 2 15,0 0-2-15,0-2 0 0,11-3-1 16,2-2 2-16,2-2 0 15,-2-2-1-15,4-2 0 16,-1-1 1-16,5-1-1 16,1-4-5-16,1-4-13 15,-2-2-9-15,1-4-34 16,-1 0-55-16,-5-9-122 16,-2-9-229-16</inkml:trace>
  <inkml:trace contextRef="#ctx0" brushRef="#br0" timeOffset="10293.64">26182 16446 113 0,'0'0'486'0,"0"0"-436"0,0 0 69 0,0 0-30 0,7-21-33 16,9 21-3-16,5 0-13 15,0 0-1-15,5 8 0 16,-1 10-19-16,3 4 9 16,1 5-6-16,-1 4 5 15,-1 3 3-15,-5 1-14 16,-2 6-10-16,-5 3 16 16,-5 4-13-16,-7 4-3 0,-3 1 2 15,-5 3-4-15,-20-3 2 16,-9-1-7-16,-11-5 2 15,-3-7-2-15,-4-8 0 16,3-8-57-16,7-11-280 16</inkml:trace>
  <inkml:trace contextRef="#ctx0" brushRef="#br0" timeOffset="12196.52">27438 15371 426 0,'0'0'9'15,"0"0"21"-15,0 0 33 16,0 0-19-16,0 0-23 15,0 0-20-15,0 0 11 16,0 0 10-16,0 0-9 0,56-21-1 16,-39 21 7-16,1 0-9 15,0 1 14-15,0 7-23 16,-1 4 11-16,-3 1 5 16,-5 5-12-16,-2 6 9 15,-5 7-1-15,-2 7 16 16,-2 4 14-16,-20 5-27 15,-6 4 7-15,-8 0 6 16,-6-2-12-16,3-3-13 16,5-3 3-16,7-2-7 0,11-3 6 15,4-3-3 1,9-4-3-16,3-3 4 0,0-2-4 16,15-4 5-16,3-5-2 15,2-3-2-15,4-4 12 16,-3-4-13-16,5-3 3 15,-2-2 1-15,-2-1 0 16,-4 0 4-16,-6 0-8 16,-6 0 0-16,-6 0 23 15,0 0-11-15,-5 6-8 16,-20 7 5-16,-10 6 6 16,-6 7-1-16,1 5-10 15,4 3-3-15,1 0 12 16,9 1-11-16,6 1-1 15,14 1 7-15,6 2-4 0,6 3-3 16,23-2 7-16,8 2 4 16,9-2 18-16,1-4-13 15,0-2 5-15,-5-2 2 16,-4-1-7-16,-3 0 7 31,-5 1 0-31,-5 5-4 0,-5 1 11 0,-6 2-19 16,-5-1-4-16,-6 2 8 15,-3 0-9-15,0 0 10 16,-7 2-16-16,-14-1 4 16,-6 0 21-16,-6-1-19 15,-2-3 8-15,-6-4 8 0,-2-3-9 16,1-5-1-16,6-8-6 16,6-7-5-16,7-4 12 15,5-6-14-15,4-1 2 16,7 0 2-16,2 0 0 15,4 0-1-15,1 0-3 16,0-3 0-16,0-2-7 16,1 2-2-16,13 0-40 15,2 3-42-15,2 0-91 16,-5 0-141-16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21T08:00:30.2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13217 8925 32 0,'0'0'52'0,"0"0"28"16,0 0-12-16,0 0-15 15,0 0 7-15,0 0 17 16,0 0-17-16,0 0 12 15,-11-7-19-15,10 7-4 16,1 0-4-16,0-1-7 16,0 1 14-16,0-2-8 15,0 2-9-15,0-1 13 16,0 1-15-16,0-1 6 16,0-1 11-16,-2 1-15 15,2-1-4-15,0 2-2 16,0 0-14-16,0 0 12 0,0 0-27 15,0 0 0 1,0 0 0-16,0 0-8 0,0 0 8 16,5 2-1-16,2 7 1 15,-1 3 5-15,1 3-5 16,-1-1 0-16,-1 3 3 16,0 0 1-16,-1 0-4 15,1 0 0-15,2-2 0 16,-3 0 1-16,1-1-1 15,1-3 0-15,1-1 2 16,2-4-2-16,0-2-3 16,3-4-4-16,6 0 7 15,10-4 14-15,5-15-5 16,5-5-2-16,-1-3 11 16,4-2-7-16,-2-4-1 0,3-1-6 15,0-1-3 1,-2 0 21-16,-1 1-21 0,-3 3 2 15,0 0 10-15,-5 4-10 16,2 2 4-16,-8 6-7 16,-7 8 0-16,-7 5 0 15,-8 5 0-15,-3 1-3 16,0 0 0-16,0 0 2 16,0 0 1-16,1 0-3 15,2 0 3-15,-3 0 4 16,0 0-4-16,1 0-4 15,2 0 2-15,0 1-69 0,2-1-98 16,-1 0-220-16</inkml:trace>
  <inkml:trace contextRef="#ctx0" brushRef="#br0" timeOffset="1768.28">29620 8842 88 0,'0'0'74'16,"0"0"-14"-16,0 0 75 16,0 0-32-16,0 0-43 15,0 0-7-15,0-4-22 16,4 4-10-16,2 0-2 16,0 0 7-16,1 4 20 0,0 3-8 15,1 1 4-15,-1 2-3 16,4 3-6-16,-4 1-10 15,-1 5 3-15,2-1-18 16,-4 0 17-16,2 2-6 16,-3-2-15-16,-3 2 14 15,3-2-11-15,-1 0 7 16,1 1-2-16,0-3-9 16,0-1 17-16,-2-4-19 15,2-2 2-15,-3-5 12 16,2-2-12-16,-2-2 6 15,0 0-2-15,3 0-6 16,5 0 15-16,7 0-12 0,14-9 35 16,14-9-2-16,11-8-20 15,17-8 6-15,10-5 5 16,10-7-6-16,9 0 8 16,0 3-21-16,-11 6 0 15,-10 8 12-15,-14 8-5 16,-12 6-4-16,-11 4 0 15,-9 1-9-15,-8 4 23 16,-4 0-23-16,-7 4-3 16,-1 0 5-16,-7 2-4 15,-2 0-1-15,-1 0 0 16,-1 0 0-16,0 0-1 0,-2 0 1 16,1 0 0-1,-1 0-5-15,0 0 5 0,0 0-2 16,7 0-1-16,2 2-19 15,6 5 4-15,5 3-43 16,2-1-41-16,-1 2-119 16,1-2-104-16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21T08:00:43.6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30868 4542 30 0,'0'0'43'0,"0"0"10"16,0 0 12-16,0 0-56 15,0 0 4-15,0 0 19 0,0 0 17 16,0 0 21-16,0 0-5 16,0 0-21-16,0-1 9 15,0 1-35-15,0 0-1 16,0 0 7-16,0 0-10 16,0-2 8-16,0 2-9 15,0 0-8-15,0 0 21 16,0 0-25-16,0 0 7 15,0 0-1-15,0 0-7 16,0 0 3-16,0 0-3 16,0 0 1-16,0 0 22 15,0 0-14-15,0 0 8 16,0 0 11-16,0 0-10 16,-5 0-4-16,-1 0-14 15,-3 0 4-15,-2 0 11 0,-3 0-15 16,-1 0 3-16,-1 0 8 15,-4 0-4-15,-2 0-2 16,1 0-5-16,-3 0 4 16,-1 0 4-16,-2 0-8 15,-1 2 0-15,1-1 2 16,1 0-2-16,1 1 0 16,1-2 0-16,1 1 0 15,-2 1 2-15,0-1-2 16,0 2 0-16,-4 0 1 15,-3-1-1-15,-3 4 0 16,-2-2 0-16,-3-1 3 0,-1 1-5 16,1 1 2-16,0-2 0 15,3-1 5-15,4 1-5 16,0-1 0-16,3 1 0 16,-3-2 1-16,-1 0-2 15,-2 1 1-15,-2-2 0 16,-1 1 1-16,0 1 0 15,1 1 1-15,2-2-2 16,1 2 0-16,-2 0 5 16,1-2-5-16,-5 0 0 15,0 1 6-15,0 1-6 16,-5-1 0-16,-2 4 0 16,1 0 3-16,-1-1-2 15,2 2-1-15,2-1 0 16,2-1 5-16,-1 0 0 0,3-3-3 15,0 1-2-15,-2-3 3 16,3 0 1-16,0 0-4 16,-2 0 0-16,0 0 6 15,2 0-6-15,-3 0 4 16,1 0-2-16,-1 0 2 16,-2 0 12-16,2 0-16 15,-6 0 0-15,5 0 3 16,-1 0 1-16,-2 0-3 15,6 0-1-15,-2 0 0 16,0 0 11-16,-1 0-11 16,-5 3 0-16,2 1 7 0,-2 1-1 15,3-2-2 1,2 1-4-16,1-1 0 0,4-2 19 16,-5-1-17-16,1 0 7 15,-4 0 14-15,-2 0-9 16,-3 0 3-16,2 0-17 15,-2 0 0-15,0 0 5 16,6 0-5-16,-1 0 0 16,6 0 11-16,-3 0-9 15,-3 0 13-15,-5 0-15 16,0-3 1-16,-1 2 9 16,0-1-10-16,2 0 0 15,1 0 4-15,-3 2-3 0,6-1-2 16,-2-1 0-16,5-2 1 15,7 1 5-15,1-1-5 16,3-2 0-16,-1 1 0 16,0-3 3-16,-3 3 11 15,1-1-14-15,0 2 2 16,-1-1 5-16,-1 3-7 16,-3-1 0-16,0 2 1 15,-1 1 2-15,4-1 0 16,0-1-3-16,2-2 0 15,0 1 17-15,-4-1-17 16,0-2 0-16,-3 1 7 0,5-1-6 16,1 0 4-16,3 0-5 15,0 4 0-15,-1-1 8 16,3-2-8-16,-5 4 0 16,3 0 5-16,-3-1-2 15,-3 1-1-15,-1-1-2 16,-4 1 0-16,-3 0 1 15,3-1-1-15,2 2-3 16,4 0 3-16,4-1 0 16,4 1 0-16,2 0 0 15,-1 0 0-15,0 0 14 16,-4 0-14-16,-3 0 0 16,-1 0 10-16,1 0-7 0,0 3 2 15,2-2-5 1,1 0 0-16,0 1 12 0,2-2-12 15,-4 1 0-15,-2 2 8 16,-1-2-4-16,-3 2 8 16,-2 0-12-16,1 0 3 15,2-2 14-15,0 2-17 16,5-1 0-16,4-1 15 16,0-1-5-16,2 0 6 15,0 0-16-15,1 0 3 16,2 0 17-16,-1 0-16 15,0 0-4-15,-1 0 11 16,1 0-11-16,-3 0 4 16,0 0-4-16,0 0 0 0,-2 0-5 15,-1 0 5-15,3 2 0 16,3-1 5-16,4 0 1 16,4-1 4-16,4 2-4 15,3-2-2-15,3 0 32 16,-1 1-30-16,0-1-2 15,-1 0 7-15,-2 2-4 16,1-2 4-16,3 0-11 16,-2 0 0-16,5 0 19 15,0 0-18-15,3 0-1 16,0 0 4-16,3 0-3 16,0 0 5-16,0 0-6 15,-1 0 0-15,1 0 20 0,0 0-14 16,-2 0-6-16,2 0 11 15,-1 0-11-15,1 0 5 16,0 0-5-16,0 0 0 16,0 0-1-16,0 0 1 15,0 0 0-15,0 0 2 16,0 0-1-16,0 0 0 16,0 0-1-16,-3 0 0 15,3 0 1-15,0 0-1 16,0 0-6-16,0 0 4 0,0 0 4 15,0 0-3 1,0 0 1-16,0 0 0 0,0 0-5 16,0 0 5-16,0 0-3 15,0 0 0-15,0 0-18 16,7 0-13-16,8-6-57 16,8-4-56-16,3-7-90 15,7-15-228-15</inkml:trace>
  <inkml:trace contextRef="#ctx0" brushRef="#br0" timeOffset="11580.25">27242 5643 11 0,'0'0'5'0,"0"0"3"16,0 0-7-16,0 0-1 15,0 0 9-15,0 0 16 16,0 0 15-16,0 0 0 15,0-2-9-15,-1 2 19 0,1 0-38 16,0-1-3-16,0 1 2 16,0 0-3-16,-3 0 6 15,3 0-2 1,0 0 2-16,-1-1 23 0,1-1-16 16,0 2-5-16,-2 0 6 15,2-1-8-15,0 1 8 16,-1 0-5-16,1-2-5 15,-2 2 21-15,1-1-25 16,-1 1 1-16,1-2 2 16,1 2-6-16,-2 0-3 15,2 0-2-15,0 0 0 0,0 0 7 16,0 0-7 0,-1 0 0-16,-1 0 8 0,-1 0-5 15,0 0 6-15,-2 0-3 16,1 0-5-16,-2 0 31 15,2 0-31-15,-2 0 2 16,-2 0 13-16,-2 2 1 16,-2-2 6-16,-3 0-8 15,2 0-13-15,-3 0 22 16,0 0-24-16,-1 0 0 16,-2 0 4-16,2 1-2 15,-2 1-2-15,-1-1 0 16,-3 1 0-16,1-2 0 0,-4 0 0 15,-2 0 0 1,-3 0 1-16,-4 0 2 0,-3 0-6 16,-2 0 1-16,1 0 2 15,-2 0 1-15,3 0-1 16,2 0-1-16,3 0-4 16,5 0 10-16,2 4-11 15,4-1 1-15,-5 0 5 16,-3-2 2-16,-3-1-2 15,-1 0 0-15,-5 0 3 16,1 0-2-16,0 0-2 16,-2 0 0-16,0 0 1 15,1 0 1-15,-3 0-1 16,0 0 0-16,2 0-1 0,0 0 3 16,-5-1 1-16,3-2-3 15,-5 0 0-15,-3 1 0 16,-4-2 0-16,-1 1-3 15,0 0 3-15,6 3 3 16,3-1-3-16,2 1-3 16,5 0 3-16,-2 0 1 15,0 0-1-15,3 0 0 16,-5 0 2-16,1 0-2 16,-4 0 1-16,-1 0-1 15,-2 0 0-15,-2-1-1 16,-4-1 1-16,3 2-2 15,1-3 2-15,3 2 4 0,6-1-3 16,1 1-1 0,4 1 0-16,1 0-1 0,-2 0 1 15,-3 0 0-15,-3 0 1 16,-6 0-1-16,-3 0 0 16,0 0 0-16,1 0 0 15,2 0 0-15,2 0 0 16,7 0-1-16,-4 0 1 15,2 6 2-15,-2 1-1 16,2-1-1-16,-2-2 0 16,2 0-2-16,-2-1 2 15,-3-2 0-15,-1-1 2 0,0 2 1 16,-2-2-6-16,3 0 2 16,-3 0 1-16,2 0 3 15,1 0-3-15,1 0 0 16,2 0 1-16,2 0 0 15,1 0 0-15,-1 0-1 16,-5 0 0-16,0 0-2 16,0 0 2-16,2 0 0 15,0 1 2-15,3 1-2 16,-3 2 0-16,-3-1-2 16,-1 2 2-16,-2 1 1 15,-1-1-1-15,-2 2-4 16,2-1 4-16,-2 0 4 15,3-2-4-15,0 0-1 16,2-1 1-16,-1 0 1 0,-4 0-1 16,-3-1-1-16,-2 1 1 15,-3 0 3-15,-2 1-1 16,-1 1-2-16,2 0 0 16,2 1-1-16,7-3 1 15,6 1 0-15,4 0 0 16,1 1 1-16,-1-1-1 15,-6 1 0-15,0-1 0 16,-2 2 4-16,-2 0-4 16,-2-1-1-16,0 1-2 15,2-2 6-15,-2 1-2 16,2-1-1-16,0 0 0 0,4 2 5 16,5-2-4-16,-2 2-1 15,5-2 8-15,-5 0-8 16,0 1 7-16,-1-3-7 15,-5 2 0-15,-2-1 3 16,-1 1-3-16,2 2 0 16,1-2 0-16,5 2 8 15,0 1-10-15,2-2 2 16,0 1 0-16,-4 0 9 16,0-2-9-16,-4 2 0 15,-2 0 6-15,-1-4-5 16,-1 4 10-16,3-2-11 15,-1-1 0-15,4 3 3 0,-1-2-3 16,3 0 0-16,1 2-1 16,-1-4 10-16,2 4-13 15,0-3 4-15,1-2 0 16,-3 1 6-16,2-2-3 16,3 0-3-16,0 0 5 15,2 1-3-15,0 0 7 16,0 4-9-16,-1-1 0 15,-1-1-1-15,1 0 1 16,2 1 0-16,4-1-1 16,0-2 4-16,-2 1 0 15,0-1-3-15,-1-1 0 0,-4 0 5 16,1 0-5 0,-2 0 3-16,0 0 1 0,0 0-3 15,2 0 17-15,0 0-16 16,4 0 0-16,0 0 11 15,-2 0-10-15,1 0 0 16,-2-3 0-16,0 2 2 16,-2-1 2-16,4 1-7 15,0-2 0-15,1 2 3 16,2-2-3-16,2 1 0 16,-1 1 0-16,0-1 7 15,0 2-6-15,-1 0-1 16,-1 0 0-16,-5 0 8 15,4 0-7-15,-4 0-1 16,2 0 0-16,2 0 0 0,0 0 1 16,2 0-1-1,1 0 0-15,2 0 2 0,-2 0-2 16,4 0 0-16,-1 0 0 16,2 0 2-16,-1 0 4 15,0 0-6-15,-1 0 0 16,2 0 3-16,-1-1-2 15,0 1-1-15,3-3 0 16,0 3 2-16,-2-1 1 16,0 1-3-16,-3 0 0 0,-1 0 6 15,1 0-5 1,-2 0-1-16,0 0 0 0,-1 0 0 16,-2 0-3-16,3 0 3 15,-2 0 0-15,-1 0 0 16,1 0 0-16,-3 3 0 15,2-1 0-15,4 1 2 16,-1-1 0-16,2-2-1 16,0 0-1-16,1 0 3 15,1 0-3-15,0 0 1 16,-2 0-2-16,-3 0 3 16,2 0-1-16,-1 0-1 15,1 0 0-15,-1 0 2 16,2 0-2-16,0 0 4 15,2-2-4-15,-2 2 2 16,-4 0-6-16,-4 0 4 16,-1 0 0-16,-4 0 1 0,0 0 0 15,7 0-1-15,2 0 0 16,4-1 2-16,1-1-8 16,0 1 6-16,1 0 0 15,-2 1 3-15,-3-2-3 16,-2 2 2-16,0 0-2 15,1 0 0-15,1 0 0 16,-3 0 0-16,5 0 0 16,1-1 7-16,2-2-5 15,1 0 0-15,3 0 10 16,-1-1-11-16,-1 0 25 16,-1 0-24-16,0 0 1 0,-3 1 8 15,-2-1-11-15,-1 1 1 16,2 0-1-16,-3 2 2 15,4-1 13-15,-1 0-11 16,-2 2-4-16,-3-2 12 16,-1 1-11-16,-2 1 8 15,2 0-9-15,1 0 0 16,0 0 5-16,5 0-5 16,3 0 0-16,1 0 2 15,0 0 0-15,3 0 4 16,-1 0-6-16,-2 0 0 15,0 1 2-15,-1 2-2 16,-2 0 0-16,2-3 3 0,1 0-1 16,0 0 6-16,2 0-8 15,-2 0 1-15,3-7 14 16,-1 1-14-16,0-3-1 16,-1 1 15-16,-1-1-15 15,2 1 10-15,-2 1-10 16,-1 0 4-16,-1-2 3 15,1 0-7-15,-1-1 0 16,2 0 10-16,0 1-2 16,0 1-7-16,2-1-1 15,-2 1 0-15,-1-1 16 16,1 1-16-16,-3 1 0 0,0-3 7 16,-4 2-5-16,1-2 8 15,2 1-10 1,2 1 0-16,2 1 23 0,4 1-23 15,-1 0 0-15,0 1 9 16,0 0-8-16,-3 0 15 16,0-1-16-16,-2 1 0 15,-2-1 20-15,2 2-20 16,1 0 0-16,1 1 8 16,2-1-7-16,-1-1 5 15,3 3-6-15,-1-4 0 16,1 2 9-16,1-2-9 15,3 3 0-15,1-1 7 16,-2 1-4-16,3 0-2 16,-3 0-1-16,1-1 0 0,4 2 2 15,-3 1-2-15,0 0 0 16,-1 1 0-16,2 0 1 16,-5 0-1-16,0 0-2 15,-4 0 2-15,-1 0 5 16,2 0-5-16,3 0-1 15,-2 0 1-15,-1 0 1 16,-4 0 2-16,-3 0-3 16,2 0 0-16,2 0-4 15,2 0 4-15,2 0 0 0,1 0 1 16,0 0-1-16,1 0 0 16,0 0-1-16,-1 0 1 15,2-2 0-15,0 1 0 16,-1-2 0-16,3 0 3 15,-4 2-2-15,3-2 3 16,-1 2-4-16,0-2 0 16,1 0 9-16,-2-1-9 15,1 0 0-15,3 1 6 16,2-1-4-16,2 2 5 16,0 0-7-16,-3 0 0 15,4 1 8-15,-5-1-8 16,3 1 0-16,2-2 1 15,-4 2 0-15,3-2 3 16,-4 0-4-16,1 1 0 0,-2 0 6 16,-5 2-6-16,3-2 0 15,2 2 0-15,1 0 0 16,3 0 2-16,0 0-2 16,-1 0 0-16,1 0 0 15,-3 0 0-15,0 0 0 16,-1 0 2-16,-2 0 0 15,1 0 0-15,-2 0-2 16,1 3 0-16,2-2-2 16,3-1 2-16,2 2 0 15,1-2 13-15,0 1-12 16,2-1 4-16,-1 2-5 0,2-1 0 16,-2-1 5-1,3 2-5-15,0-1 0 0,1-1-2 16,3 1 5-16,2 1-1 15,1-1-2-15,2 1 0 16,-1-1 2-16,-1 1-2 16,2-1 0-16,0-1 0 15,3 0 3-15,2 0 2 16,-1 0-5-16,0 0 0 16,2 0-1-16,-2 0 1 15,2 1 0-15,0-1-3 16,0 0 7-16,0 0-4 15,0 0 0-15,0 0 0 0,0 0-5 16,0 0 5-16,0 2-3 16,7-2-93-16,29 0-117 15,28-37-199-15</inkml:trace>
  <inkml:trace contextRef="#ctx0" brushRef="#br0" timeOffset="21146.18">17772 8846 1 0,'0'0'3'0,"0"0"-2"16,0 0-1-16,0 0 1 16,0 0 2-16,0 0-3 15,0 0 0-15,0 0 1 16,-11 0 1-16,11 0 11 16,0 0-13-16,0 0 1 0,0 0 7 15,-2 0-8-15,2 0 0 16,-1 0 0-16,-1 0 0 15,0 0 1-15,-1 0 0 16,3 0-1-16,-2 0 19 16,2 0-11-16,0 0-2 15,-1 0-3-15,1 0 0 16,-2 0-3-16,1 0-2 16,1 0 2-16,-2 0 2 15,2 0-2-15,0 0 0 16,-1 0 0-16,-1 0 1 15,1 0 3-15,1 0-4 0,-2 0 0 16,2 0 12-16,-1 0-12 16,-1 0 0-16,2 0 1 15,-1 0-1-15,1 0-2 16,-2 0 2-16,2 0 0 16,0 0-4-16,0 0 4 15,0 0 0-15,0 0-1 16,0 0-18-16,0 0-48 15</inkml:trace>
  <inkml:trace contextRef="#ctx0" brushRef="#br0" timeOffset="25168.62">8829 10978 9 0,'0'0'44'0,"115"-35"-17"16,-57 20-6-16,0-3-6 16,2 1-5-16,1 2-2 0,-1-1 8 15,-2 3 0-15,-6 0-9 16,-6 0-2-16,-1 0-3 16,-2-1 4-16,8-2-6 15,3-2 2-15,9-3-2 16,6-2 0-16,2 1 0 15,-4 0 4-15,-3 2-4 16,-6 3 9-16,-4-1-9 16,-5 3 2-16,-1 1 9 15,-1 0-11-15,3 0 2 16,2-2-6-16,6 2 8 16,8-1-8-16,4-1 6 0,4 2-4 15,1-4 2-15,0-1 0 16,7-2-1-16,4-1-2 15,8-1 6-15,8 0-6 16,7 4-16-16,3-1 14 16,4 2 1-16,5-1-6 15,6 2 2-15,-2 2 3 16,-3 1 5-16,-4 4 0 16,-8 2 0-16,-8 0 0 15,-3 6 0-15,-1-1 11 16,2 0-1-16,0 0-2 15,-2 2-7-15,1 1 9 0,1 0-6 16,-5 0 0 0,-2 0 2-16,-11 0-6 0,-8 1 1 15,-3 0-2-15,0 2 2 16,2-1-2 0,3 2 1-16,-1 0 0 0,-7 2 0 15,0 0 2-15,-6 2-2 16,1 3 0-16,-2 3 0 15,-1 3 1-15,1 2-1 16,-1 2 0-16,1 1 3 16,0 1-3-16,6 1 0 15,0-3-1-15,5-1 4 16,-4-1 0-16,3 1-3 0,2 0 0 16,4 1 7-1,1 2-5-15,-5 1 8 0,-7 0-10 16,-10 0 2-16,-6 0-1 15,-6-2-1-15,-6 1 0 16,-4-2 1-16,-1 2 1 16,-2 2-1-16,-2 2-2 15,-4 1-5-15,-3 2 2 16,-7 1-3-16,-2-2 0 16,-5 1 4-16,-6-2 3 15,-2 0-1-15,0-1-1 16,-7-1-26-16,-13-1 12 15,-9 2-26-15,-6 0-20 0,-7-1-7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9-28T05:15:21.8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8853 7381 76 0,'0'-1'110'31,"0"-2"-41"-31,0 1-17 0,0 0 29 0,0 0-33 0,0 1-25 16,0-2-13-16,0 0-9 16,0 2 1-16,0-1 0 0,0 1-2 15,0 1 4-15,0 0-4 16,0 0 0-16,0 0-2 16,0 0 1-16,0 0 1 15,0 0-1-15,0-2 2 16,0 1-2-1,0 1 1-15,0 0-6 0,0-1-1 16,0-1-19-16,0 2 8 16,0 0-12-16,0-1-96 15</inkml:trace>
  <inkml:trace contextRef="#ctx0" brushRef="#br0" timeOffset="281.98">8853 7381 279 0</inkml:trace>
  <inkml:trace contextRef="#ctx0" brushRef="#br0" timeOffset="764.8">8853 7381 279 0,'-39'-52'38'0,"39"51"-10"0,0-1 46 0,0 1-34 0,-1 0 0 0,1-2 34 0,-5 1-16 0,5-1-11 0,-3 2 4 0,3 0-34 0,0 1 23 0,0-2-14 0,0 1-11 0,-3-1 15 0,3 1 2 16,-2-1-6-16,1 0 7 15,-1 0-10-15,-1-1-7 16,1 2 1-16,2-1-4 16,0 2 2-16,0 0-2 15,0 0-4-15,0 0 4 16,-2-1-10-16,2 1 7 16,0-1 0-16,0 1-3 15,0 0 3-15,0 0-10 0,0 0 4 16,0-2-10-1,0 2 2-15,0 0 0 0,0 0-3 16,0 0 7-16,7 0-1 16,1 0 1-16,-2 0 0 15,2 0-3-15,2 0 1 16,-1 0-2-16,0 2 0 16,1 3 3-16,1 1 0 15,-2-2 0-15,1 2-3 16,-1 0 2-16,3 2-1 15,4 3 1-15,-1 2-1 16,5 1 3-16,-4 0-1 0,-1-1 1 16,2-2 0-16,-3 1 0 15,-3-2 1-15,2-1-2 16,-1 4-1-16,0-1 1 16,3 3 1-16,0 0 0 15,3-2 0-15,-2 0 2 16,2-2-2-16,-2-1 0 15,-5-3-1-15,0-2-5 16,-1 1 4-16,-3-2 1 16,1-1-2-16,-5-1 1 15,-3-1-2-15,3-1-2 16,-3 1 2-16,0-1-5 16,0 2 7-16,3-1-9 0,-3 1 11 15,6-1-1-15,-5 2-1 16,1-2-27-16,-2-1-91 15,0 0-130-15</inkml:trace>
  <inkml:trace contextRef="#ctx0" brushRef="#br0" timeOffset="1390.4">9248 7398 573 0,'0'0'115'0,"0"0"-25"0,0 0-8 15,0 0-4-15,0 0-44 16,0 0 8-16,-9-20-17 16,9 20-8-16,0 0-3 15,0 0-14-15,0 0-2 16,0 0-5-16,0 0 5 15,2 3 1-15,5 7 1 16,3 2 0-16,-2 0 1 16,-2 1-1-16,-1 1 0 15,1 0-2-15,-5 0 2 16,3 0 0-16,-2 1 0 16,-2-1 0-16,0 0 1 15,0-1 0-15,0 3-1 0,0 0 0 16,0-1-1-1,0 0 1-15,0-4 0 0,0-2 0 16,0-2 1-16,0-2 0 16,0-1-1-16,-2-1 0 15,2-2 1-15,-1 1-1 16,-2-2 1-16,-1 1 3 16,-10-1 9-16,-7 1-4 15,-7 1 5-15,-3-1-3 16,-2 1-6-16,0-1 7 15,0 1-9-15,5-1 6 16,1 0-1-16,10 1-8 16,3-1 1-16,6 1-1 0,5-1-1 15,3-1 1 1,0 2-7-16,0 0 3 0,12 1 3 16,4 0 1-16,-2 0 0 15,1-2-24-15,-5 2-30 16,-1-1-46-16,-2-2-181 15</inkml:trace>
  <inkml:trace contextRef="#ctx0" brushRef="#br0" timeOffset="2572.84">12229 7635 450 0,'0'0'74'16,"0"0"75"-16,0 0-69 0,0 0-17 16,0 0 14-16,0 0-33 15,6-17-9-15,-6 17-9 16,2 0 9-16,-2-1-8 16,0 1-9-16,1 0-5 15,-1 0-4-15,0 0-9 16,3 0-4-16,0 7 3 15,-2 7 1-15,-1 4 3 16,0 2-3-16,0 1 2 16,-10 4 1-16,-4 0-1 15,3-1-3-15,-1 0 1 0,0-2 0 16,0 1-1-16,1-2 1 16,4-3-1-16,1 0-4 15,2-2-6-15,2-2-1 16,2 1 0-16,0-3 2 15,0-2 5-15,0-2 3 16,0-2-1-16,0-2 3 16,0-2-29-16,0-1-53 15,0-1-107-15,-1 0-153 16</inkml:trace>
  <inkml:trace contextRef="#ctx0" brushRef="#br0" timeOffset="3115.2">12445 7774 662 0,'0'0'116'0,"0"0"-28"15,0 0-19-15,0 0-32 16,0 0-20-16,0 0 0 16,-40-6-17-16,35 16 0 15,-2 2 4-15,1 1 0 0,-1 1-1 16,-1 0 4-1,-2-1-6-15,-2 1 1 0,-2-2-1 16,0 0 2-16,-2-2-3 16,-3-2 2-1,-2 1 4-15,2-3 0 0,-2-4 5 16,5 1-1-16,7-1-10 16,4-2 0-16,5 0-26 15,-1 0-60-15,-2-2-230 16</inkml:trace>
  <inkml:trace contextRef="#ctx0" brushRef="#br0" timeOffset="3333.82">11925 7806 650 0,'0'0'110'0,"0"0"-1"16,0 0-45-16,0 0-34 15,0 0-29-15,0 0 48 16,37 18-6-16,-15-2-29 16,5 2 0-16,3 1-12 15,3-1-2-15,0-1 0 16,-2-2-89-16,-3-2-167 16</inkml:trace>
  <inkml:trace contextRef="#ctx0" brushRef="#br0" timeOffset="5089.45">6488 7315 488 0,'0'0'34'16,"0"0"87"-16,0 0 0 15,0 0-25-15,0 0-14 16,0 0-22-16,-3-14-10 15,3 8-12-15,0 0-28 16,0-2 2-16,0-1-7 16,0 1 6-16,0 0 19 15,0 2 2-15,0-1 10 0,0 4-1 16,-6 1-22-16,-9 2 3 16,-10 0-18-16,-11 8-2 15,-6 14-1-15,-4 5-1 16,1 4 2-16,2 1-5 15,7 0 5-15,8-4-3 16,6-3 1-16,8-4-3 16,8-5 1-16,6-3-5 15,0-2-5-15,1-2 10 16,16-5-10-16,8-3 10 16,4-1-4-16,2 0-6 15,2 0 10-15,-2-5-6 0,-1-1-14 16,-2 3 16-1,-2 2-7-15,-4 1 10 0,-4 0-1 16,-3 0-2-16,-5 0 5 16,-4 7-4-16,-4 0 2 15,-2 0 2-15,0 1-8 16,0 3 9-16,-20 4 16 16,-10-3-15-16,-4 3 16 15,3-4-14-15,-3-1 2 16,4-2 1-16,7-2-6 15,1-4 1-15,8 0 1 16,3-2-2-16,2 0 6 16,1 0-4-16,5 0-2 0,-1 0 0 15,4 0-3-15,0 0-76 16,0 0-62-16,15-6-121 16</inkml:trace>
  <inkml:trace contextRef="#ctx0" brushRef="#br0" timeOffset="6706.79">6767 7336 615 0,'0'0'154'15,"0"0"-12"-15,0 0-25 16,0 0-11-16,0 0-7 16,0 0-43-16,-36-45-20 15,20 45-8-15,-8 0-28 16,3 0 1-16,-3 5 1 16,2 7-2-16,8-2 0 15,1 3-1-15,7-1-2 16,3 2 1-16,3 2-4 15,0-1-6-15,3 1 12 0,13 0-3 16,2-5-11-16,2-2-17 16,-2-4-7-1,1-3 13-15,0-2-1 0,-4 0-4 16,0 0 23-16,-3-8 3 16,-4-2 4-16,-4 1 4 15,-2-1 0-15,-1 1 1 16,-1 3 5-16,0 2-3 15,0 3 11-15,0 1 12 16,0 0-12-16,3 0-18 16,3 0-28-16,3 1 26 15,3 8 2-15,0-2 0 16,0-1 1-16,1-4-1 0,1 1 0 16,-2-3 3-1,-2 0 0-15,-4 0-3 0,0 0 1 16,-3-10 4-1,2-4 5-15,-4-3-3 0,2 0-3 16,-2 2 3-16,1 3-6 16,-1 4 4-16,1-1 3 15,-1 7 0-15,2-3 5 16,3 5-13-16,2 0-3 16,7 0 1-16,0 0-6 15,1 0 7-15,1 0-1 16,-4 6-3-16,-3 3 4 15,-2-1-3-15,-1-1 4 16,2-1-2-16,-4-1 2 16,-1-2 0-16,-2 0 0 15,-2-3 0-15,0 0 9 16,0 0 2-16,0 0 7 0,0-4-8 16,0-10-4-16,0-2-6 15,-2-2 3-15,1-1-1 16,1 4 5-16,0 3-5 15,0 7 0-15,0 2 7 16,3 3-9-16,8 0-4 16,3 0 2-16,2 0 1 15,-2 3 1-15,-2 4 0 16,3 0 0-16,-6-2-1 16,1 0 3-16,-4-4-4 0,-3 0 2 15,-3-1 0 1,0 0 2-16,0 0 0 0,0 0-1 15,3 0 8-15,-3 0-9 16,3-5 9-16,0-11-9 16,3-3 4-16,0-2-1 15,-2 2-2-15,-1 4 2 16,0 6 2-16,-3 5-4 16,2 4-2-16,2 0-4 15,4 0-15-15,8 6 18 16,4 6 2-16,2 4 0 15,-3-3 1-15,-2-2-1 16,-1-4 0-16,-4-3 0 16,0-2 1-16,-6-2-1 15,0 0 2-15,-3 0 3 0,2-9 7 16,-2-5-8 0,-2-2 1-16,2-1 3 15,-3 3 13-15,0 3 3 0,0 4-8 16,0 4-8-16,0 3 10 15,0 0-18-15,1 2-22 16,5 13 8-16,2 6 14 16,-1 2 8-16,2-2-8 15,-1 0 2-15,-2-3-1 16,0-2-1-16,-2 0 0 16,-1-5 0-16,-1-1 0 15,2-3 2-15,-3-3-2 0,-1-2 0 16,0-2 4-16,0 0-3 15,0 0 11-15,0 0-8 16,0-12 0-16,0-2-2 16,-1-6-1-16,-9-1 0 15,-1 0 4-15,-1-3-2 16,0 3-2-16,3-2 0 16,2 1 0-16,4-1 9 15,0-1-4-15,3-1-4 16,0 2-2-16,6 2 1 15,4 2-3-15,1 8 0 16,4 3-7-16,-2 1 8 16,3 4-14-16,-2 2-10 15,1 1 9-15,-2 0-3 16,2 0 6-16,-3 4 7 0,0 8-8 16,-3 5 11-16,-6 2-8 15,-3 2 0-15,0 1 8 16,0 0 0-16,-9-4 0 15,-3-4 0-15,-3-4 3 16,3-3 8-16,2-3-6 16,2-2-2-16,3-2-10 15,3 0-101-15,2-11-71 16,0-12-292-16</inkml:trace>
  <inkml:trace contextRef="#ctx0" brushRef="#br0" timeOffset="6954.82">7618 6937 179 0,'0'0'728'15,"0"0"-657"-15,0 0 4 16,0 0-21-16,0 0-19 16,0 0-26-16,5 21 22 15,1-5-4-15,0 0-16 16,3 3-1-16,-1 0-2 15,7 4-1-15,-2 0-4 16,2-2-3-16,3-3 0 16,0-2 0-16,-2-6-4 0,4-6-62 15,-4-4-100-15,1 0-97 16,-3-4-437 0</inkml:trace>
  <inkml:trace contextRef="#ctx0" brushRef="#br0" timeOffset="7295.07">7855 7057 494 0,'0'0'165'0,"0"0"-10"16,0 0-32-16,0 0-43 16,0 0-47-16,0 0-2 15,70-39-1-15,-37 24-2 16,0-2-5-16,-2 0-16 16,-6 0 1-16,-10 0 5 15,-6 4-6-15,-4 5 27 0,-5 3 6 16,0 3-4-16,-8 2-2 15,-10 0-28-15,-6 0-1 16,-4 13-10-16,1 4 0 16,5 3 4-16,1 2-2 15,13 2-2-15,8 0 2 16,0 0-13-16,24-3-7 16,15-3 3-16,12-6-11 15,1-4 19-15,-1-4 1 16,-2-2 1-16,-10-1 6 15,-5-1-38-15,-9 0-43 16,-7 0-6-16,-4 0-78 16,-13-3-144-16</inkml:trace>
  <inkml:trace contextRef="#ctx0" brushRef="#br0" timeOffset="9939.95">6909 8009 315 0,'0'0'69'0,"0"0"-3"15,0 0 79-15,0 0-18 16,0 0-25-16,0 0-23 16,22-63-5-16,-22 54 8 15,0 4 6-15,-4 0-3 16,-11 3-23-16,3 2-29 15,-7 0-14-15,-4 0-14 16,-1 1-2-16,0 8 5 16,4 2-6-16,3 0 0 0,6 0-1 15,3 2-1-15,3-2-3 16,5 0 1-16,0 1-10 16,3-1 11-16,18-2-2 15,7-1 3-15,2-4-3 16,0-2-6-16,1-2-12 15,-4 0 1-15,-4-7 8 16,-4-4 12-16,-3-1 6 16,-5 2-4-16,-4-1 8 15,-4 2-7-15,-1 2 12 16,-2 3 7-16,0 1 0 16,0 3 7-16,0 0-10 0,0 0-3 15,0 0-16 1,0 0-6-16,0 0-12 0,10 2 4 15,8 6 14 1,3 2-2-16,3-2 4 0,0 0-2 16,0-3 3-16,1 0-3 15,3-4 0-15,-1-1-1 16,-3 0 4-16,-6 0-9 16,-3-3 6-16,-6-8 0 15,-5-1 1-15,-2 1-1 16,-2-2 4-16,0 2 1 15,0-1-5-15,0 0 12 16,0 2-1-16,-3 3-3 16,1 4 26-16,2 2-20 0,0 1-9 15,0 0-5-15,0 0-5 16,0 0-6-16,3 0 5 16,12 7 6-16,0 3 0 15,1 2-2-15,-2-1 2 16,5-2-1-16,-4 0 1 15,0-4 3-15,0 0-3 16,0-4 0-16,0-1-2 16,1 0 2-16,-1-4-12 15,0-10-16-15,-3-3 16 16,-3-3 11-16,0-1 1 0,-5 2 0 16,-1 4 1-1,-1 3 3-15,-2 5-4 0,0 2 4 16,3 5-3-1,-3 0 4-15,6 0-5 0,3 0-15 16,3 6 12-16,3 2 4 16,6 1-1-16,-4-2 0 15,0-2 0-15,2-2 1 16,1-3 1-16,1 0-2 16,2 0 6-16,3-8-4 15,-5-9-4-15,1-3 2 16,-3-3-6-16,-5-1 6 15,-5 4 2-15,-3 1-1 16,-5 8 9-16,-1 2-10 16,0 6 6-16,0 2 6 0,0-1-7 15,0 2 14-15,0 0-17 16,-3 0-2-16,-5 0 0 16,-3 0-7-16,0 10-1 15,0 2 4-15,6-2 0 16,4 0 4-16,1-3-7 15,0 0-3-15,0-2 9 16,9-1-17-16,7-4 11 16,4 0-11-16,2 0 1 15,0-4 5-15,-4-7-1 16,-3 0 9-16,-3 0 2 16,-3-1-1-16,-5 4 3 15,-2 2 2-15,-2 3-2 0,0 2 11 16,0 1-11-16,0 0 0 15,0 0-2-15,0 0-17 16,0 11 19-16,4 2-3 16,7 0-2-16,5-2 2 15,5-3 3-15,-3 1 0 16,7-7-1-16,-4-2 1 16,2 0 0-16,-1 0 0 15,-1-8 0-15,-5-7 6 16,1-2-1-16,-5-3-5 15,-2 1 12-15,-6 3-11 0,-4-1 4 16,0 3 4-16,0 4-2 16,-3 4 15-1,-7 3 8-15,3 3-21 0,-2 0-9 16,-3 0-5-16,1 0-1 16,-2 4 2-16,1 8-3 15,0-1 7-15,4 2-3 16,3-3 1-16,5-1 1 15,0 0-10-15,8-4 3 16,11 0 1-16,9-4-7 16,0-1-4-16,2 0 1 15,-2-9 9-15,-7-3 8 16,-3-1-2-16,-6 1 2 16,-6 1 3-16,-6 2-2 15,0 3 13-15,0 2-3 0,0 4 10 16,0 0-3-16,0 0-18 15,0 1-13-15,0 14 8 16,-2 2 5-16,2 3-1 16,0 2 1-16,8-1 0 15,14 2 0-15,-2-2 4 16,5 0-8 0,2 2 4-16,0-1 0 0,-3 0 5 15,-5-2-5-15,-6 0 0 16,-8-3-2-16,-5-1 4 0,-3 0-1 15,-19-2 3 1,-8-2-4-16,-6-2 9 16,3-5-7-16,3-2-1 0,5-1 4 15,14-2-3-15,3 0 0 16,6-3 3-16,2-11-5 16,9-8 0-16,14-1-3 15,5-6 2-15,6 1-1 16,0 1 2-16,-1 1 0 15,-3 0 0-15,-4 1 1 16,-4 0 3-16,-3-1 2 16,-5 0 6-16,-4 3 21 15,-4 2-10-15,-3 3-5 16,-3 4 2-16,0 3-5 16,0 2 3-16,0 2 4 0,-2 3-10 15,-2 1-3-15,-2 2-8 16,2 1 4-16,1 0-5 15,1 0-10-15,1 0 9 16,-4 3-9-16,-1 9 10 16,0 2 0-16,2 1-2 15,4-2-4-15,0 1-3 16,4 0 1-16,10-3 7 16,3-1 0-16,5-3 1 15,3-2 8-15,3-2-7 16,-1-3 1-16,1 0-2 15,-4 0 1-15,-3-3-4 16,-3-2 0-16,-7 0-29 16,-5 3-14-16,-5 0-84 15,-1 1-86-15,0-2-535 0</inkml:trace>
  <inkml:trace contextRef="#ctx0" brushRef="#br0" timeOffset="23282.99">11977 8745 25 0,'0'0'41'0,"0"0"-7"16,0 0 10-16,0 0-34 16,0 0 3-16,0 0 1 0,0 0 76 15,0 0 37-15,0 26-34 16,-2-26-23-16,-1 0 14 16,2 0 2-16,1 0-52 15,-2 0 21-15,2 0-7 16,0 0-22-16,-1 0-13 15,-3 0-10-15,-1 0 7 16,2 0 0-16,2 0-9 16,-1 0 10-16,1 0 17 15,-1 0-14-15,-1 0 4 16,3 0-12-16,0 0 4 16,0 0-1-16,0 0-6 0,0 0 0 15,0 0 2-15,0 0-2 16,0 0 9-16,0 0-5 15,0 0-5-15,0 0-2 16,0 0-6-16,0 0 0 16,0 0-10-16,9 1 10 15,4 8 2-15,1 2 5 16,2 2-1-16,-1 1 0 16,4 2-3-16,-2-2 3 15,-1-2 0-15,-4 0-5 16,2-4 2-16,-7-4-19 15,-1-1 0-15,-3-1 8 16,-3-2 5-16,0 0 8 16,0 0 1-16,0 0 1 0,0-2 5 15,0-6 0-15,-4-2 6 16,-1 1 25-16,1 1-15 16,-1 1 6-16,1 0-1 15,1 3-1-15,1 1 6 16,1 2-20-16,1 1 0 15,0 0-12-15,0 0-2 16,0 0 2-16,0 0-8 16,0 0-6-16,0 1 11 15,0 7 2-15,3-1 1 16,4 2 0-16,-1-2-1 16,0 0 1-16,0 0 0 15,-1-1 0-15,-2-1 0 0,1 0 1 16,-3-1-1-1,-1 0 0-15,2 2 4 0,-2-2-8 16,0 2 4-16,0 2 0 16,0 0 0-16,-7 2 0 15,-5 0 0-15,0-1 4 16,-2-2-1-16,4-2-3 16,-2 0 0-16,3-2 1 15,0-1-6-15,4 0 5 16,4-2-20-16,1 0-9 15,0 0-26-15,0 0-29 16,0 0-191-16,0-2-226 0</inkml:trace>
  <inkml:trace contextRef="#ctx0" brushRef="#br0" timeOffset="24520.41">12400 9182 150 0,'0'0'38'16,"0"0"-26"-16,0 0 19 16,0 0 59-16,0 0 4 0,0 0-31 15,0 0 4-15,11-44 34 16,-11 37-24 0,0 0-20-16,0 1 31 0,0 2-43 15,-3 1-6-15,0 0-4 16,-5 1-10-16,-2 0 10 15,-3 2-27-15,-5 0-2 16,-3 0-6-16,-3 6-1 16,0 3-1-16,3 4 2 15,8-1-1-15,4-1-2 16,3 0-5-16,6 2 1 16,0-3-1-16,0 0-16 0,0-1-1 15,10 0 3-15,4-1-1 16,2 1 6-16,2-5-25 15,3-2 19-15,3-2 15 16,1 0-1-16,-1 0 4 16,0-9-1-16,-3 1 6 15,-5-1-2-15,-2-1 4 16,-7 5 0-16,-2-4 25 16,-4 5 15-16,-1 0 9 15,0 0-27-15,0 2-1 16,0 1 3-16,0 0-22 15,0 1 0-15,0 0-4 0,0 0-3 16,0 0 2 0,0 0-5-16,5 0 6 15,3 5-2-15,-2 1 2 0,1-1 0 16,0 1-1-16,2 1 2 16,1 0-5-16,1-3 4 15,4-3-13-15,1-1-25 16,2 0-94-16,-1 0-95 15,-3-4-45-15</inkml:trace>
  <inkml:trace contextRef="#ctx0" brushRef="#br0" timeOffset="26403.51">12648 9151 301 0,'0'0'194'16,"0"0"-26"-16,0 0-108 0,0 0 31 16,0 0-7-1,0 0-42-15,0-9-16 0,5 9-21 16,1 0-2-16,4 0 3 15,3 0-4-15,0 0 2 16,-2 0-1-16,-2 7-1 16,0-1-2-16,3 3 2 15,-1-2-2-15,-1-2 0 16,0 1 1-16,-2-3-3 16,1-3 2-1,-1 0-3-15,-1 0-3 0,-3-4-21 16,1-8 4-16,-2 1-2 15,0-2-5-15,0 0 29 16,-2 0-1-16,1 2 2 16,-1 4 3-16,1 3-2 0,5 1-1 15,-1 3 5-15,3 0-3 16,3 0 13-16,5 3-6 16,-5 4-2-16,2 0 6 15,-2-3-11-15,-1-1 6 16,-1 0-3-16,1-3-2 15,5 0 8-15,-1 0-9 16,1-10 1-16,-1-4 2 16,-1-3-5-16,-5 0 3 15,-3 0-3-15,-3 0 3 16,-3 3 2-16,0 6 6 16,0 1 26-16,-2 4 4 0,-5 2-31 15,-4 1-5 1,1 0-5-16,2 0 3 15,-1 0-3-15,2 8 0 0,-3 2 0 16,2 0 0-16,2-1 0 16,4 1 0-16,2 0-1 15,0 3-2 1,0-1 2-16,0-1 0 0,10 0 1 16,7-4-3-16,4 0 6 15,8-3-3-15,1-4 0 16,-4 0-9-16,-5 0 4 15,-3-1-11-15,-3-8-4 16,-3 0 11-16,-2-4 1 16,-5 2 6-16,-5-1 0 0,0 2 4 15,0 5-2-15,0 0 2 16,0 5-2-16,0 0 6 16,0 0-6-16,4 0-2 15,8 0 2-15,5 3-1 16,-2 6 1-16,-1-2 0 15,-1 0 1-15,0 0-1 16,2-5 1-16,6-2-1 16,1 0 0-16,4-5 3 15,0-8-3-15,-2-2 0 16,-3-2 0-16,-3 0-1 0,-3 3 1 16,-5 3 0-1,-4 2 3-15,-6 2-2 0,0 1 14 16,-1 1-10-16,-11 2 0 15,-1 3 10-15,-1 0-13 16,1 0 0-16,1 0-2 16,1 0 1-16,1 3 0 15,7 4-1-15,0-1 1 16,3-1-2-16,0 1-2 16,0-2 2-16,1 1-1 15,14-4 2-15,3-1-4 16,5 0 4-16,-1 0-5 15,-7 0 5-15,0-3-6 16,-5-4 3-16,-4 0 1 0,-1 1 2 16,-5 3 0-16,0 2 0 15,0-1 0-15,0 2 0 16,0 0-4-16,0 0-8 16,8 5 8-16,3 3 3 15,1 2-1-15,4-3 2 16,0-1 0-16,1-3-1 15,2-3-48-15,4 0-83 16,2-6-6-16,1-9-39 16,-1-4 67-16,-1-2 102 15,-8 1 8-15,-2 1 48 16,-8 3 21-16,-5 3 58 16,-1 6 9-16,0 3-52 0,-16 2-52 15,2 1-18 1,-6 1-11-16,1 0 8 0,2 0-11 15,3 0 6 1,2 6 3-16,9-1-8 0,3 4 2 16,0-2-3-16,0 1 3 15,14 0-5-15,2-4 4 16,3-1-2-16,0-3 0 16,0 0-5-16,-2 0 4 15,-1 0-1-15,-6-5 2 16,-1-2 1-16,-5 2-1 15,-2-1-1-15,-2 3 1 0,0 0 0 16,0 3 5 0,0 0-4-16,1 0-1 0,4 4 0 15,4 12 0-15,3 2 15 16,0 2 1-16,3-2-6 16,-3 4 3-16,3-1-5 15,1 0-2-15,2 1 8 16,-3 1-13-16,1-3 5 15,-4-3-6-15,-3-3 3 16,-6-4 4-16,-3-3-4 16,0-3 3-16,-12-1 6 15,-9-3-10-15,-4 0 4 16,2 0-4-16,1 0 0 16,6-3 1-16,8-3-1 15,7-1 4-15,1 0 9 0,0-3-13 16,16-2-1-16,5 1-1 15,3-4 0-15,1-2 0 16,2 0 0-16,0-1 1 16,1 1-7-16,-5 0 3 15,-1 2 2-15,-7 0-3 16,-6 3 4-16,-3 1 2 16,-4 2-1-16,-2 2-1 15,0 2 14-15,0 0-12 16,-5 3 5-16,-7-1-6 15,-1 3 2-15,-2 0-3 16,-2 0 0-16,4 0 0 0,0 8 8 16,5-1-7-16,5 2 0 15,3 0-1 1,0 1-3-16,3 3 3 0,15-3 0 16,0 0 0-16,6 0 1 15,1-3 0-15,-1-3-1 16,-2-1 0-16,-1-3-9 15,-6 0-37-15,-5 0-89 16,-8-1-318-16</inkml:trace>
  <inkml:trace contextRef="#ctx0" brushRef="#br0" timeOffset="28836.1">12914 9516 149 0,'0'0'197'16,"0"0"-84"-16,0 0-46 15,0 0 41-15,0 0-26 16,0 0-4-16,0 0-1 15,-9 0-27-15,9 0-12 16,0 0 0-16,0 0-11 16,-2 0 5-16,-1 0-15 15,-1 2-11-15,-2 5-5 16,-6 4 0-16,3 4-1 16,-3 2 1-16,3 5 2 15,3 0-3-15,2 3 1 0,4 2-1 16,0 0 0-16,0-3 0 15,0-3-2-15,4-2 1 16,8-4-1-16,3-2-7 16,6-6-13-16,3-1-23 15,6-5 14-15,1-1-25 16,0 0-141-16,1-1-276 16</inkml:trace>
  <inkml:trace contextRef="#ctx0" brushRef="#br0" timeOffset="29210.44">13126 9622 627 0,'0'0'79'16,"0"0"-25"-16,0 0-3 15,0 0-17-15,0 0-20 0,0 0-5 16,-3 21 7-16,7-10-10 15,-1 4 2-15,6-1 1 16,-3 2-8-16,5-1-2 16,0-3 1-16,0 0 0 15,1-3-4-15,1-1 0 16,-2-7-108-16,-2-1-181 16</inkml:trace>
  <inkml:trace contextRef="#ctx0" brushRef="#br0" timeOffset="29673.41">13150 9625 474 0,'0'0'70'0,"0"0"-15"16,0 0 55-16,0 0 2 15,0 0-42-15,0 0-43 16,-30-15 2-16,24 10-3 16,4-3-18-16,1-2-2 15,1-4-6-15,0-2-17 16,0 2 8-16,6 2-10 16,0-1 12-16,1 4 4 15,2 2-21-15,0 1-5 16,2 4 16-16,0-1 13 0,3 1-5 15,2 2-1 1,-2 0 6-16,-2 0 0 0,-2 0 0 16,-4 0-1-16,0 0 1 15,2 6 0-15,-1 3 5 16,-3-1-4-16,1 4 8 16,-5-1 2-16,0 0 6 15,0 0 8-15,-3 0-16 16,-5 1 1-16,-2-5 6 15,1-1-15-15,3-1 2 16,0-2-3-16,0 0-32 16,5-3-111-16,1 0-193 0</inkml:trace>
  <inkml:trace contextRef="#ctx0" brushRef="#br0" timeOffset="30089.74">13361 9543 779 0,'0'0'21'16,"0"0"5"-16,0 0 0 16,0 0 3-16,0 0-28 15,0 0-1-15,-17 6 0 0,17 3-2 16,0 1 4-16,0 2-1 15,0-2-1-15,10-2 6 16,0 1-6-16,1-4 0 16,4-2 2-16,-3-1-2 15,1-2-1-15,-4 0 1 16,2 0 0-16,-5-9 6 16,1-1-4-16,-4 0 2 15,-2-1-4-15,-1-2 13 16,0 0-11-16,0 2 3 15,-3 3 1-15,-5 2-5 16,3 4-2-16,2 2-6 0,0 0-11 16,2 0 18-16,1 0-3 15,0 4-1 1,0 1-2-16,3-2-50 0,7-3-263 16</inkml:trace>
  <inkml:trace contextRef="#ctx0" brushRef="#br0" timeOffset="30355.66">13536 9472 236 0,'0'0'479'0,"0"0"-439"16,0 0-18-16,0 0 35 0,0 0 29 15,0 0-59 1,31 0-12-16,-23 9-6 0,-4 2-3 15,2 1 6-15,0 2-4 16,1-1 1-16,2-1 2 16,-1 2-9-16,3-1 3 15,0-2-5-15,0-2 2 16,-5-2-1-16,3-3-1 16,-6-1-13-16,-3-3-124 15,0 0-277-15</inkml:trace>
  <inkml:trace contextRef="#ctx0" brushRef="#br0" timeOffset="30716.74">13554 9482 715 0,'0'0'48'0,"0"0"5"16,0 0 17-16,0 0-27 15,0 0-15-15,0 0-24 16,-9-40-4-16,19 31-18 16,10 4 1-16,1-1-18 15,3 0-23-15,-2 2 19 16,-1 1-2-16,-3 0 6 0,-5 2 9 16,-4 1 18-1,-3 0 8-15,-1 0 2 0,-4 0 11 16,1 4 48-16,-2 5 1 15,0-1-11-15,0 2 2 16,0 1-32-16,0 2 5 16,-3-2-2-16,-5-3-11 15,-1-1-1-15,0-2-12 16,5-4 0-16,1-1-39 16,3 0-159-16</inkml:trace>
  <inkml:trace contextRef="#ctx0" brushRef="#br0" timeOffset="31188.36">13852 9375 592 0,'0'0'12'0,"0"0"-12"15,0 0 32-15,0 0 73 16,0 0-68-16,0 0-21 16,21 40-13-16,-11-32 14 15,-2 1-5-15,-2-1-9 16,-1-2 6-16,0-3-9 16,-3-2 2-16,-1-1 0 0,1 0 1 15,-2 0 20-15,0 0 15 16,0-8-27-16,0-2-10 15,0-4 0-15,0 1-1 16,0 1 0-16,0 1 2 16,4 4-2-16,2 0 1 15,2 4 8-15,4 2-2 16,-2 1-7-16,2 0 7 16,0 0-1-16,0 0-4 15,0 5 5-15,-5 1-3 16,-2-2-2-16,-2 0 5 15,0 2-5-15,0 0 4 16,-2-2 3-16,1 2-8 0,7-2-1 16,-2-3 0-16,5-1-189 15,0 0-507-15</inkml:trace>
  <inkml:trace contextRef="#ctx0" brushRef="#br0" timeOffset="31407.49">14104 9358 488 0,'0'0'257'0,"0"0"-210"16,0 0 34-16,0 0-13 15,0 0-36-15,0 0-4 0,0-14-21 16,-1 14-7-1,1 0 0-15,0 0-25 0,0 0-123 16,0 0-224-16</inkml:trace>
  <inkml:trace contextRef="#ctx0" brushRef="#br0" timeOffset="31735.31">14142 9213 620 0,'0'0'156'0,"0"0"-66"16,0 0 14-16,0 0-27 15,0 0-20-15,0 0-26 16,6-7-16-16,2 7-10 15,6 0-4-15,4 0 5 16,3 11-6-16,0 9 4 16,1 6-2-16,-1 4-1 15,-2 6-1-15,-2 2 0 16,-7 0 1-16,-10 0-3 16,0-5 1-16,-21-4-6 0,-8-8-69 15,-3-7-165-15</inkml:trace>
  <inkml:trace contextRef="#ctx0" brushRef="#br0" timeOffset="58095.14">13341 12783 106 0,'0'0'78'16,"0"0"-58"-16,0 0-8 15,0 0-3-15,0 0-2 16,0 0 2-16,0 0 16 0,0 0 3 16,-2 0 11-16,2 0 18 15,0 0-13-15,0 0-10 16,0 0 1-16,0 0-13 16,0 0 15-16,-1 0-5 15,-2 0-6-15,1 0-7 16,-1 0-9-16,-3 0 14 15,-1 0 6-15,-5 0 1 16,-6 0-17-16,0 0-4 16,-4 0 25-16,-2 0-12 15,1 0-12-15,-1 0 10 16,-2 0-15-16,3 0 3 16,4 0 8-16,1 0 2 15,3 0-3-15,-1 0-2 16,-2 0-14-16,3 0 9 0,3 0-7 15,-2 0-2-15,1 0 2 16,-2 0-2-16,0 0 0 16,-1 0-2-16,1 0 8 15,-3 3-9-15,1 0 6 16,0 1-3-16,-3 0 2 16,1 0-1-16,-4 2 4 15,0-2-2-15,0 0 2 16,1 2-4-16,1-3 3 15,0 1-3-15,0 0 6 16,-3-2-2-16,-1-1 6 16,-3-1 3-16,-2 0-12 0,-2 0 10 15,1 0-4-15,-2 0-3 16,-1 0 6-16,3 2-10 16,2-1 2-16,4 2-3 15,4-2 3-15,-3 1-1 16,3-1-2-16,-4 1 1 15,-3-1 3-15,-2-1-4 16,3 1 0-16,-2 2-2 16,1 0 5-16,0 0-3 15,1-2 0-15,0 1 0 16,2-1 1-16,-5-1 0 16,2 0 1-16,-2 0 0 15,-3 0 0-15,2 0 5 0,-1 0-1 16,1 2-6-1,4-2 14-15,1 2-3 0,3 1 1 16,-1 0-5-16,-1 1-5 16,-2 0 4-16,-3-1-6 15,4 1 0-15,-4-1 3 16,-1 0-3-16,3 0 0 16,-2-1 0-16,0 0 4 15,2-1-4-15,1 1 0 16,2-1 1-16,1-1 6 15,3 2-5-15,-6-2-2 16,-1 0 0-16,-4 0 2 0,1 0-2 16,3 0 1-16,1 0-1 15,3 0 0 1,4 0 1-16,3 0-1 0,-1-3 0 16,1 1 1-16,-3-1 2 15,-2 2 2-15,0-2-4 16,1 0 4-16,3 1-5 15,-1 0 1-15,3 1-1 16,4 1 0-16,-2-2 1 16,2 2-1-16,2 0 0 15,-2-1 2-15,2 1-1 16,-3-1-1-16,3-2 0 16,1 2 0-16,3 1 4 0,3-3-3 15,3 1 15-15,0 1 18 16,0 0-19-16,0-1-10 15,0 2-5-15,0 0 5 16,0 0-5-16,0 0 0 16,0 0 0-16,0 0-4 15,0 0 2-15,0 0-14 16,3 0-46-16,14-3-2 16,5-5-129-16</inkml:trace>
  <inkml:trace contextRef="#ctx0" brushRef="#br0" timeOffset="59278.49">11149 11270 467 0,'0'0'27'0,"0"0"-2"16,0 0 52-16,0 0 14 16,0 0-51-16,0 0-13 15,1-1-5-15,1 1 2 16,-1 0-3-16,1 0-11 16,1 0 1-16,0 3 13 15,4 8-9-15,1 2 3 0,-2 2-5 16,1 5-6-16,2 0 4 15,-3 2-11-15,3 1 2 16,0-1-2-16,0 1 0 16,-2 0 3-16,-1-2-3 15,-1-2 0-15,-4 0-2 16,-1-5 0-16,0-3 0 16,0-2-10-16,0-1-13 15,-1-1 24-15,-1 0-27 16,1 0-2-16,1-1-15 15,0-2-84-15,0-1-84 16</inkml:trace>
  <inkml:trace contextRef="#ctx0" brushRef="#br0" timeOffset="59699.57">11352 11448 195 0,'0'0'444'15,"0"0"-344"-15,0 0-17 16,0 0 24-16,0 0-46 16,0 0-25-16,1-5-16 15,1 5-15-15,-1 0-4 16,2 0-1-16,-1 5 0 16,1 7 3-16,-2 0-3 15,-1 2 0-15,0 3 0 16,0 0 1-16,0-1-2 15,0-2-1-15,-1-2 2 16,-4-2 0-16,1-2-1 16,2-2-12-16,-5-2-24 0,4 1-39 15,-3-5-36-15,0 0-178 16</inkml:trace>
  <inkml:trace contextRef="#ctx0" brushRef="#br0" timeOffset="60081.11">11070 11428 621 0,'0'0'83'0,"0"0"-16"15,0 0 13-15,0 0-10 16,0 0-43-16,0 0-5 16,0-1-7-16,0 1-6 15,0 0-8-15,13 0 0 16,-2 4 0-16,3 6 4 15,2 2 0-15,0 0-4 16,2 3 0-16,3 1 0 0,2 2-1 16,3 1-1-1,-4-1-7-15,2 0-39 0,-2-2-82 16,-3-3-224-16</inkml:trace>
  <inkml:trace contextRef="#ctx0" brushRef="#br0" timeOffset="60919">12863 11487 394 0,'0'0'254'15,"0"0"-205"-15,0 0 31 16,0 0-21-16,0 0 6 16,0 0-14-16,-2-11-12 15,2 11 5-15,0 0-11 16,0 0-8-16,0 0-21 15,0 2-4-15,0 9-6 16,0 7 6-16,6 5 0 0,2 2 3 16,0 2-3-16,0 0 0 15,0-1 1 1,-2-3-1-16,-2-2-1 0,-2-1 0 16,-1 0 1-16,-1-3 0 15,0 0 1-15,0 0-1 16,0-2 0-16,0 0-1 15,0-3 1-15,0-1 0 16,0-4-25-16,0-2-93 16,0-5-191-16</inkml:trace>
  <inkml:trace contextRef="#ctx0" brushRef="#br0" timeOffset="61316.78">13021 11694 315 0,'0'0'107'0,"0"0"-44"15,0 0-3-15,0 0 92 16,0 0-53-16,0 0-40 16,5-16-1-16,-5 16-17 0,0 0-22 15,0 0 0-15,0 0-6 16,0 1 2-16,0 9-1 16,0 3 6-16,-3-1-12 15,-5 2-8-15,-2-2 3 16,1 1-3-16,-2-1 0 15,1 0 0-15,1-2 2 16,0 0-2-16,0-2-13 16,3-1-52-16,2-2-54 15,1-4-73-15,1-1-486 16</inkml:trace>
  <inkml:trace contextRef="#ctx0" brushRef="#br0" timeOffset="61580.47">12767 11722 595 0,'0'0'106'16,"0"0"-32"-16,0 0 5 15,0 0-16-15,0 0-31 16,0 0-17-16,0-3-4 15,0 3 1-15,8 0-10 16,6 2 1-16,3 9 0 16,-2 3 0-16,3 0-3 15,-3 1 0-15,0-3-4 0,-1-4-66 16,0-3-278-16</inkml:trace>
  <inkml:trace contextRef="#ctx0" brushRef="#br0" timeOffset="69180.95">10542 11007 296 0,'0'0'113'16,"0"0"-41"-16,0 0-33 16,0 0 17-16,0 0-8 15,-91 0-3-15,71 5 7 0,4 0-16 16,7-1-15-16,4-1-13 15,5-1-7 1,0 2-1-16,0 3-3 0,2 0 0 16,11 3 3-16,5 0 2 15,3-1 0-15,0 1-4 16,1 0-2-16,-5-2-15 16,1 1 5-16,-5-2-5 15,2-1 19-15,-6 3-1 16,1-1 1-16,-5 1 0 15,-4 1 0-15,-1-2 3 16,0 1-9-16,0-1 7 0,0 0-1 16,-8 0 13-16,-12-1-10 15,-4 0 1-15,-1-2-2 16,0-2 0-16,3-2 2 16,3-1-2-16,0 0-1 15,8 0 9-15,1 0-6 16,2 0 7-16,3 0 10 15,3-2-11-15,1 2 9 16,1-3-19-16,0-1-11 16,11-2-68-16,6 1-192 15</inkml:trace>
  <inkml:trace contextRef="#ctx0" brushRef="#br0" timeOffset="70622.27">10770 11036 505 0,'0'0'82'15,"0"0"52"-15,0 0-42 16,0 0-35-16,0 0-14 15,0 0-21-15,-39-15-17 16,24 15-2-16,-1 0 3 16,8 0-6-16,2 3-2 0,2 2 0 15,-1 2-4-15,2 0 6 16,2 1 0 0,1-1-2-16,0 2-5 0,0-2 1 15,7 0-3-15,5-1-6 16,5-2-22-16,-2-1 28 15,2-3-15-15,-3 0 2 16,-1 0 14-16,-4 0-7 16,-4 0 9-16,-2-4 4 15,0-3 1-15,-3-1 1 16,0 3 2-16,0-1-1 0,0 2 13 16,0 1-5-1,0 3 0-15,0 0 0 0,0 0-9 16,7 0-3-16,2 0-1 15,-1 0 4-15,-1 1-4 16,2 6-1-16,-2 2 2 16,-2-2-2-16,4-1 7 15,-4 0-2-15,0-4 0 16,1-2 3-16,-1 0-7 16,1 0 2-16,0 0 0 15,-3-1-4-15,3-9-24 16,-3 0 23-16,-3-1-5 15,0 1 12-15,0 3 2 16,0 0 2-16,0 4 2 0,0 2 23 16,0 1-17-16,3 0-3 15,4 0-9-15,4 0 0 16,2 0 1-16,-1 0 1 16,0 2-2-16,-3 4 0 15,0-2 1-15,-3 0-1 16,1 0 4-16,-4-1 0 15,0-1 0-15,0-2-2 16,-3 0 0-16,0 0 9 16,2-3-6-16,-2-10-1 15,1-3-4-15,1-3 0 16,1-2-6-16,-2 1 6 16,2 3 0-16,0 6-1 15,1 4 4-15,1 3-3 16,-2 1 0-16,3 3 1 0,2 0-4 15,-2 0 3 1,4 11 0-16,-3-1 0 0,-1 1 1 16,-1-1-1-16,4-3 0 15,-6-3 0-15,0-2 0 16,0-2 0-16,1 0-2 16,2-4-22-16,0-9-78 15,1-2-61-15,1 1 125 16,-3-1 7-16,-1 5 26 15,-1 2 5-15,-3 4 4 16,0 2 14-16,0 2-12 16,0 0 3-16,3 0-9 0,1 0 0 15,-1 5 4-15,2 3-4 16,-1 2 1-16,1 0 11 16,1 1 9-16,-3 2-5 15,6-1-3-15,-3 1-5 16,-2 0 11-16,2 0-14 15,-1-2 2-15,0-1-6 16,0-3 5-16,-4-2-3 16,-1-3-3-16,0-2 1 15,0 0 20-15,0 0-13 16,-4-4 11-16,-8-6-3 16,3-3-15-16,-1-1 11 15,-1-2 3-15,4 1 0 0,1-1 2 16,3 2 13-1,3 2-20-15,0 2 6 0,0 0-7 16,0 1 3-16,6 2-12 16,1 0 0-16,1 1-3 15,2 4-1-15,-4-1-12 16,0 1 8-16,0 1-28 16,3 0 30-16,0-1-27 15,-1 2-5-15,-2 0 8 16,1 0 14-16,-3 0 16 15,-1 0 0-15,0 0 1 16,-3 4 4-16,0 3 2 0,0-1 11 16,0 1 23-1,0 2-10-15,-1-2-11 0,-7 1 7 16,1-1-21-16,0-1 6 16,-1 0-11-16,5-5 0 15,1-1-1-15,2 0-43 16,0 0-341-16</inkml:trace>
  <inkml:trace contextRef="#ctx0" brushRef="#br0" timeOffset="72359.64">11341 10844 262 0,'0'0'70'0,"0"0"-36"0,0 0 13 0,0 0-21 15,0 0-20-15,0 0-2 16,0 2 9-16,0 3 13 16,0 2-13-16,0 2 13 15,0 2 54-15,0 2-23 16,2-1-15-16,5 1-12 15,-2 0-13-15,2 0-13 16,1-2 6-16,3-2-9 0,3 1 0 16,2-1 2-16,1-3 1 15,-5-5-4-15,4-1 3 16,-5 0-2-16,0 0 2 16,-3-9-2-16,-2-3-1 15,-1 0 7-15,-2 0-5 16,-2-1 6-16,-1 2 31 15,0 0-7-15,0 2-3 16,0 1-6-16,0 0-6 16,-4 3-5-16,-2-1-6 15,-2 3 4-15,5 2-6 16,-2 1-2-16,1 0 2 16,1 0-4-16,2 0 0 0,-2 0-2 15,1 4-1-15,2 5 3 16,0 1-1-16,0 1 2 15,0 0-1-15,3 1 0 16,10-2 0-16,-2-1 0 16,1 1 0-16,3-2 0 15,-3-1-1-15,4-1-2 16,-4-3 1-16,1 0-7 16,1-3-79-16,2 0-5 15,-2 0-275-15</inkml:trace>
  <inkml:trace contextRef="#ctx0" brushRef="#br0" timeOffset="72536.37">11682 10961 385 0,'0'0'310'0,"0"0"-274"15,0 0-18-15,0 0-18 16,0 0-9-16,0 0-251 16</inkml:trace>
  <inkml:trace contextRef="#ctx0" brushRef="#br0" timeOffset="112902.78">22696 15320 9 0,'0'0'27'16,"0"0"-7"-16,0 0-19 15,0 0 3-15,0 0-4 16,0 0 0-16,0 0 0 16,0 0 6-16,24 12-4 0,-24-11 16 15,0-1 9-15,0 1-6 16,0-1 16-16,2 0-2 15,-2 0 8-15,0 0-11 16,0 0 10-16,0 0 4 16,1 0-24-16,-1 0 15 15,0 0-13-15,0 0-17 16,0 0 5-16,0 0-4 16,0 0-6-16,0 0 11 15,0 0-13-15,0 0 0 16,0 0 0-16,0 2 3 15,0-1 2-15,-7 0 0 16,-2-1-4-16,-2 2 12 16,-1 1-10-16,-2-2 1 15,-6 2 8-15,1-2-11 0,-3 1 10 16,-1-2-5 0,2 1-4-16,-3-1 6 0,1 1-4 15,-3 1-4-15,3-1 2 16,0 1 3-16,1-1-3 15,-1-1-2-15,4 0 1 16,1 1 4-16,3-1-5 16,0 2 0-16,1-2-1 15,-2 0 6-15,0 1-10 16,-4 1 8-16,0-1-3 0,-2 2 10 16,-1 0-9-1,-1-2 7-15,-3 2-8 0,0 0 5 16,0-2 2-16,0 2-4 15,0 0 0-15,2 0-3 16,0 0 0-16,-2 0 0 16,2-2-2-16,1 1 11 15,-2-1-14-15,1 0 5 16,1 1 0-16,3-2 3 16,-1 1 0-16,3 1-3 15,0-1 0-15,-1 1 0 16,-1-2-1-16,0 1 1 15,-2 0 0-15,1 1-2 16,-3-1 2-16,1 0 0 16,-3 1 0-16,-1-1 0 0,1-1-3 15,0 0 5 1,0 3-2-16,0-2 1 0,2 1-1 16,-1-1 0-16,0 1 0 15,-3-1-1-15,-1-1 1 16,-2 1 0-16,-3-1 0 15,1 2 1-15,-2-2-1 16,4 0 0-16,-1 0-2 16,-2 0 3-16,-1 0-1 15,2 0 0-15,0 0 0 16,2 1 3-16,6-1-3 16,-3 0 0-16,2 0-3 15,1 0 4-15,-3 0-5 16,1 0 4-16,-5 0 0 0,0 0 1 15,-1 0-1-15,-5 0-1 16,-1 0 1-16,-5 0-6 16,5 0 1-16,1 0 2 15,3 3 3-15,1-2-4 16,0 1 4-16,1-1 0 16,-2-1 0-16,2 0-9 15,-1 0 7-15,0 0-1 16,3 0 3-16,1 0-3 15,1 0 2-15,0 0 1 16,3 0-3-16,-4 0 3 0,-5 0 0 16,1 0 0-1,-4 0-4-15,1 0 1 0,4-1 3 16,-3-2 0-16,0 0 0 16,-1 0-1-16,-2 3-1 15,-6 0 2-15,-5 0 0 16,-4 0 1-16,-4 0-1 15,6 3 0-15,1 3 0 16,4-4 0-16,3 3-1 16,5-1 1-16,4-1 0 15,3-2 0-15,-1 1 3 16,1-2-3-16,-2 0 1 0,-3 0 2 16,1 0 5-1,-5 0-8-15,3 0 3 0,0 0-7 16,3 0 4-16,2 0 0 15,-2 0 0-15,0 0 1 16,-2 0-3-16,-1 0 2 16,-5 0 0-16,-6 0 2 15,-5 0-2-15,2 1 0 16,1 3-1-16,3 1-4 16,4-1 3-16,5-1-4 15,3 0 1-15,6-2-1 16,2-1 10-16,6 0-4 15,4 0 0-15,4 0-1 16,7 0 1-16,4 0 0 16,3 0 1-16,1 0 5 0,0 0-4 15,0 0-2-15,0 0 0 16,0 0-1-16,0 0-4 16,0 0 5-16,3 1 0 15,6 2 2-15,-2-1-2 16,2 2 0-16,2-3-4 15,0 2-80-15,2-3-355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21T08:04:45.7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11768 6427 30 0,'0'0'12'0,"0"0"5"15,0 0 17-15,0 0 11 0,0 0-15 16,0 0-9-1,0 0-18-15,0 0 43 0,-31 0-30 16,29-1-14-16,1 1 4 16,-1-2-5-16,1 2-1 15,-1-2 0-15,2 0 3 16,-1 1-1-16,1-1-2 16,0 2 0-16,0 0-4 15,0 0 4-15,0-1-10 16,0 1-5-16,0 0-18 15,0 0 2-15,0 0-16 16,0 0 26-16,1 3 20 0,4 2 1 16,-1 3-1-16,4 0 1 15,0-1 0-15,0 0 0 16,-2 2-1-16,0-4 1 16,-3 1 6-16,1-2-5 15,-1-3 2-15,-1 1-1 16,-1-1 0-16,1-1 0 15,-1 2-2-15,1-2 0 16,1 0 9-16,3 0-3 16,3 0 3-16,10 0 20 15,8-12-16-15,9-6-2 16,10-6-8-16,8-6-2 16,6-2 6-16,4 0-7 15,-3-1-9-15,-10 7-16 16,-11 3-11-16,-10 6 28 15,-6 4-19-15,-7 5-16 0,-5 2 8 16,-4 2 14-16,-5 2 17 16</inkml:trace>
  <inkml:trace contextRef="#ctx0" brushRef="#br0" timeOffset="5633.48">30089 7299 1 0,'0'0'6'15,"0"0"1"-15,0 0-5 16,-83 0 1-16,54 0 0 15,1 0-2-15,-3 0 4 16,3 0-5-16,0 2 0 16,3-1 3-16,1-1-3 15,2 2 0-15,4-2 0 0,-2 0 1 16,4 0 2-16,-3 0-3 16,-1 0 1-16,2 0 1 15,0 0-2-15,2 0 0 16,0 1 1-16,-1 0 2 15,-2 1 0-15,-1-2 0 16,2 0-2-16,-4 0 10 16,3 0-8-16,1 0 0 15,-3 0 3-15,-1 1-5 16,0 5 4-16,-1 0-5 16,-3-1 0-16,3 1 1 15,-2-2 0-15,0 0-1 16,0-2 1-16,0 1 0 0,1-2 8 15,1 0-9 1,1 1 0-16,0 1 2 0,-1-3-2 16,-1 2 0-16,-1 0 0 15,-2-2 4-15,-1 1-2 16,-1-1-2-16,-2 0 0 16,-3 0 6-16,-1 0-6 15,1 0 0-15,1 0 1 16,2 0 2-16,2 0-3 15,1 0 0-15,-2 0 0 16,0 0 2-16,-1 0 0 16,-3 0-1-16,-2 0-1 0,-3 0 2 15,2-1 0-15,3 1-2 16,1 0 0-16,0 0 2 16,2 0-2-16,2 0 0 15,1 0 0-15,0 0 2 16,-1 1 1-16,-3 0-3 15,-3 2 0-15,-1-1 0 16,-1 0 0-16,0 0 0 16,3 1-1-16,1 0 1 15,3-1-1-15,2 3 1 16,1-2 0-16,3 1 2 16,-5 0 1-16,2 0-3 15,-2 1 0-15,-4 0 0 16,-5 1-2-16,-8 0 2 15,0-1 0-15,-5-2 2 0,2 1-2 16,1-2 0-16,2-1 0 16,1 0 1-16,1 1-4 15,2-1 3-15,-2 1 0 16,1-1 4-16,1 0-4 16,-2 2-1-16,-1 1 1 15,-2 1 0-15,-3 0-4 16,1 2 3-16,2-1 1 15,6-2 2-15,4 1 0 16,1-1-2-16,4-1 0 16,-1 2 1-16,4 0-2 15,-3 0-1-15,-1 2 2 0,-2 0-1 16,-4 2 4 0,2-1-3-16,-1 0 0 0,1 2 1 15,-2-2 0-15,1-1-1 16,3-2 0-16,-1 1-2 15,2-2 3-15,0 1-1 16,1-1 0-16,-2 0 1 16,0-1-1-16,-1 1 0 15,-1-1 0-15,-2 1 4 16,3 0-2-16,-1-1-2 16,1 1 1-16,5-1 0 15,-1 1 6-15,1 0-1 16,0 1-4-16,-4-1 7 0,1 0-9 15,1 2 0 1,0-2 4-16,2 0 2 0,1 1-5 16,5-2 0-16,1-1-1 15,3 1 12-15,0 2-12 16,0-1 0 0,0 0 2-16,-1 0 5 0,-2 2-1 15,0-2-4-15,2 0 0 16,-5 2-2-16,0-1 2 15,2 2-2-15,-3-1 5 16,2 0-3-16,2-2 3 16,3 0-5-16,2 0 0 0,-2 1 5 15,0-2-1-15,-1 1-4 16,-3 0 2-16,-2 0 0 16,1 2-2-16,-1-3 0 15,3 1 0-15,2-1 1 16,0 0-1-16,2-2 0 15,-3 0 2-15,-3 2-1 16,-5-1-1-16,-2 0-1 16,-1 1 1-16,1 0 4 15,5-2-4-15,2 1-1 16,5-1 1-16,3-1 3 16,2 2-2-16,-1-1-1 15,-2-1 0-15,0 1 2 16,-5 1-2-16,2 1 0 15,3-2 0-15,2 0 1 0,0 1-2 16,7-1 0-16,1-1 1 16,3 2 6-16,3-2-4 15,-1 0-2-15,2 0 11 16,2 0-2-16,-1 0 0 16,1 0-9-16,0 0 0 15,0 0 0-15,0 0 0 16,0 0-6-16,0 0 2 15,0 0 2-15,0 0-3 16,0 1-6-16,0 1-10 16,0 0-18-16,3 4-29 15,22-3-26-15</inkml:trace>
  <inkml:trace contextRef="#ctx0" brushRef="#br0" timeOffset="11998.14">19138 9353 51 0,'0'0'50'0,"0"0"2"16,0 0-24-16,6-90 14 15,-6 72-17-15,0 4 2 0,0 3-16 16,0 1 11-16,0 1-7 15,0 1 6-15,-6 3 24 16,2 0-39-16,-2 3-1 16,0 2-5-16,-2 0 3 15,1 0-2-15,-2 9-1 16,0 14 0-16,-6 8 0 16,0 11 2-16,-3 13 2 15,-1 10 7-15,-2 11-8 16,2 10 19-16,4 6-15 15,-2 5-7-15,4 5 14 16,-5 0-6-16,-2 4 4 16,-3 2-7-16,-1-3-4 0,2-5 8 15,6-8-9-15,7-8 0 16,5-6 1-16,4-8-1 16,0-5 0-16,0-10-1 15,0-7 6-15,0-8-5 16,0-9 0-16,0-9-5 15,0-6-2-15,0-6-46 16,0-4-38-16,4-2 13 16,2-4-89-16</inkml:trace>
  <inkml:trace contextRef="#ctx0" brushRef="#br0" timeOffset="13152.28">19019 9085 4 0,'0'0'2'0,"-81"0"9"0,31 0 0 16,-7 0 0-16,-4 0 1 15,-9 0 1-15,-11 0 1 16,-10 1 6-16,-10 2-13 16,-12 0 6-16,-4 2 11 15,-7 2-16-15,-9 2 2 16,-7 5-7-16,-9 3 2 16,-11 1 7-16,-1 3-11 15,1 0 0-15,1 3 2 16,7 2-3-16,-3 1 0 15,-7 1 0-15,-8 2 0 16,-17-2 4-16,-3 0-4 16,5 0 0-16,18 0 2 0,14 0-1 15,12 1-1-15,3-2 3 16,-8-1-3-16,-13 1 0 16,-13-1 0-16,-4 0 0 15,4 3 6-15,14-2-4 16,14-2 3-16,12-1 5 15,4-4-5-15,1-6-3 16,-3-1-2-16,-1-4 0 16,-2-2 4-16,-3 2-4 15,5-1-4-15,3 2 2 16,4 4 1-16,5 5-1 16,-4 0 1-16,-3 1 1 0,-3-6-5 15,2-4 1 1,2-7 2-16,7-3 0 0,8 0-4 15,14 0 5-15,7-4-14 16,7 2 15-16,-5 2-4 16,-5 0 3-16,-5 0 1 15,-9 0 0-15,-3 4 1 16,-4-1-5-16,-2-3 4 16,1 0 0-16,7 0 3 15,5 0-3-15,11 0-3 16,11-7-9-16,5 0 5 15,6 1 7-15,0 2 3 16,-3 4-3-16,-1 0 8 0,-3 0-8 16,-1 0 0-16,3 0 6 15,4-1 2-15,3-2-3 16,2-3-5-16,3-1 0 16,-2-1 0-16,1 1 2 15,3 0-2-15,5 0 0 16,8 1 0-16,5 1 0 15,6-3 0-15,3-2 0 16,2-2-4-16,4-2 4 16,5-2-12-16,2-1-22 15,4 2 11-15,5 2 12 16,1-1-24-16,8 0-26 0</inkml:trace>
  <inkml:trace contextRef="#ctx0" brushRef="#br0" timeOffset="15281.97">12247 10727 12 0,'0'0'39'16,"0"0"-9"-16,0 0 23 15,0 0-31-15,0 0 10 16,0 0-7-16,0 0 4 15,-30 0-2-15,30 0-14 16,0 0 22-16,-2-3 5 16,2 0-9-16,-1 0 5 0,-1 1-12 15,0-3 7-15,0 2-1 16,-4 1 1-16,-9 2-15 16,-18 0-16-16,-23 2 4 15,-29 18-1-15,-15 7-3 16,-9 5 0-16,10 0 3 15,8-1-1-15,15-5-4 16,15-3 2-16,15-4 0 16,16-7-4-16,16 0 4 15,13-4-21-15,2-3-66 16,34 1-80-16,14-6 41 16</inkml:trace>
  <inkml:trace contextRef="#ctx0" brushRef="#br0" timeOffset="15497.2">12153 10836 187 0,'0'0'100'0,"0"0"-54"15,-182 17-41-15,39 18 48 16,-17 12-44-16,8 3-3 0,25-5-6 16,33-18-195-1</inkml:trace>
  <inkml:trace contextRef="#ctx0" brushRef="#br0" timeOffset="16465.2">17870 10861 7 0,'0'0'16'0,"0"0"0"16,0 0 21-16,0 0-9 15,0 0-6-15,0 0 19 16,-67-15-10-16,46 12 8 16,-9-3 3-16,-13 1-7 15,-17 0-12-15,-18 1-23 16,-20 4 2-16,-9 0 6 16,-5 0-8-16,9 3 0 15,16 10 0-15,20 1-3 16,18 0-13-16,18-2-76 0,16-2 0 15,15-1-8-15</inkml:trace>
  <inkml:trace contextRef="#ctx0" brushRef="#br0" timeOffset="16696.12">17574 10936 203 0,'0'0'21'0,"0"0"-3"15,0 0 35-15,0 0 14 16,0 0-38-16,-117 0-18 16,6 7 0-16,-28 10-4 15,-30 10-7-15,-21 5-63 16,-16-1-188-16</inkml:trace>
  <inkml:trace contextRef="#ctx0" brushRef="#br0" timeOffset="20836.16">8198 12914 23 0,'0'0'15'0,"0"0"15"0,0 0 21 15,0 0-27 1,0 0 0-16,0 0 28 0,0 0-7 16,0 0-24-16,-2-13-5 15,2 12-11-15,0 1-5 16,0 0-5-16,0 0 5 15,0 0 10-15,0 10-10 16,5 6 1-16,5-1 1 16,-2 5 1-16,-1 1 8 15,1 0-3-15,2 2-2 16,-4-2 8-16,5-3-13 16,-4-2 10-16,0-7-3 15,-2-3 3-15,1-2 18 16,3-2-18-16,12-2-3 15,10 0 32-15,21-19-15 0,14-16-18 16,10-10-5-16,3-10 0 16,4-3-1-16,-2 0-1 15,3-1 0-15,-1-3 9 16,1 1-9-16,7 7 0 16,3 4-2-16,0 11 8 15,-6 6-10-15,-5 6 4 16,-6 9-15-16,-9 2-71 15,-14 2-141-15</inkml:trace>
  <inkml:trace contextRef="#ctx0" brushRef="#br0" timeOffset="27876.6">17334 14520 18 0,'0'0'4'16,"0"0"-4"-16,0 0-12 15</inkml:trace>
  <inkml:trace contextRef="#ctx0" brushRef="#br0" timeOffset="34094.81">27441 16298 49 0,'0'0'58'15,"0"0"-39"-15,0 0 22 16,0 0 20-16,0 0-41 16,0 0-5-16,0 0 50 15,0-4-6-15,0 3-22 16,1 1-9-16,-1 0-4 15,0 0 9-15,0 0-14 16,0 0-9-16,0 0 11 0,0 0-13 16,0 0 15-16,0 0 9 15,0 0-3-15,2 0-6 16,-1 0-9-16,-1 0-10 16,2 0 13-16,-1 0-16 15,-1 0 0-15,0 0 12 16,0 0 1-16,0 0 9 15,0 0 9-15,-7 0-7 16,-17 0 19-16,-9 0-28 16,-3 0-13-16,-3-2 5 0,5-1-7 15,1 1-2 1,3 0 1-16,7 1 0 0,3 1 0 16,8 0 0-16,5 0-5 15,1 0-2-15,5 0-19 16,1 0-24-16,0 0-30 15,0 1-61-15,10 2-221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9-28T05:18:04.9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18388 7471 99 0,'0'0'12'16,"0"0"-4"-16,0 0-3 15,0 0-5-15,0 0 8 16,0 0 26-16,0 0 55 16,0 0-19-16,-2-19-19 0,2 17-4 15,0-1 2-15,0 2-28 16,0 0-1-16,0-1-14 15,0 2-4-15,0 0 3 16,0 0-3-16,0 0 2 16,0 0-4-16,0 0 0 15,0 0 3-15,0 0 1 16,0 0-4-16,0 0 13 16,-3 0-11-16,-4 0 6 15,-5 0-1-15,-2 0 14 16,0 0 19-16,-1 0-21 15,-3 0-4-15,-2 0-4 16,-7 0 9-16,-1 0 4 16,-2 0-11-16,-1 0-6 0,-2 0 2 15,0 0-9-15,0 0 0 16,2 0 0-16,0 0 0 16,1 0 2-16,1 0-2 15,0 0 0-15,-3 0 3 16,-4 0-3-16,-3 0 0 15,0 0 0-15,-2 0 1 16,-2 0-1-16,1 0 0 16,-4-3 0-16,1 1 4 15,-1-1-1-15,-2-1-3 16,-1 1 0-16,3-1 0 0,-3 1 0 16,4 0 2-16,-1 0-1 15,4 3 4-15,0 0-5 16,2 0-1-16,2 0 1 15,3 0 0-15,2 0 7 16,1 0-6-16,3 0 0 16,-3 0 1-16,4 0 0 15,-3 0-2-15,1 0 0 16,0 0 3-16,-3 0 1 16,0 2-3-16,-1 1 3 15,-5-1 8-15,0 1-7 16,-4 0 4-16,-1 1-3 15,-5 0-6-15,2-1 9 16,2 0-5-16,-1-2-3 16,3 1 3-16,-5-2 0 0,0 0-4 15,-4 0 0-15,-2 0 1 16,2 0-2-16,0 0 2 16,3 0-1-16,5 0 2 15,2 1-2-15,1 2 0 16,2 0 0-16,-2-2 2 15,0 0-2-15,-2-1 0 16,1 0 0-16,-1 2-4 16,1-1 6-16,-3 1-4 15,0 2 2-15,-1 0 0 0,-2 0-1 16,2 4 1 0,3-3 0-16,2 2 0 0,0-1 0 15,-1-2 0-15,-4-1 0 16,-1-1 0-16,-8-2 4 15,-1 0-4-15,-4 0 0 16,-1 0-1-16,5 0 4 16,1 0-5-16,5 0 2 15,5 0 0-15,-1 0 0 16,2 0 0-16,-2 0 2 16,-3 0-3-16,-2 0 2 15,-3 0-2-15,-1 0-3 16,1 0 4-16,1 2-2 15,1 4 4-15,1-2-2 0,3 0 0 16,5 1 0-16,1-3 0 16,8 1-2-16,-2-2 1 15,0 1 1-15,-4-1 0 16,-5 1 1-16,-3-2-2 16,-4 1 1-16,-2 0 0 15,5 1 0-15,1-1 0 16,6 1-2-16,4-2 2 15,1 0 0-15,2 0 2 16,-1 0-2-16,0 0 0 16,1 0-1-16,-5 0 1 15,1 0-1-15,0 0 1 16,3 0 0-16,5 0-3 0,-1 0 6 16,4 0-6-1,3 0 1-15,1 0 2 0,3 0 1 16,4 0-1-16,0 0 4 15,2 0-4-15,-2 0-3 16,7 0 3-16,2 1 0 16,3 1 4-16,5-2-4 15,-2 0 0-15,2 0 0 16,0 0-1-16,0 0-4 16,0 1 0-16,0-1-1 15,0 1 6-15,4 1-2 16,5 1 2-16,2 0-1 0,2-2-23 15,4 0-165-15,0-1-156 16</inkml:trace>
  <inkml:trace contextRef="#ctx0" brushRef="#br0" timeOffset="8189.36">29482 7405 84 0,'0'0'36'0,"0"0"-22"16,0 0 44-16,0 0 6 15,0 0 3-15,0 0 16 16,0 0-34-16,2 12-25 0,-2-12-10 16,0-2 6-1,0 0 6-15,0-3-11 0,0 1 8 16,0 1 3-1,0-1 0-15,0 1 0 0,-2 0 1 16,-1 2-12-16,-3-2 12 16,-5-1-15-16,-5-2-9 15,-5 2 15-15,-1-2-17 16,-2 3 3-16,-1-1 1 16,-1 1-1-16,0 0 6 15,1 2-3-15,2-2 1 16,0 3 6-16,1-1-13 0,-1 1-1 15,-4 0 0 1,1 0 6-16,-4 0-6 0,0 0 0 16,2 0 0-16,-1 0 3 15,1 0-1 1,0 0-2-16,0 0 5 0,-5 0-3 16,-2 0 11-16,1 0 1 15,-3 0-13-15,-1 0 14 16,0 0-14-16,-1 0-1 15,1 3 2-15,-1-1 4 16,0 1 3-16,3 0-2 16,3 0-6-16,0-1 3 15,5 3 1-15,-1-2-5 16,3-2 2-16,-3 0 4 16,-2 1-1-16,-2-2-5 0,-4 0 0 15,-2 0 8-15,1 0-5 16,2 0-3-16,1 0 0 15,2 0 2-15,2 0-2 16,1 0 0-16,0 1 0 16,0-1 2-16,-1 0 0 15,0 0-2-15,-2 0 0 16,0 0 3-16,-1 0-3 16,-4 0 2-16,1 0-1 15,-5 0 6-15,0 0-6 0,3-3 1 16,0 1-2-1,0 0 4-15,1 2-4 16,-2 0 0-16,-2 0 0 0,0 0 2 16,2 0-1-16,0 0-1 15,3 0 0-15,-1 0 3 16,-1 0-6-16,-1 0 6 16,0 0 1-16,-2 0 2 15,-1 0-4-15,-1 0-2 16,-2 0 0-16,1 0-1 15,-2 0-1-15,0 0 2 16,-2 0 0-16,3 0 2 16,0 0-1-16,1 0-1 15,2 2 0-15,4 0 0 16,0 0 0-16,2-2 0 0,1 0 5 16,3 0-6-1,1 0 3-15,-4 0-2 0,-6 0 0 16,-7 0 0-16,-4 0-1 15,4 0 1-15,0 0 0 16,9 0 1-16,7 0-1 16,3 0 0-16,5 0 0 15,-2 0 2-15,-1 0-4 16,-7 0 2-16,-4 0 0 16,-6 0 2-16,-7 0-1 15,-1 0-1-15,-1 0 0 16,0 0-2-16,3 0-2 0,4 1 4 15,0 1 0-15,6 1 3 16,1-1-3-16,4 3 0 16,0-2-1-16,-3-1 3 15,-6 4-3-15,-7-2 1 16,-8 1 0-16,-5 0 0 16,-1-2 1-16,5 0-1 15,9 0 0-15,6-2 0 16,8 2-3-16,5-2 3 15,5 1 0-15,1 0 3 16,2 1-3-16,0 0 0 16,-7 1 0-16,-2 0 1 15,-5 1-4-15,0-1 3 0,5 0 0 16,5 0-3 0,9-1 8-16,5 0-5 0,3-2 0 15,3 2-4-15,1-1 1 16,-3-1 3-16,0 2 0 15,-5 0 0-15,-2 1 2 16,-3 2-2-16,-3 0 0 16,4-2 1-16,6 0-5 15,6-3 4-15,5 1 0 16,3-1-2-16,0 1 1 16,0-1-4-16,0 0-10 15,-1 1-11-15,1-1 26 0,-2 1-5 16,-5-1 4-1,-5 0-5-15,-2 2 8 0,-3 0-2 16,1 0 0-16,0-1-2 16,4 1 2-16,2 0 0 15,4-3 0-15,1 1 0 16,4-1 2-16,-1 0-2 16,1 0 5-16,1 0-4 15,0 0 9-15,0 0-10 16,0 0 0-16,0 0 1 15,0 0 3-15,0 0-4 16,0 0 0-16,0 0 2 16,0 0-2-16,0 0 3 15,0 0 3-15,0 0 9 16,0 0-14-16,0 0 3 0,0 0-4 16,0 0 5-16,0 0-7 15,0 0 2-15,0 0 0 16,0 0-4-16,0 0 4 15,0 0 0-15,0 0 0 16,0 0-4-16,0 0 2 16,0 0 2-16,0 0-2 15,0 0-3-15,0 0-13 16,0 2-45-16,0 1-53 16,-3-3-155-16</inkml:trace>
  <inkml:trace contextRef="#ctx0" brushRef="#br0" timeOffset="31520.56">7670 8980 141 0,'0'0'83'16,"0"0"-27"-16,0 0 10 15,0 0 15-15,0 0-48 16,0 0 3-16,0 0 3 16,0 0-8-16,-8-27 72 15,8 24-53-15,0-1-22 16,0 1-14-16,0 2 4 0,0-1 3 16,0 1-11-16,0 0 11 15,0-1-8-15,0 1-11 16,0-1 5-16,3 2 0 15,3 0-6-15,2 0 4 16,0 0-3-16,0 0-2 16,4 9 1-16,-2-1 0 15,2 4-1-15,2 2 0 16,2 4 1-16,-2 3 3 16,2 2-2-16,-4 2-2 15,1 1 2-15,-1-2-2 16,-1 0 0-16,1-2-1 15,-3 0 1-15,0 0 1 16,-1-2-1-16,-3-3 0 16,1-2 0-16,2-3 1 0,0-5-2 15,1-3-1-15,-1-1 2 16,-2-3 0-16,1 0 0 16,-1 0 0-16,-1 0-2 15,1 0 0-15,-2-9-9 16,-1 0 10-1,3-4 1-15,-5-2-1 0,-1 0 3 16,0-1-2-16,0 0 1 16,0-1-1-16,0 3-1 15,0 1 1-15,-1 3 3 0,-2 0 7 16,2 3 6-16,-2 0 9 16,3 1-6-16,-2 1-3 15,1 0 1-15,1 1-3 16,-2 4 0-1,2-1 6-15,0 1-17 0,0 0 0 16,0 0-3-16,0 0-3 16,0 0-4-16,0 0 1 15,0 0 6-15,5 8 0 16,-1 2 0-16,3 1 0 16,-2 2 1-16,-2 1 1 15,0 2-2-15,0-1 0 16,-3-1 1-16,0-1-2 15,0 1 0-15,0-3 1 16,-9 4 5-16,-4-5-3 0,-2 1 0 16,-5-4-1-16,2 0 1 15,-4-3 6-15,4-3-7 16,2-1-1-16,-2 0 0 16,7 0 3-16,2 0-6 15,1-2 3-15,3-7-4 16,2 0 0-16,3-1-23 15,0 0-24-15,9 0-50 16,1 0-116-16,-4 2-219 16</inkml:trace>
  <inkml:trace contextRef="#ctx0" brushRef="#br0" timeOffset="33019.78">6008 9019 70 0,'0'0'172'0,"0"0"-131"16,0 0-1-16,0 0 27 16,0 0-1-16,0 0-43 0,0 0-2 15,0-15 13-15,1 12-22 16,-1 2 55-16,0-2-14 15,0 0-40-15,0-1 26 16,0 3-15-16,0-2-3 16,0 1 0-16,0 1-14 15,0-2 2-15,0 0-7 16,0 2 2-16,0-2 9 16,0 2-13-16,0-2 12 15,0 1 1-15,0 1-5 16,0 1 6-16,-3 0-8 15,-4 0-3-15,-5 0 13 0,-2 0-13 16,-5 0 10 0,-4 3-7-16,0 4-4 0,-1 0 18 15,5 0-13-15,-1 2-2 16,5-2 4-16,0 2-6 16,-1 0-2-16,7-1 1 15,1-1 6-15,4 2-4 16,1-1-4-16,0 1 0 15,3-4 1-15,0 3 1 16,0-3-4-16,0 0 2 16,4-1-2-16,5-2 2 15,2 1 0-15,2-1 1 16,1-1 5-16,3-1-6 16,5 0 0-16,4 0-1 0,3 0 2 15,-1 0-1-15,3 0 1 16,-4-3 1-16,0 2-3 15,-2-1 4-15,-7 2-3 16,-3 0 0-16,-4 0-2 16,-2 0 0-16,-1 2 2 15,0 5 0-15,1 0 0 16,0 2 0-16,0 3 0 16,-5 2-1-16,-2 3 2 15,-2 3-1-15,0 1 0 16,-6 1 0-16,-15 0 8 15,-1-2-6-15,-1-4-2 16,-4 0 1-16,2-5 3 0,0-1 5 16,1-3-6-1,7-3-1-15,-2-4 9 0,7 0-8 16,-1 0 3-16,4-2 1 16,3-11-3-16,1-1 2 15,2 0-6-15,3 0 1 16,0 4-6-16,3 0-8 15,12 1-34-15,4 5-34 16,0 0-37-16,4 1-163 16</inkml:trace>
  <inkml:trace contextRef="#ctx0" brushRef="#br0" timeOffset="34921.32">6430 9056 433 0,'0'0'55'16,"0"0"72"-16,0 0-11 16,0 0-34-16,0 0-11 15,0 0-8-15,4-55-15 16,-11 53-36-16,-8 2-3 15,1 0-9-15,-3 0 1 16,-3 0-1-16,4 1 0 16,2 6 1-16,4 0-1 0,4 1 0 15,6 2-1-15,0 1-2 16,0 1-4-16,0 1 7 16,3-3 0-16,6-3-2 15,1-2-5-15,-1-2 1 16,-1-3 3-16,2 0 1 15,-2 0 2-15,-1 0 0 16,1-3 2-16,0-7-1 16,0-2 4-16,1 2-3 15,1 0-2-15,-5 2 0 16,-1 3 6-16,-1 1-7 16,0 2 1-16,0 1 0 0,2 1-5 15,5 0 3-15,4 0 1 16,2 5 0-16,-1 2 0 15,0 1 0-15,-6-1 1 16,0-2 0-16,-5 0 0 16,1-4 1-16,-1-1-1 15,-1 0 0-15,0 0 4 16,-1 0-2-16,-2-10-2 16,1-3 3-16,2 1 0 15,0 2-2-15,2 0-1 16,2 3 0-16,3 2-3 15,-2 2-1-15,0 1 4 16,2 2 0-16,-1 0-4 0,0 0 2 16,0 3 2-16,3 4-2 15,-6-1-1-15,0 1 2 16,-5-3 1-16,2 0 0 16,-3-3-1-16,0 1 3 15,2-2-2-15,-2 0 0 16,1 0 5-16,-1-3 1 15,3-7-6-15,-3 1 4 16,3-3-5-16,0 4 1 16,0 2-5-16,3 2 4 15,2 2-3-15,-1 2-3 16,5 0 7-16,-2 0 0 0,2 0 2 16,2 3-1-1,-5 3-1-15,4 0 0 16,-4-1-2-16,0 0 2 15,-2-1 0-15,-5-3 0 0,-1-1 0 16,-1 0 5-16,0 0-5 16,0 0 3-16,0-3 6 15,0-8-10-15,0-3 1 16,0 0 0-16,0 1 1 16,3 3-1-16,3 3-1 15,0 3 1-15,2 2-11 16,2 2 10-16,-1 0-1 15,-1 0 2-15,-1 3-2 0,-1 3 2 16,0 2 0 0,0 1 0-16,0 1-3 0,0 0 3 15,-3 1 0-15,1-2 1 16,-1-2-3-16,-1-2 3 16,2-1-1-16,-4-1 0 15,0-3 1-15,0 0-5 16,0 0 7-16,0 0-3 15,0 0 13-15,-4 0-11 16,-4-10-2-16,-2-1 0 16,-2-2 8-16,3-2-8 15,-4-3 1-15,4 0 6 16,-2 2 0-16,1-3-3 16,5 2-4-16,4 0 0 0,1 3-2 15,0 4 1-15,0 1 1 16,6 3 0-16,4 3-2 15,5 0 0-15,6 0 2 16,-1 2-1-16,2 1-3 16,-3 0 4-16,-4 0 0 15,-2 0 0-15,-2 0-4 16,3 9 3-16,-1-1 1 16,-4 2 0-16,-6 2-2 15,4 2 2-15,-7-1 0 16,0 1 1-16,0-2-2 15,0-5 6-15,0-1-5 16,0-5 0-16,0-1 3 0,3 0-2 16,5 0 0-1,2-9 0-15,8-9 0 0,0-3-1 16,1-3 0-16,-1 0-1 16,-3 0-1-16,-3 1 2 15,-2 5 1-15,-2 1 8 16,-5 4 5-16,-3 3-2 15,0 5 5-15,0-1 2 16,0 2-19-16,0 1 13 16,0 0-10-16,-3 2-1 15,-3 1-2-15,1 0 3 16,-2 0-3-16,3 0 0 0,-2 2-9 16,3 7 8-1,-2 2-3-15,4 4 4 0,1-1-3 16,0 1 3-16,1 2 0 15,11-3 0-15,6 0-3 16,3-2 3-16,0-2 0 16,4-5 0-16,-1-1 2 15,-3-2-1-15,3-2-1 16,-3 0 0-16,1 0 1 16,-2-9-2-16,0-3 2 15,-2-3-1-15,-3 0 7 16,-6 2-5-16,-2 0 0 15,-4 2-1-15,-3 2 5 16,0 0-1-16,0 2-1 16,0 1-2-16,-13 2-2 0,-2 1 0 15,-1 3-6-15,-4 0 3 16,-2 0-4-16,6 3 1 16,2 4 6-16,5 3-2 15,9 0 0-15,0 2-5 16,0 2 2-16,15 0 4 15,7 1 1-15,7-2-3 16,-1-2 4-16,6-4-1 16,-1-3 0-16,5-2-34 15,2-2-36-15,6-7-168 16</inkml:trace>
  <inkml:trace contextRef="#ctx0" brushRef="#br0" timeOffset="35083.36">8079 8936 487 0,'0'0'26'0,"0"0"-14"16,0 0-10-16,0 0-2 15,0 0-288-15</inkml:trace>
  <inkml:trace contextRef="#ctx0" brushRef="#br0" timeOffset="48017.57">14455 14294 311 0,'0'0'13'0,"0"0"-13"16,0 0-3-16,0 0 1 16,0 0 2-16,0 0 11 15,0 0-3-15,0 0 18 16,21 11-7-16,-17-9-14 15,1-1 2-15,1-1 20 16,0 0-7-16,-2 2-1 16,-1-2-4-16,0 0 3 15,-3 1 9-15,0-1-9 16,0 0 36-16,0 0 15 16,0 1-28-16,-12 1 6 15,-10-1-25-15,-11 2-9 16,-10 0-3-16,-2 0-9 0,-1 1-1 15,-5 0 0-15,3 2-42 16,-1 0-197-16,-2-3-172 16</inkml:trace>
  <inkml:trace contextRef="#ctx0" brushRef="#br0" timeOffset="48541.28">12326 14416 275 0,'0'0'90'16,"0"0"-46"-16,0 0-4 15,0 0-11-15,0 0 7 16,0 0 9-16,0-5 33 15,-1 5 4-15,-10-1 1 16,-11 1-25-16,-14 0-39 16,-21 0-16-16,-22 0-6 15,-25 11-5-15,-16 2-364 0</inkml:trace>
  <inkml:trace contextRef="#ctx0" brushRef="#br0" timeOffset="71503.95">30361 17512 135 0,'0'0'85'0,"0"0"-35"16,0 0-15-16,0 0-1 16,0 0 53-16,0 0-45 15,0 0-30-15,0 0 6 0,-26-36-7 16,25 36 19-16,1 0-2 15,0 0-7-15,0 0 14 16,0 0-8-16,0 0-17 16,0 0 7-16,0 0-16 15,0 0 6-15,0 0-7 16,0 0 0-16,-3 0 0 16,-2 0 0-16,-3 0 5 15,-3 0 9-15,-4 0-4 16,-3 0 5-16,-3 2 0 15,-1-1-10-15,-4 0 13 16,-2 1-6-16,-2-2-8 16,-3 1 5-16,-1-1-6 15,3 0 0-15,-4 2-3 0,0-2 2 16,-3 0-4-16,-3 0 4 16,-2 3-2-16,2-1 2 15,-1 3 0-15,1-1-2 16,-1 0 0-16,-5-1 1 15,1 1-1-15,0 1 0 16,-2-1 0-16,6-3 3 16,1 1-3-16,2-1-2 15,5 0 0-15,-1 1 4 16,2-2-5-16,0 3 3 16,-1-3 0-16,-6 0 0 15,1 0 2-15,-3 0-3 0,1 0 1 16,3 0 0-16,3 0 1 15,2 0-1-15,3 0 0 16,0 0 0-16,2 0-1 16,-2 0 1-16,-3 0 0 15,-1 0-3-15,-1 0 2 16,2 0 1-16,-1 0-3 16,-3 0 1-16,0 0 0 15,-1 0 1-15,4 0-3 16,4 0 0-16,6 0 4 15,8 0 1-15,3-3 1 16,5 1-4-16,3 2 2 16,1-1 0-16,1 1 0 0,0 0 2 15,0 0-2-15,0 0 0 16,-1 0 2-16,-1 0-2 16,1 0 2-16,-1 0-2 15,4 0 0-15,1 0-8 16,0 0 4-16,0 0-20 15,0 0-64-15,10 0-59 16,4 0-162-16</inkml:trace>
  <inkml:trace contextRef="#ctx0" brushRef="#br0" timeOffset="75127.42">28007 17478 384 0,'0'0'10'0,"0"0"5"15,0 0-14-15,0 0 3 16,0 0-2-16,0 0 31 16,0 0-2-16,-41-10 0 15,29 8 11-15,-3 1 6 16,2-1-12-16,-5 2 1 16,0 0-18-16,-5 0-6 15,-3 0 4-15,-4 0 2 0,-4 0-7 16,-2 0 3-16,-6 0-11 15,3 0 1-15,0 0-4 16,0 0 0-16,-1-1 2 16,2 0 1-16,-3 1-3 15,1-2 3-15,1 2-4 16,-1-1 0-16,-1 1-1 16,-3 0 3-16,-1 0-2 15,-4 0 0-15,-8 0 3 16,-1 0-3-16,-3 0-1 15,3 0 0-15,5 0 1 16,3 0 0-16,2 0-2 16,3 0-2-16,-1 0 3 15,0 0 0-15,-5 1-1 0,-3 2-2 16,-3-2-3-16,-1-1 2 16,0 0 2-16,2 0-6 15,3 0 1-15,2 0 7 16,4 0-2-16,2 0 1 15,-1 0 0-15,-1 0 0 16,0 0 2-16,-3 0-5 16,0 0 1-16,-4 0 1 15,0 0-9-15,-1 0 1 16,0-2-2-16,3-1-8 16,4 0 16-16,2 2-1 15,2-1 3-15,0 1-1 16,1-2 4-16,2 0 0 0,1 0-1 15,6 3 4-15,-1-2-1 16,0-1-1-16,-1 0-2 16,-3 2 1-16,-3-5 0 15,2 3-2-15,-1-1 0 16,0 1 2-16,4 2-1 16,-2-2 7-16,-3 3-6 15,-1 0 0-15,-8 0 1 16,-4 0 0-16,-7 0-1 15,-4 0 0-15,-2 0-2 16,-3 0 3-16,-1 0-1 16,-2 0 0-16,0 0 0 15,-3 0-1-15,1 0 1 0,-2 0 0 16,0 0 1-16,1 0 0 16,2 0-1-16,-4-3 0 15,3-1-1-15,0 1 1 16,0-4 0-16,0 1 0 15,1 2 0-15,-2 1 0 16,2-3-4-16,0 2 4 16,-2 0-8-16,1 0 7 15,-5 2-9-15,-2-5-13 16,0 5 20-16,-1-4-3 16,0 0 3-16,1 2 0 15,2 0 0-15,1 1 3 0,3 2 0 16,1-1 0-16,-1 1-3 15,-4-2 6-15,5-1-7 16,0-2 4-16,6-1-4 16,1 0 2-16,-2-2 2 15,0 2 0-15,1 2-4 16,-1-2 4-16,-1 2 0 16,-1-3 0-16,-6 1-4 15,3 0 4-15,-3 0 0 16,1-2 1-16,-1 2-2 15,-3-1 6-15,1 1-10 16,4 1 5-16,5-1-2 16,4 1 2-16,-2 1 1 15,1-1 1-15,-1 2-2 16,-1-2 0-16,-3 4 0 0,-1 0-3 16,0-1 3-16,-2 3 0 15,1-1 0-15,3 0 0 16,4 1 1-16,2-3-1 15,3 1 0-15,3 1 0 16,0-3 0-16,6 2-2 16,1 2 2-16,3-1 0 15,3-1 3-15,-2 1-3 16,-1 1 0-16,-3 0-6 16,2-4 9-16,0 1-3 0,1 0 1 15,-1 0 1-15,1-1-2 16,0 1 1-16,-1 3-1 15,0-3 0-15,-2 2 0 16,-1 1 0-16,-2 0 0 16,2 0 3-16,-1 0-5 15,0 0 6-15,-2 0-4 16,1 0 0-16,4 0 1 16,5 0-1-16,2 0 3 15,5 0 1-15,0 0 6 16,-1 0-8-16,0 0-1 15,-1 0 5-15,0 0-6 16,-2 0 20-16,0 0-20 16,-2 0 6-16,0 0 4 15,-2 0-9-15,-1 1-1 0,-2 2 0 16,2-3 3 0,-1 1 0-16,0-1-3 0,6 2 7 15,-1-1 8-15,4 1-7 16,-2-2-4-16,2 0-1 15,1 1 2-15,5-1-5 16,4 3 0-16,-1-3 0 16,0 0 1-16,-1 0 2 15,1 0-1-15,5 0 0 16,4 0 0-16,6 0-2 16,2 0 0-16,-1 0 5 15,1 0-7-15,-2 0 2 0,-3 0 0 16,0 0 0-16,-5 0-2 15,-6 0 2-15,-2 0 0 16,-2 0 0-16,5 1 2 16,4 4-1-16,6-1-2 15,0 0 1-15,2-1-6 16,2 1 2-16,-1-1-12 16,5 1 8-16,1-2 5 15,6-1-3-15,1 1 6 16,4-2-1-16,-1 0-25 15,2 1-40-15,0-1-22 16,0 0-66-16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21T08:06:49.5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27050 4355 1 0,'0'0'36'16,"0"0"13"-16,0 0 2 15,0 0-8-15,0 0 5 16,0 0 5-16,0 0 9 16,0 0-30-16,-1 1-10 15,-1-1-22-15,1 0-3 16,1 1 3-16,-2-1 0 15,2 2 0-15,0-2 3 16,-1 0-2-16,-1 0 8 16,1 0-7-16,-3 0 4 0,4 0 5 15,0 0-4-15,-3 0 0 16,2 0-1-16,-2 1 2 16,0-1 14-16,-3 0 1 15,3 0 4-15,-3 0 3 16,2 0-17-16,-2 0-2 15,-3 0 2-15,3 0-9 16,-2 1 12-16,1-1-11 16,-2 0-1-16,2 0 6 15,-2 0-4-15,-1 0 0 16,0 2 8-16,1-2-8 16,-1 1 2-16,-2-1-8 0,-3 2 0 15,-3-2 6-15,0 1-5 16,-4 0-1-16,2-1 6 15,1 2-5-15,1-1 5 16,3 2-6-16,-1 0 0 16,2 0 8-16,-1-1-7 15,3 0 1-15,1-1-2 16,-1 1 0-16,-2-1 12 16,-1 0-12-16,2 1 1 15,-4-1 4-15,5 2-2 16,-4 0-3-16,2-2 0 15,-2 2 3-15,1 0-3 0,0 0 0 16,0-2 0 0,-1 2 2-16,1-1-2 0,-1-1 0 15,-1 1-2-15,-2 0 4 16,1 0-1-16,0-1-1 16,2 1 0-16,1-1 1 15,0 1-1-15,3-1 0 16,0 0-2-16,-3 1 5 15,3-2-3-15,-3 1 0 16,3 2 0-16,-3-2-1 16,2-1 1-16,-3 2 0 15,-1-2 0-15,2 1 1 16,0 1-1-16,0-2 0 0,3 1 0 16,-3 0 1-1,-1 1-1-15,-2-1-1 0,0 1-1 16,-4 0 2-16,0 1-1 15,-1-1 1-15,-1-1 0 16,2 0 0-16,0 1 2 16,2-1-1-16,-1 2-1 15,1-3 1-15,-2 1 0 16,0-1-1-16,1 0 0 16,0 0 0-16,-1 0 2 15,0 0 0-15,-2 0-2 16,1 2 1-16,-4-1-4 0,1 2 3 15,0-2 0 1,1 1 1-16,4-2-1 16,0 0-1-16,2 0-1 0,-1 0 2 15,2 0 0-15,2 0 0 16,-2 0 0-16,3 0 4 16,-4 0-1-16,-2 0-3 15,0 1 1-15,-2 1-1 16,3 0 6-16,-1-2-6 15,1 2 0-15,-2-2 2 16,1 1 3-16,0-1-5 16,-3 0 6-16,1 0-5 15,-1 2 8-15,1-1-9 16,1-1 0-16,0 0 2 16,2 2-2-16,1-2-1 0,-1 0 0 15,4 1 2-15,-2-1 0 16,1 1-1-16,-3 1 0 15,0-2 2-15,1 1-2 16,-2-1 0-16,3 0 1 16,-1 0 0-16,1 0 8 15,3 0-8-15,-1 0 3 16,-1 0 5-16,-1 0-8 16,-1 0 0-16,-2 0-1 15,0 0 0-15,-1 0 2 16,2 0-2-16,1 0 0 15,2 0 6-15,0 0-6 0,3 0 0 16,-2 0-2 0,1 0 5-16,-2 0-3 0,2 0 0 15,-2 0 0-15,1 0 1 16,-3 0-1-16,1 0 0 16,2 0 1-16,-2 0-1 15,1 0 5-15,1 0-5 16,0 0 1-16,-2 0 14 15,3 0-15-15,-3 0 3 16,4 0 4-16,3 0-4 16,0 0 9-16,4 0-11 15,-2 0 9-15,4 0 11 16,1 0-9-16,2 0 5 0,1 0-1 16,-2 0-7-1,1 0 5-15,-1 0-13 0,2 0-1 16,-1 0 12-16,0 0-10 15,0 0-1-15,2 0 3 16,-1 0-1-16,-1 0-2 16,2 0-1-16,0 0 1 15,0 0-3-15,0 0 6 16,0 0-5-16,0 0 2 16,0 0-2-16,0 0 0 15,0 0-10-15,0 0-25 16,3 0-93-16,12 0-99 15</inkml:trace>
  <inkml:trace contextRef="#ctx0" brushRef="#br0" timeOffset="25714.87">14571 8691 62 0,'0'0'56'0,"0"0"-17"15,0 0 55-15,0 0-65 16,0 0-27-16,0 0-1 0,0 0 4 16,0 0 6-16,0 1 3 15,0-1 11-15,0 0 26 16,0 0-14-16,0 0-3 16,0 0-6-16,0 0-8 15,0 0-1-15,0 1-4 16,0-1-12-16,0 2 14 15,-6-1 29-15,-4 2-15 16,-2-1-5-16,-3 0-6 16,0 0 1-16,-1-1-10 15,-4 1-3-15,-2-1 12 16,-1 1-16-16,-3-1 2 16,-6 2 3-16,-2-2 2 0,-3 1 5 15,1 1-5 1,0-1 0-16,2 3 10 0,3-4-12 15,2 2 0-15,2 0 1 16,-1 1-4-16,3-1 0 16,-1 0-6-16,-1 1 0 15,-1-2 5-15,0 1-5 16,-4 1 0-16,1-1 3 16,0-1-2-16,1-1 7 15,2 0-8-15,-1 1 0 16,1-2 8-16,-2 1-8 15,0-1 0-15,-1 2 6 16,-2-1-5-16,0 2 3 0,-1-2-4 16,-2 1 0-16,-1-1 3 15,0 0 1-15,1-1-4 16,-2 2 8-16,2-1-1 16,-1-1 9-16,-4 2-7 15,3-2-7-15,-1 0 11 16,3 0-10-16,4 0-3 15,-1 0 5-15,6 0-4 16,-1 0 2-16,-1 0-3 16,-1 0 0-16,-1 0 3 15,-2 0-3-15,-4 0 0 16,1 1 0-16,-1 1 5 0,-2-2-5 16,0 0-1-1,-1 0 1-15,1 0 15 16,-1 0-15-16,-3 0 4 0,4-2 4 15,-3-4-2-15,1 2 0 16,-1 0-6-16,0-2 0 16,-1 1 4-16,1-1-4 15,3 3 0-15,2 1 3 16,10-2 0-16,-2 1-2 16,3 0-1-16,-4-1 0 15,-5 1-1-15,-3 0 1 16,2 0 0-16,0 3 0 15,2-1 1-15,1 1-1 16,3 0-2-16,0-2 2 16,2 1-2-16,0 0 2 0,-4-2 0 15,1 3 0-15,0-2 0 16,-1 1 0-16,1 1-4 16,1 0 4-16,0 0 5 15,1 0-5-15,0 0 0 16,-2-2 2-16,0 0-1 15,-1-1-2-15,-2 0 1 16,1 0 0-16,0 0 0 16,0 0 0-16,0 2-1 15,1-2 1-15,-4 0 1 0,-3 0 0 16,0 0-1 0,0-1 0-16,-2 0 4 0,5 0-4 15,3 0-1-15,3 1 1 16,2 0 0-16,0 2 2 15,-2-2-2-15,2-1 0 16,-4 1 5-16,-2-1-5 16,-2 0 0-16,-4-1 2 15,-5 0 1-15,2-1-3 16,2 3 0-16,3 0 0 16,2 2 0-16,8 1 0 15,-1-2-1-15,2-1 1 16,-1 2 5-16,-4 1-1 15,1-1-4-15,0 1 2 16,-2 0 2-16,-1 0-4 0,3 0-1 16,1 0 1-1,0 0 0-15,6-2 4 0,-3 2-4 16,-1-1 0-16,-1 1 3 16,-2 0 1-16,4 0-4 15,-1 0 5-15,-2 0-1 16,-1 0-2-16,-1 0-2 15,1 0 0-15,1 0 3 16,0 0-1-16,1 0-2 16,0 0 6-16,1 0-3 15,0 0 8-15,0 0-8 16,0 1-2-16,-2 2 9 16,-1 0-10-16,1-2 0 15,0 1 7-15,2-1-1 16,3-1 3-16,1 2-9 0,4-1 3 15,1 0 18-15,0 1-19 16,1-1-2-16,-2-1 8 16,4 2-4-16,-2-2 5 15,0 1-2-15,2 1-3 16,-4-1 14-16,2 2-18 16,-1 0 0-16,4-2 6 15,-1 2-3-15,4 0 7 16,0 0-4-16,0-2-5 15,3 0 23-15,-1 1-19 16,2-1 5-16,2-1 13 16,0 0-2-16,0 0-2 0,2 0-11 15,1 0-5-15,1 0 14 16,2 0-17-16,-1 0 0 16,1 2 0-16,0-2 1 15,0 0-1-15,0 0-2 16,0 0 2-16,0 0-1 15,0 0 1-15,0 0-9 16,0 0 9-16,0 0-6 16,0 0 1-16,0 1-10 15,0 0-19-15,0 2-9 16,3-1-39-16,3 0-34 16,7 0-51-16,5-2-94 0</inkml:trace>
  <inkml:trace contextRef="#ctx0" brushRef="#br0" timeOffset="28779.4">14341 8716 9 0,'0'0'40'15,"0"0"18"-15,0 0 1 16,0 0-6-16,0 0-22 16,0 0-10-16,-1 2-16 15,1-2-5-15,0 1 0 16,0-1 4-16,0 0-3 16,-2 0-1-16,2 0 24 15,-1 0 9-15,-5 0 31 16,2 0 9-16,-1 0-22 15,-1 0-8-15,-1 0-19 0,-2 0-9 16,0 0 4 0,0 0-10-16,-6 0-3 0,0 0 5 15,-1 0-9-15,1 0 12 16,0 0-14-16,3 0 0 16,-3 0 4-16,3 0-4 15,-2 0 0-15,0 0 0 16,2 0 1-16,-3 0 0 15,3 0-1-15,-3 0 0 16,3 0 3-16,-3 0-3 16,2 0 0-16,-5 0 1 15,3 0 0-15,-3 0 6 16,0 0-7-16,3 0 3 16,-1 0 11-16,-2 0-9 0,1 0-2 15,3 0-1-15,0 0 0 16,1 0-2-16,-1 0 0 15,-2 0 0-15,2 0 3 16,-2 0-3-16,1 0 0 16,-1-1 0-16,-1-1 4 15,-1 1-1-15,3-1-3 16,-4 1 0-16,2-2 3 16,-2 0-3-16,3 0 0 15,2 1 2-15,-2-1-1 16,3 0 1-16,0 0-2 15,-1 0 0-15,0 0 6 16,-1 2-6-16,0-1 0 0,-2 0 4 16,0 2-3-16,-4-3 3 15,-1 1-4-15,1 1 0 16,-2 0 7-16,0 1-6 16,-1 0 0-16,4 0 5 15,-5 0-2-15,6 0 4 16,1-2-8-16,-2 2 0 15,0-1 13-15,1 0-9 16,2-1 1-16,-1 2 0 16,-3-1-3-16,2 1 2 15,-4 0-4-15,1 0 0 16,2 0-1-16,1 0 2 0,-2 0-1 16,3 0 0-16,-3 0 1 15,0 0 2-15,-2 0-2 16,-3 0-1-16,2 0 4 15,-6 0-4-15,0 0 0 16,-1 0 4-16,1 0-2 16,2 1 2-16,0 2-4 15,-1-2 0-15,3 1 3 16,-3-1 1-16,2-1-4 16,-1 1 5-16,-2-1 3 15,2 0 4-15,-2 0-12 16,3 0 0-16,-1 0 12 15,-2 0-10-15,0 0 2 16,0 0 1-16,-1 0 0 16,-1 0 4-16,1 0-5 0,-2 0-3 15,0 0 10-15,2 0-7 16,-3-1-2-16,4 1 3 16,-1-1-4-16,5 1 5 15,-1-2-6-15,1 1 4 16,-3 0 8-16,-2-1-11 15,1 2 4-15,-6-1 8 16,2 1-9-16,-6-2 1 16,6 2-5-16,1 0 0 15,0 0 9-15,3 0-9 16,3 0 0-16,-1 0 3 16,5 0-1-16,-2 0-1 0,-3 0-1 15,-1 0 0 1,1 0 3-16,-2 0-3 0,-1 0 0 15,0 0 2-15,-2 0-1 16,0 0-1-16,0 0 0 16,2 0 0-16,1 0 6 15,0 0-4-15,0 0-2 16,2 0 1-16,0 0 6 16,-1 0-6-16,1 0 2 15,-3 0-3-15,-2 0 9 16,-2 0-9-16,1 0 0 15,1 0 7-15,3 0-5 16,2 0 6-16,4 0-5 0,-1 0-2 16,2 0 13-16,-2 0-13 15,0 0-1-15,-2 0 8 16,0 0-5-16,-3 0 4 16,-1 0-6-16,1 0 2 15,0 0 1-15,2 0-4 16,5 0 0-16,-2 0 4 15,3 0-2-15,-5 0 1 16,6 0-3-16,-5 0 2 16,1 0 5-16,-2 2-7 15,1-1 0-15,-3 2 11 16,1 0-9-16,0-1-1 0,-1 1-1 16,-1 0 0-1,0-2 6-15,2-1-6 0,1 2 0 16,0-2 2-16,-1 1 0 15,4-1 0-15,-1 2-2 16,2-1 0-16,-2-1 5 16,3 2-5-16,-2-2 0 15,1 0 3-15,-2 0-2 16,1 1 6-16,-3-1-7 16,1 1 0-16,-1 1 6 15,3-1-6-15,-2-1 0 16,1 2 8-16,6-1 0 15,-1 1 0-15,-1-1-8 16,4 2 3-16,0-2 9 16,2 1-11-16,0-2 1 0,-1 1 12 15,-1 1 5-15,0-1-4 16,0 0-3-16,-1-1-4 16,2 2 16-16,-2-1-21 15,4 1 1-15,1-2 9 16,-1 1-6-16,1-1 7 15,3 0-5-15,-1 0-4 16,1 0 22-16,5 2-22 16,1-2 3-16,2 0 4 15,1 0-6-15,-1 0 1 16,2 0-7-16,0 0 0 16,0 0 1-16,0 0-1 0,0 0-2 15,0 0-1-15,0 0-1 16,0 0-15-16,2 0-91 15,17 0-77-15,4 0-62 16,7-8-329-16</inkml:trace>
  <inkml:trace contextRef="#ctx0" brushRef="#br0" timeOffset="49573.24">27604 10013 12 0,'0'0'51'15,"0"0"-17"-15,0 0-13 0,0 0 4 16,0 0 2-16,0 0 17 16,0 0-21-1,0 0-23-15,0 0 1 0,0 0-1 16,0 0 0-16,0 0 3 16,0 0-3-16,0 0 0 15,0 0 2-15,0 0-1 16,0 0 0-16,0 0-1 15,0 0 0-15,0 0 11 16,0 0-9-16,0 0 6 16,0 0 5-16,0 0 2 15,0 0 4-15,0 1 6 16,0-1 2-16,-2 0 17 0,-1 0-8 16,0 2-2-1,0-2 8-15,-2 0-12 0,-1 0-1 16,-1 0 1-16,-2 0-16 15,2 0 15-15,-6 0-23 16,-1 0-2-16,-2 0 6 16,-4 0-6-16,-1 0 0 15,-1 0-4-15,-1 0 4 16,-1 0 7-16,-1 0-11 16,-3 0 0-16,-2 0 4 15,0 0-4-15,-1 0 2 16,0 0-2-16,-1 0 0 15,2 0 2-15,-1 0 0 16,3 0-2-16,-2 0 3 16,0 0-1-16,-1 0-4 15,-4 0 2-15,0 0 0 0,-1 0 6 16,1 1-6-16,2 1 0 16,2 0 2-16,0 0-2 15,1 2 0-15,-1-1 0 16,1 3 0-16,0-2 0 15,2 0 0-15,-2 2 0 16,-2-2 2-16,0 2 0 16,-3-1-2-16,-3-1 0 15,2 2 0-15,-1-2 1 16,1 0-1-16,0-1 0 16,1-2 1-16,0 1 1 0,2-2-2 15,0 0 0-15,2 0 0 16,0 0 4-16,-4 0-4 15,-1 0 0-15,-1 0 2 16,-3 0-1-16,3 0 0 16,2 0-1-16,1 1 0 15,-1 1 1-15,3 1 2 16,-4-1-3-16,-4 1 8 16,-1 0-6-16,-1 0 4 15,1-2-6-15,4 1 3 16,1 1 8-16,0 0-11 15,3-1 0-15,-1 3 6 16,2-2-2-16,-1-1 3 0,-2 1-7 16,-1 0 4-1,-3 0 2-15,-1 0-6 0,-2-2 0 16,2 2 6-16,2-3-5 16,1 1 2-16,2-1-3 15,-1 0 0-15,3 0 12 16,0 0-12-16,2 0 0 15,2 0 8-15,1 0-6 16,4 0 2-16,2 0-1 16,1 0 3-16,4 0 11 15,3 0-16-15,3 0 2 16,1 0 7-16,1 0 0 0,0 0-4 16,-2 0-6-1,4 0 4-15,1 0 2 0,1 0-6 16,2 0 0-16,2 0-2 15,-1 0 2-15,2 0-1 16,0 0-1-16,0 0 2 16,0 0-3-16,-1 0 3 15,1 0 0-15,0 0-4 16,0 0 4-16,0 0-2 16,0 0 1-16,0 0 1 15,0 0 2-15,0 0-2 16,0 0-2-16,0 0 2 15,0 0 1-15,0 2-1 16,0 1-1-16,0-1 0 16,0 3-7-16,3-1-8 0,3 4-62 15,4-2-97-15,2-1-360 16</inkml:trace>
  <inkml:trace contextRef="#ctx0" brushRef="#br0" timeOffset="57689.36">29725 10378 104 0,'0'0'72'16,"0"0"32"-16,0 0 5 15,0 0-36-15,0 0-29 16,0 0-5-16,0 0-11 0,5-22 0 16,-5 22-14-16,0 0-8 15,0 0 14-15,0 0-18 16,1 0-2-16,-1-2 5 16,0 2-4-16,0-1 8 15,0 1-7-15,0 0 11 16,0 0 18-16,0 0-17 15,0 0 0-15,0 0-6 16,-4-2-7-16,-5 2 2 16,-2 0-2-16,-1 0-1 15,3 0 11-15,2 0-9 16,-2 0 2-16,4 0 6 16,1 0-10-16,2 3 1 0,1 1-1 15,-1 1 0-15,1-1 4 16,-1-1-4-16,2 3 0 15,-1-2 9-15,-1 2-9 16,2 4 8-16,0-1-7 16,0 3 4-16,0 1 14 15,0 3-18-15,0 1 6 16,0 3 4-16,0 1-3 16,2 3 3-16,1 3-6 15,0 1-1-15,-2 4 16 16,1 4-20-16,-2-1 5 15,0 3 6-15,0 0-4 16,0-3 5-16,0 0-12 0,0-3 1 16,0-1 10-1,0-1-11-15,-2-2 0 0,-4-3 10 16,-1-2-8-16,0-5 5 16,1-4-7-16,1-3 0 15,4-4 4-15,-1-3-4 16,1 1 0-16,1-2-2 15,-2-2 6-15,2 0-12 16,0 1 8-16,0-1 0 16,0-1-4-16,0 2 5 15,3-2-2-15,6 0 1 16,0 0 0-16,0 0-1 0,-2 0-13 16,3-2 10-1,3-1-2-15,-1 3-16 0,2-1 16 16,3 1 5-16,1 0 1 15,0 0-2-15,4 0-13 16,-3 0-16-16,-2 0-5 16,-2 1-38-16,-8 1-68 15,-2-2-217-15</inkml:trace>
  <inkml:trace contextRef="#ctx0" brushRef="#br0" timeOffset="58407.64">29990 10754 159 0,'0'0'88'15,"0"0"12"-15,0 0 48 16,0 0-37-16,0 0-52 0,0 0-30 15,2-16-1-15,-2 15 10 16,0 1-38-16,0 0-12 16,0 0 8-16,0 6 4 15,2 4-5-15,-2 1 4 16,1 3 1-16,-1-2 4 16,0 1-4-16,0 0 0 15,0-2 3-15,0 2-3 16,2 0 1-16,-1 1-1 15,2-3 0-15,3-1-2 0,3-2 2 16,1-2 0-16,1-2 2 16,2-2 0-1,2-2 4-15,1 0-6 0,0 0 0 16,1-9 9-16,-3-2-9 16,-2-3 0-16,-3 0 9 15,-3-2 2-15,-3 4 8 16,-3-3 7-16,0 4-11 15,0 1 14-15,0 0-27 16,-5 0 1-16,-2 2 1 16,-2-2-3-16,-5 0-2 15,1-1 1-15,-5 1 0 16,-3 0-7-16,3 3 7 16,-3 1-1-16,3 3 0 15,1 1 2-15,3 0-2 0,2 2-5 16,6 0-25-16,3 0-12 15,3 4-35-15,0 6-44 16,0 2-150-16</inkml:trace>
  <inkml:trace contextRef="#ctx0" brushRef="#br0" timeOffset="58866.4">30519 10910 64 0,'0'0'35'15,"0"0"42"-15,0 0-25 16,0 0-30-16,0 0-15 16,0 0 9-16,0 0 25 15,0 0-9-15,0 0 0 16,0 0 3-16,-2-2-15 16,2 0-11-16,0 1-9 15,0-1-7-15,-1 1-7 16,1 0-212-16</inkml:trace>
  <inkml:trace contextRef="#ctx0" brushRef="#br0" timeOffset="59723.14">29865 10318 17 0,'0'0'39'0,"0"0"5"0,0 0 68 15,0 0-19-15,0 0-35 16,-85-1 26-16,68 12-17 15,-2 4-14-15,5 5 3 16,5 4-41-16,-1 1 9 16,7 0-5-16,2 3 2 15,-3-3-5-15,2 2-10 16,1 1 4-16,-1 2 23 16,2 2-31-16,0 5 6 15,0 5 1-15,9 6 0 16,5 0 5-16,-1 2-2 15,5-4-3-15,1-4 20 16,2-2-24-16,6-3-4 0,6-5 14 16,8-3-3-1,9 0-3-15,7-6-7 0,2-3 0 16,1-3-4-16,-3-2-28 16,-8-3-141-16,-8-4-141 15</inkml:trace>
  <inkml:trace contextRef="#ctx0" brushRef="#br0" timeOffset="60471.82">30641 10707 73 0,'0'0'24'0,"0"0"26"16,0 0 39-16,0 0-29 15,0 0 10-15,0 0-41 0,12-33 3 16,-9 27 39 0,-1 0-23-16,2 2-1 0,-3 0-13 15,1-1-4-15,-1 3 16 16,-1-3-26-16,0 4-5 15,0-3 4-15,0 1-3 16,0 0 3-16,2 1-17 16,-1 1-2-16,1-2 20 15,-2 2-15-15,0-1 5 16,0 1 14-16,0 1-6 16,0-2 5-16,0 2-14 15,0 0-7-15,0 0 11 16,0 0-13-16,0 0 0 15,0 0 0-15,0-1 0 16,1 1 0-16,-1 0-3 0,0 0 3 16,0 0 1-16,0 0-1 15,0 0-11-15,0 0 9 16,3 0-2-16,-1 4-22 16,1 5-83-16,-2-2-149 15</inkml:trace>
  <inkml:trace contextRef="#ctx0" brushRef="#br0" timeOffset="60945.54">30504 10910 155 0,'0'0'61'0,"0"0"9"15,0 0 32-15,0 0-50 16,0 0-33-16,0 0 10 16,-3-5 17-16,3 5-22 15,3 0-5-15,4 0 1 16,-2 0-10-16,-2 4-9 15,-2 5-1-15,-1 2 0 16,0-1 1-16,0 1-1 16,0-1-22-16,-3-3-3 15,-6-3-65-15,2-3-52 16,2-1-188-16</inkml:trace>
  <inkml:trace contextRef="#ctx0" brushRef="#br0" timeOffset="61520.63">30714 10671 73 0,'0'0'99'0,"0"0"24"16,0 0 6-16,0 0-21 15,0 0-29-15,0 0-44 16,3-40 5-16,-3 31-10 15,0 2 10-15,0 0-17 16,0 2-1-16,0 1 4 16,0-1 4-16,0 3 9 15,0 0-14-15,0 2-15 16,0 0 25-16,0 0-35 16,0 0-7-16,0 0 4 15,0 0-10-15,7 4 12 0,0 6-6 16,0 1 7-16,2 2-2 15,-2 1 2-15,1 3 0 16,-2 3 3-16,0 1-1 16,3 2-2-16,-2-2-1 15,-2 0 1-15,1 0-1 16,-5 0 1-16,1 1 0 16,-2-1 0-16,0-2 0 15,0-2 0-15,0-2-25 16,-2-4-26-16,2 0-30 15,0-5-111-15,0-5-319 16</inkml:trace>
  <inkml:trace contextRef="#ctx0" brushRef="#br0" timeOffset="61732.1">30971 10923 194 0,'0'0'72'16,"0"0"47"-16,0 0 3 15,-82 0-44-15,52 0-67 16,0 0 3-16,0 0 0 16,8 0-14-16,5 0 0 0,7 0-25 15,7 0-327-15</inkml:trace>
  <inkml:trace contextRef="#ctx0" brushRef="#br0" timeOffset="62254.44">31284 10410 226 0,'0'0'98'0,"0"0"6"15,0 0 6-15,0 0-18 16,0 0-42-16,0 0-6 0,12-42-6 16,-7 42-13-16,8 0-10 15,7 0-15-15,8 10 0 16,6 10 0-16,0 6 11 15,-4 3-10-15,-7 4-1 16,-4 5 0-16,-2 4 6 16,-4 4-6-16,-4 10-4 15,-3 3 4-15,-6 1 4 16,0 3-2-16,-8-4-2 16,-14-4 0-16,-4-2 5 15,-4-6-5-15,-2-6-46 16,-4-7-76-16,3-10-206 15</inkml:trace>
  <inkml:trace contextRef="#ctx0" brushRef="#br0" timeOffset="94780.26">23917 7510 53 0,'0'0'104'16,"0"0"-87"-16,0 0 29 16,0 0-29-16,0 0 2 15,0 0-14-15,0 0 14 16,0 0 26-16,0 0-1 0,1 1 9 15,-1 1-6-15,0-2-13 16,0 0 15-16,0 0-19 16,0 0-8-16,0 0-4 15,0 0-5-15,-1 0-7 16,-9 0 1-16,0 0-2 16,-2 0 11-16,-2 0-15 15,-1 0 2-15,-5 0 4 16,3 0 1-16,-3 0 3 0,1 0-1 15,-2 0-3 1,1 0 11-16,-2 0-13 0,0 0 0 16,-1-2 6-16,1 1-9 15,-2-2 2-15,0 2-4 16,3-1 2-16,-3 1 8 16,-1-1-10-16,-3 1 6 15,-2 1 2-15,-1 0 1 16,-2 0 1-16,-2 0-8 15,2 0-1-15,-1 0 7 16,-2 0-7-16,2 0-1 16,-5 0 4-16,4 0-1 15,0 0 1-15,1 0-2 16,-2 0 3-16,0 0 12 16,-2 0-17-16,-1 0 0 0,1 0 7 15,-2 0-5 1,0 3-1-16,2-2-2 0,4 2 3 15,0-2 0-15,1 1-2 16,-2-1 0-16,3 1 2 16,-4-2-2-16,-1 1 0 15,-1 0 0-15,0-1 0 16,-2 2 2-16,2-2-2 16,1 0 0-16,-1 0 0 15,1 0 0-15,-3 0 2 16,3 0-2-16,-1 0 1 15,-1 0-3-15,-4 0 2 0,-2 0 0 16,-2 0-1-16,-1 0 1 16,-1 1 0-16,4 1 0 15,2-1 0-15,2 0 0 16,4 2 0-16,-1 0 0 16,0 0-1-16,-2 1 2 15,-5 0-1-15,2 0 0 16,-2 1 0-16,-1 0-1 15,1-2 1-15,0 0 0 16,2-2 3-16,-2 1-3 16,6 1 2-16,-1-1-2 15,-3 1 0-15,-2 2 7 16,-2-3-6-16,-3 3-1 16,2-4 6-16,5 2-3 15,2-2 2-15,5-1 5 0,1 2-7 16,-2-1 18-16,1 1-15 15,-1 1 5-15,-3-2 5 16,-1 2-9-16,2-2 3 16,-2 2-8-16,0-2 1 15,3 2 9-15,-2 0-7 16,1 0 1-16,1-1 8 16,-1 1-2-16,-1-1 1 15,-2-1-1-15,0 2-1 16,-4 0 19-16,3-2-19 15,-1 2-1-15,3-2 9 16,2-1 3-16,-1 2 2 0,1-1-8 16,0 0-5-16,-3 1 11 15,-1-1-17-15,0 1 1 16,-3 1 7-16,1 1-9 16,-2 0 8-16,-2 0-8 15,3 1 1-15,3-1 9 16,0 0-12-16,4-1-1 15,2 0 5-15,1 0 0 16,1 0-1-16,3-1-5 16,-2 3 1-16,2-3 14 15,5 3-13-15,3-1-2 16,5-3 6-16,5 2 1 16,4-3-1-16,3 1-6 0,4-1 1 15,1 0 7-15,2 0-8 16,0 0-1-16,2 0-7 15,18-8-82-15,7-12-165 16,-5-4-92-16</inkml:trace>
  <inkml:trace contextRef="#ctx0" brushRef="#br0" timeOffset="97069.26">15437 7361 37 0,'0'0'269'0,"0"0"-138"16,0 0 17-16,0 0-47 15,0 0-35-15,0 0-8 16,-36 0-11-16,27 0-14 16,-3 0-7-16,0 0-9 15,-3 0 7-15,-4 0 29 16,-4 0-33-16,0 0 10 16,-2 0-4-16,0 0-11 0,-2 0 3 15,-1 3-14-15,0 0 7 16,-5 1 5-16,-1-1-16 15,-4 1 0-15,0-1 6 16,-1 1 0-16,0-1 1 16,-2 0-5-16,-2 0 0 15,3-2 9-15,0 2-11 16,-3 0 0-16,2 1-1 16,-3 1 3-16,-1-1-4 15,-1 2 1-15,-1-4 1 16,1 1 4-16,0 0-4 15,4-2 0-15,2 1-1 16,2 0 2-16,4 1-2 0,-2 0 0 16,-3 1 1-16,-1-1-2 15,-2 1 3-15,-1 0-1 16,1 1 0-16,-1-1 1 16,0-1-2-16,7 1 1 15,-1 0 0-15,-2 1-3 16,0-1 5-16,-3-1-2 15,0 0 1-15,-4-1 1 16,-2 0-4-16,1-1-3 16,-1-1 1-16,-3 2 1 15,2-2 3-15,0 0-6 16,0 1 1-16,1 1 5 16,0-1 2-16,1 0-2 0,-1 1-1 15,0-1-5 1,2 1 4-16,-2-2 1 0,5 1 0 15,1 0 0-15,-3 1 0 16,0-1-2-16,-2 2 2 16,-5-2-5-16,1 2 6 15,-3-1-1-15,0-2 1 16,-1 0 0-16,3 0 1 16,-3 0-1-16,1 0 0 15,2 0-1-15,-4 0 1 16,0 1 0-16,2 2 1 15,1-2-1-15,0-1 5 0,1 0-5 16,-3 0 0-16,2 0 5 16,-2 0-5-16,2 0 0 15,2 0 0-15,3 0 0 16,2 0-2-16,1 0 1 16,-1 0 1-16,0 0 9 15,-3 0-7-15,-1 0-2 16,-2 0 10-16,3 0-4 15,4 0 11-15,-1 0-4 16,1 0-5-16,-4 0 10 16,1 0-17-16,-4-3 2 15,-2 1 3-15,2-1-6 16,4 3 12-16,6-2-7 0,2 1-3 16,4 0 17-16,1-1-16 15,-1 1 6-15,-3-1-3 16,-4 0-5-16,2-1 10 15,2-1-11-15,5-1 0 16,-1 1 6-16,0 0-6 16,2-1 3-16,-2 1-5 15,-1-2 5-15,-2-1 1 16,1-1-4-16,-2-1 0 16,4 2 13-16,0-1-11 15,2 3 1-15,-1-1 5 16,1 0-7-16,-1 1 4 0,-2-1-5 15,5 2 0 1,0-2 3-16,1 2-1 0,1-1 1 16,2 3-1-16,0-1-1 15,-1 1 7-15,1 1-8 16,-1 1 0-16,1 0 3 16,2 0-2-16,4 0-1 15,-3 0 0-15,3 0 1 16,0 0 0-16,3 0-1 15,-2 0 0-15,3 0 3 16,2 0-3-16,2 0 0 16,-2 0 0-16,6 0 4 15,0 1-3-15,3-1-1 16,-1 0 0-16,4 2-1 16,1-2 1-16,1 0 0 0,1 0-1 15,0 0 3-15,0 0-7 16,0 0 5-16,0 0-5 15,0 0 0 1,0 3-14-16,0 2-41 0,0 4 6 16,11 4-62-16,7-1-16 15,11-2-70-15,8-4-51 16,9-6-281-16</inkml:trace>
  <inkml:trace contextRef="#ctx0" brushRef="#br0" timeOffset="121281.93">17822 16360 238 0,'0'0'179'16,"0"0"-74"-16,0 0-13 16,0 0 9-16,0 0-12 15,0 0-21-15,0 0-20 16,-8-17 28-16,8 17-30 15,0 0-18-15,0 0-14 16,0 0-14-16,0 0-5 16,0 12-3-16,7 8 8 15,2 5 9-15,0 1-8 0,-2 3-1 16,-1-4 1-16,0 2-1 16,-1-2-2-16,-2-1-18 15,0 0-20-15,-3-3 24 16,0-2-24-16,0-3 16 15,0-5-16-15,0-4-32 16,0-5-48-16,0-2-186 16</inkml:trace>
  <inkml:trace contextRef="#ctx0" brushRef="#br0" timeOffset="121642.56">17786 16380 540 0,'0'0'108'15,"0"0"-39"-15,0 0-6 16,0 0 4-16,0 0-32 15,0 0-31-15,36-31 4 16,-22 27 4-16,3 1-7 16,2 0 11-16,3-1-16 0,2-1 0 15,4 1 5-15,0 1-5 16,4 2 0-16,-3 1-1 16,3 0 1-16,-4 0-4 15,-4 4 4-15,-1 3-5 16,-7 2 5-16,-1-1-32 15,-3-3-64-15,0-4-121 16</inkml:trace>
  <inkml:trace contextRef="#ctx0" brushRef="#br0" timeOffset="121896.78">18307 16145 503 0,'0'0'187'0,"0"0"-65"16,0 0-2-16,0 0 6 15,0 0-61-15,0 0-31 16,-12 6-18-16,-1 10 0 16,-5 4 14-16,-4 1-30 15,2 0 0-15,-1-1 5 16,2-2-5-16,7-4-10 15,4-4-56-15,7-1-111 16,1-8-113-16</inkml:trace>
  <inkml:trace contextRef="#ctx0" brushRef="#br0" timeOffset="122219.64">18280 16158 476 0,'0'0'232'0,"0"0"-96"16,0 0-50-16,0 0 11 15,0 0-55-15,0 0-24 16,12 12 10-16,-4 0 9 16,2 6-13-16,-1 1-8 15,2 3-3-15,0 7-4 16,1-1-2-16,2 4-7 0,1 3 0 15,-2-2-2-15,2 1 2 16,0-4-26 0,-2-4-11-16,-2-4-13 0,-2-4 23 15,-2-5-12-15,-2-2-14 16,-2-2 8-16,-3-7-76 16,0 0-56-16,0-2-350 15</inkml:trace>
  <inkml:trace contextRef="#ctx0" brushRef="#br0" timeOffset="122678.52">18652 16112 351 0,'0'0'237'0,"0"0"-91"15,0 0 1-15,0 0-6 16,0 0-46-16,0 0-12 16,0-44-22-16,0 44-32 15,-2 0-23-15,1 16-1 0,-3 6 15 16,-1 2 19-1,2 0-28-15,0 0 1 0,3 2 2 16,0-1-10-16,0 3-4 16,0-2-1-16,0-1 1 15,9-1 0 1,3 0 0-16,-2-1-2 0,6-4 2 16,4-2-2-16,1-3-3 15,4-2-10-15,0-4-8 16,1-1 20-16,1-1-28 15,-2-3 1-15,1-3-7 16,-4 0-39-16,-6 0-45 0,-2-9-132 16,-7-4-392-1</inkml:trace>
  <inkml:trace contextRef="#ctx0" brushRef="#br0" timeOffset="123049.86">18910 16129 519 0,'0'0'177'16,"0"0"-36"-16,0 0-12 0,0 0-10 16,0 0-71-16,0 0-26 15,1-9 10-15,12 9-2 16,1 2-1-16,0 6-6 15,2 5-6-15,-1 4-1 16,0 1-8-16,0 4-5 16,0-2 14-16,-3 3-17 15,-1 0 0-15,0-2 5 16,-2 0-5-16,0 0 1 16,-2-1-1-16,-1-2 0 15,2-1 1-15,0 0-1 16,2-3-1-16,0-1 1 15,2-3 1-15,0-3-1 16,-1-4-9-16,-1-3-34 16,-1 0-29-16,-3 0-100 0,-3-6-154 15</inkml:trace>
  <inkml:trace contextRef="#ctx0" brushRef="#br0" timeOffset="123298.89">19142 16251 64 0,'0'0'613'0,"0"0"-409"15,0 0-53-15,0 0-30 16,0 0-23-16,-80-11-51 16,52 11-14-16,-1 1 3 15,3 8-29-15,2-2-7 0,4-1 6 16,4-2-5-1,4-1-1-15,1-2-1 0,3-1-30 16,2 0-15-16,1 0-99 16,5-4-150-16,0-7-452 15</inkml:trace>
  <inkml:trace contextRef="#ctx0" brushRef="#br0" timeOffset="123757.43">19150 15975 535 0,'0'0'123'0,"0"0"-28"0,0 0 7 16,0 0 10-16,0 0-37 15,0 0-15-15,50-54 5 16,-36 50 0-16,1 0-23 15,8 4-14-15,3 0 17 16,4 0-15-16,8 3-3 16,-1 11 0-16,1 4-1 15,-3 4-5-15,-5 7-15 16,-5 6 0-16,-7 2 18 16,-3 5-23-16,-6 2 1 0,-6 0 7 15,-3-2-7-15,0 1 2 16,-8-3-4-1,-11-1 0-15,-3-4 8 0,-2-6-7 16,-3-5-1-16,3-7 2 16,5-6 1-16,7-6 4 15,7-3-7-15,4-2 0 16,1 0-5-16,0 0-12 16,0-2-31-16,6-10-30 15,4 3-25-15,3-1-61 16,-2 0-149-16,1 4-403 15</inkml:trace>
  <inkml:trace contextRef="#ctx0" brushRef="#br0" timeOffset="128922.93">19562 16717 315 0,'0'0'112'16,"0"0"-40"-16,0 0 15 15,0 0 6-15,0 0-57 16,0 0 13-16,-9-8 7 16,7 8-6-16,-1 0-11 15,-1 0-19-15,-2 0-8 16,-1 0 4-16,1 0-15 15,-4 0 2-15,-1 0 2 16,-3 0-1-16,-3 0 6 16,-3 7-3-16,-7-1-1 0,-7 1 21 15,-8 1-18-15,-7 3-1 16,-6 2 7-16,-5 1-6 16,-4 2 6-16,-4-1-8 15,-1-1-2-15,2 0 13 16,2-1-15-16,3-3 2 15,0 0 2-15,4-3-1 16,2-2 5-16,6 0-9 16,1-1 4-16,6-3 19 15,7 1-22-15,4-1 10 16,9-1-2-16,3 2 1 16,7-2 2-16,3 0-11 15,5 0-2-15,2 0 4 16,2 0-3-16,1 1-2 0,0-1 0 15,0 0-3-15,0 2-40 16,0-1-111-16,16-1-67 16,5 0-393-16</inkml:trace>
  <inkml:trace contextRef="#ctx0" brushRef="#br0" timeOffset="129492.51">19161 17032 392 0,'0'0'140'0,"0"0"-82"16,0 0 31-16,0 0 62 0,0 0-75 15,0 0-13-15,52 15-10 16,-42-3 12-16,-1 5 5 15,2 2-27-15,-4 5-12 16,2 6 7-16,-2 1-28 16,2 1 1-16,0 1 1 15,3-4-5-15,-1 0 2 16,-1-4-7-16,2-4-1 16,-4-3 8-16,1-2-9 15,-3-5 0-15,1-1 2 16,-1-1 0-16,0-3-1 15,2-1-1-15,-1 0 0 16,5-1 0-16,-2-3 0 0,2-1-4 16,0 0 4-1,2 0 0-15,-3 0 0 0,0 0-24 16,-2-4-17-16,-2-3-6 16,-1-3-84-16,-6 0-71 15,0-3-205-15</inkml:trace>
  <inkml:trace contextRef="#ctx0" brushRef="#br0" timeOffset="129717.89">19441 17160 378 0,'0'0'249'0,"0"0"-118"16,0 0 3-16,0 0 14 0,-81 14-43 15,29 4-18-15,-4 1-45 16,2-2-3-16,6-3-21 16,4-1-10-16,5-3-8 15,9-5 0-15,5-1-7 16,8-1-36-16,5-1-130 16,8-2-116-16,4 0-263 15</inkml:trace>
  <inkml:trace contextRef="#ctx0" brushRef="#br0" timeOffset="130724.19">21533 16593 391 0,'0'0'137'0,"0"0"-54"15,0 0 14-15,0 0 13 16,0 0-57-16,0 0-6 16,0-2-11-16,0 2 1 15,0 0 15-15,-2 0-21 16,-14 0 18-16,-8 7 5 15,-9 2-16-15,-10 2-1 0,-8 1-16 16,-15 2-7-16,-10 0 12 16,-5 0-25-16,-5-3 10 15,4 2-6-15,3-6 6 16,6 2-1-16,6-2-6 16,0-3-3-16,6 0 12 15,7-2-12-15,9 0-1 16,10 0 7-16,10-2-4 15,9 1 0-15,7-1-3 16,4 0 0-16,4 0 7 16,1 2-7-16,0-2-6 15,0 0 4-15,0 0-6 16,6 0-7-16,9 0-70 16,6 0-51-16,4 0-70 0,3 0-266 15</inkml:trace>
  <inkml:trace contextRef="#ctx0" brushRef="#br0" timeOffset="131375.79">21318 16390 370 0,'0'0'168'15,"0"0"-21"-15,0 0-8 16,0 0-16-16,0 0-49 15,0 0-17-15,-5-11-16 16,5 11-41-16,0 0 0 16,4 1 6-16,7 7 12 15,3 2 7-15,1 0-15 16,4 0 1-16,3 1 7 0,2 1-18 16,-1 0 0-16,2 3 5 15,2-3-3 1,0 2-1-16,-2 0-1 0,-4-1 0 15,0 1 1-15,-3-2-1 16,-3 2 0-16,-2-2 3 16,-1 2-2-16,-4 0 1 15,-2 3-2-15,-2 1 0 16,-4 1 14-16,0 2-14 16,-7 3 21-16,-8-1 5 15,-5-2-13-15,-3-2 4 16,1-1-17-16,-3-3 0 15,1-3 12-15,2-1-11 16,2-3 0-16,3-2 1 16,3-1 3-16,4-2 3 0,5-3-1 15,2 0-7 1,3 0 8-16,0 0-8 0,0 0-10 16,5 0-14-16,10 0-51 15,4 0-87 1,0-7-73-16,-2 4-431 0</inkml:trace>
  <inkml:trace contextRef="#ctx0" brushRef="#br0" timeOffset="132080.37">22368 16129 313 0,'0'0'123'16,"0"0"2"-1,0 0-1-15,0 0 8 16,0 0-41-16,0 0-25 0,-12-30 3 15,12 30-17-15,0 0-33 16,2 2-19-16,13 12 8 16,3 7 31-16,-1 4-12 15,0 4 16-15,-1 3-18 16,-2 0-13-16,-1 2-2 16,-4-2-10-16,-1 3 1 15,-2-2 3-15,-3 0-1 16,1-3-3-16,-1-2 1 15,0-5 2-15,-2-1-2 16,1-2-1-16,-1-3 0 16,1-8-1-16,1 0 1 0,-2-4-6 15,1-2-33-15,0-3-59 16,1 0-112-16,-2 0-253 16</inkml:trace>
  <inkml:trace contextRef="#ctx0" brushRef="#br0" timeOffset="132472.29">22844 16527 228 0,'0'0'198'0,"0"0"-131"16,0 0 61-16,0 0-8 16,0 0-59-16,0 0 19 15,-37 20 4-15,-8-6-8 16,-16-1-24-16,-9 4-26 16,-11-1 14-16,4 3-20 15,-1-4-10-15,6-2 3 16,11-2-9-16,12-3-3 15,13-2-1-15,13-2 0 16,9-2 6-16,6-2-6 0,5 0 0 16,3 0-2-1,0 0-12-15,2 0-78 0,11-2-37 16,7-4 23-16,1 2-50 16,0 0-250-16</inkml:trace>
  <inkml:trace contextRef="#ctx0" brushRef="#br0" timeOffset="133622.13">22638 17245 408 0,'0'0'158'15,"0"0"-104"-15,0 0 48 16,0 0-8-16,0 0-41 16,0 0-5-16,12 0 10 15,-3 0-11-15,-1-4 13 0,-1-6-28 16,5-4-8 0,-3-6-2-16,0-4-4 0,3-1-6 15,-5-1 11-15,1 1 10 16,-5-3 9-16,-3 1-17 15,0 0 10-15,0 3-12 16,-9 6-8-16,0 2 17 16,0 5-15-16,1 3 2 15,4 1 19-15,-1 2-33 16,2 2 11-16,0 0-5 16,3 2 6-16,0 1-2 15,0 0-15-15,0 0 4 16,0 0-4-16,0 0 0 15,0 0-7-15,0 10 7 16,0 4 6-16,0 0-6 0,6 3-2 16,2 3 2-1,1-2 0-15,1 2 0 0,-1 0-1 16,-1-2 1-16,1 2 5 16,1-1-5-16,1-2-4 15,0 3 4-15,1-1-7 16,2-4 3-16,4 0-7 15,-3-2 1-15,3-3-5 16,-1-3 6-16,-2-4-6 16,0-3 3-16,-1 0 11 15,-2-3-21-15,1-14 13 16,-2-3 0-16,-4-3 3 0,-1-3 6 16,-3-1-7-1,-3-1 7-15,0-2 7 0,0 3-3 16,-2 1-4-16,-5 5 8 15,3 1 0-15,-2 3 4 16,3 5-2-16,0 1-3 16,1 6 16-16,2 2-15 15,0 3-3-15,0 0 9 16,0 0-11-16,0 0-3 16,0 0-4-16,0 3 4 15,0 9 0-15,8 4 0 16,-1 2 0-16,3 2 3 15,1 1 0-15,-2 1-2 16,4 3-1-16,-1-2 0 16,3-1 0-16,0-1 0 0,1 0-1 15,1-5 0-15,1-2 1 16,-2-3-1-16,1-4-22 16,2-4-33-16,0-3-19 15,1 0-160-15,-5 0-187 16</inkml:trace>
  <inkml:trace contextRef="#ctx0" brushRef="#br0" timeOffset="134840.99">25179 16927 420 0,'0'0'129'0,"0"0"-34"0,0 0 61 15,0 0-26-15,0 0-41 16,0 0 26-16,-25-45-44 16,7 40-17-16,-2 0 4 15,-5 2-26-15,-5 2-5 16,0 1-18-16,-1 0-1 15,3 0 10-15,2 3-18 16,6 5 4-16,6 1 2 16,3 1-3-16,3 0-3 0,5 0-3 15,3 1 3-15,0 0-6 16,1 2 6-16,17 1-5 16,6-4 4-16,1-3-4 15,7-3-4-15,-2-1-24 16,-2-3 3-16,-3 0 13 15,-6 0-16-15,-3 0 33 16,-5-7 3-16,-3 0 4 16,-4-3 6-16,-1-1-11 15,-1-1 1-15,-1 5 26 0,-1 1-29 16,0 4 1 0,0 2 14-16,2 0-15 15,4 0-2-15,3 0-13 0,3 7 15 16,4 4-3-1,1-1 4-15,0 0-1 0,0-3 0 16,-1-3-2-16,-4-1-4 16,0-3-28-16,-3 0-3 15,2-1 36-15,-3-12-5 16,-2-6 6-16,0-2 0 16,0 0 4-16,-1-3 2 15,-2 0-6-15,-2 2 4 16,-1-1 12-16,5 5-11 15,1 2 8-15,4 3-8 16,5 2 1-16,0 4-6 0,3 3-5 16,-2 4 5-1,2 0 0-15,0 0 0 0,1 5-1 16,2 8 1-16,-4 0 3 16,-2 1 5-16,-5 0-8 15,-5-1 0-15,-5 2 7 16,0 2-6-16,-17-1 11 15,-8-1 7-15,-2-2-12 16,-1-4-4-16,1-5-3 16,3-3-11-16,7-1-3 15,4 0-30-15,4 0-12 16,3-2-45-16,6-8-57 0,0-2-117 16</inkml:trace>
  <inkml:trace contextRef="#ctx0" brushRef="#br0" timeOffset="135507.12">26458 16319 401 0,'0'0'97'0,"0"0"16"15,0 0 34-15,0 0-36 16,0 0-32-16,0 0-14 15,33-28-8-15,-17 28-12 16,0 10 15-16,4 5-18 16,-1 6-9-16,1 5-5 15,-3 4-17-15,-3 3 3 16,-1 6-11-16,-4-2 0 16,-1 5 5-16,-2-5-7 15,4 2-1-15,-1-4 2 16,0-4 0-16,3-1-1 15,-2-6-1-15,1-5 0 16,1-2 2-16,0-4-2 0,4-1 0 16,1-2-2-1,6-3 4-15,4-1-4 0,1-3-1 16,-1 1 3-16,-7-4-4 16,-5 0-26-16,-9-2-19 15,-6-12-17-15,0-2-96 16,-15-2-30-16,-9-4-342 15</inkml:trace>
  <inkml:trace contextRef="#ctx0" brushRef="#br0" timeOffset="135778.07">26765 16511 324 0,'0'0'191'0,"0"0"-32"16,0 0 64-16,0 0-90 16,-97 47-40-16,48-33-23 15,-1-2-38-15,1 0-23 16,3-2 4-16,4-2-13 16,7 1 0-16,3-2 1 15,10-1 1-15,8-2-2 16,7-3-21-16,4-1-16 15,3 0-11-15,0 0-99 16,4-7-74-16,16-3-52 16</inkml:trace>
  <inkml:trace contextRef="#ctx0" brushRef="#br0" timeOffset="136260.94">28085 16422 176 0,'0'0'179'16,"0"0"-72"-16,0 0 38 15,0 0-46-15,0 0-57 16,0 0 4-16,44 4 19 16,-52 3 29-16,-22 2 10 15,-12 1-38-15,-11 1-25 16,-13 2 6-16,-7-1-28 15,-1 0 4-15,-1 0-7 16,3 0-10-16,8-2 3 0,6 0-9 16,12-5 0-1,8 0 8-15,10-4-8 0,9-1 0 16,7 0 5-16,6 0-4 16,3 0 2-16,3 0-3 15,0 0-15-15,0 0 0 16,12 0-99-16,10-1-89 15,4-9-190-15</inkml:trace>
  <inkml:trace contextRef="#ctx0" brushRef="#br0" timeOffset="136655.25">27841 16320 88 0,'0'0'544'0,"0"0"-510"15,0 0 91-15,0 0-14 16,0 0-59-16,0 0-26 16,6-11-2-16,11 11-11 15,7 0 21-15,4 0-13 16,3 4 8-16,4 6-11 15,0 3-10-15,-3 3 3 16,4 2-10-16,-3 3 0 16,-3 3 9-16,-2 2-8 0,-7-1-2 15,-7 0 1-15,-5-1 0 16,-9 2 5-16,0-2-6 16,-5-2 0-16,-10-1 12 15,-7-2-12-15,1-6-9 16,3-4-32-16,2-3-1 15,5-3-14-15,7-3-78 16,2 0-140-16</inkml:trace>
  <inkml:trace contextRef="#ctx0" brushRef="#br0" timeOffset="137474.91">28864 16421 426 0,'0'0'48'15,"0"0"71"-15,0 0 3 16,0 0-34-16,57-75-17 15,-54 61 0-15,-2 0 2 16,-1 2 16-16,0 1-33 0,-13 2-23 16,-11 2-10-16,-7 2-8 15,-2 4-9-15,-3 1-1 16,0 0-5-16,6 0 12 16,6 7-12-16,5 3-1 15,6 2 0-15,3 1 1 16,3-1-1-16,6 3-3 15,1 0 4-15,0 1-8 16,16 1 5-16,5-1-17 16,8-3 8-16,0-1 4 15,3-4-7-15,-1-5-4 16,-3-3 6-16,-1 0 9 16,-3 0-5-16,-3-7 9 15,-6-7 4-15,0-3-1 0,-3 0 1 16,0-1-4-16,-2-2 0 15,-1-2 10-15,-1 0-9 16,-2-2 0-16,1 0 11 16,0 1 2-16,2 2-7 15,3 2-7-15,0-3 0 16,2 4 2-16,2 2-2 16,1 5-3-16,-1 4 3 15,-1 5-2-15,3 2 1 16,1 0-5-16,2 0 6 15,3 0-2-15,0 0 2 16,-4 5-2-16,-3 3 1 16,-4 5 2-16,-2 0-4 0,-5 2-1 15,-3 3 4-15,-3-2-1 16,0 4 1-16,-15 0 0 16,-10 0 9-16,-8-2-5 15,-3-1-4-15,-6-5-3 16,2-3-15-16,1-4 11 15,6-3-25-15,6-2-15 16,8 0 20-16,2 0-8 16,3 0-3-16,5-2 16 15,0-5 2-15,3-2 14 0,1-1-5 16,5 2-32 0,0-1-8-16,0 4-51 0,12-1-120 15</inkml:trace>
  <inkml:trace contextRef="#ctx0" brushRef="#br0" timeOffset="137692.81">29761 16363 719 0,'0'0'75'16,"0"0"44"-16,0 0 2 0,0 0-77 16,0 0-41-16,0 0-6 15,41 14-115-15,-31-7-330 16</inkml:trace>
  <inkml:trace contextRef="#ctx0" brushRef="#br0" timeOffset="152956.12">17251 15947 242 0,'0'0'47'0,"0"0"10"16,0 0 43-16,0 0 24 15,0 0-77-15,0 0-11 16,0 0-15-16,0 0 5 16,3-46 12-16,-3 35-8 15,0-2 14-15,0 1-17 16,0-3-4-16,-3 0 4 15,-2 0-17-15,1 0-2 16,-2 3 22-16,-1 2-8 16,2 3-10-16,1 3 1 0,-2 2 9 15,-2 1 2 1,-2 0-15-16,-4 1-4 0,-5 0 4 16,1 2-8-16,-6 12 6 15,0 6-7-15,1 3 0 16,0 1 12-16,2 0-12 15,3-2 0-15,3 0 1 16,2 0 3-16,5-1-4 16,4 0-3-16,4 1 3 15,0-1 3-15,0 1-3 16,12-1 0-16,6 2 1 16,6-3 0-16,4-1-2 15,2 1 1-15,2 0 0 16,1 0 2-16,0-2-1 15,0-1-1-15,-2 3 2 0,1 0-2 16,-2 1 0-16,-4 3-2 16,0 0 4-16,-7 1 0 15,1 1-2-15,-5-1-2 16,-4 2 2-16,-2-2 0 16,-4 2 2-16,-3 1-2 15,-2 1 1-15,0-2 5 16,-7 3-6-16,-12 0 4 15,-5-5 5-15,-4-2-1 16,-2-6 4-16,-2-3-9 16,4-3 1-16,0-1 10 15,3-4-14-15,4-2 5 0,4-3 6 16,3-1 0 0,6 0 3-16,2 0 2 0,4 0-8 15,2-2 9-15,0-1-17 16,0-3-1-16,3 2 1 15,12-2-1-15,2 4 1 16,2-1-1-16,-1 1 1 16,1 2-5-16,1 0 5 15,-2 0-2-15,-2 0-1 16,1 7 2-16,-1 6 1 16,0 2-1-16,1 5 1 15,-1 3 15-15,-1 4-9 16,-1 2 0-16,-1 2 6 15,-1 6-1-15,0 0-5 16,1 5-1-16,-1 3 3 0,3 3-1 16,2 4-4-16,0 0-2 15,4 1 2-15,-1-4 6 16,-1-2 8-16,1-2-8 16,0-4 2-16,0-3 5 15,-2 0-15-15,3 0 6 16,1 0-2-16,-1 0 2 15,3-1 1-15,1-3-1 16,2-1-5-16,-2 0 10 16,2-3-10-16,-1-2-2 15,2-1 3-15,0-3-3 0,1 0 0 16,0-3-1-16,-2-3 2 16,0-1-2-16,-3-5 1 15,-4-5 0-15,-1-5 3 16,-6-2 1-16,2 0-3 15,-3 0-1-15,0 0 0 16,-3 0 5-16,-3 0-5 16,0 0-3-16,0 0 3 15,-2-1 3-15,-1-3-1 16,-1 1-4-16,-1 2 6 16,1-1-3-16,-2 1-1 15,0 1-1-15,0 0-1 16,0 0 2-16,0 0 0 15,0 0-2-15,0 0 2 0,0 0-1 16,0 0 1 0,0 0-3-16,0 0 3 0,0 0-19 15,0 0-25-15,0-4-56 16,0-1-128-16,0 0-185 16</inkml:trace>
  <inkml:trace contextRef="#ctx0" brushRef="#br0" timeOffset="155967.79">5934 16428 222 0,'0'0'118'15,"0"0"-80"-15,0 0 52 16,0 0-31-16,0 0-33 0,0 0 24 16,0 0 6-16,-23-2-25 15,21 1-9-15,1-2-7 16,-1 2-8-16,-1-1-2 16,0-1 2-16,-1 1 4 15,1 0 4-15,3-1 15 16,-3 2 5-16,3-2-17 15,-2 0 30-15,1 1-14 16,-2 0-12-16,3 1 12 16,-2-1 0-16,1 2-6 0,1-1-10 15,0 1 3 1,0 0-6-16,0 0-10 16,0 0-2-16,-2 0-1 0,2 0-2 15,0 0-7-15,0 0 7 16,0 3-3-16,0 6 3 15,0 4-2-15,0 3 4 16,0 5 3-16,0 2-3 16,0 2-1-16,3 3 2 15,2 2-1-15,-2-2 4 16,0 0-6-16,0-1 0 16,1-2 3-16,-1-2-3 15,0 0 0-15,-1-2 1 16,-2-4 1-16,0-3-2 15,0-4 0-15,0-5 0 0,0 0 2 16,0-4-2-16,0-1 0 16,0 0 1-16,0 0-1 15,0 0-14-15,0 0-23 16,0 0-41-16,-5-8-50 16,-2-7-99-16</inkml:trace>
  <inkml:trace contextRef="#ctx0" brushRef="#br0" timeOffset="156484.21">5876 16428 32 0,'0'0'152'16,"0"0"-18"-16,0 0 6 15,0 0-30-15,0 0-57 16,0 0-12-16,0-16-6 0,0 13 8 16,5 0-5-16,1 1-7 15,3 0-11-15,6 1-1 16,1 1-8-16,5 0-7 16,4 0 6-16,1 0 0 15,0 0 5-15,-3 1-3 16,-1 6-9-16,-1 0 9 15,-3 3-11-15,0 0 0 16,3 0 2-16,-6 2-1 16,1-2 1-16,-1-1-3 15,-2 2 0-15,-2-2 1 16,1 1-1-16,-2-2-1 16,-2-2-21-16,-2 0-56 0,-5-2-57 15,1-1-191-15</inkml:trace>
  <inkml:trace contextRef="#ctx0" brushRef="#br0" timeOffset="156857.25">6331 16320 466 0,'0'0'168'0,"0"0"-46"16,0 0-30-16,0 0-30 15,0 0-32-15,0 0-4 16,-16 33 1-16,7-13 0 16,-1 0-19-16,-1-1 7 15,2 1-14-15,-1-3 3 0,4-4-2 16,0-1-2-16,3-3-2 16,1-4-55-16,1 0-86 15,1-5-146-15</inkml:trace>
  <inkml:trace contextRef="#ctx0" brushRef="#br0" timeOffset="157154.78">6331 16380 230 0,'0'0'248'0,"0"0"-154"16,0 0 9-16,0 0 25 0,0 0-61 15,0 0-2-15,23 42-20 16,-20-23-9-16,4 3-1 16,-1 3-22-16,2 5-12 15,1 0 1-15,4 1-2 16,2 0 5-16,0-1-5 16,0-2 0-16,0-4-1 15,-2 0 0-15,2-7-18 16,-6-3-7-16,2-3-18 15,-1-4-9-15,-3-6-53 16,1-1-35-16,-2 0-251 16</inkml:trace>
  <inkml:trace contextRef="#ctx0" brushRef="#br0" timeOffset="157519.47">6861 16271 629 0,'0'0'149'16,"0"0"1"-16,0 0-66 15,0 0 2-15,0 0-57 0,0 0-17 16,-43 40 9-1,32-14 1-15,7 6-15 0,1 1 2 16,3 3-9-16,0-1 0 16,3-1 6-16,7-3-2 15,2-1-3-15,-1-5-1 16,2-2 1-16,2-3-2 16,2-4 1-16,0-2-5 15,4-1-3-15,-1-3-23 16,2-6-14-16,8-4-43 15,0 0-87-15,-5-6-181 16</inkml:trace>
  <inkml:trace contextRef="#ctx0" brushRef="#br0" timeOffset="157858.41">7174 16298 206 0,'0'0'449'16,"0"0"-339"-16,0 0 15 16,0 0-23-16,0 0-55 15,0 0-34-15,8-4 40 16,-2 16 8-16,4 1-18 16,-2 4-20-16,-2 4-11 15,-2 2-2-15,3 5-3 16,-2 2-5-16,1 1-1 0,0 1 4 15,5-1-5-15,2-1 0 16,2-2 0-16,1-2 1 16,1-5-1-16,-1-3 0 15,-1-5 0-15,-2-5 0 16,-5-4 0-16,-2-2-12 16,1-2-57-16,-4 0-44 15,5-6-73-15,-2-8-178 16</inkml:trace>
  <inkml:trace contextRef="#ctx0" brushRef="#br0" timeOffset="158071.76">7456 16462 298 0,'0'0'211'16,"0"0"-33"-16,0 0-53 15,0 0-9-15,0 0-29 16,-91-9-11-16,60 9-21 15,-2 9-2-15,0-2-15 16,2 0-29-16,7-3-5 16,3-3-4-16,8-1-11 15,5 0-89-15,8-5-121 16,0-9-288-16</inkml:trace>
  <inkml:trace contextRef="#ctx0" brushRef="#br0" timeOffset="158371.84">7489 16209 609 0,'0'0'85'0,"0"0"-7"15,0 0 34-15,0 0-29 16,0 0-55-16,88-4-5 15,-66 15 4-15,4 6-1 16,-2 3 1-16,1 4-12 16,-4 5 3-16,0 5 2 15,-9 3-14-15,-6 5 8 0,-6 0 2 16,0-5-12-16,0-1 0 16,-8-7-4-16,-5-2-7 15,-2-7-148-15,-3-4-277 16</inkml:trace>
  <inkml:trace contextRef="#ctx0" brushRef="#br0" timeOffset="158768.26">8113 16754 469 0,'0'0'123'16,"0"0"16"-16,0 0 29 15,0 0-16-15,-106 41-82 16,37-23-15-16,-17 5-16 16,-16 2 13-16,-19 3 10 15,-25 5-33-15,-24-1-3 16,-16 4-6-16,-5-6-6 15,10 2-9-15,20-5-5 16,27-8 3-16,22-4-3 16,19-3 1-16,17-5-1 0,16-3 2 15,14-2 3-15,15-2-2 16,14 0-3-16,9 0 0 16,6 0-1-16,2-3-13 15,0 0-4-15,12 0-32 16,11 0-21-16,2 3-47 15,3 0-91-15,-1 0-106 16</inkml:trace>
  <inkml:trace contextRef="#ctx0" brushRef="#br0" timeOffset="159189.34">7116 17304 674 0,'0'0'64'15,"0"0"-29"-15,0 0 53 16,0 0 11-16,0 0-41 16,0 0-5-16,57 55-2 15,-45-31-18-15,3-1-16 0,1 4-8 16,2-4-1-16,4 3-7 16,-2 1 1-16,2-7-2 15,-1 0 1-15,-1-1 3 16,-1-5-4-16,0-2 0 15,1-2 0-15,-1-3 2 16,5-3-4-16,-3-3 2 16,4-1-12-16,-3 0-87 15,-5-1-132-15,-5-10-304 16</inkml:trace>
  <inkml:trace contextRef="#ctx0" brushRef="#br0" timeOffset="159390.03">7555 17420 214 0,'0'0'344'0,"0"0"-188"0,0 0-69 15,0 0 0-15,-88-6-36 16,58 6 2-16,-4 5-7 16,1 3-8-16,3-2-5 15,6-1-24-15,3-1-7 16,2-4-4-16,5 0-13 15,1 0-115-15,10 0-143 16</inkml:trace>
  <inkml:trace contextRef="#ctx0" brushRef="#br0" timeOffset="159760.46">8759 16610 495 0,'0'0'172'0,"0"0"-53"0,0 0 0 16,0 0-29-16,0 0-20 15,0 0-22-15,-15-9-10 16,-9 11 3-16,-3 6-26 16,-1 1-2-16,1-1-13 15,4 0-1-15,6-1-30 16,5-1-140-16,4 0-78 15,8-2-255-15</inkml:trace>
  <inkml:trace contextRef="#ctx0" brushRef="#br0" timeOffset="159968.13">8711 16726 79 0,'0'0'436'0,"0"0"-249"16,0 0-39-16,0 0-2 16,-102 30-71-16,71-25-37 15,4-3-21-15,5-2-15 16,6 0-2-16,7-2-62 16,4-12-190-16,5-2-440 15</inkml:trace>
  <inkml:trace contextRef="#ctx0" brushRef="#br0" timeOffset="160270.46">8998 16353 635 0,'0'0'144'0,"0"0"-64"15,0 0-37-15,0 0 61 16,0 0-25-16,0 0-6 16,58 45-32-16,-48-24-9 15,2 5-5-15,0 1-22 0,1 2 3 16,1 1-7-16,2 1-1 16,-1 0 7-16,-3-3-7 15,0-2-1-15,-6-5-3 16,-1-4-43-16,-5-3-90 15,0-6-150-15,0-3-466 16</inkml:trace>
  <inkml:trace contextRef="#ctx0" brushRef="#br0" timeOffset="160509.09">9363 16700 287 0,'0'0'342'16,"0"0"-193"-16,-79 3-20 0,37 3 5 15,-8 2-60-15,0 2-38 16,0 1-14-16,2 0 2 16,8-1-18-16,10-3-5 15,12-1-1-15,10-5-13 16,8 1-73-16,0-2-76 15,0 0-152-15</inkml:trace>
  <inkml:trace contextRef="#ctx0" brushRef="#br0" timeOffset="161184.81">9233 17102 162 0,'0'0'260'0,"0"0"-93"16,0 0-42-16,0 0 15 16,0 0-55-16,94 4-41 15,-72-4-14-15,0-4-11 16,-2-10-14-16,1-1-3 0,-1-5 4 15,-6 0-5 1,-3 0 3-16,-5 4 0 0,-6 2 0 16,0 5 40-1,0 3 8-15,0 5 3 0,0-2-6 16,0 3-14-16,0 0-19 16,0 0-16-16,0 0-2 15,0 3 2-15,0 7 3 16,0 1-1-16,0 2 3 15,0 2-4-15,0 3-1 16,3 2 2-16,12 2-2 16,0 0 0-16,10 2 2 15,-1-1-2-15,4-3 5 16,2-5-5-16,0-8-2 0,0-6-19 16,0-1-5-16,-5-1 6 15,-4-14 6-15,-2-2 13 16,-5 0 1-16,2-2 2 15,-5 2-1-15,-4-4 5 16,0 6-5-16,-2 2 6 16,-2 6-2-16,0 4 9 15,-3 2 4-15,3 1-2 16,0 0-16-16,5 0 0 16,5 0-14-16,2 5 13 15,9 7 1-15,-4 1 0 16,0 1 0-16,-2-1-3 15,-6 3 3-15,4 2-1 0,-2 4 2 16,2 0 2-16,3 0-3 16,1 0-25-16,1-8-122 15,-5-5-241-15</inkml:trace>
  <inkml:trace contextRef="#ctx0" brushRef="#br0" timeOffset="162451.84">8347 16034 357 0,'0'0'20'0,"0"0"63"16,0 0 33-16,5-83-60 16,17 61-37-16,11-6 5 15,10-1-2-15,14-5-9 16,10-3-8-16,6 1-3 15,3 0 10-15,3 7-4 16,2 5 2-16,2 4 15 16,5 6 6-16,12 5 1 15,10 5-11-15,13 4-3 16,4 0-2-16,-5 7 1 0,-7 12 9 16,-17 5-3-16,-14 3-9 15,-14 8 2-15,-9 3-6 16,-1 6-5-16,-2 9 10 15,-4 7-9-15,1 10 11 16,-7 5 11-16,-11-1 8 16,-4 1 8-16,-11-1-5 15,-8 1-15-15,-8 2-1 16,-6 4-16-16,0-1-1 16,0 3 7-16,-8 2-3 15,-1 1 0-15,-7 1 0 16,-1 4-3-16,-11-1 12 15,-9-1-8-15,-17-6 1 0,-9-5 8 16,-14-2-3-16,-5-3 6 16,-5-2-4-16,-1-5-7 15,-1-5 9-15,1-2-16 16,-5 1 3-16,-7 1-3 16,-13 7-1-16,-11-1 5 15,-7-4-6-15,-4-1-1 16,1-3 3-16,0 1-5 15,-1-4 2-15,1-3 0 16,-2-7-1-16,-8-5 3 0,-2-9-1 16,-14-2-3-1,-6-6-1-15,-2 1 0 0,-2-5 1 16,10-4 1-16,5-5 1 16,4-8-1-16,8-3-1 15,-3-10-3-15,4-17 3 16,3-5-7-16,-3-12 2 15,-1-1 3-15,-4-6-4 16,-1-1-5-16,12-1-6 16,12 3 0-16,23 2 9 15,17 0-8 1,14 0-4-16,12-3 2 0,4-1-7 16,7-8 1-16,6-2-7 15,4-5-2-15,7-5-7 16,2-4-15-16,6-9 3 0,0 0 16 15,6-2 22 1,7-1 14-16,9-1 0 0,0-2 1 16,24-4-2-16,15-2 1 15,12-2 0-15,4-4 1 16,11 0 0-16,-1 2 0 16,-1 11-1-16,6 13 0 15,8 9 1-15,15 10-1 16,20 6 0-16,24 0-3 15,18-1 2-15,15 3-2 16,14 0 0-16,7 8 3 16,9 8-2-16,-2 10-3 15,0 10-65-15,-18 11-50 16,-16 3-58-16,-18 5-336 0</inkml:trace>
  <inkml:trace contextRef="#ctx0" brushRef="#br0" timeOffset="163299.59">12314 16902 220 0,'0'0'255'16,"0"0"-162"-16,0 0 8 15,0 0-14-15,0 0-22 16,0 0-8-16,0-4-9 16,0 4 7-16,-2-1 1 15,-8-1 1-15,-9 2 1 16,-17 0-17-16,-19 0-19 15,-14 0 1-15,-16 10-17 16,-9 3-5-16,-6 0 11 16,2 0-8-16,5-1-1 15,11-1 0-15,5-1-1 16,6-4 0-16,9 1-2 0,10-4 0 16,13 1 1-16,12-4 4 15,9 1-5-15,11-1-4 16,4 0-6-16,3 0-6 15,0 0-50-15,0 0-63 16,17 0 2-16,3 0-15 16,4 0-174-16</inkml:trace>
  <inkml:trace contextRef="#ctx0" brushRef="#br0" timeOffset="163666.51">11535 16801 364 0,'0'0'236'0,"0"0"-150"16,0 0-7-16,-95 78 3 15,77-49-40-15,2-3-29 16,8 0-6-16,5-2-3 16,3 0-1-16,0 1-3 15,8 1 6-15,11-1-6 0,3-1 0 16,2 1 0 0,6 2 4-16,3-1-2 0,7-3-2 15,0-1 0-15,4-4-2 16,-1-4 3-16,-3 2-2 15,3-4 0-15,-5-2-49 16,-4-3-56-16,-4-5-171 16</inkml:trace>
  <inkml:trace contextRef="#ctx0" brushRef="#br0" timeOffset="164040.1">12632 16987 583 0,'0'0'125'0,"0"0"-73"0,0 0 23 15,0 0 28-15,0 0-38 16,0 0-17 0,18 52-11-16,-15-28-12 0,3 3-9 15,0 1-16-15,1 3 1 16,2-1 2-16,-6-4-2 15,3-3-1-15,-4-7-20 16,-1-6-93-16,-1-6-130 16,0-4-485-16</inkml:trace>
  <inkml:trace contextRef="#ctx0" brushRef="#br0" timeOffset="164416.84">12453 16831 694 0,'0'0'48'0,"0"0"55"16,-72-104-5-16,44 62-49 16,3 0-29-16,9 0-8 15,9 6-3-15,7 5 4 16,0 4-3-16,9 4-7 15,12 4-3-15,3 3 0 16,4 5 0-16,4 4-1 16,2 7-2-16,0 0 2 15,3 0 1-15,-4 14-1 16,-5 4-1-16,-5 5 2 0,-5 1 5 16,-8 1-1-16,-8 5 4 15,-2 2 7-15,-6 1 8 16,-16-1 4-16,-1-1-22 15,1-7 0-15,1-3-5 16,6-5-56-16,6-5-192 16,5-5-492-16</inkml:trace>
  <inkml:trace contextRef="#ctx0" brushRef="#br0" timeOffset="166334.28">12851 16983 295 0,'0'0'273'16,"0"0"-151"-16,0 0-35 15,0 0 15-15,0 0-31 16,0 0-17-16,-13-71-11 16,13 60-1-16,0-1-18 0,0 2-19 15,9 0 0 1,8 3-7-16,3 2 3 16,2 2-2-16,2 3 0 0,-6 0 0 15,-3 0 0-15,0 8-6 16,-3 8 1-16,-3 1 2 15,-3 1 1-15,-5 0 3 16,-1 1 7-16,0-5-3 16,0-1-1-16,-6-7-1 15,-1-2 2-15,4-4 6 16,1 0-7-16,2 0 1 16,0-7-4-16,9-10-5 15,9-6-9-15,2-2-17 16,-1-2 14-16,5 0 17 15,0 0-8-15,1 6 7 0,1 7 0 16,-3 4 2-16,-6 7 2 16,-4 3 7-16,-4 0 9 15,-3 0 6-15,-1 6-14 16,-3 5 12-16,-2 2 1 16,0 2-1-16,2 5-6 15,4 0-17-15,5 0 1 16,5-2 5-16,2-3-6 15,4-3-2-15,0-4 0 16,1-2-8-16,-2-6-17 16,-2 0-1-16,-5 0 3 15,-3-6 25-15,-5-7 0 16,-3-3 6-16,-3-2-1 16,0-4 3-16,0 1 13 0,-7 0-1 15,-3 3 4-15,4 2 1 16,1 3-15-16,5 2 7 15,0 1-8-15,0 1-7 16,2 2-1-16,10 3-1 16,4 2 0-16,6 2-3 15,-1 0 3-15,2 0-1 16,-1 0 1-16,-2 5 0 16,-1 5-1-16,-3 0 1 15,-4 1 0-15,-3 1 0 16,-1-1 0-16,-3-1 0 15,0 0-1-15,3-3 4 16,-1 0-1-16,3-2-2 0,1-5 0 16,-2 0 1-16,0 0-1 15,-3 0-9-15,-3-7-2 16,0-5 3-16,-2-5 6 16,1 1 2-16,-2-1 0 15,0 3 3-15,0 0-3 16,0 3 2-16,0 1 3 15,0 3 3-15,0 1 13 16,0 2-8-16,0-2-3 16,0 2-4-16,0 4-6 0,0 0-7 15,0 0 1 1,3 0-3-16,7 0 7 0,5 1 1 16,-1 8 1-16,0-5-1 15,0 2 2-15,1-5-2 16,1-1-5-16,4 0-22 15,0-1-16-15,-3-13 12 16,-2-5 29-16,-6-2 3 16,-5-1 0-16,-2-2 1 15,-2-2 8-15,0 1-2 16,0-2 15-16,-5-1-4 16,-5 1-5-16,-2 5 5 15,4 0-1-15,1 4-3 16,1 2 2-16,-1 1-4 15,1 2 4-15,1 3-14 0,0 3 6 16,2 3 5-16,2 3-9 16,1 1 2-16,0 0-6 15,0 2-9-15,0 16 7 16,3 5 0-16,8 4 2 16,-2 3 7-16,-1 1-6 15,-2 1-1-15,-1 2 1 16,1 2 0-16,3 4 1 15,0 1-2-15,0 6 0 16,4-1 3-16,2 4-2 16,3-1-1-16,0-1 0 15,3-4 0-15,1-4-3 0,-1-7 3 16,1-5-19-16,2-3 15 16,-3-7-17-16,0-2 4 15,1-3 7-15,-2-4-6 16,-4-2 4-16,-4-7-11 15,0 0-4-15,-7 0 23 16,-2-13 4-16,-2-4 3 16,-1-7 2-16,0 2-3 15,-9-2 7-15,-9 0-5 16,-4 3 1-16,-5-2 0 16,-5 3-4-16,0 3 1 15,-2 2-4-15,6 4 5 16,5 2-3-16,6 4 0 0,8 0 0 15,5 4 2 1,4 1-2-16,0 0-6 0,0 0-14 16,10-2-2-16,13 2 10 15,5 0-12-15,6-1-3 16,2 0-3-16,2-2-1 16,-4 0 13-16,-4-1 5 15,-6-1 5-15,-5 2 6 16,-9 1 4-16,-5-1-1 15,-2 1 6-15,-3 1-5 16,0-2 3-16,0 2 5 16,0 1 5-16,0-2 23 15,0 2-12 1,0-1-7-16,0 1 5 0,0 0-11 0,0 0-13 16,0 0-1-16,0 0-4 15,0 0 3-15,-2 1 2 16,-1 5 0-16,0-3-2 15,2 2 2-15,-2 0-13 16,0-1-2-16,1 0-19 16,-2 2 8-16,-1 0 1 15,-9-1-16-15,-3 1-58 16,-8 0-127-16,-4-1-370 16</inkml:trace>
  <inkml:trace contextRef="#ctx0" brushRef="#br0" timeOffset="166852.12">14495 17294 642 0,'0'0'66'0,"0"0"-44"0,0 0 58 16,0 0 4-16,0 0-49 16,0 0 18-16,-15 24 15 15,-7-15-7-15,-14-1-7 16,-16 4-5-16,-21-1 5 15,-15 4-15-15,-18 1 0 16,-15 4 6-16,-13 1-21 16,-16 1 1-16,-3 5-3 15,-1 3-4-15,2-1-3 16,15-2-1-16,13-3-6 16,15-4 10-16,18-6-13 15,14-3-4-15,9-7 6 16,13 2-5-16,16-5-1 0,14-1-1 15,13 0 1 1,7 0 5-16,5 0-6 0,0 0-1 16,0 0 0-16,0 0-3 15,0 0-5-15,2 0-9 16,15 0-23-16,6 0-31 16,10-1-81-16,9-3-196 15,9-2-523-15</inkml:trace>
  <inkml:trace contextRef="#ctx0" brushRef="#br0" timeOffset="167384.23">14333 17423 296 0,'0'0'185'0,"0"0"-62"16,0 0-40-16,0 0 39 15,0 0-52-15,0 0-11 16,53 14-2-16,-53-9 7 16,0 1 19-16,-9 1-1 15,-17 3-16-15,-18 1 1 0,-17 5-4 16,-27 7-18-1,-28 4-3-15,-27 9-14 16,-28 1-1-16,-14 3-2 16,-6 2-4-16,6-2-8 0,18-3-1 15,18-5-9-15,27-5 9 16,22-7-9-16,18-4 4 16,21-6 3-16,13-6 1 15,16 0-2-15,13-1-8 16,12-3 1-16,5 0 9 15,2 0-11-15,0 0 0 16,0 0 0-16,0 0-3 16,0 0 2-16,0 0-3 15,0 0 0-15,0 0 1 0,0 0-1 16,0 0-9-16,0 0-20 16,5 0-41-16,7 0-47 15,1 0-67-15,4 0-74 16,-3-2-7-16,-5 0-232 15</inkml:trace>
  <inkml:trace contextRef="#ctx0" brushRef="#br0" timeOffset="167543.26">12469 17873 247 0,'0'0'180'0,"0"0"-73"16,0 0 9-16,0 0-10 16,0 0-2-16,0 0-31 15,24-1 7-15,-23 1-7 16,-1 0 11-16,0 0-17 0,0 0-23 15,2 0-29 1,1 0-9-16,6 0-6 0,4 4-73 16,-1-1-238-16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C7C99-108C-43D5-982D-99EB3D0D1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69DBE-7BC1-4286-98FD-06461CBEB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FCF52-EBAF-45E7-83B1-CC44E8D3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2BFC-4640-43E3-80BF-75BAB4AC3F0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2FC43-24A9-4713-B086-4B49A342F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DA66F-4499-4110-9C87-E3E9378B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982E-8826-4CC7-935E-9E7B0BCC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3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B6E3-F3D1-40CD-9F57-25783373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98323-12D7-4CDB-943B-FA6A9738F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08241-3A7A-4284-8334-1C97BEE0A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2BFC-4640-43E3-80BF-75BAB4AC3F0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73957-1879-4702-9872-4A0695693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AC76B-9F2E-477C-9C4D-9793EF17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982E-8826-4CC7-935E-9E7B0BCC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5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27AC53-3C05-4AF8-A9A4-041A4C61D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E3540-18A9-47C8-ACF2-6BC3C8EAD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8FFD2-86B6-48D9-AF5F-527947F1E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2BFC-4640-43E3-80BF-75BAB4AC3F0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97294-C7BD-4F1D-9018-F9DD765C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56A26-3214-416C-90F0-E2C52B221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982E-8826-4CC7-935E-9E7B0BCC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3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E24CC-9CDD-44D4-8E8C-609F069F2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B02CC-E375-4FF5-8E9E-825042BE7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FB5D7-8BB1-49D9-B095-990A85E2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2BFC-4640-43E3-80BF-75BAB4AC3F0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0474E-D6EF-4963-BBA4-316BA2D21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AA79B-5F12-4368-AE66-3B15801F8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982E-8826-4CC7-935E-9E7B0BCC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2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4392-EA37-42E8-AE6E-08111D9ED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60652-F02C-4D81-9979-F5C34608B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5788C-CA4E-4062-ADD1-EF557A70F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2BFC-4640-43E3-80BF-75BAB4AC3F0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BA7-6549-4D7A-A0C0-E697B4A2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51184-FD29-4061-AB52-DE027984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982E-8826-4CC7-935E-9E7B0BCC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6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D5E24-922B-4C4C-81AC-719048D9A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9AC58-6A37-4017-96B3-AB28D6829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F1B30-C997-4858-B3C9-DF829FFB0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F8D93-EF83-489E-BDE8-BF879488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2BFC-4640-43E3-80BF-75BAB4AC3F0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F0BE0-075E-49FF-B80F-20692AAC3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C4AFC-2DE2-4D29-BF65-DE0547E7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982E-8826-4CC7-935E-9E7B0BCC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5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A94C-192A-406B-A515-C2D680D63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FD12B-089E-4639-833E-9B9C974AE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F4AC5-9A2E-408F-AB57-51CCD8D35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E1789-9DEA-49E9-81DA-B06486F7D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70E7F-2141-4554-A68B-1EE882778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79E4D-B9E8-4A58-B9BE-99EA6CB7A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2BFC-4640-43E3-80BF-75BAB4AC3F0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03A33F-39F8-40E4-9E0A-5E3805684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273DCD-D0CA-4CC5-8974-6A7B160A5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982E-8826-4CC7-935E-9E7B0BCC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FF74-5F0F-47FE-B50A-92E6E5E29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3775EE-AEFC-4B13-A962-9C6584E4F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2BFC-4640-43E3-80BF-75BAB4AC3F0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8707F-32EC-470F-BF79-042278B0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0D890-31E9-42A7-BB25-37484758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982E-8826-4CC7-935E-9E7B0BCC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9074C-E4E3-4B22-8B8F-E691B11A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2BFC-4640-43E3-80BF-75BAB4AC3F0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57B9F-7BB9-414C-9DD0-15647F603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1EF12-E2EC-44B3-9D9C-C1FB35DE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982E-8826-4CC7-935E-9E7B0BCC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0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700B-F62E-4A8B-81FC-6C0AE9EB6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747C8-8A67-4E68-BF50-07F5294B7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F8770-8535-436C-966C-E4F6AE88A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07937-63AC-4E49-A600-0C4B6C32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2BFC-4640-43E3-80BF-75BAB4AC3F0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DF406-426B-4D06-8784-40188C616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9D4F8-00B2-4629-A243-B8EB8F9D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982E-8826-4CC7-935E-9E7B0BCC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4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F26B-4467-42A3-8BDA-D9064A91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0904F-7912-4CA7-8DB7-CA29D03E4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00786-AD16-4460-9F6C-CDED5ABE0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B6557-56D3-42E3-B9C0-246D74276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2BFC-4640-43E3-80BF-75BAB4AC3F0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FB5A3-8C74-4E0B-9A70-E8D70127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A2BCB-F7B7-4CDC-A083-15F7CA54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982E-8826-4CC7-935E-9E7B0BCC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3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9E0B0-EB3E-4940-8DC6-5F453A1BD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AD75E-54D1-4A21-81C8-DF6F5E701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0D848-9969-478C-987A-7F3A649920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B2BFC-4640-43E3-80BF-75BAB4AC3F0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8CD68-E49A-4B3B-922C-72C2DA11F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E270B-4739-45B4-8F36-844C51110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2982E-8826-4CC7-935E-9E7B0BCC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3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Probabilit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8.png"/><Relationship Id="rId4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110.png"/><Relationship Id="rId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DA4E-6FD4-4E62-8C24-BD08F353D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Law of Large Number</a:t>
            </a:r>
          </a:p>
        </p:txBody>
      </p:sp>
    </p:spTree>
    <p:extLst>
      <p:ext uri="{BB962C8B-B14F-4D97-AF65-F5344CB8AC3E}">
        <p14:creationId xmlns:p14="http://schemas.microsoft.com/office/powerpoint/2010/main" val="132693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640E-4CEB-4A8C-BC16-236760DA5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Law of large numbers</a:t>
            </a:r>
            <a:b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4517E-8F7A-4E44-95DE-DBBBD4E24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3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probability theory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 </a:t>
            </a:r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law of large numbers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LLN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is a </a:t>
            </a:r>
            <a:r>
              <a:rPr lang="en-US" sz="3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theorem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that describes the result of performing the same experiment a large number of times. According to the law, the </a:t>
            </a:r>
            <a:r>
              <a:rPr lang="en-US" sz="3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of the results obtained from a large number of trials should be close to the </a:t>
            </a:r>
            <a:r>
              <a:rPr lang="en-US" sz="3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expected value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will tend to become closer to the expected value as more trials are performed.</a:t>
            </a:r>
            <a:endParaRPr lang="en-US" sz="3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LLN is important because it guarantees stable long-term results for the averages of some random events.</a:t>
            </a:r>
            <a:endParaRPr lang="en-US" sz="3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464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7F348-0DC0-49FA-8D77-C55AFD68C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600"/>
            <a:ext cx="10515600" cy="5821363"/>
          </a:xfrm>
        </p:spPr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It is also important to note that the LLN only applies to the average. Therefore, while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other formulas that look similar are not verified, such as the raw deviation from "theoretical results" 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324FAA-2E17-4B87-86DE-31E5E702E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214" y="1661954"/>
            <a:ext cx="2468880" cy="9541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7E0DA1-AA97-4B9F-BDA6-DCCA030EC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1" y="3718067"/>
            <a:ext cx="2468880" cy="954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4918E1-AECE-4A7D-91D0-10B89879C317}"/>
              </a:ext>
            </a:extLst>
          </p:cNvPr>
          <p:cNvSpPr txBox="1"/>
          <p:nvPr/>
        </p:nvSpPr>
        <p:spPr>
          <a:xfrm>
            <a:off x="711200" y="4872880"/>
            <a:ext cx="1014983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not only does it not converge toward zero as n increases, but it tends to increase in absolute value as n increases.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756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C12E-0D78-4620-BC63-B05719B0B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480"/>
            <a:ext cx="10515600" cy="5892483"/>
          </a:xfrm>
        </p:spPr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For example, a single roll of a fair, six-sided dice produces one of the numbers 1, 2, 3, 4, 5, or 6, each with equal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Probability"/>
              </a:rPr>
              <a:t>probability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Therefore, the expected value of the average of the rolls is: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A060D4-5583-4F74-A299-7836166DD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201" y="1892617"/>
            <a:ext cx="3657599" cy="7794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A4CF0F-BE3A-4434-9458-B3BF937873EB}"/>
              </a:ext>
            </a:extLst>
          </p:cNvPr>
          <p:cNvSpPr txBox="1"/>
          <p:nvPr/>
        </p:nvSpPr>
        <p:spPr>
          <a:xfrm>
            <a:off x="838200" y="2690336"/>
            <a:ext cx="104190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effectLst/>
                <a:latin typeface="Arial" panose="020B0604020202020204" pitchFamily="34" charset="0"/>
              </a:rPr>
              <a:t>According to the law of large numbers, if a large number of six-sided dice are rolled, the average of their values (sometimes called the </a:t>
            </a:r>
            <a:r>
              <a:rPr lang="en-US" sz="2800" b="0" i="0" u="none" strike="noStrike" dirty="0">
                <a:effectLst/>
                <a:latin typeface="Arial" panose="020B0604020202020204" pitchFamily="34" charset="0"/>
              </a:rPr>
              <a:t>sample mean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) is likely to be close to 3.5, with the precision increasing as more dice are rolled.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312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6C0CC-4C92-449C-99A7-4ACAD9A76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960"/>
            <a:ext cx="10515600" cy="5862003"/>
          </a:xfrm>
        </p:spPr>
        <p:txBody>
          <a:bodyPr/>
          <a:lstStyle/>
          <a:p>
            <a:pPr algn="just"/>
            <a:r>
              <a:rPr lang="en-US" b="0" i="0" dirty="0">
                <a:effectLst/>
                <a:latin typeface="Arial" panose="020B0604020202020204" pitchFamily="34" charset="0"/>
              </a:rPr>
              <a:t>It follows from the law of large numbers that the 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empirical probability</a:t>
            </a:r>
            <a:r>
              <a:rPr lang="en-US" b="0" i="0" dirty="0">
                <a:effectLst/>
                <a:latin typeface="Arial" panose="020B0604020202020204" pitchFamily="34" charset="0"/>
              </a:rPr>
              <a:t> of success in a series of 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Bernoulli trials</a:t>
            </a:r>
            <a:r>
              <a:rPr lang="en-US" b="0" i="0" dirty="0">
                <a:effectLst/>
                <a:latin typeface="Arial" panose="020B0604020202020204" pitchFamily="34" charset="0"/>
              </a:rPr>
              <a:t> will converge to the theoretical probability. For a 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Bernoulli random variable</a:t>
            </a:r>
            <a:r>
              <a:rPr lang="en-US" b="0" i="0" dirty="0">
                <a:effectLst/>
                <a:latin typeface="Arial" panose="020B0604020202020204" pitchFamily="34" charset="0"/>
              </a:rPr>
              <a:t>, the expected value is the theoretical probability of success, and the average of </a:t>
            </a:r>
            <a:r>
              <a:rPr lang="en-US" b="0" i="1" dirty="0">
                <a:effectLst/>
                <a:latin typeface="Arial" panose="020B0604020202020204" pitchFamily="34" charset="0"/>
              </a:rPr>
              <a:t>n</a:t>
            </a:r>
            <a:r>
              <a:rPr lang="en-US" b="0" i="0" dirty="0">
                <a:effectLst/>
                <a:latin typeface="Arial" panose="020B0604020202020204" pitchFamily="34" charset="0"/>
              </a:rPr>
              <a:t> such variables (assuming they are 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independent and identically distributed (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i.i.d.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)</a:t>
            </a:r>
            <a:r>
              <a:rPr lang="en-US" b="0" i="0" dirty="0">
                <a:effectLst/>
                <a:latin typeface="Arial" panose="020B0604020202020204" pitchFamily="34" charset="0"/>
              </a:rPr>
              <a:t>) is precisely the relative frequency.</a:t>
            </a:r>
          </a:p>
          <a:p>
            <a:pPr algn="just"/>
            <a:r>
              <a:rPr lang="en-US" b="0" i="0" dirty="0">
                <a:effectLst/>
                <a:latin typeface="Arial" panose="020B0604020202020204" pitchFamily="34" charset="0"/>
              </a:rPr>
              <a:t>For example, a 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fair coin</a:t>
            </a:r>
            <a:r>
              <a:rPr lang="en-US" b="0" i="0" dirty="0">
                <a:effectLst/>
                <a:latin typeface="Arial" panose="020B0604020202020204" pitchFamily="34" charset="0"/>
              </a:rPr>
              <a:t> toss is a Bernoulli trial. When a fair coin is flipped once, the theoretical probability that the outcome will be heads is equal to </a:t>
            </a:r>
            <a:r>
              <a:rPr lang="en-US" b="0" i="0" baseline="30000" dirty="0">
                <a:effectLst/>
                <a:latin typeface="Arial" panose="020B0604020202020204" pitchFamily="34" charset="0"/>
              </a:rPr>
              <a:t>1</a:t>
            </a:r>
            <a:r>
              <a:rPr lang="en-US" b="0" i="0" dirty="0">
                <a:effectLst/>
                <a:latin typeface="Arial" panose="020B0604020202020204" pitchFamily="34" charset="0"/>
              </a:rPr>
              <a:t>⁄</a:t>
            </a:r>
            <a:r>
              <a:rPr lang="en-US" b="0" i="0" baseline="-25000" dirty="0">
                <a:effectLst/>
                <a:latin typeface="Arial" panose="020B0604020202020204" pitchFamily="34" charset="0"/>
              </a:rPr>
              <a:t>2</a:t>
            </a:r>
            <a:r>
              <a:rPr lang="en-US" b="0" i="0" dirty="0">
                <a:effectLst/>
                <a:latin typeface="Arial" panose="020B0604020202020204" pitchFamily="34" charset="0"/>
              </a:rPr>
              <a:t>. Therefore, according to the law of large numbers, the proportion of heads in a "large" number of coin flips "should be" roughly </a:t>
            </a:r>
            <a:r>
              <a:rPr lang="en-US" b="0" i="0" baseline="30000" dirty="0">
                <a:effectLst/>
                <a:latin typeface="Arial" panose="020B0604020202020204" pitchFamily="34" charset="0"/>
              </a:rPr>
              <a:t>1</a:t>
            </a:r>
            <a:r>
              <a:rPr lang="en-US" b="0" i="0" dirty="0">
                <a:effectLst/>
                <a:latin typeface="Arial" panose="020B0604020202020204" pitchFamily="34" charset="0"/>
              </a:rPr>
              <a:t>⁄</a:t>
            </a:r>
            <a:r>
              <a:rPr lang="en-US" b="0" i="0" baseline="-25000" dirty="0">
                <a:effectLst/>
                <a:latin typeface="Arial" panose="020B0604020202020204" pitchFamily="34" charset="0"/>
              </a:rPr>
              <a:t>2</a:t>
            </a:r>
            <a:r>
              <a:rPr lang="en-US" b="0" i="0" dirty="0">
                <a:effectLst/>
                <a:latin typeface="Arial" panose="020B0604020202020204" pitchFamily="34" charset="0"/>
              </a:rPr>
              <a:t>. In particular, the proportion of heads after </a:t>
            </a:r>
            <a:r>
              <a:rPr lang="en-US" b="0" i="1" dirty="0">
                <a:effectLst/>
                <a:latin typeface="Arial" panose="020B0604020202020204" pitchFamily="34" charset="0"/>
              </a:rPr>
              <a:t>n</a:t>
            </a:r>
            <a:r>
              <a:rPr lang="en-US" b="0" i="0" dirty="0">
                <a:effectLst/>
                <a:latin typeface="Arial" panose="020B0604020202020204" pitchFamily="34" charset="0"/>
              </a:rPr>
              <a:t> flips will 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almost surely</a:t>
            </a:r>
            <a:r>
              <a:rPr lang="en-US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converge</a:t>
            </a:r>
            <a:r>
              <a:rPr lang="en-US" b="0" i="0" dirty="0">
                <a:effectLst/>
                <a:latin typeface="Arial" panose="020B0604020202020204" pitchFamily="34" charset="0"/>
              </a:rPr>
              <a:t> to </a:t>
            </a:r>
            <a:r>
              <a:rPr lang="en-US" b="0" i="0" baseline="30000" dirty="0">
                <a:effectLst/>
                <a:latin typeface="Arial" panose="020B0604020202020204" pitchFamily="34" charset="0"/>
              </a:rPr>
              <a:t>1</a:t>
            </a:r>
            <a:r>
              <a:rPr lang="en-US" b="0" i="0" dirty="0">
                <a:effectLst/>
                <a:latin typeface="Arial" panose="020B0604020202020204" pitchFamily="34" charset="0"/>
              </a:rPr>
              <a:t>⁄</a:t>
            </a:r>
            <a:r>
              <a:rPr lang="en-US" b="0" i="0" baseline="-25000" dirty="0">
                <a:effectLst/>
                <a:latin typeface="Arial" panose="020B0604020202020204" pitchFamily="34" charset="0"/>
              </a:rPr>
              <a:t>2</a:t>
            </a:r>
            <a:r>
              <a:rPr lang="en-US" b="0" i="0" dirty="0">
                <a:effectLst/>
                <a:latin typeface="Arial" panose="020B0604020202020204" pitchFamily="34" charset="0"/>
              </a:rPr>
              <a:t> as </a:t>
            </a:r>
            <a:r>
              <a:rPr lang="en-US" b="0" i="1" dirty="0">
                <a:effectLst/>
                <a:latin typeface="Arial" panose="020B0604020202020204" pitchFamily="34" charset="0"/>
              </a:rPr>
              <a:t>n</a:t>
            </a:r>
            <a:r>
              <a:rPr lang="en-US" b="0" i="0" dirty="0">
                <a:effectLst/>
                <a:latin typeface="Arial" panose="020B0604020202020204" pitchFamily="34" charset="0"/>
              </a:rPr>
              <a:t> approaches infinity.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A61D8A4-0AA5-4BA8-BE5F-D160092880E2}"/>
                  </a:ext>
                </a:extLst>
              </p14:cNvPr>
              <p14:cNvContentPartPr/>
              <p14:nvPr/>
            </p14:nvContentPartPr>
            <p14:xfrm>
              <a:off x="8805240" y="5526000"/>
              <a:ext cx="1173600" cy="730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A61D8A4-0AA5-4BA8-BE5F-D160092880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95880" y="5516640"/>
                <a:ext cx="1192320" cy="74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9576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C37D9-5EF1-4874-9566-917220FD2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480"/>
            <a:ext cx="10515600" cy="4876483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Linux Libertine"/>
              </a:rPr>
              <a:t>Forms</a:t>
            </a:r>
          </a:p>
          <a:p>
            <a:pPr algn="just"/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There are two different versions of the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law of large numbers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that are described below. </a:t>
            </a:r>
          </a:p>
          <a:p>
            <a:pPr algn="just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They are called the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strong law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large numbers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weak law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large numbers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DB97C1C-B8F4-4DBC-BDF3-8152261B7CAA}"/>
                  </a:ext>
                </a:extLst>
              </p14:cNvPr>
              <p14:cNvContentPartPr/>
              <p14:nvPr/>
            </p14:nvContentPartPr>
            <p14:xfrm>
              <a:off x="4753080" y="3124080"/>
              <a:ext cx="6368760" cy="159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DB97C1C-B8F4-4DBC-BDF3-8152261B7C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3720" y="3114720"/>
                <a:ext cx="6387480" cy="17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1194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81648-1D58-4932-AF24-0293F4908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Weak law</a:t>
            </a:r>
            <a:b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1C0A4-EE46-40E8-96B2-BF0C760D5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040"/>
            <a:ext cx="10515600" cy="4967923"/>
          </a:xfrm>
        </p:spPr>
        <p:txBody>
          <a:bodyPr/>
          <a:lstStyle/>
          <a:p>
            <a:pPr algn="just"/>
            <a:r>
              <a:rPr lang="en-US" b="0" i="0" dirty="0">
                <a:effectLst/>
                <a:latin typeface="Arial" panose="020B0604020202020204" pitchFamily="34" charset="0"/>
              </a:rPr>
              <a:t>The </a:t>
            </a:r>
            <a:r>
              <a:rPr lang="en-US" b="1" i="0" dirty="0">
                <a:effectLst/>
                <a:latin typeface="Arial" panose="020B0604020202020204" pitchFamily="34" charset="0"/>
              </a:rPr>
              <a:t>weak law of large numbers</a:t>
            </a:r>
            <a:r>
              <a:rPr lang="en-US" b="0" i="0" dirty="0">
                <a:effectLst/>
                <a:latin typeface="Arial" panose="020B0604020202020204" pitchFamily="34" charset="0"/>
              </a:rPr>
              <a:t> (also called 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Khinchin</a:t>
            </a:r>
            <a:r>
              <a:rPr lang="en-US" b="0" i="0" dirty="0">
                <a:effectLst/>
                <a:latin typeface="Arial" panose="020B0604020202020204" pitchFamily="34" charset="0"/>
              </a:rPr>
              <a:t>'s law) states that the sample average 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converges in probability</a:t>
            </a:r>
            <a:r>
              <a:rPr lang="en-US" b="0" i="0" dirty="0">
                <a:effectLst/>
                <a:latin typeface="Arial" panose="020B0604020202020204" pitchFamily="34" charset="0"/>
              </a:rPr>
              <a:t> towards the expected value.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That is, for any positive number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ε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pPr algn="just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7B4248-AA8A-4CE8-BA76-5FBD2B95B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484" y="2431415"/>
            <a:ext cx="2947036" cy="9975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CC2A19-1A7C-4C0D-A879-15C352CAF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151" y="4141946"/>
            <a:ext cx="3072449" cy="5857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A1FBAF-4A59-4D56-BB16-B829F27468EE}"/>
              </a:ext>
            </a:extLst>
          </p:cNvPr>
          <p:cNvSpPr txBox="1"/>
          <p:nvPr/>
        </p:nvSpPr>
        <p:spPr>
          <a:xfrm>
            <a:off x="535940" y="4727734"/>
            <a:ext cx="111201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Interpreting this result, the weak law states that for any nonzero margin specified (</a:t>
            </a:r>
            <a:r>
              <a:rPr lang="en-US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ε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), no matter how small, with a sufficiently large sample there will be a very high probability that the average of the observations will be close to the expected value; that is, within the margin.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F76CE9E-ADDD-4B57-8DB5-EC40C0BC7AA2}"/>
                  </a:ext>
                </a:extLst>
              </p14:cNvPr>
              <p14:cNvContentPartPr/>
              <p14:nvPr/>
            </p14:nvContentPartPr>
            <p14:xfrm>
              <a:off x="3178440" y="1628640"/>
              <a:ext cx="7934400" cy="2378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F76CE9E-ADDD-4B57-8DB5-EC40C0BC7A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69080" y="1619280"/>
                <a:ext cx="7953120" cy="23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FC8C40E-06B5-D927-24C3-6F5B04011CB9}"/>
                  </a:ext>
                </a:extLst>
              </p14:cNvPr>
              <p14:cNvContentPartPr/>
              <p14:nvPr/>
            </p14:nvContentPartPr>
            <p14:xfrm>
              <a:off x="2203560" y="2486520"/>
              <a:ext cx="5977080" cy="3089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FC8C40E-06B5-D927-24C3-6F5B04011C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94200" y="2477160"/>
                <a:ext cx="5995800" cy="310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6039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0B08-1DAF-4A2B-B8F7-F49914BE0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Strong law</a:t>
            </a:r>
            <a:b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9D41E-1FB8-4FB0-A899-91303B1CF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strong law of large numbers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(also called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Kolmogorov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's law) states that the sample average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converges almost surely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to the expected value.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That is,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FBC0A0-E468-43E9-B5F8-EEADDC83B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637" y="3144837"/>
            <a:ext cx="3433763" cy="10817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BA39CA-DD85-4295-AABF-DD12FDE3A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400" y="4655298"/>
            <a:ext cx="3242310" cy="6426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370426-4DFD-4824-A307-6F589A8A96FC}"/>
              </a:ext>
            </a:extLst>
          </p:cNvPr>
          <p:cNvSpPr txBox="1"/>
          <p:nvPr/>
        </p:nvSpPr>
        <p:spPr>
          <a:xfrm>
            <a:off x="701040" y="5506770"/>
            <a:ext cx="103581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What this means is that the probability that, as the number of trials n goes to infinity, the average of the observations converges to the expected value, is equal to one.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1D39060-0B09-46A5-BDCF-D30434D897AF}"/>
                  </a:ext>
                </a:extLst>
              </p14:cNvPr>
              <p14:cNvContentPartPr/>
              <p14:nvPr/>
            </p14:nvContentPartPr>
            <p14:xfrm>
              <a:off x="2950560" y="2233440"/>
              <a:ext cx="7881840" cy="3634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1D39060-0B09-46A5-BDCF-D30434D897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1200" y="2224080"/>
                <a:ext cx="7900560" cy="36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A8E4E6E-73A7-2C11-4738-2FA2DFB5506A}"/>
                  </a:ext>
                </a:extLst>
              </p14:cNvPr>
              <p14:cNvContentPartPr/>
              <p14:nvPr/>
            </p14:nvContentPartPr>
            <p14:xfrm>
              <a:off x="2077920" y="2645640"/>
              <a:ext cx="8852400" cy="3665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A8E4E6E-73A7-2C11-4738-2FA2DFB5506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68560" y="2636280"/>
                <a:ext cx="8871120" cy="368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6766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8C96E-52C4-4672-BF8A-1C28FC09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Blackwell renewal theorem</a:t>
            </a:r>
            <a:b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7FA101B-4C99-4867-8D5D-8BCB1DA15D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9440" y="1166849"/>
            <a:ext cx="11277600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Consider a piece of equipment that has a finite but random life-time. Suppose one starts with a new one and, after that fails, replaces it with a second new one and, after that one fails, replaces it with a third new one and so on indefinitely. Such a process is called a renewal process (also Renewal theory) and objects of interest are the behavior for large (time)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 of the average number of units replaced in the interval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t,t+h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where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is fixed;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ii) of the probability of renewal at time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iii) of the age, the remaining life and the total life of the (current) unit in operation at time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The mathematical theory of such processes is called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renewal theory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and Blackwell's renewal theorem plays a central role in it.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1E1319-150D-4E13-A1FD-6548F22F7A79}"/>
                  </a:ext>
                </a:extLst>
              </p14:cNvPr>
              <p14:cNvContentPartPr/>
              <p14:nvPr/>
            </p14:nvContentPartPr>
            <p14:xfrm>
              <a:off x="1760400" y="1567800"/>
              <a:ext cx="9596880" cy="5147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1E1319-150D-4E13-A1FD-6548F22F7A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1040" y="1558440"/>
                <a:ext cx="9615600" cy="516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8373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48520CF532AD4AB5398C11C0D219DC" ma:contentTypeVersion="4" ma:contentTypeDescription="Create a new document." ma:contentTypeScope="" ma:versionID="96e3f1060995f9674ced3d289fee06ce">
  <xsd:schema xmlns:xsd="http://www.w3.org/2001/XMLSchema" xmlns:xs="http://www.w3.org/2001/XMLSchema" xmlns:p="http://schemas.microsoft.com/office/2006/metadata/properties" xmlns:ns2="4aef63ab-2f42-4a65-8020-a36666e1039a" targetNamespace="http://schemas.microsoft.com/office/2006/metadata/properties" ma:root="true" ma:fieldsID="8ca2375992d65c8517004075c7b8001a" ns2:_="">
    <xsd:import namespace="4aef63ab-2f42-4a65-8020-a36666e103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ef63ab-2f42-4a65-8020-a36666e103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CC4AD8-1992-496D-BDB1-99039C10F6DC}"/>
</file>

<file path=customXml/itemProps2.xml><?xml version="1.0" encoding="utf-8"?>
<ds:datastoreItem xmlns:ds="http://schemas.openxmlformats.org/officeDocument/2006/customXml" ds:itemID="{7F8A9959-EB7C-4F87-9E6E-E107D8926AF1}"/>
</file>

<file path=customXml/itemProps3.xml><?xml version="1.0" encoding="utf-8"?>
<ds:datastoreItem xmlns:ds="http://schemas.openxmlformats.org/officeDocument/2006/customXml" ds:itemID="{19EE4B5C-2868-44BB-A716-C6FD655BC092}"/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772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Linux Libertine</vt:lpstr>
      <vt:lpstr>Times New Roman</vt:lpstr>
      <vt:lpstr>Office Theme</vt:lpstr>
      <vt:lpstr>Law of Large Number</vt:lpstr>
      <vt:lpstr>Law of large numbers </vt:lpstr>
      <vt:lpstr>PowerPoint Presentation</vt:lpstr>
      <vt:lpstr>PowerPoint Presentation</vt:lpstr>
      <vt:lpstr>PowerPoint Presentation</vt:lpstr>
      <vt:lpstr>PowerPoint Presentation</vt:lpstr>
      <vt:lpstr>Weak law </vt:lpstr>
      <vt:lpstr>Strong law </vt:lpstr>
      <vt:lpstr>Blackwell renewal theorem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100147</dc:creator>
  <cp:lastModifiedBy>100147</cp:lastModifiedBy>
  <cp:revision>14</cp:revision>
  <dcterms:created xsi:type="dcterms:W3CDTF">2021-12-19T22:40:39Z</dcterms:created>
  <dcterms:modified xsi:type="dcterms:W3CDTF">2022-09-28T06:08:40Z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0x0101009748520CF532AD4AB5398C11C0D219DC</vt:lpwstr>
  </property>
</Properties>
</file>