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A13C-91A7-A57B-6DBC-FB1037F7B4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4D0D58-A4F5-8002-2446-23C349C357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39660E-930C-3B3F-2064-EE472B6D59D2}"/>
              </a:ext>
            </a:extLst>
          </p:cNvPr>
          <p:cNvSpPr>
            <a:spLocks noGrp="1"/>
          </p:cNvSpPr>
          <p:nvPr>
            <p:ph type="dt" sz="half" idx="10"/>
          </p:nvPr>
        </p:nvSpPr>
        <p:spPr/>
        <p:txBody>
          <a:bodyPr/>
          <a:lstStyle/>
          <a:p>
            <a:fld id="{45D04FF9-5448-4710-BC9A-15C96E9C24BB}" type="datetimeFigureOut">
              <a:rPr lang="en-US" smtClean="0"/>
              <a:t>9/21/2022</a:t>
            </a:fld>
            <a:endParaRPr lang="en-US"/>
          </a:p>
        </p:txBody>
      </p:sp>
      <p:sp>
        <p:nvSpPr>
          <p:cNvPr id="5" name="Footer Placeholder 4">
            <a:extLst>
              <a:ext uri="{FF2B5EF4-FFF2-40B4-BE49-F238E27FC236}">
                <a16:creationId xmlns:a16="http://schemas.microsoft.com/office/drawing/2014/main" id="{251417E9-4029-CE7C-87AE-D4740B3FA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E3570-1F40-5C28-A84B-F29BD63723BF}"/>
              </a:ext>
            </a:extLst>
          </p:cNvPr>
          <p:cNvSpPr>
            <a:spLocks noGrp="1"/>
          </p:cNvSpPr>
          <p:nvPr>
            <p:ph type="sldNum" sz="quarter" idx="12"/>
          </p:nvPr>
        </p:nvSpPr>
        <p:spPr/>
        <p:txBody>
          <a:bodyPr/>
          <a:lstStyle/>
          <a:p>
            <a:fld id="{BE1CE136-8472-42E0-A4E0-E09601355BE7}" type="slidenum">
              <a:rPr lang="en-US" smtClean="0"/>
              <a:t>‹#›</a:t>
            </a:fld>
            <a:endParaRPr lang="en-US"/>
          </a:p>
        </p:txBody>
      </p:sp>
    </p:spTree>
    <p:extLst>
      <p:ext uri="{BB962C8B-B14F-4D97-AF65-F5344CB8AC3E}">
        <p14:creationId xmlns:p14="http://schemas.microsoft.com/office/powerpoint/2010/main" val="1998767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C174-F6E8-E5D0-5E55-4866DFEE9E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F11496-FD38-DD6D-E9C6-895D330EA4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6AF33-3332-ECB2-0AFC-D08A26986810}"/>
              </a:ext>
            </a:extLst>
          </p:cNvPr>
          <p:cNvSpPr>
            <a:spLocks noGrp="1"/>
          </p:cNvSpPr>
          <p:nvPr>
            <p:ph type="dt" sz="half" idx="10"/>
          </p:nvPr>
        </p:nvSpPr>
        <p:spPr/>
        <p:txBody>
          <a:bodyPr/>
          <a:lstStyle/>
          <a:p>
            <a:fld id="{45D04FF9-5448-4710-BC9A-15C96E9C24BB}" type="datetimeFigureOut">
              <a:rPr lang="en-US" smtClean="0"/>
              <a:t>9/21/2022</a:t>
            </a:fld>
            <a:endParaRPr lang="en-US"/>
          </a:p>
        </p:txBody>
      </p:sp>
      <p:sp>
        <p:nvSpPr>
          <p:cNvPr id="5" name="Footer Placeholder 4">
            <a:extLst>
              <a:ext uri="{FF2B5EF4-FFF2-40B4-BE49-F238E27FC236}">
                <a16:creationId xmlns:a16="http://schemas.microsoft.com/office/drawing/2014/main" id="{ED5CA2C1-A144-2A85-F866-D574556A6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78416-6077-85FA-2A76-E891F07FA81E}"/>
              </a:ext>
            </a:extLst>
          </p:cNvPr>
          <p:cNvSpPr>
            <a:spLocks noGrp="1"/>
          </p:cNvSpPr>
          <p:nvPr>
            <p:ph type="sldNum" sz="quarter" idx="12"/>
          </p:nvPr>
        </p:nvSpPr>
        <p:spPr/>
        <p:txBody>
          <a:bodyPr/>
          <a:lstStyle/>
          <a:p>
            <a:fld id="{BE1CE136-8472-42E0-A4E0-E09601355BE7}" type="slidenum">
              <a:rPr lang="en-US" smtClean="0"/>
              <a:t>‹#›</a:t>
            </a:fld>
            <a:endParaRPr lang="en-US"/>
          </a:p>
        </p:txBody>
      </p:sp>
    </p:spTree>
    <p:extLst>
      <p:ext uri="{BB962C8B-B14F-4D97-AF65-F5344CB8AC3E}">
        <p14:creationId xmlns:p14="http://schemas.microsoft.com/office/powerpoint/2010/main" val="713445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8F91A5-C598-B291-9EB4-47049D5F2A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C7C144-6E38-4FD2-A9FC-EEBFE6E30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1695A-738F-7C41-D227-6454EE84CE61}"/>
              </a:ext>
            </a:extLst>
          </p:cNvPr>
          <p:cNvSpPr>
            <a:spLocks noGrp="1"/>
          </p:cNvSpPr>
          <p:nvPr>
            <p:ph type="dt" sz="half" idx="10"/>
          </p:nvPr>
        </p:nvSpPr>
        <p:spPr/>
        <p:txBody>
          <a:bodyPr/>
          <a:lstStyle/>
          <a:p>
            <a:fld id="{45D04FF9-5448-4710-BC9A-15C96E9C24BB}" type="datetimeFigureOut">
              <a:rPr lang="en-US" smtClean="0"/>
              <a:t>9/21/2022</a:t>
            </a:fld>
            <a:endParaRPr lang="en-US"/>
          </a:p>
        </p:txBody>
      </p:sp>
      <p:sp>
        <p:nvSpPr>
          <p:cNvPr id="5" name="Footer Placeholder 4">
            <a:extLst>
              <a:ext uri="{FF2B5EF4-FFF2-40B4-BE49-F238E27FC236}">
                <a16:creationId xmlns:a16="http://schemas.microsoft.com/office/drawing/2014/main" id="{FD4D75B4-1055-AC78-787B-F5ECB16C6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61B3D-146D-BFE6-06B2-2C679B9A9042}"/>
              </a:ext>
            </a:extLst>
          </p:cNvPr>
          <p:cNvSpPr>
            <a:spLocks noGrp="1"/>
          </p:cNvSpPr>
          <p:nvPr>
            <p:ph type="sldNum" sz="quarter" idx="12"/>
          </p:nvPr>
        </p:nvSpPr>
        <p:spPr/>
        <p:txBody>
          <a:bodyPr/>
          <a:lstStyle/>
          <a:p>
            <a:fld id="{BE1CE136-8472-42E0-A4E0-E09601355BE7}" type="slidenum">
              <a:rPr lang="en-US" smtClean="0"/>
              <a:t>‹#›</a:t>
            </a:fld>
            <a:endParaRPr lang="en-US"/>
          </a:p>
        </p:txBody>
      </p:sp>
    </p:spTree>
    <p:extLst>
      <p:ext uri="{BB962C8B-B14F-4D97-AF65-F5344CB8AC3E}">
        <p14:creationId xmlns:p14="http://schemas.microsoft.com/office/powerpoint/2010/main" val="10505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079E-F1E6-5AB9-2850-9F4BDC0801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A64B43-605B-9D5F-8594-A15D31B7AB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5CBC0-389C-BB3F-80FC-DB2D9F2B6ADA}"/>
              </a:ext>
            </a:extLst>
          </p:cNvPr>
          <p:cNvSpPr>
            <a:spLocks noGrp="1"/>
          </p:cNvSpPr>
          <p:nvPr>
            <p:ph type="dt" sz="half" idx="10"/>
          </p:nvPr>
        </p:nvSpPr>
        <p:spPr/>
        <p:txBody>
          <a:bodyPr/>
          <a:lstStyle/>
          <a:p>
            <a:fld id="{45D04FF9-5448-4710-BC9A-15C96E9C24BB}" type="datetimeFigureOut">
              <a:rPr lang="en-US" smtClean="0"/>
              <a:t>9/21/2022</a:t>
            </a:fld>
            <a:endParaRPr lang="en-US"/>
          </a:p>
        </p:txBody>
      </p:sp>
      <p:sp>
        <p:nvSpPr>
          <p:cNvPr id="5" name="Footer Placeholder 4">
            <a:extLst>
              <a:ext uri="{FF2B5EF4-FFF2-40B4-BE49-F238E27FC236}">
                <a16:creationId xmlns:a16="http://schemas.microsoft.com/office/drawing/2014/main" id="{9EF07277-5460-9B71-1E84-019984C91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34724-56EC-36CA-3ADD-C641CB72FCB4}"/>
              </a:ext>
            </a:extLst>
          </p:cNvPr>
          <p:cNvSpPr>
            <a:spLocks noGrp="1"/>
          </p:cNvSpPr>
          <p:nvPr>
            <p:ph type="sldNum" sz="quarter" idx="12"/>
          </p:nvPr>
        </p:nvSpPr>
        <p:spPr/>
        <p:txBody>
          <a:bodyPr/>
          <a:lstStyle/>
          <a:p>
            <a:fld id="{BE1CE136-8472-42E0-A4E0-E09601355BE7}" type="slidenum">
              <a:rPr lang="en-US" smtClean="0"/>
              <a:t>‹#›</a:t>
            </a:fld>
            <a:endParaRPr lang="en-US"/>
          </a:p>
        </p:txBody>
      </p:sp>
    </p:spTree>
    <p:extLst>
      <p:ext uri="{BB962C8B-B14F-4D97-AF65-F5344CB8AC3E}">
        <p14:creationId xmlns:p14="http://schemas.microsoft.com/office/powerpoint/2010/main" val="162681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8BFC-1AEE-F7FA-2731-3C016AD3BD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2E6C6D-09B7-2585-786E-785ABFF29B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84101C-2D5F-9927-C9E8-8DA58DFCA7C1}"/>
              </a:ext>
            </a:extLst>
          </p:cNvPr>
          <p:cNvSpPr>
            <a:spLocks noGrp="1"/>
          </p:cNvSpPr>
          <p:nvPr>
            <p:ph type="dt" sz="half" idx="10"/>
          </p:nvPr>
        </p:nvSpPr>
        <p:spPr/>
        <p:txBody>
          <a:bodyPr/>
          <a:lstStyle/>
          <a:p>
            <a:fld id="{45D04FF9-5448-4710-BC9A-15C96E9C24BB}" type="datetimeFigureOut">
              <a:rPr lang="en-US" smtClean="0"/>
              <a:t>9/21/2022</a:t>
            </a:fld>
            <a:endParaRPr lang="en-US"/>
          </a:p>
        </p:txBody>
      </p:sp>
      <p:sp>
        <p:nvSpPr>
          <p:cNvPr id="5" name="Footer Placeholder 4">
            <a:extLst>
              <a:ext uri="{FF2B5EF4-FFF2-40B4-BE49-F238E27FC236}">
                <a16:creationId xmlns:a16="http://schemas.microsoft.com/office/drawing/2014/main" id="{88F90FD7-3777-DB68-40BA-D3C1A1732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CB607-B526-2599-60D2-3F05CE733C20}"/>
              </a:ext>
            </a:extLst>
          </p:cNvPr>
          <p:cNvSpPr>
            <a:spLocks noGrp="1"/>
          </p:cNvSpPr>
          <p:nvPr>
            <p:ph type="sldNum" sz="quarter" idx="12"/>
          </p:nvPr>
        </p:nvSpPr>
        <p:spPr/>
        <p:txBody>
          <a:bodyPr/>
          <a:lstStyle/>
          <a:p>
            <a:fld id="{BE1CE136-8472-42E0-A4E0-E09601355BE7}" type="slidenum">
              <a:rPr lang="en-US" smtClean="0"/>
              <a:t>‹#›</a:t>
            </a:fld>
            <a:endParaRPr lang="en-US"/>
          </a:p>
        </p:txBody>
      </p:sp>
    </p:spTree>
    <p:extLst>
      <p:ext uri="{BB962C8B-B14F-4D97-AF65-F5344CB8AC3E}">
        <p14:creationId xmlns:p14="http://schemas.microsoft.com/office/powerpoint/2010/main" val="51150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FE5E-A11D-AF96-0272-624FF402F5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B40DC-CF73-56C5-D9D4-5D169D90F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C5E4D3-1F40-A6C8-3A77-669FD2011D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5F8893-C127-E3BD-8328-60490B6B7B2A}"/>
              </a:ext>
            </a:extLst>
          </p:cNvPr>
          <p:cNvSpPr>
            <a:spLocks noGrp="1"/>
          </p:cNvSpPr>
          <p:nvPr>
            <p:ph type="dt" sz="half" idx="10"/>
          </p:nvPr>
        </p:nvSpPr>
        <p:spPr/>
        <p:txBody>
          <a:bodyPr/>
          <a:lstStyle/>
          <a:p>
            <a:fld id="{45D04FF9-5448-4710-BC9A-15C96E9C24BB}" type="datetimeFigureOut">
              <a:rPr lang="en-US" smtClean="0"/>
              <a:t>9/21/2022</a:t>
            </a:fld>
            <a:endParaRPr lang="en-US"/>
          </a:p>
        </p:txBody>
      </p:sp>
      <p:sp>
        <p:nvSpPr>
          <p:cNvPr id="6" name="Footer Placeholder 5">
            <a:extLst>
              <a:ext uri="{FF2B5EF4-FFF2-40B4-BE49-F238E27FC236}">
                <a16:creationId xmlns:a16="http://schemas.microsoft.com/office/drawing/2014/main" id="{9CFA795B-71EC-F294-D6C4-CFF8E97AB0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E8ACD4-F066-015A-6B6C-A29A02E727F9}"/>
              </a:ext>
            </a:extLst>
          </p:cNvPr>
          <p:cNvSpPr>
            <a:spLocks noGrp="1"/>
          </p:cNvSpPr>
          <p:nvPr>
            <p:ph type="sldNum" sz="quarter" idx="12"/>
          </p:nvPr>
        </p:nvSpPr>
        <p:spPr/>
        <p:txBody>
          <a:bodyPr/>
          <a:lstStyle/>
          <a:p>
            <a:fld id="{BE1CE136-8472-42E0-A4E0-E09601355BE7}" type="slidenum">
              <a:rPr lang="en-US" smtClean="0"/>
              <a:t>‹#›</a:t>
            </a:fld>
            <a:endParaRPr lang="en-US"/>
          </a:p>
        </p:txBody>
      </p:sp>
    </p:spTree>
    <p:extLst>
      <p:ext uri="{BB962C8B-B14F-4D97-AF65-F5344CB8AC3E}">
        <p14:creationId xmlns:p14="http://schemas.microsoft.com/office/powerpoint/2010/main" val="243868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0ADE-321D-0060-8185-C5EF4B42F3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9FEDD0-F5BE-C234-CBC5-BB414F77D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057180-4176-38BA-CC04-5BAED318C5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7BAE96-3E49-19D2-7F70-565F36363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46F03D-DE1F-0CAF-D248-3159325548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E02E01-4250-F6D9-909B-CA9A379A5EF8}"/>
              </a:ext>
            </a:extLst>
          </p:cNvPr>
          <p:cNvSpPr>
            <a:spLocks noGrp="1"/>
          </p:cNvSpPr>
          <p:nvPr>
            <p:ph type="dt" sz="half" idx="10"/>
          </p:nvPr>
        </p:nvSpPr>
        <p:spPr/>
        <p:txBody>
          <a:bodyPr/>
          <a:lstStyle/>
          <a:p>
            <a:fld id="{45D04FF9-5448-4710-BC9A-15C96E9C24BB}" type="datetimeFigureOut">
              <a:rPr lang="en-US" smtClean="0"/>
              <a:t>9/21/2022</a:t>
            </a:fld>
            <a:endParaRPr lang="en-US"/>
          </a:p>
        </p:txBody>
      </p:sp>
      <p:sp>
        <p:nvSpPr>
          <p:cNvPr id="8" name="Footer Placeholder 7">
            <a:extLst>
              <a:ext uri="{FF2B5EF4-FFF2-40B4-BE49-F238E27FC236}">
                <a16:creationId xmlns:a16="http://schemas.microsoft.com/office/drawing/2014/main" id="{829A4734-582A-6849-FC94-4889372599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B4599C-2FB4-4095-EFFE-7A9ADE29D098}"/>
              </a:ext>
            </a:extLst>
          </p:cNvPr>
          <p:cNvSpPr>
            <a:spLocks noGrp="1"/>
          </p:cNvSpPr>
          <p:nvPr>
            <p:ph type="sldNum" sz="quarter" idx="12"/>
          </p:nvPr>
        </p:nvSpPr>
        <p:spPr/>
        <p:txBody>
          <a:bodyPr/>
          <a:lstStyle/>
          <a:p>
            <a:fld id="{BE1CE136-8472-42E0-A4E0-E09601355BE7}" type="slidenum">
              <a:rPr lang="en-US" smtClean="0"/>
              <a:t>‹#›</a:t>
            </a:fld>
            <a:endParaRPr lang="en-US"/>
          </a:p>
        </p:txBody>
      </p:sp>
    </p:spTree>
    <p:extLst>
      <p:ext uri="{BB962C8B-B14F-4D97-AF65-F5344CB8AC3E}">
        <p14:creationId xmlns:p14="http://schemas.microsoft.com/office/powerpoint/2010/main" val="1561017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F67D-CA26-D795-0115-F507EB9E9D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86B094-6438-CDFE-C775-C8B159FDB3C6}"/>
              </a:ext>
            </a:extLst>
          </p:cNvPr>
          <p:cNvSpPr>
            <a:spLocks noGrp="1"/>
          </p:cNvSpPr>
          <p:nvPr>
            <p:ph type="dt" sz="half" idx="10"/>
          </p:nvPr>
        </p:nvSpPr>
        <p:spPr/>
        <p:txBody>
          <a:bodyPr/>
          <a:lstStyle/>
          <a:p>
            <a:fld id="{45D04FF9-5448-4710-BC9A-15C96E9C24BB}" type="datetimeFigureOut">
              <a:rPr lang="en-US" smtClean="0"/>
              <a:t>9/21/2022</a:t>
            </a:fld>
            <a:endParaRPr lang="en-US"/>
          </a:p>
        </p:txBody>
      </p:sp>
      <p:sp>
        <p:nvSpPr>
          <p:cNvPr id="4" name="Footer Placeholder 3">
            <a:extLst>
              <a:ext uri="{FF2B5EF4-FFF2-40B4-BE49-F238E27FC236}">
                <a16:creationId xmlns:a16="http://schemas.microsoft.com/office/drawing/2014/main" id="{E3B64B09-B4B4-3CBA-46B2-562F7772A7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7CC127-BD53-4887-3788-706489D9EA03}"/>
              </a:ext>
            </a:extLst>
          </p:cNvPr>
          <p:cNvSpPr>
            <a:spLocks noGrp="1"/>
          </p:cNvSpPr>
          <p:nvPr>
            <p:ph type="sldNum" sz="quarter" idx="12"/>
          </p:nvPr>
        </p:nvSpPr>
        <p:spPr/>
        <p:txBody>
          <a:bodyPr/>
          <a:lstStyle/>
          <a:p>
            <a:fld id="{BE1CE136-8472-42E0-A4E0-E09601355BE7}" type="slidenum">
              <a:rPr lang="en-US" smtClean="0"/>
              <a:t>‹#›</a:t>
            </a:fld>
            <a:endParaRPr lang="en-US"/>
          </a:p>
        </p:txBody>
      </p:sp>
    </p:spTree>
    <p:extLst>
      <p:ext uri="{BB962C8B-B14F-4D97-AF65-F5344CB8AC3E}">
        <p14:creationId xmlns:p14="http://schemas.microsoft.com/office/powerpoint/2010/main" val="1949941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889BC4-2D84-BC81-D1E0-93BECB61D074}"/>
              </a:ext>
            </a:extLst>
          </p:cNvPr>
          <p:cNvSpPr>
            <a:spLocks noGrp="1"/>
          </p:cNvSpPr>
          <p:nvPr>
            <p:ph type="dt" sz="half" idx="10"/>
          </p:nvPr>
        </p:nvSpPr>
        <p:spPr/>
        <p:txBody>
          <a:bodyPr/>
          <a:lstStyle/>
          <a:p>
            <a:fld id="{45D04FF9-5448-4710-BC9A-15C96E9C24BB}" type="datetimeFigureOut">
              <a:rPr lang="en-US" smtClean="0"/>
              <a:t>9/21/2022</a:t>
            </a:fld>
            <a:endParaRPr lang="en-US"/>
          </a:p>
        </p:txBody>
      </p:sp>
      <p:sp>
        <p:nvSpPr>
          <p:cNvPr id="3" name="Footer Placeholder 2">
            <a:extLst>
              <a:ext uri="{FF2B5EF4-FFF2-40B4-BE49-F238E27FC236}">
                <a16:creationId xmlns:a16="http://schemas.microsoft.com/office/drawing/2014/main" id="{7F924444-8228-B303-C4FE-9519278229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39D13E-6F36-0168-69C8-25469771FF2A}"/>
              </a:ext>
            </a:extLst>
          </p:cNvPr>
          <p:cNvSpPr>
            <a:spLocks noGrp="1"/>
          </p:cNvSpPr>
          <p:nvPr>
            <p:ph type="sldNum" sz="quarter" idx="12"/>
          </p:nvPr>
        </p:nvSpPr>
        <p:spPr/>
        <p:txBody>
          <a:bodyPr/>
          <a:lstStyle/>
          <a:p>
            <a:fld id="{BE1CE136-8472-42E0-A4E0-E09601355BE7}" type="slidenum">
              <a:rPr lang="en-US" smtClean="0"/>
              <a:t>‹#›</a:t>
            </a:fld>
            <a:endParaRPr lang="en-US"/>
          </a:p>
        </p:txBody>
      </p:sp>
    </p:spTree>
    <p:extLst>
      <p:ext uri="{BB962C8B-B14F-4D97-AF65-F5344CB8AC3E}">
        <p14:creationId xmlns:p14="http://schemas.microsoft.com/office/powerpoint/2010/main" val="2793826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53371-BA96-28B8-4E9B-3671DFD982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87A3D6-FF04-3BF1-B6D5-C4866EC5F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4F0DBF-F530-398B-DAC7-6A525AD75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88784-BA3C-49E5-25E9-20B66E430181}"/>
              </a:ext>
            </a:extLst>
          </p:cNvPr>
          <p:cNvSpPr>
            <a:spLocks noGrp="1"/>
          </p:cNvSpPr>
          <p:nvPr>
            <p:ph type="dt" sz="half" idx="10"/>
          </p:nvPr>
        </p:nvSpPr>
        <p:spPr/>
        <p:txBody>
          <a:bodyPr/>
          <a:lstStyle/>
          <a:p>
            <a:fld id="{45D04FF9-5448-4710-BC9A-15C96E9C24BB}" type="datetimeFigureOut">
              <a:rPr lang="en-US" smtClean="0"/>
              <a:t>9/21/2022</a:t>
            </a:fld>
            <a:endParaRPr lang="en-US"/>
          </a:p>
        </p:txBody>
      </p:sp>
      <p:sp>
        <p:nvSpPr>
          <p:cNvPr id="6" name="Footer Placeholder 5">
            <a:extLst>
              <a:ext uri="{FF2B5EF4-FFF2-40B4-BE49-F238E27FC236}">
                <a16:creationId xmlns:a16="http://schemas.microsoft.com/office/drawing/2014/main" id="{0C62A8CC-18B4-793D-01B0-C1B8128D94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1FF404-ECE2-F7A8-57D2-B89B50F33888}"/>
              </a:ext>
            </a:extLst>
          </p:cNvPr>
          <p:cNvSpPr>
            <a:spLocks noGrp="1"/>
          </p:cNvSpPr>
          <p:nvPr>
            <p:ph type="sldNum" sz="quarter" idx="12"/>
          </p:nvPr>
        </p:nvSpPr>
        <p:spPr/>
        <p:txBody>
          <a:bodyPr/>
          <a:lstStyle/>
          <a:p>
            <a:fld id="{BE1CE136-8472-42E0-A4E0-E09601355BE7}" type="slidenum">
              <a:rPr lang="en-US" smtClean="0"/>
              <a:t>‹#›</a:t>
            </a:fld>
            <a:endParaRPr lang="en-US"/>
          </a:p>
        </p:txBody>
      </p:sp>
    </p:spTree>
    <p:extLst>
      <p:ext uri="{BB962C8B-B14F-4D97-AF65-F5344CB8AC3E}">
        <p14:creationId xmlns:p14="http://schemas.microsoft.com/office/powerpoint/2010/main" val="70069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CD30-C6B5-0F8A-F99D-796464724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D8B91B-0FAA-66EB-2720-9919CFDBB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7F062A-682C-3C80-B28E-7A872D87B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21462-EEF4-29B8-A4AA-F99AD8036FB8}"/>
              </a:ext>
            </a:extLst>
          </p:cNvPr>
          <p:cNvSpPr>
            <a:spLocks noGrp="1"/>
          </p:cNvSpPr>
          <p:nvPr>
            <p:ph type="dt" sz="half" idx="10"/>
          </p:nvPr>
        </p:nvSpPr>
        <p:spPr/>
        <p:txBody>
          <a:bodyPr/>
          <a:lstStyle/>
          <a:p>
            <a:fld id="{45D04FF9-5448-4710-BC9A-15C96E9C24BB}" type="datetimeFigureOut">
              <a:rPr lang="en-US" smtClean="0"/>
              <a:t>9/21/2022</a:t>
            </a:fld>
            <a:endParaRPr lang="en-US"/>
          </a:p>
        </p:txBody>
      </p:sp>
      <p:sp>
        <p:nvSpPr>
          <p:cNvPr id="6" name="Footer Placeholder 5">
            <a:extLst>
              <a:ext uri="{FF2B5EF4-FFF2-40B4-BE49-F238E27FC236}">
                <a16:creationId xmlns:a16="http://schemas.microsoft.com/office/drawing/2014/main" id="{FE93B488-6AB4-9E6B-AB99-10435C13F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E1548C-8FC0-E53B-C54C-E094044FA200}"/>
              </a:ext>
            </a:extLst>
          </p:cNvPr>
          <p:cNvSpPr>
            <a:spLocks noGrp="1"/>
          </p:cNvSpPr>
          <p:nvPr>
            <p:ph type="sldNum" sz="quarter" idx="12"/>
          </p:nvPr>
        </p:nvSpPr>
        <p:spPr/>
        <p:txBody>
          <a:bodyPr/>
          <a:lstStyle/>
          <a:p>
            <a:fld id="{BE1CE136-8472-42E0-A4E0-E09601355BE7}" type="slidenum">
              <a:rPr lang="en-US" smtClean="0"/>
              <a:t>‹#›</a:t>
            </a:fld>
            <a:endParaRPr lang="en-US"/>
          </a:p>
        </p:txBody>
      </p:sp>
    </p:spTree>
    <p:extLst>
      <p:ext uri="{BB962C8B-B14F-4D97-AF65-F5344CB8AC3E}">
        <p14:creationId xmlns:p14="http://schemas.microsoft.com/office/powerpoint/2010/main" val="985330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2F8E05-B86A-41CE-E784-1E729AE4B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42ABAA-24D0-786F-A53B-8D36BE3065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363E6-2F40-ABCF-2034-516CD38144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04FF9-5448-4710-BC9A-15C96E9C24BB}" type="datetimeFigureOut">
              <a:rPr lang="en-US" smtClean="0"/>
              <a:t>9/21/2022</a:t>
            </a:fld>
            <a:endParaRPr lang="en-US"/>
          </a:p>
        </p:txBody>
      </p:sp>
      <p:sp>
        <p:nvSpPr>
          <p:cNvPr id="5" name="Footer Placeholder 4">
            <a:extLst>
              <a:ext uri="{FF2B5EF4-FFF2-40B4-BE49-F238E27FC236}">
                <a16:creationId xmlns:a16="http://schemas.microsoft.com/office/drawing/2014/main" id="{8A7AC769-631C-FA8E-C7B0-C1813CDAE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958F51-AE5A-3B87-FEF2-F4F46B7A74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CE136-8472-42E0-A4E0-E09601355BE7}" type="slidenum">
              <a:rPr lang="en-US" smtClean="0"/>
              <a:t>‹#›</a:t>
            </a:fld>
            <a:endParaRPr lang="en-US"/>
          </a:p>
        </p:txBody>
      </p:sp>
    </p:spTree>
    <p:extLst>
      <p:ext uri="{BB962C8B-B14F-4D97-AF65-F5344CB8AC3E}">
        <p14:creationId xmlns:p14="http://schemas.microsoft.com/office/powerpoint/2010/main" val="1535428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213C-81EC-DE33-9BF8-F12C93D4CC0F}"/>
              </a:ext>
            </a:extLst>
          </p:cNvPr>
          <p:cNvSpPr>
            <a:spLocks noGrp="1"/>
          </p:cNvSpPr>
          <p:nvPr>
            <p:ph type="ctrTitle"/>
          </p:nvPr>
        </p:nvSpPr>
        <p:spPr/>
        <p:txBody>
          <a:bodyPr/>
          <a:lstStyle/>
          <a:p>
            <a:r>
              <a:rPr lang="en-US" dirty="0"/>
              <a:t>Module-5</a:t>
            </a:r>
          </a:p>
        </p:txBody>
      </p:sp>
      <p:sp>
        <p:nvSpPr>
          <p:cNvPr id="3" name="Subtitle 2">
            <a:extLst>
              <a:ext uri="{FF2B5EF4-FFF2-40B4-BE49-F238E27FC236}">
                <a16:creationId xmlns:a16="http://schemas.microsoft.com/office/drawing/2014/main" id="{68FF512D-F0EF-BB51-2012-122BB6170ACF}"/>
              </a:ext>
            </a:extLst>
          </p:cNvPr>
          <p:cNvSpPr>
            <a:spLocks noGrp="1"/>
          </p:cNvSpPr>
          <p:nvPr>
            <p:ph type="subTitle" idx="1"/>
          </p:nvPr>
        </p:nvSpPr>
        <p:spPr/>
        <p:txBody>
          <a:bodyPr/>
          <a:lstStyle/>
          <a:p>
            <a:r>
              <a:rPr lang="en-US" dirty="0"/>
              <a:t>Renewal Process</a:t>
            </a:r>
          </a:p>
        </p:txBody>
      </p:sp>
    </p:spTree>
    <p:extLst>
      <p:ext uri="{BB962C8B-B14F-4D97-AF65-F5344CB8AC3E}">
        <p14:creationId xmlns:p14="http://schemas.microsoft.com/office/powerpoint/2010/main" val="241167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4150-9CD5-57B7-FCD9-48773AFA377C}"/>
              </a:ext>
            </a:extLst>
          </p:cNvPr>
          <p:cNvSpPr>
            <a:spLocks noGrp="1"/>
          </p:cNvSpPr>
          <p:nvPr>
            <p:ph type="title"/>
          </p:nvPr>
        </p:nvSpPr>
        <p:spPr/>
        <p:txBody>
          <a:bodyPr/>
          <a:lstStyle/>
          <a:p>
            <a:r>
              <a:rPr lang="en-US" dirty="0"/>
              <a:t>Renewal Theory</a:t>
            </a:r>
          </a:p>
        </p:txBody>
      </p:sp>
      <p:sp>
        <p:nvSpPr>
          <p:cNvPr id="3" name="Content Placeholder 2">
            <a:extLst>
              <a:ext uri="{FF2B5EF4-FFF2-40B4-BE49-F238E27FC236}">
                <a16:creationId xmlns:a16="http://schemas.microsoft.com/office/drawing/2014/main" id="{6D51AA04-FBB3-E468-721A-C597E0CB3FBC}"/>
              </a:ext>
            </a:extLst>
          </p:cNvPr>
          <p:cNvSpPr>
            <a:spLocks noGrp="1"/>
          </p:cNvSpPr>
          <p:nvPr>
            <p:ph idx="1"/>
          </p:nvPr>
        </p:nvSpPr>
        <p:spPr/>
        <p:txBody>
          <a:bodyPr/>
          <a:lstStyle/>
          <a:p>
            <a:pPr algn="just"/>
            <a:r>
              <a:rPr lang="en-US" b="1" i="0" dirty="0">
                <a:effectLst/>
                <a:latin typeface="Times New Roman" panose="02020603050405020304" pitchFamily="18" charset="0"/>
                <a:cs typeface="Times New Roman" panose="02020603050405020304" pitchFamily="18" charset="0"/>
              </a:rPr>
              <a:t>Renewal theory</a:t>
            </a:r>
            <a:r>
              <a:rPr lang="en-US" b="0" i="0" dirty="0">
                <a:effectLst/>
                <a:latin typeface="Times New Roman" panose="02020603050405020304" pitchFamily="18" charset="0"/>
                <a:cs typeface="Times New Roman" panose="02020603050405020304" pitchFamily="18" charset="0"/>
              </a:rPr>
              <a:t> is the branch of </a:t>
            </a:r>
            <a:r>
              <a:rPr lang="en-US" b="0" i="0" u="none" strike="noStrike" dirty="0">
                <a:effectLst/>
                <a:latin typeface="Times New Roman" panose="02020603050405020304" pitchFamily="18" charset="0"/>
                <a:cs typeface="Times New Roman" panose="02020603050405020304" pitchFamily="18" charset="0"/>
              </a:rPr>
              <a:t>probability theory</a:t>
            </a:r>
            <a:r>
              <a:rPr lang="en-US" b="0" i="0" dirty="0">
                <a:effectLst/>
                <a:latin typeface="Times New Roman" panose="02020603050405020304" pitchFamily="18" charset="0"/>
                <a:cs typeface="Times New Roman" panose="02020603050405020304" pitchFamily="18" charset="0"/>
              </a:rPr>
              <a:t> that generalizes the </a:t>
            </a:r>
            <a:r>
              <a:rPr lang="en-US" b="0" i="0" u="none" strike="noStrike" dirty="0">
                <a:effectLst/>
                <a:latin typeface="Times New Roman" panose="02020603050405020304" pitchFamily="18" charset="0"/>
                <a:cs typeface="Times New Roman" panose="02020603050405020304" pitchFamily="18" charset="0"/>
              </a:rPr>
              <a:t>Poisson process</a:t>
            </a:r>
            <a:r>
              <a:rPr lang="en-US" b="0" i="0" dirty="0">
                <a:effectLst/>
                <a:latin typeface="Times New Roman" panose="02020603050405020304" pitchFamily="18" charset="0"/>
                <a:cs typeface="Times New Roman" panose="02020603050405020304" pitchFamily="18" charset="0"/>
              </a:rPr>
              <a:t> for arbitrary holding times. </a:t>
            </a:r>
          </a:p>
          <a:p>
            <a:pPr algn="just"/>
            <a:r>
              <a:rPr lang="en-US" b="0" i="0" dirty="0">
                <a:effectLst/>
                <a:latin typeface="Times New Roman" panose="02020603050405020304" pitchFamily="18" charset="0"/>
                <a:cs typeface="Times New Roman" panose="02020603050405020304" pitchFamily="18" charset="0"/>
              </a:rPr>
              <a:t>Instead of </a:t>
            </a:r>
            <a:r>
              <a:rPr lang="en-US" b="0" i="0" u="none" strike="noStrike" dirty="0">
                <a:effectLst/>
                <a:latin typeface="Times New Roman" panose="02020603050405020304" pitchFamily="18" charset="0"/>
                <a:cs typeface="Times New Roman" panose="02020603050405020304" pitchFamily="18" charset="0"/>
              </a:rPr>
              <a:t>exponentially distributed</a:t>
            </a:r>
            <a:r>
              <a:rPr lang="en-US" b="0" i="0" dirty="0">
                <a:effectLst/>
                <a:latin typeface="Times New Roman" panose="02020603050405020304" pitchFamily="18" charset="0"/>
                <a:cs typeface="Times New Roman" panose="02020603050405020304" pitchFamily="18" charset="0"/>
              </a:rPr>
              <a:t> holding times, a renewal process may have any </a:t>
            </a:r>
            <a:r>
              <a:rPr lang="en-US" b="0" i="0" u="none" strike="noStrike" dirty="0">
                <a:effectLst/>
                <a:latin typeface="Times New Roman" panose="02020603050405020304" pitchFamily="18" charset="0"/>
                <a:cs typeface="Times New Roman" panose="02020603050405020304" pitchFamily="18" charset="0"/>
              </a:rPr>
              <a:t>independent and identically distributed</a:t>
            </a:r>
            <a:r>
              <a:rPr lang="en-US" b="0" i="0" dirty="0">
                <a:effectLst/>
                <a:latin typeface="Times New Roman" panose="02020603050405020304" pitchFamily="18" charset="0"/>
                <a:cs typeface="Times New Roman" panose="02020603050405020304" pitchFamily="18" charset="0"/>
              </a:rPr>
              <a:t> (IID) holding times that have finite mean. </a:t>
            </a:r>
          </a:p>
          <a:p>
            <a:pPr algn="just"/>
            <a:r>
              <a:rPr lang="en-US" b="0" i="0" dirty="0">
                <a:effectLst/>
                <a:latin typeface="Times New Roman" panose="02020603050405020304" pitchFamily="18" charset="0"/>
                <a:cs typeface="Times New Roman" panose="02020603050405020304" pitchFamily="18" charset="0"/>
              </a:rPr>
              <a:t>A renewal-reward process additionally has a random sequence of rewards incurred at each holding time, which are IID but need not be independent of the holding times.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16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6765-F64E-91E0-96DC-D1B0E0FFC4D8}"/>
              </a:ext>
            </a:extLst>
          </p:cNvPr>
          <p:cNvSpPr>
            <a:spLocks noGrp="1"/>
          </p:cNvSpPr>
          <p:nvPr>
            <p:ph type="title"/>
          </p:nvPr>
        </p:nvSpPr>
        <p:spPr/>
        <p:txBody>
          <a:bodyPr/>
          <a:lstStyle/>
          <a:p>
            <a:r>
              <a:rPr lang="en-US" dirty="0"/>
              <a:t>Renewal Theory </a:t>
            </a:r>
          </a:p>
        </p:txBody>
      </p:sp>
      <p:sp>
        <p:nvSpPr>
          <p:cNvPr id="3" name="Content Placeholder 2">
            <a:extLst>
              <a:ext uri="{FF2B5EF4-FFF2-40B4-BE49-F238E27FC236}">
                <a16:creationId xmlns:a16="http://schemas.microsoft.com/office/drawing/2014/main" id="{784E76F9-877E-74D3-A3DB-1DB831E0CC43}"/>
              </a:ext>
            </a:extLst>
          </p:cNvPr>
          <p:cNvSpPr>
            <a:spLocks noGrp="1"/>
          </p:cNvSpPr>
          <p:nvPr>
            <p:ph idx="1"/>
          </p:nvPr>
        </p:nvSpPr>
        <p:spPr/>
        <p:txBody>
          <a:bodyPr>
            <a:normAutofit fontScale="92500" lnSpcReduction="10000"/>
          </a:bodyPr>
          <a:lstStyle/>
          <a:p>
            <a:r>
              <a:rPr lang="en-US" dirty="0"/>
              <a:t>A renewal process has asymptotic properties similar to the strong law of large numbers and central limit theorem. </a:t>
            </a:r>
          </a:p>
          <a:p>
            <a:r>
              <a:rPr lang="en-US" dirty="0"/>
              <a:t>The renewal function m(t) (expected number of arrivals) and reward function g(t) (expected reward value) are of key importance in renewal theory. </a:t>
            </a:r>
          </a:p>
          <a:p>
            <a:r>
              <a:rPr lang="en-US" dirty="0"/>
              <a:t>The renewal function satisfies a recursive integral equation, the renewal equation. </a:t>
            </a:r>
          </a:p>
          <a:p>
            <a:r>
              <a:rPr lang="en-US" dirty="0"/>
              <a:t>The key renewal equation gives the limiting value of the convolution of  m'(t) with a suitable non-negative function. </a:t>
            </a:r>
          </a:p>
          <a:p>
            <a:r>
              <a:rPr lang="en-US" dirty="0"/>
              <a:t>The superposition of renewal processes can be studied as a special case of Markov renewal processes.</a:t>
            </a:r>
          </a:p>
        </p:txBody>
      </p:sp>
    </p:spTree>
    <p:extLst>
      <p:ext uri="{BB962C8B-B14F-4D97-AF65-F5344CB8AC3E}">
        <p14:creationId xmlns:p14="http://schemas.microsoft.com/office/powerpoint/2010/main" val="102940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4411-FB07-05CC-5A74-C3D9C7DD3995}"/>
              </a:ext>
            </a:extLst>
          </p:cNvPr>
          <p:cNvSpPr>
            <a:spLocks noGrp="1"/>
          </p:cNvSpPr>
          <p:nvPr>
            <p:ph type="title"/>
          </p:nvPr>
        </p:nvSpPr>
        <p:spPr/>
        <p:txBody>
          <a:bodyPr/>
          <a:lstStyle/>
          <a:p>
            <a:r>
              <a:rPr lang="en-US" dirty="0"/>
              <a:t>Renewal Process</a:t>
            </a:r>
          </a:p>
        </p:txBody>
      </p:sp>
      <p:sp>
        <p:nvSpPr>
          <p:cNvPr id="3" name="Content Placeholder 2">
            <a:extLst>
              <a:ext uri="{FF2B5EF4-FFF2-40B4-BE49-F238E27FC236}">
                <a16:creationId xmlns:a16="http://schemas.microsoft.com/office/drawing/2014/main" id="{09DE0944-DB6D-5BEF-1ABE-EB4F3E16F6D8}"/>
              </a:ext>
            </a:extLst>
          </p:cNvPr>
          <p:cNvSpPr>
            <a:spLocks noGrp="1"/>
          </p:cNvSpPr>
          <p:nvPr>
            <p:ph idx="1"/>
          </p:nvPr>
        </p:nvSpPr>
        <p:spPr/>
        <p:txBody>
          <a:bodyPr>
            <a:noAutofit/>
          </a:bodyPr>
          <a:lstStyle/>
          <a:p>
            <a:pPr algn="just">
              <a:lnSpc>
                <a:spcPct val="100000"/>
              </a:lnSpc>
              <a:spcBef>
                <a:spcPts val="0"/>
              </a:spcBef>
            </a:pPr>
            <a:r>
              <a:rPr lang="en-US" sz="2000" dirty="0">
                <a:latin typeface="Times New Roman" panose="02020603050405020304" pitchFamily="18" charset="0"/>
                <a:cs typeface="Times New Roman" panose="02020603050405020304" pitchFamily="18" charset="0"/>
              </a:rPr>
              <a:t>A renewal process is an idealized stochastic model for events that occur randomly in time. These temporal events are generically referred to as renewals or arrivals. Here are some typical interpretations and applications.</a:t>
            </a:r>
          </a:p>
          <a:p>
            <a:pPr algn="just">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sz="2000" dirty="0">
                <a:latin typeface="Times New Roman" panose="02020603050405020304" pitchFamily="18" charset="0"/>
                <a:cs typeface="Times New Roman" panose="02020603050405020304" pitchFamily="18" charset="0"/>
              </a:rPr>
              <a:t>The arrivals are customers arriving at a service station. Again, the terms are standard. A customer might be a person and the service station a store, but also a customer might be a file request and the service station a web server.</a:t>
            </a:r>
          </a:p>
          <a:p>
            <a:pPr algn="just">
              <a:lnSpc>
                <a:spcPct val="100000"/>
              </a:lnSpc>
              <a:spcBef>
                <a:spcPts val="0"/>
              </a:spcBef>
            </a:pPr>
            <a:r>
              <a:rPr lang="en-US" sz="2000" dirty="0">
                <a:latin typeface="Times New Roman" panose="02020603050405020304" pitchFamily="18" charset="0"/>
                <a:cs typeface="Times New Roman" panose="02020603050405020304" pitchFamily="18" charset="0"/>
              </a:rPr>
              <a:t>A device is placed in service and eventually fails. It is replaced by a device of the same type and the process is repeated. We do not count the replacement time in our analysis; equivalently we can assume that the replacement is immediate. The times of the replacements are the renewals.</a:t>
            </a:r>
          </a:p>
          <a:p>
            <a:pPr algn="just">
              <a:lnSpc>
                <a:spcPct val="100000"/>
              </a:lnSpc>
              <a:spcBef>
                <a:spcPts val="0"/>
              </a:spcBef>
            </a:pPr>
            <a:r>
              <a:rPr lang="en-US" sz="2000" dirty="0">
                <a:latin typeface="Times New Roman" panose="02020603050405020304" pitchFamily="18" charset="0"/>
                <a:cs typeface="Times New Roman" panose="02020603050405020304" pitchFamily="18" charset="0"/>
              </a:rPr>
              <a:t>The arrivals are times of some natural event, such as a lightening strike, a tornado or an earthquake, at a particular geographical point.</a:t>
            </a:r>
          </a:p>
          <a:p>
            <a:pPr algn="just">
              <a:lnSpc>
                <a:spcPct val="100000"/>
              </a:lnSpc>
              <a:spcBef>
                <a:spcPts val="0"/>
              </a:spcBef>
            </a:pPr>
            <a:r>
              <a:rPr lang="en-US" sz="2000" dirty="0">
                <a:latin typeface="Times New Roman" panose="02020603050405020304" pitchFamily="18" charset="0"/>
                <a:cs typeface="Times New Roman" panose="02020603050405020304" pitchFamily="18" charset="0"/>
              </a:rPr>
              <a:t>The arrivals are emissions of elementary particles from a radioactive source.</a:t>
            </a:r>
          </a:p>
        </p:txBody>
      </p:sp>
    </p:spTree>
    <p:extLst>
      <p:ext uri="{BB962C8B-B14F-4D97-AF65-F5344CB8AC3E}">
        <p14:creationId xmlns:p14="http://schemas.microsoft.com/office/powerpoint/2010/main" val="1372556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6660-6872-0D74-C559-6A207A45D8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1DA5BB-7D84-177E-48F7-47979AE5866C}"/>
              </a:ext>
            </a:extLst>
          </p:cNvPr>
          <p:cNvSpPr>
            <a:spLocks noGrp="1"/>
          </p:cNvSpPr>
          <p:nvPr>
            <p:ph idx="1"/>
          </p:nvPr>
        </p:nvSpPr>
        <p:spPr/>
        <p:txBody>
          <a:bodyPr/>
          <a:lstStyle/>
          <a:p>
            <a:pPr algn="l"/>
            <a:r>
              <a:rPr lang="en-US" b="1" i="0" dirty="0">
                <a:solidFill>
                  <a:srgbClr val="000000"/>
                </a:solidFill>
                <a:effectLst/>
                <a:latin typeface="Times New Roman" panose="02020603050405020304" pitchFamily="18" charset="0"/>
              </a:rPr>
              <a:t>Basic Processes</a:t>
            </a:r>
          </a:p>
          <a:p>
            <a:pPr algn="l"/>
            <a:r>
              <a:rPr lang="en-US" b="0" i="0" dirty="0">
                <a:solidFill>
                  <a:srgbClr val="000000"/>
                </a:solidFill>
                <a:effectLst/>
                <a:latin typeface="Times New Roman" panose="02020603050405020304" pitchFamily="18" charset="0"/>
              </a:rPr>
              <a:t>The basic model actually gives rise to several interrelated random processes: the sequence of interarrival times, the sequence of arrival times, and the counting process. The term </a:t>
            </a:r>
            <a:r>
              <a:rPr lang="en-US" b="0" i="1" dirty="0">
                <a:solidFill>
                  <a:srgbClr val="008000"/>
                </a:solidFill>
                <a:effectLst/>
                <a:latin typeface="Times New Roman" panose="02020603050405020304" pitchFamily="18" charset="0"/>
              </a:rPr>
              <a:t>renewal process</a:t>
            </a:r>
            <a:r>
              <a:rPr lang="en-US" b="0" i="0" dirty="0">
                <a:solidFill>
                  <a:srgbClr val="000000"/>
                </a:solidFill>
                <a:effectLst/>
                <a:latin typeface="Times New Roman" panose="02020603050405020304" pitchFamily="18" charset="0"/>
              </a:rPr>
              <a:t> can refer to any (or all) of these.</a:t>
            </a:r>
          </a:p>
          <a:p>
            <a:endParaRPr lang="en-US" dirty="0"/>
          </a:p>
        </p:txBody>
      </p:sp>
    </p:spTree>
    <p:extLst>
      <p:ext uri="{BB962C8B-B14F-4D97-AF65-F5344CB8AC3E}">
        <p14:creationId xmlns:p14="http://schemas.microsoft.com/office/powerpoint/2010/main" val="3691997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48520CF532AD4AB5398C11C0D219DC" ma:contentTypeVersion="4" ma:contentTypeDescription="Create a new document." ma:contentTypeScope="" ma:versionID="96e3f1060995f9674ced3d289fee06ce">
  <xsd:schema xmlns:xsd="http://www.w3.org/2001/XMLSchema" xmlns:xs="http://www.w3.org/2001/XMLSchema" xmlns:p="http://schemas.microsoft.com/office/2006/metadata/properties" xmlns:ns2="4aef63ab-2f42-4a65-8020-a36666e1039a" targetNamespace="http://schemas.microsoft.com/office/2006/metadata/properties" ma:root="true" ma:fieldsID="8ca2375992d65c8517004075c7b8001a" ns2:_="">
    <xsd:import namespace="4aef63ab-2f42-4a65-8020-a36666e103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ef63ab-2f42-4a65-8020-a36666e103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8FAAB8-44AB-4C9B-9376-EAB3C6751C7A}"/>
</file>

<file path=customXml/itemProps2.xml><?xml version="1.0" encoding="utf-8"?>
<ds:datastoreItem xmlns:ds="http://schemas.openxmlformats.org/officeDocument/2006/customXml" ds:itemID="{D9373610-85BE-477D-8E31-63C2B6B9342F}"/>
</file>

<file path=customXml/itemProps3.xml><?xml version="1.0" encoding="utf-8"?>
<ds:datastoreItem xmlns:ds="http://schemas.openxmlformats.org/officeDocument/2006/customXml" ds:itemID="{19459358-046E-4F51-B038-5616CF67A3BC}"/>
</file>

<file path=docProps/app.xml><?xml version="1.0" encoding="utf-8"?>
<Properties xmlns="http://schemas.openxmlformats.org/officeDocument/2006/extended-properties" xmlns:vt="http://schemas.openxmlformats.org/officeDocument/2006/docPropsVTypes">
  <TotalTime>33</TotalTime>
  <Words>411</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Module-5</vt:lpstr>
      <vt:lpstr>Renewal Theory</vt:lpstr>
      <vt:lpstr>Renewal Theory </vt:lpstr>
      <vt:lpstr>Renewal Process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Module-5</dc:title>
  <dc:creator>100147</dc:creator>
  <cp:lastModifiedBy>100147</cp:lastModifiedBy>
  <cp:revision>2</cp:revision>
  <dcterms:created xsi:type="dcterms:W3CDTF">2022-09-20T22:21:43Z</dcterms:created>
  <dcterms:modified xsi:type="dcterms:W3CDTF">2022-09-20T22:55:14Z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0x0101009748520CF532AD4AB5398C11C0D219DC</vt:lpwstr>
  </property>
</Properties>
</file>