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4" r:id="rId3"/>
    <p:sldId id="336" r:id="rId4"/>
    <p:sldId id="337" r:id="rId5"/>
    <p:sldId id="338" r:id="rId6"/>
    <p:sldId id="339" r:id="rId7"/>
    <p:sldId id="332" r:id="rId8"/>
    <p:sldId id="333" r:id="rId9"/>
    <p:sldId id="283" r:id="rId10"/>
    <p:sldId id="286" r:id="rId11"/>
    <p:sldId id="284" r:id="rId12"/>
    <p:sldId id="285"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1" r:id="rId37"/>
    <p:sldId id="312" r:id="rId38"/>
    <p:sldId id="313" r:id="rId39"/>
    <p:sldId id="315" r:id="rId40"/>
    <p:sldId id="340" r:id="rId41"/>
    <p:sldId id="316" r:id="rId42"/>
    <p:sldId id="317" r:id="rId43"/>
    <p:sldId id="341" r:id="rId44"/>
    <p:sldId id="318" r:id="rId45"/>
    <p:sldId id="319" r:id="rId46"/>
    <p:sldId id="321" r:id="rId47"/>
    <p:sldId id="322" r:id="rId48"/>
    <p:sldId id="323" r:id="rId49"/>
    <p:sldId id="324" r:id="rId50"/>
    <p:sldId id="327" r:id="rId51"/>
    <p:sldId id="342" r:id="rId52"/>
    <p:sldId id="328" r:id="rId53"/>
    <p:sldId id="343" r:id="rId54"/>
    <p:sldId id="344" r:id="rId55"/>
    <p:sldId id="32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36:57.072"/>
    </inkml:context>
    <inkml:brush xml:id="br0">
      <inkml:brushProperty name="width" value="0.05292" units="cm"/>
      <inkml:brushProperty name="height" value="0.05292" units="cm"/>
      <inkml:brushProperty name="color" value="#FF0000"/>
    </inkml:brush>
  </inkml:definitions>
  <inkml:trace contextRef="#ctx0" brushRef="#br0">1834 8537 0,'18'0'343,"-18"18"-327,0-1 0,18-17-1,-18 18-15,17-18 31,-17 18-15,0-1 0,0 1 15,0 0 391,18-18-391,0 17-15,-1 1-1,1 0 1,0-18 15,-18 17-15,17-17 15,-17 18-31,18-18 16,-1 18 15,-17-1 16,18-17-32,-18 18 1,18-18 0,-18 17 77,17-17-77,-17 18 0,0-36 93,0 1-93,18-1 15,-18 1-15,88-54-16,0 18 15,142-53 16,-124 53-31,52-17 16,1-1 0,194-70-1,0 18 1,-89-19 0,248-16-1,-142 52 1,-141 18-1,-140 52 1,-54 36 0,0 0 31,-35 18-16</inkml:trace>
  <inkml:trace contextRef="#ctx0" brushRef="#br0" timeOffset="3915.21">3757 8890 0,'18'0'250,"17"0"-250,0 0 16,-17 0-1,17 0-15,18 0 16,-35 0-1,35 0 1,0 0 0,52 0-1,-34 0 1,0 0 0,-54 0-1,54 0 1,-54 0-1,19 0 1,-1 0 0,18 0-1,53 0 1,-1-18 0,72 1-1,-54-1 1,1 18 15,35-18-15,-54 1-1,19-1 1,-71 18 0,53 0-1,-71 0 1,18 0-1,35 0 1,-53 0 0,71 0-1,-35 18 1,35-18 0,-18 0-1,-35 0 16,70 0-15,-52 0 0,70 0-1,-35 0 1,52 17 0,-34-17-1,-1 18 1,36 0-1,-53-1 1,0-17 0,-36 0-1,54 18 1,-54-18 0,1 0-1,17 0 1,-53 0 15,36 0-15,-18 0-1,53 0 1,-53 0 0,35 0-1,18 0 1,-36 0-1,54 0 1,-89 0 0,106 0-1,-18 0 1,89 18 0,-71-18-1,-17 17 1,52-17 15,-52 18-15,17 17-1,-35-35 1,-71 0 0,35 18-1,-17-1 1,18-17-1,-18 18 1,35-18 0,-35 0-1,17 0 1,72 0 0,-72 0 15,1 0-31,-36 0 31,18 0-15,17 0-1,-17 0 1,71 0 0,-36 0-1,71 0 1,105 0-1,177 0 1,-194 0 0,-106 0-1,36 0 1,-71 0 0,105 18-1,-70-18 16,-17 17-15,-89 1 0,18-18-1,0 18 1,0-18 0,0 17-1,-18 1 1,36-18-1,-19 0 1,1 0 0,-17 0-1,17 0 1,0 0 0,-18 0-1,35 0 16,-17 0-15,-17 0 0,-19-18-16</inkml:trace>
  <inkml:trace contextRef="#ctx0" brushRef="#br0" timeOffset="6331.4">16404 6403 0,'71'0'234,"105"53"-218,0-36-16,1 19 15,52-36-15,195 53 16,52-18 0,-194-35-1,53 0 1,-141-18-1,177 1 1,-36 17 0,106 0-1,-177 0 1,-70 17 0,0 1-1,124 35 1,-142-36-1,71 1 1,-70-18 0,-1-18-1,159-70 1,-35 18 0,176-18-1,-229 52 16,-70 1-15,-1 17 0,71 18-1,317 0 1,-423 18 0,-17-18-1,-89 0-15,36 0 16,-1 0-1,54 0 1,-54 0 0,54 0-1,-71 0 1,0-35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0:57.790"/>
    </inkml:context>
    <inkml:brush xml:id="br0">
      <inkml:brushProperty name="width" value="0.05292" units="cm"/>
      <inkml:brushProperty name="height" value="0.05292" units="cm"/>
      <inkml:brushProperty name="color" value="#FF0000"/>
    </inkml:brush>
  </inkml:definitions>
  <inkml:trace contextRef="#ctx0" brushRef="#br0">2716 7691 0,'36'0'203,"34"0"-203,1 0 16,-1 0-16,-17 0 15,18 0-15,70 0 16,0 0 0,35 17-1,-70-17 1,18 0-1,-54 0 1,-17 0 0,53 0-1,-35 0 17,34 0-17,-34 18 1,35-1-1,-36-17 1,-34 0 0,17 18-1,-36-18 1,36 18 0,-18-18-1,1 17 1,-19-17-1,19 0 1,-1 0 31,-18 0-31,-34 0 46,-1-17-46,-17 17-16,35-18 15,-18 18-15,-123-35 16,-300 35 0,-141 123-1,353-70 1,123-53-1,71 0-15,-18 0 16,-18 18 0,1-18 15,-1 17-15,-35-17-1,53 0 1,18 0-1,-35 0 1,52 0 0,-35 0-1,35 0 1,-17 0 0</inkml:trace>
  <inkml:trace contextRef="#ctx0" brushRef="#br0" timeOffset="3333.18">17321 8572 0,'53'0'203,"71"0"-187,-1 0-16,18 0 16,36 18-1,-54-18 1,1 0-1,-1 0 1,-35 0 0,71 0-1,-53 0 1,17 0 0,-70 0-16,36-18 15,-1 18 1,-18 0-1,-34 0 1,16 0 0,19 0 15,35 0-15,-18 0-1,36-17 1,-36 17-1,0 0 1,53 0 0,-88 0-1,0 0 1,-36 0 0,19 0-1,-19 0 1,1 0-1,0 0 1</inkml:trace>
  <inkml:trace contextRef="#ctx0" brushRef="#br0" timeOffset="17250">5239 7638 0,'53'0'219,"35"0"-204,-18 0-15,54 0 16,-1 0-16,1-18 16,-18 18-1,-18 0 1,-35 0 0,35 0-1,-35 0 1,53 0-1,-36 0 1,1 0 0,-36 0-1,53 0 1,-35 0 0,71 0-1,-54 0 1,107 0-1,-72 0 1,1 0 0,35 0-1,-52 0 1,52 0 0,-53 18-1,124-18 1,-71 17-1,-35 1 1,35 0 0,-88-1 15,17-17-15,-35 0-1,18 0 1,-35 0-1,0 0 1,17 0 0,-18 0 15,-34 0-15</inkml:trace>
  <inkml:trace contextRef="#ctx0" brushRef="#br0" timeOffset="18574.66">10407 7602 0,'159'0'219,"52"0"-219,-87 0 0,-36 0 15,18 0 1,-53 0 0,-18 0-1,-17 0 17,-1 0-1</inkml:trace>
  <inkml:trace contextRef="#ctx0" brushRef="#br0" timeOffset="23466.89">6227 11307 0,'-36'-18'297,"-52"-17"-297,35-1 15,18 1-15,-71-36 16,53 54 0,-35-54 15,35 54-15,-18-54-1,36 36 1,0 17-1,-18-17 1,18 0 0,-36-1-1,36 1 1,-53-18 0,-1 18-1,54 0 1,-35 17-1,52 0 1,-35 1 0,-17-1-1,-72 0 17,-34 18-17,17 0 1,-52 18-1,87-18 1,-88 71 0,54-18-1,34-1 1,-35 19 0,36-18-1,-18 35 1,70-35-1,-17-18 1,35 1 0,36-19 15,-19-17-15,36 18-1,-17-18-15,-1 0 31,0 35-15,18-17 0,0 35-1,0-18-15,0 53 16,18 0 0,17 18-1,-35-35 1,53 35-1,-17-71 1,16 53 15,1-53-31,53 18 32,265 35-17,-19-88 1,89-35-1,-158-35 1,-1-54 0,106-17-1,-124 53 1,36 0 0,-159 70-1,1 0 1,-54 1-1,0-1 1,-53 18 0,-17 0 15,17 0-15,-17 0-1,-1 0 1,1 0 15,-18-18 16,0 1-16,-18-18-15,1 35-16,-71-89 15,-741-299 1,440 265 0,178 35 15,158 70-15,18 0-1,17 18 1,0-17-1,1 17 1,-1 0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2:30.586"/>
    </inkml:context>
    <inkml:brush xml:id="br0">
      <inkml:brushProperty name="width" value="0.05292" units="cm"/>
      <inkml:brushProperty name="height" value="0.05292" units="cm"/>
      <inkml:brushProperty name="color" value="#FF0000"/>
    </inkml:brush>
  </inkml:definitions>
  <inkml:trace contextRef="#ctx0" brushRef="#br0">22684 11183 0,'35'0'219,"0"18"-204,-17-18-15,35 17 16,-36-17-16,19 0 16,-1 0-16,35 0 15,36 0 1,194 0 0,-159 0-1,36-17 1,-72 17-1,54-18 1,18 18 0,-72 0 15,19 0-15,-71 0-1,35 0 1,-35 0-1,0 0 1,35 0 0,-53 18-1,54-18 1,-37 0 0,54 0-1,-18 0 1,1 0-1,69 0 1,-87 0 0,17 0 15,-35 0-15,0 0-1,-18 0 1,-17 0-1,17 0 1,-17 0 0,-1 0-1,1 0 32,0 0-31</inkml:trace>
  <inkml:trace contextRef="#ctx0" brushRef="#br0" timeOffset="1720.96">28257 11271 0,'36'0'234,"17"0"-234,17 0 16,1 0-16,52-17 15,54-1 1,52-35-1,-53 18 1,-35 17 0,230-52-1,-230 70 1,0-18 0,-88 18-1,0 0 1,-18 0-16,0 0 15,1 0 1,34 0 0,-34 0 15,34 0-15,-17-18-1,53 1 1,-53 17-1,-18 0 1,0-18 0,-17 18-1,17 0 1,-17 0 0,0-35-1</inkml:trace>
  <inkml:trace contextRef="#ctx0" brushRef="#br0" timeOffset="5054.13">4727 11994 0,'18'0'250,"52"0"-250,36 0 0,176 0 16,36 18-1,-36 0 1,-17 17 0,-177-17 15,18-1-15,-18-17-1,-17 0 1,-19 18-16,90 0 15,-90-18 1,54 0 0,-53 0-1,53 0 1,-18 0 0,18-18-1,-53 18-15,70 0 16,-52 0-1,53 0 1,-19 0 0,54-18 15,17 18-15,-34 0-1,69-17 1,-123-1-1,124 18 1,-71 0 0,71 0-1,-71 18 1,-35-18 0,106 17-1,-89-17 1,89 36-1,-71-19 1,35 18 0,1 18 15,34 0-15,89 18-1,-124-54 1,54 36-1,-54-17 1,71-1 0,-141 0-1,0 1 1,0-36 0,17 17-1,-17 18 1,-71-35-1,36 0 1,-36 18 0,0-18 15,36 0-15,-36 0-1,89 0 1,-54 0-1,353-70 1,477-19 0,-494 36-1,-89 0 1,-123 53 0,-123 0-1,-36-17 1,36 17-1,-36 0 1,18 0 0,0 0 15,-18 0-15,36 0-1,-18 0 1,-1 0-1,-16 0 1,17 0 0,-36 0-16,19 0 15,-1 0 1,35 0 0,-34 0-1,34 0 1,-34 0-1,-1 0 1,35 0 0,-17-18 15,-35 1-31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2:52.208"/>
    </inkml:context>
    <inkml:brush xml:id="br0">
      <inkml:brushProperty name="width" value="0.05292" units="cm"/>
      <inkml:brushProperty name="height" value="0.05292" units="cm"/>
      <inkml:brushProperty name="color" value="#FF0000"/>
    </inkml:brush>
  </inkml:definitions>
  <inkml:trace contextRef="#ctx0" brushRef="#br0">9613 7461 0,'18'18'219,"17"0"-219,0 17 0,1-18 15,17 19 1,35-1 0,53 36-1,-53-54 1,71 36-1,-53-53 1,-1 35 0,-52-35-16,53 18 15,-18-18 1,18 0 0,-18 0-1,89 18 1,-124-18-1,88 17 1,-35-17 15,17 18-15,106 0 0,36-18-1,158 17 1,-87-17-1,-1 0 1,176-53 0,-87 36-1,-1-19 1,-176 36 0,159-35-1,-230 35 1,-35 0-1,-106 0 1,-17 0 15,-18 18-15,18-18 0,-18-18 15,0-17-16</inkml:trace>
  <inkml:trace contextRef="#ctx0" brushRef="#br0" timeOffset="1220.97">11289 8925 0</inkml:trace>
  <inkml:trace contextRef="#ctx0" brushRef="#br0" timeOffset="3842.35">11430 8784 0,'18'0'219,"35"18"-219,88 52 0,53 19 15,-18-37 1,18-16-16,71 17 15,-54 0 1,-34-36 0,-54 1-1,-52-1 1,-1-17 0,54 18-1,-54 0 1,89-18-1,-35 17 1,-1-17 0,106 0 15,1-35-15,122 17-1,54-17 1,-141 0-1,70-18 1,-123 35 0,87-17-1,-105 17 1,106 18 0,-88-17-1,0-1 1,17 18-1,-141 0 17,71 0-17,-89 0 1,-17 0 0,-35 0-1,0 0 1,-1 0-1,1 0 1,-18-35 62</inkml:trace>
  <inkml:trace contextRef="#ctx0" brushRef="#br0" timeOffset="7108.54">11342 10037 0,'17'17'203,"19"-17"-188,-19 18-15,36-1 16,-17-17-16,105 71 31,-36-71-31,1 35 32,-17-17-17,-37-18 1,-16 18-1,-1-18 1,0 0 0,1 0-1,16 0 1,72 0 0,-18-18-1,158-17 1,-105 17-1,-35 0 1,-72 18-16,54-17 16,0 17 15,35-18-15,-70 18-1,-18 0 1,-18 0-1,18 0 1,-35 0 0,17 0-1,-18 0 1,1 0 0,0 0-1,-1 0 1,1 0 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3:52.591"/>
    </inkml:context>
    <inkml:brush xml:id="br0">
      <inkml:brushProperty name="width" value="0.05292" units="cm"/>
      <inkml:brushProperty name="height" value="0.05292" units="cm"/>
      <inkml:brushProperty name="color" value="#FF0000"/>
    </inkml:brush>
  </inkml:definitions>
  <inkml:trace contextRef="#ctx0" brushRef="#br0">17445 6279 0,'17'0'219,"36"0"-219,0 0 15,0 0-15,18 0 16,176 0-1,-141 0 1,-1 0 0,-69 0-1,-1 0 1,-17 0 0,17 0-1,0 0 1,18 0-1,35 0 1,-17 0 0,17 0 15,-35 0-31,35 0 16,-17 0-1,52 0 1,-52 0-1,17 0 1,71 0 0,-71 0-1,0 0 1,-17 0 0,-1 0-1,-35 0 1,54 0-1,-36 0 1,-1-17 15,54 17-15,-18 0 0,-35 0-1,-17 0 1,-1 0-1,0 0 1,-17 0 0,0 0-16,-1 0 31,1 0 16,-1 0-47,-17-35 15</inkml:trace>
  <inkml:trace contextRef="#ctx0" brushRef="#br0" timeOffset="3565.3">3404 7743 0,'18'0'375,"0"0"-360,-1 0 1,1 0 0,-1 0-1,1 0 16,0 0-31,-1 0 32,1 0-17,0 0 1,17 0 0,-17 0-1,17 0 1,18 0-1,-18 18 1,18-18 0,-18 0-1,18 0 1,-18 0 0,1 0-1,17 18 1,-18-18-1,0 17 1,0-17 0,18 18 15,-35-18-15,17 0-1,18 18 1,-17-18-1,34 0 1,-17 0 0,0 0-1,-18 0-15,53 0 16,-17 0 0,52 0-1,-34 0 1,34 17-1,-52-17 1,70 0 15,-71 0-15,18 0 0,18 18-1,-35-18 1,35 0-1,-53 0 1,70 18 0,-17-18-1,0 0 1,88 0 0,-106 0-1,35 0 1,-52 0-1,35 17 1,-18-17 0,18 18 15,-88-18-15,17 17-1,18-17 1,-36 0-1,1 0 1,0 0 0,-1 0 15,1 0 0,-18 18-15</inkml:trace>
  <inkml:trace contextRef="#ctx0" brushRef="#br0" timeOffset="23933.4">11007 11624 0,'17'0'344,"1"0"-344,17 0 15,-17 0-15,17 0 16,18 0-1,35 0 1,-17 0 0,-1 0-1,-34 0 1,-1 0 0,-17 0-16,52 0 15,-35 0 1,36 0-1,-18 0 1,-18 0 15,0 0-15,1 0 0,-1 0-1,0 0 1,18 0-1,-18 0 1,36 0 0,-36 0-1,18 0 1,-18 0 0,1 0-1,34 0 1,1 0-1,-1 18 17,-34-18-17,52 0 1,-53 0 0,36 0-1,35 17 1,-36-17-1,18 18 1,0-18 0,-35 0-1,36 18 1,-54-18 0,53 0-1,-35 0 1,18 0-1,-1 0 1,-17 0 0,53 0 15,-36 0-15,36 0-1,-35 0 1,35 0-1,-53 0 1,17 0 0,36 17-1,-53-17 1,53 18 0,-53-1-1,52-17 1,-52 0-1,53 0 1,-35 0 0,35 0 15,52 0-15,-52 0-1,53 0 1,-53 0-1,0 0 1,123 0 0,-17 0-1,34 0 1,-157 0 0,-1 0-1,-18 0 1,-17 0-1,71 0 1,-54 0 15,54 0-15,-54 0 0,19 0-1,-36 0 1,-36 0-1,36 0 1,-18 0 0,-17 0-1,0 0 1,35 0 0,-18 0-1,35 0 1,71 0-1,-35-17 1,-17 17 0,-54 0 15,18 0-15,-36 0-1,19 0 1,-19 0 15,-17-18 16</inkml:trace>
  <inkml:trace contextRef="#ctx0" brushRef="#br0" timeOffset="49466.21">8608 15998 0,'35'0'188,"18"0"-173,35 0-15,0 18 16,89-18 0,-19 0-1,142-18 1,-176 18 0,158-35-1,141-71 1,-176 71-1,-88 35 1,-124 0-16,54 0 16,-37 0-1,72 0 1,-36 0 0,71-18-1,-36 18 1,54 0-1,-71 0 1,-1-17 15,125-18-15,-124 35 0,52 0-1,-52-18 1,35 0-1,-35 1 1,18 17 0,34 0-1,1-18 1,17-17 0,18 17-1,0 0 1,53 1-1,106 17 1,229 0 0,-247 0 15,36 0-15,-107 35-1,-17-17 1,177-1-1,-107 1 1,-193-18 0,-54 18-1,-17-18 1,-35 0 15</inkml:trace>
  <inkml:trace contextRef="#ctx0" brushRef="#br0" timeOffset="51400.97">19491 15716 0,'123'0'218,"36"0"-218,-35 18 16,-54-18-16,-17 0 16,35 0-1,36 0 1,17-18-1,123-17 1,424-159 0,-335 88-1,-18 53 1,-88 18 0,88 0-1,-52 17 1,-89 18-1,0 18 1,17 17 0,1 18 15,-36-36-15,18 36-1,177 0 1,-142-17-1,71-19 1,-141-17 0,194 0-1,-195 0 1,54-17 0,-89-1-16,160 0 15,193 18 1,529 88-1,-793-17 1,0 0 15,-159-36-15,17 0 0,-35 0-1,1 1 1,52-1-1,-53-35 1,18 35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4:49.176"/>
    </inkml:context>
    <inkml:brush xml:id="br0">
      <inkml:brushProperty name="width" value="0.05292" units="cm"/>
      <inkml:brushProperty name="height" value="0.05292" units="cm"/>
      <inkml:brushProperty name="color" value="#FF0000"/>
    </inkml:brush>
  </inkml:definitions>
  <inkml:trace contextRef="#ctx0" brushRef="#br0">3828 7285 0,'17'0'281,"19"0"-281,16 0 16,-16 0-16,52 0 15,35 0 1,-34-18-1,-1 1 1,88-1 0,-52 0 15,17 1-15,-71-1-1,1 18 1,-53 0-16,52 0 15,-35 0 1,36 0 0,-36 0-1,36 0 1,-18 0 0,17 0-1,1 0 1,-36 18-1,36-18 1,-1 0 0,-17 17 15,0-17-15,0 18-1,70-18 1,-52 18-1,-1-18 1,1 0 0,-18 0-1,0 17 1,0-17 0,-18 0-1,0 18 1,18-1-1,-35-17 1,35 0 15,-36 0 1,-17-17-17</inkml:trace>
  <inkml:trace contextRef="#ctx0" brushRef="#br0" timeOffset="15452.37">13635 10231 0,'17'0'218,"36"0"-202,18 0-16,35 0 16,105 0-1,-17 0 1,-17 0 0,-54 0-1,-17 0 1,106-18-1,-124 18 1,36-18 0,-72 1-1,37 17 1,-19 0 0,1 0-1,70 0 1,-53 0-1,53 0 17,-35 0-17,35-18 1,-35 18 0,35 0-1,71 0 1,-71 0-1,106 0 1,-106 0 0,35 0-1,-105 0-15,88 0 16,-54 0 0,160 0-1,-71 35 1,0-17-1,-123 0 1,34-18 15,-52 0-15,-17 0 0,-1 0-1,-17 0 1,17 0-1,-18 0 1,1 0 0,0 0 15,-1 0-15,-17 17 15</inkml:trace>
  <inkml:trace contextRef="#ctx0" brushRef="#br0">6579 11307 0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5:44.475"/>
    </inkml:context>
    <inkml:brush xml:id="br0">
      <inkml:brushProperty name="width" value="0.05292" units="cm"/>
      <inkml:brushProperty name="height" value="0.05292" units="cm"/>
      <inkml:brushProperty name="color" value="#FF0000"/>
    </inkml:brush>
  </inkml:definitions>
  <inkml:trace contextRef="#ctx0" brushRef="#br0">15910 7796 0,'18'0'281,"0"0"-265,17 0-16,-18 0 0,19 0 15,70 0 1,17 0 0,89-17-1,-106 17 1,-36 0 0,-35 0-16,36 0 15,35-18 1,53 18-1,-71 0 1,0 0 15,-53 0-15,-17 0 0,-1 0-16,1 0 15,0 0 1,17 18-1,0-18 1,1 0 0,-1 0-1,0 0 1,89 0 0,-71 0-1,88 0 1,-106 0-1,35-18 1,-34 18 0,34-18 15,-52 18-15,0 0-1,-1 0 1,1 0-1,-1-17 1</inkml:trace>
  <inkml:trace contextRef="#ctx0" brushRef="#br0" timeOffset="2232.65">15946 8308 0,'17'0'234,"1"0"-234,-1 0 16,1 0-16,17 0 15,1 0 1,17 0 0,-18-18-1,18 18 1,-18 0-1,0-17 1,18 17 15,-17 0-15,-19 0 0,54 0-1,-54 0 1,19 0-1,17 0 1,-1 0 0,-16 0-1,-1 0 1,-17 0-16,35 0 16,-18 0-1,35 0 1,-34 0-1,34 0 17,-17 0-17,18 0 1,35 0 0,-18 0-1,18 0 1,-54 0-1,72 0 1,-53 0 0,17 17-1,-18 1 1,1-18 0,35 0-1,-71 0 1,35 0-1,19 0 1,-54 0 0,106 0 15,-17 0-15,17 0-1,-36 0 1,19 0-1,-36 0 1,36-18 0,-36 18-1,0-17 1,35-1 0,-52 18-1,-36 0 1,1 0-1,-19 0 1,1 0 0,0 0 15,-1 0-15,1 0 15,-18-18-16</inkml:trace>
  <inkml:trace contextRef="#ctx0" brushRef="#br0" timeOffset="4482.88">16210 8872 0,'35'0'203,"54"0"-203,34 0 16,-35-17 0,89-1-16,17 0 31,-88 18-15,-18-17-1,-53 17-15,88 0 16,-52-18-1,17 18 1,-35 0 0,0 0-1,-35 0 1,17 0 0,-17 0-1,-1 0 1,19 0-1,-19 0 1,18 0 15,-17 0-15,0 0 0,35 0-1,-18 18 1,53 17-1,-17-35 1,-1 18 0,-35-18-1,18 17 1,18 1 0,0-18-1,70 0 1,-36 0-1,107 0 1,-71 0 15,71 18-15,-89-1 0,18-17-1,18 0 1,-106 0-1,35 0 1,-35 0 0,18 0-1,-1 0 1,19 0 0,-19 0-1,-52 0 1,35 0-1,-36 0 1,19 0 0,-19 0 15,1 0 0,-18-17 0</inkml:trace>
  <inkml:trace contextRef="#ctx0" brushRef="#br0" timeOffset="5733.06">15769 9490 0,'53'0'204,"18"0"-189,-18 0-15,17 0 16,18 0-16,18 0 15,53 0 1,-106 0 15,-18 0-15,-17 0-16,-1 0 16,1 0-1,35 0 1,-35-18-1</inkml:trace>
  <inkml:trace contextRef="#ctx0" brushRef="#br0" timeOffset="7432.73">15963 9878 0,'35'0'234,"36"0"-218,52 0-16,-52 0 15,17 0-15,0 17 16,-35-17-16,88 18 15,-35 17 1,71-17 0,-71-18-1,-36 35 1,-52-35 0,17 0-1,-17 36 1,-1-36-1,1 0 1,-18-18 31,-18-17-31</inkml:trace>
  <inkml:trace contextRef="#ctx0" brushRef="#br0" timeOffset="10315.62">15946 10918 0,'17'0'234,"1"18"-218,-1-18-16,1 0 15,0 0-15,52 35 16,1-17 0,17 0 15,-53-18-31,54 17 16,-19 1-1,1 0 1,-54-18-1,54 0 1,-1 0 0,19 0-1,-19 0 1,-17 0 0,18 0-1,-18 0 1,35 0-1,-35 0 1,52 0 15,-69 0-15,34 0 0,-17 0-1,18 0 1,35 0-1,-36 0 1,18 0 0,18 0-1,0 0 1,0 0 0,-36 0-1,1 0 1,-18 0-1,35 0 1,-53 0 0,-17 0 15,35 0-15,-35 0-1,-1 0 1,1 0-1,-1 0 1,1 0 15,-18-18 1</inkml:trace>
  <inkml:trace contextRef="#ctx0" brushRef="#br0" timeOffset="12065.93">14199 12118 0,'53'0'282,"0"0"-282,-18 0 15,18 0-15,53 0 16,0-18-1,17 18 1,-52-17 15,-18 17-15,-35 0-16,-1 0 16,1 0-1,17 0 1,-17 0-1,-18 17 1,17-17 15</inkml:trace>
  <inkml:trace contextRef="#ctx0" brushRef="#br0" timeOffset="17913.18">14252 15240 0,'18'0'281,"-1"0"-281,1 0 16,17 0-16,-17 0 15,35 0 1,-18 0 0,1 0-1,-19 18 1,18-18-1,-17 0 1,0 0 15,-1 0-15,1 0 0,17 0-1,36 17 1,-18-17-1,17 18 1,1-18 0,-36 18-1,0-18-15,18 17 16,-35-17 0,35 18-1,-18-18 1,-17 0-1,-1 0 32</inkml:trace>
  <inkml:trace contextRef="#ctx0" brushRef="#br0" timeOffset="21356.51">15663 15205 0,'18'0'359,"0"-18"-343,-1 18-1,1 0 1,0-18 0,-18 1-1,17 17-15,1 0 31,-1 0-15,1 0 15,0 0 1,-1 0-1,1 0 16,0 0-32,-1 0 17,1 0-1,0 0-16,-1 0 1,1 0 15,-1 0-15,1 0 15,0 0-15,-1 0 31,-17 17-32,-17-17 63,-1 0-62,0 0 0,1 0-1,-1 0 1,1 0 0,-1 0-1,0 0 1,1 0-16,-1 0 15,-35 18 17,35-18-17,1 0 1,-1 0 0,1 0-1,-1 0 1,0 0-1,1 0 1,-1 0 0,0 0 15,1 0 16,17 18-32,-18-18 1,0 0 0,1 0 31,34 0 124,1 0-155,0 0 31,-18 17-31,17-17-1,-17 18 1,18-18-16,0 0 15,-1 0 1,36 0 0,-18 0-1,1 0 1,-19 0 0,1 0-1,0 0 1,-1 0-1,1 0 17,0 0-17,-1 0 17</inkml:trace>
  <inkml:trace contextRef="#ctx0" brushRef="#br0" timeOffset="24449.45">16387 15258 0,'17'0'359,"1"0"-328,-1 0 1,1 0-17,0 0-15,-1 0 31,1 0-15,0 0 0,-1 0-1,1 0 1,0 0 0,-1 0-1,1 0 1,-1 0-1,36 0 1,-35 0 0,35 0-1,-35 0 1,34 0 0,-34 0-1,17 0 1,-17 0-1,0 0 1,-1 0 0,1 0 15,0 0-15,-1 0-1,1 0 1,0 0 15,-1 0-15,1 0-1,-1 0 1,1 0 0,0 0-1,-1 0-15,19 0 16,-19 0 15,1 0-15,17 0-16,-17 0 31,17 0-31,-17 0 16,17 0-1,18 0 1,-18 0-1,0 0 1,18 0 0,-35 0-1,35 0 1,-18 0 0,18 0-1,-35 17 1,35-17-1,-36 0 17,19 0-17,-19 0 17,19 18-17,-36 0 1,17-18-1,1 0 1,-1 0 0,1 0-16,0 0 15,17 0 17,-17 0-17,35 0 1,-36 0-1,18 0 1,-17 0 0,0 0-1,-1 0 1,19 0 0,-19 0-1,19 0 1,-1 0-1,0 0 1,0 0 0,-17 0-1,17 17 1,1-17 0,-19 18-1,1-18 1,17 0-1,0 0 1,1 0 31,-19 0-31,-17-18-1</inkml:trace>
  <inkml:trace contextRef="#ctx0" brushRef="#br0" timeOffset="25667.16">19279 15187 0,'53'0'203,"35"0"-203,-17 0 0,0-18 16,70 18 0,0-35-1,-35 35 1,35-17-1,-53 17 1,-18 0 0,-34 0-1,-19 0 1,19 0 0,-19 0-1,1 0 1,0 0 15,-18-18 0,0-17-15</inkml:trace>
  <inkml:trace contextRef="#ctx0" brushRef="#br0" timeOffset="28299.49">15716 15787 0,'18'0'219,"0"0"-219,-1 0 15,18 0-15,-17 0 16,17 0-16,54 0 31,-54 0-15,35 0 0,-34-18-1,-1 18 1,0 0-1,0 0 1,1 0 0,-1 0-1,0-17 1,-17 17-16,17 0 16,1-18-1,52 0 1,-35 18-1,52-17 1,-52-1 15,36 18-15,-19-18 0,1 18-1,-36 0 1,18 0-1,-18 0 1,-17 0 0,-1-35-1,1 35 1</inkml:trace>
  <inkml:trace contextRef="#ctx0" brushRef="#br0" timeOffset="30430.99">13847 16157 0,'17'0'234,"18"18"-218,-17-18-1,17 17-15,1 1 16,-19 0 0,1-18-16,0 0 31,17 17-15,0-17-1,53 18 1,-70-18-16,35 0 15,17 0 1,1 0 0,0 0-1,-36 0 1,18 0 0,-18 0-1,0 0 1,1 0-1,16 18 1,-34-18 0,35 0 15,-35 0-15,-1 0-1,36 0 1,-35 0-1,52 0 1,-17 0 0,-17 0-1,-1 0 1,-17 0 0,17 0-1,0 0 16,-17 0 1</inkml:trace>
  <inkml:trace contextRef="#ctx0" brushRef="#br0" timeOffset="32523.79">15981 16298 0,'35'0'328,"-17"0"-328,-1 0 16,19 0-16,17 0 15,35 0 1,-53 0-1,36-17 1,52 17 0,-52 0 15,17 0-15,-53 0-1,0 0 1,1 0-1,-1 0 1,0 0 0,-17 0-1,17 0 1,-17 0 0,-1 0-1,1 0 1,0 0-1,17 0 1,-17 0 15,-1 0-15,19 0 0,-19 0-1,18 0-15,-17 0 16,17 0-1,36 0 1,-53 0 0,52 0-1,-35 0 1,36 0 0,-36 0-1,0 0 1,36 0-1,-18 0 1,-18 0 15,1 0-15,-1 0 0,-18 0 15,1 0-16,0 0 1</inkml:trace>
  <inkml:trace contextRef="#ctx0" brushRef="#br0" timeOffset="36950.33">13899 14799 0,'-17'0'312,"-1"0"-296,1 0-16,-1 18 15,-17-18 17,35 17-17,-18-17 1,0 0 0,18 18 15,-17-18-16,-1 0 1,18 18 0,-18-1-1,1 1 1,-19-1 0,19 19-1,-1-1 1,1-17-1,17 35 1,0-36 0,0 1 15,0 0-15,0-1-1,0 1 1,0-1-1,17 1 1,1 0 0,-1-1-1,-17 1 1,18 0 0,0-18-1,-18 17 1,17 1 15,-17 0 0,18-18-15,-18 17 0,18-17-1,-18 18 1,17-18-1,-17 17 1,-17-17 93,-1 0-77,18 18 15,18 0 234,-18-1-266,17-17 1,-17 18 15,18-18-31,0 0 32,-18 18-17,0-1 1,0 1-16,17 0 15,1-18 1,-18 17 15,0 1-15,0-1 0,18-17-1,-18 18 1,0 0-1,0-1 1,0 1 0,0 0-1,0-1 1,0 1 0,0 0-1,0-1 1,0 1 15,17-18-15,-17 18-1,18-18 17,-18 17-17,17 1 1,1-1 15,0-17 0,-1 0 1,1 0-17,0 0 1,-1 0-16,1 0 47,0 0-32,-18-17 32,0-1-47</inkml:trace>
  <inkml:trace contextRef="#ctx0" brushRef="#br0" timeOffset="39746.01">13811 16845 0,'36'0'219,"-1"0"-203,35 0-16,-17 0 0,0 0 15,53 0 1,-35 0 0,34 0-1,-52 0 1,0 0 0,-35 0-16,0 0 15,34 0 1,-34 0-1,17 0 1,-17 18 0,0-18 15,-1 0-15,1 0-1,17 0 1,0 0-1,-17 0 1,17 0 0,-17 0-1,17 0 1,1 17 0,16-17-1,-34 0-15,35 0 16,-35 0-1,35 0 1,-36 0 0,19 0 15,-19 0-15,1 0-1,-1 0 1</inkml:trace>
  <inkml:trace contextRef="#ctx0" brushRef="#br0" timeOffset="41382.81">16140 16792 0,'17'0'218,"36"0"-202,0 0-16,35 0 16,-35 0-16,0 0 15,106-17 1,-71 17 0,18-18-1,-71 18-15,36-18 16,-1 18-1,18 0 1,-52 0 15,-1 0-15,-17 0 0,17 0-1,0 0 1,-17 0-1,17 0 1,-17 0 15,-1 0-15,1 0 0,-18-17 30,-18-1-30</inkml:trace>
  <inkml:trace contextRef="#ctx0" brushRef="#br0" timeOffset="47117.1">17427 16369 0,'-35'0'204,"0"-18"-189,-36 1-15,36-1 0,-89-35 16,1 0-1,-18 0 1,70 36 0,18-1 15,0 0-15,18 1-1,-18 17 1,36 0-1,-19 0 1,19 0-16,-36 0 16,-18 0-1,-88 17 1,89 1 0,-71 17-1,53-17 1,35-1-1,-36 19 1,37-19 15,16-17-15,19 18 0,-19 0-1,19-18 16,-1 17-15,18 1 0,-18 0-1,1 17 1,-36 18 0,18-18-1,17 0 1,18-17-16,-18 0 15,1-1 1,17 19 15,0-19-15,0 1 0,0 17-1,35 0 1,18 18-1,-18-35 1,53 52 0,1-17-1,-1 0 1,-53-17 0,0-36-1,18 35 1,-18-17-1,89-18 1,-36 17 0,36-17 15,-36 0-15,0 0-1,-35 0-15,17 0 16,1 0-1,88 0 1,-89-17 0,54 17-1,-89-18 1,18 0 0,0 18-1,-35-17 1,34-1-1,-34 18 1,17-18 15,18 18-15,-35-17 0,35-19-1,-18 19 1,-17-1-1,17 18 1,-17-18 0,-1 18-1,-17-17 1,18 17 0,0-35-1,-18 17 1,0-35-1,-36-53 1,1-70 0,-18 70 15,18 0-15,17 71-1,-35-36 1,36 54-1,-19-1 1,19 0 0,-19 18-1,19-17 1,-1 17 0,-35 0-1,0 0 1,-52 35-1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7:17.975"/>
    </inkml:context>
    <inkml:brush xml:id="br0">
      <inkml:brushProperty name="width" value="0.05292" units="cm"/>
      <inkml:brushProperty name="height" value="0.05292" units="cm"/>
      <inkml:brushProperty name="color" value="#FF0000"/>
    </inkml:brush>
  </inkml:definitions>
  <inkml:trace contextRef="#ctx0" brushRef="#br0">10107 16175 0,'18'0'297,"17"0"-297,-17 0 16,-1 0-16,36 0 15,0 0 1,18 0-1,-36 0-15,18 0 16,17 0 15,1-18-15,-18 1 0,0 17-1,-36 0 1,19 0-1,-19 0 1,19 0 0,-19 0-1,19 0 1,-19 0 0,18 0-1,-17 0 1,0 0 15,-1 0-31,1 0 31,0 0-15,-1 0 0,19 0 15,-19 0-16,1 0 1,17 0 0,0 0-1,1 0 1,17 0 0,0 0-1,-1 0 1,-16-18-1,17 18 17,17-18-17,-35 18 1,18-17 0,-17 17-1,-1-18-15,-17 18 16,34 0-1,1 0 1,0 0 0,0 0-1,0 0 1,-18 0 0,36 0-1,-18 0 1,0 0-1,17 0 1,36 0 15,-71 0-15,36 0 0,17 0-1,-17 0 1,17 0-1,-17 0 1,17 0 0,-35 0-1,0 0 1,52 0 0,-52 0-1,18 0 1,-1 0-1,-17 0 1,-17 0 0,34 0 15,-35 0-15,1 0-1,34 0 1,-34 0-1,34 0 1,1 0 0,-1 18-1,-17-18 1,-18 0 0,18 0-1,0 0 1,-17 0-1,34 0 1,1 0 15,-18 0-15,17 0 0,36 0-1,-35 0 1,-19-18-1,72 18 1,-71 0 0,17 0-1,-34-18 1,52 1 0,-35-1-1,35 18 1,-35 0-1,-18 0 1,53-18 0,1 18 15,-1 0-15,0-17-1,35 17 1,-52 0-1,35 0 1,35 0 0,-53 0-1,0 0 1,-52 0 0,-1 17-1,-18-17-15,1 0 16,0 0-1,17 0 1,0 0 31,-35 18-31,36-18-1,-19 0 1</inkml:trace>
  <inkml:trace contextRef="#ctx0" brushRef="#br0" timeOffset="2299.31">18433 16210 0,'17'0'219,"36"0"-219,-18 18 16,36-1-16,17 1 15,0-18 1,-35 0-16,53 18 15,18-1 1,140-17 15,-34-17-15,-1 17 0,-106 0-1,36 0 1,17 0-1,-17 0 1,53 35 0,-106-17-1,17-18 1,1 17 0,-36 1-1,35 0 1,-52-18-1,17 0 1,-17 0 15,52 0-15,-35 17 0,0-17-1,71 18 1,-53-18-1,35 0 1,-35 0 0,53 0-1,-18 0 1,-53-18 0,53 1-1,18-19 1,35-17-1,-88 18 1,35 0 15,-53 35-15,-35-18 0,70 0-1,-34 18 1,16 0-1,-52-17 1,53-1 0,-35 18-1,-18 0 1,53-17 0,-36-1-1,54-17 1,-36 17-1,88-17 1,-35-1 15,-53 1-15,89 0 0,-54 17-1,-52 18 1,-18 0-1,-36 18 1,19-18 0,-1 0-1</inkml:trace>
  <inkml:trace contextRef="#ctx0" brushRef="#br0" timeOffset="17378.5">12153 17604 0,'35'0'234,"18"0"-218,18 0-16,17-18 16,0 18-16,36-18 15,52 1 1,-70 17 0,-18 0-16,18 0 15,-18 0 1,18 0-1,-53 0 1,0 0 15,0 17-15,0-17 0,-36 0-16,19 0 15,-1 0 1,35 18-1,-52-18 1,106 0 0,-54 18-1,18-1 1,71 1 0,-53-18-1,70 18 1,-52-1-1,35-17 1,-107 0-16,72 18 31,52 17-15,18-17 0,-35-1-1,35 1 1,-70 0-1,87-18 1,-87 0 0,-18 0-1,88 0 1,-53 0 0,70 17-1,-70-17 1,1 18-1,87 0 1,-17 17 15,87 35-15,-157-34 0,69 17-1,-17-36 1,-17 1-1,-36-1-15,-88-17 16,0 18-16,52-18 16,-52 18-16,0-18 15,35 0-15,-35 0 0,36 17 16,-1-17-16,0 18 16,-53-18-16,36 0 15,-36 0-15,71 0 0,17 0 16,-34 18-16,34-18 15,-17 0-15,-36 0 16,36 0-16,0 0 16,35 0-16,18 0 0,-36-18 15,19 18-15,-19-35 16,0 35-16,1-18 16,-1 0-16,-34 1 15,34 17-15,1 0 0,-54-18 16,-17 18-16,18 0 15,-1 0-15,-35 0 16,36 0-16,35 0 0,17 0 16,54 18-16,-1-18 15,-35 0-15,-70 0 16,-1 0-16,-17 0 16,0 0-16,-18 0 0,1 0 15,-1 0-15,0 0 16,0 0-16,-17 0 15,17 0-15,1 0 0,-1 0 16,0 0-16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7:08:46.492"/>
    </inkml:context>
    <inkml:brush xml:id="br0">
      <inkml:brushProperty name="width" value="0.05292" units="cm"/>
      <inkml:brushProperty name="height" value="0.05292" units="cm"/>
      <inkml:brushProperty name="color" value="#FF0000"/>
    </inkml:brush>
  </inkml:definitions>
  <inkml:trace contextRef="#ctx0" brushRef="#br0">14658 3351 0,'18'0'219,"52"0"-219,36 18 15,17 35-15,36-18 16,35 36-16,-70-36 31,17 18-15,-71-35 0,71 17-1,-70-17 1,0-18-1,-19 0-15,37 0 16,69 0 0,36 0-1,-52 0 1,69-18 0,-87 0-1,70 18 1,-71 0-1,-17 0 1,17 0 0,1 0 15,35 0-15,-18 0-1,35 0 1,-88 0-1,1 0 1,-1 0 0,-35 0-1,35 36 1,-35-36 0,17 0-1,-34 0 1,17 17-1,-1 1 1,19-18 0,0 17 15,-36-17-15,53 18-1,-17-18 1,70 0-1,335-18 1,-35-70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2T06:41:47.691"/>
    </inkml:context>
    <inkml:brush xml:id="br0">
      <inkml:brushProperty name="width" value="0.05292" units="cm"/>
      <inkml:brushProperty name="height" value="0.05292" units="cm"/>
      <inkml:brushProperty name="color" value="#FF0000"/>
    </inkml:brush>
  </inkml:definitions>
  <inkml:trace contextRef="#ctx0" brushRef="#br0">5697 8696 0,'0'18'234,"0"35"-234,18-1 16,0 1-16,-1-17 15,1 34 1,0-52-1,-18 17 1,17-17 0,-17-1-1,18-17 1,-1 18 0,-17 0-1,-17-36 63,-1 0-46,1 1-17,-1-1-15,18 0 16,-35-34-1,17-1 1,0 17 0,1 1-1,17 17 1,-18-17 0,18 18-1,-18 17 1,1-18-1,-1 18 1,-17 18 15,17-1-15,-17 1 0,17-1-1,1 1 1,-1 17-1,0-17 1,1-18 0,17 18-1,-18-18 1,18 17-16,-18-17 31,18 18-15,0-36 62,18 18-62,0-35-16,70-53 15,71-71 1,-36 36-1,-70 52 1,-35 53 0,-1 1-1,1 17 1,0 0 15,-18-18-31,0 36 156</inkml:trace>
  <inkml:trace contextRef="#ctx0" brushRef="#br0" timeOffset="1527.64">5644 9349 0,'36'-36'266,"52"-52"-250,53-18-16,-53 18 0,0 18 15,54-54 1,-72 89 0,-52 17-1,-1 18 1,-17-17 15,18-1-31,0 18 31</inkml:trace>
  <inkml:trace contextRef="#ctx0" brushRef="#br0" timeOffset="2977.46">5803 9913 0,'18'0'297,"-1"0"-281,-17 18-16,18-1 15,0 19 1,-18-19 0,17-17-1,36 71 1,0-18 0,0 17-1,-35-52-15,-1 17 16,1-17-1,17 17 1,-35-17 0,18-1-1,-18 1 1,0-36 31</inkml:trace>
  <inkml:trace contextRef="#ctx0" brushRef="#br0" timeOffset="4298.7">6103 9931 0,'18'35'250,"-18"-17"-250,17-1 16,1 1-16,0 0 15,-18-1-15,0 1 32,17-18-17,1 17 1,-18 1-1</inkml:trace>
  <inkml:trace contextRef="#ctx0" brushRef="#br0" timeOffset="5937.16">5203 10283 0,'36'-17'218,"-19"-1"-218,36-17 0,-17 0 16,-19-1-16,89-69 31,-35 34-15,-1 18-1,-52 35 1,-1 1 0,1-1-1,0 0 1,-1 1 0,1 17-1,0-18 1,-1 1-1,19-1 1,-19-17 0,1 35-1,17-18 17,-35 0-17,18 18 1,-18-17-1,17 17 1,-17-18 0,18 18-1,0-18 1,-18 1 15,17 17-31,1 0 16,0-18-1,-1 18 17</inkml:trace>
  <inkml:trace contextRef="#ctx0" brushRef="#br0" timeOffset="7253.79">5962 10566 0,'35'-36'187,"53"-52"-171,36-18-16,17-35 15,-18 35-15,-52 36 16,0-1 0,-71 54-1,35 17 1,-35-18-1,17 18 1,-17-18 0,18 18 15,-18-17-31,18-1 31,17 0-15,-17 1-16,17-1 15,0 1 1</inkml:trace>
  <inkml:trace contextRef="#ctx0" brushRef="#br0" timeOffset="11086.72">13388 10160 0,'0'18'218,"0"-1"-202,0 1 0,18-18-16,-18 18 15,17-18 1,-17 17 0,18-17-1,-1 18 1,1-18 15,0 17-15,-1-17-16,1 0 15,17 0 17,36 0-17,-18 0 1,53 0-1,-53 0 1,35 0 0,-18 0-1,1 0 1,17 0 0,0 0-1,-17 0 1,17 0-1,-35 0 1,-18 0-16,36 0 16,-18 0-1,88 0 1,-35 0 15,141 0-15,-106-17-1,-36 17 1,54 0 0,-18 0-1,0 0 1,-52 0 0,16 0-1,-69 0 1,17 0-1,-18 0 1,18 0 0,35 0-1,0 0 1,18 0 15,-53 0-15,35 0-1,-17 0 1,-18 0 0,52 0-1,-69 0 1,70-18 0,17 1-1,124-1 1,-88-17-1,-71 17 1,71 0 0,-18 18-1,88 0 17,-123 0-17,17 0 1,-70 0-1,18 0 1,-18 0 0,17 0-1,19 0 1,-19 0 0,-17 0-1,18 0 1,-18-17-1,17-1 1,18 0 0,53-17-1,-52 18 17,-1 17-17,88-36 1,-123 36-1,18 0 1,-18 0 0,17 0-1,1 0 1,17 0 0,-18 0-1,1 0 1,17 0-1,-17 0 1,17 0 0,-18 0-1,-17 0 17,53 0-17,-35 0 1,52 18-1,-35-18 1,36 18 0,-71-18-1,0 17 1,-18-17 0,-17 18-1,35-1 1,-36-17-1,18 0 1,-17 0 0,0 0 15,17 0 0,-17 0-15,17 0-1,-17 0 1,-1 0 0,1 0-1,0 0 1,-1 0 0,1 0-1</inkml:trace>
  <inkml:trace contextRef="#ctx0" brushRef="#br0" timeOffset="17287.09">14975 9596 0,'-17'-18'312,"-1"0"-296,18 1 0,-18 17-16,1 0 31,17-18-31,-18 0 47,1 18-32,-1-17 1,-17-1 0,17 0-1,0 18 1,-17 0 0,0-35-1,17 35 1,-35-17-1,36 17 1,-1 0 0,-35-36-1,18 36 1,-53 0 15,35 0-15,-36 0-1,37 0 1,-1 0 0,35 0-16,-17 0 15,-1 0 1,1 0 0,0 0-1,17 0 1,1 0-1,-19 0 1,19 18 0,-1 17-1,-35 36 17,36-36-17,-19 18 1,19-18 15,-1-35-31,0 18 16,18-1-1,0 1 1,0 35 0,0 0-1,0-18 1,18 0-1,-18 1 1,18-19 0,-1 19-1,19-19 1,-1 36 15,-18-35-15,19 17-1,-19-17 1,1-1 0,35 36-1,-35-35 1,17 0 0,0 17-1,18 0 1,-18 0-1,1-17 1,34 0 0,18 17-1,71-35 1,-71 18 15,36-1-15,-89-17-1,-17 0 1,35 0 0,-36 0-1,1 0 1,-1-17 0,1-19-1,0 19 16,-1-1-15,-17-17 0,18 17-1,-18 1 17,18-1-17,-18 0 1,17 18-1,-17-17 1,0-36 0,18-18-1,-18 54 1,0-36 0,0-18-1,0 36 1,0-18-1,0 18 1,-18-18 0,18 35-1,-17 0 1,17-17 15,-18 17-15,0 1-1</inkml:trace>
  <inkml:trace contextRef="#ctx0" brushRef="#br0" timeOffset="19828.82">15169 9984 0,'18'0'266,"0"0"-266,-1 0 16,1 0-16,0 0 15,-1 0 1,19 0-1,-19 0 1,1 0 0,17 0-1,-17 0 1,-1 0 0,1 0-1,0 0 1,-1 0-1,1 0 1,0 0 0,-1 0 15,1 0-31,-1 0 47</inkml:trace>
  <inkml:trace contextRef="#ctx0" brushRef="#br0" timeOffset="22394.16">15998 10054 0,'18'0'250,"17"0"-234,36 18-16,-1-18 0,-17 35 15,36-35 1,16 18 0,-16-18-1,-54 0-15,35 17 16,-34-17 0,-1 18-1,0-18 1,1 18-1,-1-1 17,0-17-17,-17 18 1,17 0 15,-17-18-15,17 0-1,-17 0-15,17 17 16,-17-17 0,-1 0-1,1 18 1,17-1 0,-17-17 30,-18-17 220,0-1-250,0-17-1,0 17-15,-18-17 16,0 35 0,18-35-1,0 17 1,-17 0-1,17 1 1,0-1 0,0-17-1,0 17 17,0 1 30</inkml:trace>
  <inkml:trace contextRef="#ctx0" brushRef="#br0" timeOffset="29504.89">21590 10266 0,'18'0'250,"17"17"-235,0 1-15,0-18 16,71 35-1,88 1 1,-53-19 0,-17 19-1,-71-36 1,35 0 0,-17 17-1,-1 1 1,36-18-1,-18 17 1,0 1 0,-35-18-1,53 0 17,-35 0-17,17 0 1,53 18-1,-70-18 1,52 0 0,-52 0-1,-1 0 1,-17 0-16,0 0 16,17 0-1,54 0 1,-71 17-1,70-17 1,-70 0 0,71 0-1,17 0 17,-18 18-17,89-18 1,-106 0-1,17 0 1,-70 18 0,71-18-1,-36 17 1,-18-17 0,72 18-1,-54 0 1,35-18-1,-35 0 1,54 0 0,-54 0-1,18 0 17,35 0-17,-36 0 1,107 0-1,-106 0 1,35 0 0,-53 0-1,18 17 1,-18-17 0,-17 0-1,-18 0 1,-18 0-1,18 0 1,-35 0 0,-1 0-1,19 0 17,-19 0-17,18 0 1,-17 0-1,0 0 1</inkml:trace>
  <inkml:trace contextRef="#ctx0" brushRef="#br0" timeOffset="33555.68">6526 9137 0,'18'0'266,"17"0"-251,-17 35-15,17-35 16,53 35-1,-35 1 1,36-19 0,-54 1-1,0-18 1,-17 0-16,-1 18 16,19-18-1,17 0 1,-18 0-1,18 0 1,0 0 0,35 0 15,0 0-15,-17 0-1,-1 0 1,-35 0-1,36 0 1,-36 0 0,53 0-1,-35 0 1,18 0 0,17 0-1,-17 0 1,-18 0-1,17 0 1,-35 0 0,1 0-1,-19 0 17,36 0-17,-17 0 16,-36-18-15,0 0 15,0 1-15</inkml:trace>
  <inkml:trace contextRef="#ctx0" brushRef="#br0" timeOffset="39938.06">13564 11060 0,'36'0'219,"140"0"-219,-88 0 16,36 17-16,34 1 15,-52-18 1,0 35-1,-53-35 1,0 0 0,-18 0-16,0 0 15,36 0 17,35 0-17,-36 0 1,54 0-1,-18 0 1,0 0 0,88 0-1,-124 0 1,18 0 0,-52 0-1,16 0 1,-16 0-1,17 0 1,0 0 0,0 0-1,52 0 17,-34 0-17,17 0 1,-35 0-1,70 0 1,-34 0 0,17 0-1,140 0 1,-140 0 0,53 0-1,-88 0 1,17 35-1,0-35 1,18 0 0,35 18-1,-53-18 1,53 0 15,-70 0-15,17 18-1,0-18 1,-35 0 0,123 0-1,-87 0 1,52 0 0,-53 0-1,18 0 1,-18 0-1,-35 0 1,53 0 0,-18 0-1,0-18 17,18 18-17,17 0 1,-52-18-1,70 1 1,-35 17 0,0 0-1,35 0 1,-71 0 0,36 0-1,-18 0 1,-35 0-1,71 17 1,-106-17 0,70 0-1,-35 0 17,17 0-17,18 0 1,-35 0-1,53 0 1,18 0 0,-36 0-1,-18 0 1,1 0 0,70 0-1,-88 0 1,70 0-1,-70 0 1,53 0 0,-71 0-1,18 0 1,18 0 15,-18 0-15,-18 0-1,18 0 1,-35 0 0,17 0-1,-17 0 17,-1 0-17,1 0 16,-18-17 32</inkml:trace>
  <inkml:trace contextRef="#ctx0" brushRef="#br0" timeOffset="43812.75">23072 10954 0,'17'0'250,"54"0"-250,35 0 0,0 0 16,-36 0-16,89 0 16,-36 0 15,-87 0-15,16 0-1,1 17 1,0-17-1,18 18 1,-1 0 0,1-1-1,17 1 1,-17-18 0,17 35-1,-35-35 1,88 18-1,-18-18 1,89 0 0,106 0-1,-177-18 17,106 1-17,-124 17 1,36 17-1,-141-17 1,17 18 0,-18-18-16,1 17 31,17-17-15,-35 18-1,36-18 1,17 0-1,-1 0 1,1 0-16,53 0 16,0-18-1,53 18 17,-106-17-17,53 17 1,-54-18-1,19 18 1,0 0 0,-54 0-1,36 0 1,-18 0 0,-17 0-1,0 0 1,-1-17-1,1 17 17,0 0-1,-18-18 78,0 0-93,0 1 0</inkml:trace>
  <inkml:trace contextRef="#ctx0" brushRef="#br0" timeOffset="57837.51">9560 14058 0,'36'0'250,"16"0"-250,-16 0 0,34 18 16,-34-1-16,16-17 15,72 0 1,-71 0-1,53 0 1,-53 0 0,35 0-1,-18 0 1,-17 0 15,0 0-31,53 0 16,-35 0-1,34 0 1,-52 0 0,71 0-1,-54 18 1,19 0 0,-19-18-1,1 17 1,-1-17-1,-17 18 1,35-18 0,-17 0-1,35 0 17,-18 0-17,18 0 1,70 0-1,-88 0 1,89 18 0,-71-18-1,-36 0 1,36 0 0,-53 17-1,17-17 1,-52 0-1,35 0 1,-35 0 0,35 0-1,-36 0 1,1 0 0,17 0-1,18 0 1,0 0-1,0 0 1,-18 0 0,0 0-1,36-17 1,-18 17 0,35-18-1,-17 0 1,87 1-1,-34-19 1,-18 36 0,35-35 15,-106 35-15,36 0-1,-54 0 1,36 0-1,-18 0 1,18 0 0,-35 0-1,17 0 1,18 0 0,-18 0-1,36 0 1,-36 0-1,71-17 1,-35-1 0,17 0-1,-18 18 17,1 0-17,35-17 1,-53 17-1,0 0 1,17 0 0,-34 0-1,-1-18 1,-18 18 0,1-35-1</inkml:trace>
  <inkml:trace contextRef="#ctx0" brushRef="#br0" timeOffset="62837.21">14852 15205 0,'35'0'219,"36"0"-219,52 0 16,36 0-16,0 0 0,17-18 15,230-52 1,-159 52 0,0 0-1,-177 18 1,1 0 15,-36 0-15,36-17-1,70-1 1,0 0 0,88-17-1,-123 35 1,35-18 0,-53 1-1,36 17 1,70-18-1,-71 18 1,36 0 0,-71 0-1,71 0 1,-53 0 15,0 18-15,70-18-1,-70 0 1,106 0 0,-18 0-1,-18 0 1,-88 0-16,71-18 16,0 0-1,70 1 1,-70 17-1,52-18 1,-122 18 0,16 0-1,-52 0 1,0 0 15,18 0-15,-54 0-1,19 0 1,-19 0 0,1 0-1</inkml:trace>
  <inkml:trace contextRef="#ctx0" brushRef="#br0" timeOffset="65787.61">10054 14870 0,'35'17'265,"-17"-17"-249,0 18-16,17-18 0,18 0 16,0 0-1,17 17 1,1-17 0,17 0-1,-17 0 1,-18 0-1,0 0 1,-36 0 0,18 0-1,1 0 17,-19 0-17,1 0 1,17 0-1,1 0 1,-19 0-16,18 0 16,18 0-1,0 0 1,0 0 0,35 18-1,-17 0 1,35-1-1,-36-17 1,1 0 0,-18 18-1,-18 0 17,-17-18-17,17 17 1,-17 1-1,-1-18 17,-17-53-17,-17 18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37:31.250"/>
    </inkml:context>
    <inkml:brush xml:id="br0">
      <inkml:brushProperty name="width" value="0.05292" units="cm"/>
      <inkml:brushProperty name="height" value="0.05292" units="cm"/>
      <inkml:brushProperty name="color" value="#FF0000"/>
    </inkml:brush>
  </inkml:definitions>
  <inkml:trace contextRef="#ctx0" brushRef="#br0">2752 3651 0,'53'0'313,"17"0"-298,-17-17-15,0 17 16,0 0-16,35-18 15,36 0 1,-72 18 0,19 0-1,0 0 1,-19 0 0,-34 0-16,35 0 15,0 18 1,53-18 15,-36 0-15,36 0-1,-35 0 1,-1 18 0,54-1-1,-54-17 1,36 0-1,-18 18 1,53 0 0,-17-1-1,35 18 1,-36-35 0,36 18-1,35 0 16,-124-18-15,72 35 0,-54-35-1,35 0 1,159 18 0,-87-18-1,51 0 1,-69 0-1,35 0 1,-89 17 0,18-17-1,35 0 1,-70 0 0,53 0-1,-53 0 1,35 0 15,-70 0-15,17 0-1,35 0 1,-70 0 0,53 0-1,-35 0 1,34 0-1,-34 0 1,17 0 0,18 0-1,-71 0 1,18 0 0,-35 0-1,-1 0 16,1 0-31,0 0 16,-1 0 0,19 0-1,-1 0 1,-17 0 0,-1 0-1,18 0 1,-17 0-1,0 0 17,-1 0 15,-17-17 31,-17 17-78,17-36 15</inkml:trace>
  <inkml:trace contextRef="#ctx0" brushRef="#br0" timeOffset="44622.51">8767 14429 0,'0'17'250,"0"1"-250,0 0 15,17-1-15,-17 1 16,18-18-1,-1 35 1,1-17 0,-18-1 15,18-17-15,-1 18-1,-17 0 16,18-1 1,0-17 93,-1 0-110,1 0 17,0 0-17,-1 0 1,1 0-1,-1 0 1,1 0 0,0 0-16,35 0 15,0 0 1,-36 0-16,71 0 16,-70 0-1,53 0 1,-18 0-1,17-17 1,-35 17 0,36-18-1,-1 18 1,-52 0 0,53 0-1,-36 0 1,18 0 15,-18 0-15,0-18-1,36 18 1,-53 0 0,35 0-1,-18 0 1,18 0-1,-36 0 1,1 0 0,35 0-1,-18 0 1,0 0 0,18 0-1,18 0 16,-1 0-15,-34 0 0,34 0-1,-17 0 1,0 0 0,-18 0-1,18 0 1,-35 18-1,35-18 1,-18 0 0,-17 0-1,-1 0 1,19 0 0,17 0 15,-36 0-16,36 0 1,0 0 0,-18 0-1,-17 0 1,17 0 0,-17 0-1,0 0 1,-1 0 31,1 0-32,-18-18 17,0 1-1,0-1-16,0 0-15,0 1 16,0-1 0,0 1-1,0-1 1,0 0 0,0 1-1,-18 17 16,18-18-31,0 0 16,-17 18 0</inkml:trace>
  <inkml:trace contextRef="#ctx0" brushRef="#br0" timeOffset="48053.95">14217 14340 0,'18'36'218,"-1"-1"-202,18-17-16,-35-1 16,36 1-16,-36 17 15,35 0 1,-17-17 0,-1 0-1,1 17 1,0-17 15,-18-1-15,17-17-1,-17 18 17,18 0-17,0-18 1,-1 17-1,1-17 1,17 18 0,36-18-1,-18 0 1,-18 17 0,35-17-1,1 0 1,17 0 15,-53 18-15,71 0-1,-53-18 1,0 0 0,35 0-1,0 17 1,36 1-1,-36-18 1,18 0 0,-53 0-16,17 0 15,72 0 1,-1 0 0,-18 0-1,106 0 16,-17-18-15,-36 18 0,-52 0-1,17 0 1,53 18 0,-88-18-1,17 0 1,-52 0-1,17 0 1,-35 0 0,0 0-1,53 0 1,-36 0 0,54-18 15,-18-17-31,52 0 31,-52 0-15,-35 17-1,-1-17 1,-52 35 0,17-18-1,-17 18 1,0-18-1,-1 18 17,-17-17 15,0-1-16,0 0 0,0 1 16,0-1-47,0 1 16,-17-1-1</inkml:trace>
  <inkml:trace contextRef="#ctx0" brushRef="#br0" timeOffset="51053.58">14358 13511 0,'35'0'328,"1"0"-328,-19 0 16,1 0-16,88-17 16,17 17-1,54-36 1,-72 36 0,-34 0 15,-53 0-31,52 0 15,18 0 1,-35 0 0,0 0-1,35 0 1,-52 0 0,17 0-1,35 0 1,-35 0-1,17 0 1,-17 0 0,18 0-1,-36 0 1,36 0 0,17 0-1,-18 0 16,18 18-15,1-18 0,34 0-1,-52 0 1,17 0 0,71 0-1,-36 0 1,54 0-1,-89 0 1,88 0 0,0 18-1,19-1 1,-37-17 0,-52 0-1,0 18 16,-18-18-15,0 0 0,89 0-1,-36 18 1,123-1 0,-34-17-1,34 0 1,-123 0-1,-17 0 1,140 0 0,-122 0-1,87-17 1,-70-19 0,52 19-1,-70-19 1,1 36 15,-54-17-15,18-1-1,17 1 1,-35 17 0,106 0-1,-70 0 1,34 0-1,107 0 1,-18 0 0,0 0-1,-141 0 1,35-53 0,-53 35-1,-17 0 16,-1 1-15,-52 17 0,-1-18-1,1 18 1,17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39:44.925"/>
    </inkml:context>
    <inkml:brush xml:id="br0">
      <inkml:brushProperty name="width" value="0.05292" units="cm"/>
      <inkml:brushProperty name="height" value="0.05292" units="cm"/>
      <inkml:brushProperty name="color" value="#FF0000"/>
    </inkml:brush>
  </inkml:definitions>
  <inkml:trace contextRef="#ctx0" brushRef="#br0">9366 13829 0,'36'18'281,"-1"-1"-281,-18 18 0,36-35 16,-17 36-16,-1-19 15,18 1 1,-18 0 0,0-1-1,-17 1 1,17-18 0,-17 0-16,-18 18 15,35-18 16,-17 0-15,17 0 15,89-53-15,475-318 0,36-70-1,-35 0 1,-388 265-16,70-18 15,-53 0 1,142-18 0,-213 142-1,-69 17 1,-72 35 31,1 18-32,-36 0 204</inkml:trace>
  <inkml:trace contextRef="#ctx0" brushRef="#br0" timeOffset="8679.94">16140 12894 0,'-18'0'328,"-17"-18"-328,-1 1 16,-34-19-16,-36-16 15,18 52 1,0-53 0,70 53-1,-17 0 1,-18 0 0,35 0-1,-35 0 16,36 0-15,-1 0 0,-17 0-1,17 0 1,-35 0 0,35 0-1,-34 0 1,16 0-1,-17 0 1,36 0-16,-36 0 16,0 0-1,18 0 1,17 0 0,-35 17 15,35-17-16,-17 18 1,-18-18 0,36 0-1,-36 0 1,17 18 0,1-18-1,0 0 1,0 35-1,17-35 1,0 0 0,-17 17-1,17-17 17,1 18-17,-1-18 16,18 18-15,-18-1 0,18 1-1,0 17 1,-17 1 0,17-1-1,-18 0 1,18-17-16,0-1 15,0 19 1,0-1 0,0 0-1,0 18 1,0-18 15,0 18-15,0-17-1,0-19 1,35 54 0,-35-54-1,18 19 1,17-19 0,-17 1-1,0 17 1,17-17-1,18-18 1,-18 18 0,89-18-1,-19 0 1,-16-18 0,-19 18 15,-35 0-16,1-18 1,-1 18 0,36-35-1,-1 17 1,18-35 0,89 1-1,-107 34 1,18-17-1,-35-1 1,36 1 0,-37 17-1,-34 1 1,17-1 0,-17-17 15,17 17-16,-35 1 17,18-1-17,0 18 1,-1-18 0,-17 1 30,0-1-14,0 0-17,0 1 32,-17-1-31,-1 0-1,0 1 1,1-18 0,-1 17-1,0 0 1,1 18 0,17-17-1,0-1 1,-18 18-1,0 0 1</inkml:trace>
  <inkml:trace contextRef="#ctx0" brushRef="#br0" timeOffset="10979.23">15963 12823 0,'0'-17'235,"0"-1"-220,0 1-15,18 17 16,-18-18 0,17-17-1,1 17 1,-18 0 0,18 18-1,-18-17 16,17 17 32,-17-18-63,18 18 31,-18-18-15,18 18-16,-18-17 15,17-18 1,-17 17 0,0 0-1,18 18 1,0-17 0,-18-1-1,17 18 1,-17-18-1,18 18 1,-18-17 0,0-1-1,0 0 1,0 1 15,0-1 16,0 0-16,0 1-15,-18 17 78,1 0-63,-1 17-31,0 1 47,36-18 78,0 0-110,-1 0 1,1 0 0,-1 0-1,1 0-15,0 0 16,-1 0 0,19 0-1,-19 0 1,1 0-1,0 0 17,-18 18-1,0-1 16</inkml:trace>
  <inkml:trace contextRef="#ctx0" brushRef="#br0" timeOffset="13593.14">14940 12682 0,'-18'0'296,"1"0"-280,17-17 0,-18-1-16,1 18 0,17-18 15,-18 18 1,0 0 0,1-17-1,-1 17 1,18-18-1,-18 1 1,1 17 0,17-18-1,-18 0 1,-17 1 0,35-1-1,-18 18 16,18-18-31,-17 18 16,-1-17 15,0-1-15,18 0 15,-17 18-31,-1 0 16,0-17-1,1 17 32,-1 0 47,0 0-78,18 17 15,0 1-15,0 17-1,0-17 1,0 0-1,0 17 17,0-17-1,18-18 31,-18-18 17,0 0-64,0 1 16,0-1 1,0 0-1,18 1 47,-1-1-47,1 18-15,0 0 15,-18-18-31,70 18 16,-17-35-1,35 35 1,-70-18 0,0 18-1,-1-17-15,1 17 16,-1 0 0,1 0 30,0 0-30</inkml:trace>
  <inkml:trace contextRef="#ctx0" brushRef="#br0" timeOffset="53510.16">2205 6403 0,'17'18'187,"19"-18"-171,17 52-16,0-52 16,0 36-16,17-1 15,-17-17 1,-35-18 15,-1 17-15,19-17-1,-19 0 1,18 0 0,-17 0-1,0 0 1,-1 0-1,19-17 1,246-230 0,318-371-1,-1-17 1,-299 318-16,-18 35 16,-88 88-1,36-18 16,-160 159-15,-52 35 0,0 18 15,-18 18 47,0 0-47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42:20.104"/>
    </inkml:context>
    <inkml:brush xml:id="br0">
      <inkml:brushProperty name="width" value="0.05292" units="cm"/>
      <inkml:brushProperty name="height" value="0.05292" units="cm"/>
      <inkml:brushProperty name="color" value="#FF0000"/>
    </inkml:brush>
  </inkml:definitions>
  <inkml:trace contextRef="#ctx0" brushRef="#br0">10442 12912 0,'-17'0'218,"-54"-36"-202,0 1-16,-34-18 16,-19 0-16,-193-53 15,158 54 16,53 34-15,53 0-16,-35 1 16,0-1-1,35 18 1,0 0 0,0 0-1,0 0 1,-17 0-1,-19 0 1,54 0 0,-88 0-1,70 0 1,-36 0 15,19 0-15,-1 0-1,-17 18 1,18-1 0,-19 19-1,19-1 1,-36 0 0,53 0-1,-35 36 1,17-36-1,18 0 1,18 1 0,18-36-1,-19 35 1,19-17 0,-1-1-1,0 54 16,1 17-15,17 88 0,0 1-1,0 87 1,35-122 0,-35-54-1,18-53-15,17 53 16,-17-17-1,34 17 1,-16-70 0,-1 52-1,0-52 1,36-18 0,52 35 15,18-35-16,212 0 1,-176 0 0,-54-35-1,-17 35 1,-36 0 0,36-18-1,-18 0 1,1 18-1,-19 0 1,-17-17 0,-18 17-1,18-18 1,-35 18 0,17-17-1,36-1 16,-36-17-15,71-1 0,-18 1-1,18 0 1,17-53 0,-52 35-1,-36 35 1,36-35-1,-1 0 1,-34 18 0,-19 0-1,54-18 1,-36 17 0,18-16 15,-35 34-16,17-17 1,-17 17 0,17-17 15,-35-1-15,0-52-1,0-53 1,-18 35-1,1 36 1,-1 34 0,0 19-16,18-1 15,-35-17 1,0-18 0,17 35 15,-17-35-16,0 36 1,17-1 0,18 1-16,-18 17 15,1-18 1,-36-17 0,17 17 15,19 18-16,-1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43:28.071"/>
    </inkml:context>
    <inkml:brush xml:id="br0">
      <inkml:brushProperty name="width" value="0.05292" units="cm"/>
      <inkml:brushProperty name="height" value="0.05292" units="cm"/>
      <inkml:brushProperty name="color" value="#FF0000"/>
    </inkml:brush>
  </inkml:definitions>
  <inkml:trace contextRef="#ctx0" brushRef="#br0">20267 10989 0,'53'0'219,"18"0"-219,17 0 15,35 0-15,-52 18 16,52-1 0,-17-17-1,0 0 1,-71 0 0,0 0-1,1 0-15,17 0 16,-18 0-1,35 0 1,-34 0 0,52-17-1,-35-1 1,35 18 0,0-18 15,0 18-16,36-17 1,-71 17 0,35-18-1,0 18 1,-17 0 0,17 0-1,-35 0 1,0 0-1,-18 0 1,0 0 0,1 0-1,-1 0 1,-17 0 0,17 0 15,71 0-16,-18 0 1,18-18 0,0 18-1,17 0 1,-70 0 0,-35 0-1,34 0 1,-16 0-1,17 0 1,0 0 0,52 0-1,-34 0 1,17 0 0,18 0 15,-53 0-16,88 0 1,-53 0 0,36 0-1,52 0 1,-35 0 0,36 0-1,-107 0 1,18-17-1,18-1 1,0 18 0,0 0-1,-18-17 1,53-1 0,-53 0 15,18 18-16,-18 0 1,-35 0 0,53 0-1,-35 18 1,17 0 0,-35-18-1,17 17 1,-17-17-1,35 18 1,1-18 0,-1 0-1,0 0 1,0 0 0,18 0 15,-35 0-16,17 0 1,18 0 0,-36 0-1,36 0 1,-18 0 0,18 0-1,-35 0 1,-36 0-1,-17 0-15,34 0 16,-16 0 0,70 0-1,-1 0 1,1 0 0,-35 0 15,17 0-16,18-18 1,-36 18 0,1-17-1,-36-1 1,18 18 0,-53-18-1,18 18 1,-36 18-1</inkml:trace>
  <inkml:trace contextRef="#ctx0" brushRef="#br0" timeOffset="3155.45">2699 12136 0,'35'0'219,"53"0"-219,177 0 15,35 0 1,17 17 0,-246-17-1,17 0 1,-70 0 0,34-17-1,1 17 1,71 0-1,-54 0 1,36 0 0,-53 0-1,53 0 1,-53 0 0,70 0-1,-70 0 1,35 0-1,18 17 1,-17-17 0,-19 0-1,89 0 1,-71 0 15,35 0-15,1 0-1,123 0 1,0 0 0,70 18-1,107-1 1,-177 1 0,0 0-1,-53-1 1,123 19-1,-123-19 1,-35 1 0,-124 0-16,36-18 15,-1 0 1,54 17 15,-18 1-15,-18-18-1,-35 0-15,53 17 16,-54-17 0,37 0-1,-36 0 1,35 0 0,-18 0-1,54-17 1,-71-1-1,-18 18 1,18-17 0,-18 17-1,-17 0 1,-1 0 31,1 0-32,-18-18 1</inkml:trace>
  <inkml:trace contextRef="#ctx0" brushRef="#br0" timeOffset="129753.25">13899 5856 0,'71'0'234,"52"18"-234,-17 17 16,-18-17-16,18-1 16,18 36-1,-36 0 1,-53-35-16,1-1 15,-1 1 1,0 35 0,0-18-1,54 36 1,-37-1 0,19 89-1,-53-53 1,17 53-1,-17-36 1,17-17 0,-17 88 15,-1-71-31,18 19 31,-35-89-15,18-36-1,-18 18 1,18-17 0,-1 0-1,19-18 1,52 17 0,-35 1-1,17-18 1,-17 0-1,-18 0 1,1 0 0,-19 0 15,1 18 0,0-18-15,-18 17 15,0 1-15,0 0-1,-53 87 1,0-16 0,0-19-1,-35 142 1,35-106-1,53-71-15,-35 71 16,-1-18 0,36-18-1,0 1 17,0-18-17,0 18 1,0-1-1,36 1 1,-36-36 0,17 18-1,-17 0 1,0 17 0,0-17-1,0 35 1,-88 54-1,-18-72 1,-17 36 0,-142-36-1,159-70 1,36 0 15,52 0-15,-35-17-1,18-1 17,17 1-17,18-1 1,-17 18 0,17-18-1,-18 1 1,0 17-1,1-18 17,17 0-1,-18 18-31,18-17 31,0-1-15,-18 18-1,18-18 1,0 1 31,0-1-16,0 1-15</inkml:trace>
  <inkml:trace contextRef="#ctx0" brushRef="#br0" timeOffset="132004.31">14411 6579 0,'53'0'234,"0"0"-218,17 0-16,-17 0 16,88 0-16,-35 0 15,0 0 17,53 0-17,17 0 1,142 0-1,-124 0 1,35 0 0,-17-17-16,158-19 15,-88 19 1,-17-19 0,-159 19-1,52 17 1,-52-18-1,159 1 1,17-19 0,-17 19 15,35-19-15,-106 1-1,70-18 1,-17 0-1,-53 36 1,-123 17 0,35 0-1,123-36 1,-106 36 0,177-35-1,-71 0 1,177-18-1,-212 0 1,-53 35 0,-17-17 15,-89 35-15,18 0-1,-35 0 1,17 0-1,-17 0 1,34 0 0,-34 0-1,0 0 1,-1 0 0</inkml:trace>
  <inkml:trace contextRef="#ctx0" brushRef="#br0" timeOffset="136654.24">5697 7197 0,'36'0'218,"69"0"-218,37 0 16,34 0-16,0 0 16,212 0-1,177-124 1,-248 36 0,-87 35-1,-125 35-15,125-17 16,-54 18-1,-17 17 1,-71 0 0,-17 0-1,-18 17 1,0-17 15,35 18-15,-18-18-1,54 0 1,-71 0 0,105 0-1,54-18 1,264-88 0,-246 71-1,-36 0 1,141-18-1,-159 35 1,18 1 0,-106-1-1,-17 18 1,88 0 15,-53 0-15,140 0-1,-122 0 1,158 0 0,18 0-1,53 18 1,-212-18 0,-35 17-1,70 1 1,-105-1-1,35 19 1,-54-36 0,-16 0-1,-19 0 1,1 0 15,0 0-15,-1 0-1</inkml:trace>
  <inkml:trace contextRef="#ctx0" brushRef="#br0" timeOffset="138306.06">7338 7937 0,'211'36'203,"1"-19"-187,-36 1-16,-70-18 16,141 35-1,-70-35 1,175 0-1,-87-35 1,141-18 0,264-70-1,-353 52 1,19 18 0,-213 36-1,1 17 1,-72 0-1,37-18 1,-36 18-16,70 0 16,1 0-1,34 0 17,-17 0-17,53 0 1,-70 0-1,35 0 1,-54 18 0,-52-18-1,71 0 1,-71 35 0,17-35-1,-52 0 1,0 17-1,-1-17 1,19 18 0,-1-18-1</inkml:trace>
  <inkml:trace contextRef="#ctx0" brushRef="#br0" timeOffset="151617.07">2787 5768 0,'0'18'266,"-18"-18"-266,1 17 15,-19 1-15,19-1 16,-19 36-1,-16-17 1,-1-1 0,35-17-1,0 17 1,1-35 0,-1 17-1,0-17 1,18 18-1,-17 0 1,-1 35 0,-17 17-1,35 1 1,-18-1 15,18-52-31,0 17 16,0 36-1,0-18 1,0-18 0,18 18-1,-18-18 1,70 53 0,-17 1-1,0-19 1,53 89-1,-53-89 1,-18 19 0,-17-36-1,-18-36 1,18 18 15,-18-17-15,17 35-1,-17-18 1,0 54 0,-17-37-1,-1-16 1,-17 34 0,-1-52-1,19 17 1,-19 0-1,1-17 1,18-18 0,-1 18-1,0-1 32,18 1-31,-17-18-1,34 0 142,19 18-157,-19-18 15,18 17-15,1-17 16,-1 18-16,53 35 31,-53-53-15,18 53-1,-35-36-15,35 36 16,35 0 0,-70 0-16,52 35 15,1 18 1,-18 35 0,-36-53-1,-17-17 1,0-36-1,0-17 1,0 0 0,0-1 15,0 1-31,0 17 47,0-17-16,0-1-15,18 1-1,-18 17 1,0-17 0,35 17-1,-35-17 1,0 0-1,18-1 1,-18 1 0,0-1 15,18 1 0,-1-18-15,1 0 15,0 0-31,-1 0 31,1 18 1,-1-18-17,1 0-15,0 0 31,-1 0 1,1 0-1,0 0-15</inkml:trace>
  <inkml:trace contextRef="#ctx0" brushRef="#br0" timeOffset="153095.26">3933 8837 0,'142'0'203,"69"0"-203,-70 0 15,18 0-15,-35 0 0,52 0 16,36 35 15,-124-35-31,88 18 16,71 17-1,-53-35 1,-70 0 0,17 36-1,-106-36 1,-17 0 0,17 0-1,-17 17 16,-36-34 48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44:56.940"/>
    </inkml:context>
    <inkml:brush xml:id="br0">
      <inkml:brushProperty name="width" value="0.05292" units="cm"/>
      <inkml:brushProperty name="height" value="0.05292" units="cm"/>
      <inkml:brushProperty name="color" value="#FF0000"/>
    </inkml:brush>
  </inkml:definitions>
  <inkml:trace contextRef="#ctx0" brushRef="#br0">12947 8784 0,'-124'141'265,"1"-17"-265,17-36 0,-35 35 16,70-87 0,-70 70-16,-53-36 15,18-52 1,-106-18 0,158-53-1,-17-35 1,71 35-1,-54-53 1,89 53 0,17 0-1,1 18 1,17 17 0,0-17 15,35-36-16</inkml:trace>
  <inkml:trace contextRef="#ctx0" brushRef="#br0" timeOffset="14147.91">21784 10178 0,'53'0'250,"0"17"-234,0 1-16,0-18 15,53 53 1,70 0 0,-70-36-1,17 19 1,-88-19-16,89 1 15,-36 17 1,18-17 0,-53-18-1,35 17 1,-17 1 15,17 0-15,-35-18-16,17 35 15,1-35 1,105 53 0,-70-35-1,123 17 1,-123-17 0,0-1-1,-53 1 1,-18-1-1,71-17 1,-18 36 0,106-1-1,-88-17 1,-71-1 0,18-17 15,-17 18-16,-19-18 1,19 0 15,-19 0 1,-17-18 30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50:38.539"/>
    </inkml:context>
    <inkml:brush xml:id="br0">
      <inkml:brushProperty name="width" value="0.05292" units="cm"/>
      <inkml:brushProperty name="height" value="0.05292" units="cm"/>
      <inkml:brushProperty name="color" value="#FF0000"/>
    </inkml:brush>
  </inkml:definitions>
  <inkml:trace contextRef="#ctx0" brushRef="#br0">9013 12188 0,'18'0'203,"17"0"-187,1 0-16,-19 0 16,1 0-16,52 0 15,-34 0 1,52 0-1,-53 0 1,36 0 0,-18 0-16,35 0 15,18 0 1,0 0 0,-18-17 15,35-1-16,-35 18 1,54 18 0,-54-18-1,18 0 1,-1 0 0,1 0-1,0 0 1,-18 0-1,18 0 1,70 0 0,-17-18-1,18 1 1,-72 17 15,19 0-15,-36 0-1,-17 0 1,-18 0-16,35 0 16,0 0-1,35 0 1,-34 0 0,34 0-1,-35 0 1,1 17-1,52-17 1,-36 0 0,37 0-1,-72 0 1,54 0 15,-54 0-15,54 0-1,-19 0 1,-34 0 0,17-17-1,-53 17 1,36 0 0,-53 0-1,35-18 1,-18 18-1,18 0 1,-18 0 0,18 0-1,0 0 17,-18 0-32,-17 0 31,17 0-16,-17 0 1,17 0 0,-17 0-1,-1 0 17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57:17.423"/>
    </inkml:context>
    <inkml:brush xml:id="br0">
      <inkml:brushProperty name="width" value="0.05292" units="cm"/>
      <inkml:brushProperty name="height" value="0.05292" units="cm"/>
      <inkml:brushProperty name="color" value="#FF0000"/>
    </inkml:brush>
  </inkml:definitions>
  <inkml:trace contextRef="#ctx0" brushRef="#br0">3704 9895 0,'18'0'266,"-1"0"-251,1 0-15,0 0 16,17 0-1,-17 0 1,-1 0-16,19 0 16,-1 0-1,18 0 17,0 0-17,0-17 1,-18 17-16,0 0 15,18-18 1,35 0 0,-52 1-1,34 17 1,-35 0 0,36 0-1,-36 0 1,0 0-1,18 0 1,0-18 0,18 18 15,-36 0-15,53-17-1,36-1 1,-54 0-1,54 18 1,-71-17 0,17 17-1,-34 0 1,16 0 0,-34 0-1,0 0 1,17 0-1,-17 0 17,-18-18-17,0 0 17</inkml:trace>
  <inkml:trace contextRef="#ctx0" brushRef="#br0" timeOffset="1629.05">3069 9737 0,'18'0'265,"-18"17"-249,17 1-16,1-18 16,0 0-1,-1 18 1,1-18 31,0 0-32,-1 0 32,1 0-15</inkml:trace>
  <inkml:trace contextRef="#ctx0" brushRef="#br0" timeOffset="4051.08">3563 10989 0,'18'0'250,"17"0"-250,-17-18 16,-1 18-16,19-17 16,-19 17-1,18-18 1,1 18-1,-19-18 1,1 18-16,17-17 16,18-1-1,35 18 17,-52-17-17,34-1 1,-52 18-1,35 0 1,-18 0 0,-17 0-1,52 0 1,-52 0 0,52 0-1,-17 0 1,18 0-1,-18 0 1,0 0 0,17 0-1,-17 0 17,-18-18-17,1 18 1,-1 0-1,0 0 1,-17 0 0,0 0-1,17 0 17</inkml:trace>
  <inkml:trace contextRef="#ctx0" brushRef="#br0" timeOffset="7196.31">5556 10883 0,'18'18'281,"0"-18"-265,17 0-1,-18 0-15,19 0 16,-19 0 0,36 0 15,-35 0-15,17 0-1,18 0 1,-35 0-1,35 0 1,0 17 0,-1-17-1,-16 0 1,-1 0 0,0 0-1,1 0 1,34 0-1,-35 0 1,18 0 0,0 0-16,18 0 15,17 0 17,53-17-17,-35 17 1,35 0-1,-53 0 1,18 0 0,0 0-1,0 0 1,35 0 0,-71 0-1,54 0 1,-54 0-1,36 0 1,-35 0 0,-1 0-1,36 0 17,-18 0-17,1 0 1,-19 0-1,18 0 1,-17 0 0,-1 0-1,19 17 1,-19-17 0,18 0-1,-17 0 1,0 0-1,-19 0 1,19 18 0,-18-18-1,-18 0 17,18 0-17,-35 0 1,35 0-1,-36 0 1,19 0 0,-1 18-1,-17-18 1,17 0 0,-18 0-1,1 0 1,17 17-1,-17-17 1,17 0 0,-17 0 15,0 0-15,-1 0-1,1 0 1,-1 0 15</inkml:trace>
  <inkml:trace contextRef="#ctx0" brushRef="#br0" timeOffset="14533.73">12012 14058 0,'35'0'312,"-35"18"-312,18-18 16,17 0-16,-17 0 16,35 17-1,0-17 1,17 18-1,18-18 1,-35 0 0,36 0-1,-19 0 1,-17 0 0,-18 0-16,18 0 15,0 0 1,18 0-1,-18 0 1,35 0 0,-53 0-1,53 0 17,-52 0-17,34 0 1,-17 0-1,-35 0 1,17 0 0,0 0-1,18-18 1,-18 18 0,1 0-1,-1-35 1,-17 35-1,-1-17 1,-17-1 0,18-17 15,-18-1-15,0 1-1,-18-124 1,18 71-1,-35-53 1,35 106 0,-18-1-1,1 19 1,17-1 0,-18-17-1,0 35 1,-34-35-1,-19 17 1,0-35 0,1 35 15,35 1-15,-36-1-1,18 1 1,-53-1-1,-17 18 1,-1-18 0,-52 1-1,88 17 1,-18 0 0,0 17-1,-53 19 1,71-1-1,0 0 1,53-17 0,-36 35-1,-176 211 17,124-52-17,17 0 1,88-160-1,18 19 1,0-18 0,0-18-1,36 36 1,16-18 0,54 35-1,-35-53 1,35 0-1,70 1 1,89-36 0,370-36-1,-371-34 17,-17-18-17,-176 35 1,35-53-1,-71 71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21T06:58:01.974"/>
    </inkml:context>
    <inkml:brush xml:id="br0">
      <inkml:brushProperty name="width" value="0.05292" units="cm"/>
      <inkml:brushProperty name="height" value="0.05292" units="cm"/>
      <inkml:brushProperty name="color" value="#FF0000"/>
    </inkml:brush>
  </inkml:definitions>
  <inkml:trace contextRef="#ctx0" brushRef="#br0">2487 5345 0,'-18'17'250,"1"1"-250,-1-1 0,-17 1 15,0 0 1,-1-1 0,19 1-1,-1 0-15,0-1 16,-17 19 0,17-19-16,-34 36 15,-1 71 1,-71 52-1,107-88 1,-19 0 0,36-35 15,0 0-15,0 18-1,18-36 1,-18 0-1,18 1 1,-1-19 0,18 19-1,-17-19 1,53 18 0,-1 1-1,18-1 1,-52 0-1,34 18 1,-17-18 0,-35 36 15,17-18-15,0 18-1,-17 87 1,-18-87-1,0 35 1,-35 35 0,35-106-1,-53 71 1,18-71 0,-1 0-1,19-35 1,-36 36-1,35-19 17,0-17-1,1 0-15,-1 0-1,0 0 1,18-17 31,18 17-16,0 0-31,-1 0 16,54 35-1,141 318 1,35 776-1,-212-865 1,-35 1 0,0-177-1,-18 0 17,1-70-17,17 17 1,0-17 15,0-1 47,0 1-31,0 0-47,0-1 16,17-17-1,-17 18 1,18 0 0,-1-18 15,-17 17-16,18-17 17,0 0 46,-1 0-63,-17-17-15,18 17 16,0-18 0,-1 0 31,1 18-32,-18-17 16,-18-1-15</inkml:trace>
  <inkml:trace contextRef="#ctx0" brushRef="#br0" timeOffset="2199.9">4075 6068 0,'17'0'187,"18"0"-171,18 0-16,0 0 15,0 0-15,53-18 16,-35 0 0,17 1-1,35-1 1,-52 18 0,52 0-1,-34 0 1,-1 0-1,-18 0 1,1 0 0,-54 0-1,54 0 1,17 0 0,18 0-1,-35 0 1,-1 0-1,-35 0 1,1 0 0,34 0-1,-17 0 1,35 0 0,-52 0-1,34 0 1,-17 0-1,-35 0 1,35 0 0,-18 0 15,-35-17 0,0-1-15</inkml:trace>
  <inkml:trace contextRef="#ctx0" brushRef="#br0" timeOffset="3506.49">7708 5927 0,'18'0'235,"88"0"-235,-18 0 15,53 0-15,35 0 0,177-18 32,-106-17-17,-159 17-15,71 0 16,-71-17-1,-17 35-15,88-35 16,-54 17 0,19 1-1,-107 17 1,36 0 0,-35 0-1,17 0 1,18 0-1,-18 0 1,18 0 0,18 0 15,-36 0-15,-17 0-1,0 0 1,17 0-1</inkml:trace>
  <inkml:trace contextRef="#ctx0" brushRef="#br0" timeOffset="6986">3298 7073 0,'71'0'203,"0"0"-187,52-17-16,-35 17 16,-35-18-16,0 18 15,18 0 1,-54 0-1,1 0 1,0 0 0,-1 0 15</inkml:trace>
  <inkml:trace contextRef="#ctx0" brushRef="#br0" timeOffset="8500.12">4304 6985 0,'53'0'187,"70"18"-187,1 17 16,-1-17-16,18 17 15,18-18 17,-106-17-17,18 0 1,-36 18-16,0-18 15,18 0 1,35 0 0,-35 0-1,-18 0 1,18 0 0,18 0-1,-36 0 1,18 0-1,35 0 1,-52 0 0,16 0 15,-34 0-15,0 0-1,-18-35 16,-88-36-15</inkml:trace>
  <inkml:trace contextRef="#ctx0" brushRef="#br0" timeOffset="10315.94">6438 7232 0,'212'-35'188,"70"-36"-172,-70 36-1,-71 35-15,-35-18 16,70 1-1,-88 17-15,124-18 16,-53 18 0,88 0-1,-89 18 1,54-1 0,-141-17-1,52 0 1,-52 0-1,17-17 1,141-19 0,-88-17 15,-70 53-15,-36 0-1,-17 0 1,17 0-1,0 0 17,-35-17-1,-17-19-15</inkml:trace>
  <inkml:trace contextRef="#ctx0" brushRef="#br0" timeOffset="17334.99">3422 8502 0,'35'0'219,"18"0"-204,35 0-15,-52 0 16,52 0 0,-35 0-1,-18 0 1,0 0-1,1 0 1,-1 0-16,0 0 16,36 0-1,-1 0 1,-17 0 0,0 0-1,0 0 1,-35 0-1,52 0 1,-35 0 15,36 18-15,-18-1 0,17-17-1,1 0 1,35 35-1,-36-35 1,-17 0 0,36 18-1,-72-18 1,54 18 0,-54-18-1,36 0 1,-35 0-1,17 17 1,18-17 0,-35 0-1,35 18 17,-18-18-17,0 0 1,0 0-1,18 0 17,-35 0-17,0 0 1,-18-18 0,0 1-1,0-19 1</inkml:trace>
  <inkml:trace contextRef="#ctx0" brushRef="#br0" timeOffset="19550">8749 8749 0,'212'0'203,"17"-18"-187,-53 1-16,-17-19 0,17 1 15,142-53 1,-106 17 0,-1 1-1,-123 70-15,89-18 16,-54 18 0,36 0-1,-124 0 1,53 0-1,-35 0 1,36 0 0,-36 0 15,-1 18-15,54-1-1,-53-17 1,71 18-1,-54 17 1,36-17 0,-53 17-1,18-17 1,34 35 0,-52-36-1,53-17 1,-53 18-1,18 17 1,-19-17 0,1 0-1,36-18 17,-36 0-17,52 0 1,-16 0-1,-1 0 1,123 0 0,107 0-1,-36-36 1,-141 36 0,18-17-1,-53-1 1,-18 0-1,18 18 1,-36 0 0,19-17 15,-19 17-15,36-18-1,-35 0 1,34 18-1,-69-17 1,-1-1 0,0 18-1,0 0 1,-35-17 0</inkml:trace>
  <inkml:trace contextRef="#ctx0" brushRef="#br0" timeOffset="131844.26">8008 13652 0,'53'0'235,"-18"0"-220,-17 18-15,17 0 16,0-1 0,54 19-1,-1-19 1,0 1-1,0 0 1,-53-1-16,54 1 16,-19-18-1,-17 0 1,-18 0 0,36 18-1,-53-18 1,105 0-1,-88 0 1,18 0 0,18 0 15,-36 0-15,53 0-1,-17 0 1,35 0-1,105-18 1,-70 18 0,36-18-1,-107 1 1,72 17 0,-54 0-1,35 0 1,-70 0-1,-35 0 1,52 0 0,1 0 15,-1 17-15,-17 1-1,71-18 1,-89 0-1,36 0 1,34 0 0,-34 0-1,35 0 1,-53 0 0,35 0-1,-53 0 1,1 0-1,-1 0 1,0 0 31,-17 0-31,-18 18-1,17-18 1,1 0 15,0 0-15,35 0-1,-1 0 1,1 0 0,-35 0-1,0 0 1,17 0-1,-17 35 1,35-35 15,-36 0-15,54 0 0,-54 17-1,19-17 1,-1 0-1,-17 0 1,-1 0 0,1 0-1,-18-17 48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76CD-408F-765A-B5D0-D008B09E6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241E0F-AE66-2A4A-5E26-46D701D82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60C270-0787-2D76-8539-A4185DA88608}"/>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5" name="Footer Placeholder 4">
            <a:extLst>
              <a:ext uri="{FF2B5EF4-FFF2-40B4-BE49-F238E27FC236}">
                <a16:creationId xmlns:a16="http://schemas.microsoft.com/office/drawing/2014/main" id="{15E33B1A-0A60-6EB0-B81B-8977DD181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A3A62-9325-9B69-D74F-A38874D2076E}"/>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354693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0775-0360-4A62-0B15-7B10722830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D86CE-2D9A-58FE-64C0-218D07AF6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6A1C6-4A3A-E05E-0AA5-88CA1CA60719}"/>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5" name="Footer Placeholder 4">
            <a:extLst>
              <a:ext uri="{FF2B5EF4-FFF2-40B4-BE49-F238E27FC236}">
                <a16:creationId xmlns:a16="http://schemas.microsoft.com/office/drawing/2014/main" id="{03678644-62A5-A958-C975-E48F2B971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CA624-3802-8EC6-8668-1C2983C4C083}"/>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31922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21E6EE-78CC-8837-C662-23B2A8DD1F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CAC18B-646A-329F-D5CC-B6E31FF2C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618FB-B4D0-2A6E-F163-BDB286738D54}"/>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5" name="Footer Placeholder 4">
            <a:extLst>
              <a:ext uri="{FF2B5EF4-FFF2-40B4-BE49-F238E27FC236}">
                <a16:creationId xmlns:a16="http://schemas.microsoft.com/office/drawing/2014/main" id="{E780D812-C6A0-FD64-3479-1FD668616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84CAA-B838-C22E-8559-FDF8CF948401}"/>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196222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8C2A-F520-EE4A-B7B7-C2102CE710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E8DA64-6BF8-56ED-ADD2-BCF03D9D4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BC7553-D519-CC2B-CED3-3859CFB9A834}"/>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5" name="Footer Placeholder 4">
            <a:extLst>
              <a:ext uri="{FF2B5EF4-FFF2-40B4-BE49-F238E27FC236}">
                <a16:creationId xmlns:a16="http://schemas.microsoft.com/office/drawing/2014/main" id="{250E6854-457D-FD72-74C7-71289577D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445BE-7326-951B-DCFF-C818C1391B93}"/>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148336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EE0B-1292-0783-C5F5-73AE6F9D2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2A8B3-B70D-A6C4-31B8-38409DDDF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0BE12-9897-0F50-5DE6-74B32149620C}"/>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5" name="Footer Placeholder 4">
            <a:extLst>
              <a:ext uri="{FF2B5EF4-FFF2-40B4-BE49-F238E27FC236}">
                <a16:creationId xmlns:a16="http://schemas.microsoft.com/office/drawing/2014/main" id="{F5DAB859-7C54-DAC4-27D5-A359CD12D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974B7-768F-E4D5-A535-5D5798E3E0B3}"/>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254834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564E-99AE-6907-CD7E-0BE12B619C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481B92-1BE1-15B4-287E-8CAAB579E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775A4-3428-FC76-7DA5-8448D82B9E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B62C27-C1C6-D11E-9FED-2CE7DF3DC51D}"/>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6" name="Footer Placeholder 5">
            <a:extLst>
              <a:ext uri="{FF2B5EF4-FFF2-40B4-BE49-F238E27FC236}">
                <a16:creationId xmlns:a16="http://schemas.microsoft.com/office/drawing/2014/main" id="{8C6E1EF8-B818-5639-622F-D2750A817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C47E1-1510-1173-6275-07E8B2873AF7}"/>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106135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6410-B10B-2F6E-A609-2A7DAA29B2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905157-9C0E-8402-278B-324F3A0F2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48CD91-EE92-A1C3-CD42-4AEF7408D3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13ACF7-46CF-9334-A132-7550030729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B9B3C-03C1-47D1-947C-13EED1E23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74FE7A-A476-A72C-13CA-AEACC82F76D8}"/>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8" name="Footer Placeholder 7">
            <a:extLst>
              <a:ext uri="{FF2B5EF4-FFF2-40B4-BE49-F238E27FC236}">
                <a16:creationId xmlns:a16="http://schemas.microsoft.com/office/drawing/2014/main" id="{B573A16F-5B9D-31F0-DA18-A7E56FDFAF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B5FF5D-99F2-4AE7-29F4-9E1D32A0850E}"/>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18727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B625-1B91-8394-D0C9-5E29F5163E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9E1D51-DB9E-8232-8FB8-4CC8C2EED640}"/>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4" name="Footer Placeholder 3">
            <a:extLst>
              <a:ext uri="{FF2B5EF4-FFF2-40B4-BE49-F238E27FC236}">
                <a16:creationId xmlns:a16="http://schemas.microsoft.com/office/drawing/2014/main" id="{4210707A-01B7-322F-CBB9-AEF7E4629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B4BC9D-1E17-5533-8F72-D439F3AD4EF4}"/>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106910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7A28F-5E90-2984-B5C2-02E2A82536D7}"/>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3" name="Footer Placeholder 2">
            <a:extLst>
              <a:ext uri="{FF2B5EF4-FFF2-40B4-BE49-F238E27FC236}">
                <a16:creationId xmlns:a16="http://schemas.microsoft.com/office/drawing/2014/main" id="{21200DCB-D030-26D5-A80C-F83720A853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6C3976-3328-7717-1429-2AE62D8752AB}"/>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185401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A88C-41C2-FDDA-2AC5-DE7CBCBA4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E0B90-790B-226E-4707-EF267A7D8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D223FF-2A78-9FBA-8466-B58BB5EDA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328A8-07A6-4F41-9BA6-858BAE8B0F08}"/>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6" name="Footer Placeholder 5">
            <a:extLst>
              <a:ext uri="{FF2B5EF4-FFF2-40B4-BE49-F238E27FC236}">
                <a16:creationId xmlns:a16="http://schemas.microsoft.com/office/drawing/2014/main" id="{C32AEB15-30C4-0BBD-80B5-F0438AA99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EF4189-3478-2A6F-8AA8-E87E022864F4}"/>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28421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4F98-8400-7B6B-34B1-60825A67E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F1C287-2D38-38A3-361E-2EBDB467C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20E45A-61D1-B3A2-1157-74F8FBBA7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2CC3F-83E5-6126-645B-B8613BA5C04A}"/>
              </a:ext>
            </a:extLst>
          </p:cNvPr>
          <p:cNvSpPr>
            <a:spLocks noGrp="1"/>
          </p:cNvSpPr>
          <p:nvPr>
            <p:ph type="dt" sz="half" idx="10"/>
          </p:nvPr>
        </p:nvSpPr>
        <p:spPr/>
        <p:txBody>
          <a:bodyPr/>
          <a:lstStyle/>
          <a:p>
            <a:fld id="{3D8A4C19-67C1-4350-B428-BB2F45B80167}" type="datetimeFigureOut">
              <a:rPr lang="en-IN" smtClean="0"/>
              <a:t>27-09-2022</a:t>
            </a:fld>
            <a:endParaRPr lang="en-IN"/>
          </a:p>
        </p:txBody>
      </p:sp>
      <p:sp>
        <p:nvSpPr>
          <p:cNvPr id="6" name="Footer Placeholder 5">
            <a:extLst>
              <a:ext uri="{FF2B5EF4-FFF2-40B4-BE49-F238E27FC236}">
                <a16:creationId xmlns:a16="http://schemas.microsoft.com/office/drawing/2014/main" id="{3153DFD4-89D8-558E-5264-4CED8A3B9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B27744-7943-E030-A1A7-5269DE47028E}"/>
              </a:ext>
            </a:extLst>
          </p:cNvPr>
          <p:cNvSpPr>
            <a:spLocks noGrp="1"/>
          </p:cNvSpPr>
          <p:nvPr>
            <p:ph type="sldNum" sz="quarter" idx="12"/>
          </p:nvPr>
        </p:nvSpPr>
        <p:spPr/>
        <p:txBody>
          <a:bodyPr/>
          <a:lstStyle/>
          <a:p>
            <a:fld id="{7338506F-D251-485A-A1F2-1D65E4E6AAB4}" type="slidenum">
              <a:rPr lang="en-IN" smtClean="0"/>
              <a:t>‹#›</a:t>
            </a:fld>
            <a:endParaRPr lang="en-IN"/>
          </a:p>
        </p:txBody>
      </p:sp>
    </p:spTree>
    <p:extLst>
      <p:ext uri="{BB962C8B-B14F-4D97-AF65-F5344CB8AC3E}">
        <p14:creationId xmlns:p14="http://schemas.microsoft.com/office/powerpoint/2010/main" val="387700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90645-202C-EDE8-2421-977BA1843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2B4CE-0A5D-EFAA-EB4A-D44F32F21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1C841-FE88-06F1-5829-F3DDAEC0F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A4C19-67C1-4350-B428-BB2F45B80167}" type="datetimeFigureOut">
              <a:rPr lang="en-IN" smtClean="0"/>
              <a:t>27-09-2022</a:t>
            </a:fld>
            <a:endParaRPr lang="en-IN"/>
          </a:p>
        </p:txBody>
      </p:sp>
      <p:sp>
        <p:nvSpPr>
          <p:cNvPr id="5" name="Footer Placeholder 4">
            <a:extLst>
              <a:ext uri="{FF2B5EF4-FFF2-40B4-BE49-F238E27FC236}">
                <a16:creationId xmlns:a16="http://schemas.microsoft.com/office/drawing/2014/main" id="{1404697E-F58F-22CE-0279-58D790DE4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EB5A5E-BEC9-AD7C-DF3B-22B98C73B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8506F-D251-485A-A1F2-1D65E4E6AAB4}" type="slidenum">
              <a:rPr lang="en-IN" smtClean="0"/>
              <a:t>‹#›</a:t>
            </a:fld>
            <a:endParaRPr lang="en-IN"/>
          </a:p>
        </p:txBody>
      </p:sp>
    </p:spTree>
    <p:extLst>
      <p:ext uri="{BB962C8B-B14F-4D97-AF65-F5344CB8AC3E}">
        <p14:creationId xmlns:p14="http://schemas.microsoft.com/office/powerpoint/2010/main" val="370014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CD9-8A30-F428-7413-76B46964A9A2}"/>
              </a:ext>
            </a:extLst>
          </p:cNvPr>
          <p:cNvSpPr>
            <a:spLocks noGrp="1"/>
          </p:cNvSpPr>
          <p:nvPr>
            <p:ph type="ctrTitle"/>
          </p:nvPr>
        </p:nvSpPr>
        <p:spPr/>
        <p:txBody>
          <a:bodyPr/>
          <a:lstStyle/>
          <a:p>
            <a:r>
              <a:rPr lang="en-IN" dirty="0"/>
              <a:t>Computational Semantics</a:t>
            </a:r>
          </a:p>
        </p:txBody>
      </p:sp>
      <p:sp>
        <p:nvSpPr>
          <p:cNvPr id="3" name="Subtitle 2">
            <a:extLst>
              <a:ext uri="{FF2B5EF4-FFF2-40B4-BE49-F238E27FC236}">
                <a16:creationId xmlns:a16="http://schemas.microsoft.com/office/drawing/2014/main" id="{20489F27-E2C4-BF79-0643-31FF54194B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2260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22AF-195C-1A3B-650C-C38C512D3B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C32E62-F8E3-ED48-C17A-22AAB3F81992}"/>
              </a:ext>
            </a:extLst>
          </p:cNvPr>
          <p:cNvSpPr>
            <a:spLocks noGrp="1"/>
          </p:cNvSpPr>
          <p:nvPr>
            <p:ph idx="1"/>
          </p:nvPr>
        </p:nvSpPr>
        <p:spPr/>
        <p:txBody>
          <a:bodyPr>
            <a:normAutofit fontScale="77500" lnSpcReduction="20000"/>
          </a:bodyPr>
          <a:lstStyle/>
          <a:p>
            <a:pPr algn="just">
              <a:lnSpc>
                <a:spcPct val="120000"/>
              </a:lnSpc>
            </a:pPr>
            <a:r>
              <a:rPr lang="en-US" dirty="0"/>
              <a:t>Meaning Representation: Capturing the meaning of linguistic utterances using formal notation.</a:t>
            </a:r>
          </a:p>
          <a:p>
            <a:pPr marL="0" indent="0" algn="just">
              <a:lnSpc>
                <a:spcPct val="120000"/>
              </a:lnSpc>
              <a:buNone/>
            </a:pPr>
            <a:r>
              <a:rPr lang="en-US" dirty="0"/>
              <a:t>• Meaning Representation Languages: Frameworks that are used to specify the syntax and semantics of these meaning representations.</a:t>
            </a:r>
          </a:p>
          <a:p>
            <a:pPr marL="0" indent="0" algn="just">
              <a:lnSpc>
                <a:spcPct val="120000"/>
              </a:lnSpc>
              <a:buNone/>
            </a:pPr>
            <a:r>
              <a:rPr lang="en-US" dirty="0"/>
              <a:t>• Semantic Analysis: Mapping the linguistic utterances to these meaning representations.</a:t>
            </a:r>
          </a:p>
          <a:p>
            <a:pPr marL="0" indent="0" algn="just">
              <a:lnSpc>
                <a:spcPct val="120000"/>
              </a:lnSpc>
              <a:buNone/>
            </a:pPr>
            <a:r>
              <a:rPr lang="en-US" dirty="0"/>
              <a:t>• Correct meaning representation should be selected for the application.</a:t>
            </a:r>
          </a:p>
          <a:p>
            <a:pPr marL="0" indent="0" algn="just">
              <a:lnSpc>
                <a:spcPct val="120000"/>
              </a:lnSpc>
              <a:buNone/>
            </a:pPr>
            <a:r>
              <a:rPr lang="en-US" dirty="0"/>
              <a:t>• For certain language tasks require some form of semantic processing:</a:t>
            </a:r>
          </a:p>
          <a:p>
            <a:pPr marL="0" indent="0" algn="just">
              <a:lnSpc>
                <a:spcPct val="120000"/>
              </a:lnSpc>
              <a:buNone/>
            </a:pPr>
            <a:r>
              <a:rPr lang="en-US" dirty="0"/>
              <a:t>– following a recipe</a:t>
            </a:r>
          </a:p>
          <a:p>
            <a:pPr marL="0" indent="0" algn="just">
              <a:lnSpc>
                <a:spcPct val="120000"/>
              </a:lnSpc>
              <a:buNone/>
            </a:pPr>
            <a:r>
              <a:rPr lang="en-US" dirty="0"/>
              <a:t>– answering an essay question in exam</a:t>
            </a:r>
          </a:p>
          <a:p>
            <a:pPr marL="0" indent="0" algn="just">
              <a:lnSpc>
                <a:spcPct val="120000"/>
              </a:lnSpc>
              <a:buNone/>
            </a:pPr>
            <a:endParaRPr lang="en-US" dirty="0"/>
          </a:p>
          <a:p>
            <a:pPr marL="0" indent="0">
              <a:buNone/>
            </a:pPr>
            <a:endParaRPr lang="en-IN" dirty="0"/>
          </a:p>
        </p:txBody>
      </p:sp>
    </p:spTree>
    <p:extLst>
      <p:ext uri="{BB962C8B-B14F-4D97-AF65-F5344CB8AC3E}">
        <p14:creationId xmlns:p14="http://schemas.microsoft.com/office/powerpoint/2010/main" val="371345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A8F4-5E73-9445-4956-0007F93795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B85613-5C3D-53E6-9773-1787505653D2}"/>
              </a:ext>
            </a:extLst>
          </p:cNvPr>
          <p:cNvSpPr>
            <a:spLocks noGrp="1"/>
          </p:cNvSpPr>
          <p:nvPr>
            <p:ph idx="1"/>
          </p:nvPr>
        </p:nvSpPr>
        <p:spPr/>
        <p:txBody>
          <a:bodyPr/>
          <a:lstStyle/>
          <a:p>
            <a:r>
              <a:rPr lang="en-IN" dirty="0"/>
              <a:t>Formal representations for capturing meaning </a:t>
            </a:r>
          </a:p>
          <a:p>
            <a:r>
              <a:rPr lang="en-IN" dirty="0"/>
              <a:t>Meaning representation (languages) </a:t>
            </a:r>
          </a:p>
          <a:p>
            <a:r>
              <a:rPr lang="en-IN" dirty="0"/>
              <a:t> E.g., First Order Predicate Calculus (FOPC), Semantic Network, Semantic Frames, … – Algorithms for mapping from utterances to the meaning representations </a:t>
            </a:r>
          </a:p>
          <a:p>
            <a:pPr marL="0" indent="0">
              <a:buNone/>
            </a:pPr>
            <a:r>
              <a:rPr lang="en-IN" dirty="0"/>
              <a:t>• E.g., compositional semantic analysis, semantic grammars, …</a:t>
            </a:r>
          </a:p>
        </p:txBody>
      </p:sp>
    </p:spTree>
    <p:extLst>
      <p:ext uri="{BB962C8B-B14F-4D97-AF65-F5344CB8AC3E}">
        <p14:creationId xmlns:p14="http://schemas.microsoft.com/office/powerpoint/2010/main" val="289214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9349-FF30-F625-8DD5-A9D8B9F5D2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7BD8E4-04DC-6B7E-6281-E80148F99DDC}"/>
              </a:ext>
            </a:extLst>
          </p:cNvPr>
          <p:cNvSpPr>
            <a:spLocks noGrp="1"/>
          </p:cNvSpPr>
          <p:nvPr>
            <p:ph idx="1"/>
          </p:nvPr>
        </p:nvSpPr>
        <p:spPr/>
        <p:txBody>
          <a:bodyPr/>
          <a:lstStyle/>
          <a:p>
            <a:r>
              <a:rPr lang="en-US" dirty="0"/>
              <a:t>Let us look at four frequently used meaning representation languages.</a:t>
            </a:r>
          </a:p>
          <a:p>
            <a:pPr marL="0" indent="0">
              <a:buNone/>
            </a:pPr>
            <a:r>
              <a:rPr lang="en-US" dirty="0"/>
              <a:t>– First Order Predicate Calculus</a:t>
            </a:r>
          </a:p>
          <a:p>
            <a:pPr marL="0" indent="0">
              <a:buNone/>
            </a:pPr>
            <a:r>
              <a:rPr lang="en-US" dirty="0"/>
              <a:t>– Semantic Network</a:t>
            </a:r>
          </a:p>
          <a:p>
            <a:pPr marL="0" indent="0">
              <a:buNone/>
            </a:pPr>
            <a:r>
              <a:rPr lang="en-US" dirty="0"/>
              <a:t>– Conceptual Dependency Diagram</a:t>
            </a:r>
          </a:p>
          <a:p>
            <a:pPr marL="0" indent="0">
              <a:buNone/>
            </a:pPr>
            <a:r>
              <a:rPr lang="en-US" dirty="0"/>
              <a:t>– Frame-Based Representation</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0036E6F-4458-4D7E-0BCD-739D3D3DF36E}"/>
                  </a:ext>
                </a:extLst>
              </p14:cNvPr>
              <p14:cNvContentPartPr/>
              <p14:nvPr/>
            </p14:nvContentPartPr>
            <p14:xfrm>
              <a:off x="660240" y="2273400"/>
              <a:ext cx="8420760" cy="1016280"/>
            </p14:xfrm>
          </p:contentPart>
        </mc:Choice>
        <mc:Fallback xmlns="">
          <p:pic>
            <p:nvPicPr>
              <p:cNvPr id="4" name="Ink 3">
                <a:extLst>
                  <a:ext uri="{FF2B5EF4-FFF2-40B4-BE49-F238E27FC236}">
                    <a16:creationId xmlns:a16="http://schemas.microsoft.com/office/drawing/2014/main" id="{70036E6F-4458-4D7E-0BCD-739D3D3DF36E}"/>
                  </a:ext>
                </a:extLst>
              </p:cNvPr>
              <p:cNvPicPr/>
              <p:nvPr/>
            </p:nvPicPr>
            <p:blipFill>
              <a:blip r:embed="rId3"/>
              <a:stretch>
                <a:fillRect/>
              </a:stretch>
            </p:blipFill>
            <p:spPr>
              <a:xfrm>
                <a:off x="650880" y="2264040"/>
                <a:ext cx="8439480" cy="1035000"/>
              </a:xfrm>
              <a:prstGeom prst="rect">
                <a:avLst/>
              </a:prstGeom>
            </p:spPr>
          </p:pic>
        </mc:Fallback>
      </mc:AlternateContent>
    </p:spTree>
    <p:extLst>
      <p:ext uri="{BB962C8B-B14F-4D97-AF65-F5344CB8AC3E}">
        <p14:creationId xmlns:p14="http://schemas.microsoft.com/office/powerpoint/2010/main" val="20727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039A-4B90-6D06-925D-5E70A504844C}"/>
              </a:ext>
            </a:extLst>
          </p:cNvPr>
          <p:cNvSpPr>
            <a:spLocks noGrp="1"/>
          </p:cNvSpPr>
          <p:nvPr>
            <p:ph type="title"/>
          </p:nvPr>
        </p:nvSpPr>
        <p:spPr/>
        <p:txBody>
          <a:bodyPr/>
          <a:lstStyle/>
          <a:p>
            <a:r>
              <a:rPr lang="en-IN" dirty="0"/>
              <a:t>Desiderata for Meaning Representation</a:t>
            </a:r>
          </a:p>
        </p:txBody>
      </p:sp>
      <p:sp>
        <p:nvSpPr>
          <p:cNvPr id="3" name="Content Placeholder 2">
            <a:extLst>
              <a:ext uri="{FF2B5EF4-FFF2-40B4-BE49-F238E27FC236}">
                <a16:creationId xmlns:a16="http://schemas.microsoft.com/office/drawing/2014/main" id="{0F599D93-6D81-65B7-E046-588B17542DAB}"/>
              </a:ext>
            </a:extLst>
          </p:cNvPr>
          <p:cNvSpPr>
            <a:spLocks noGrp="1"/>
          </p:cNvSpPr>
          <p:nvPr>
            <p:ph idx="1"/>
          </p:nvPr>
        </p:nvSpPr>
        <p:spPr>
          <a:xfrm>
            <a:off x="838200" y="1445342"/>
            <a:ext cx="10515600" cy="5047533"/>
          </a:xfrm>
        </p:spPr>
        <p:txBody>
          <a:bodyPr>
            <a:normAutofit fontScale="85000" lnSpcReduction="20000"/>
          </a:bodyPr>
          <a:lstStyle/>
          <a:p>
            <a:pPr>
              <a:lnSpc>
                <a:spcPct val="120000"/>
              </a:lnSpc>
            </a:pPr>
            <a:r>
              <a:rPr lang="en-US" dirty="0"/>
              <a:t>Verifiability – Use meaning representation to determine the relationship between the meaning of a sentence and the world we know it.</a:t>
            </a:r>
          </a:p>
          <a:p>
            <a:pPr marL="0" indent="0">
              <a:lnSpc>
                <a:spcPct val="120000"/>
              </a:lnSpc>
              <a:buNone/>
            </a:pPr>
            <a:endParaRPr lang="en-US" dirty="0"/>
          </a:p>
          <a:p>
            <a:pPr>
              <a:lnSpc>
                <a:spcPct val="120000"/>
              </a:lnSpc>
            </a:pPr>
            <a:r>
              <a:rPr lang="en-US" dirty="0"/>
              <a:t>Ability to determine the truth value of the representation by looking at the information available in the knowledge base.</a:t>
            </a:r>
          </a:p>
          <a:p>
            <a:pPr marL="0" indent="0">
              <a:lnSpc>
                <a:spcPct val="120000"/>
              </a:lnSpc>
              <a:buNone/>
            </a:pPr>
            <a:endParaRPr lang="en-US" dirty="0"/>
          </a:p>
          <a:p>
            <a:pPr marL="0" indent="0">
              <a:buNone/>
            </a:pPr>
            <a:r>
              <a:rPr lang="en-US" dirty="0"/>
              <a:t>Example</a:t>
            </a:r>
          </a:p>
          <a:p>
            <a:pPr marL="0" indent="0">
              <a:buNone/>
            </a:pPr>
            <a:r>
              <a:rPr lang="en-US" dirty="0"/>
              <a:t>Assume that we have the entry    serve(</a:t>
            </a:r>
            <a:r>
              <a:rPr lang="en-US" dirty="0" err="1"/>
              <a:t>Subway,VegetarianFood</a:t>
            </a:r>
            <a:r>
              <a:rPr lang="en-US" dirty="0"/>
              <a:t>) in our KB.</a:t>
            </a:r>
          </a:p>
          <a:p>
            <a:pPr marL="0" indent="0">
              <a:buNone/>
            </a:pPr>
            <a:r>
              <a:rPr lang="en-US" dirty="0"/>
              <a:t>– Question: Does Subway serve vegetarian food?</a:t>
            </a:r>
          </a:p>
          <a:p>
            <a:pPr marL="0" indent="0">
              <a:buNone/>
            </a:pPr>
            <a:r>
              <a:rPr lang="en-US" dirty="0"/>
              <a:t>– The question should be converted into a logical form (a meaning representation).</a:t>
            </a:r>
          </a:p>
          <a:p>
            <a:pPr marL="0" indent="0">
              <a:buNone/>
            </a:pPr>
            <a:r>
              <a:rPr lang="en-US" dirty="0"/>
              <a:t>– We should able to verify the truth value of the logical form of the question against our KB.</a:t>
            </a:r>
          </a:p>
          <a:p>
            <a:pPr marL="0" indent="0">
              <a:buNone/>
            </a:pPr>
            <a:endParaRPr lang="en-US" dirty="0"/>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CF2E1A-9D49-2950-5E98-60B6EDB853E2}"/>
                  </a:ext>
                </a:extLst>
              </p14:cNvPr>
              <p14:cNvContentPartPr/>
              <p14:nvPr/>
            </p14:nvContentPartPr>
            <p14:xfrm>
              <a:off x="990720" y="1295280"/>
              <a:ext cx="7302600" cy="4032720"/>
            </p14:xfrm>
          </p:contentPart>
        </mc:Choice>
        <mc:Fallback xmlns="">
          <p:pic>
            <p:nvPicPr>
              <p:cNvPr id="4" name="Ink 3">
                <a:extLst>
                  <a:ext uri="{FF2B5EF4-FFF2-40B4-BE49-F238E27FC236}">
                    <a16:creationId xmlns:a16="http://schemas.microsoft.com/office/drawing/2014/main" id="{8DCF2E1A-9D49-2950-5E98-60B6EDB853E2}"/>
                  </a:ext>
                </a:extLst>
              </p:cNvPr>
              <p:cNvPicPr/>
              <p:nvPr/>
            </p:nvPicPr>
            <p:blipFill>
              <a:blip r:embed="rId3"/>
              <a:stretch>
                <a:fillRect/>
              </a:stretch>
            </p:blipFill>
            <p:spPr>
              <a:xfrm>
                <a:off x="981360" y="1285920"/>
                <a:ext cx="7321320" cy="4051440"/>
              </a:xfrm>
              <a:prstGeom prst="rect">
                <a:avLst/>
              </a:prstGeom>
            </p:spPr>
          </p:pic>
        </mc:Fallback>
      </mc:AlternateContent>
    </p:spTree>
    <p:extLst>
      <p:ext uri="{BB962C8B-B14F-4D97-AF65-F5344CB8AC3E}">
        <p14:creationId xmlns:p14="http://schemas.microsoft.com/office/powerpoint/2010/main" val="770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B20D-FFD8-EA10-C767-57B38C0291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1D4F22-7C7E-38CC-3ADB-3EE2B0058FBE}"/>
              </a:ext>
            </a:extLst>
          </p:cNvPr>
          <p:cNvSpPr>
            <a:spLocks noGrp="1"/>
          </p:cNvSpPr>
          <p:nvPr>
            <p:ph idx="1"/>
          </p:nvPr>
        </p:nvSpPr>
        <p:spPr/>
        <p:txBody>
          <a:bodyPr>
            <a:normAutofit fontScale="92500" lnSpcReduction="10000"/>
          </a:bodyPr>
          <a:lstStyle/>
          <a:p>
            <a:r>
              <a:rPr lang="en-US" dirty="0"/>
              <a:t>Unambiguous Representations – Single linguistic inputs may have different meaning representations assigned to them based on the circumstances in which they occur.</a:t>
            </a:r>
          </a:p>
          <a:p>
            <a:r>
              <a:rPr lang="en-US" dirty="0"/>
              <a:t>Example:</a:t>
            </a:r>
          </a:p>
          <a:p>
            <a:pPr marL="0" indent="0">
              <a:buNone/>
            </a:pPr>
            <a:r>
              <a:rPr lang="en-US" dirty="0"/>
              <a:t>– Assume that we are looking the representation of “I want to eat some place near </a:t>
            </a:r>
            <a:r>
              <a:rPr lang="en-US" dirty="0" err="1"/>
              <a:t>Bilkent</a:t>
            </a:r>
            <a:r>
              <a:rPr lang="en-US" dirty="0"/>
              <a:t>”.</a:t>
            </a:r>
          </a:p>
          <a:p>
            <a:pPr marL="0" indent="0">
              <a:buNone/>
            </a:pPr>
            <a:endParaRPr lang="en-US" dirty="0"/>
          </a:p>
          <a:p>
            <a:pPr marL="0" indent="0">
              <a:buNone/>
            </a:pPr>
            <a:endParaRPr lang="en-US" dirty="0"/>
          </a:p>
          <a:p>
            <a:pPr marL="0" indent="0">
              <a:buNone/>
            </a:pPr>
            <a:r>
              <a:rPr lang="en-US" dirty="0"/>
              <a:t>There will be different meanings of this sentence, and we will prefer one of them.</a:t>
            </a:r>
          </a:p>
          <a:p>
            <a:pPr marL="0" indent="0">
              <a:buNone/>
            </a:pPr>
            <a:r>
              <a:rPr lang="en-US" dirty="0"/>
              <a:t>– But that chosen meaning representation CANNOT be ambiguous.</a:t>
            </a:r>
          </a:p>
          <a:p>
            <a:pPr marL="0" indent="0">
              <a:buNone/>
            </a:pPr>
            <a:endParaRPr lang="en-IN" dirty="0"/>
          </a:p>
        </p:txBody>
      </p:sp>
      <p:pic>
        <p:nvPicPr>
          <p:cNvPr id="5" name="Picture 4">
            <a:extLst>
              <a:ext uri="{FF2B5EF4-FFF2-40B4-BE49-F238E27FC236}">
                <a16:creationId xmlns:a16="http://schemas.microsoft.com/office/drawing/2014/main" id="{587A78AA-9146-393D-3519-C58288C70BB4}"/>
              </a:ext>
            </a:extLst>
          </p:cNvPr>
          <p:cNvPicPr>
            <a:picLocks noChangeAspect="1"/>
          </p:cNvPicPr>
          <p:nvPr/>
        </p:nvPicPr>
        <p:blipFill>
          <a:blip r:embed="rId2"/>
          <a:stretch>
            <a:fillRect/>
          </a:stretch>
        </p:blipFill>
        <p:spPr>
          <a:xfrm>
            <a:off x="2764332" y="4085017"/>
            <a:ext cx="5837426" cy="92972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F876F4E-6B5B-3D46-F8F0-974398786145}"/>
                  </a:ext>
                </a:extLst>
              </p14:cNvPr>
              <p14:cNvContentPartPr/>
              <p14:nvPr/>
            </p14:nvContentPartPr>
            <p14:xfrm>
              <a:off x="793800" y="1434960"/>
              <a:ext cx="5086800" cy="3620160"/>
            </p14:xfrm>
          </p:contentPart>
        </mc:Choice>
        <mc:Fallback xmlns="">
          <p:pic>
            <p:nvPicPr>
              <p:cNvPr id="4" name="Ink 3">
                <a:extLst>
                  <a:ext uri="{FF2B5EF4-FFF2-40B4-BE49-F238E27FC236}">
                    <a16:creationId xmlns:a16="http://schemas.microsoft.com/office/drawing/2014/main" id="{EF876F4E-6B5B-3D46-F8F0-974398786145}"/>
                  </a:ext>
                </a:extLst>
              </p:cNvPr>
              <p:cNvPicPr/>
              <p:nvPr/>
            </p:nvPicPr>
            <p:blipFill>
              <a:blip r:embed="rId4"/>
              <a:stretch>
                <a:fillRect/>
              </a:stretch>
            </p:blipFill>
            <p:spPr>
              <a:xfrm>
                <a:off x="784440" y="1425600"/>
                <a:ext cx="5105520" cy="3638880"/>
              </a:xfrm>
              <a:prstGeom prst="rect">
                <a:avLst/>
              </a:prstGeom>
            </p:spPr>
          </p:pic>
        </mc:Fallback>
      </mc:AlternateContent>
    </p:spTree>
    <p:extLst>
      <p:ext uri="{BB962C8B-B14F-4D97-AF65-F5344CB8AC3E}">
        <p14:creationId xmlns:p14="http://schemas.microsoft.com/office/powerpoint/2010/main" val="102119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6290-9021-6100-7932-748DAC078A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677338-2B0C-9D1D-D0A8-5A50952B7E73}"/>
              </a:ext>
            </a:extLst>
          </p:cNvPr>
          <p:cNvSpPr>
            <a:spLocks noGrp="1"/>
          </p:cNvSpPr>
          <p:nvPr>
            <p:ph idx="1"/>
          </p:nvPr>
        </p:nvSpPr>
        <p:spPr/>
        <p:txBody>
          <a:bodyPr/>
          <a:lstStyle/>
          <a:p>
            <a:r>
              <a:rPr lang="en-US" dirty="0"/>
              <a:t>Unambiguous Representations</a:t>
            </a:r>
          </a:p>
          <a:p>
            <a:pPr marL="0" indent="0">
              <a:buNone/>
            </a:pPr>
            <a:r>
              <a:rPr lang="en-US" dirty="0"/>
              <a:t>– Ambiguity</a:t>
            </a:r>
          </a:p>
          <a:p>
            <a:pPr marL="0" indent="0">
              <a:buNone/>
            </a:pPr>
            <a:r>
              <a:rPr lang="en-US" dirty="0"/>
              <a:t>• Lexical (word sense) ambiguity</a:t>
            </a:r>
          </a:p>
          <a:p>
            <a:pPr marL="0" indent="0">
              <a:buNone/>
            </a:pPr>
            <a:r>
              <a:rPr lang="en-US" dirty="0"/>
              <a:t>• Syntactic (structural) ambiguity</a:t>
            </a:r>
          </a:p>
          <a:p>
            <a:pPr marL="0" indent="0">
              <a:buNone/>
            </a:pPr>
            <a:r>
              <a:rPr lang="en-US" dirty="0"/>
              <a:t>• Disambiguation</a:t>
            </a:r>
          </a:p>
          <a:p>
            <a:pPr marL="0" indent="0">
              <a:buNone/>
            </a:pPr>
            <a:r>
              <a:rPr lang="en-US" dirty="0"/>
              <a:t>– Structural information of the sentences</a:t>
            </a:r>
          </a:p>
          <a:p>
            <a:pPr marL="0" indent="0">
              <a:buNone/>
            </a:pPr>
            <a:r>
              <a:rPr lang="en-US" dirty="0"/>
              <a:t>– Word co-occurrence constraints</a:t>
            </a:r>
            <a:endParaRPr lang="en-IN" dirty="0"/>
          </a:p>
        </p:txBody>
      </p:sp>
    </p:spTree>
    <p:extLst>
      <p:ext uri="{BB962C8B-B14F-4D97-AF65-F5344CB8AC3E}">
        <p14:creationId xmlns:p14="http://schemas.microsoft.com/office/powerpoint/2010/main" val="425868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1410-C399-4C9F-E189-A1761BD22C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9203B4-5363-5153-30CF-A0C313D47411}"/>
              </a:ext>
            </a:extLst>
          </p:cNvPr>
          <p:cNvSpPr>
            <a:spLocks noGrp="1"/>
          </p:cNvSpPr>
          <p:nvPr>
            <p:ph idx="1"/>
          </p:nvPr>
        </p:nvSpPr>
        <p:spPr/>
        <p:txBody>
          <a:bodyPr/>
          <a:lstStyle/>
          <a:p>
            <a:r>
              <a:rPr lang="en-US" dirty="0"/>
              <a:t>Vagueness: Vagueness can make it difficult to determine meaning representation, but it does not cause multiple representations.</a:t>
            </a:r>
          </a:p>
          <a:p>
            <a:r>
              <a:rPr lang="en-US" dirty="0"/>
              <a:t>Make it difficult to determine what to do with a particular input based on it’s meaning representations </a:t>
            </a:r>
          </a:p>
          <a:p>
            <a:pPr marL="0" indent="0">
              <a:buNone/>
            </a:pPr>
            <a:r>
              <a:rPr lang="en-US" dirty="0"/>
              <a:t>• Some word senses are more specific than others.</a:t>
            </a:r>
          </a:p>
          <a:p>
            <a:pPr marL="0" indent="0">
              <a:buNone/>
            </a:pPr>
            <a:r>
              <a:rPr lang="en-US" dirty="0"/>
              <a:t>Example:</a:t>
            </a:r>
          </a:p>
          <a:p>
            <a:pPr marL="0" indent="0">
              <a:buNone/>
            </a:pPr>
            <a:r>
              <a:rPr lang="en-US" dirty="0"/>
              <a:t>I want to eat Turkish food. – Here Turkish food is vague, but it does not cause multiple representations.</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7E92C5-DBCA-6966-9BC8-0DAD0CAA882D}"/>
                  </a:ext>
                </a:extLst>
              </p14:cNvPr>
              <p14:cNvContentPartPr/>
              <p14:nvPr/>
            </p14:nvContentPartPr>
            <p14:xfrm>
              <a:off x="2730600" y="4502160"/>
              <a:ext cx="1105200" cy="667080"/>
            </p14:xfrm>
          </p:contentPart>
        </mc:Choice>
        <mc:Fallback xmlns="">
          <p:pic>
            <p:nvPicPr>
              <p:cNvPr id="4" name="Ink 3">
                <a:extLst>
                  <a:ext uri="{FF2B5EF4-FFF2-40B4-BE49-F238E27FC236}">
                    <a16:creationId xmlns:a16="http://schemas.microsoft.com/office/drawing/2014/main" id="{EA7E92C5-DBCA-6966-9BC8-0DAD0CAA882D}"/>
                  </a:ext>
                </a:extLst>
              </p:cNvPr>
              <p:cNvPicPr/>
              <p:nvPr/>
            </p:nvPicPr>
            <p:blipFill>
              <a:blip r:embed="rId3"/>
              <a:stretch>
                <a:fillRect/>
              </a:stretch>
            </p:blipFill>
            <p:spPr>
              <a:xfrm>
                <a:off x="2721240" y="4492800"/>
                <a:ext cx="1123920" cy="685800"/>
              </a:xfrm>
              <a:prstGeom prst="rect">
                <a:avLst/>
              </a:prstGeom>
            </p:spPr>
          </p:pic>
        </mc:Fallback>
      </mc:AlternateContent>
    </p:spTree>
    <p:extLst>
      <p:ext uri="{BB962C8B-B14F-4D97-AF65-F5344CB8AC3E}">
        <p14:creationId xmlns:p14="http://schemas.microsoft.com/office/powerpoint/2010/main" val="556492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BD1E-5E96-2586-5409-6CDF6C8D557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A92D5E3-87F7-374D-72D8-276575DB91E4}"/>
              </a:ext>
            </a:extLst>
          </p:cNvPr>
          <p:cNvSpPr>
            <a:spLocks noGrp="1"/>
          </p:cNvSpPr>
          <p:nvPr>
            <p:ph idx="1"/>
          </p:nvPr>
        </p:nvSpPr>
        <p:spPr>
          <a:xfrm>
            <a:off x="838200" y="1825625"/>
            <a:ext cx="11107994" cy="4351338"/>
          </a:xfrm>
        </p:spPr>
        <p:txBody>
          <a:bodyPr>
            <a:normAutofit fontScale="77500" lnSpcReduction="20000"/>
          </a:bodyPr>
          <a:lstStyle/>
          <a:p>
            <a:pPr marL="0" indent="0" algn="just">
              <a:buNone/>
            </a:pPr>
            <a:r>
              <a:rPr lang="en-US" dirty="0"/>
              <a:t>Distinct inputs can map to the same meaning representation.</a:t>
            </a:r>
          </a:p>
          <a:p>
            <a:pPr marL="0" indent="0" algn="just">
              <a:buNone/>
            </a:pPr>
            <a:r>
              <a:rPr lang="en-US" dirty="0"/>
              <a:t>– Does </a:t>
            </a:r>
            <a:r>
              <a:rPr lang="en-US" dirty="0" err="1"/>
              <a:t>Kirac</a:t>
            </a:r>
            <a:r>
              <a:rPr lang="en-US" dirty="0"/>
              <a:t> have vegetarian food?</a:t>
            </a:r>
          </a:p>
          <a:p>
            <a:pPr marL="0" indent="0" algn="just">
              <a:buNone/>
            </a:pPr>
            <a:r>
              <a:rPr lang="en-US" dirty="0"/>
              <a:t>– Do they have vegetarian food at </a:t>
            </a:r>
            <a:r>
              <a:rPr lang="en-US" dirty="0" err="1"/>
              <a:t>Kirac</a:t>
            </a:r>
            <a:r>
              <a:rPr lang="en-US" dirty="0"/>
              <a:t>?</a:t>
            </a:r>
          </a:p>
          <a:p>
            <a:pPr marL="0" indent="0" algn="just">
              <a:buNone/>
            </a:pPr>
            <a:r>
              <a:rPr lang="en-US" dirty="0"/>
              <a:t>– Are vegetarian dishes served at </a:t>
            </a:r>
            <a:r>
              <a:rPr lang="en-US" dirty="0" err="1"/>
              <a:t>Kirac</a:t>
            </a:r>
            <a:r>
              <a:rPr lang="en-US" dirty="0"/>
              <a:t>?</a:t>
            </a:r>
          </a:p>
          <a:p>
            <a:pPr marL="0" indent="0" algn="just">
              <a:buNone/>
            </a:pPr>
            <a:r>
              <a:rPr lang="en-US" dirty="0"/>
              <a:t>• We shouldn’t map these sentences to different meaning representations.</a:t>
            </a:r>
          </a:p>
          <a:p>
            <a:pPr marL="0" indent="0" algn="just">
              <a:buNone/>
            </a:pPr>
            <a:r>
              <a:rPr lang="en-US" dirty="0"/>
              <a:t>• Canonical Form -- The notion that inputs that mean same thing should have the same</a:t>
            </a:r>
          </a:p>
          <a:p>
            <a:pPr marL="0" indent="0" algn="just">
              <a:buNone/>
            </a:pPr>
            <a:r>
              <a:rPr lang="en-US" dirty="0"/>
              <a:t>meaning representation.</a:t>
            </a:r>
          </a:p>
          <a:p>
            <a:pPr algn="just"/>
            <a:r>
              <a:rPr lang="en-US" dirty="0"/>
              <a:t>the meaning representations for sentences with the same meaning should (ideally) both be convertible into the same canonical form, that shows their equivalence.</a:t>
            </a:r>
          </a:p>
          <a:p>
            <a:pPr marL="0" indent="0" algn="just">
              <a:buNone/>
            </a:pPr>
            <a:r>
              <a:rPr lang="en-US" dirty="0"/>
              <a:t>• To able to map distinct inputs to the same meaning representation, we should able to</a:t>
            </a:r>
          </a:p>
          <a:p>
            <a:pPr marL="0" indent="0" algn="just">
              <a:buNone/>
            </a:pPr>
            <a:r>
              <a:rPr lang="en-US" dirty="0"/>
              <a:t>know that different phrases mean the same thing such as vegetarian food and</a:t>
            </a:r>
          </a:p>
          <a:p>
            <a:pPr marL="0" indent="0" algn="just">
              <a:buNone/>
            </a:pPr>
            <a:r>
              <a:rPr lang="en-US" dirty="0"/>
              <a:t>vegetarian dishes.</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2DDA8BA-2C7B-ED83-60A4-CEEDAD826DD9}"/>
                  </a:ext>
                </a:extLst>
              </p14:cNvPr>
              <p14:cNvContentPartPr/>
              <p14:nvPr/>
            </p14:nvContentPartPr>
            <p14:xfrm>
              <a:off x="857160" y="2076480"/>
              <a:ext cx="9328680" cy="2381400"/>
            </p14:xfrm>
          </p:contentPart>
        </mc:Choice>
        <mc:Fallback xmlns="">
          <p:pic>
            <p:nvPicPr>
              <p:cNvPr id="4" name="Ink 3">
                <a:extLst>
                  <a:ext uri="{FF2B5EF4-FFF2-40B4-BE49-F238E27FC236}">
                    <a16:creationId xmlns:a16="http://schemas.microsoft.com/office/drawing/2014/main" id="{B2DDA8BA-2C7B-ED83-60A4-CEEDAD826DD9}"/>
                  </a:ext>
                </a:extLst>
              </p:cNvPr>
              <p:cNvPicPr/>
              <p:nvPr/>
            </p:nvPicPr>
            <p:blipFill>
              <a:blip r:embed="rId3"/>
              <a:stretch>
                <a:fillRect/>
              </a:stretch>
            </p:blipFill>
            <p:spPr>
              <a:xfrm>
                <a:off x="847800" y="2067120"/>
                <a:ext cx="9347400" cy="2400120"/>
              </a:xfrm>
              <a:prstGeom prst="rect">
                <a:avLst/>
              </a:prstGeom>
            </p:spPr>
          </p:pic>
        </mc:Fallback>
      </mc:AlternateContent>
    </p:spTree>
    <p:extLst>
      <p:ext uri="{BB962C8B-B14F-4D97-AF65-F5344CB8AC3E}">
        <p14:creationId xmlns:p14="http://schemas.microsoft.com/office/powerpoint/2010/main" val="33624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C611-C74B-FDF6-DBEA-B62F144232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731B5B-C298-1DBD-04B9-CC2952424DFA}"/>
              </a:ext>
            </a:extLst>
          </p:cNvPr>
          <p:cNvSpPr>
            <a:spLocks noGrp="1"/>
          </p:cNvSpPr>
          <p:nvPr>
            <p:ph idx="1"/>
          </p:nvPr>
        </p:nvSpPr>
        <p:spPr/>
        <p:txBody>
          <a:bodyPr>
            <a:normAutofit fontScale="92500" lnSpcReduction="20000"/>
          </a:bodyPr>
          <a:lstStyle/>
          <a:p>
            <a:pPr algn="just"/>
            <a:r>
              <a:rPr lang="en-US" dirty="0"/>
              <a:t>Canonical Form</a:t>
            </a:r>
          </a:p>
          <a:p>
            <a:pPr marL="0" indent="0" algn="just">
              <a:buNone/>
            </a:pPr>
            <a:r>
              <a:rPr lang="en-US" dirty="0"/>
              <a:t>– Assign the same meaning representation to various propositions for a query</a:t>
            </a:r>
          </a:p>
          <a:p>
            <a:pPr marL="0" indent="0" algn="just">
              <a:buNone/>
            </a:pPr>
            <a:r>
              <a:rPr lang="en-US" dirty="0"/>
              <a:t>• Simplify the matching/reasoning tasks</a:t>
            </a:r>
          </a:p>
          <a:p>
            <a:pPr marL="0" indent="0" algn="just">
              <a:buNone/>
            </a:pPr>
            <a:r>
              <a:rPr lang="en-US" dirty="0"/>
              <a:t>• But complicate the semantic analysis because of different words and syntax used in the propositions</a:t>
            </a:r>
          </a:p>
          <a:p>
            <a:pPr marL="0" indent="0" algn="just">
              <a:buNone/>
            </a:pPr>
            <a:r>
              <a:rPr lang="en-US" dirty="0"/>
              <a:t>– vegetarian fare/dishes/food</a:t>
            </a:r>
          </a:p>
          <a:p>
            <a:pPr marL="0" indent="0" algn="just">
              <a:buNone/>
            </a:pPr>
            <a:r>
              <a:rPr lang="en-US" dirty="0"/>
              <a:t>– having/serving</a:t>
            </a:r>
          </a:p>
          <a:p>
            <a:pPr marL="0" indent="0" algn="just">
              <a:buNone/>
            </a:pPr>
            <a:r>
              <a:rPr lang="en-US" dirty="0"/>
              <a:t>– We can exploit the underlying systematic meaning relationships among word senses and among grammatical constructions to make this task tractable</a:t>
            </a:r>
          </a:p>
          <a:p>
            <a:pPr marL="0" indent="0" algn="just">
              <a:buNone/>
            </a:pPr>
            <a:r>
              <a:rPr lang="en-US" dirty="0"/>
              <a:t>• E.g., choosing the shared sense among words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3BE6220-6637-D161-725E-D34A9E5B3D84}"/>
                  </a:ext>
                </a:extLst>
              </p14:cNvPr>
              <p14:cNvContentPartPr/>
              <p14:nvPr/>
            </p14:nvContentPartPr>
            <p14:xfrm>
              <a:off x="3981600" y="3162240"/>
              <a:ext cx="4965840" cy="743400"/>
            </p14:xfrm>
          </p:contentPart>
        </mc:Choice>
        <mc:Fallback xmlns="">
          <p:pic>
            <p:nvPicPr>
              <p:cNvPr id="4" name="Ink 3">
                <a:extLst>
                  <a:ext uri="{FF2B5EF4-FFF2-40B4-BE49-F238E27FC236}">
                    <a16:creationId xmlns:a16="http://schemas.microsoft.com/office/drawing/2014/main" id="{53BE6220-6637-D161-725E-D34A9E5B3D84}"/>
                  </a:ext>
                </a:extLst>
              </p:cNvPr>
              <p:cNvPicPr/>
              <p:nvPr/>
            </p:nvPicPr>
            <p:blipFill>
              <a:blip r:embed="rId3"/>
              <a:stretch>
                <a:fillRect/>
              </a:stretch>
            </p:blipFill>
            <p:spPr>
              <a:xfrm>
                <a:off x="3972240" y="3152880"/>
                <a:ext cx="4984560" cy="762120"/>
              </a:xfrm>
              <a:prstGeom prst="rect">
                <a:avLst/>
              </a:prstGeom>
            </p:spPr>
          </p:pic>
        </mc:Fallback>
      </mc:AlternateContent>
    </p:spTree>
    <p:extLst>
      <p:ext uri="{BB962C8B-B14F-4D97-AF65-F5344CB8AC3E}">
        <p14:creationId xmlns:p14="http://schemas.microsoft.com/office/powerpoint/2010/main" val="242790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976B-E8EF-388D-F979-E720B87C3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761694-23EE-C5BE-93F7-2357989947FE}"/>
              </a:ext>
            </a:extLst>
          </p:cNvPr>
          <p:cNvSpPr>
            <a:spLocks noGrp="1"/>
          </p:cNvSpPr>
          <p:nvPr>
            <p:ph idx="1"/>
          </p:nvPr>
        </p:nvSpPr>
        <p:spPr/>
        <p:txBody>
          <a:bodyPr>
            <a:normAutofit/>
          </a:bodyPr>
          <a:lstStyle/>
          <a:p>
            <a:r>
              <a:rPr lang="en-US" dirty="0"/>
              <a:t>Inference and Variables</a:t>
            </a:r>
          </a:p>
          <a:p>
            <a:pPr marL="0" indent="0">
              <a:buNone/>
            </a:pPr>
            <a:r>
              <a:rPr lang="en-US" dirty="0"/>
              <a:t>– Simple matching of knowledge base will not always give the appropriate answer to the request</a:t>
            </a:r>
          </a:p>
          <a:p>
            <a:pPr marL="0" indent="0">
              <a:buNone/>
            </a:pPr>
            <a:r>
              <a:rPr lang="en-US" dirty="0"/>
              <a:t>• E.g.: “Can vegetarians eat at Maharani?”</a:t>
            </a:r>
          </a:p>
          <a:p>
            <a:pPr marL="0" indent="0">
              <a:buNone/>
            </a:pPr>
            <a:r>
              <a:rPr lang="en-US" dirty="0"/>
              <a:t>– The system should has the ability to draw valid conclusions based on the meaning representation of inputs and the stored background knowledge</a:t>
            </a:r>
          </a:p>
          <a:p>
            <a:pPr marL="0" indent="0">
              <a:buNone/>
            </a:pPr>
            <a:r>
              <a:rPr lang="en-US" dirty="0"/>
              <a:t>• Determine the TRUE or FALSE of the input propositions</a:t>
            </a:r>
          </a:p>
          <a:p>
            <a:pPr marL="0" indent="0">
              <a:buNone/>
            </a:pPr>
            <a:r>
              <a:rPr lang="en-US" dirty="0"/>
              <a:t>– Such a process is called inference</a:t>
            </a:r>
            <a:endParaRPr lang="en-IN" dirty="0"/>
          </a:p>
        </p:txBody>
      </p:sp>
    </p:spTree>
    <p:extLst>
      <p:ext uri="{BB962C8B-B14F-4D97-AF65-F5344CB8AC3E}">
        <p14:creationId xmlns:p14="http://schemas.microsoft.com/office/powerpoint/2010/main" val="18673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BCEB-212D-402D-1939-E21C199DEFF0}"/>
              </a:ext>
            </a:extLst>
          </p:cNvPr>
          <p:cNvSpPr>
            <a:spLocks noGrp="1"/>
          </p:cNvSpPr>
          <p:nvPr>
            <p:ph type="title"/>
          </p:nvPr>
        </p:nvSpPr>
        <p:spPr/>
        <p:txBody>
          <a:bodyPr/>
          <a:lstStyle/>
          <a:p>
            <a:r>
              <a:rPr lang="en-IN" dirty="0"/>
              <a:t>Semantic Analysis</a:t>
            </a:r>
          </a:p>
        </p:txBody>
      </p:sp>
      <p:sp>
        <p:nvSpPr>
          <p:cNvPr id="3" name="Content Placeholder 2">
            <a:extLst>
              <a:ext uri="{FF2B5EF4-FFF2-40B4-BE49-F238E27FC236}">
                <a16:creationId xmlns:a16="http://schemas.microsoft.com/office/drawing/2014/main" id="{435FEE67-9DF5-7860-CCEE-7A51B40D33BF}"/>
              </a:ext>
            </a:extLst>
          </p:cNvPr>
          <p:cNvSpPr>
            <a:spLocks noGrp="1"/>
          </p:cNvSpPr>
          <p:nvPr>
            <p:ph idx="1"/>
          </p:nvPr>
        </p:nvSpPr>
        <p:spPr>
          <a:xfrm>
            <a:off x="838200" y="1825625"/>
            <a:ext cx="10813026" cy="4667250"/>
          </a:xfrm>
        </p:spPr>
        <p:txBody>
          <a:bodyPr>
            <a:normAutofit fontScale="70000" lnSpcReduction="20000"/>
          </a:bodyPr>
          <a:lstStyle/>
          <a:p>
            <a:pPr algn="just"/>
            <a:r>
              <a:rPr lang="en-US" b="0" i="0" dirty="0">
                <a:solidFill>
                  <a:srgbClr val="000000"/>
                </a:solidFill>
                <a:effectLst/>
                <a:latin typeface="Nunito" pitchFamily="2" charset="0"/>
              </a:rPr>
              <a:t>The purpose of semantic analysis is to draw exact meaning, or you can say dictionary meaning from the text. The work of semantic analyzer is to check the text for meaningfulness.</a:t>
            </a:r>
          </a:p>
          <a:p>
            <a:pPr marL="0" indent="0" algn="just">
              <a:buNone/>
            </a:pPr>
            <a:r>
              <a:rPr lang="en-US" b="0" i="0" dirty="0">
                <a:solidFill>
                  <a:srgbClr val="000000"/>
                </a:solidFill>
                <a:effectLst/>
                <a:latin typeface="Nunito" pitchFamily="2" charset="0"/>
              </a:rPr>
              <a:t>We already know that lexical analysis also deals with the meaning of the words, then how is semantic analysis different from lexical analysis? Lexical analysis is based on smaller token but on the other side semantic analysis focuses on larger chunks. That is why semantic analysis can be divided into the following two parts −</a:t>
            </a:r>
          </a:p>
          <a:p>
            <a:pPr marL="0" indent="0" algn="just">
              <a:buNone/>
            </a:pPr>
            <a:r>
              <a:rPr lang="en-US" b="0" i="0" u="sng" dirty="0">
                <a:effectLst/>
                <a:latin typeface="Heebo" pitchFamily="2" charset="-79"/>
                <a:cs typeface="Heebo" pitchFamily="2" charset="-79"/>
              </a:rPr>
              <a:t>Studying meaning of individual word</a:t>
            </a:r>
          </a:p>
          <a:p>
            <a:pPr algn="just"/>
            <a:r>
              <a:rPr lang="en-US" b="0" i="0" dirty="0">
                <a:solidFill>
                  <a:srgbClr val="000000"/>
                </a:solidFill>
                <a:effectLst/>
                <a:latin typeface="Nunito" pitchFamily="2" charset="0"/>
              </a:rPr>
              <a:t>It is the first part of the semantic analysis in which the study of the meaning of individual words is performed. This part is called lexical semantics.</a:t>
            </a:r>
          </a:p>
          <a:p>
            <a:pPr marL="0" indent="0" algn="just">
              <a:buNone/>
            </a:pPr>
            <a:r>
              <a:rPr lang="en-US" b="0" i="0" u="sng" dirty="0">
                <a:effectLst/>
                <a:latin typeface="Heebo" pitchFamily="2" charset="-79"/>
                <a:cs typeface="Heebo" pitchFamily="2" charset="-79"/>
              </a:rPr>
              <a:t>Studying the combination of individual words</a:t>
            </a:r>
          </a:p>
          <a:p>
            <a:pPr algn="just"/>
            <a:r>
              <a:rPr lang="en-US" b="0" i="0" dirty="0">
                <a:solidFill>
                  <a:srgbClr val="000000"/>
                </a:solidFill>
                <a:effectLst/>
                <a:latin typeface="Nunito" pitchFamily="2" charset="0"/>
              </a:rPr>
              <a:t>In the second part, the individual words will be combined to provide meaning in sentences.</a:t>
            </a:r>
          </a:p>
          <a:p>
            <a:pPr algn="just"/>
            <a:r>
              <a:rPr lang="en-US" b="0" i="0" dirty="0">
                <a:solidFill>
                  <a:srgbClr val="000000"/>
                </a:solidFill>
                <a:effectLst/>
                <a:latin typeface="Nunito" pitchFamily="2" charset="0"/>
              </a:rPr>
              <a:t>The most important task of semantic analysis is to get the proper meaning of the sentence. For example, analyze the sentence </a:t>
            </a:r>
            <a:r>
              <a:rPr lang="en-US" b="1" i="0" dirty="0">
                <a:solidFill>
                  <a:srgbClr val="000000"/>
                </a:solidFill>
                <a:effectLst/>
                <a:latin typeface="Nunito" pitchFamily="2" charset="0"/>
              </a:rPr>
              <a:t>“Ram is great.”</a:t>
            </a:r>
            <a:r>
              <a:rPr lang="en-US" b="0" i="0" dirty="0">
                <a:solidFill>
                  <a:srgbClr val="000000"/>
                </a:solidFill>
                <a:effectLst/>
                <a:latin typeface="Nunito" pitchFamily="2" charset="0"/>
              </a:rPr>
              <a:t> In this sentence, the speaker is talking either about Lord Ram or about a person whose name is Ram. That is why the job, to get the proper meaning of the sentence, of semantic analyzer is important.</a:t>
            </a:r>
          </a:p>
          <a:p>
            <a:endParaRPr lang="en-IN" dirty="0"/>
          </a:p>
        </p:txBody>
      </p:sp>
    </p:spTree>
    <p:extLst>
      <p:ext uri="{BB962C8B-B14F-4D97-AF65-F5344CB8AC3E}">
        <p14:creationId xmlns:p14="http://schemas.microsoft.com/office/powerpoint/2010/main" val="276699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1304-CA21-20A5-B069-545A11DEC8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710033-9762-02DC-757F-8C73FAA72EFB}"/>
              </a:ext>
            </a:extLst>
          </p:cNvPr>
          <p:cNvSpPr>
            <a:spLocks noGrp="1"/>
          </p:cNvSpPr>
          <p:nvPr>
            <p:ph idx="1"/>
          </p:nvPr>
        </p:nvSpPr>
        <p:spPr/>
        <p:txBody>
          <a:bodyPr>
            <a:normAutofit/>
          </a:bodyPr>
          <a:lstStyle/>
          <a:p>
            <a:r>
              <a:rPr lang="en-US" dirty="0"/>
              <a:t>Inference and Variables</a:t>
            </a:r>
          </a:p>
          <a:p>
            <a:pPr marL="0" indent="0">
              <a:buNone/>
            </a:pPr>
            <a:r>
              <a:rPr lang="en-US" dirty="0"/>
              <a:t>– For the request without making reference to any particular object, involving the use of variable is needed, </a:t>
            </a:r>
          </a:p>
          <a:p>
            <a:pPr marL="0" indent="0">
              <a:buNone/>
            </a:pPr>
            <a:r>
              <a:rPr lang="en-US" dirty="0"/>
              <a:t>e.g.,</a:t>
            </a:r>
          </a:p>
          <a:p>
            <a:pPr marL="0" indent="0">
              <a:buNone/>
            </a:pPr>
            <a:r>
              <a:rPr lang="en-US" dirty="0"/>
              <a:t>I’d like to find a restaurant where I can get vegetarian food.</a:t>
            </a:r>
          </a:p>
          <a:p>
            <a:pPr marL="0" indent="0">
              <a:buNone/>
            </a:pPr>
            <a:r>
              <a:rPr lang="en-US" dirty="0"/>
              <a:t>Restaurant(x) ^ Serves(x, </a:t>
            </a:r>
            <a:r>
              <a:rPr lang="en-US" dirty="0" err="1"/>
              <a:t>VegetarianFood</a:t>
            </a:r>
            <a:r>
              <a:rPr lang="en-US" dirty="0"/>
              <a:t>)</a:t>
            </a:r>
            <a:endParaRPr lang="en-IN" dirty="0"/>
          </a:p>
          <a:p>
            <a:pPr marL="0" indent="0">
              <a:buNone/>
            </a:pPr>
            <a:endParaRPr lang="en-US" dirty="0"/>
          </a:p>
          <a:p>
            <a:pPr marL="0" indent="0">
              <a:buNone/>
            </a:pPr>
            <a:r>
              <a:rPr lang="en-US" dirty="0"/>
              <a:t>– Matching is successful only if the variable can be replaced by some known object in the KB such that the entire proposition is satisfied</a:t>
            </a:r>
          </a:p>
        </p:txBody>
      </p:sp>
    </p:spTree>
    <p:extLst>
      <p:ext uri="{BB962C8B-B14F-4D97-AF65-F5344CB8AC3E}">
        <p14:creationId xmlns:p14="http://schemas.microsoft.com/office/powerpoint/2010/main" val="324570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CB0E-944E-0F07-054D-6365F944A8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3D3A44-B471-CCCC-C877-1F8F3FA8E728}"/>
              </a:ext>
            </a:extLst>
          </p:cNvPr>
          <p:cNvSpPr>
            <a:spLocks noGrp="1"/>
          </p:cNvSpPr>
          <p:nvPr>
            <p:ph idx="1"/>
          </p:nvPr>
        </p:nvSpPr>
        <p:spPr/>
        <p:txBody>
          <a:bodyPr>
            <a:normAutofit fontScale="92500" lnSpcReduction="20000"/>
          </a:bodyPr>
          <a:lstStyle/>
          <a:p>
            <a:r>
              <a:rPr lang="en-US" dirty="0"/>
              <a:t>Inference -- Ability to draw valid conclusions based on the meaning representations of inputs and the background knowledge.</a:t>
            </a:r>
          </a:p>
          <a:p>
            <a:pPr marL="0" indent="0">
              <a:buNone/>
            </a:pPr>
            <a:r>
              <a:rPr lang="en-US" dirty="0"/>
              <a:t>• We should be able to find the truth value of propositions that are not explicitly in KB -</a:t>
            </a:r>
          </a:p>
          <a:p>
            <a:pPr marL="0" indent="0">
              <a:buNone/>
            </a:pPr>
            <a:r>
              <a:rPr lang="en-US" dirty="0"/>
              <a:t>- inference.</a:t>
            </a:r>
          </a:p>
          <a:p>
            <a:pPr marL="0" indent="0">
              <a:buNone/>
            </a:pPr>
            <a:r>
              <a:rPr lang="en-US" dirty="0"/>
              <a:t>• Example:</a:t>
            </a:r>
          </a:p>
          <a:p>
            <a:pPr marL="0" indent="0">
              <a:buNone/>
            </a:pPr>
            <a:r>
              <a:rPr lang="en-US" dirty="0"/>
              <a:t>– I would like to find a restaurant that serves vegetarian food.</a:t>
            </a:r>
          </a:p>
          <a:p>
            <a:pPr marL="0" indent="0">
              <a:buNone/>
            </a:pPr>
            <a:r>
              <a:rPr lang="en-US" dirty="0"/>
              <a:t>– This example is complex and we should use variables in its representation.</a:t>
            </a:r>
          </a:p>
          <a:p>
            <a:pPr marL="0" indent="0">
              <a:buNone/>
            </a:pPr>
            <a:r>
              <a:rPr lang="en-US" dirty="0"/>
              <a:t>– serves(</a:t>
            </a:r>
            <a:r>
              <a:rPr lang="en-US" dirty="0" err="1"/>
              <a:t>x,VegetarianFood</a:t>
            </a:r>
            <a:r>
              <a:rPr lang="en-US" dirty="0"/>
              <a:t>) -- a part of our meaning representation</a:t>
            </a:r>
          </a:p>
          <a:p>
            <a:pPr marL="0" indent="0">
              <a:buNone/>
            </a:pPr>
            <a:r>
              <a:rPr lang="en-US" dirty="0"/>
              <a:t>– If there is a restaurant serves vegetarian food, our inference mechanism should be able to find it by binding the variable x to that restaurant.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A4122C6-1C75-1C1D-B515-4E5EC0B86A4E}"/>
                  </a:ext>
                </a:extLst>
              </p14:cNvPr>
              <p14:cNvContentPartPr/>
              <p14:nvPr/>
            </p14:nvContentPartPr>
            <p14:xfrm>
              <a:off x="3244680" y="4362480"/>
              <a:ext cx="1867320" cy="25560"/>
            </p14:xfrm>
          </p:contentPart>
        </mc:Choice>
        <mc:Fallback xmlns="">
          <p:pic>
            <p:nvPicPr>
              <p:cNvPr id="4" name="Ink 3">
                <a:extLst>
                  <a:ext uri="{FF2B5EF4-FFF2-40B4-BE49-F238E27FC236}">
                    <a16:creationId xmlns:a16="http://schemas.microsoft.com/office/drawing/2014/main" id="{0A4122C6-1C75-1C1D-B515-4E5EC0B86A4E}"/>
                  </a:ext>
                </a:extLst>
              </p:cNvPr>
              <p:cNvPicPr/>
              <p:nvPr/>
            </p:nvPicPr>
            <p:blipFill>
              <a:blip r:embed="rId3"/>
              <a:stretch>
                <a:fillRect/>
              </a:stretch>
            </p:blipFill>
            <p:spPr>
              <a:xfrm>
                <a:off x="3235320" y="4353120"/>
                <a:ext cx="1886040" cy="44280"/>
              </a:xfrm>
              <a:prstGeom prst="rect">
                <a:avLst/>
              </a:prstGeom>
            </p:spPr>
          </p:pic>
        </mc:Fallback>
      </mc:AlternateContent>
    </p:spTree>
    <p:extLst>
      <p:ext uri="{BB962C8B-B14F-4D97-AF65-F5344CB8AC3E}">
        <p14:creationId xmlns:p14="http://schemas.microsoft.com/office/powerpoint/2010/main" val="104214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3E39-A535-CD53-7BA4-9FC7AB97C7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95A8A2-F41F-0EA9-A434-AC5D54F66FB7}"/>
              </a:ext>
            </a:extLst>
          </p:cNvPr>
          <p:cNvSpPr>
            <a:spLocks noGrp="1"/>
          </p:cNvSpPr>
          <p:nvPr>
            <p:ph idx="1"/>
          </p:nvPr>
        </p:nvSpPr>
        <p:spPr>
          <a:xfrm>
            <a:off x="936523" y="2071431"/>
            <a:ext cx="10515600" cy="4351338"/>
          </a:xfrm>
        </p:spPr>
        <p:txBody>
          <a:bodyPr>
            <a:normAutofit fontScale="85000" lnSpcReduction="20000"/>
          </a:bodyPr>
          <a:lstStyle/>
          <a:p>
            <a:r>
              <a:rPr lang="en-US" dirty="0"/>
              <a:t>Expressiveness</a:t>
            </a:r>
          </a:p>
          <a:p>
            <a:pPr marL="0" indent="0">
              <a:buNone/>
            </a:pPr>
            <a:r>
              <a:rPr lang="en-US" dirty="0"/>
              <a:t>– The meaning representation scheme must be expressive enough to handle an extremely wide range of subject matter</a:t>
            </a:r>
          </a:p>
          <a:p>
            <a:pPr marL="0" indent="0">
              <a:buNone/>
            </a:pPr>
            <a:r>
              <a:rPr lang="en-US" dirty="0"/>
              <a:t>– That’s a ideal situation!</a:t>
            </a:r>
          </a:p>
          <a:p>
            <a:pPr marL="0" indent="0">
              <a:buNone/>
            </a:pPr>
            <a:r>
              <a:rPr lang="en-US" dirty="0"/>
              <a:t>Although this ideal situation may not be possible, but the first order predicate calculus (FOPC) is expressive enough to handle a lot of things.</a:t>
            </a:r>
          </a:p>
          <a:p>
            <a:pPr marL="0" indent="0">
              <a:buNone/>
            </a:pPr>
            <a:r>
              <a:rPr lang="en-US" dirty="0"/>
              <a:t>• In fact, it is claimed that anything can be representable with other three representation</a:t>
            </a:r>
          </a:p>
          <a:p>
            <a:pPr marL="0" indent="0">
              <a:buNone/>
            </a:pPr>
            <a:r>
              <a:rPr lang="en-US" dirty="0"/>
              <a:t>language, it can be also representable with FOPC.</a:t>
            </a:r>
          </a:p>
          <a:p>
            <a:pPr marL="0" indent="0">
              <a:buNone/>
            </a:pPr>
            <a:r>
              <a:rPr lang="en-US" dirty="0"/>
              <a:t>• We will concentrate on FOPC, but other representation languages are also used.</a:t>
            </a:r>
          </a:p>
          <a:p>
            <a:pPr marL="0" indent="0">
              <a:buNone/>
            </a:pPr>
            <a:r>
              <a:rPr lang="en-US" dirty="0"/>
              <a:t>– For example, Text Meaning Representation (TMR) used in the machine translation system.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7304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233C-6E24-0218-D682-348A358EFAF1}"/>
              </a:ext>
            </a:extLst>
          </p:cNvPr>
          <p:cNvSpPr>
            <a:spLocks noGrp="1"/>
          </p:cNvSpPr>
          <p:nvPr>
            <p:ph type="title"/>
          </p:nvPr>
        </p:nvSpPr>
        <p:spPr/>
        <p:txBody>
          <a:bodyPr/>
          <a:lstStyle/>
          <a:p>
            <a:r>
              <a:rPr lang="en-IN" dirty="0"/>
              <a:t>Predicate-Argument Structure</a:t>
            </a:r>
          </a:p>
        </p:txBody>
      </p:sp>
      <p:sp>
        <p:nvSpPr>
          <p:cNvPr id="3" name="Content Placeholder 2">
            <a:extLst>
              <a:ext uri="{FF2B5EF4-FFF2-40B4-BE49-F238E27FC236}">
                <a16:creationId xmlns:a16="http://schemas.microsoft.com/office/drawing/2014/main" id="{AF6D2E8D-258B-42D9-D98B-BBEE47148653}"/>
              </a:ext>
            </a:extLst>
          </p:cNvPr>
          <p:cNvSpPr>
            <a:spLocks noGrp="1"/>
          </p:cNvSpPr>
          <p:nvPr>
            <p:ph idx="1"/>
          </p:nvPr>
        </p:nvSpPr>
        <p:spPr/>
        <p:txBody>
          <a:bodyPr>
            <a:normAutofit/>
          </a:bodyPr>
          <a:lstStyle/>
          <a:p>
            <a:r>
              <a:rPr lang="en-US" dirty="0"/>
              <a:t>All languages have a form of predicate argument arrangement at the core of their semantic structure</a:t>
            </a:r>
          </a:p>
          <a:p>
            <a:pPr marL="0" indent="0">
              <a:buNone/>
            </a:pPr>
            <a:r>
              <a:rPr lang="en-US" dirty="0"/>
              <a:t>• Predicate</a:t>
            </a:r>
          </a:p>
          <a:p>
            <a:pPr marL="0" indent="0">
              <a:buNone/>
            </a:pPr>
            <a:r>
              <a:rPr lang="en-US" dirty="0"/>
              <a:t>– Constants that describe events, actions, relationships and properties</a:t>
            </a:r>
          </a:p>
          <a:p>
            <a:pPr marL="0" indent="0">
              <a:buNone/>
            </a:pPr>
            <a:r>
              <a:rPr lang="en-US" dirty="0"/>
              <a:t>• Argument</a:t>
            </a:r>
          </a:p>
          <a:p>
            <a:pPr marL="0" indent="0">
              <a:buNone/>
            </a:pPr>
            <a:r>
              <a:rPr lang="en-US" dirty="0"/>
              <a:t>– An appropriate number of terms serve as the arguments.</a:t>
            </a:r>
            <a:endParaRPr lang="en-IN" dirty="0"/>
          </a:p>
        </p:txBody>
      </p:sp>
    </p:spTree>
    <p:extLst>
      <p:ext uri="{BB962C8B-B14F-4D97-AF65-F5344CB8AC3E}">
        <p14:creationId xmlns:p14="http://schemas.microsoft.com/office/powerpoint/2010/main" val="107694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5196-1283-026E-9F41-2E80072E76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DCD15F-252A-B15C-3359-B01FAFE89092}"/>
              </a:ext>
            </a:extLst>
          </p:cNvPr>
          <p:cNvSpPr>
            <a:spLocks noGrp="1"/>
          </p:cNvSpPr>
          <p:nvPr>
            <p:ph idx="1"/>
          </p:nvPr>
        </p:nvSpPr>
        <p:spPr/>
        <p:txBody>
          <a:bodyPr>
            <a:normAutofit fontScale="85000" lnSpcReduction="20000"/>
          </a:bodyPr>
          <a:lstStyle/>
          <a:p>
            <a:r>
              <a:rPr lang="en-US" dirty="0"/>
              <a:t>As we have seen before</a:t>
            </a:r>
          </a:p>
          <a:p>
            <a:pPr marL="0" indent="0">
              <a:buNone/>
            </a:pPr>
            <a:r>
              <a:rPr lang="en-US" dirty="0"/>
              <a:t>– In natural languages, some words and constituents function as predicates and some as arguments</a:t>
            </a:r>
          </a:p>
          <a:p>
            <a:pPr marL="0" indent="0">
              <a:buNone/>
            </a:pPr>
            <a:r>
              <a:rPr lang="en-US" dirty="0"/>
              <a:t>• Example</a:t>
            </a:r>
          </a:p>
          <a:p>
            <a:r>
              <a:rPr lang="en-US" dirty="0"/>
              <a:t>I want Italian food. </a:t>
            </a:r>
          </a:p>
          <a:p>
            <a:r>
              <a:rPr lang="en-US" dirty="0"/>
              <a:t>want(I, </a:t>
            </a:r>
            <a:r>
              <a:rPr lang="en-US" dirty="0" err="1"/>
              <a:t>ItalianFood</a:t>
            </a:r>
            <a:r>
              <a:rPr lang="en-US" dirty="0"/>
              <a:t>)</a:t>
            </a:r>
          </a:p>
          <a:p>
            <a:pPr marL="0" indent="0">
              <a:buNone/>
            </a:pPr>
            <a:r>
              <a:rPr lang="en-US" dirty="0"/>
              <a:t>• “want” conveys a two-argument predicate</a:t>
            </a:r>
          </a:p>
          <a:p>
            <a:pPr marL="0" indent="0">
              <a:buNone/>
            </a:pPr>
            <a:r>
              <a:rPr lang="en-US" dirty="0"/>
              <a:t>• There are two arguments to this predicate</a:t>
            </a:r>
          </a:p>
          <a:p>
            <a:pPr marL="0" indent="0">
              <a:buNone/>
            </a:pPr>
            <a:r>
              <a:rPr lang="en-US" dirty="0"/>
              <a:t>• Both arguments must be NPs</a:t>
            </a:r>
          </a:p>
          <a:p>
            <a:pPr marL="0" indent="0">
              <a:buNone/>
            </a:pPr>
            <a:r>
              <a:rPr lang="en-US" dirty="0"/>
              <a:t>• The first argument (“I”) is pre-verbal and plays the role of the subject</a:t>
            </a:r>
          </a:p>
          <a:p>
            <a:pPr marL="0" indent="0">
              <a:buNone/>
            </a:pPr>
            <a:r>
              <a:rPr lang="en-US" dirty="0"/>
              <a:t>• The second argument (“Italian food”) is postverbal and plays the role of direct object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A154E8-5BF4-8EB6-D79E-694AE08A2C4A}"/>
                  </a:ext>
                </a:extLst>
              </p14:cNvPr>
              <p14:cNvContentPartPr/>
              <p14:nvPr/>
            </p14:nvContentPartPr>
            <p14:xfrm>
              <a:off x="1104840" y="3492360"/>
              <a:ext cx="3785040" cy="1753200"/>
            </p14:xfrm>
          </p:contentPart>
        </mc:Choice>
        <mc:Fallback xmlns="">
          <p:pic>
            <p:nvPicPr>
              <p:cNvPr id="4" name="Ink 3">
                <a:extLst>
                  <a:ext uri="{FF2B5EF4-FFF2-40B4-BE49-F238E27FC236}">
                    <a16:creationId xmlns:a16="http://schemas.microsoft.com/office/drawing/2014/main" id="{8DA154E8-5BF4-8EB6-D79E-694AE08A2C4A}"/>
                  </a:ext>
                </a:extLst>
              </p:cNvPr>
              <p:cNvPicPr/>
              <p:nvPr/>
            </p:nvPicPr>
            <p:blipFill>
              <a:blip r:embed="rId3"/>
              <a:stretch>
                <a:fillRect/>
              </a:stretch>
            </p:blipFill>
            <p:spPr>
              <a:xfrm>
                <a:off x="1095480" y="3483000"/>
                <a:ext cx="3803760" cy="1771920"/>
              </a:xfrm>
              <a:prstGeom prst="rect">
                <a:avLst/>
              </a:prstGeom>
            </p:spPr>
          </p:pic>
        </mc:Fallback>
      </mc:AlternateContent>
    </p:spTree>
    <p:extLst>
      <p:ext uri="{BB962C8B-B14F-4D97-AF65-F5344CB8AC3E}">
        <p14:creationId xmlns:p14="http://schemas.microsoft.com/office/powerpoint/2010/main" val="513867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DB23-70FA-F6EC-5251-71F79B32C5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5D9362-48C0-CB8D-3CC1-8FDB91CE09BD}"/>
              </a:ext>
            </a:extLst>
          </p:cNvPr>
          <p:cNvSpPr>
            <a:spLocks noGrp="1"/>
          </p:cNvSpPr>
          <p:nvPr>
            <p:ph idx="1"/>
          </p:nvPr>
        </p:nvSpPr>
        <p:spPr>
          <a:xfrm>
            <a:off x="838200" y="1825625"/>
            <a:ext cx="10515600" cy="4667250"/>
          </a:xfrm>
        </p:spPr>
        <p:txBody>
          <a:bodyPr>
            <a:normAutofit fontScale="85000" lnSpcReduction="10000"/>
          </a:bodyPr>
          <a:lstStyle/>
          <a:p>
            <a:pPr algn="just"/>
            <a:r>
              <a:rPr lang="en-US" dirty="0"/>
              <a:t>Syntactic Structures:</a:t>
            </a:r>
          </a:p>
          <a:p>
            <a:pPr marL="0" indent="0" algn="just">
              <a:buNone/>
            </a:pPr>
            <a:r>
              <a:rPr lang="en-US" dirty="0"/>
              <a:t>– I want Turkish food.                                               NP want NP</a:t>
            </a:r>
          </a:p>
          <a:p>
            <a:pPr marL="0" indent="0" algn="just">
              <a:buNone/>
            </a:pPr>
            <a:r>
              <a:rPr lang="en-US" dirty="0"/>
              <a:t>– I want to spend less than five dollars.                NP want </a:t>
            </a:r>
            <a:r>
              <a:rPr lang="en-US" dirty="0" err="1"/>
              <a:t>InfVP</a:t>
            </a:r>
            <a:endParaRPr lang="en-US" dirty="0"/>
          </a:p>
          <a:p>
            <a:pPr marL="0" indent="0" algn="just">
              <a:buNone/>
            </a:pPr>
            <a:r>
              <a:rPr lang="en-US" dirty="0"/>
              <a:t>– I want it to be close by here.                                NP want NP </a:t>
            </a:r>
            <a:r>
              <a:rPr lang="en-US" dirty="0" err="1"/>
              <a:t>InfVP</a:t>
            </a:r>
            <a:endParaRPr lang="en-US" dirty="0"/>
          </a:p>
          <a:p>
            <a:pPr marL="0" indent="0" algn="just">
              <a:buNone/>
            </a:pPr>
            <a:r>
              <a:rPr lang="en-US" dirty="0"/>
              <a:t>• Verb sub-categorization rules allow the linking of the arguments of syntactic structures with the semantic roles of these arguments in the semantic representation of that sentence.</a:t>
            </a:r>
          </a:p>
          <a:p>
            <a:pPr marL="0" indent="0" algn="just">
              <a:buNone/>
            </a:pPr>
            <a:r>
              <a:rPr lang="en-US" dirty="0"/>
              <a:t>– The study of semantic roles associated with verbs is known as thematic role.</a:t>
            </a:r>
          </a:p>
          <a:p>
            <a:pPr marL="0" indent="0" algn="just">
              <a:buNone/>
            </a:pPr>
            <a:r>
              <a:rPr lang="en-US" dirty="0"/>
              <a:t>• In syntactic structures, there are restrictions on the categories of their arguments.</a:t>
            </a:r>
          </a:p>
          <a:p>
            <a:pPr marL="0" indent="0" algn="just">
              <a:buNone/>
            </a:pPr>
            <a:r>
              <a:rPr lang="en-US" dirty="0"/>
              <a:t>• Similarly, there are also semantic restrictions on the arguments of the predicates.</a:t>
            </a:r>
          </a:p>
          <a:p>
            <a:pPr marL="0" indent="0" algn="just">
              <a:buNone/>
            </a:pPr>
            <a:r>
              <a:rPr lang="en-US" dirty="0"/>
              <a:t>• The </a:t>
            </a:r>
            <a:r>
              <a:rPr lang="en-US" dirty="0" err="1"/>
              <a:t>selectional</a:t>
            </a:r>
            <a:r>
              <a:rPr lang="en-US" dirty="0"/>
              <a:t> restrictions specify semantic restrictions on the arguments of verbs.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478AD65-63EC-FAAE-2238-CDA074C67B1F}"/>
                  </a:ext>
                </a:extLst>
              </p14:cNvPr>
              <p14:cNvContentPartPr/>
              <p14:nvPr/>
            </p14:nvContentPartPr>
            <p14:xfrm>
              <a:off x="698400" y="1924200"/>
              <a:ext cx="4673880" cy="3079800"/>
            </p14:xfrm>
          </p:contentPart>
        </mc:Choice>
        <mc:Fallback xmlns="">
          <p:pic>
            <p:nvPicPr>
              <p:cNvPr id="4" name="Ink 3">
                <a:extLst>
                  <a:ext uri="{FF2B5EF4-FFF2-40B4-BE49-F238E27FC236}">
                    <a16:creationId xmlns:a16="http://schemas.microsoft.com/office/drawing/2014/main" id="{A478AD65-63EC-FAAE-2238-CDA074C67B1F}"/>
                  </a:ext>
                </a:extLst>
              </p:cNvPr>
              <p:cNvPicPr/>
              <p:nvPr/>
            </p:nvPicPr>
            <p:blipFill>
              <a:blip r:embed="rId3"/>
              <a:stretch>
                <a:fillRect/>
              </a:stretch>
            </p:blipFill>
            <p:spPr>
              <a:xfrm>
                <a:off x="689040" y="1914840"/>
                <a:ext cx="4692600" cy="3098520"/>
              </a:xfrm>
              <a:prstGeom prst="rect">
                <a:avLst/>
              </a:prstGeom>
            </p:spPr>
          </p:pic>
        </mc:Fallback>
      </mc:AlternateContent>
    </p:spTree>
    <p:extLst>
      <p:ext uri="{BB962C8B-B14F-4D97-AF65-F5344CB8AC3E}">
        <p14:creationId xmlns:p14="http://schemas.microsoft.com/office/powerpoint/2010/main" val="113046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8A21-C8C9-EC93-45BD-B8AD1AD64A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32D0B6-71B6-FB38-9767-5BFF8BCB1E96}"/>
              </a:ext>
            </a:extLst>
          </p:cNvPr>
          <p:cNvSpPr>
            <a:spLocks noGrp="1"/>
          </p:cNvSpPr>
          <p:nvPr>
            <p:ph idx="1"/>
          </p:nvPr>
        </p:nvSpPr>
        <p:spPr/>
        <p:txBody>
          <a:bodyPr>
            <a:normAutofit fontScale="70000" lnSpcReduction="20000"/>
          </a:bodyPr>
          <a:lstStyle/>
          <a:p>
            <a:r>
              <a:rPr lang="en-US" dirty="0"/>
              <a:t>Other objects (other than verbs) in natural languages may have predicate-argument structure.</a:t>
            </a:r>
          </a:p>
          <a:p>
            <a:pPr marL="0" indent="0">
              <a:buNone/>
            </a:pPr>
            <a:r>
              <a:rPr lang="en-US" dirty="0"/>
              <a:t>A Turkish restaurant under fifteen dollars.</a:t>
            </a:r>
          </a:p>
          <a:p>
            <a:pPr marL="0" indent="0">
              <a:buNone/>
            </a:pPr>
            <a:r>
              <a:rPr lang="en-US" dirty="0"/>
              <a:t>Under(TurkishRestaurant,$15)</a:t>
            </a:r>
          </a:p>
          <a:p>
            <a:pPr marL="0" indent="0">
              <a:buNone/>
            </a:pPr>
            <a:r>
              <a:rPr lang="en-US" dirty="0"/>
              <a:t>• meaning representation is associated with the preposition under.</a:t>
            </a:r>
          </a:p>
          <a:p>
            <a:pPr marL="0" indent="0">
              <a:buNone/>
            </a:pPr>
            <a:r>
              <a:rPr lang="en-US" dirty="0"/>
              <a:t>• The preposition under can be characterized by a two-argument predicate.</a:t>
            </a:r>
          </a:p>
          <a:p>
            <a:pPr marL="0" indent="0">
              <a:buNone/>
            </a:pPr>
            <a:r>
              <a:rPr lang="en-US" dirty="0"/>
              <a:t>Make a reservation for this evening for a table for two persons at 8.</a:t>
            </a:r>
          </a:p>
          <a:p>
            <a:pPr marL="0" indent="0">
              <a:buNone/>
            </a:pPr>
            <a:r>
              <a:rPr lang="en-US" dirty="0"/>
              <a:t>Reservation(Hearer,Today,8PM,2)</a:t>
            </a:r>
          </a:p>
          <a:p>
            <a:pPr marL="0" indent="0">
              <a:buNone/>
            </a:pPr>
            <a:r>
              <a:rPr lang="en-US" dirty="0"/>
              <a:t>• meaning representation is associated with the noun reservation (not with make).</a:t>
            </a:r>
          </a:p>
          <a:p>
            <a:pPr marL="0" indent="0">
              <a:buNone/>
            </a:pPr>
            <a:r>
              <a:rPr lang="en-US" dirty="0"/>
              <a:t>• Our meaning representation should support :</a:t>
            </a:r>
          </a:p>
          <a:p>
            <a:pPr marL="0" indent="0">
              <a:buNone/>
            </a:pPr>
            <a:r>
              <a:rPr lang="en-US" dirty="0"/>
              <a:t>– variable predicate-argument structures</a:t>
            </a:r>
          </a:p>
          <a:p>
            <a:pPr marL="0" indent="0">
              <a:buNone/>
            </a:pPr>
            <a:r>
              <a:rPr lang="en-US" dirty="0"/>
              <a:t>– the semantic labeling of arguments to predicates</a:t>
            </a:r>
          </a:p>
          <a:p>
            <a:pPr marL="0" indent="0">
              <a:buNone/>
            </a:pPr>
            <a:r>
              <a:rPr lang="en-US" dirty="0"/>
              <a:t>– semantic constraints on the fillers of argument roles.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78AFEB0-0D50-F48A-2627-CF396760DF62}"/>
                  </a:ext>
                </a:extLst>
              </p14:cNvPr>
              <p14:cNvContentPartPr/>
              <p14:nvPr/>
            </p14:nvContentPartPr>
            <p14:xfrm>
              <a:off x="895320" y="2736720"/>
              <a:ext cx="6337800" cy="1581480"/>
            </p14:xfrm>
          </p:contentPart>
        </mc:Choice>
        <mc:Fallback xmlns="">
          <p:pic>
            <p:nvPicPr>
              <p:cNvPr id="4" name="Ink 3">
                <a:extLst>
                  <a:ext uri="{FF2B5EF4-FFF2-40B4-BE49-F238E27FC236}">
                    <a16:creationId xmlns:a16="http://schemas.microsoft.com/office/drawing/2014/main" id="{378AFEB0-0D50-F48A-2627-CF396760DF62}"/>
                  </a:ext>
                </a:extLst>
              </p:cNvPr>
              <p:cNvPicPr/>
              <p:nvPr/>
            </p:nvPicPr>
            <p:blipFill>
              <a:blip r:embed="rId3"/>
              <a:stretch>
                <a:fillRect/>
              </a:stretch>
            </p:blipFill>
            <p:spPr>
              <a:xfrm>
                <a:off x="885960" y="2727360"/>
                <a:ext cx="6356520" cy="1600200"/>
              </a:xfrm>
              <a:prstGeom prst="rect">
                <a:avLst/>
              </a:prstGeom>
            </p:spPr>
          </p:pic>
        </mc:Fallback>
      </mc:AlternateContent>
    </p:spTree>
    <p:extLst>
      <p:ext uri="{BB962C8B-B14F-4D97-AF65-F5344CB8AC3E}">
        <p14:creationId xmlns:p14="http://schemas.microsoft.com/office/powerpoint/2010/main" val="957434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F5C4-3FD2-119D-51D0-5FD5B8694B79}"/>
              </a:ext>
            </a:extLst>
          </p:cNvPr>
          <p:cNvSpPr>
            <a:spLocks noGrp="1"/>
          </p:cNvSpPr>
          <p:nvPr>
            <p:ph type="title"/>
          </p:nvPr>
        </p:nvSpPr>
        <p:spPr/>
        <p:txBody>
          <a:bodyPr/>
          <a:lstStyle/>
          <a:p>
            <a:r>
              <a:rPr lang="en-US" dirty="0"/>
              <a:t>First Order Predicate Calculus (FOPC)</a:t>
            </a:r>
            <a:endParaRPr lang="en-IN" dirty="0"/>
          </a:p>
        </p:txBody>
      </p:sp>
      <p:sp>
        <p:nvSpPr>
          <p:cNvPr id="3" name="Content Placeholder 2">
            <a:extLst>
              <a:ext uri="{FF2B5EF4-FFF2-40B4-BE49-F238E27FC236}">
                <a16:creationId xmlns:a16="http://schemas.microsoft.com/office/drawing/2014/main" id="{C3C0017E-623E-7F41-1F66-3C2946B4460F}"/>
              </a:ext>
            </a:extLst>
          </p:cNvPr>
          <p:cNvSpPr>
            <a:spLocks noGrp="1"/>
          </p:cNvSpPr>
          <p:nvPr>
            <p:ph idx="1"/>
          </p:nvPr>
        </p:nvSpPr>
        <p:spPr/>
        <p:txBody>
          <a:bodyPr>
            <a:normAutofit/>
          </a:bodyPr>
          <a:lstStyle/>
          <a:p>
            <a:r>
              <a:rPr lang="en-US" dirty="0"/>
              <a:t>First Order Predicate Calculus (FOPC) is a flexible, well-understood, and computationally tractable approach.</a:t>
            </a:r>
          </a:p>
          <a:p>
            <a:pPr marL="0" indent="0">
              <a:buNone/>
            </a:pPr>
            <a:r>
              <a:rPr lang="en-US" dirty="0"/>
              <a:t>• So, FOPC satisfies the most of the things that we expect from a meaning representation language.</a:t>
            </a:r>
          </a:p>
          <a:p>
            <a:pPr marL="0" indent="0">
              <a:buNone/>
            </a:pPr>
            <a:r>
              <a:rPr lang="en-US" dirty="0"/>
              <a:t>• FOPC provides a sound computational basis for verifiability, inference, and expressiveness requirements.</a:t>
            </a:r>
          </a:p>
          <a:p>
            <a:pPr marL="0" indent="0">
              <a:buNone/>
            </a:pPr>
            <a:r>
              <a:rPr lang="en-US" dirty="0"/>
              <a:t>• The most attractive feature of FOPC is that it makes very few specific commitments for how things should be represented.</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7657446-3803-097A-23B7-C1BCDC30150E}"/>
                  </a:ext>
                </a:extLst>
              </p14:cNvPr>
              <p14:cNvContentPartPr/>
              <p14:nvPr/>
            </p14:nvContentPartPr>
            <p14:xfrm>
              <a:off x="1701720" y="3943440"/>
              <a:ext cx="9366840" cy="609840"/>
            </p14:xfrm>
          </p:contentPart>
        </mc:Choice>
        <mc:Fallback xmlns="">
          <p:pic>
            <p:nvPicPr>
              <p:cNvPr id="4" name="Ink 3">
                <a:extLst>
                  <a:ext uri="{FF2B5EF4-FFF2-40B4-BE49-F238E27FC236}">
                    <a16:creationId xmlns:a16="http://schemas.microsoft.com/office/drawing/2014/main" id="{87657446-3803-097A-23B7-C1BCDC30150E}"/>
                  </a:ext>
                </a:extLst>
              </p:cNvPr>
              <p:cNvPicPr/>
              <p:nvPr/>
            </p:nvPicPr>
            <p:blipFill>
              <a:blip r:embed="rId3"/>
              <a:stretch>
                <a:fillRect/>
              </a:stretch>
            </p:blipFill>
            <p:spPr>
              <a:xfrm>
                <a:off x="1692360" y="3934080"/>
                <a:ext cx="9385560" cy="628560"/>
              </a:xfrm>
              <a:prstGeom prst="rect">
                <a:avLst/>
              </a:prstGeom>
            </p:spPr>
          </p:pic>
        </mc:Fallback>
      </mc:AlternateContent>
    </p:spTree>
    <p:extLst>
      <p:ext uri="{BB962C8B-B14F-4D97-AF65-F5344CB8AC3E}">
        <p14:creationId xmlns:p14="http://schemas.microsoft.com/office/powerpoint/2010/main" val="4267388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1F1D-78D7-FAE9-C2D4-AFE19048E8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873709-A553-9EF3-42D2-87E980A218D4}"/>
              </a:ext>
            </a:extLst>
          </p:cNvPr>
          <p:cNvSpPr>
            <a:spLocks noGrp="1"/>
          </p:cNvSpPr>
          <p:nvPr>
            <p:ph idx="1"/>
          </p:nvPr>
        </p:nvSpPr>
        <p:spPr/>
        <p:txBody>
          <a:bodyPr>
            <a:normAutofit fontScale="92500"/>
          </a:bodyPr>
          <a:lstStyle/>
          <a:p>
            <a:r>
              <a:rPr lang="en-US" dirty="0"/>
              <a:t>FOPC allows</a:t>
            </a:r>
          </a:p>
          <a:p>
            <a:pPr marL="0" indent="0">
              <a:buNone/>
            </a:pPr>
            <a:r>
              <a:rPr lang="en-US" dirty="0"/>
              <a:t>– The analysis of Truth conditions</a:t>
            </a:r>
          </a:p>
          <a:p>
            <a:pPr marL="0" indent="0">
              <a:buNone/>
            </a:pPr>
            <a:r>
              <a:rPr lang="en-US" dirty="0"/>
              <a:t>• Allows us to answer yes/no questions</a:t>
            </a:r>
          </a:p>
          <a:p>
            <a:pPr marL="0" indent="0">
              <a:buNone/>
            </a:pPr>
            <a:r>
              <a:rPr lang="en-US" dirty="0"/>
              <a:t>– Supports the use of variables</a:t>
            </a:r>
          </a:p>
          <a:p>
            <a:pPr marL="0" indent="0">
              <a:buNone/>
            </a:pPr>
            <a:r>
              <a:rPr lang="en-US" dirty="0"/>
              <a:t>• Allows us to answer questions through the use of variable binding</a:t>
            </a:r>
          </a:p>
          <a:p>
            <a:pPr marL="0" indent="0">
              <a:buNone/>
            </a:pPr>
            <a:r>
              <a:rPr lang="en-US" dirty="0"/>
              <a:t>– Supports inference</a:t>
            </a:r>
          </a:p>
          <a:p>
            <a:pPr marL="0" indent="0">
              <a:buNone/>
            </a:pPr>
            <a:r>
              <a:rPr lang="en-US" dirty="0"/>
              <a:t>• Allows us to answer questions that go beyond what we know explicitly</a:t>
            </a:r>
          </a:p>
          <a:p>
            <a:pPr marL="0" indent="0">
              <a:buNone/>
            </a:pPr>
            <a:r>
              <a:rPr lang="en-US" dirty="0"/>
              <a:t>– Determine the truth of propositions that do not literally (exactly) present in the KB</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43E3083-85D7-6F76-4B0E-6DEBF55F2A2C}"/>
                  </a:ext>
                </a:extLst>
              </p14:cNvPr>
              <p14:cNvContentPartPr/>
              <p14:nvPr/>
            </p14:nvContentPartPr>
            <p14:xfrm>
              <a:off x="3460680" y="2685960"/>
              <a:ext cx="2889720" cy="997560"/>
            </p14:xfrm>
          </p:contentPart>
        </mc:Choice>
        <mc:Fallback xmlns="">
          <p:pic>
            <p:nvPicPr>
              <p:cNvPr id="4" name="Ink 3">
                <a:extLst>
                  <a:ext uri="{FF2B5EF4-FFF2-40B4-BE49-F238E27FC236}">
                    <a16:creationId xmlns:a16="http://schemas.microsoft.com/office/drawing/2014/main" id="{B43E3083-85D7-6F76-4B0E-6DEBF55F2A2C}"/>
                  </a:ext>
                </a:extLst>
              </p:cNvPr>
              <p:cNvPicPr/>
              <p:nvPr/>
            </p:nvPicPr>
            <p:blipFill>
              <a:blip r:embed="rId3"/>
              <a:stretch>
                <a:fillRect/>
              </a:stretch>
            </p:blipFill>
            <p:spPr>
              <a:xfrm>
                <a:off x="3451320" y="2676600"/>
                <a:ext cx="2908440" cy="1016280"/>
              </a:xfrm>
              <a:prstGeom prst="rect">
                <a:avLst/>
              </a:prstGeom>
            </p:spPr>
          </p:pic>
        </mc:Fallback>
      </mc:AlternateContent>
    </p:spTree>
    <p:extLst>
      <p:ext uri="{BB962C8B-B14F-4D97-AF65-F5344CB8AC3E}">
        <p14:creationId xmlns:p14="http://schemas.microsoft.com/office/powerpoint/2010/main" val="161023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D0E5-1A32-5C2F-F355-6B756FDA05CA}"/>
              </a:ext>
            </a:extLst>
          </p:cNvPr>
          <p:cNvSpPr>
            <a:spLocks noGrp="1"/>
          </p:cNvSpPr>
          <p:nvPr>
            <p:ph type="title"/>
          </p:nvPr>
        </p:nvSpPr>
        <p:spPr/>
        <p:txBody>
          <a:bodyPr/>
          <a:lstStyle/>
          <a:p>
            <a:r>
              <a:rPr lang="en-IN" dirty="0"/>
              <a:t>Elements of FOPC</a:t>
            </a:r>
          </a:p>
        </p:txBody>
      </p:sp>
      <p:sp>
        <p:nvSpPr>
          <p:cNvPr id="3" name="Content Placeholder 2">
            <a:extLst>
              <a:ext uri="{FF2B5EF4-FFF2-40B4-BE49-F238E27FC236}">
                <a16:creationId xmlns:a16="http://schemas.microsoft.com/office/drawing/2014/main" id="{0362F494-B158-3B83-F746-2E789226DF75}"/>
              </a:ext>
            </a:extLst>
          </p:cNvPr>
          <p:cNvSpPr>
            <a:spLocks noGrp="1"/>
          </p:cNvSpPr>
          <p:nvPr>
            <p:ph idx="1"/>
          </p:nvPr>
        </p:nvSpPr>
        <p:spPr/>
        <p:txBody>
          <a:bodyPr>
            <a:normAutofit/>
          </a:bodyPr>
          <a:lstStyle/>
          <a:p>
            <a:r>
              <a:rPr lang="en-US" dirty="0"/>
              <a:t>Terms: the device for representing objects</a:t>
            </a:r>
          </a:p>
          <a:p>
            <a:pPr marL="0" indent="0">
              <a:buNone/>
            </a:pPr>
            <a:r>
              <a:rPr lang="en-US" dirty="0"/>
              <a:t>– Variables</a:t>
            </a:r>
          </a:p>
          <a:p>
            <a:pPr marL="0" indent="0">
              <a:buNone/>
            </a:pPr>
            <a:r>
              <a:rPr lang="en-US" dirty="0"/>
              <a:t>• Make assertions and draw references about objects without having to make reference to any particular named object (anonymous objects)</a:t>
            </a:r>
          </a:p>
          <a:p>
            <a:pPr marL="0" indent="0">
              <a:buNone/>
            </a:pPr>
            <a:r>
              <a:rPr lang="en-US" dirty="0"/>
              <a:t>• Depicted as single lower-case letters</a:t>
            </a:r>
          </a:p>
          <a:p>
            <a:pPr marL="0" indent="0">
              <a:buNone/>
            </a:pPr>
            <a:r>
              <a:rPr lang="en-US" dirty="0"/>
              <a:t>– Constants</a:t>
            </a:r>
          </a:p>
          <a:p>
            <a:pPr marL="0" indent="0">
              <a:buNone/>
            </a:pPr>
            <a:r>
              <a:rPr lang="en-US" dirty="0"/>
              <a:t>• Refer to specific objects in the world being described</a:t>
            </a:r>
          </a:p>
          <a:p>
            <a:pPr marL="0" indent="0">
              <a:buNone/>
            </a:pPr>
            <a:r>
              <a:rPr lang="en-US" dirty="0"/>
              <a:t>• Depicted as single capitalized letters or single capitalized words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FC3883-41FF-1C71-0D45-CD81B8709903}"/>
                  </a:ext>
                </a:extLst>
              </p14:cNvPr>
              <p14:cNvContentPartPr/>
              <p14:nvPr/>
            </p14:nvContentPartPr>
            <p14:xfrm>
              <a:off x="1225440" y="2241720"/>
              <a:ext cx="9042840" cy="3524400"/>
            </p14:xfrm>
          </p:contentPart>
        </mc:Choice>
        <mc:Fallback xmlns="">
          <p:pic>
            <p:nvPicPr>
              <p:cNvPr id="4" name="Ink 3">
                <a:extLst>
                  <a:ext uri="{FF2B5EF4-FFF2-40B4-BE49-F238E27FC236}">
                    <a16:creationId xmlns:a16="http://schemas.microsoft.com/office/drawing/2014/main" id="{BDFC3883-41FF-1C71-0D45-CD81B8709903}"/>
                  </a:ext>
                </a:extLst>
              </p:cNvPr>
              <p:cNvPicPr/>
              <p:nvPr/>
            </p:nvPicPr>
            <p:blipFill>
              <a:blip r:embed="rId3"/>
              <a:stretch>
                <a:fillRect/>
              </a:stretch>
            </p:blipFill>
            <p:spPr>
              <a:xfrm>
                <a:off x="1216080" y="2232360"/>
                <a:ext cx="9061560" cy="3543120"/>
              </a:xfrm>
              <a:prstGeom prst="rect">
                <a:avLst/>
              </a:prstGeom>
            </p:spPr>
          </p:pic>
        </mc:Fallback>
      </mc:AlternateContent>
    </p:spTree>
    <p:extLst>
      <p:ext uri="{BB962C8B-B14F-4D97-AF65-F5344CB8AC3E}">
        <p14:creationId xmlns:p14="http://schemas.microsoft.com/office/powerpoint/2010/main" val="167477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8B4F-6BCE-2CE1-AE04-974F2698905A}"/>
              </a:ext>
            </a:extLst>
          </p:cNvPr>
          <p:cNvSpPr>
            <a:spLocks noGrp="1"/>
          </p:cNvSpPr>
          <p:nvPr>
            <p:ph type="title"/>
          </p:nvPr>
        </p:nvSpPr>
        <p:spPr/>
        <p:txBody>
          <a:bodyPr/>
          <a:lstStyle/>
          <a:p>
            <a:r>
              <a:rPr lang="en-IN" dirty="0"/>
              <a:t>Elements of Semantic Analysis</a:t>
            </a:r>
          </a:p>
        </p:txBody>
      </p:sp>
      <p:sp>
        <p:nvSpPr>
          <p:cNvPr id="3" name="Content Placeholder 2">
            <a:extLst>
              <a:ext uri="{FF2B5EF4-FFF2-40B4-BE49-F238E27FC236}">
                <a16:creationId xmlns:a16="http://schemas.microsoft.com/office/drawing/2014/main" id="{FEA7AD6F-46AD-1FA7-CD66-DC90E48B8701}"/>
              </a:ext>
            </a:extLst>
          </p:cNvPr>
          <p:cNvSpPr>
            <a:spLocks noGrp="1"/>
          </p:cNvSpPr>
          <p:nvPr>
            <p:ph idx="1"/>
          </p:nvPr>
        </p:nvSpPr>
        <p:spPr/>
        <p:txBody>
          <a:bodyPr>
            <a:normAutofit fontScale="62500" lnSpcReduction="20000"/>
          </a:bodyPr>
          <a:lstStyle/>
          <a:p>
            <a:pPr algn="l" fontAlgn="base"/>
            <a:r>
              <a:rPr lang="en-US" b="0" i="0" dirty="0">
                <a:solidFill>
                  <a:srgbClr val="273239"/>
                </a:solidFill>
                <a:effectLst/>
                <a:latin typeface="urw-din"/>
              </a:rPr>
              <a:t>Some of the critical elements of Semantic Analysis that must be scrutinized and taken into account while processing Natural Language are:</a:t>
            </a:r>
          </a:p>
          <a:p>
            <a:pPr algn="l" fontAlgn="base">
              <a:buFont typeface="Arial" panose="020B0604020202020204" pitchFamily="34" charset="0"/>
              <a:buChar char="•"/>
            </a:pPr>
            <a:r>
              <a:rPr lang="en-US" b="1" i="0" dirty="0">
                <a:solidFill>
                  <a:srgbClr val="273239"/>
                </a:solidFill>
                <a:effectLst/>
                <a:latin typeface="urw-din"/>
              </a:rPr>
              <a:t>Hyponymy:</a:t>
            </a:r>
            <a:r>
              <a:rPr lang="en-US" b="0" i="0" dirty="0">
                <a:solidFill>
                  <a:srgbClr val="273239"/>
                </a:solidFill>
                <a:effectLst/>
                <a:latin typeface="urw-din"/>
              </a:rPr>
              <a:t> </a:t>
            </a:r>
            <a:r>
              <a:rPr lang="en-US" b="0" i="0" dirty="0" err="1">
                <a:solidFill>
                  <a:srgbClr val="273239"/>
                </a:solidFill>
                <a:effectLst/>
                <a:latin typeface="urw-din"/>
              </a:rPr>
              <a:t>Hyponymys</a:t>
            </a:r>
            <a:r>
              <a:rPr lang="en-US" b="0" i="0" dirty="0">
                <a:solidFill>
                  <a:srgbClr val="273239"/>
                </a:solidFill>
                <a:effectLst/>
                <a:latin typeface="urw-din"/>
              </a:rPr>
              <a:t> refers to a term that is an instance of a generic term. They can be understood by taking class-object as an analogy. For example: ‘</a:t>
            </a:r>
            <a:r>
              <a:rPr lang="en-US" b="0" i="1" dirty="0">
                <a:solidFill>
                  <a:srgbClr val="273239"/>
                </a:solidFill>
                <a:effectLst/>
                <a:latin typeface="urw-din"/>
              </a:rPr>
              <a:t>Color</a:t>
            </a:r>
            <a:r>
              <a:rPr lang="en-US" b="0" i="0" dirty="0">
                <a:solidFill>
                  <a:srgbClr val="273239"/>
                </a:solidFill>
                <a:effectLst/>
                <a:latin typeface="urw-din"/>
              </a:rPr>
              <a:t>‘ is a hypernymy while ‘</a:t>
            </a:r>
            <a:r>
              <a:rPr lang="en-US" b="0" i="1" dirty="0">
                <a:solidFill>
                  <a:srgbClr val="273239"/>
                </a:solidFill>
                <a:effectLst/>
                <a:latin typeface="urw-din"/>
              </a:rPr>
              <a:t>grey</a:t>
            </a:r>
            <a:r>
              <a:rPr lang="en-US" b="0" i="0" dirty="0">
                <a:solidFill>
                  <a:srgbClr val="273239"/>
                </a:solidFill>
                <a:effectLst/>
                <a:latin typeface="urw-din"/>
              </a:rPr>
              <a:t>‘, ‘</a:t>
            </a:r>
            <a:r>
              <a:rPr lang="en-US" b="0" i="1" dirty="0">
                <a:solidFill>
                  <a:srgbClr val="273239"/>
                </a:solidFill>
                <a:effectLst/>
                <a:latin typeface="urw-din"/>
              </a:rPr>
              <a:t>blue</a:t>
            </a:r>
            <a:r>
              <a:rPr lang="en-US" b="0" i="0" dirty="0">
                <a:solidFill>
                  <a:srgbClr val="273239"/>
                </a:solidFill>
                <a:effectLst/>
                <a:latin typeface="urw-din"/>
              </a:rPr>
              <a:t>‘, ‘</a:t>
            </a:r>
            <a:r>
              <a:rPr lang="en-US" b="0" i="1" dirty="0">
                <a:solidFill>
                  <a:srgbClr val="273239"/>
                </a:solidFill>
                <a:effectLst/>
                <a:latin typeface="urw-din"/>
              </a:rPr>
              <a:t>red</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are its hyponyms.</a:t>
            </a:r>
          </a:p>
          <a:p>
            <a:pPr algn="l" fontAlgn="base">
              <a:buFont typeface="Arial" panose="020B0604020202020204" pitchFamily="34" charset="0"/>
              <a:buChar char="•"/>
            </a:pPr>
            <a:r>
              <a:rPr lang="en-US" b="1" i="0" dirty="0">
                <a:solidFill>
                  <a:srgbClr val="273239"/>
                </a:solidFill>
                <a:effectLst/>
                <a:latin typeface="urw-din"/>
              </a:rPr>
              <a:t>Homonymy:</a:t>
            </a:r>
            <a:r>
              <a:rPr lang="en-US" b="0" i="0" dirty="0">
                <a:solidFill>
                  <a:srgbClr val="273239"/>
                </a:solidFill>
                <a:effectLst/>
                <a:latin typeface="urw-din"/>
              </a:rPr>
              <a:t> Homonymy refers to two or more lexical terms with the same spellings but completely distinct in meaning. For example: ‘</a:t>
            </a:r>
            <a:r>
              <a:rPr lang="en-US" b="0" i="0" dirty="0">
                <a:solidFill>
                  <a:srgbClr val="000000"/>
                </a:solidFill>
                <a:effectLst/>
                <a:latin typeface="Nunito" pitchFamily="2" charset="0"/>
              </a:rPr>
              <a:t>the word “Bat” is a homonymy word because bat can be an implement to hit a ball or bat is a nocturnal flying mammal also.</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Synonymy: </a:t>
            </a:r>
            <a:r>
              <a:rPr lang="en-US" b="0" i="0" dirty="0">
                <a:solidFill>
                  <a:srgbClr val="273239"/>
                </a:solidFill>
                <a:effectLst/>
                <a:latin typeface="urw-din"/>
              </a:rPr>
              <a:t>When two or more lexical terms that might be spelt distinctly have the same or similar meaning, they are called Synonymy. For example: </a:t>
            </a:r>
            <a:r>
              <a:rPr lang="en-US" b="0" i="1" dirty="0">
                <a:solidFill>
                  <a:srgbClr val="273239"/>
                </a:solidFill>
                <a:effectLst/>
                <a:latin typeface="urw-din"/>
              </a:rPr>
              <a:t>(Job, Occupation), (Large, Big), (Stop, Halt).</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Antonymy: </a:t>
            </a:r>
            <a:r>
              <a:rPr lang="en-US" b="0" i="0" dirty="0">
                <a:solidFill>
                  <a:srgbClr val="273239"/>
                </a:solidFill>
                <a:effectLst/>
                <a:latin typeface="urw-din"/>
              </a:rPr>
              <a:t>Antonymy refers to a pair of lexical terms that have contrasting meanings – they are symmetric to a semantic axis. For example: </a:t>
            </a:r>
            <a:r>
              <a:rPr lang="en-US" b="0" i="1" dirty="0">
                <a:solidFill>
                  <a:srgbClr val="273239"/>
                </a:solidFill>
                <a:effectLst/>
                <a:latin typeface="urw-din"/>
              </a:rPr>
              <a:t>(Day, Night), (Hot, Cold), (Large, Small).</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Polysemy:</a:t>
            </a:r>
            <a:r>
              <a:rPr lang="en-US" b="0" i="0" dirty="0">
                <a:solidFill>
                  <a:srgbClr val="273239"/>
                </a:solidFill>
                <a:effectLst/>
                <a:latin typeface="urw-din"/>
              </a:rPr>
              <a:t> Polysemy refers to lexical terms that have the same spelling but multiple closely related meanings. It differs from homonymy because the meanings of the terms need not be closely related in the case of homonymy. For example: ‘</a:t>
            </a:r>
            <a:r>
              <a:rPr lang="en-US" b="0" i="1" dirty="0">
                <a:solidFill>
                  <a:srgbClr val="273239"/>
                </a:solidFill>
                <a:effectLst/>
                <a:latin typeface="urw-din"/>
              </a:rPr>
              <a:t>man</a:t>
            </a:r>
            <a:r>
              <a:rPr lang="en-US" b="0" i="0" dirty="0">
                <a:solidFill>
                  <a:srgbClr val="273239"/>
                </a:solidFill>
                <a:effectLst/>
                <a:latin typeface="urw-din"/>
              </a:rPr>
              <a:t>‘ may mean ‘</a:t>
            </a:r>
            <a:r>
              <a:rPr lang="en-US" b="0" i="1" dirty="0">
                <a:solidFill>
                  <a:srgbClr val="273239"/>
                </a:solidFill>
                <a:effectLst/>
                <a:latin typeface="urw-din"/>
              </a:rPr>
              <a:t>the human species</a:t>
            </a:r>
            <a:r>
              <a:rPr lang="en-US" b="0" i="0" dirty="0">
                <a:solidFill>
                  <a:srgbClr val="273239"/>
                </a:solidFill>
                <a:effectLst/>
                <a:latin typeface="urw-din"/>
              </a:rPr>
              <a:t>‘ or ‘</a:t>
            </a:r>
            <a:r>
              <a:rPr lang="en-US" b="0" i="1" dirty="0">
                <a:solidFill>
                  <a:srgbClr val="273239"/>
                </a:solidFill>
                <a:effectLst/>
                <a:latin typeface="urw-din"/>
              </a:rPr>
              <a:t>a male human</a:t>
            </a:r>
            <a:r>
              <a:rPr lang="en-US" b="0" i="0" dirty="0">
                <a:solidFill>
                  <a:srgbClr val="273239"/>
                </a:solidFill>
                <a:effectLst/>
                <a:latin typeface="urw-din"/>
              </a:rPr>
              <a:t>‘ or ‘</a:t>
            </a:r>
            <a:r>
              <a:rPr lang="en-US" b="0" i="1" dirty="0">
                <a:solidFill>
                  <a:srgbClr val="273239"/>
                </a:solidFill>
                <a:effectLst/>
                <a:latin typeface="urw-din"/>
              </a:rPr>
              <a:t>an adult male human</a:t>
            </a:r>
            <a:r>
              <a:rPr lang="en-US" b="0" i="0" dirty="0">
                <a:solidFill>
                  <a:srgbClr val="273239"/>
                </a:solidFill>
                <a:effectLst/>
                <a:latin typeface="urw-din"/>
              </a:rPr>
              <a:t>‘ – since all these different meanings bear a close association, the lexical term ‘</a:t>
            </a:r>
            <a:r>
              <a:rPr lang="en-US" b="0" i="1" dirty="0">
                <a:solidFill>
                  <a:srgbClr val="273239"/>
                </a:solidFill>
                <a:effectLst/>
                <a:latin typeface="urw-din"/>
              </a:rPr>
              <a:t>man</a:t>
            </a:r>
            <a:r>
              <a:rPr lang="en-US" b="0" i="0" dirty="0">
                <a:solidFill>
                  <a:srgbClr val="273239"/>
                </a:solidFill>
                <a:effectLst/>
                <a:latin typeface="urw-din"/>
              </a:rPr>
              <a:t>‘ is a polysemy.</a:t>
            </a:r>
          </a:p>
          <a:p>
            <a:pPr algn="l" fontAlgn="base">
              <a:buFont typeface="Arial" panose="020B0604020202020204" pitchFamily="34" charset="0"/>
              <a:buChar char="•"/>
            </a:pPr>
            <a:r>
              <a:rPr lang="en-US" b="1" i="0" dirty="0">
                <a:solidFill>
                  <a:srgbClr val="273239"/>
                </a:solidFill>
                <a:effectLst/>
                <a:latin typeface="urw-din"/>
              </a:rPr>
              <a:t>Meronomy: </a:t>
            </a:r>
            <a:r>
              <a:rPr lang="en-US" b="0" i="0" dirty="0">
                <a:solidFill>
                  <a:srgbClr val="273239"/>
                </a:solidFill>
                <a:effectLst/>
                <a:latin typeface="urw-din"/>
              </a:rPr>
              <a:t>Meronomy refers to a relationship wherein one lexical term is a  constituent of some larger entity. For example: ‘</a:t>
            </a:r>
            <a:r>
              <a:rPr lang="en-US" b="0" i="1" dirty="0">
                <a:solidFill>
                  <a:srgbClr val="273239"/>
                </a:solidFill>
                <a:effectLst/>
                <a:latin typeface="urw-din"/>
              </a:rPr>
              <a:t>Wheel</a:t>
            </a:r>
            <a:r>
              <a:rPr lang="en-US" b="0" i="0" dirty="0">
                <a:solidFill>
                  <a:srgbClr val="273239"/>
                </a:solidFill>
                <a:effectLst/>
                <a:latin typeface="urw-din"/>
              </a:rPr>
              <a:t>‘ is a meronym of ‘</a:t>
            </a:r>
            <a:r>
              <a:rPr lang="en-US" b="0" i="1" dirty="0">
                <a:solidFill>
                  <a:srgbClr val="273239"/>
                </a:solidFill>
                <a:effectLst/>
                <a:latin typeface="urw-din"/>
              </a:rPr>
              <a:t>Automobile</a:t>
            </a:r>
            <a:r>
              <a:rPr lang="en-US" b="0" i="0" dirty="0">
                <a:solidFill>
                  <a:srgbClr val="273239"/>
                </a:solidFill>
                <a:effectLst/>
                <a:latin typeface="urw-din"/>
              </a:rPr>
              <a:t>‘</a:t>
            </a:r>
          </a:p>
          <a:p>
            <a:endParaRPr lang="en-IN" dirty="0"/>
          </a:p>
        </p:txBody>
      </p:sp>
    </p:spTree>
    <p:extLst>
      <p:ext uri="{BB962C8B-B14F-4D97-AF65-F5344CB8AC3E}">
        <p14:creationId xmlns:p14="http://schemas.microsoft.com/office/powerpoint/2010/main" val="3563048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E23A-8DD7-4347-FD20-E4220F6B36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AE0DFC-6757-13F0-6D63-8EA647150305}"/>
              </a:ext>
            </a:extLst>
          </p:cNvPr>
          <p:cNvSpPr>
            <a:spLocks noGrp="1"/>
          </p:cNvSpPr>
          <p:nvPr>
            <p:ph idx="1"/>
          </p:nvPr>
        </p:nvSpPr>
        <p:spPr/>
        <p:txBody>
          <a:bodyPr>
            <a:normAutofit fontScale="92500" lnSpcReduction="20000"/>
          </a:bodyPr>
          <a:lstStyle/>
          <a:p>
            <a:r>
              <a:rPr lang="en-US" dirty="0"/>
              <a:t>Terms: (cont.)</a:t>
            </a:r>
          </a:p>
          <a:p>
            <a:pPr marL="0" indent="0">
              <a:buNone/>
            </a:pPr>
            <a:r>
              <a:rPr lang="en-US" dirty="0"/>
              <a:t>– Functions</a:t>
            </a:r>
          </a:p>
          <a:p>
            <a:pPr marL="0" indent="0">
              <a:buNone/>
            </a:pPr>
            <a:r>
              <a:rPr lang="en-US" dirty="0"/>
              <a:t>• Refer to unique objects without having to associate a name constant with them</a:t>
            </a:r>
          </a:p>
          <a:p>
            <a:pPr marL="0" indent="0">
              <a:buNone/>
            </a:pPr>
            <a:r>
              <a:rPr lang="en-US" dirty="0"/>
              <a:t>• Syntactically the same as single predicates</a:t>
            </a:r>
          </a:p>
          <a:p>
            <a:pPr marL="0" indent="0">
              <a:buNone/>
            </a:pPr>
            <a:r>
              <a:rPr lang="en-US" dirty="0"/>
              <a:t>• Predicates:</a:t>
            </a:r>
          </a:p>
          <a:p>
            <a:pPr marL="0" indent="0">
              <a:buNone/>
            </a:pPr>
            <a:r>
              <a:rPr lang="en-US" dirty="0"/>
              <a:t>– Symbols refer to the relations holding among some fixed number of objects in a given domain</a:t>
            </a:r>
          </a:p>
          <a:p>
            <a:pPr marL="0" indent="0">
              <a:buNone/>
            </a:pPr>
            <a:r>
              <a:rPr lang="en-US" dirty="0"/>
              <a:t>– Or symbols refer to the properties of a single object</a:t>
            </a:r>
          </a:p>
          <a:p>
            <a:pPr marL="0" indent="0">
              <a:buNone/>
            </a:pPr>
            <a:r>
              <a:rPr lang="en-US" dirty="0"/>
              <a:t>• Encode the category membership</a:t>
            </a:r>
          </a:p>
          <a:p>
            <a:pPr marL="0" indent="0">
              <a:buNone/>
            </a:pPr>
            <a:r>
              <a:rPr lang="en-US" dirty="0"/>
              <a:t>– The arguments to a predicates must be terms, not other predicates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A59309C-F3D6-19D5-9E01-1CFC6234DFAB}"/>
                  </a:ext>
                </a:extLst>
              </p14:cNvPr>
              <p14:cNvContentPartPr/>
              <p14:nvPr/>
            </p14:nvContentPartPr>
            <p14:xfrm>
              <a:off x="1378080" y="2584440"/>
              <a:ext cx="5315040" cy="1486440"/>
            </p14:xfrm>
          </p:contentPart>
        </mc:Choice>
        <mc:Fallback xmlns="">
          <p:pic>
            <p:nvPicPr>
              <p:cNvPr id="4" name="Ink 3">
                <a:extLst>
                  <a:ext uri="{FF2B5EF4-FFF2-40B4-BE49-F238E27FC236}">
                    <a16:creationId xmlns:a16="http://schemas.microsoft.com/office/drawing/2014/main" id="{2A59309C-F3D6-19D5-9E01-1CFC6234DFAB}"/>
                  </a:ext>
                </a:extLst>
              </p:cNvPr>
              <p:cNvPicPr/>
              <p:nvPr/>
            </p:nvPicPr>
            <p:blipFill>
              <a:blip r:embed="rId3"/>
              <a:stretch>
                <a:fillRect/>
              </a:stretch>
            </p:blipFill>
            <p:spPr>
              <a:xfrm>
                <a:off x="1368720" y="2575080"/>
                <a:ext cx="5333760" cy="1505160"/>
              </a:xfrm>
              <a:prstGeom prst="rect">
                <a:avLst/>
              </a:prstGeom>
            </p:spPr>
          </p:pic>
        </mc:Fallback>
      </mc:AlternateContent>
    </p:spTree>
    <p:extLst>
      <p:ext uri="{BB962C8B-B14F-4D97-AF65-F5344CB8AC3E}">
        <p14:creationId xmlns:p14="http://schemas.microsoft.com/office/powerpoint/2010/main" val="2833281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49D3-4B3B-C31A-1101-3C6B815A6D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6A85C9-0C2D-F081-FA03-19822DD3C411}"/>
              </a:ext>
            </a:extLst>
          </p:cNvPr>
          <p:cNvPicPr>
            <a:picLocks noGrp="1" noChangeAspect="1"/>
          </p:cNvPicPr>
          <p:nvPr>
            <p:ph idx="1"/>
          </p:nvPr>
        </p:nvPicPr>
        <p:blipFill>
          <a:blip r:embed="rId2"/>
          <a:stretch>
            <a:fillRect/>
          </a:stretch>
        </p:blipFill>
        <p:spPr>
          <a:xfrm>
            <a:off x="2815328" y="1825625"/>
            <a:ext cx="6561343" cy="4351338"/>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ED33CD3-5262-9A4C-F0E1-EC4EFD6452A9}"/>
                  </a:ext>
                </a:extLst>
              </p14:cNvPr>
              <p14:cNvContentPartPr/>
              <p14:nvPr/>
            </p14:nvContentPartPr>
            <p14:xfrm>
              <a:off x="4896000" y="2781360"/>
              <a:ext cx="2445120" cy="3353040"/>
            </p14:xfrm>
          </p:contentPart>
        </mc:Choice>
        <mc:Fallback xmlns="">
          <p:pic>
            <p:nvPicPr>
              <p:cNvPr id="3" name="Ink 2">
                <a:extLst>
                  <a:ext uri="{FF2B5EF4-FFF2-40B4-BE49-F238E27FC236}">
                    <a16:creationId xmlns:a16="http://schemas.microsoft.com/office/drawing/2014/main" id="{BED33CD3-5262-9A4C-F0E1-EC4EFD6452A9}"/>
                  </a:ext>
                </a:extLst>
              </p:cNvPr>
              <p:cNvPicPr/>
              <p:nvPr/>
            </p:nvPicPr>
            <p:blipFill>
              <a:blip r:embed="rId4"/>
              <a:stretch>
                <a:fillRect/>
              </a:stretch>
            </p:blipFill>
            <p:spPr>
              <a:xfrm>
                <a:off x="4886640" y="2772000"/>
                <a:ext cx="2463840" cy="3371760"/>
              </a:xfrm>
              <a:prstGeom prst="rect">
                <a:avLst/>
              </a:prstGeom>
            </p:spPr>
          </p:pic>
        </mc:Fallback>
      </mc:AlternateContent>
    </p:spTree>
    <p:extLst>
      <p:ext uri="{BB962C8B-B14F-4D97-AF65-F5344CB8AC3E}">
        <p14:creationId xmlns:p14="http://schemas.microsoft.com/office/powerpoint/2010/main" val="4132195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36F3-8192-A469-3AB8-0DC9F8DEE67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4CA62BB-E2B4-5100-D3A0-CC8897A846E5}"/>
              </a:ext>
            </a:extLst>
          </p:cNvPr>
          <p:cNvPicPr>
            <a:picLocks noGrp="1" noChangeAspect="1"/>
          </p:cNvPicPr>
          <p:nvPr>
            <p:ph idx="1"/>
          </p:nvPr>
        </p:nvPicPr>
        <p:blipFill>
          <a:blip r:embed="rId2"/>
          <a:stretch>
            <a:fillRect/>
          </a:stretch>
        </p:blipFill>
        <p:spPr>
          <a:xfrm>
            <a:off x="2710896" y="1825625"/>
            <a:ext cx="6770208" cy="4351338"/>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4B121B2-72FF-65D5-47BE-CFCFF5B31C1E}"/>
                  </a:ext>
                </a:extLst>
              </p14:cNvPr>
              <p14:cNvContentPartPr/>
              <p14:nvPr/>
            </p14:nvContentPartPr>
            <p14:xfrm>
              <a:off x="3638520" y="5727600"/>
              <a:ext cx="5505840" cy="819720"/>
            </p14:xfrm>
          </p:contentPart>
        </mc:Choice>
        <mc:Fallback xmlns="">
          <p:pic>
            <p:nvPicPr>
              <p:cNvPr id="3" name="Ink 2">
                <a:extLst>
                  <a:ext uri="{FF2B5EF4-FFF2-40B4-BE49-F238E27FC236}">
                    <a16:creationId xmlns:a16="http://schemas.microsoft.com/office/drawing/2014/main" id="{B4B121B2-72FF-65D5-47BE-CFCFF5B31C1E}"/>
                  </a:ext>
                </a:extLst>
              </p:cNvPr>
              <p:cNvPicPr/>
              <p:nvPr/>
            </p:nvPicPr>
            <p:blipFill>
              <a:blip r:embed="rId4"/>
              <a:stretch>
                <a:fillRect/>
              </a:stretch>
            </p:blipFill>
            <p:spPr>
              <a:xfrm>
                <a:off x="3629160" y="5718240"/>
                <a:ext cx="5524560" cy="838440"/>
              </a:xfrm>
              <a:prstGeom prst="rect">
                <a:avLst/>
              </a:prstGeom>
            </p:spPr>
          </p:pic>
        </mc:Fallback>
      </mc:AlternateContent>
    </p:spTree>
    <p:extLst>
      <p:ext uri="{BB962C8B-B14F-4D97-AF65-F5344CB8AC3E}">
        <p14:creationId xmlns:p14="http://schemas.microsoft.com/office/powerpoint/2010/main" val="227181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1971-DE8E-239E-7446-DD5101CBC26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34860F9-93C1-B975-BC97-F2712EC5070B}"/>
              </a:ext>
            </a:extLst>
          </p:cNvPr>
          <p:cNvPicPr>
            <a:picLocks noGrp="1" noChangeAspect="1"/>
          </p:cNvPicPr>
          <p:nvPr>
            <p:ph idx="1"/>
          </p:nvPr>
        </p:nvPicPr>
        <p:blipFill>
          <a:blip r:embed="rId2"/>
          <a:stretch>
            <a:fillRect/>
          </a:stretch>
        </p:blipFill>
        <p:spPr>
          <a:xfrm>
            <a:off x="2704061" y="1825625"/>
            <a:ext cx="6783878" cy="4351338"/>
          </a:xfrm>
        </p:spPr>
      </p:pic>
    </p:spTree>
    <p:extLst>
      <p:ext uri="{BB962C8B-B14F-4D97-AF65-F5344CB8AC3E}">
        <p14:creationId xmlns:p14="http://schemas.microsoft.com/office/powerpoint/2010/main" val="140908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6841-FFFF-05CF-6638-A7026131F80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8FE1E14-31E8-B87D-9697-ECC537A1827B}"/>
              </a:ext>
            </a:extLst>
          </p:cNvPr>
          <p:cNvPicPr>
            <a:picLocks noGrp="1" noChangeAspect="1"/>
          </p:cNvPicPr>
          <p:nvPr>
            <p:ph idx="1"/>
          </p:nvPr>
        </p:nvPicPr>
        <p:blipFill>
          <a:blip r:embed="rId2"/>
          <a:stretch>
            <a:fillRect/>
          </a:stretch>
        </p:blipFill>
        <p:spPr>
          <a:xfrm>
            <a:off x="963561" y="855406"/>
            <a:ext cx="10078065" cy="5321557"/>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55209B8-2D04-15E4-2D1C-4B29F1A4AE47}"/>
                  </a:ext>
                </a:extLst>
              </p14:cNvPr>
              <p14:cNvContentPartPr/>
              <p14:nvPr/>
            </p14:nvContentPartPr>
            <p14:xfrm>
              <a:off x="5276880" y="1206360"/>
              <a:ext cx="1968840" cy="146520"/>
            </p14:xfrm>
          </p:contentPart>
        </mc:Choice>
        <mc:Fallback xmlns="">
          <p:pic>
            <p:nvPicPr>
              <p:cNvPr id="3" name="Ink 2">
                <a:extLst>
                  <a:ext uri="{FF2B5EF4-FFF2-40B4-BE49-F238E27FC236}">
                    <a16:creationId xmlns:a16="http://schemas.microsoft.com/office/drawing/2014/main" id="{255209B8-2D04-15E4-2D1C-4B29F1A4AE47}"/>
                  </a:ext>
                </a:extLst>
              </p:cNvPr>
              <p:cNvPicPr/>
              <p:nvPr/>
            </p:nvPicPr>
            <p:blipFill>
              <a:blip r:embed="rId4"/>
              <a:stretch>
                <a:fillRect/>
              </a:stretch>
            </p:blipFill>
            <p:spPr>
              <a:xfrm>
                <a:off x="5267520" y="1197000"/>
                <a:ext cx="1987560" cy="165240"/>
              </a:xfrm>
              <a:prstGeom prst="rect">
                <a:avLst/>
              </a:prstGeom>
            </p:spPr>
          </p:pic>
        </mc:Fallback>
      </mc:AlternateContent>
    </p:spTree>
    <p:extLst>
      <p:ext uri="{BB962C8B-B14F-4D97-AF65-F5344CB8AC3E}">
        <p14:creationId xmlns:p14="http://schemas.microsoft.com/office/powerpoint/2010/main" val="2324050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E4E5-32DC-CCF9-A9BD-5B3A90ABC9A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D5231FE-8ABA-0634-CE57-A4AFC9815137}"/>
              </a:ext>
            </a:extLst>
          </p:cNvPr>
          <p:cNvPicPr>
            <a:picLocks noGrp="1" noChangeAspect="1"/>
          </p:cNvPicPr>
          <p:nvPr>
            <p:ph idx="1"/>
          </p:nvPr>
        </p:nvPicPr>
        <p:blipFill>
          <a:blip r:embed="rId2"/>
          <a:stretch>
            <a:fillRect/>
          </a:stretch>
        </p:blipFill>
        <p:spPr>
          <a:xfrm>
            <a:off x="2159421" y="1825625"/>
            <a:ext cx="7873157" cy="4351338"/>
          </a:xfrm>
        </p:spPr>
      </p:pic>
    </p:spTree>
    <p:extLst>
      <p:ext uri="{BB962C8B-B14F-4D97-AF65-F5344CB8AC3E}">
        <p14:creationId xmlns:p14="http://schemas.microsoft.com/office/powerpoint/2010/main" val="1507899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D23F-E28B-6FFA-DC46-378047A184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A9957FB-D580-0714-414E-0CDC37B1809D}"/>
              </a:ext>
            </a:extLst>
          </p:cNvPr>
          <p:cNvPicPr>
            <a:picLocks noGrp="1" noChangeAspect="1"/>
          </p:cNvPicPr>
          <p:nvPr>
            <p:ph idx="1"/>
          </p:nvPr>
        </p:nvPicPr>
        <p:blipFill>
          <a:blip r:embed="rId2"/>
          <a:stretch>
            <a:fillRect/>
          </a:stretch>
        </p:blipFill>
        <p:spPr>
          <a:xfrm>
            <a:off x="2320413" y="1825625"/>
            <a:ext cx="7053341" cy="4351338"/>
          </a:xfrm>
        </p:spPr>
      </p:pic>
    </p:spTree>
    <p:extLst>
      <p:ext uri="{BB962C8B-B14F-4D97-AF65-F5344CB8AC3E}">
        <p14:creationId xmlns:p14="http://schemas.microsoft.com/office/powerpoint/2010/main" val="609913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0A55-CFA2-2001-5BFC-342A7DA87C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6DFFC5-76BA-403B-C1AA-F42E2EB5D51F}"/>
              </a:ext>
            </a:extLst>
          </p:cNvPr>
          <p:cNvPicPr>
            <a:picLocks noGrp="1" noChangeAspect="1"/>
          </p:cNvPicPr>
          <p:nvPr>
            <p:ph idx="1"/>
          </p:nvPr>
        </p:nvPicPr>
        <p:blipFill>
          <a:blip r:embed="rId2"/>
          <a:stretch>
            <a:fillRect/>
          </a:stretch>
        </p:blipFill>
        <p:spPr>
          <a:xfrm>
            <a:off x="2745220" y="1825625"/>
            <a:ext cx="6701559" cy="4351338"/>
          </a:xfrm>
        </p:spPr>
      </p:pic>
    </p:spTree>
    <p:extLst>
      <p:ext uri="{BB962C8B-B14F-4D97-AF65-F5344CB8AC3E}">
        <p14:creationId xmlns:p14="http://schemas.microsoft.com/office/powerpoint/2010/main" val="1805817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865C-EA7D-B30E-C151-12AD85F307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36DBBB4-1710-DAD7-1F2E-22D0D0FDED93}"/>
              </a:ext>
            </a:extLst>
          </p:cNvPr>
          <p:cNvPicPr>
            <a:picLocks noGrp="1" noChangeAspect="1"/>
          </p:cNvPicPr>
          <p:nvPr>
            <p:ph idx="1"/>
          </p:nvPr>
        </p:nvPicPr>
        <p:blipFill>
          <a:blip r:embed="rId2"/>
          <a:stretch>
            <a:fillRect/>
          </a:stretch>
        </p:blipFill>
        <p:spPr>
          <a:xfrm>
            <a:off x="2205653" y="2267594"/>
            <a:ext cx="7780694" cy="3467400"/>
          </a:xfrm>
        </p:spPr>
      </p:pic>
    </p:spTree>
    <p:extLst>
      <p:ext uri="{BB962C8B-B14F-4D97-AF65-F5344CB8AC3E}">
        <p14:creationId xmlns:p14="http://schemas.microsoft.com/office/powerpoint/2010/main" val="1294881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D711-CB83-662B-9731-608BD240EE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A266F5-53A4-3D5E-488D-D2400F16560E}"/>
              </a:ext>
            </a:extLst>
          </p:cNvPr>
          <p:cNvSpPr>
            <a:spLocks noGrp="1"/>
          </p:cNvSpPr>
          <p:nvPr>
            <p:ph idx="1"/>
          </p:nvPr>
        </p:nvSpPr>
        <p:spPr/>
        <p:txBody>
          <a:bodyPr/>
          <a:lstStyle/>
          <a:p>
            <a:r>
              <a:rPr lang="en-US" dirty="0"/>
              <a:t>Several issues should be considered in meaning representation of a few important topics</a:t>
            </a:r>
          </a:p>
          <a:p>
            <a:pPr marL="0" indent="0">
              <a:buNone/>
            </a:pPr>
            <a:r>
              <a:rPr lang="en-US" dirty="0"/>
              <a:t>– Categories</a:t>
            </a:r>
          </a:p>
          <a:p>
            <a:pPr marL="0" indent="0">
              <a:buNone/>
            </a:pPr>
            <a:r>
              <a:rPr lang="en-US" dirty="0"/>
              <a:t>– Events</a:t>
            </a:r>
          </a:p>
          <a:p>
            <a:pPr marL="0" indent="0">
              <a:buNone/>
            </a:pPr>
            <a:r>
              <a:rPr lang="en-US" dirty="0"/>
              <a:t>– Time</a:t>
            </a:r>
          </a:p>
          <a:p>
            <a:pPr marL="0" indent="0">
              <a:buNone/>
            </a:pPr>
            <a:r>
              <a:rPr lang="en-US" dirty="0"/>
              <a:t>– Aspect</a:t>
            </a:r>
          </a:p>
          <a:p>
            <a:pPr marL="0" indent="0">
              <a:buNone/>
            </a:pPr>
            <a:r>
              <a:rPr lang="en-US" dirty="0"/>
              <a:t>– Beliefs</a:t>
            </a:r>
            <a:endParaRPr lang="en-IN" dirty="0"/>
          </a:p>
        </p:txBody>
      </p:sp>
    </p:spTree>
    <p:extLst>
      <p:ext uri="{BB962C8B-B14F-4D97-AF65-F5344CB8AC3E}">
        <p14:creationId xmlns:p14="http://schemas.microsoft.com/office/powerpoint/2010/main" val="279624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5F8B-E0FD-0E48-E35B-9DBD6F493FD5}"/>
              </a:ext>
            </a:extLst>
          </p:cNvPr>
          <p:cNvSpPr>
            <a:spLocks noGrp="1"/>
          </p:cNvSpPr>
          <p:nvPr>
            <p:ph type="title"/>
          </p:nvPr>
        </p:nvSpPr>
        <p:spPr/>
        <p:txBody>
          <a:bodyPr/>
          <a:lstStyle/>
          <a:p>
            <a:r>
              <a:rPr lang="en-IN" dirty="0"/>
              <a:t>Meaning representation</a:t>
            </a:r>
          </a:p>
        </p:txBody>
      </p:sp>
      <p:sp>
        <p:nvSpPr>
          <p:cNvPr id="3" name="Content Placeholder 2">
            <a:extLst>
              <a:ext uri="{FF2B5EF4-FFF2-40B4-BE49-F238E27FC236}">
                <a16:creationId xmlns:a16="http://schemas.microsoft.com/office/drawing/2014/main" id="{79FF81E6-2C2A-DBC7-04F8-562A55EC9026}"/>
              </a:ext>
            </a:extLst>
          </p:cNvPr>
          <p:cNvSpPr>
            <a:spLocks noGrp="1"/>
          </p:cNvSpPr>
          <p:nvPr>
            <p:ph idx="1"/>
          </p:nvPr>
        </p:nvSpPr>
        <p:spPr/>
        <p:txBody>
          <a:bodyPr/>
          <a:lstStyle/>
          <a:p>
            <a:r>
              <a:rPr lang="en-US" b="0" i="0" dirty="0">
                <a:solidFill>
                  <a:srgbClr val="273239"/>
                </a:solidFill>
                <a:effectLst/>
                <a:latin typeface="urw-din"/>
              </a:rPr>
              <a:t>While, as humans, it is pretty simple for us to understand the meaning of textual information, it is not so in the case of machines. Thus, machines tend to represent the text in specific formats in order to interpret its meaning. This formal structure that is used to understand the meaning of a text is called meaning representation.</a:t>
            </a:r>
            <a:endParaRPr lang="en-IN" dirty="0"/>
          </a:p>
          <a:p>
            <a:endParaRPr lang="en-IN" dirty="0"/>
          </a:p>
        </p:txBody>
      </p:sp>
    </p:spTree>
    <p:extLst>
      <p:ext uri="{BB962C8B-B14F-4D97-AF65-F5344CB8AC3E}">
        <p14:creationId xmlns:p14="http://schemas.microsoft.com/office/powerpoint/2010/main" val="2275239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5E66-DCB6-6510-0E45-CEFD829570C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E75248D-0B3A-BE62-6C63-256696AB7910}"/>
              </a:ext>
            </a:extLst>
          </p:cNvPr>
          <p:cNvPicPr>
            <a:picLocks noGrp="1" noChangeAspect="1"/>
          </p:cNvPicPr>
          <p:nvPr>
            <p:ph idx="1"/>
          </p:nvPr>
        </p:nvPicPr>
        <p:blipFill>
          <a:blip r:embed="rId2"/>
          <a:stretch>
            <a:fillRect/>
          </a:stretch>
        </p:blipFill>
        <p:spPr>
          <a:xfrm>
            <a:off x="1296955" y="1866123"/>
            <a:ext cx="9479902" cy="4851918"/>
          </a:xfrm>
          <a:prstGeom prst="rect">
            <a:avLst/>
          </a:prstGeom>
        </p:spPr>
      </p:pic>
    </p:spTree>
    <p:extLst>
      <p:ext uri="{BB962C8B-B14F-4D97-AF65-F5344CB8AC3E}">
        <p14:creationId xmlns:p14="http://schemas.microsoft.com/office/powerpoint/2010/main" val="2939483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EEA1-A073-A7CA-A313-68BB2718629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BAC34D-4A8E-D0DE-8149-338C99913935}"/>
              </a:ext>
            </a:extLst>
          </p:cNvPr>
          <p:cNvPicPr>
            <a:picLocks noGrp="1" noChangeAspect="1"/>
          </p:cNvPicPr>
          <p:nvPr>
            <p:ph idx="1"/>
          </p:nvPr>
        </p:nvPicPr>
        <p:blipFill>
          <a:blip r:embed="rId2"/>
          <a:stretch>
            <a:fillRect/>
          </a:stretch>
        </p:blipFill>
        <p:spPr>
          <a:xfrm>
            <a:off x="3027822" y="1825625"/>
            <a:ext cx="6136356" cy="4351338"/>
          </a:xfrm>
        </p:spPr>
      </p:pic>
    </p:spTree>
    <p:extLst>
      <p:ext uri="{BB962C8B-B14F-4D97-AF65-F5344CB8AC3E}">
        <p14:creationId xmlns:p14="http://schemas.microsoft.com/office/powerpoint/2010/main" val="1377080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B80A-7D08-862B-2EB2-4802A2ED80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9FB1A0-47ED-8F96-140E-E208991945CA}"/>
              </a:ext>
            </a:extLst>
          </p:cNvPr>
          <p:cNvSpPr>
            <a:spLocks noGrp="1"/>
          </p:cNvSpPr>
          <p:nvPr>
            <p:ph idx="1"/>
          </p:nvPr>
        </p:nvSpPr>
        <p:spPr/>
        <p:txBody>
          <a:bodyPr>
            <a:normAutofit/>
          </a:bodyPr>
          <a:lstStyle/>
          <a:p>
            <a:r>
              <a:rPr lang="en-US" dirty="0"/>
              <a:t>Solution is to make each category an object.</a:t>
            </a:r>
          </a:p>
          <a:p>
            <a:pPr marL="0" indent="0">
              <a:buNone/>
            </a:pPr>
            <a:r>
              <a:rPr lang="en-US" dirty="0"/>
              <a:t>– This technique is know as reification.</a:t>
            </a:r>
          </a:p>
          <a:p>
            <a:pPr marL="0" indent="0">
              <a:buNone/>
            </a:pPr>
            <a:r>
              <a:rPr lang="en-US" dirty="0"/>
              <a:t>• Thus we can define relations between objects and categories and relations between categories.</a:t>
            </a:r>
          </a:p>
          <a:p>
            <a:pPr marL="0" indent="0">
              <a:buNone/>
            </a:pPr>
            <a:r>
              <a:rPr lang="en-US" dirty="0"/>
              <a:t>• Membership relation ISA between objects and categories.</a:t>
            </a:r>
          </a:p>
          <a:p>
            <a:r>
              <a:rPr lang="en-US" dirty="0"/>
              <a:t>ISA(</a:t>
            </a:r>
            <a:r>
              <a:rPr lang="en-US" dirty="0" err="1"/>
              <a:t>Kirac,VegetarianRestraunt</a:t>
            </a:r>
            <a:r>
              <a:rPr lang="en-US" dirty="0"/>
              <a:t>)</a:t>
            </a:r>
          </a:p>
          <a:p>
            <a:pPr marL="0" indent="0">
              <a:buNone/>
            </a:pPr>
            <a:endParaRPr lang="en-IN" dirty="0"/>
          </a:p>
        </p:txBody>
      </p:sp>
    </p:spTree>
    <p:extLst>
      <p:ext uri="{BB962C8B-B14F-4D97-AF65-F5344CB8AC3E}">
        <p14:creationId xmlns:p14="http://schemas.microsoft.com/office/powerpoint/2010/main" val="478444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D560-C19D-0D59-CD5E-E4987650F014}"/>
              </a:ext>
            </a:extLst>
          </p:cNvPr>
          <p:cNvSpPr>
            <a:spLocks noGrp="1"/>
          </p:cNvSpPr>
          <p:nvPr>
            <p:ph type="title"/>
          </p:nvPr>
        </p:nvSpPr>
        <p:spPr/>
        <p:txBody>
          <a:bodyPr/>
          <a:lstStyle/>
          <a:p>
            <a:r>
              <a:rPr lang="en-IN" dirty="0"/>
              <a:t>Events</a:t>
            </a:r>
          </a:p>
        </p:txBody>
      </p:sp>
      <p:sp>
        <p:nvSpPr>
          <p:cNvPr id="3" name="Content Placeholder 2">
            <a:extLst>
              <a:ext uri="{FF2B5EF4-FFF2-40B4-BE49-F238E27FC236}">
                <a16:creationId xmlns:a16="http://schemas.microsoft.com/office/drawing/2014/main" id="{F618D7AF-9BC7-3F01-3BEC-46CCF84DE657}"/>
              </a:ext>
            </a:extLst>
          </p:cNvPr>
          <p:cNvSpPr>
            <a:spLocks noGrp="1"/>
          </p:cNvSpPr>
          <p:nvPr>
            <p:ph idx="1"/>
          </p:nvPr>
        </p:nvSpPr>
        <p:spPr/>
        <p:txBody>
          <a:bodyPr/>
          <a:lstStyle/>
          <a:p>
            <a:pPr algn="just"/>
            <a:r>
              <a:rPr lang="en-US" dirty="0"/>
              <a:t>Much of the semantics that we wish to capture consists of representations of states and events. States are conditions, or properties, that remain unchanged over an extended period of time, and events denote changes in some state of affairs. The representation of both states and events may involve a host of participants, props, times and locations</a:t>
            </a:r>
            <a:endParaRPr lang="en-IN" dirty="0"/>
          </a:p>
        </p:txBody>
      </p:sp>
    </p:spTree>
    <p:extLst>
      <p:ext uri="{BB962C8B-B14F-4D97-AF65-F5344CB8AC3E}">
        <p14:creationId xmlns:p14="http://schemas.microsoft.com/office/powerpoint/2010/main" val="944495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6212-1DB2-EB0F-EC07-61D324BFCC39}"/>
              </a:ext>
            </a:extLst>
          </p:cNvPr>
          <p:cNvSpPr>
            <a:spLocks noGrp="1"/>
          </p:cNvSpPr>
          <p:nvPr>
            <p:ph type="title"/>
          </p:nvPr>
        </p:nvSpPr>
        <p:spPr/>
        <p:txBody>
          <a:bodyPr/>
          <a:lstStyle/>
          <a:p>
            <a:r>
              <a:rPr lang="en-IN" dirty="0"/>
              <a:t>Representations of Events</a:t>
            </a:r>
          </a:p>
        </p:txBody>
      </p:sp>
      <p:sp>
        <p:nvSpPr>
          <p:cNvPr id="3" name="Content Placeholder 2">
            <a:extLst>
              <a:ext uri="{FF2B5EF4-FFF2-40B4-BE49-F238E27FC236}">
                <a16:creationId xmlns:a16="http://schemas.microsoft.com/office/drawing/2014/main" id="{B43E7D07-49C6-BA6D-828A-81659AC33EF9}"/>
              </a:ext>
            </a:extLst>
          </p:cNvPr>
          <p:cNvSpPr>
            <a:spLocks noGrp="1"/>
          </p:cNvSpPr>
          <p:nvPr>
            <p:ph idx="1"/>
          </p:nvPr>
        </p:nvSpPr>
        <p:spPr/>
        <p:txBody>
          <a:bodyPr>
            <a:normAutofit fontScale="62500" lnSpcReduction="20000"/>
          </a:bodyPr>
          <a:lstStyle/>
          <a:p>
            <a:r>
              <a:rPr lang="en-IN" dirty="0"/>
              <a:t>The simplest approach to predicate-argument representation of a verb is to have the same number of</a:t>
            </a:r>
          </a:p>
          <a:p>
            <a:pPr marL="0" indent="0">
              <a:buNone/>
            </a:pPr>
            <a:r>
              <a:rPr lang="en-IN" dirty="0"/>
              <a:t>    arguments present in that verb’s subcategorization frame.</a:t>
            </a:r>
          </a:p>
          <a:p>
            <a:pPr marL="0" indent="0">
              <a:buNone/>
            </a:pPr>
            <a:r>
              <a:rPr lang="en-IN" dirty="0"/>
              <a:t>• But this simple approach may cause some difficulties:</a:t>
            </a:r>
          </a:p>
          <a:p>
            <a:pPr marL="0" indent="0">
              <a:buNone/>
            </a:pPr>
            <a:r>
              <a:rPr lang="en-IN" dirty="0"/>
              <a:t>– determining correct number of arguments.</a:t>
            </a:r>
          </a:p>
          <a:p>
            <a:pPr marL="0" indent="0">
              <a:buNone/>
            </a:pPr>
            <a:r>
              <a:rPr lang="en-IN" dirty="0"/>
              <a:t>– Ensuring soundness and completeness</a:t>
            </a:r>
          </a:p>
          <a:p>
            <a:pPr marL="0" indent="0">
              <a:buNone/>
            </a:pPr>
            <a:r>
              <a:rPr lang="en-IN" dirty="0"/>
              <a:t>• Example:</a:t>
            </a:r>
          </a:p>
          <a:p>
            <a:r>
              <a:rPr lang="en-IN" dirty="0"/>
              <a:t>I ate.                                                                                                        Eating1(Speaker)</a:t>
            </a:r>
          </a:p>
          <a:p>
            <a:r>
              <a:rPr lang="en-IN" dirty="0"/>
              <a:t>I ate a turkey sandwich                                                                        Eating2(</a:t>
            </a:r>
            <a:r>
              <a:rPr lang="en-IN" dirty="0" err="1"/>
              <a:t>Speaker,TurkeySandwich</a:t>
            </a:r>
            <a:r>
              <a:rPr lang="en-IN" dirty="0"/>
              <a:t>)</a:t>
            </a:r>
          </a:p>
          <a:p>
            <a:r>
              <a:rPr lang="en-IN" dirty="0"/>
              <a:t>I ate a turkey sandwich at my desk.                                                   Eating3(</a:t>
            </a:r>
            <a:r>
              <a:rPr lang="en-IN" dirty="0" err="1"/>
              <a:t>Speaker,TurkeySandwich,Desk</a:t>
            </a:r>
            <a:r>
              <a:rPr lang="en-IN" dirty="0"/>
              <a:t>)</a:t>
            </a:r>
          </a:p>
          <a:p>
            <a:r>
              <a:rPr lang="en-IN" dirty="0"/>
              <a:t>I ate at my desk.                                                                                    Eating4(</a:t>
            </a:r>
            <a:r>
              <a:rPr lang="en-IN" dirty="0" err="1"/>
              <a:t>Speaker,Desk</a:t>
            </a:r>
            <a:r>
              <a:rPr lang="en-IN" dirty="0"/>
              <a:t>)</a:t>
            </a:r>
          </a:p>
          <a:p>
            <a:r>
              <a:rPr lang="en-IN" dirty="0"/>
              <a:t>I ate lunch.                                                                                             Eating5(</a:t>
            </a:r>
            <a:r>
              <a:rPr lang="en-IN" dirty="0" err="1"/>
              <a:t>Speaker,Lunch</a:t>
            </a:r>
            <a:r>
              <a:rPr lang="en-IN" dirty="0"/>
              <a:t>)</a:t>
            </a:r>
          </a:p>
          <a:p>
            <a:r>
              <a:rPr lang="en-IN" dirty="0"/>
              <a:t>I ate a turkey sandwich for lunch.                                                      Eating6(</a:t>
            </a:r>
            <a:r>
              <a:rPr lang="en-IN" dirty="0" err="1"/>
              <a:t>Speaker,TurkeySandwich,Lunch</a:t>
            </a:r>
            <a:r>
              <a:rPr lang="en-IN" dirty="0"/>
              <a:t>)</a:t>
            </a:r>
          </a:p>
          <a:p>
            <a:r>
              <a:rPr lang="en-IN" dirty="0"/>
              <a:t>I ate a turkey sandwich for lunch at my desk.                                Eating7(</a:t>
            </a:r>
            <a:r>
              <a:rPr lang="en-IN" dirty="0" err="1"/>
              <a:t>Speaker,TurkeySandwich,Lunch,Desk</a:t>
            </a:r>
            <a:r>
              <a:rPr lang="en-IN" dirty="0"/>
              <a:t>)</a:t>
            </a:r>
          </a:p>
        </p:txBody>
      </p:sp>
    </p:spTree>
    <p:extLst>
      <p:ext uri="{BB962C8B-B14F-4D97-AF65-F5344CB8AC3E}">
        <p14:creationId xmlns:p14="http://schemas.microsoft.com/office/powerpoint/2010/main" val="312220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545-F3AF-CAE3-B817-5FD7329F84DF}"/>
              </a:ext>
            </a:extLst>
          </p:cNvPr>
          <p:cNvSpPr>
            <a:spLocks noGrp="1"/>
          </p:cNvSpPr>
          <p:nvPr>
            <p:ph type="title"/>
          </p:nvPr>
        </p:nvSpPr>
        <p:spPr/>
        <p:txBody>
          <a:bodyPr/>
          <a:lstStyle/>
          <a:p>
            <a:r>
              <a:rPr lang="en-US" dirty="0"/>
              <a:t>Representations of Events -- Another Approach</a:t>
            </a:r>
            <a:endParaRPr lang="en-IN" dirty="0"/>
          </a:p>
        </p:txBody>
      </p:sp>
      <p:pic>
        <p:nvPicPr>
          <p:cNvPr id="5" name="Content Placeholder 4">
            <a:extLst>
              <a:ext uri="{FF2B5EF4-FFF2-40B4-BE49-F238E27FC236}">
                <a16:creationId xmlns:a16="http://schemas.microsoft.com/office/drawing/2014/main" id="{9A017943-4F24-237E-D121-5239B93261D8}"/>
              </a:ext>
            </a:extLst>
          </p:cNvPr>
          <p:cNvPicPr>
            <a:picLocks noGrp="1" noChangeAspect="1"/>
          </p:cNvPicPr>
          <p:nvPr>
            <p:ph idx="1"/>
          </p:nvPr>
        </p:nvPicPr>
        <p:blipFill>
          <a:blip r:embed="rId2"/>
          <a:stretch>
            <a:fillRect/>
          </a:stretch>
        </p:blipFill>
        <p:spPr>
          <a:xfrm>
            <a:off x="1306415" y="2284545"/>
            <a:ext cx="9579170" cy="3452159"/>
          </a:xfrm>
        </p:spPr>
      </p:pic>
    </p:spTree>
    <p:extLst>
      <p:ext uri="{BB962C8B-B14F-4D97-AF65-F5344CB8AC3E}">
        <p14:creationId xmlns:p14="http://schemas.microsoft.com/office/powerpoint/2010/main" val="3433651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A169-13AD-D941-D75D-BE86A06EF0E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56CB17B-2D40-5C9F-9A5A-9370EC6DAA75}"/>
              </a:ext>
            </a:extLst>
          </p:cNvPr>
          <p:cNvPicPr>
            <a:picLocks noGrp="1" noChangeAspect="1"/>
          </p:cNvPicPr>
          <p:nvPr>
            <p:ph idx="1"/>
          </p:nvPr>
        </p:nvPicPr>
        <p:blipFill>
          <a:blip r:embed="rId2"/>
          <a:stretch>
            <a:fillRect/>
          </a:stretch>
        </p:blipFill>
        <p:spPr>
          <a:xfrm>
            <a:off x="1709907" y="1825625"/>
            <a:ext cx="8772186" cy="4351338"/>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110060A-5C78-E1FD-6C71-0D6E69B61F9A}"/>
                  </a:ext>
                </a:extLst>
              </p14:cNvPr>
              <p14:cNvContentPartPr/>
              <p14:nvPr/>
            </p14:nvContentPartPr>
            <p14:xfrm>
              <a:off x="1873080" y="3022560"/>
              <a:ext cx="8014320" cy="2451600"/>
            </p14:xfrm>
          </p:contentPart>
        </mc:Choice>
        <mc:Fallback xmlns="">
          <p:pic>
            <p:nvPicPr>
              <p:cNvPr id="3" name="Ink 2">
                <a:extLst>
                  <a:ext uri="{FF2B5EF4-FFF2-40B4-BE49-F238E27FC236}">
                    <a16:creationId xmlns:a16="http://schemas.microsoft.com/office/drawing/2014/main" id="{F110060A-5C78-E1FD-6C71-0D6E69B61F9A}"/>
                  </a:ext>
                </a:extLst>
              </p:cNvPr>
              <p:cNvPicPr/>
              <p:nvPr/>
            </p:nvPicPr>
            <p:blipFill>
              <a:blip r:embed="rId4"/>
              <a:stretch>
                <a:fillRect/>
              </a:stretch>
            </p:blipFill>
            <p:spPr>
              <a:xfrm>
                <a:off x="1863720" y="3013200"/>
                <a:ext cx="8033040" cy="2470320"/>
              </a:xfrm>
              <a:prstGeom prst="rect">
                <a:avLst/>
              </a:prstGeom>
            </p:spPr>
          </p:pic>
        </mc:Fallback>
      </mc:AlternateContent>
    </p:spTree>
    <p:extLst>
      <p:ext uri="{BB962C8B-B14F-4D97-AF65-F5344CB8AC3E}">
        <p14:creationId xmlns:p14="http://schemas.microsoft.com/office/powerpoint/2010/main" val="726618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4996-25C3-F07B-FF7A-65797BA34B6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44B960-0A2C-9B47-EDBF-EAEA9B7E05C2}"/>
              </a:ext>
            </a:extLst>
          </p:cNvPr>
          <p:cNvPicPr>
            <a:picLocks noGrp="1" noChangeAspect="1"/>
          </p:cNvPicPr>
          <p:nvPr>
            <p:ph idx="1"/>
          </p:nvPr>
        </p:nvPicPr>
        <p:blipFill>
          <a:blip r:embed="rId2"/>
          <a:stretch>
            <a:fillRect/>
          </a:stretch>
        </p:blipFill>
        <p:spPr>
          <a:xfrm>
            <a:off x="1471768" y="1844287"/>
            <a:ext cx="9248463" cy="4351338"/>
          </a:xfrm>
        </p:spPr>
      </p:pic>
    </p:spTree>
    <p:extLst>
      <p:ext uri="{BB962C8B-B14F-4D97-AF65-F5344CB8AC3E}">
        <p14:creationId xmlns:p14="http://schemas.microsoft.com/office/powerpoint/2010/main" val="2021806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9C9D-7BEF-9CDF-986A-A2AD7A0AAE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E2FEDC3-B34B-C1A0-684A-EBE2FC4A60CE}"/>
              </a:ext>
            </a:extLst>
          </p:cNvPr>
          <p:cNvPicPr>
            <a:picLocks noGrp="1" noChangeAspect="1"/>
          </p:cNvPicPr>
          <p:nvPr>
            <p:ph idx="1"/>
          </p:nvPr>
        </p:nvPicPr>
        <p:blipFill>
          <a:blip r:embed="rId2"/>
          <a:stretch>
            <a:fillRect/>
          </a:stretch>
        </p:blipFill>
        <p:spPr>
          <a:xfrm>
            <a:off x="1209368" y="1825625"/>
            <a:ext cx="9881419" cy="4667250"/>
          </a:xfrm>
        </p:spPr>
      </p:pic>
    </p:spTree>
    <p:extLst>
      <p:ext uri="{BB962C8B-B14F-4D97-AF65-F5344CB8AC3E}">
        <p14:creationId xmlns:p14="http://schemas.microsoft.com/office/powerpoint/2010/main" val="18214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CE9E-CC05-55CF-DA0E-81728AD14F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50B6BCA-2A50-5857-B487-D93826E1105F}"/>
              </a:ext>
            </a:extLst>
          </p:cNvPr>
          <p:cNvPicPr>
            <a:picLocks noGrp="1" noChangeAspect="1"/>
          </p:cNvPicPr>
          <p:nvPr>
            <p:ph idx="1"/>
          </p:nvPr>
        </p:nvPicPr>
        <p:blipFill>
          <a:blip r:embed="rId2"/>
          <a:stretch>
            <a:fillRect/>
          </a:stretch>
        </p:blipFill>
        <p:spPr>
          <a:xfrm>
            <a:off x="1230208" y="2854384"/>
            <a:ext cx="9731583" cy="2293819"/>
          </a:xfrm>
        </p:spPr>
      </p:pic>
    </p:spTree>
    <p:extLst>
      <p:ext uri="{BB962C8B-B14F-4D97-AF65-F5344CB8AC3E}">
        <p14:creationId xmlns:p14="http://schemas.microsoft.com/office/powerpoint/2010/main" val="239340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80F2-1BAE-CFBB-15F2-369D60F44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182C27-71DF-0A40-7813-CD5F97D4A047}"/>
              </a:ext>
            </a:extLst>
          </p:cNvPr>
          <p:cNvSpPr>
            <a:spLocks noGrp="1"/>
          </p:cNvSpPr>
          <p:nvPr>
            <p:ph idx="1"/>
          </p:nvPr>
        </p:nvSpPr>
        <p:spPr/>
        <p:txBody>
          <a:bodyPr>
            <a:normAutofit fontScale="85000" lnSpcReduction="20000"/>
          </a:bodyPr>
          <a:lstStyle/>
          <a:p>
            <a:pPr marL="0" indent="0" algn="l" fontAlgn="base">
              <a:buNone/>
            </a:pPr>
            <a:r>
              <a:rPr lang="en-US" b="1" i="0" dirty="0">
                <a:solidFill>
                  <a:srgbClr val="273239"/>
                </a:solidFill>
                <a:effectLst/>
                <a:latin typeface="urw-din"/>
              </a:rPr>
              <a:t>Basic Units of Semantic System:</a:t>
            </a:r>
          </a:p>
          <a:p>
            <a:pPr algn="l" fontAlgn="base"/>
            <a:r>
              <a:rPr lang="en-US" b="0" i="0" dirty="0">
                <a:solidFill>
                  <a:srgbClr val="273239"/>
                </a:solidFill>
                <a:effectLst/>
                <a:latin typeface="urw-din"/>
              </a:rPr>
              <a:t>In order to accomplish Meaning Representation in Semantic Analysis, it is vital to understand the building units of such representations. The basic units of semantic systems are explained below:</a:t>
            </a:r>
          </a:p>
          <a:p>
            <a:pPr algn="l" fontAlgn="base">
              <a:buFont typeface="+mj-lt"/>
              <a:buAutoNum type="arabicPeriod"/>
            </a:pPr>
            <a:r>
              <a:rPr lang="en-US" b="1" i="0" dirty="0">
                <a:solidFill>
                  <a:srgbClr val="273239"/>
                </a:solidFill>
                <a:effectLst/>
                <a:latin typeface="urw-din"/>
              </a:rPr>
              <a:t>Entity:</a:t>
            </a:r>
            <a:r>
              <a:rPr lang="en-US" b="0" i="0" dirty="0">
                <a:solidFill>
                  <a:srgbClr val="273239"/>
                </a:solidFill>
                <a:effectLst/>
                <a:latin typeface="urw-din"/>
              </a:rPr>
              <a:t> An entity refers to a particular unit or individual in specific such as a person or a location.  For example </a:t>
            </a:r>
            <a:r>
              <a:rPr lang="en-US" b="0" i="0" dirty="0" err="1">
                <a:solidFill>
                  <a:srgbClr val="273239"/>
                </a:solidFill>
                <a:effectLst/>
                <a:latin typeface="urw-din"/>
              </a:rPr>
              <a:t>GeeksforGeeks</a:t>
            </a:r>
            <a:r>
              <a:rPr lang="en-US" b="0" i="0" dirty="0">
                <a:solidFill>
                  <a:srgbClr val="273239"/>
                </a:solidFill>
                <a:effectLst/>
                <a:latin typeface="urw-din"/>
              </a:rPr>
              <a:t>, Delhi, etc.</a:t>
            </a:r>
          </a:p>
          <a:p>
            <a:pPr algn="l" fontAlgn="base">
              <a:buFont typeface="+mj-lt"/>
              <a:buAutoNum type="arabicPeriod"/>
            </a:pPr>
            <a:r>
              <a:rPr lang="en-US" b="1" i="0" dirty="0">
                <a:solidFill>
                  <a:srgbClr val="273239"/>
                </a:solidFill>
                <a:effectLst/>
                <a:latin typeface="urw-din"/>
              </a:rPr>
              <a:t>Concept: </a:t>
            </a:r>
            <a:r>
              <a:rPr lang="en-US" b="0" i="0" dirty="0">
                <a:solidFill>
                  <a:srgbClr val="273239"/>
                </a:solidFill>
                <a:effectLst/>
                <a:latin typeface="urw-din"/>
              </a:rPr>
              <a:t>A Concept may be understood as a generalization of entities. It refers to a broad class of individual units. For example Learning Portals, City, Students.</a:t>
            </a:r>
          </a:p>
          <a:p>
            <a:pPr algn="l" fontAlgn="base">
              <a:buFont typeface="+mj-lt"/>
              <a:buAutoNum type="arabicPeriod"/>
            </a:pPr>
            <a:r>
              <a:rPr lang="en-US" b="1" i="0" dirty="0">
                <a:solidFill>
                  <a:srgbClr val="273239"/>
                </a:solidFill>
                <a:effectLst/>
                <a:latin typeface="urw-din"/>
              </a:rPr>
              <a:t>Relations: </a:t>
            </a:r>
            <a:r>
              <a:rPr lang="en-US" b="0" i="0" dirty="0">
                <a:solidFill>
                  <a:srgbClr val="273239"/>
                </a:solidFill>
                <a:effectLst/>
                <a:latin typeface="urw-din"/>
              </a:rPr>
              <a:t>Relations help establish relationships between various entities and concepts. For example: ‘</a:t>
            </a:r>
            <a:r>
              <a:rPr lang="en-US" b="0" i="0" dirty="0" err="1">
                <a:solidFill>
                  <a:srgbClr val="273239"/>
                </a:solidFill>
                <a:effectLst/>
                <a:latin typeface="urw-din"/>
              </a:rPr>
              <a:t>GeeksforGeeks</a:t>
            </a:r>
            <a:r>
              <a:rPr lang="en-US" b="0" i="0" dirty="0">
                <a:solidFill>
                  <a:srgbClr val="273239"/>
                </a:solidFill>
                <a:effectLst/>
                <a:latin typeface="urw-din"/>
              </a:rPr>
              <a:t> is a Learning Portal’, ‘Delhi is a City.’, etc.</a:t>
            </a:r>
          </a:p>
          <a:p>
            <a:pPr algn="l" fontAlgn="base">
              <a:buFont typeface="+mj-lt"/>
              <a:buAutoNum type="arabicPeriod"/>
            </a:pPr>
            <a:r>
              <a:rPr lang="en-US" b="1" i="0" dirty="0">
                <a:solidFill>
                  <a:srgbClr val="273239"/>
                </a:solidFill>
                <a:effectLst/>
                <a:latin typeface="urw-din"/>
              </a:rPr>
              <a:t>Predicate:</a:t>
            </a:r>
            <a:r>
              <a:rPr lang="en-US" b="0" i="0" dirty="0">
                <a:solidFill>
                  <a:srgbClr val="273239"/>
                </a:solidFill>
                <a:effectLst/>
                <a:latin typeface="urw-din"/>
              </a:rPr>
              <a:t> Predicates represent the verb structures of the sentences.</a:t>
            </a:r>
          </a:p>
          <a:p>
            <a:pPr algn="l" fontAlgn="base"/>
            <a:r>
              <a:rPr lang="en-US" b="0" i="0" dirty="0">
                <a:solidFill>
                  <a:srgbClr val="273239"/>
                </a:solidFill>
                <a:effectLst/>
                <a:latin typeface="urw-din"/>
              </a:rPr>
              <a:t>In Meaning Representation, we employ these basic units to represent textual information.</a:t>
            </a:r>
          </a:p>
          <a:p>
            <a:endParaRPr lang="en-IN" dirty="0"/>
          </a:p>
        </p:txBody>
      </p:sp>
    </p:spTree>
    <p:extLst>
      <p:ext uri="{BB962C8B-B14F-4D97-AF65-F5344CB8AC3E}">
        <p14:creationId xmlns:p14="http://schemas.microsoft.com/office/powerpoint/2010/main" val="810208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73D5-E3A7-AD0D-41C2-68ABEEF6FD1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15B914C-8CDC-37A1-3B2A-49694937F48B}"/>
              </a:ext>
            </a:extLst>
          </p:cNvPr>
          <p:cNvPicPr>
            <a:picLocks noGrp="1" noChangeAspect="1"/>
          </p:cNvPicPr>
          <p:nvPr>
            <p:ph idx="1"/>
          </p:nvPr>
        </p:nvPicPr>
        <p:blipFill>
          <a:blip r:embed="rId2"/>
          <a:stretch>
            <a:fillRect/>
          </a:stretch>
        </p:blipFill>
        <p:spPr>
          <a:xfrm>
            <a:off x="3238055" y="1825625"/>
            <a:ext cx="5715889" cy="4351338"/>
          </a:xfrm>
        </p:spPr>
      </p:pic>
      <p:sp>
        <p:nvSpPr>
          <p:cNvPr id="3" name="TextBox 2">
            <a:extLst>
              <a:ext uri="{FF2B5EF4-FFF2-40B4-BE49-F238E27FC236}">
                <a16:creationId xmlns:a16="http://schemas.microsoft.com/office/drawing/2014/main" id="{6BFB0609-6723-F9EC-7569-5FF2D43BDDB1}"/>
              </a:ext>
            </a:extLst>
          </p:cNvPr>
          <p:cNvSpPr txBox="1"/>
          <p:nvPr/>
        </p:nvSpPr>
        <p:spPr>
          <a:xfrm>
            <a:off x="3396343" y="3153747"/>
            <a:ext cx="5626359" cy="294847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467994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2C8D-9D75-CA12-9D3C-0B10A9C61EF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C25C776-6E40-42DD-8982-36954F9924E0}"/>
              </a:ext>
            </a:extLst>
          </p:cNvPr>
          <p:cNvPicPr>
            <a:picLocks noGrp="1" noChangeAspect="1"/>
          </p:cNvPicPr>
          <p:nvPr>
            <p:ph idx="1"/>
          </p:nvPr>
        </p:nvPicPr>
        <p:blipFill>
          <a:blip r:embed="rId2"/>
          <a:stretch>
            <a:fillRect/>
          </a:stretch>
        </p:blipFill>
        <p:spPr>
          <a:xfrm>
            <a:off x="3166188" y="1825625"/>
            <a:ext cx="5859623" cy="4351338"/>
          </a:xfrm>
        </p:spPr>
      </p:pic>
    </p:spTree>
    <p:extLst>
      <p:ext uri="{BB962C8B-B14F-4D97-AF65-F5344CB8AC3E}">
        <p14:creationId xmlns:p14="http://schemas.microsoft.com/office/powerpoint/2010/main" val="3458748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D645-C501-6CFF-0B34-A2E64C73903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459901C-4BE3-BE99-1185-B7D77AF4E3B4}"/>
              </a:ext>
            </a:extLst>
          </p:cNvPr>
          <p:cNvPicPr>
            <a:picLocks noGrp="1" noChangeAspect="1"/>
          </p:cNvPicPr>
          <p:nvPr>
            <p:ph idx="1"/>
          </p:nvPr>
        </p:nvPicPr>
        <p:blipFill>
          <a:blip r:embed="rId2"/>
          <a:stretch>
            <a:fillRect/>
          </a:stretch>
        </p:blipFill>
        <p:spPr>
          <a:xfrm>
            <a:off x="2113935" y="1825625"/>
            <a:ext cx="6731211" cy="4351338"/>
          </a:xfrm>
        </p:spPr>
      </p:pic>
    </p:spTree>
    <p:extLst>
      <p:ext uri="{BB962C8B-B14F-4D97-AF65-F5344CB8AC3E}">
        <p14:creationId xmlns:p14="http://schemas.microsoft.com/office/powerpoint/2010/main" val="652325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3557-85CD-1978-7992-0CAF949F7DB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66CC027-36D1-C456-72BA-2BEC4B03A4B7}"/>
              </a:ext>
            </a:extLst>
          </p:cNvPr>
          <p:cNvPicPr>
            <a:picLocks noGrp="1" noChangeAspect="1"/>
          </p:cNvPicPr>
          <p:nvPr>
            <p:ph idx="1"/>
          </p:nvPr>
        </p:nvPicPr>
        <p:blipFill>
          <a:blip r:embed="rId2"/>
          <a:stretch>
            <a:fillRect/>
          </a:stretch>
        </p:blipFill>
        <p:spPr>
          <a:xfrm>
            <a:off x="1819469" y="1825625"/>
            <a:ext cx="7324961" cy="4351338"/>
          </a:xfrm>
        </p:spPr>
      </p:pic>
    </p:spTree>
    <p:extLst>
      <p:ext uri="{BB962C8B-B14F-4D97-AF65-F5344CB8AC3E}">
        <p14:creationId xmlns:p14="http://schemas.microsoft.com/office/powerpoint/2010/main" val="3139682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1450-AC63-FD50-DDD1-541DD9517CE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AE9F60-B2A3-D2BB-4F80-3B37ACF6A049}"/>
              </a:ext>
            </a:extLst>
          </p:cNvPr>
          <p:cNvPicPr>
            <a:picLocks noGrp="1" noChangeAspect="1"/>
          </p:cNvPicPr>
          <p:nvPr>
            <p:ph idx="1"/>
          </p:nvPr>
        </p:nvPicPr>
        <p:blipFill>
          <a:blip r:embed="rId2"/>
          <a:stretch>
            <a:fillRect/>
          </a:stretch>
        </p:blipFill>
        <p:spPr>
          <a:xfrm>
            <a:off x="2796254" y="2896298"/>
            <a:ext cx="6599492" cy="2209992"/>
          </a:xfrm>
        </p:spPr>
      </p:pic>
    </p:spTree>
    <p:extLst>
      <p:ext uri="{BB962C8B-B14F-4D97-AF65-F5344CB8AC3E}">
        <p14:creationId xmlns:p14="http://schemas.microsoft.com/office/powerpoint/2010/main" val="1046905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96CC-7131-F479-D0F3-5C7A0E4EE03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773CAD0-BD65-AD5B-70C8-67EDFD432B1D}"/>
              </a:ext>
            </a:extLst>
          </p:cNvPr>
          <p:cNvPicPr>
            <a:picLocks noGrp="1" noChangeAspect="1"/>
          </p:cNvPicPr>
          <p:nvPr>
            <p:ph idx="1"/>
          </p:nvPr>
        </p:nvPicPr>
        <p:blipFill>
          <a:blip r:embed="rId2"/>
          <a:stretch>
            <a:fillRect/>
          </a:stretch>
        </p:blipFill>
        <p:spPr>
          <a:xfrm>
            <a:off x="993058" y="1825625"/>
            <a:ext cx="9999407" cy="4351338"/>
          </a:xfrm>
        </p:spPr>
      </p:pic>
    </p:spTree>
    <p:extLst>
      <p:ext uri="{BB962C8B-B14F-4D97-AF65-F5344CB8AC3E}">
        <p14:creationId xmlns:p14="http://schemas.microsoft.com/office/powerpoint/2010/main" val="57418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C450-1C16-A724-A6C5-9A49F43991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1A9C67-B1F6-D316-B296-A8F7ABB2117C}"/>
              </a:ext>
            </a:extLst>
          </p:cNvPr>
          <p:cNvSpPr>
            <a:spLocks noGrp="1"/>
          </p:cNvSpPr>
          <p:nvPr>
            <p:ph idx="1"/>
          </p:nvPr>
        </p:nvSpPr>
        <p:spPr/>
        <p:txBody>
          <a:bodyPr/>
          <a:lstStyle/>
          <a:p>
            <a:pPr marL="0" indent="0" algn="l" fontAlgn="base">
              <a:buNone/>
            </a:pPr>
            <a:r>
              <a:rPr lang="en-US" b="1" i="0" dirty="0">
                <a:solidFill>
                  <a:srgbClr val="273239"/>
                </a:solidFill>
                <a:effectLst/>
                <a:latin typeface="urw-din"/>
              </a:rPr>
              <a:t>Significance of Semantics Analysis</a:t>
            </a:r>
          </a:p>
          <a:p>
            <a:pPr algn="l" fontAlgn="base"/>
            <a:r>
              <a:rPr lang="en-US" b="0" i="0" dirty="0">
                <a:solidFill>
                  <a:srgbClr val="273239"/>
                </a:solidFill>
                <a:effectLst/>
                <a:latin typeface="urw-din"/>
              </a:rPr>
              <a:t>Semantics Analysis is a crucial part of Natural Language Processing (NLP). In the ever-expanding era of textual information, it is important for organizations to draw insights from such data to fuel businesses. Semantic Analysis helps machines interpret the meaning of texts and extract useful information, thus providing invaluable data while reducing manual efforts.</a:t>
            </a:r>
          </a:p>
          <a:p>
            <a:pPr algn="l" fontAlgn="base"/>
            <a:r>
              <a:rPr lang="en-US" b="0" i="0" dirty="0">
                <a:solidFill>
                  <a:srgbClr val="273239"/>
                </a:solidFill>
                <a:effectLst/>
                <a:latin typeface="urw-din"/>
              </a:rPr>
              <a:t>Besides, Semantics Analysis is also widely employed to facilitate the processes of automated answering systems such as chatbots – that answer user queries without any human interventions.</a:t>
            </a:r>
          </a:p>
          <a:p>
            <a:endParaRPr lang="en-IN" dirty="0"/>
          </a:p>
        </p:txBody>
      </p:sp>
    </p:spTree>
    <p:extLst>
      <p:ext uri="{BB962C8B-B14F-4D97-AF65-F5344CB8AC3E}">
        <p14:creationId xmlns:p14="http://schemas.microsoft.com/office/powerpoint/2010/main" val="347411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21B-8779-4329-E137-541F956D0A6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E777CE-78BD-0808-69FF-0D041B8BE571}"/>
              </a:ext>
            </a:extLst>
          </p:cNvPr>
          <p:cNvPicPr>
            <a:picLocks noGrp="1" noChangeAspect="1"/>
          </p:cNvPicPr>
          <p:nvPr>
            <p:ph idx="1"/>
          </p:nvPr>
        </p:nvPicPr>
        <p:blipFill>
          <a:blip r:embed="rId2"/>
          <a:stretch>
            <a:fillRect/>
          </a:stretch>
        </p:blipFill>
        <p:spPr>
          <a:xfrm>
            <a:off x="612058" y="2022373"/>
            <a:ext cx="10193594" cy="4115157"/>
          </a:xfrm>
        </p:spPr>
      </p:pic>
    </p:spTree>
    <p:extLst>
      <p:ext uri="{BB962C8B-B14F-4D97-AF65-F5344CB8AC3E}">
        <p14:creationId xmlns:p14="http://schemas.microsoft.com/office/powerpoint/2010/main" val="234395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5BEA-C5F0-D9C2-D406-46F82FB1ED6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A8A4DFF-9220-9E96-02CB-2CE6016FC099}"/>
              </a:ext>
            </a:extLst>
          </p:cNvPr>
          <p:cNvPicPr>
            <a:picLocks noGrp="1" noChangeAspect="1"/>
          </p:cNvPicPr>
          <p:nvPr>
            <p:ph idx="1"/>
          </p:nvPr>
        </p:nvPicPr>
        <p:blipFill>
          <a:blip r:embed="rId2"/>
          <a:stretch>
            <a:fillRect/>
          </a:stretch>
        </p:blipFill>
        <p:spPr>
          <a:xfrm>
            <a:off x="717755" y="1936095"/>
            <a:ext cx="10515600" cy="4130398"/>
          </a:xfrm>
        </p:spPr>
      </p:pic>
    </p:spTree>
    <p:extLst>
      <p:ext uri="{BB962C8B-B14F-4D97-AF65-F5344CB8AC3E}">
        <p14:creationId xmlns:p14="http://schemas.microsoft.com/office/powerpoint/2010/main" val="184629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FD76-C615-A297-6E89-8DB1986945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593F1B-F752-085D-22B2-F2A620ED9C4B}"/>
              </a:ext>
            </a:extLst>
          </p:cNvPr>
          <p:cNvSpPr>
            <a:spLocks noGrp="1"/>
          </p:cNvSpPr>
          <p:nvPr>
            <p:ph idx="1"/>
          </p:nvPr>
        </p:nvSpPr>
        <p:spPr/>
        <p:txBody>
          <a:bodyPr>
            <a:normAutofit fontScale="92500" lnSpcReduction="10000"/>
          </a:bodyPr>
          <a:lstStyle/>
          <a:p>
            <a:r>
              <a:rPr lang="en-US" dirty="0"/>
              <a:t> The study of the meaning of linguistic sentences</a:t>
            </a:r>
          </a:p>
          <a:p>
            <a:pPr marL="0" indent="0">
              <a:buNone/>
            </a:pPr>
            <a:r>
              <a:rPr lang="en-US" dirty="0"/>
              <a:t>– Meaning of morphemes</a:t>
            </a:r>
          </a:p>
          <a:p>
            <a:pPr marL="0" indent="0">
              <a:buNone/>
            </a:pPr>
            <a:r>
              <a:rPr lang="en-US" dirty="0"/>
              <a:t>– Meaning of words</a:t>
            </a:r>
          </a:p>
          <a:p>
            <a:pPr marL="0" indent="0">
              <a:buNone/>
            </a:pPr>
            <a:r>
              <a:rPr lang="en-US" dirty="0"/>
              <a:t>– Meaning of phrases</a:t>
            </a:r>
          </a:p>
          <a:p>
            <a:pPr marL="0" indent="0">
              <a:buNone/>
            </a:pPr>
            <a:r>
              <a:rPr lang="en-US" dirty="0"/>
              <a:t>• Steps for determining the meaning of a sentence</a:t>
            </a:r>
          </a:p>
          <a:p>
            <a:pPr marL="0" indent="0">
              <a:buNone/>
            </a:pPr>
            <a:r>
              <a:rPr lang="en-US" dirty="0"/>
              <a:t>– Compute a context-independent notion of meaning in logical form (semantic interpretation)</a:t>
            </a:r>
          </a:p>
          <a:p>
            <a:pPr marL="0" indent="0">
              <a:buNone/>
            </a:pPr>
            <a:r>
              <a:rPr lang="en-US" dirty="0"/>
              <a:t>– Interpret the logical form in context to produce the final meaning representation (contextual interpretation)</a:t>
            </a:r>
          </a:p>
          <a:p>
            <a:r>
              <a:rPr lang="en-US" dirty="0"/>
              <a:t>The study of language in context is called pragmatics.</a:t>
            </a:r>
            <a:endParaRPr lang="en-IN" dirty="0"/>
          </a:p>
        </p:txBody>
      </p:sp>
    </p:spTree>
    <p:extLst>
      <p:ext uri="{BB962C8B-B14F-4D97-AF65-F5344CB8AC3E}">
        <p14:creationId xmlns:p14="http://schemas.microsoft.com/office/powerpoint/2010/main" val="3541141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77E0715B94034DAD94F39168370EA0" ma:contentTypeVersion="2" ma:contentTypeDescription="Create a new document." ma:contentTypeScope="" ma:versionID="db4669037b742570f688b63508aec8d1">
  <xsd:schema xmlns:xsd="http://www.w3.org/2001/XMLSchema" xmlns:xs="http://www.w3.org/2001/XMLSchema" xmlns:p="http://schemas.microsoft.com/office/2006/metadata/properties" xmlns:ns2="210fe949-bd4d-4ecd-a525-4fbd7f5cd031" targetNamespace="http://schemas.microsoft.com/office/2006/metadata/properties" ma:root="true" ma:fieldsID="0c257ea5009df6d3065ec9a32be45eaa" ns2:_="">
    <xsd:import namespace="210fe949-bd4d-4ecd-a525-4fbd7f5cd0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fe949-bd4d-4ecd-a525-4fbd7f5cd0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1A1C4F-31B7-46C8-B809-B69610C8850C}"/>
</file>

<file path=customXml/itemProps2.xml><?xml version="1.0" encoding="utf-8"?>
<ds:datastoreItem xmlns:ds="http://schemas.openxmlformats.org/officeDocument/2006/customXml" ds:itemID="{0AD137FC-2907-4E30-92D8-07A557741818}"/>
</file>

<file path=customXml/itemProps3.xml><?xml version="1.0" encoding="utf-8"?>
<ds:datastoreItem xmlns:ds="http://schemas.openxmlformats.org/officeDocument/2006/customXml" ds:itemID="{0E60F55A-2D17-4AC1-A24C-89000EAEE162}"/>
</file>

<file path=docProps/app.xml><?xml version="1.0" encoding="utf-8"?>
<Properties xmlns="http://schemas.openxmlformats.org/officeDocument/2006/extended-properties" xmlns:vt="http://schemas.openxmlformats.org/officeDocument/2006/docPropsVTypes">
  <TotalTime>1908</TotalTime>
  <Words>2902</Words>
  <Application>Microsoft Office PowerPoint</Application>
  <PresentationFormat>Widescreen</PresentationFormat>
  <Paragraphs>225</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Heebo</vt:lpstr>
      <vt:lpstr>Nunito</vt:lpstr>
      <vt:lpstr>urw-din</vt:lpstr>
      <vt:lpstr>Office Theme</vt:lpstr>
      <vt:lpstr>Computational Semantics</vt:lpstr>
      <vt:lpstr>Semantic Analysis</vt:lpstr>
      <vt:lpstr>Elements of Semantic Analysis</vt:lpstr>
      <vt:lpstr>Meaning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Desiderata for Meaning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Predicate-Argument Structure</vt:lpstr>
      <vt:lpstr>PowerPoint Presentation</vt:lpstr>
      <vt:lpstr>PowerPoint Presentation</vt:lpstr>
      <vt:lpstr>PowerPoint Presentation</vt:lpstr>
      <vt:lpstr>First Order Predicate Calculus (FOPC)</vt:lpstr>
      <vt:lpstr>PowerPoint Presentation</vt:lpstr>
      <vt:lpstr>Elements of FOPC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vt:lpstr>
      <vt:lpstr>Representations of Events</vt:lpstr>
      <vt:lpstr>Representations of Events -- Another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Semantics</dc:title>
  <dc:creator>100413</dc:creator>
  <cp:lastModifiedBy>100413</cp:lastModifiedBy>
  <cp:revision>13</cp:revision>
  <dcterms:created xsi:type="dcterms:W3CDTF">2022-09-15T03:47:09Z</dcterms:created>
  <dcterms:modified xsi:type="dcterms:W3CDTF">2022-09-27T10:44:06Z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0x0101006C77E0715B94034DAD94F39168370EA0</vt:lpwstr>
  </property>
</Properties>
</file>