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4"/>
  </p:sldMasterIdLst>
  <p:notesMasterIdLst>
    <p:notesMasterId r:id="rId17"/>
  </p:notesMasterIdLst>
  <p:sldIdLst>
    <p:sldId id="257" r:id="rId5"/>
    <p:sldId id="256" r:id="rId6"/>
    <p:sldId id="261" r:id="rId7"/>
    <p:sldId id="259" r:id="rId8"/>
    <p:sldId id="258" r:id="rId9"/>
    <p:sldId id="260" r:id="rId10"/>
    <p:sldId id="262" r:id="rId11"/>
    <p:sldId id="263" r:id="rId12"/>
    <p:sldId id="265" r:id="rId13"/>
    <p:sldId id="264" r:id="rId14"/>
    <p:sldId id="267" r:id="rId15"/>
    <p:sldId id="266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E95346-A9AB-4E64-8D81-378B54FA6E11}" v="1" dt="2023-09-15T15:35:29.273"/>
    <p1510:client id="{16D8A6FB-37C1-4449-8BA4-9F2BE1750FE3}" v="1" dt="2023-09-15T14:00:46.286"/>
    <p1510:client id="{434A9072-162D-4CF6-9861-09F4AB158253}" v="3" dt="2023-09-15T13:54:08.188"/>
    <p1510:client id="{4464F58F-1704-4C8F-A536-8D8558EBEF90}" v="1" dt="2023-09-15T11:27:55.858"/>
    <p1510:client id="{BD0592C4-5A4E-4FA3-B66D-F810B90A58D1}" v="1" dt="2023-09-15T14:42:30.531"/>
    <p1510:client id="{EBAAB39F-A2C9-4C78-9977-BE13AC2A8410}" v="1" dt="2023-09-14T17:38:27.499"/>
    <p1510:client id="{F3AC805C-A5F9-4525-991B-456B10F364A1}" v="1" dt="2023-09-15T05:58:31.219"/>
    <p1510:client id="{FA1865FA-F697-45F2-AF5E-1F21FE1E372C}" v="1" dt="2023-09-01T06:04:33.042"/>
    <p1510:client id="{FF849507-8DB4-4DE9-B068-2E8018CDCAF4}" v="3" dt="2023-09-13T16:37:37.4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2BAI10048" userId="S::parthmittal2022@vitbhopal.ac.in::2b697efc-1767-4b05-9d5a-68a42f020e10" providerId="AD" clId="Web-{F3AC805C-A5F9-4525-991B-456B10F364A1}"/>
    <pc:docChg chg="sldOrd">
      <pc:chgData name="22BAI10048" userId="S::parthmittal2022@vitbhopal.ac.in::2b697efc-1767-4b05-9d5a-68a42f020e10" providerId="AD" clId="Web-{F3AC805C-A5F9-4525-991B-456B10F364A1}" dt="2023-09-15T05:58:31.219" v="0"/>
      <pc:docMkLst>
        <pc:docMk/>
      </pc:docMkLst>
      <pc:sldChg chg="ord">
        <pc:chgData name="22BAI10048" userId="S::parthmittal2022@vitbhopal.ac.in::2b697efc-1767-4b05-9d5a-68a42f020e10" providerId="AD" clId="Web-{F3AC805C-A5F9-4525-991B-456B10F364A1}" dt="2023-09-15T05:58:31.219" v="0"/>
        <pc:sldMkLst>
          <pc:docMk/>
          <pc:sldMk cId="0" sldId="260"/>
        </pc:sldMkLst>
      </pc:sldChg>
    </pc:docChg>
  </pc:docChgLst>
  <pc:docChgLst>
    <pc:chgData name="22BAI10264" userId="S::rahulkumar_2022@vitbhopal.ac.in::0885e127-b3eb-4f74-9ce3-84c0f04bd4ee" providerId="AD" clId="Web-{434A9072-162D-4CF6-9861-09F4AB158253}"/>
    <pc:docChg chg="modSld">
      <pc:chgData name="22BAI10264" userId="S::rahulkumar_2022@vitbhopal.ac.in::0885e127-b3eb-4f74-9ce3-84c0f04bd4ee" providerId="AD" clId="Web-{434A9072-162D-4CF6-9861-09F4AB158253}" dt="2023-09-15T13:54:08.188" v="2" actId="20577"/>
      <pc:docMkLst>
        <pc:docMk/>
      </pc:docMkLst>
      <pc:sldChg chg="modSp">
        <pc:chgData name="22BAI10264" userId="S::rahulkumar_2022@vitbhopal.ac.in::0885e127-b3eb-4f74-9ce3-84c0f04bd4ee" providerId="AD" clId="Web-{434A9072-162D-4CF6-9861-09F4AB158253}" dt="2023-09-15T13:54:08.188" v="2" actId="20577"/>
        <pc:sldMkLst>
          <pc:docMk/>
          <pc:sldMk cId="0" sldId="258"/>
        </pc:sldMkLst>
        <pc:spChg chg="mod">
          <ac:chgData name="22BAI10264" userId="S::rahulkumar_2022@vitbhopal.ac.in::0885e127-b3eb-4f74-9ce3-84c0f04bd4ee" providerId="AD" clId="Web-{434A9072-162D-4CF6-9861-09F4AB158253}" dt="2023-09-15T13:54:08.188" v="2" actId="20577"/>
          <ac:spMkLst>
            <pc:docMk/>
            <pc:sldMk cId="0" sldId="258"/>
            <ac:spMk id="119" creationId="{00000000-0000-0000-0000-000000000000}"/>
          </ac:spMkLst>
        </pc:spChg>
      </pc:sldChg>
    </pc:docChg>
  </pc:docChgLst>
  <pc:docChgLst>
    <pc:chgData name="22BAI10264" userId="S::rahulkumar_2022@vitbhopal.ac.in::0885e127-b3eb-4f74-9ce3-84c0f04bd4ee" providerId="AD" clId="Web-{BD0592C4-5A4E-4FA3-B66D-F810B90A58D1}"/>
    <pc:docChg chg="sldOrd">
      <pc:chgData name="22BAI10264" userId="S::rahulkumar_2022@vitbhopal.ac.in::0885e127-b3eb-4f74-9ce3-84c0f04bd4ee" providerId="AD" clId="Web-{BD0592C4-5A4E-4FA3-B66D-F810B90A58D1}" dt="2023-09-15T14:42:30.531" v="0"/>
      <pc:docMkLst>
        <pc:docMk/>
      </pc:docMkLst>
      <pc:sldChg chg="ord">
        <pc:chgData name="22BAI10264" userId="S::rahulkumar_2022@vitbhopal.ac.in::0885e127-b3eb-4f74-9ce3-84c0f04bd4ee" providerId="AD" clId="Web-{BD0592C4-5A4E-4FA3-B66D-F810B90A58D1}" dt="2023-09-15T14:42:30.531" v="0"/>
        <pc:sldMkLst>
          <pc:docMk/>
          <pc:sldMk cId="0" sldId="258"/>
        </pc:sldMkLst>
      </pc:sldChg>
    </pc:docChg>
  </pc:docChgLst>
  <pc:docChgLst>
    <pc:chgData name="22BAI10406" userId="S::vijayakrishna2022@vitbhopal.ac.in::6714e78c-9b1f-481b-868f-d822e5a131a3" providerId="AD" clId="Web-{EBAAB39F-A2C9-4C78-9977-BE13AC2A8410}"/>
    <pc:docChg chg="sldOrd">
      <pc:chgData name="22BAI10406" userId="S::vijayakrishna2022@vitbhopal.ac.in::6714e78c-9b1f-481b-868f-d822e5a131a3" providerId="AD" clId="Web-{EBAAB39F-A2C9-4C78-9977-BE13AC2A8410}" dt="2023-09-14T17:38:27.499" v="0"/>
      <pc:docMkLst>
        <pc:docMk/>
      </pc:docMkLst>
      <pc:sldChg chg="ord">
        <pc:chgData name="22BAI10406" userId="S::vijayakrishna2022@vitbhopal.ac.in::6714e78c-9b1f-481b-868f-d822e5a131a3" providerId="AD" clId="Web-{EBAAB39F-A2C9-4C78-9977-BE13AC2A8410}" dt="2023-09-14T17:38:27.499" v="0"/>
        <pc:sldMkLst>
          <pc:docMk/>
          <pc:sldMk cId="0" sldId="260"/>
        </pc:sldMkLst>
      </pc:sldChg>
    </pc:docChg>
  </pc:docChgLst>
  <pc:docChgLst>
    <pc:chgData name="22BAI10264" userId="S::rahulkumar_2022@vitbhopal.ac.in::0885e127-b3eb-4f74-9ce3-84c0f04bd4ee" providerId="AD" clId="Web-{4464F58F-1704-4C8F-A536-8D8558EBEF90}"/>
    <pc:docChg chg="sldOrd">
      <pc:chgData name="22BAI10264" userId="S::rahulkumar_2022@vitbhopal.ac.in::0885e127-b3eb-4f74-9ce3-84c0f04bd4ee" providerId="AD" clId="Web-{4464F58F-1704-4C8F-A536-8D8558EBEF90}" dt="2023-09-15T11:27:55.858" v="0"/>
      <pc:docMkLst>
        <pc:docMk/>
      </pc:docMkLst>
      <pc:sldChg chg="ord">
        <pc:chgData name="22BAI10264" userId="S::rahulkumar_2022@vitbhopal.ac.in::0885e127-b3eb-4f74-9ce3-84c0f04bd4ee" providerId="AD" clId="Web-{4464F58F-1704-4C8F-A536-8D8558EBEF90}" dt="2023-09-15T11:27:55.858" v="0"/>
        <pc:sldMkLst>
          <pc:docMk/>
          <pc:sldMk cId="0" sldId="260"/>
        </pc:sldMkLst>
      </pc:sldChg>
    </pc:docChg>
  </pc:docChgLst>
  <pc:docChgLst>
    <pc:chgData name="22BAI10137" userId="S::vaibhavparekh2022@vitbhopal.ac.in::f87c1823-1081-4cd3-a5d7-ee49aac03043" providerId="AD" clId="Web-{16D8A6FB-37C1-4449-8BA4-9F2BE1750FE3}"/>
    <pc:docChg chg="sldOrd">
      <pc:chgData name="22BAI10137" userId="S::vaibhavparekh2022@vitbhopal.ac.in::f87c1823-1081-4cd3-a5d7-ee49aac03043" providerId="AD" clId="Web-{16D8A6FB-37C1-4449-8BA4-9F2BE1750FE3}" dt="2023-09-15T14:00:46.286" v="0"/>
      <pc:docMkLst>
        <pc:docMk/>
      </pc:docMkLst>
      <pc:sldChg chg="ord">
        <pc:chgData name="22BAI10137" userId="S::vaibhavparekh2022@vitbhopal.ac.in::f87c1823-1081-4cd3-a5d7-ee49aac03043" providerId="AD" clId="Web-{16D8A6FB-37C1-4449-8BA4-9F2BE1750FE3}" dt="2023-09-15T14:00:46.286" v="0"/>
        <pc:sldMkLst>
          <pc:docMk/>
          <pc:sldMk cId="0" sldId="257"/>
        </pc:sldMkLst>
      </pc:sldChg>
    </pc:docChg>
  </pc:docChgLst>
  <pc:docChgLst>
    <pc:chgData name="22BAI10025" userId="S::dhruvsaini2022@vitbhopal.ac.in::0ddfa91d-29d4-4edc-bd39-4339e634f822" providerId="AD" clId="Web-{FF849507-8DB4-4DE9-B068-2E8018CDCAF4}"/>
    <pc:docChg chg="sldOrd">
      <pc:chgData name="22BAI10025" userId="S::dhruvsaini2022@vitbhopal.ac.in::0ddfa91d-29d4-4edc-bd39-4339e634f822" providerId="AD" clId="Web-{FF849507-8DB4-4DE9-B068-2E8018CDCAF4}" dt="2023-09-13T16:37:37.446" v="2"/>
      <pc:docMkLst>
        <pc:docMk/>
      </pc:docMkLst>
      <pc:sldChg chg="ord">
        <pc:chgData name="22BAI10025" userId="S::dhruvsaini2022@vitbhopal.ac.in::0ddfa91d-29d4-4edc-bd39-4339e634f822" providerId="AD" clId="Web-{FF849507-8DB4-4DE9-B068-2E8018CDCAF4}" dt="2023-09-13T16:37:37.446" v="2"/>
        <pc:sldMkLst>
          <pc:docMk/>
          <pc:sldMk cId="0" sldId="263"/>
        </pc:sldMkLst>
      </pc:sldChg>
      <pc:sldChg chg="ord">
        <pc:chgData name="22BAI10025" userId="S::dhruvsaini2022@vitbhopal.ac.in::0ddfa91d-29d4-4edc-bd39-4339e634f822" providerId="AD" clId="Web-{FF849507-8DB4-4DE9-B068-2E8018CDCAF4}" dt="2023-09-13T16:32:26.230" v="0"/>
        <pc:sldMkLst>
          <pc:docMk/>
          <pc:sldMk cId="0" sldId="264"/>
        </pc:sldMkLst>
      </pc:sldChg>
    </pc:docChg>
  </pc:docChgLst>
  <pc:docChgLst>
    <pc:chgData name="22BAI10032" userId="S::bhushankumar2022@vitbhopal.ac.in::9efbe74d-edc4-4a40-87ba-8b6ad6e37333" providerId="AD" clId="Web-{FA1865FA-F697-45F2-AF5E-1F21FE1E372C}"/>
    <pc:docChg chg="sldOrd">
      <pc:chgData name="22BAI10032" userId="S::bhushankumar2022@vitbhopal.ac.in::9efbe74d-edc4-4a40-87ba-8b6ad6e37333" providerId="AD" clId="Web-{FA1865FA-F697-45F2-AF5E-1F21FE1E372C}" dt="2023-09-01T06:04:33.042" v="0"/>
      <pc:docMkLst>
        <pc:docMk/>
      </pc:docMkLst>
      <pc:sldChg chg="ord">
        <pc:chgData name="22BAI10032" userId="S::bhushankumar2022@vitbhopal.ac.in::9efbe74d-edc4-4a40-87ba-8b6ad6e37333" providerId="AD" clId="Web-{FA1865FA-F697-45F2-AF5E-1F21FE1E372C}" dt="2023-09-01T06:04:33.042" v="0"/>
        <pc:sldMkLst>
          <pc:docMk/>
          <pc:sldMk cId="0" sldId="267"/>
        </pc:sldMkLst>
      </pc:sldChg>
    </pc:docChg>
  </pc:docChgLst>
  <pc:docChgLst>
    <pc:chgData name="22BAI10232" userId="S::srirajpillai2022@vitbhopal.ac.in::d467f352-1282-4153-a855-304d01317ac0" providerId="AD" clId="Web-{0BE95346-A9AB-4E64-8D81-378B54FA6E11}"/>
    <pc:docChg chg="sldOrd">
      <pc:chgData name="22BAI10232" userId="S::srirajpillai2022@vitbhopal.ac.in::d467f352-1282-4153-a855-304d01317ac0" providerId="AD" clId="Web-{0BE95346-A9AB-4E64-8D81-378B54FA6E11}" dt="2023-09-15T15:35:29.273" v="0"/>
      <pc:docMkLst>
        <pc:docMk/>
      </pc:docMkLst>
      <pc:sldChg chg="ord">
        <pc:chgData name="22BAI10232" userId="S::srirajpillai2022@vitbhopal.ac.in::d467f352-1282-4153-a855-304d01317ac0" providerId="AD" clId="Web-{0BE95346-A9AB-4E64-8D81-378B54FA6E11}" dt="2023-09-15T15:35:29.273" v="0"/>
        <pc:sldMkLst>
          <pc:docMk/>
          <pc:sldMk cId="0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c2f06a32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5c2f06a32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15c2f06a32_0_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5c2f06a3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5c2f06a3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15c2f06a32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5c2f06a3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5c2f06a3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15c2f06a32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dd1b06c8_0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dd1b06c8_0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c2f06a3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5c2f06a3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5c2f06a32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c2f06a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5c2f06a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15c2f06a3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 we will be using throughout this training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 lynchpin in the entire framework is: Algorithms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…let’s double click on Algos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c2f06a3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c2f06a3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15c2f06a32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c2f06a3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5c2f06a3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15c2f06a32_0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c2f06a3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5c2f06a3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15c2f06a32_0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5c2f06a3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5c2f06a3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15c2f06a32_0_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3"/>
            <a:ext cx="11328385" cy="5189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" name="Google Shape;40;p2"/>
          <p:cNvGrpSpPr/>
          <p:nvPr/>
        </p:nvGrpSpPr>
        <p:grpSpPr>
          <a:xfrm>
            <a:off x="22" y="3555094"/>
            <a:ext cx="7314320" cy="876772"/>
            <a:chOff x="-11" y="1378677"/>
            <a:chExt cx="7314320" cy="4116300"/>
          </a:xfrm>
        </p:grpSpPr>
        <p:sp>
          <p:nvSpPr>
            <p:cNvPr id="41" name="Google Shape;41;p2"/>
            <p:cNvSpPr/>
            <p:nvPr/>
          </p:nvSpPr>
          <p:spPr>
            <a:xfrm flipH="1">
              <a:off x="-11" y="1378677"/>
              <a:ext cx="187800" cy="41163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187809" y="1378677"/>
              <a:ext cx="7126500" cy="41163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414375" y="3631832"/>
            <a:ext cx="6400800" cy="7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46" name="Google Shape;46;p3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456245" y="1278514"/>
            <a:ext cx="4038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2"/>
          </p:nvPr>
        </p:nvSpPr>
        <p:spPr>
          <a:xfrm>
            <a:off x="4648200" y="1278514"/>
            <a:ext cx="4038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53" name="Google Shape;53;p4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54" name="Google Shape;54;p4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4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5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59" name="Google Shape;59;p5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/>
          <p:nvPr/>
        </p:nvSpPr>
        <p:spPr>
          <a:xfrm flipH="1">
            <a:off x="8964666" y="4623761"/>
            <a:ext cx="187800" cy="521400"/>
          </a:xfrm>
          <a:prstGeom prst="rect">
            <a:avLst/>
          </a:prstGeom>
          <a:solidFill>
            <a:srgbClr val="E670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"/>
          <p:cNvSpPr/>
          <p:nvPr/>
        </p:nvSpPr>
        <p:spPr>
          <a:xfrm flipH="1">
            <a:off x="3866778" y="4623761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1"/>
          </p:nvPr>
        </p:nvSpPr>
        <p:spPr>
          <a:xfrm>
            <a:off x="3866813" y="4623761"/>
            <a:ext cx="5097900" cy="521400"/>
          </a:xfrm>
          <a:prstGeom prst="rect">
            <a:avLst/>
          </a:prstGeom>
          <a:solidFill>
            <a:srgbClr val="E6703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Font typeface="Calibri"/>
              <a:buNone/>
              <a:defRPr sz="3000" b="1">
                <a:solidFill>
                  <a:srgbClr val="E6703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1pPr>
            <a:lvl2pPr marL="914400" lvl="1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/>
            </a:lvl2pPr>
            <a:lvl3pPr marL="1371600" lvl="2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3pPr>
            <a:lvl4pPr marL="182880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/>
            </a:lvl4pPr>
            <a:lvl5pPr marL="2286000" lvl="4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/>
            </a:lvl5pPr>
            <a:lvl6pPr marL="2743200" lvl="5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esson-plan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33868" y="-71"/>
            <a:ext cx="3409813" cy="2107677"/>
            <a:chOff x="0" y="1494"/>
            <a:chExt cx="3409813" cy="2810236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0" y="245543"/>
              <a:ext cx="32511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0" y="474143"/>
              <a:ext cx="26670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0" y="931343"/>
              <a:ext cx="18627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0" y="1159943"/>
              <a:ext cx="14901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0" y="1388543"/>
              <a:ext cx="12192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0" y="1617143"/>
              <a:ext cx="9906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0" y="1845743"/>
              <a:ext cx="7452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0" y="2074343"/>
              <a:ext cx="5334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0" y="2302944"/>
              <a:ext cx="262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" name="Google Shape;22;p1"/>
            <p:cNvCxnSpPr/>
            <p:nvPr/>
          </p:nvCxnSpPr>
          <p:spPr>
            <a:xfrm rot="-5400000">
              <a:off x="-814261" y="1238115"/>
              <a:ext cx="24684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" name="Google Shape;23;p1"/>
            <p:cNvCxnSpPr/>
            <p:nvPr/>
          </p:nvCxnSpPr>
          <p:spPr>
            <a:xfrm rot="-5400000">
              <a:off x="-357712" y="1014528"/>
              <a:ext cx="20181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" name="Google Shape;24;p1"/>
            <p:cNvCxnSpPr/>
            <p:nvPr/>
          </p:nvCxnSpPr>
          <p:spPr>
            <a:xfrm rot="-5400000">
              <a:off x="-853" y="887577"/>
              <a:ext cx="17640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1"/>
            <p:cNvCxnSpPr/>
            <p:nvPr/>
          </p:nvCxnSpPr>
          <p:spPr>
            <a:xfrm rot="-5400000">
              <a:off x="636517" y="709727"/>
              <a:ext cx="1408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1"/>
            <p:cNvCxnSpPr/>
            <p:nvPr/>
          </p:nvCxnSpPr>
          <p:spPr>
            <a:xfrm rot="-5400000">
              <a:off x="972229" y="603962"/>
              <a:ext cx="11967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28;p1"/>
            <p:cNvCxnSpPr/>
            <p:nvPr/>
          </p:nvCxnSpPr>
          <p:spPr>
            <a:xfrm rot="-5400000">
              <a:off x="1278237" y="527761"/>
              <a:ext cx="10443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1"/>
            <p:cNvCxnSpPr/>
            <p:nvPr/>
          </p:nvCxnSpPr>
          <p:spPr>
            <a:xfrm rot="-5400000">
              <a:off x="1590398" y="440777"/>
              <a:ext cx="8796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1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" name="Google Shape;31;p1"/>
            <p:cNvCxnSpPr/>
            <p:nvPr/>
          </p:nvCxnSpPr>
          <p:spPr>
            <a:xfrm rot="-5400000">
              <a:off x="2198067" y="292494"/>
              <a:ext cx="583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" name="Google Shape;32;p1"/>
            <p:cNvCxnSpPr/>
            <p:nvPr/>
          </p:nvCxnSpPr>
          <p:spPr>
            <a:xfrm rot="-5400000">
              <a:off x="2521028" y="199377"/>
              <a:ext cx="3972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" name="Google Shape;33;p1"/>
            <p:cNvCxnSpPr/>
            <p:nvPr/>
          </p:nvCxnSpPr>
          <p:spPr>
            <a:xfrm rot="-5400000">
              <a:off x="2801688" y="148627"/>
              <a:ext cx="295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34;p1"/>
            <p:cNvCxnSpPr/>
            <p:nvPr/>
          </p:nvCxnSpPr>
          <p:spPr>
            <a:xfrm rot="-5400000">
              <a:off x="3079243" y="102444"/>
              <a:ext cx="2016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5;p1"/>
            <p:cNvCxnSpPr/>
            <p:nvPr/>
          </p:nvCxnSpPr>
          <p:spPr>
            <a:xfrm rot="-5400000">
              <a:off x="3324763" y="85077"/>
              <a:ext cx="1686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6" name="Google Shape;3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/>
        </p:nvSpPr>
        <p:spPr>
          <a:xfrm>
            <a:off x="1964076" y="663905"/>
            <a:ext cx="5486400" cy="3961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2743200" y="1543050"/>
            <a:ext cx="14478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</a:t>
            </a:r>
            <a:endParaRPr sz="1200" b="1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4800600" y="1543050"/>
            <a:ext cx="14478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Understanding</a:t>
            </a:r>
            <a:endParaRPr sz="1200" b="1"/>
          </a:p>
        </p:txBody>
      </p:sp>
      <p:sp>
        <p:nvSpPr>
          <p:cNvPr id="85" name="Google Shape;85;p10"/>
          <p:cNvSpPr/>
          <p:nvPr/>
        </p:nvSpPr>
        <p:spPr>
          <a:xfrm>
            <a:off x="5524500" y="2286000"/>
            <a:ext cx="15240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Preparation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5457701" y="3112820"/>
            <a:ext cx="13230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Modeling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0"/>
          <p:cNvSpPr/>
          <p:nvPr/>
        </p:nvSpPr>
        <p:spPr>
          <a:xfrm>
            <a:off x="2305051" y="2628900"/>
            <a:ext cx="12762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0"/>
          <p:cNvSpPr/>
          <p:nvPr/>
        </p:nvSpPr>
        <p:spPr>
          <a:xfrm>
            <a:off x="3714317" y="3766705"/>
            <a:ext cx="15630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/>
          <p:nvPr/>
        </p:nvSpPr>
        <p:spPr>
          <a:xfrm>
            <a:off x="4038600" y="2514600"/>
            <a:ext cx="995400" cy="685800"/>
          </a:xfrm>
          <a:prstGeom prst="can">
            <a:avLst>
              <a:gd name="adj" fmla="val 25000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10"/>
          <p:cNvCxnSpPr>
            <a:stCxn id="83" idx="3"/>
          </p:cNvCxnSpPr>
          <p:nvPr/>
        </p:nvCxnSpPr>
        <p:spPr>
          <a:xfrm>
            <a:off x="4191000" y="1714500"/>
            <a:ext cx="6096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91" name="Google Shape;91;p10"/>
          <p:cNvCxnSpPr>
            <a:stCxn id="84" idx="2"/>
            <a:endCxn id="85" idx="0"/>
          </p:cNvCxnSpPr>
          <p:nvPr/>
        </p:nvCxnSpPr>
        <p:spPr>
          <a:xfrm>
            <a:off x="5524500" y="1885950"/>
            <a:ext cx="762000" cy="40020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92" name="Google Shape;92;p10"/>
          <p:cNvCxnSpPr>
            <a:stCxn id="85" idx="2"/>
            <a:endCxn id="86" idx="0"/>
          </p:cNvCxnSpPr>
          <p:nvPr/>
        </p:nvCxnSpPr>
        <p:spPr>
          <a:xfrm flipH="1">
            <a:off x="6119100" y="2628900"/>
            <a:ext cx="167400" cy="48390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93" name="Google Shape;93;p10"/>
          <p:cNvCxnSpPr>
            <a:stCxn id="86" idx="2"/>
            <a:endCxn id="88" idx="3"/>
          </p:cNvCxnSpPr>
          <p:nvPr/>
        </p:nvCxnSpPr>
        <p:spPr>
          <a:xfrm flipH="1">
            <a:off x="5277401" y="3455720"/>
            <a:ext cx="841800" cy="48240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4" name="Google Shape;94;p10"/>
          <p:cNvCxnSpPr>
            <a:stCxn id="88" idx="1"/>
            <a:endCxn id="87" idx="2"/>
          </p:cNvCxnSpPr>
          <p:nvPr/>
        </p:nvCxnSpPr>
        <p:spPr>
          <a:xfrm rot="10800000">
            <a:off x="2943017" y="2971855"/>
            <a:ext cx="771300" cy="96630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95" name="Google Shape;95;p10"/>
          <p:cNvSpPr/>
          <p:nvPr/>
        </p:nvSpPr>
        <p:spPr>
          <a:xfrm>
            <a:off x="4215740" y="1736766"/>
            <a:ext cx="1129350" cy="2048494"/>
          </a:xfrm>
          <a:custGeom>
            <a:avLst/>
            <a:gdLst/>
            <a:ahLst/>
            <a:cxnLst/>
            <a:rect l="l" t="t" r="r" b="b"/>
            <a:pathLst>
              <a:path w="1129350" h="2731325" extrusionOk="0">
                <a:moveTo>
                  <a:pt x="510639" y="2731325"/>
                </a:moveTo>
                <a:cubicBezTo>
                  <a:pt x="856013" y="2258291"/>
                  <a:pt x="1201388" y="1785258"/>
                  <a:pt x="1116281" y="1330037"/>
                </a:cubicBezTo>
                <a:cubicBezTo>
                  <a:pt x="1031175" y="874816"/>
                  <a:pt x="515587" y="437408"/>
                  <a:pt x="0" y="0"/>
                </a:cubicBezTo>
              </a:path>
            </a:pathLst>
          </a:custGeom>
          <a:noFill/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0"/>
          <p:cNvSpPr/>
          <p:nvPr/>
        </p:nvSpPr>
        <p:spPr>
          <a:xfrm rot="5400000">
            <a:off x="4601688" y="549605"/>
            <a:ext cx="228600" cy="228600"/>
          </a:xfrm>
          <a:prstGeom prst="triangle">
            <a:avLst>
              <a:gd name="adj" fmla="val 50000"/>
            </a:avLst>
          </a:prstGeom>
          <a:solidFill>
            <a:srgbClr val="A5A5A5"/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0"/>
          <p:cNvSpPr/>
          <p:nvPr/>
        </p:nvSpPr>
        <p:spPr>
          <a:xfrm rot="10800000">
            <a:off x="7278973" y="2314425"/>
            <a:ext cx="304800" cy="171600"/>
          </a:xfrm>
          <a:prstGeom prst="triangle">
            <a:avLst>
              <a:gd name="adj" fmla="val 50000"/>
            </a:avLst>
          </a:prstGeom>
          <a:solidFill>
            <a:srgbClr val="A5A5A5"/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0"/>
          <p:cNvSpPr/>
          <p:nvPr/>
        </p:nvSpPr>
        <p:spPr>
          <a:xfrm rot="-5400000">
            <a:off x="4810390" y="4510768"/>
            <a:ext cx="228600" cy="228600"/>
          </a:xfrm>
          <a:prstGeom prst="triangle">
            <a:avLst>
              <a:gd name="adj" fmla="val 50000"/>
            </a:avLst>
          </a:prstGeom>
          <a:solidFill>
            <a:srgbClr val="A5A5A5"/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0"/>
          <p:cNvSpPr/>
          <p:nvPr/>
        </p:nvSpPr>
        <p:spPr>
          <a:xfrm rot="-176140">
            <a:off x="1811821" y="2514457"/>
            <a:ext cx="304600" cy="171710"/>
          </a:xfrm>
          <a:prstGeom prst="triangle">
            <a:avLst>
              <a:gd name="adj" fmla="val 50000"/>
            </a:avLst>
          </a:prstGeom>
          <a:solidFill>
            <a:srgbClr val="A5A5A5"/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0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CRISP DM process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Modeling</a:t>
            </a:r>
            <a:endParaRPr/>
          </a:p>
        </p:txBody>
      </p:sp>
      <p:pic>
        <p:nvPicPr>
          <p:cNvPr id="187" name="Google Shape;1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472" y="1299297"/>
            <a:ext cx="3619300" cy="324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0075" y="2362025"/>
            <a:ext cx="152400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Knowledge</a:t>
            </a:r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Posterior knowledge</a:t>
            </a:r>
            <a:endParaRPr/>
          </a:p>
        </p:txBody>
      </p:sp>
      <p:sp>
        <p:nvSpPr>
          <p:cNvPr id="211" name="Google Shape;211;p20"/>
          <p:cNvSpPr txBox="1"/>
          <p:nvPr/>
        </p:nvSpPr>
        <p:spPr>
          <a:xfrm>
            <a:off x="0" y="4918200"/>
            <a:ext cx="9144000" cy="2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</a:rPr>
              <a:t>Kotu, V., &amp; Deshpande, B. (2014). </a:t>
            </a:r>
            <a:r>
              <a:rPr lang="en-US" sz="1000" i="1">
                <a:solidFill>
                  <a:srgbClr val="222222"/>
                </a:solidFill>
                <a:highlight>
                  <a:srgbClr val="FFFFFF"/>
                </a:highlight>
              </a:rPr>
              <a:t>Predictive analytics and data mining: concepts and practice with rapidminer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</a:rPr>
              <a:t>. Morgan Kaufmann.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Application</a:t>
            </a:r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Product readiness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Technical integration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Model response time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Remodeling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Assimilation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ctrTitle"/>
          </p:nvPr>
        </p:nvSpPr>
        <p:spPr>
          <a:xfrm>
            <a:off x="414375" y="3631832"/>
            <a:ext cx="6400800" cy="7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</a:t>
            </a:r>
            <a:r>
              <a:rPr lang="en-US">
                <a:solidFill>
                  <a:srgbClr val="FFFFFF"/>
                </a:solidFill>
              </a:rPr>
              <a:t>Data Mining Process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Modeling</a:t>
            </a: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4352925" y="1428750"/>
            <a:ext cx="24288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0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model</a:t>
            </a:r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4352925" y="2171700"/>
            <a:ext cx="24288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0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endParaRPr/>
          </a:p>
        </p:txBody>
      </p:sp>
      <p:sp>
        <p:nvSpPr>
          <p:cNvPr id="153" name="Google Shape;153;p14"/>
          <p:cNvSpPr/>
          <p:nvPr/>
        </p:nvSpPr>
        <p:spPr>
          <a:xfrm>
            <a:off x="1990726" y="2171700"/>
            <a:ext cx="16764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0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14"/>
          <p:cNvCxnSpPr>
            <a:stCxn id="151" idx="2"/>
            <a:endCxn id="152" idx="0"/>
          </p:cNvCxnSpPr>
          <p:nvPr/>
        </p:nvCxnSpPr>
        <p:spPr>
          <a:xfrm>
            <a:off x="5567325" y="1771650"/>
            <a:ext cx="0" cy="400200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55" name="Google Shape;155;p14"/>
          <p:cNvCxnSpPr>
            <a:stCxn id="153" idx="3"/>
            <a:endCxn id="152" idx="1"/>
          </p:cNvCxnSpPr>
          <p:nvPr/>
        </p:nvCxnSpPr>
        <p:spPr>
          <a:xfrm>
            <a:off x="3667126" y="2343150"/>
            <a:ext cx="685800" cy="0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56" name="Google Shape;156;p14"/>
          <p:cNvSpPr/>
          <p:nvPr/>
        </p:nvSpPr>
        <p:spPr>
          <a:xfrm>
            <a:off x="4345998" y="2914650"/>
            <a:ext cx="24288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0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Model</a:t>
            </a:r>
            <a:endParaRPr/>
          </a:p>
        </p:txBody>
      </p:sp>
      <p:sp>
        <p:nvSpPr>
          <p:cNvPr id="157" name="Google Shape;157;p14"/>
          <p:cNvSpPr/>
          <p:nvPr/>
        </p:nvSpPr>
        <p:spPr>
          <a:xfrm>
            <a:off x="1990726" y="1428750"/>
            <a:ext cx="16764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0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Data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p14"/>
          <p:cNvCxnSpPr>
            <a:stCxn id="152" idx="2"/>
            <a:endCxn id="156" idx="0"/>
          </p:cNvCxnSpPr>
          <p:nvPr/>
        </p:nvCxnSpPr>
        <p:spPr>
          <a:xfrm flipH="1">
            <a:off x="5560425" y="2514600"/>
            <a:ext cx="6900" cy="400200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59" name="Google Shape;159;p14"/>
          <p:cNvCxnSpPr>
            <a:stCxn id="152" idx="3"/>
            <a:endCxn id="151" idx="3"/>
          </p:cNvCxnSpPr>
          <p:nvPr/>
        </p:nvCxnSpPr>
        <p:spPr>
          <a:xfrm rot="10800000" flipH="1">
            <a:off x="6781725" y="1600350"/>
            <a:ext cx="600" cy="742800"/>
          </a:xfrm>
          <a:prstGeom prst="curved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/>
              <a:t>Prior Knowledge</a:t>
            </a:r>
            <a:endParaRPr/>
          </a:p>
        </p:txBody>
      </p:sp>
      <p:sp>
        <p:nvSpPr>
          <p:cNvPr id="135" name="Google Shape;135;p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Gaining information on: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64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Objective of the problem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Subject area of the problem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Data</a:t>
            </a:r>
            <a:endParaRPr/>
          </a:p>
        </p:txBody>
      </p:sp>
      <p:pic>
        <p:nvPicPr>
          <p:cNvPr id="136" name="Google Shape;13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922" y="3105000"/>
            <a:ext cx="5139099" cy="19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1828800" y="685800"/>
            <a:ext cx="18288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4876800" y="685800"/>
            <a:ext cx="17526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Understanding</a:t>
            </a:r>
            <a:endParaRPr/>
          </a:p>
        </p:txBody>
      </p:sp>
      <p:sp>
        <p:nvSpPr>
          <p:cNvPr id="108" name="Google Shape;108;p11"/>
          <p:cNvSpPr/>
          <p:nvPr/>
        </p:nvSpPr>
        <p:spPr>
          <a:xfrm>
            <a:off x="3047999" y="1543050"/>
            <a:ext cx="24288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 Data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/>
          <p:nvPr/>
        </p:nvSpPr>
        <p:spPr>
          <a:xfrm>
            <a:off x="3047999" y="2343150"/>
            <a:ext cx="24288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 Model using Algorithms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1"/>
          <p:cNvSpPr/>
          <p:nvPr/>
        </p:nvSpPr>
        <p:spPr>
          <a:xfrm>
            <a:off x="3047999" y="3086100"/>
            <a:ext cx="24288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</a:t>
            </a:r>
            <a:r>
              <a:rPr lang="en-US">
                <a:solidFill>
                  <a:schemeClr val="dk1"/>
                </a:solidFill>
              </a:rPr>
              <a:t>y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ing Model and performance evaluation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1"/>
          <p:cNvSpPr/>
          <p:nvPr/>
        </p:nvSpPr>
        <p:spPr>
          <a:xfrm>
            <a:off x="3047999" y="3886200"/>
            <a:ext cx="24288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1"/>
          <p:cNvSpPr/>
          <p:nvPr/>
        </p:nvSpPr>
        <p:spPr>
          <a:xfrm>
            <a:off x="685800" y="3086100"/>
            <a:ext cx="16764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11"/>
          <p:cNvCxnSpPr>
            <a:stCxn id="106" idx="2"/>
            <a:endCxn id="108" idx="1"/>
          </p:cNvCxnSpPr>
          <p:nvPr/>
        </p:nvCxnSpPr>
        <p:spPr>
          <a:xfrm>
            <a:off x="2743200" y="1028700"/>
            <a:ext cx="304800" cy="68580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4" name="Google Shape;114;p11"/>
          <p:cNvCxnSpPr>
            <a:stCxn id="107" idx="2"/>
            <a:endCxn id="108" idx="3"/>
          </p:cNvCxnSpPr>
          <p:nvPr/>
        </p:nvCxnSpPr>
        <p:spPr>
          <a:xfrm flipH="1">
            <a:off x="5476800" y="1028700"/>
            <a:ext cx="276300" cy="68580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5" name="Google Shape;115;p11"/>
          <p:cNvCxnSpPr>
            <a:stCxn id="108" idx="2"/>
            <a:endCxn id="109" idx="0"/>
          </p:cNvCxnSpPr>
          <p:nvPr/>
        </p:nvCxnSpPr>
        <p:spPr>
          <a:xfrm>
            <a:off x="4262399" y="1885950"/>
            <a:ext cx="0" cy="45720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6" name="Google Shape;116;p11"/>
          <p:cNvCxnSpPr>
            <a:stCxn id="109" idx="2"/>
            <a:endCxn id="110" idx="0"/>
          </p:cNvCxnSpPr>
          <p:nvPr/>
        </p:nvCxnSpPr>
        <p:spPr>
          <a:xfrm>
            <a:off x="4262399" y="2686050"/>
            <a:ext cx="0" cy="40020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7" name="Google Shape;117;p11"/>
          <p:cNvCxnSpPr>
            <a:stCxn id="112" idx="3"/>
            <a:endCxn id="110" idx="1"/>
          </p:cNvCxnSpPr>
          <p:nvPr/>
        </p:nvCxnSpPr>
        <p:spPr>
          <a:xfrm>
            <a:off x="2362200" y="3257550"/>
            <a:ext cx="6858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8" name="Google Shape;118;p11"/>
          <p:cNvCxnSpPr>
            <a:stCxn id="110" idx="2"/>
            <a:endCxn id="111" idx="0"/>
          </p:cNvCxnSpPr>
          <p:nvPr/>
        </p:nvCxnSpPr>
        <p:spPr>
          <a:xfrm>
            <a:off x="4262399" y="3429000"/>
            <a:ext cx="0" cy="45720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19" name="Google Shape;119;p11"/>
          <p:cNvSpPr/>
          <p:nvPr/>
        </p:nvSpPr>
        <p:spPr>
          <a:xfrm>
            <a:off x="3047999" y="4572000"/>
            <a:ext cx="24288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Knowledge and </a:t>
            </a:r>
            <a:r>
              <a:rPr lang="en-US">
                <a:solidFill>
                  <a:schemeClr val="dk1"/>
                </a:solidFill>
              </a:rPr>
              <a:t>Actions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11"/>
          <p:cNvCxnSpPr>
            <a:stCxn id="111" idx="2"/>
            <a:endCxn id="119" idx="0"/>
          </p:cNvCxnSpPr>
          <p:nvPr/>
        </p:nvCxnSpPr>
        <p:spPr>
          <a:xfrm>
            <a:off x="4262399" y="4229100"/>
            <a:ext cx="0" cy="34290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21" name="Google Shape;121;p11"/>
          <p:cNvSpPr/>
          <p:nvPr/>
        </p:nvSpPr>
        <p:spPr>
          <a:xfrm>
            <a:off x="685800" y="2343150"/>
            <a:ext cx="16764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Data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11"/>
          <p:cNvCxnSpPr>
            <a:stCxn id="121" idx="3"/>
            <a:endCxn id="109" idx="1"/>
          </p:cNvCxnSpPr>
          <p:nvPr/>
        </p:nvCxnSpPr>
        <p:spPr>
          <a:xfrm>
            <a:off x="2362200" y="2514600"/>
            <a:ext cx="6858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23" name="Google Shape;123;p11"/>
          <p:cNvSpPr/>
          <p:nvPr/>
        </p:nvSpPr>
        <p:spPr>
          <a:xfrm>
            <a:off x="7010400" y="862583"/>
            <a:ext cx="19239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Prior Knowledge</a:t>
            </a:r>
            <a:endParaRPr sz="15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1"/>
          <p:cNvSpPr/>
          <p:nvPr/>
        </p:nvSpPr>
        <p:spPr>
          <a:xfrm>
            <a:off x="7010400" y="1963951"/>
            <a:ext cx="14670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Preparation</a:t>
            </a:r>
            <a:endParaRPr sz="15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1"/>
          <p:cNvSpPr/>
          <p:nvPr/>
        </p:nvSpPr>
        <p:spPr>
          <a:xfrm>
            <a:off x="7010400" y="2878351"/>
            <a:ext cx="12924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Modeling </a:t>
            </a:r>
            <a:endParaRPr sz="15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1"/>
          <p:cNvSpPr/>
          <p:nvPr/>
        </p:nvSpPr>
        <p:spPr>
          <a:xfrm>
            <a:off x="7010400" y="3792751"/>
            <a:ext cx="14430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Application</a:t>
            </a:r>
            <a:endParaRPr sz="15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1"/>
          <p:cNvSpPr/>
          <p:nvPr/>
        </p:nvSpPr>
        <p:spPr>
          <a:xfrm>
            <a:off x="7010400" y="4535701"/>
            <a:ext cx="14223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Knowledge</a:t>
            </a:r>
            <a:endParaRPr sz="15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1"/>
          <p:cNvSpPr txBox="1">
            <a:spLocks noGrp="1"/>
          </p:cNvSpPr>
          <p:nvPr>
            <p:ph type="title"/>
          </p:nvPr>
        </p:nvSpPr>
        <p:spPr>
          <a:xfrm>
            <a:off x="203100" y="88801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Data Preparation</a:t>
            </a:r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Data Exploration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Data quality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Handling missing values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Data type conversion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Transformation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Outliers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Feature selection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Sampling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4" name="Google Shape;14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9723" y="1421535"/>
            <a:ext cx="4107075" cy="295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Modeling</a:t>
            </a:r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body" idx="1"/>
          </p:nvPr>
        </p:nvSpPr>
        <p:spPr>
          <a:xfrm>
            <a:off x="457200" y="6667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Spliting training and test data sets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175" y="1326575"/>
            <a:ext cx="64960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1175" y="3333750"/>
            <a:ext cx="649605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Modeling</a:t>
            </a:r>
            <a:endParaRPr/>
          </a:p>
        </p:txBody>
      </p:sp>
      <p:sp>
        <p:nvSpPr>
          <p:cNvPr id="175" name="Google Shape;175;p16"/>
          <p:cNvSpPr txBox="1">
            <a:spLocks noGrp="1"/>
          </p:cNvSpPr>
          <p:nvPr>
            <p:ph type="body" idx="1"/>
          </p:nvPr>
        </p:nvSpPr>
        <p:spPr>
          <a:xfrm>
            <a:off x="457200" y="6667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Spliting training and test data sets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6" name="Google Shape;1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138" y="1309625"/>
            <a:ext cx="4524375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6"/>
          <p:cNvSpPr/>
          <p:nvPr/>
        </p:nvSpPr>
        <p:spPr>
          <a:xfrm>
            <a:off x="7162800" y="4229100"/>
            <a:ext cx="76200" cy="57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7162800" y="4400550"/>
            <a:ext cx="76200" cy="57000"/>
          </a:xfrm>
          <a:prstGeom prst="ellipse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7391400" y="4171950"/>
            <a:ext cx="2133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Data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7391400" y="4343400"/>
            <a:ext cx="2133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Data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Modeling </a:t>
            </a:r>
            <a:endParaRPr/>
          </a:p>
        </p:txBody>
      </p:sp>
      <p:pic>
        <p:nvPicPr>
          <p:cNvPr id="195" name="Google Shape;1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125" y="2107913"/>
            <a:ext cx="65532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Evaluation of test dataset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sson 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578D521D34234794A0BEF439DD08C7" ma:contentTypeVersion="5" ma:contentTypeDescription="Create a new document." ma:contentTypeScope="" ma:versionID="844a31cd96530d064601193802289880">
  <xsd:schema xmlns:xsd="http://www.w3.org/2001/XMLSchema" xmlns:xs="http://www.w3.org/2001/XMLSchema" xmlns:p="http://schemas.microsoft.com/office/2006/metadata/properties" xmlns:ns2="7da9531d-be9b-4989-9ef7-f115a5c12971" xmlns:ns3="782bb293-e802-45b6-84ac-a57f7e6ad7e3" targetNamespace="http://schemas.microsoft.com/office/2006/metadata/properties" ma:root="true" ma:fieldsID="3ad62623ab693673e1d7e99ef532f112" ns2:_="" ns3:_="">
    <xsd:import namespace="7da9531d-be9b-4989-9ef7-f115a5c12971"/>
    <xsd:import namespace="782bb293-e802-45b6-84ac-a57f7e6ad7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a9531d-be9b-4989-9ef7-f115a5c129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bb293-e802-45b6-84ac-a57f7e6ad7e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974996-1245-4476-B010-2C16F4D81E7D}">
  <ds:schemaRefs>
    <ds:schemaRef ds:uri="782bb293-e802-45b6-84ac-a57f7e6ad7e3"/>
    <ds:schemaRef ds:uri="7da9531d-be9b-4989-9ef7-f115a5c1297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28F0B43-41A6-4868-917A-89D603A51E0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1E44F0B-5518-4163-BC45-17A3FF46AD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Lesson Plan</vt:lpstr>
      <vt:lpstr>CRISP DM process</vt:lpstr>
      <vt:lpstr>2. Data Mining Process</vt:lpstr>
      <vt:lpstr>3. Modeling</vt:lpstr>
      <vt:lpstr>Prior Knowledge</vt:lpstr>
      <vt:lpstr>Process</vt:lpstr>
      <vt:lpstr>2. Data Preparation</vt:lpstr>
      <vt:lpstr>3. Modeling</vt:lpstr>
      <vt:lpstr>3. Modeling</vt:lpstr>
      <vt:lpstr>3. Modeling </vt:lpstr>
      <vt:lpstr>3. Modeling</vt:lpstr>
      <vt:lpstr>5. Knowledge</vt:lpstr>
      <vt:lpstr>3.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Data Mining Process</dc:title>
  <dc:creator>AIML_FDP_0 80</dc:creator>
  <cp:revision>3</cp:revision>
  <dcterms:modified xsi:type="dcterms:W3CDTF">2023-09-15T15:35:29Z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0x010100E6578D521D34234794A0BEF439DD08C7</vt:lpwstr>
  </property>
</Properties>
</file>