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notesSlides/notesSlide8.xml" ContentType="application/vnd.openxmlformats-officedocument.presentationml.notesSlide+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85" r:id="rId4"/>
  </p:sldMasterIdLst>
  <p:notesMasterIdLst>
    <p:notesMasterId r:id="rId112"/>
  </p:notesMasterIdLst>
  <p:handoutMasterIdLst>
    <p:handoutMasterId r:id="rId113"/>
  </p:handoutMasterIdLst>
  <p:sldIdLst>
    <p:sldId id="468" r:id="rId5"/>
    <p:sldId id="650" r:id="rId6"/>
    <p:sldId id="764" r:id="rId7"/>
    <p:sldId id="765" r:id="rId8"/>
    <p:sldId id="766" r:id="rId9"/>
    <p:sldId id="693" r:id="rId10"/>
    <p:sldId id="692" r:id="rId11"/>
    <p:sldId id="694" r:id="rId12"/>
    <p:sldId id="706" r:id="rId13"/>
    <p:sldId id="695" r:id="rId14"/>
    <p:sldId id="696" r:id="rId15"/>
    <p:sldId id="697" r:id="rId16"/>
    <p:sldId id="698" r:id="rId17"/>
    <p:sldId id="699" r:id="rId18"/>
    <p:sldId id="700" r:id="rId19"/>
    <p:sldId id="701" r:id="rId20"/>
    <p:sldId id="702" r:id="rId21"/>
    <p:sldId id="703" r:id="rId22"/>
    <p:sldId id="704" r:id="rId23"/>
    <p:sldId id="705" r:id="rId24"/>
    <p:sldId id="760" r:id="rId25"/>
    <p:sldId id="761" r:id="rId26"/>
    <p:sldId id="762" r:id="rId27"/>
    <p:sldId id="763" r:id="rId28"/>
    <p:sldId id="734" r:id="rId29"/>
    <p:sldId id="735" r:id="rId30"/>
    <p:sldId id="737" r:id="rId31"/>
    <p:sldId id="736" r:id="rId32"/>
    <p:sldId id="738" r:id="rId33"/>
    <p:sldId id="739" r:id="rId34"/>
    <p:sldId id="740" r:id="rId35"/>
    <p:sldId id="741" r:id="rId36"/>
    <p:sldId id="742" r:id="rId37"/>
    <p:sldId id="744" r:id="rId38"/>
    <p:sldId id="743" r:id="rId39"/>
    <p:sldId id="748" r:id="rId40"/>
    <p:sldId id="746" r:id="rId41"/>
    <p:sldId id="749" r:id="rId42"/>
    <p:sldId id="750" r:id="rId43"/>
    <p:sldId id="754" r:id="rId44"/>
    <p:sldId id="751" r:id="rId45"/>
    <p:sldId id="767" r:id="rId46"/>
    <p:sldId id="752" r:id="rId47"/>
    <p:sldId id="753" r:id="rId48"/>
    <p:sldId id="768" r:id="rId49"/>
    <p:sldId id="769" r:id="rId50"/>
    <p:sldId id="770" r:id="rId51"/>
    <p:sldId id="771" r:id="rId52"/>
    <p:sldId id="772" r:id="rId53"/>
    <p:sldId id="774" r:id="rId54"/>
    <p:sldId id="775" r:id="rId55"/>
    <p:sldId id="776" r:id="rId56"/>
    <p:sldId id="777" r:id="rId57"/>
    <p:sldId id="759" r:id="rId58"/>
    <p:sldId id="773" r:id="rId59"/>
    <p:sldId id="778" r:id="rId60"/>
    <p:sldId id="779" r:id="rId61"/>
    <p:sldId id="755" r:id="rId62"/>
    <p:sldId id="756" r:id="rId63"/>
    <p:sldId id="780" r:id="rId64"/>
    <p:sldId id="781" r:id="rId65"/>
    <p:sldId id="757" r:id="rId66"/>
    <p:sldId id="782" r:id="rId67"/>
    <p:sldId id="783" r:id="rId68"/>
    <p:sldId id="784" r:id="rId69"/>
    <p:sldId id="785" r:id="rId70"/>
    <p:sldId id="786" r:id="rId71"/>
    <p:sldId id="788" r:id="rId72"/>
    <p:sldId id="716" r:id="rId73"/>
    <p:sldId id="717" r:id="rId74"/>
    <p:sldId id="718" r:id="rId75"/>
    <p:sldId id="719" r:id="rId76"/>
    <p:sldId id="790" r:id="rId77"/>
    <p:sldId id="724" r:id="rId78"/>
    <p:sldId id="725" r:id="rId79"/>
    <p:sldId id="720" r:id="rId80"/>
    <p:sldId id="721" r:id="rId81"/>
    <p:sldId id="722" r:id="rId82"/>
    <p:sldId id="723" r:id="rId83"/>
    <p:sldId id="726" r:id="rId84"/>
    <p:sldId id="729" r:id="rId85"/>
    <p:sldId id="730" r:id="rId86"/>
    <p:sldId id="731" r:id="rId87"/>
    <p:sldId id="732" r:id="rId88"/>
    <p:sldId id="733" r:id="rId89"/>
    <p:sldId id="791" r:id="rId90"/>
    <p:sldId id="792" r:id="rId91"/>
    <p:sldId id="793" r:id="rId92"/>
    <p:sldId id="794" r:id="rId93"/>
    <p:sldId id="795" r:id="rId94"/>
    <p:sldId id="796" r:id="rId95"/>
    <p:sldId id="797" r:id="rId96"/>
    <p:sldId id="798" r:id="rId97"/>
    <p:sldId id="799" r:id="rId98"/>
    <p:sldId id="800" r:id="rId99"/>
    <p:sldId id="801" r:id="rId100"/>
    <p:sldId id="802" r:id="rId101"/>
    <p:sldId id="803" r:id="rId102"/>
    <p:sldId id="804" r:id="rId103"/>
    <p:sldId id="805" r:id="rId104"/>
    <p:sldId id="806" r:id="rId105"/>
    <p:sldId id="807" r:id="rId106"/>
    <p:sldId id="808" r:id="rId107"/>
    <p:sldId id="809" r:id="rId108"/>
    <p:sldId id="810" r:id="rId109"/>
    <p:sldId id="811" r:id="rId110"/>
    <p:sldId id="380" r:id="rId111"/>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B7EAC0-58DB-46AE-8D4D-CB5A248192B1}" v="3" dt="2023-02-21T13:26:57.965"/>
    <p1510:client id="{3E72F618-8F0D-4924-A5BF-0065CB4F57DA}" v="2" dt="2023-02-21T11:00:36.670"/>
    <p1510:client id="{42D69696-F83A-45F5-AF90-85A9CAA69388}" v="1" dt="2023-02-21T21:56:33.044"/>
    <p1510:client id="{45AC38D3-4B71-4FC1-A25D-31ADCB39DBD6}" v="1" dt="2023-02-21T16:37:08.888"/>
    <p1510:client id="{63EF2B55-32B7-43F8-8CE6-C5354E40CDB6}" v="1" dt="2023-02-21T09:50:43.900"/>
    <p1510:client id="{7A6B26FE-CB1F-43D9-9FD2-EE73F8486D5E}" v="48" dt="2023-02-22T00:55:56.266"/>
    <p1510:client id="{99A30FD3-07FF-4FBF-B7F4-8991998DE2DE}" v="1" dt="2023-02-21T16:38:54.155"/>
    <p1510:client id="{BC59ABA3-C4F8-4ED2-9037-13C95224BCC9}" v="3" dt="2023-02-21T12:53:48.242"/>
    <p1510:client id="{D27C3180-C1BD-4C0D-AA6A-9E403A8E85E5}" v="1" dt="2023-02-21T17:17:43.526"/>
    <p1510:client id="{E8A2823B-44C7-4662-B3AB-F36741C8D803}" v="1" dt="2023-02-28T20:06:37.866"/>
    <p1510:client id="{EA934E48-0FAC-4280-A0EC-9D1A34BE35C5}" v="70" dt="2023-02-21T10:29:26.913"/>
    <p1510:client id="{FB5A8EA4-E4B0-44B4-80ED-7507AC623FE2}" v="2" dt="2023-02-21T10:55:26.719"/>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tableStyles" Target="tableStyle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notesMaster" Target="notesMasters/notesMaster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handoutMaster" Target="handoutMasters/handoutMaster1.xml"/><Relationship Id="rId118" Type="http://schemas.microsoft.com/office/2016/11/relationships/changesInfo" Target="changesInfos/changesInfo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presProps" Target="presProps.xml"/><Relationship Id="rId119"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2BCE11076" userId="S::shambhavichoubey2022@vitbhopal.ac.in::71687d40-fe4b-4184-891c-db9fa9918188" providerId="AD" clId="Web-{F127630D-A4FF-4187-B31E-975B9E2548C4}"/>
    <pc:docChg chg="sldOrd">
      <pc:chgData name="22BCE11076" userId="S::shambhavichoubey2022@vitbhopal.ac.in::71687d40-fe4b-4184-891c-db9fa9918188" providerId="AD" clId="Web-{F127630D-A4FF-4187-B31E-975B9E2548C4}" dt="2022-12-22T08:18:58.550" v="0"/>
      <pc:docMkLst>
        <pc:docMk/>
      </pc:docMkLst>
      <pc:sldChg chg="ord">
        <pc:chgData name="22BCE11076" userId="S::shambhavichoubey2022@vitbhopal.ac.in::71687d40-fe4b-4184-891c-db9fa9918188" providerId="AD" clId="Web-{F127630D-A4FF-4187-B31E-975B9E2548C4}" dt="2022-12-22T08:18:58.550" v="0"/>
        <pc:sldMkLst>
          <pc:docMk/>
          <pc:sldMk cId="2703035267" sldId="692"/>
        </pc:sldMkLst>
      </pc:sldChg>
    </pc:docChg>
  </pc:docChgLst>
  <pc:docChgLst>
    <pc:chgData name="22BCE10290" userId="S::sayammahajan2022@vitbhopal.ac.in::63d7e255-c68c-47c7-b361-88a8f97e6928" providerId="AD" clId="Web-{66E1E4EB-8A28-4A1C-AFC1-62F5F8D9C4FF}"/>
    <pc:docChg chg="modSld">
      <pc:chgData name="22BCE10290" userId="S::sayammahajan2022@vitbhopal.ac.in::63d7e255-c68c-47c7-b361-88a8f97e6928" providerId="AD" clId="Web-{66E1E4EB-8A28-4A1C-AFC1-62F5F8D9C4FF}" dt="2022-12-22T10:48:17.869" v="1" actId="20577"/>
      <pc:docMkLst>
        <pc:docMk/>
      </pc:docMkLst>
      <pc:sldChg chg="modSp">
        <pc:chgData name="22BCE10290" userId="S::sayammahajan2022@vitbhopal.ac.in::63d7e255-c68c-47c7-b361-88a8f97e6928" providerId="AD" clId="Web-{66E1E4EB-8A28-4A1C-AFC1-62F5F8D9C4FF}" dt="2022-12-22T10:48:17.869" v="1" actId="20577"/>
        <pc:sldMkLst>
          <pc:docMk/>
          <pc:sldMk cId="1529939275" sldId="760"/>
        </pc:sldMkLst>
        <pc:spChg chg="mod">
          <ac:chgData name="22BCE10290" userId="S::sayammahajan2022@vitbhopal.ac.in::63d7e255-c68c-47c7-b361-88a8f97e6928" providerId="AD" clId="Web-{66E1E4EB-8A28-4A1C-AFC1-62F5F8D9C4FF}" dt="2022-12-22T10:48:17.869" v="1" actId="20577"/>
          <ac:spMkLst>
            <pc:docMk/>
            <pc:sldMk cId="1529939275" sldId="760"/>
            <ac:spMk id="2" creationId="{297D8805-47B0-8FB9-8794-B8BDED7C4FDB}"/>
          </ac:spMkLst>
        </pc:spChg>
      </pc:sldChg>
    </pc:docChg>
  </pc:docChgLst>
  <pc:docChgLst>
    <pc:chgData name="22BAI10157" userId="S::vedanshsood2022@vitbhopal.ac.in::83e59c56-f2ac-40d5-95fd-738766ac6df7" providerId="AD" clId="Web-{BF0C2D37-C784-4D64-9C4E-D73B09B9BD8D}"/>
    <pc:docChg chg="modSld">
      <pc:chgData name="22BAI10157" userId="S::vedanshsood2022@vitbhopal.ac.in::83e59c56-f2ac-40d5-95fd-738766ac6df7" providerId="AD" clId="Web-{BF0C2D37-C784-4D64-9C4E-D73B09B9BD8D}" dt="2023-02-20T08:41:31.888" v="0" actId="1076"/>
      <pc:docMkLst>
        <pc:docMk/>
      </pc:docMkLst>
      <pc:sldChg chg="modSp">
        <pc:chgData name="22BAI10157" userId="S::vedanshsood2022@vitbhopal.ac.in::83e59c56-f2ac-40d5-95fd-738766ac6df7" providerId="AD" clId="Web-{BF0C2D37-C784-4D64-9C4E-D73B09B9BD8D}" dt="2023-02-20T08:41:31.888" v="0" actId="1076"/>
        <pc:sldMkLst>
          <pc:docMk/>
          <pc:sldMk cId="1068313614" sldId="744"/>
        </pc:sldMkLst>
        <pc:graphicFrameChg chg="mod">
          <ac:chgData name="22BAI10157" userId="S::vedanshsood2022@vitbhopal.ac.in::83e59c56-f2ac-40d5-95fd-738766ac6df7" providerId="AD" clId="Web-{BF0C2D37-C784-4D64-9C4E-D73B09B9BD8D}" dt="2023-02-20T08:41:31.888" v="0" actId="1076"/>
          <ac:graphicFrameMkLst>
            <pc:docMk/>
            <pc:sldMk cId="1068313614" sldId="744"/>
            <ac:graphicFrameMk id="13" creationId="{348FDD83-F860-48A9-93FE-8B25764C2E1A}"/>
          </ac:graphicFrameMkLst>
        </pc:graphicFrameChg>
      </pc:sldChg>
    </pc:docChg>
  </pc:docChgLst>
  <pc:docChgLst>
    <pc:chgData name="22BCE10172" userId="S::shikharsrivastava2022@vitbhopal.ac.in::1f1dc658-a266-4b1a-8005-0f642d529327" providerId="AD" clId="Web-{5F5BBDB6-86EF-4F3F-A1F0-AE343C20390E}"/>
    <pc:docChg chg="modSld">
      <pc:chgData name="22BCE10172" userId="S::shikharsrivastava2022@vitbhopal.ac.in::1f1dc658-a266-4b1a-8005-0f642d529327" providerId="AD" clId="Web-{5F5BBDB6-86EF-4F3F-A1F0-AE343C20390E}" dt="2023-01-19T12:25:15.711" v="4" actId="1076"/>
      <pc:docMkLst>
        <pc:docMk/>
      </pc:docMkLst>
      <pc:sldChg chg="modSp">
        <pc:chgData name="22BCE10172" userId="S::shikharsrivastava2022@vitbhopal.ac.in::1f1dc658-a266-4b1a-8005-0f642d529327" providerId="AD" clId="Web-{5F5BBDB6-86EF-4F3F-A1F0-AE343C20390E}" dt="2023-01-19T12:25:15.711" v="4" actId="1076"/>
        <pc:sldMkLst>
          <pc:docMk/>
          <pc:sldMk cId="2353323418" sldId="724"/>
        </pc:sldMkLst>
        <pc:picChg chg="mod">
          <ac:chgData name="22BCE10172" userId="S::shikharsrivastava2022@vitbhopal.ac.in::1f1dc658-a266-4b1a-8005-0f642d529327" providerId="AD" clId="Web-{5F5BBDB6-86EF-4F3F-A1F0-AE343C20390E}" dt="2023-01-19T12:25:15.711" v="4" actId="1076"/>
          <ac:picMkLst>
            <pc:docMk/>
            <pc:sldMk cId="2353323418" sldId="724"/>
            <ac:picMk id="7" creationId="{8F3635CB-35CA-4731-B7B2-A65156DD4024}"/>
          </ac:picMkLst>
        </pc:picChg>
      </pc:sldChg>
    </pc:docChg>
  </pc:docChgLst>
  <pc:docChgLst>
    <pc:chgData name="22BAI10297" userId="S::sushilshetty2022@vitbhopal.ac.in::900964e9-30f5-45a3-8246-e4214d9ca253" providerId="AD" clId="Web-{ACB710D4-911B-4FA4-8DD3-B127D327E66E}"/>
    <pc:docChg chg="modSld addMainMaster delMainMaster">
      <pc:chgData name="22BAI10297" userId="S::sushilshetty2022@vitbhopal.ac.in::900964e9-30f5-45a3-8246-e4214d9ca253" providerId="AD" clId="Web-{ACB710D4-911B-4FA4-8DD3-B127D327E66E}" dt="2023-02-10T13:07:54.651" v="0"/>
      <pc:docMkLst>
        <pc:docMk/>
      </pc:docMkLst>
      <pc:sldChg chg="modSp mod modClrScheme chgLayout">
        <pc:chgData name="22BAI10297" userId="S::sushilshetty2022@vitbhopal.ac.in::900964e9-30f5-45a3-8246-e4214d9ca253" providerId="AD" clId="Web-{ACB710D4-911B-4FA4-8DD3-B127D327E66E}" dt="2023-02-10T13:07:54.651" v="0"/>
        <pc:sldMkLst>
          <pc:docMk/>
          <pc:sldMk cId="0" sldId="380"/>
        </pc:sldMkLst>
        <pc:spChg chg="mod ord">
          <ac:chgData name="22BAI10297" userId="S::sushilshetty2022@vitbhopal.ac.in::900964e9-30f5-45a3-8246-e4214d9ca253" providerId="AD" clId="Web-{ACB710D4-911B-4FA4-8DD3-B127D327E66E}" dt="2023-02-10T13:07:54.651" v="0"/>
          <ac:spMkLst>
            <pc:docMk/>
            <pc:sldMk cId="0" sldId="380"/>
            <ac:spMk id="6" creationId="{00000000-0000-0000-0000-000000000000}"/>
          </ac:spMkLst>
        </pc:spChg>
        <pc:spChg chg="mod ord">
          <ac:chgData name="22BAI10297" userId="S::sushilshetty2022@vitbhopal.ac.in::900964e9-30f5-45a3-8246-e4214d9ca253" providerId="AD" clId="Web-{ACB710D4-911B-4FA4-8DD3-B127D327E66E}" dt="2023-02-10T13:07:54.651" v="0"/>
          <ac:spMkLst>
            <pc:docMk/>
            <pc:sldMk cId="0" sldId="380"/>
            <ac:spMk id="9223" creationId="{00000000-0000-0000-0000-000000000000}"/>
          </ac:spMkLst>
        </pc:spChg>
      </pc:sldChg>
      <pc:sldChg chg="modSp mod modClrScheme chgLayout">
        <pc:chgData name="22BAI10297" userId="S::sushilshetty2022@vitbhopal.ac.in::900964e9-30f5-45a3-8246-e4214d9ca253" providerId="AD" clId="Web-{ACB710D4-911B-4FA4-8DD3-B127D327E66E}" dt="2023-02-10T13:07:54.651" v="0"/>
        <pc:sldMkLst>
          <pc:docMk/>
          <pc:sldMk cId="0" sldId="468"/>
        </pc:sldMkLst>
        <pc:spChg chg="mod ord">
          <ac:chgData name="22BAI10297" userId="S::sushilshetty2022@vitbhopal.ac.in::900964e9-30f5-45a3-8246-e4214d9ca253" providerId="AD" clId="Web-{ACB710D4-911B-4FA4-8DD3-B127D327E66E}" dt="2023-02-10T13:07:54.651" v="0"/>
          <ac:spMkLst>
            <pc:docMk/>
            <pc:sldMk cId="0" sldId="468"/>
            <ac:spMk id="2" creationId="{00000000-0000-0000-0000-000000000000}"/>
          </ac:spMkLst>
        </pc:spChg>
        <pc:spChg chg="mod ord">
          <ac:chgData name="22BAI10297" userId="S::sushilshetty2022@vitbhopal.ac.in::900964e9-30f5-45a3-8246-e4214d9ca253" providerId="AD" clId="Web-{ACB710D4-911B-4FA4-8DD3-B127D327E66E}" dt="2023-02-10T13:07:54.651" v="0"/>
          <ac:spMkLst>
            <pc:docMk/>
            <pc:sldMk cId="0" sldId="468"/>
            <ac:spMk id="3" creationId="{00000000-0000-0000-0000-000000000000}"/>
          </ac:spMkLst>
        </pc:spChg>
      </pc:sldChg>
      <pc:sldChg chg="modSp mod modClrScheme chgLayout">
        <pc:chgData name="22BAI10297" userId="S::sushilshetty2022@vitbhopal.ac.in::900964e9-30f5-45a3-8246-e4214d9ca253" providerId="AD" clId="Web-{ACB710D4-911B-4FA4-8DD3-B127D327E66E}" dt="2023-02-10T13:07:54.651" v="0"/>
        <pc:sldMkLst>
          <pc:docMk/>
          <pc:sldMk cId="1192045163" sldId="650"/>
        </pc:sldMkLst>
        <pc:spChg chg="mod ord">
          <ac:chgData name="22BAI10297" userId="S::sushilshetty2022@vitbhopal.ac.in::900964e9-30f5-45a3-8246-e4214d9ca253" providerId="AD" clId="Web-{ACB710D4-911B-4FA4-8DD3-B127D327E66E}" dt="2023-02-10T13:07:54.651" v="0"/>
          <ac:spMkLst>
            <pc:docMk/>
            <pc:sldMk cId="1192045163" sldId="650"/>
            <ac:spMk id="2" creationId="{1D5EA611-5DAE-40F8-AEC6-640769F5BEE4}"/>
          </ac:spMkLst>
        </pc:spChg>
        <pc:spChg chg="mod ord">
          <ac:chgData name="22BAI10297" userId="S::sushilshetty2022@vitbhopal.ac.in::900964e9-30f5-45a3-8246-e4214d9ca253" providerId="AD" clId="Web-{ACB710D4-911B-4FA4-8DD3-B127D327E66E}" dt="2023-02-10T13:07:54.651" v="0"/>
          <ac:spMkLst>
            <pc:docMk/>
            <pc:sldMk cId="1192045163" sldId="650"/>
            <ac:spMk id="5" creationId="{A0AC4A1E-7E66-4F9D-8D35-7338B2832C96}"/>
          </ac:spMkLst>
        </pc:spChg>
      </pc:sldChg>
      <pc:sldChg chg="modSp mod modClrScheme chgLayout">
        <pc:chgData name="22BAI10297" userId="S::sushilshetty2022@vitbhopal.ac.in::900964e9-30f5-45a3-8246-e4214d9ca253" providerId="AD" clId="Web-{ACB710D4-911B-4FA4-8DD3-B127D327E66E}" dt="2023-02-10T13:07:54.651" v="0"/>
        <pc:sldMkLst>
          <pc:docMk/>
          <pc:sldMk cId="2703035267" sldId="692"/>
        </pc:sldMkLst>
        <pc:spChg chg="mod ord">
          <ac:chgData name="22BAI10297" userId="S::sushilshetty2022@vitbhopal.ac.in::900964e9-30f5-45a3-8246-e4214d9ca253" providerId="AD" clId="Web-{ACB710D4-911B-4FA4-8DD3-B127D327E66E}" dt="2023-02-10T13:07:54.651" v="0"/>
          <ac:spMkLst>
            <pc:docMk/>
            <pc:sldMk cId="2703035267" sldId="692"/>
            <ac:spMk id="2" creationId="{95FB34E8-DA82-4C44-8D45-E9F92E51CD6A}"/>
          </ac:spMkLst>
        </pc:spChg>
        <pc:spChg chg="mod ord">
          <ac:chgData name="22BAI10297" userId="S::sushilshetty2022@vitbhopal.ac.in::900964e9-30f5-45a3-8246-e4214d9ca253" providerId="AD" clId="Web-{ACB710D4-911B-4FA4-8DD3-B127D327E66E}" dt="2023-02-10T13:07:54.651" v="0"/>
          <ac:spMkLst>
            <pc:docMk/>
            <pc:sldMk cId="2703035267" sldId="692"/>
            <ac:spMk id="3" creationId="{F5B0349B-6038-4965-8C34-EC809D96EFEB}"/>
          </ac:spMkLst>
        </pc:spChg>
        <pc:spChg chg="mod ord">
          <ac:chgData name="22BAI10297" userId="S::sushilshetty2022@vitbhopal.ac.in::900964e9-30f5-45a3-8246-e4214d9ca253" providerId="AD" clId="Web-{ACB710D4-911B-4FA4-8DD3-B127D327E66E}" dt="2023-02-10T13:07:54.651" v="0"/>
          <ac:spMkLst>
            <pc:docMk/>
            <pc:sldMk cId="2703035267" sldId="692"/>
            <ac:spMk id="5" creationId="{6C7DB86C-16CA-44FF-AE69-49F655E24756}"/>
          </ac:spMkLst>
        </pc:spChg>
      </pc:sldChg>
      <pc:sldChg chg="modSp mod modClrScheme chgLayout">
        <pc:chgData name="22BAI10297" userId="S::sushilshetty2022@vitbhopal.ac.in::900964e9-30f5-45a3-8246-e4214d9ca253" providerId="AD" clId="Web-{ACB710D4-911B-4FA4-8DD3-B127D327E66E}" dt="2023-02-10T13:07:54.651" v="0"/>
        <pc:sldMkLst>
          <pc:docMk/>
          <pc:sldMk cId="4120944987" sldId="693"/>
        </pc:sldMkLst>
        <pc:spChg chg="mod ord">
          <ac:chgData name="22BAI10297" userId="S::sushilshetty2022@vitbhopal.ac.in::900964e9-30f5-45a3-8246-e4214d9ca253" providerId="AD" clId="Web-{ACB710D4-911B-4FA4-8DD3-B127D327E66E}" dt="2023-02-10T13:07:54.651" v="0"/>
          <ac:spMkLst>
            <pc:docMk/>
            <pc:sldMk cId="4120944987" sldId="693"/>
            <ac:spMk id="2" creationId="{1AB02E0F-687F-44C2-AA5B-BAFA68C67628}"/>
          </ac:spMkLst>
        </pc:spChg>
        <pc:spChg chg="mod ord">
          <ac:chgData name="22BAI10297" userId="S::sushilshetty2022@vitbhopal.ac.in::900964e9-30f5-45a3-8246-e4214d9ca253" providerId="AD" clId="Web-{ACB710D4-911B-4FA4-8DD3-B127D327E66E}" dt="2023-02-10T13:07:54.651" v="0"/>
          <ac:spMkLst>
            <pc:docMk/>
            <pc:sldMk cId="4120944987" sldId="693"/>
            <ac:spMk id="3" creationId="{5513015E-8641-49BC-9C40-14E9D63B19C4}"/>
          </ac:spMkLst>
        </pc:spChg>
        <pc:spChg chg="mod ord">
          <ac:chgData name="22BAI10297" userId="S::sushilshetty2022@vitbhopal.ac.in::900964e9-30f5-45a3-8246-e4214d9ca253" providerId="AD" clId="Web-{ACB710D4-911B-4FA4-8DD3-B127D327E66E}" dt="2023-02-10T13:07:54.651" v="0"/>
          <ac:spMkLst>
            <pc:docMk/>
            <pc:sldMk cId="4120944987" sldId="693"/>
            <ac:spMk id="5" creationId="{13B7A9D2-3DFD-4CB7-8FDD-DD1F023C44B2}"/>
          </ac:spMkLst>
        </pc:spChg>
      </pc:sldChg>
      <pc:sldChg chg="modSp mod modClrScheme chgLayout">
        <pc:chgData name="22BAI10297" userId="S::sushilshetty2022@vitbhopal.ac.in::900964e9-30f5-45a3-8246-e4214d9ca253" providerId="AD" clId="Web-{ACB710D4-911B-4FA4-8DD3-B127D327E66E}" dt="2023-02-10T13:07:54.651" v="0"/>
        <pc:sldMkLst>
          <pc:docMk/>
          <pc:sldMk cId="2563165003" sldId="694"/>
        </pc:sldMkLst>
        <pc:spChg chg="mod ord">
          <ac:chgData name="22BAI10297" userId="S::sushilshetty2022@vitbhopal.ac.in::900964e9-30f5-45a3-8246-e4214d9ca253" providerId="AD" clId="Web-{ACB710D4-911B-4FA4-8DD3-B127D327E66E}" dt="2023-02-10T13:07:54.651" v="0"/>
          <ac:spMkLst>
            <pc:docMk/>
            <pc:sldMk cId="2563165003" sldId="694"/>
            <ac:spMk id="3" creationId="{B8372A14-4949-45BB-B724-E0B5C1CBA5D7}"/>
          </ac:spMkLst>
        </pc:spChg>
        <pc:spChg chg="mod ord">
          <ac:chgData name="22BAI10297" userId="S::sushilshetty2022@vitbhopal.ac.in::900964e9-30f5-45a3-8246-e4214d9ca253" providerId="AD" clId="Web-{ACB710D4-911B-4FA4-8DD3-B127D327E66E}" dt="2023-02-10T13:07:54.651" v="0"/>
          <ac:spMkLst>
            <pc:docMk/>
            <pc:sldMk cId="2563165003" sldId="694"/>
            <ac:spMk id="5" creationId="{AFA35927-48AB-4650-A8D6-8E47648BF4F7}"/>
          </ac:spMkLst>
        </pc:spChg>
      </pc:sldChg>
      <pc:sldChg chg="modSp mod modClrScheme chgLayout">
        <pc:chgData name="22BAI10297" userId="S::sushilshetty2022@vitbhopal.ac.in::900964e9-30f5-45a3-8246-e4214d9ca253" providerId="AD" clId="Web-{ACB710D4-911B-4FA4-8DD3-B127D327E66E}" dt="2023-02-10T13:07:54.651" v="0"/>
        <pc:sldMkLst>
          <pc:docMk/>
          <pc:sldMk cId="3640207030" sldId="695"/>
        </pc:sldMkLst>
        <pc:spChg chg="mod ord">
          <ac:chgData name="22BAI10297" userId="S::sushilshetty2022@vitbhopal.ac.in::900964e9-30f5-45a3-8246-e4214d9ca253" providerId="AD" clId="Web-{ACB710D4-911B-4FA4-8DD3-B127D327E66E}" dt="2023-02-10T13:07:54.651" v="0"/>
          <ac:spMkLst>
            <pc:docMk/>
            <pc:sldMk cId="3640207030" sldId="695"/>
            <ac:spMk id="2" creationId="{2464D2CC-E718-4613-8896-A247375E01FD}"/>
          </ac:spMkLst>
        </pc:spChg>
        <pc:spChg chg="mod ord">
          <ac:chgData name="22BAI10297" userId="S::sushilshetty2022@vitbhopal.ac.in::900964e9-30f5-45a3-8246-e4214d9ca253" providerId="AD" clId="Web-{ACB710D4-911B-4FA4-8DD3-B127D327E66E}" dt="2023-02-10T13:07:54.651" v="0"/>
          <ac:spMkLst>
            <pc:docMk/>
            <pc:sldMk cId="3640207030" sldId="695"/>
            <ac:spMk id="3" creationId="{C17C56CA-5232-4107-BB97-2B2984F2D1A7}"/>
          </ac:spMkLst>
        </pc:spChg>
        <pc:spChg chg="mod ord">
          <ac:chgData name="22BAI10297" userId="S::sushilshetty2022@vitbhopal.ac.in::900964e9-30f5-45a3-8246-e4214d9ca253" providerId="AD" clId="Web-{ACB710D4-911B-4FA4-8DD3-B127D327E66E}" dt="2023-02-10T13:07:54.651" v="0"/>
          <ac:spMkLst>
            <pc:docMk/>
            <pc:sldMk cId="3640207030" sldId="695"/>
            <ac:spMk id="5" creationId="{7283B740-C910-42E8-B35F-39BE31AA771C}"/>
          </ac:spMkLst>
        </pc:spChg>
      </pc:sldChg>
      <pc:sldChg chg="modSp mod modClrScheme chgLayout">
        <pc:chgData name="22BAI10297" userId="S::sushilshetty2022@vitbhopal.ac.in::900964e9-30f5-45a3-8246-e4214d9ca253" providerId="AD" clId="Web-{ACB710D4-911B-4FA4-8DD3-B127D327E66E}" dt="2023-02-10T13:07:54.651" v="0"/>
        <pc:sldMkLst>
          <pc:docMk/>
          <pc:sldMk cId="776005178" sldId="696"/>
        </pc:sldMkLst>
        <pc:spChg chg="mod ord">
          <ac:chgData name="22BAI10297" userId="S::sushilshetty2022@vitbhopal.ac.in::900964e9-30f5-45a3-8246-e4214d9ca253" providerId="AD" clId="Web-{ACB710D4-911B-4FA4-8DD3-B127D327E66E}" dt="2023-02-10T13:07:54.651" v="0"/>
          <ac:spMkLst>
            <pc:docMk/>
            <pc:sldMk cId="776005178" sldId="696"/>
            <ac:spMk id="3" creationId="{EBEC0341-B251-4DB2-90DA-C8090D3FD590}"/>
          </ac:spMkLst>
        </pc:spChg>
        <pc:spChg chg="mod ord">
          <ac:chgData name="22BAI10297" userId="S::sushilshetty2022@vitbhopal.ac.in::900964e9-30f5-45a3-8246-e4214d9ca253" providerId="AD" clId="Web-{ACB710D4-911B-4FA4-8DD3-B127D327E66E}" dt="2023-02-10T13:07:54.651" v="0"/>
          <ac:spMkLst>
            <pc:docMk/>
            <pc:sldMk cId="776005178" sldId="696"/>
            <ac:spMk id="5" creationId="{CBEA841A-DCF8-4A40-95FC-79FB75FE86EB}"/>
          </ac:spMkLst>
        </pc:spChg>
      </pc:sldChg>
      <pc:sldChg chg="modSp mod modClrScheme chgLayout">
        <pc:chgData name="22BAI10297" userId="S::sushilshetty2022@vitbhopal.ac.in::900964e9-30f5-45a3-8246-e4214d9ca253" providerId="AD" clId="Web-{ACB710D4-911B-4FA4-8DD3-B127D327E66E}" dt="2023-02-10T13:07:54.651" v="0"/>
        <pc:sldMkLst>
          <pc:docMk/>
          <pc:sldMk cId="497985419" sldId="697"/>
        </pc:sldMkLst>
        <pc:spChg chg="mod ord">
          <ac:chgData name="22BAI10297" userId="S::sushilshetty2022@vitbhopal.ac.in::900964e9-30f5-45a3-8246-e4214d9ca253" providerId="AD" clId="Web-{ACB710D4-911B-4FA4-8DD3-B127D327E66E}" dt="2023-02-10T13:07:54.651" v="0"/>
          <ac:spMkLst>
            <pc:docMk/>
            <pc:sldMk cId="497985419" sldId="697"/>
            <ac:spMk id="2" creationId="{8D4196C4-1116-480A-8282-BE462B60106B}"/>
          </ac:spMkLst>
        </pc:spChg>
        <pc:spChg chg="mod ord">
          <ac:chgData name="22BAI10297" userId="S::sushilshetty2022@vitbhopal.ac.in::900964e9-30f5-45a3-8246-e4214d9ca253" providerId="AD" clId="Web-{ACB710D4-911B-4FA4-8DD3-B127D327E66E}" dt="2023-02-10T13:07:54.651" v="0"/>
          <ac:spMkLst>
            <pc:docMk/>
            <pc:sldMk cId="497985419" sldId="697"/>
            <ac:spMk id="3" creationId="{589FC2F4-947F-4D2D-979B-6C098B7AEC00}"/>
          </ac:spMkLst>
        </pc:spChg>
        <pc:spChg chg="mod ord">
          <ac:chgData name="22BAI10297" userId="S::sushilshetty2022@vitbhopal.ac.in::900964e9-30f5-45a3-8246-e4214d9ca253" providerId="AD" clId="Web-{ACB710D4-911B-4FA4-8DD3-B127D327E66E}" dt="2023-02-10T13:07:54.651" v="0"/>
          <ac:spMkLst>
            <pc:docMk/>
            <pc:sldMk cId="497985419" sldId="697"/>
            <ac:spMk id="5" creationId="{1F854DB2-23A0-427B-BF24-02C413C0CED1}"/>
          </ac:spMkLst>
        </pc:spChg>
      </pc:sldChg>
      <pc:sldChg chg="modSp mod modClrScheme chgLayout">
        <pc:chgData name="22BAI10297" userId="S::sushilshetty2022@vitbhopal.ac.in::900964e9-30f5-45a3-8246-e4214d9ca253" providerId="AD" clId="Web-{ACB710D4-911B-4FA4-8DD3-B127D327E66E}" dt="2023-02-10T13:07:54.651" v="0"/>
        <pc:sldMkLst>
          <pc:docMk/>
          <pc:sldMk cId="2108620006" sldId="698"/>
        </pc:sldMkLst>
        <pc:spChg chg="mod ord">
          <ac:chgData name="22BAI10297" userId="S::sushilshetty2022@vitbhopal.ac.in::900964e9-30f5-45a3-8246-e4214d9ca253" providerId="AD" clId="Web-{ACB710D4-911B-4FA4-8DD3-B127D327E66E}" dt="2023-02-10T13:07:54.651" v="0"/>
          <ac:spMkLst>
            <pc:docMk/>
            <pc:sldMk cId="2108620006" sldId="698"/>
            <ac:spMk id="3" creationId="{294C9CB5-F2ED-4617-8EEE-4D7C833EFE8F}"/>
          </ac:spMkLst>
        </pc:spChg>
        <pc:spChg chg="mod ord">
          <ac:chgData name="22BAI10297" userId="S::sushilshetty2022@vitbhopal.ac.in::900964e9-30f5-45a3-8246-e4214d9ca253" providerId="AD" clId="Web-{ACB710D4-911B-4FA4-8DD3-B127D327E66E}" dt="2023-02-10T13:07:54.651" v="0"/>
          <ac:spMkLst>
            <pc:docMk/>
            <pc:sldMk cId="2108620006" sldId="698"/>
            <ac:spMk id="5" creationId="{745ADA3E-218B-46DB-A851-DD4BC3DB0ECB}"/>
          </ac:spMkLst>
        </pc:spChg>
      </pc:sldChg>
      <pc:sldChg chg="modSp mod modClrScheme chgLayout">
        <pc:chgData name="22BAI10297" userId="S::sushilshetty2022@vitbhopal.ac.in::900964e9-30f5-45a3-8246-e4214d9ca253" providerId="AD" clId="Web-{ACB710D4-911B-4FA4-8DD3-B127D327E66E}" dt="2023-02-10T13:07:54.651" v="0"/>
        <pc:sldMkLst>
          <pc:docMk/>
          <pc:sldMk cId="2123270161" sldId="699"/>
        </pc:sldMkLst>
        <pc:spChg chg="mod ord">
          <ac:chgData name="22BAI10297" userId="S::sushilshetty2022@vitbhopal.ac.in::900964e9-30f5-45a3-8246-e4214d9ca253" providerId="AD" clId="Web-{ACB710D4-911B-4FA4-8DD3-B127D327E66E}" dt="2023-02-10T13:07:54.651" v="0"/>
          <ac:spMkLst>
            <pc:docMk/>
            <pc:sldMk cId="2123270161" sldId="699"/>
            <ac:spMk id="3" creationId="{21EB06AE-A4D4-4A6A-AA65-E0B864644783}"/>
          </ac:spMkLst>
        </pc:spChg>
        <pc:spChg chg="mod ord">
          <ac:chgData name="22BAI10297" userId="S::sushilshetty2022@vitbhopal.ac.in::900964e9-30f5-45a3-8246-e4214d9ca253" providerId="AD" clId="Web-{ACB710D4-911B-4FA4-8DD3-B127D327E66E}" dt="2023-02-10T13:07:54.651" v="0"/>
          <ac:spMkLst>
            <pc:docMk/>
            <pc:sldMk cId="2123270161" sldId="699"/>
            <ac:spMk id="5" creationId="{55F62D20-2B59-4C0B-B57B-DBCA5484E59C}"/>
          </ac:spMkLst>
        </pc:spChg>
      </pc:sldChg>
      <pc:sldChg chg="modSp mod modClrScheme chgLayout">
        <pc:chgData name="22BAI10297" userId="S::sushilshetty2022@vitbhopal.ac.in::900964e9-30f5-45a3-8246-e4214d9ca253" providerId="AD" clId="Web-{ACB710D4-911B-4FA4-8DD3-B127D327E66E}" dt="2023-02-10T13:07:54.651" v="0"/>
        <pc:sldMkLst>
          <pc:docMk/>
          <pc:sldMk cId="2724439333" sldId="700"/>
        </pc:sldMkLst>
        <pc:spChg chg="mod ord">
          <ac:chgData name="22BAI10297" userId="S::sushilshetty2022@vitbhopal.ac.in::900964e9-30f5-45a3-8246-e4214d9ca253" providerId="AD" clId="Web-{ACB710D4-911B-4FA4-8DD3-B127D327E66E}" dt="2023-02-10T13:07:54.651" v="0"/>
          <ac:spMkLst>
            <pc:docMk/>
            <pc:sldMk cId="2724439333" sldId="700"/>
            <ac:spMk id="2" creationId="{652010C1-67BF-4D49-A05D-10A0FFF15A04}"/>
          </ac:spMkLst>
        </pc:spChg>
        <pc:spChg chg="mod ord">
          <ac:chgData name="22BAI10297" userId="S::sushilshetty2022@vitbhopal.ac.in::900964e9-30f5-45a3-8246-e4214d9ca253" providerId="AD" clId="Web-{ACB710D4-911B-4FA4-8DD3-B127D327E66E}" dt="2023-02-10T13:07:54.651" v="0"/>
          <ac:spMkLst>
            <pc:docMk/>
            <pc:sldMk cId="2724439333" sldId="700"/>
            <ac:spMk id="3" creationId="{278B13F0-AC42-4A45-AB3B-C1E5CD37C566}"/>
          </ac:spMkLst>
        </pc:spChg>
        <pc:spChg chg="mod ord">
          <ac:chgData name="22BAI10297" userId="S::sushilshetty2022@vitbhopal.ac.in::900964e9-30f5-45a3-8246-e4214d9ca253" providerId="AD" clId="Web-{ACB710D4-911B-4FA4-8DD3-B127D327E66E}" dt="2023-02-10T13:07:54.651" v="0"/>
          <ac:spMkLst>
            <pc:docMk/>
            <pc:sldMk cId="2724439333" sldId="700"/>
            <ac:spMk id="5" creationId="{B9221502-AF75-4502-BCF5-897054038526}"/>
          </ac:spMkLst>
        </pc:spChg>
      </pc:sldChg>
      <pc:sldChg chg="modSp mod modClrScheme chgLayout">
        <pc:chgData name="22BAI10297" userId="S::sushilshetty2022@vitbhopal.ac.in::900964e9-30f5-45a3-8246-e4214d9ca253" providerId="AD" clId="Web-{ACB710D4-911B-4FA4-8DD3-B127D327E66E}" dt="2023-02-10T13:07:54.651" v="0"/>
        <pc:sldMkLst>
          <pc:docMk/>
          <pc:sldMk cId="2403104496" sldId="701"/>
        </pc:sldMkLst>
        <pc:spChg chg="mod ord">
          <ac:chgData name="22BAI10297" userId="S::sushilshetty2022@vitbhopal.ac.in::900964e9-30f5-45a3-8246-e4214d9ca253" providerId="AD" clId="Web-{ACB710D4-911B-4FA4-8DD3-B127D327E66E}" dt="2023-02-10T13:07:54.651" v="0"/>
          <ac:spMkLst>
            <pc:docMk/>
            <pc:sldMk cId="2403104496" sldId="701"/>
            <ac:spMk id="3" creationId="{0478B470-C4B1-476E-B2B6-6BE69C2630A5}"/>
          </ac:spMkLst>
        </pc:spChg>
        <pc:spChg chg="mod ord">
          <ac:chgData name="22BAI10297" userId="S::sushilshetty2022@vitbhopal.ac.in::900964e9-30f5-45a3-8246-e4214d9ca253" providerId="AD" clId="Web-{ACB710D4-911B-4FA4-8DD3-B127D327E66E}" dt="2023-02-10T13:07:54.651" v="0"/>
          <ac:spMkLst>
            <pc:docMk/>
            <pc:sldMk cId="2403104496" sldId="701"/>
            <ac:spMk id="5" creationId="{79494745-768C-4C11-9B73-70C207041957}"/>
          </ac:spMkLst>
        </pc:spChg>
      </pc:sldChg>
      <pc:sldChg chg="modSp mod modClrScheme chgLayout">
        <pc:chgData name="22BAI10297" userId="S::sushilshetty2022@vitbhopal.ac.in::900964e9-30f5-45a3-8246-e4214d9ca253" providerId="AD" clId="Web-{ACB710D4-911B-4FA4-8DD3-B127D327E66E}" dt="2023-02-10T13:07:54.651" v="0"/>
        <pc:sldMkLst>
          <pc:docMk/>
          <pc:sldMk cId="1194498843" sldId="702"/>
        </pc:sldMkLst>
        <pc:spChg chg="mod ord">
          <ac:chgData name="22BAI10297" userId="S::sushilshetty2022@vitbhopal.ac.in::900964e9-30f5-45a3-8246-e4214d9ca253" providerId="AD" clId="Web-{ACB710D4-911B-4FA4-8DD3-B127D327E66E}" dt="2023-02-10T13:07:54.651" v="0"/>
          <ac:spMkLst>
            <pc:docMk/>
            <pc:sldMk cId="1194498843" sldId="702"/>
            <ac:spMk id="3" creationId="{E3D80EB5-50D0-40E6-ACEE-730577763151}"/>
          </ac:spMkLst>
        </pc:spChg>
        <pc:spChg chg="mod ord">
          <ac:chgData name="22BAI10297" userId="S::sushilshetty2022@vitbhopal.ac.in::900964e9-30f5-45a3-8246-e4214d9ca253" providerId="AD" clId="Web-{ACB710D4-911B-4FA4-8DD3-B127D327E66E}" dt="2023-02-10T13:07:54.651" v="0"/>
          <ac:spMkLst>
            <pc:docMk/>
            <pc:sldMk cId="1194498843" sldId="702"/>
            <ac:spMk id="5" creationId="{FCFBC824-0324-4E19-BA02-FE6FDFE5FA68}"/>
          </ac:spMkLst>
        </pc:spChg>
      </pc:sldChg>
      <pc:sldChg chg="modSp mod modClrScheme chgLayout">
        <pc:chgData name="22BAI10297" userId="S::sushilshetty2022@vitbhopal.ac.in::900964e9-30f5-45a3-8246-e4214d9ca253" providerId="AD" clId="Web-{ACB710D4-911B-4FA4-8DD3-B127D327E66E}" dt="2023-02-10T13:07:54.651" v="0"/>
        <pc:sldMkLst>
          <pc:docMk/>
          <pc:sldMk cId="322451069" sldId="703"/>
        </pc:sldMkLst>
        <pc:spChg chg="mod ord">
          <ac:chgData name="22BAI10297" userId="S::sushilshetty2022@vitbhopal.ac.in::900964e9-30f5-45a3-8246-e4214d9ca253" providerId="AD" clId="Web-{ACB710D4-911B-4FA4-8DD3-B127D327E66E}" dt="2023-02-10T13:07:54.651" v="0"/>
          <ac:spMkLst>
            <pc:docMk/>
            <pc:sldMk cId="322451069" sldId="703"/>
            <ac:spMk id="3" creationId="{98C76A9C-59F0-4374-8533-DD018D4A58CB}"/>
          </ac:spMkLst>
        </pc:spChg>
        <pc:spChg chg="mod ord">
          <ac:chgData name="22BAI10297" userId="S::sushilshetty2022@vitbhopal.ac.in::900964e9-30f5-45a3-8246-e4214d9ca253" providerId="AD" clId="Web-{ACB710D4-911B-4FA4-8DD3-B127D327E66E}" dt="2023-02-10T13:07:54.651" v="0"/>
          <ac:spMkLst>
            <pc:docMk/>
            <pc:sldMk cId="322451069" sldId="703"/>
            <ac:spMk id="5" creationId="{903E678E-6C29-40D4-9F45-561D80629286}"/>
          </ac:spMkLst>
        </pc:spChg>
      </pc:sldChg>
      <pc:sldChg chg="modSp mod modClrScheme chgLayout">
        <pc:chgData name="22BAI10297" userId="S::sushilshetty2022@vitbhopal.ac.in::900964e9-30f5-45a3-8246-e4214d9ca253" providerId="AD" clId="Web-{ACB710D4-911B-4FA4-8DD3-B127D327E66E}" dt="2023-02-10T13:07:54.651" v="0"/>
        <pc:sldMkLst>
          <pc:docMk/>
          <pc:sldMk cId="166940096" sldId="704"/>
        </pc:sldMkLst>
        <pc:spChg chg="mod ord">
          <ac:chgData name="22BAI10297" userId="S::sushilshetty2022@vitbhopal.ac.in::900964e9-30f5-45a3-8246-e4214d9ca253" providerId="AD" clId="Web-{ACB710D4-911B-4FA4-8DD3-B127D327E66E}" dt="2023-02-10T13:07:54.651" v="0"/>
          <ac:spMkLst>
            <pc:docMk/>
            <pc:sldMk cId="166940096" sldId="704"/>
            <ac:spMk id="3" creationId="{159C7CAF-8825-4E23-A925-6872E8F220E7}"/>
          </ac:spMkLst>
        </pc:spChg>
        <pc:spChg chg="mod ord">
          <ac:chgData name="22BAI10297" userId="S::sushilshetty2022@vitbhopal.ac.in::900964e9-30f5-45a3-8246-e4214d9ca253" providerId="AD" clId="Web-{ACB710D4-911B-4FA4-8DD3-B127D327E66E}" dt="2023-02-10T13:07:54.651" v="0"/>
          <ac:spMkLst>
            <pc:docMk/>
            <pc:sldMk cId="166940096" sldId="704"/>
            <ac:spMk id="5" creationId="{A5BE6C2F-F05C-4A22-944F-0C35EB34798B}"/>
          </ac:spMkLst>
        </pc:spChg>
      </pc:sldChg>
      <pc:sldChg chg="modSp mod modClrScheme chgLayout">
        <pc:chgData name="22BAI10297" userId="S::sushilshetty2022@vitbhopal.ac.in::900964e9-30f5-45a3-8246-e4214d9ca253" providerId="AD" clId="Web-{ACB710D4-911B-4FA4-8DD3-B127D327E66E}" dt="2023-02-10T13:07:54.651" v="0"/>
        <pc:sldMkLst>
          <pc:docMk/>
          <pc:sldMk cId="906412164" sldId="705"/>
        </pc:sldMkLst>
        <pc:spChg chg="mod ord">
          <ac:chgData name="22BAI10297" userId="S::sushilshetty2022@vitbhopal.ac.in::900964e9-30f5-45a3-8246-e4214d9ca253" providerId="AD" clId="Web-{ACB710D4-911B-4FA4-8DD3-B127D327E66E}" dt="2023-02-10T13:07:54.651" v="0"/>
          <ac:spMkLst>
            <pc:docMk/>
            <pc:sldMk cId="906412164" sldId="705"/>
            <ac:spMk id="3" creationId="{42919913-FCC6-482D-89A1-E0303B6E2771}"/>
          </ac:spMkLst>
        </pc:spChg>
        <pc:spChg chg="mod ord">
          <ac:chgData name="22BAI10297" userId="S::sushilshetty2022@vitbhopal.ac.in::900964e9-30f5-45a3-8246-e4214d9ca253" providerId="AD" clId="Web-{ACB710D4-911B-4FA4-8DD3-B127D327E66E}" dt="2023-02-10T13:07:54.651" v="0"/>
          <ac:spMkLst>
            <pc:docMk/>
            <pc:sldMk cId="906412164" sldId="705"/>
            <ac:spMk id="5" creationId="{B95BDD59-6F9C-4E03-A2B3-BC45078A0042}"/>
          </ac:spMkLst>
        </pc:spChg>
      </pc:sldChg>
      <pc:sldChg chg="modSp mod modClrScheme chgLayout">
        <pc:chgData name="22BAI10297" userId="S::sushilshetty2022@vitbhopal.ac.in::900964e9-30f5-45a3-8246-e4214d9ca253" providerId="AD" clId="Web-{ACB710D4-911B-4FA4-8DD3-B127D327E66E}" dt="2023-02-10T13:07:54.651" v="0"/>
        <pc:sldMkLst>
          <pc:docMk/>
          <pc:sldMk cId="738090259" sldId="706"/>
        </pc:sldMkLst>
        <pc:spChg chg="mod ord">
          <ac:chgData name="22BAI10297" userId="S::sushilshetty2022@vitbhopal.ac.in::900964e9-30f5-45a3-8246-e4214d9ca253" providerId="AD" clId="Web-{ACB710D4-911B-4FA4-8DD3-B127D327E66E}" dt="2023-02-10T13:07:54.651" v="0"/>
          <ac:spMkLst>
            <pc:docMk/>
            <pc:sldMk cId="738090259" sldId="706"/>
            <ac:spMk id="2" creationId="{F8E6ACF5-5146-4464-B12C-9713B8D79763}"/>
          </ac:spMkLst>
        </pc:spChg>
        <pc:spChg chg="mod ord">
          <ac:chgData name="22BAI10297" userId="S::sushilshetty2022@vitbhopal.ac.in::900964e9-30f5-45a3-8246-e4214d9ca253" providerId="AD" clId="Web-{ACB710D4-911B-4FA4-8DD3-B127D327E66E}" dt="2023-02-10T13:07:54.651" v="0"/>
          <ac:spMkLst>
            <pc:docMk/>
            <pc:sldMk cId="738090259" sldId="706"/>
            <ac:spMk id="3" creationId="{E66388C4-15AC-4681-942F-12BA2BF74692}"/>
          </ac:spMkLst>
        </pc:spChg>
        <pc:spChg chg="mod ord">
          <ac:chgData name="22BAI10297" userId="S::sushilshetty2022@vitbhopal.ac.in::900964e9-30f5-45a3-8246-e4214d9ca253" providerId="AD" clId="Web-{ACB710D4-911B-4FA4-8DD3-B127D327E66E}" dt="2023-02-10T13:07:54.651" v="0"/>
          <ac:spMkLst>
            <pc:docMk/>
            <pc:sldMk cId="738090259" sldId="706"/>
            <ac:spMk id="5" creationId="{E67B115B-079D-4750-8AF1-79420D12BBBC}"/>
          </ac:spMkLst>
        </pc:spChg>
      </pc:sldChg>
      <pc:sldChg chg="modSp mod modClrScheme chgLayout">
        <pc:chgData name="22BAI10297" userId="S::sushilshetty2022@vitbhopal.ac.in::900964e9-30f5-45a3-8246-e4214d9ca253" providerId="AD" clId="Web-{ACB710D4-911B-4FA4-8DD3-B127D327E66E}" dt="2023-02-10T13:07:54.651" v="0"/>
        <pc:sldMkLst>
          <pc:docMk/>
          <pc:sldMk cId="3206847505" sldId="716"/>
        </pc:sldMkLst>
        <pc:spChg chg="mod ord">
          <ac:chgData name="22BAI10297" userId="S::sushilshetty2022@vitbhopal.ac.in::900964e9-30f5-45a3-8246-e4214d9ca253" providerId="AD" clId="Web-{ACB710D4-911B-4FA4-8DD3-B127D327E66E}" dt="2023-02-10T13:07:54.651" v="0"/>
          <ac:spMkLst>
            <pc:docMk/>
            <pc:sldMk cId="3206847505" sldId="716"/>
            <ac:spMk id="2" creationId="{3E50E401-74C9-4A1A-A635-B3EF006FA1DA}"/>
          </ac:spMkLst>
        </pc:spChg>
        <pc:spChg chg="mod ord">
          <ac:chgData name="22BAI10297" userId="S::sushilshetty2022@vitbhopal.ac.in::900964e9-30f5-45a3-8246-e4214d9ca253" providerId="AD" clId="Web-{ACB710D4-911B-4FA4-8DD3-B127D327E66E}" dt="2023-02-10T13:07:54.651" v="0"/>
          <ac:spMkLst>
            <pc:docMk/>
            <pc:sldMk cId="3206847505" sldId="716"/>
            <ac:spMk id="3" creationId="{FB45C0FA-787A-41C5-A3F6-0FF5818D5D83}"/>
          </ac:spMkLst>
        </pc:spChg>
        <pc:spChg chg="mod ord">
          <ac:chgData name="22BAI10297" userId="S::sushilshetty2022@vitbhopal.ac.in::900964e9-30f5-45a3-8246-e4214d9ca253" providerId="AD" clId="Web-{ACB710D4-911B-4FA4-8DD3-B127D327E66E}" dt="2023-02-10T13:07:54.651" v="0"/>
          <ac:spMkLst>
            <pc:docMk/>
            <pc:sldMk cId="3206847505" sldId="716"/>
            <ac:spMk id="5" creationId="{A6592566-67F5-49FC-B0E8-A123F72C0383}"/>
          </ac:spMkLst>
        </pc:spChg>
      </pc:sldChg>
      <pc:sldChg chg="modSp mod modClrScheme chgLayout">
        <pc:chgData name="22BAI10297" userId="S::sushilshetty2022@vitbhopal.ac.in::900964e9-30f5-45a3-8246-e4214d9ca253" providerId="AD" clId="Web-{ACB710D4-911B-4FA4-8DD3-B127D327E66E}" dt="2023-02-10T13:07:54.651" v="0"/>
        <pc:sldMkLst>
          <pc:docMk/>
          <pc:sldMk cId="803527238" sldId="717"/>
        </pc:sldMkLst>
        <pc:spChg chg="mod ord">
          <ac:chgData name="22BAI10297" userId="S::sushilshetty2022@vitbhopal.ac.in::900964e9-30f5-45a3-8246-e4214d9ca253" providerId="AD" clId="Web-{ACB710D4-911B-4FA4-8DD3-B127D327E66E}" dt="2023-02-10T13:07:54.651" v="0"/>
          <ac:spMkLst>
            <pc:docMk/>
            <pc:sldMk cId="803527238" sldId="717"/>
            <ac:spMk id="3" creationId="{7D70E1A6-A58C-4575-A8C0-9CB23D8790D4}"/>
          </ac:spMkLst>
        </pc:spChg>
        <pc:spChg chg="mod ord">
          <ac:chgData name="22BAI10297" userId="S::sushilshetty2022@vitbhopal.ac.in::900964e9-30f5-45a3-8246-e4214d9ca253" providerId="AD" clId="Web-{ACB710D4-911B-4FA4-8DD3-B127D327E66E}" dt="2023-02-10T13:07:54.651" v="0"/>
          <ac:spMkLst>
            <pc:docMk/>
            <pc:sldMk cId="803527238" sldId="717"/>
            <ac:spMk id="5" creationId="{0C0A39BA-B18D-48D8-B3BA-3E2529C32332}"/>
          </ac:spMkLst>
        </pc:spChg>
      </pc:sldChg>
      <pc:sldChg chg="modSp mod modClrScheme chgLayout">
        <pc:chgData name="22BAI10297" userId="S::sushilshetty2022@vitbhopal.ac.in::900964e9-30f5-45a3-8246-e4214d9ca253" providerId="AD" clId="Web-{ACB710D4-911B-4FA4-8DD3-B127D327E66E}" dt="2023-02-10T13:07:54.651" v="0"/>
        <pc:sldMkLst>
          <pc:docMk/>
          <pc:sldMk cId="4017160449" sldId="718"/>
        </pc:sldMkLst>
        <pc:spChg chg="mod ord">
          <ac:chgData name="22BAI10297" userId="S::sushilshetty2022@vitbhopal.ac.in::900964e9-30f5-45a3-8246-e4214d9ca253" providerId="AD" clId="Web-{ACB710D4-911B-4FA4-8DD3-B127D327E66E}" dt="2023-02-10T13:07:54.651" v="0"/>
          <ac:spMkLst>
            <pc:docMk/>
            <pc:sldMk cId="4017160449" sldId="718"/>
            <ac:spMk id="3" creationId="{032702B6-D437-4DBE-8289-B125BEF79BF0}"/>
          </ac:spMkLst>
        </pc:spChg>
        <pc:spChg chg="mod ord">
          <ac:chgData name="22BAI10297" userId="S::sushilshetty2022@vitbhopal.ac.in::900964e9-30f5-45a3-8246-e4214d9ca253" providerId="AD" clId="Web-{ACB710D4-911B-4FA4-8DD3-B127D327E66E}" dt="2023-02-10T13:07:54.651" v="0"/>
          <ac:spMkLst>
            <pc:docMk/>
            <pc:sldMk cId="4017160449" sldId="718"/>
            <ac:spMk id="5" creationId="{3339FB45-8522-4778-945D-958D020FAA20}"/>
          </ac:spMkLst>
        </pc:spChg>
      </pc:sldChg>
      <pc:sldChg chg="modSp mod modClrScheme chgLayout">
        <pc:chgData name="22BAI10297" userId="S::sushilshetty2022@vitbhopal.ac.in::900964e9-30f5-45a3-8246-e4214d9ca253" providerId="AD" clId="Web-{ACB710D4-911B-4FA4-8DD3-B127D327E66E}" dt="2023-02-10T13:07:54.651" v="0"/>
        <pc:sldMkLst>
          <pc:docMk/>
          <pc:sldMk cId="3294811587" sldId="719"/>
        </pc:sldMkLst>
        <pc:spChg chg="mod ord">
          <ac:chgData name="22BAI10297" userId="S::sushilshetty2022@vitbhopal.ac.in::900964e9-30f5-45a3-8246-e4214d9ca253" providerId="AD" clId="Web-{ACB710D4-911B-4FA4-8DD3-B127D327E66E}" dt="2023-02-10T13:07:54.651" v="0"/>
          <ac:spMkLst>
            <pc:docMk/>
            <pc:sldMk cId="3294811587" sldId="719"/>
            <ac:spMk id="3" creationId="{EF1CA46E-675B-415C-865E-FBDF20116BF1}"/>
          </ac:spMkLst>
        </pc:spChg>
        <pc:spChg chg="mod ord">
          <ac:chgData name="22BAI10297" userId="S::sushilshetty2022@vitbhopal.ac.in::900964e9-30f5-45a3-8246-e4214d9ca253" providerId="AD" clId="Web-{ACB710D4-911B-4FA4-8DD3-B127D327E66E}" dt="2023-02-10T13:07:54.651" v="0"/>
          <ac:spMkLst>
            <pc:docMk/>
            <pc:sldMk cId="3294811587" sldId="719"/>
            <ac:spMk id="5" creationId="{1419790F-ABE9-4937-9A17-C4A6F835DB6D}"/>
          </ac:spMkLst>
        </pc:spChg>
      </pc:sldChg>
      <pc:sldChg chg="modSp mod modClrScheme chgLayout">
        <pc:chgData name="22BAI10297" userId="S::sushilshetty2022@vitbhopal.ac.in::900964e9-30f5-45a3-8246-e4214d9ca253" providerId="AD" clId="Web-{ACB710D4-911B-4FA4-8DD3-B127D327E66E}" dt="2023-02-10T13:07:54.651" v="0"/>
        <pc:sldMkLst>
          <pc:docMk/>
          <pc:sldMk cId="2286182301" sldId="720"/>
        </pc:sldMkLst>
        <pc:spChg chg="mod ord">
          <ac:chgData name="22BAI10297" userId="S::sushilshetty2022@vitbhopal.ac.in::900964e9-30f5-45a3-8246-e4214d9ca253" providerId="AD" clId="Web-{ACB710D4-911B-4FA4-8DD3-B127D327E66E}" dt="2023-02-10T13:07:54.651" v="0"/>
          <ac:spMkLst>
            <pc:docMk/>
            <pc:sldMk cId="2286182301" sldId="720"/>
            <ac:spMk id="3" creationId="{5725653C-4ECF-4D79-94E6-A067C1D0BA77}"/>
          </ac:spMkLst>
        </pc:spChg>
        <pc:spChg chg="mod ord">
          <ac:chgData name="22BAI10297" userId="S::sushilshetty2022@vitbhopal.ac.in::900964e9-30f5-45a3-8246-e4214d9ca253" providerId="AD" clId="Web-{ACB710D4-911B-4FA4-8DD3-B127D327E66E}" dt="2023-02-10T13:07:54.651" v="0"/>
          <ac:spMkLst>
            <pc:docMk/>
            <pc:sldMk cId="2286182301" sldId="720"/>
            <ac:spMk id="5" creationId="{E6ADF08F-0CEF-43E5-985E-9B37DC14ED39}"/>
          </ac:spMkLst>
        </pc:spChg>
      </pc:sldChg>
      <pc:sldChg chg="modSp mod modClrScheme chgLayout">
        <pc:chgData name="22BAI10297" userId="S::sushilshetty2022@vitbhopal.ac.in::900964e9-30f5-45a3-8246-e4214d9ca253" providerId="AD" clId="Web-{ACB710D4-911B-4FA4-8DD3-B127D327E66E}" dt="2023-02-10T13:07:54.651" v="0"/>
        <pc:sldMkLst>
          <pc:docMk/>
          <pc:sldMk cId="3110576609" sldId="721"/>
        </pc:sldMkLst>
        <pc:spChg chg="mod ord">
          <ac:chgData name="22BAI10297" userId="S::sushilshetty2022@vitbhopal.ac.in::900964e9-30f5-45a3-8246-e4214d9ca253" providerId="AD" clId="Web-{ACB710D4-911B-4FA4-8DD3-B127D327E66E}" dt="2023-02-10T13:07:54.651" v="0"/>
          <ac:spMkLst>
            <pc:docMk/>
            <pc:sldMk cId="3110576609" sldId="721"/>
            <ac:spMk id="3" creationId="{6EC712B7-7EB0-46E6-A379-0DF028B304B3}"/>
          </ac:spMkLst>
        </pc:spChg>
        <pc:spChg chg="mod ord">
          <ac:chgData name="22BAI10297" userId="S::sushilshetty2022@vitbhopal.ac.in::900964e9-30f5-45a3-8246-e4214d9ca253" providerId="AD" clId="Web-{ACB710D4-911B-4FA4-8DD3-B127D327E66E}" dt="2023-02-10T13:07:54.651" v="0"/>
          <ac:spMkLst>
            <pc:docMk/>
            <pc:sldMk cId="3110576609" sldId="721"/>
            <ac:spMk id="5" creationId="{F5D6A086-5338-4FD8-9201-F3B7F5C37C39}"/>
          </ac:spMkLst>
        </pc:spChg>
      </pc:sldChg>
      <pc:sldChg chg="modSp mod modClrScheme chgLayout">
        <pc:chgData name="22BAI10297" userId="S::sushilshetty2022@vitbhopal.ac.in::900964e9-30f5-45a3-8246-e4214d9ca253" providerId="AD" clId="Web-{ACB710D4-911B-4FA4-8DD3-B127D327E66E}" dt="2023-02-10T13:07:54.651" v="0"/>
        <pc:sldMkLst>
          <pc:docMk/>
          <pc:sldMk cId="3463633669" sldId="722"/>
        </pc:sldMkLst>
        <pc:spChg chg="mod ord">
          <ac:chgData name="22BAI10297" userId="S::sushilshetty2022@vitbhopal.ac.in::900964e9-30f5-45a3-8246-e4214d9ca253" providerId="AD" clId="Web-{ACB710D4-911B-4FA4-8DD3-B127D327E66E}" dt="2023-02-10T13:07:54.651" v="0"/>
          <ac:spMkLst>
            <pc:docMk/>
            <pc:sldMk cId="3463633669" sldId="722"/>
            <ac:spMk id="3" creationId="{7C3BE9AD-D82B-4B4B-A4F1-77FCC1DEA1DE}"/>
          </ac:spMkLst>
        </pc:spChg>
        <pc:spChg chg="mod ord">
          <ac:chgData name="22BAI10297" userId="S::sushilshetty2022@vitbhopal.ac.in::900964e9-30f5-45a3-8246-e4214d9ca253" providerId="AD" clId="Web-{ACB710D4-911B-4FA4-8DD3-B127D327E66E}" dt="2023-02-10T13:07:54.651" v="0"/>
          <ac:spMkLst>
            <pc:docMk/>
            <pc:sldMk cId="3463633669" sldId="722"/>
            <ac:spMk id="5" creationId="{CD0BD9DB-2399-4977-93B1-EA25F27DD01D}"/>
          </ac:spMkLst>
        </pc:spChg>
      </pc:sldChg>
      <pc:sldChg chg="modSp mod modClrScheme chgLayout">
        <pc:chgData name="22BAI10297" userId="S::sushilshetty2022@vitbhopal.ac.in::900964e9-30f5-45a3-8246-e4214d9ca253" providerId="AD" clId="Web-{ACB710D4-911B-4FA4-8DD3-B127D327E66E}" dt="2023-02-10T13:07:54.651" v="0"/>
        <pc:sldMkLst>
          <pc:docMk/>
          <pc:sldMk cId="3062091764" sldId="723"/>
        </pc:sldMkLst>
        <pc:spChg chg="mod ord">
          <ac:chgData name="22BAI10297" userId="S::sushilshetty2022@vitbhopal.ac.in::900964e9-30f5-45a3-8246-e4214d9ca253" providerId="AD" clId="Web-{ACB710D4-911B-4FA4-8DD3-B127D327E66E}" dt="2023-02-10T13:07:54.651" v="0"/>
          <ac:spMkLst>
            <pc:docMk/>
            <pc:sldMk cId="3062091764" sldId="723"/>
            <ac:spMk id="3" creationId="{9264C3E1-7415-4013-BC81-DC225A5E30B2}"/>
          </ac:spMkLst>
        </pc:spChg>
        <pc:spChg chg="mod ord">
          <ac:chgData name="22BAI10297" userId="S::sushilshetty2022@vitbhopal.ac.in::900964e9-30f5-45a3-8246-e4214d9ca253" providerId="AD" clId="Web-{ACB710D4-911B-4FA4-8DD3-B127D327E66E}" dt="2023-02-10T13:07:54.651" v="0"/>
          <ac:spMkLst>
            <pc:docMk/>
            <pc:sldMk cId="3062091764" sldId="723"/>
            <ac:spMk id="5" creationId="{1FF842B6-9BE5-4D0A-9D1D-8E53E2522994}"/>
          </ac:spMkLst>
        </pc:spChg>
      </pc:sldChg>
      <pc:sldChg chg="modSp mod modClrScheme chgLayout">
        <pc:chgData name="22BAI10297" userId="S::sushilshetty2022@vitbhopal.ac.in::900964e9-30f5-45a3-8246-e4214d9ca253" providerId="AD" clId="Web-{ACB710D4-911B-4FA4-8DD3-B127D327E66E}" dt="2023-02-10T13:07:54.651" v="0"/>
        <pc:sldMkLst>
          <pc:docMk/>
          <pc:sldMk cId="2353323418" sldId="724"/>
        </pc:sldMkLst>
        <pc:spChg chg="mod ord">
          <ac:chgData name="22BAI10297" userId="S::sushilshetty2022@vitbhopal.ac.in::900964e9-30f5-45a3-8246-e4214d9ca253" providerId="AD" clId="Web-{ACB710D4-911B-4FA4-8DD3-B127D327E66E}" dt="2023-02-10T13:07:54.651" v="0"/>
          <ac:spMkLst>
            <pc:docMk/>
            <pc:sldMk cId="2353323418" sldId="724"/>
            <ac:spMk id="3" creationId="{DA6B2CA8-BC30-4B03-984A-1F8F9F0B4F6B}"/>
          </ac:spMkLst>
        </pc:spChg>
        <pc:spChg chg="mod ord">
          <ac:chgData name="22BAI10297" userId="S::sushilshetty2022@vitbhopal.ac.in::900964e9-30f5-45a3-8246-e4214d9ca253" providerId="AD" clId="Web-{ACB710D4-911B-4FA4-8DD3-B127D327E66E}" dt="2023-02-10T13:07:54.651" v="0"/>
          <ac:spMkLst>
            <pc:docMk/>
            <pc:sldMk cId="2353323418" sldId="724"/>
            <ac:spMk id="5" creationId="{B0C15182-C021-44C3-B913-B2625726431C}"/>
          </ac:spMkLst>
        </pc:spChg>
      </pc:sldChg>
      <pc:sldChg chg="modSp mod modClrScheme chgLayout">
        <pc:chgData name="22BAI10297" userId="S::sushilshetty2022@vitbhopal.ac.in::900964e9-30f5-45a3-8246-e4214d9ca253" providerId="AD" clId="Web-{ACB710D4-911B-4FA4-8DD3-B127D327E66E}" dt="2023-02-10T13:07:54.651" v="0"/>
        <pc:sldMkLst>
          <pc:docMk/>
          <pc:sldMk cId="562877734" sldId="725"/>
        </pc:sldMkLst>
        <pc:spChg chg="mod ord">
          <ac:chgData name="22BAI10297" userId="S::sushilshetty2022@vitbhopal.ac.in::900964e9-30f5-45a3-8246-e4214d9ca253" providerId="AD" clId="Web-{ACB710D4-911B-4FA4-8DD3-B127D327E66E}" dt="2023-02-10T13:07:54.651" v="0"/>
          <ac:spMkLst>
            <pc:docMk/>
            <pc:sldMk cId="562877734" sldId="725"/>
            <ac:spMk id="2" creationId="{FEBE2281-2B32-F067-E251-1EB5F762E5E1}"/>
          </ac:spMkLst>
        </pc:spChg>
        <pc:spChg chg="mod ord">
          <ac:chgData name="22BAI10297" userId="S::sushilshetty2022@vitbhopal.ac.in::900964e9-30f5-45a3-8246-e4214d9ca253" providerId="AD" clId="Web-{ACB710D4-911B-4FA4-8DD3-B127D327E66E}" dt="2023-02-10T13:07:54.651" v="0"/>
          <ac:spMkLst>
            <pc:docMk/>
            <pc:sldMk cId="562877734" sldId="725"/>
            <ac:spMk id="5" creationId="{48789BE3-8944-4CAC-9107-55EF4F49E6F2}"/>
          </ac:spMkLst>
        </pc:spChg>
        <pc:picChg chg="mod ord">
          <ac:chgData name="22BAI10297" userId="S::sushilshetty2022@vitbhopal.ac.in::900964e9-30f5-45a3-8246-e4214d9ca253" providerId="AD" clId="Web-{ACB710D4-911B-4FA4-8DD3-B127D327E66E}" dt="2023-02-10T13:07:54.651" v="0"/>
          <ac:picMkLst>
            <pc:docMk/>
            <pc:sldMk cId="562877734" sldId="725"/>
            <ac:picMk id="7" creationId="{D688A8E9-4619-47CA-BAF2-C16AD04F41B2}"/>
          </ac:picMkLst>
        </pc:picChg>
      </pc:sldChg>
      <pc:sldChg chg="modSp mod modClrScheme chgLayout">
        <pc:chgData name="22BAI10297" userId="S::sushilshetty2022@vitbhopal.ac.in::900964e9-30f5-45a3-8246-e4214d9ca253" providerId="AD" clId="Web-{ACB710D4-911B-4FA4-8DD3-B127D327E66E}" dt="2023-02-10T13:07:54.651" v="0"/>
        <pc:sldMkLst>
          <pc:docMk/>
          <pc:sldMk cId="218217617" sldId="726"/>
        </pc:sldMkLst>
        <pc:spChg chg="mod ord">
          <ac:chgData name="22BAI10297" userId="S::sushilshetty2022@vitbhopal.ac.in::900964e9-30f5-45a3-8246-e4214d9ca253" providerId="AD" clId="Web-{ACB710D4-911B-4FA4-8DD3-B127D327E66E}" dt="2023-02-10T13:07:54.651" v="0"/>
          <ac:spMkLst>
            <pc:docMk/>
            <pc:sldMk cId="218217617" sldId="726"/>
            <ac:spMk id="2" creationId="{83C641A4-C7B4-4D5F-B7CF-F3A8BB6EB72A}"/>
          </ac:spMkLst>
        </pc:spChg>
        <pc:spChg chg="mod ord">
          <ac:chgData name="22BAI10297" userId="S::sushilshetty2022@vitbhopal.ac.in::900964e9-30f5-45a3-8246-e4214d9ca253" providerId="AD" clId="Web-{ACB710D4-911B-4FA4-8DD3-B127D327E66E}" dt="2023-02-10T13:07:54.651" v="0"/>
          <ac:spMkLst>
            <pc:docMk/>
            <pc:sldMk cId="218217617" sldId="726"/>
            <ac:spMk id="5" creationId="{0E5DEDBA-C282-4DC4-BCE7-00D39322F3AA}"/>
          </ac:spMkLst>
        </pc:spChg>
        <pc:picChg chg="mod ord">
          <ac:chgData name="22BAI10297" userId="S::sushilshetty2022@vitbhopal.ac.in::900964e9-30f5-45a3-8246-e4214d9ca253" providerId="AD" clId="Web-{ACB710D4-911B-4FA4-8DD3-B127D327E66E}" dt="2023-02-10T13:07:54.651" v="0"/>
          <ac:picMkLst>
            <pc:docMk/>
            <pc:sldMk cId="218217617" sldId="726"/>
            <ac:picMk id="12" creationId="{3D095B53-2B54-4110-9AFF-5834F938022E}"/>
          </ac:picMkLst>
        </pc:picChg>
      </pc:sldChg>
      <pc:sldChg chg="modSp mod modClrScheme chgLayout">
        <pc:chgData name="22BAI10297" userId="S::sushilshetty2022@vitbhopal.ac.in::900964e9-30f5-45a3-8246-e4214d9ca253" providerId="AD" clId="Web-{ACB710D4-911B-4FA4-8DD3-B127D327E66E}" dt="2023-02-10T13:07:54.651" v="0"/>
        <pc:sldMkLst>
          <pc:docMk/>
          <pc:sldMk cId="556841645" sldId="729"/>
        </pc:sldMkLst>
        <pc:spChg chg="mod ord">
          <ac:chgData name="22BAI10297" userId="S::sushilshetty2022@vitbhopal.ac.in::900964e9-30f5-45a3-8246-e4214d9ca253" providerId="AD" clId="Web-{ACB710D4-911B-4FA4-8DD3-B127D327E66E}" dt="2023-02-10T13:07:54.651" v="0"/>
          <ac:spMkLst>
            <pc:docMk/>
            <pc:sldMk cId="556841645" sldId="729"/>
            <ac:spMk id="3" creationId="{CC1815A8-111B-4348-AED8-68D99164BB28}"/>
          </ac:spMkLst>
        </pc:spChg>
        <pc:spChg chg="mod ord">
          <ac:chgData name="22BAI10297" userId="S::sushilshetty2022@vitbhopal.ac.in::900964e9-30f5-45a3-8246-e4214d9ca253" providerId="AD" clId="Web-{ACB710D4-911B-4FA4-8DD3-B127D327E66E}" dt="2023-02-10T13:07:54.651" v="0"/>
          <ac:spMkLst>
            <pc:docMk/>
            <pc:sldMk cId="556841645" sldId="729"/>
            <ac:spMk id="5" creationId="{FC1C0F75-C4A8-477F-890C-42F69598DEB5}"/>
          </ac:spMkLst>
        </pc:spChg>
      </pc:sldChg>
      <pc:sldChg chg="modSp mod modClrScheme chgLayout">
        <pc:chgData name="22BAI10297" userId="S::sushilshetty2022@vitbhopal.ac.in::900964e9-30f5-45a3-8246-e4214d9ca253" providerId="AD" clId="Web-{ACB710D4-911B-4FA4-8DD3-B127D327E66E}" dt="2023-02-10T13:07:54.651" v="0"/>
        <pc:sldMkLst>
          <pc:docMk/>
          <pc:sldMk cId="3999360123" sldId="730"/>
        </pc:sldMkLst>
        <pc:spChg chg="mod ord">
          <ac:chgData name="22BAI10297" userId="S::sushilshetty2022@vitbhopal.ac.in::900964e9-30f5-45a3-8246-e4214d9ca253" providerId="AD" clId="Web-{ACB710D4-911B-4FA4-8DD3-B127D327E66E}" dt="2023-02-10T13:07:54.651" v="0"/>
          <ac:spMkLst>
            <pc:docMk/>
            <pc:sldMk cId="3999360123" sldId="730"/>
            <ac:spMk id="2" creationId="{991B9BEC-164B-4348-B8BA-7660D230808E}"/>
          </ac:spMkLst>
        </pc:spChg>
        <pc:spChg chg="mod ord">
          <ac:chgData name="22BAI10297" userId="S::sushilshetty2022@vitbhopal.ac.in::900964e9-30f5-45a3-8246-e4214d9ca253" providerId="AD" clId="Web-{ACB710D4-911B-4FA4-8DD3-B127D327E66E}" dt="2023-02-10T13:07:54.651" v="0"/>
          <ac:spMkLst>
            <pc:docMk/>
            <pc:sldMk cId="3999360123" sldId="730"/>
            <ac:spMk id="3" creationId="{908AD5AA-8C7A-4CF4-A092-43E469C92EDE}"/>
          </ac:spMkLst>
        </pc:spChg>
        <pc:spChg chg="mod ord">
          <ac:chgData name="22BAI10297" userId="S::sushilshetty2022@vitbhopal.ac.in::900964e9-30f5-45a3-8246-e4214d9ca253" providerId="AD" clId="Web-{ACB710D4-911B-4FA4-8DD3-B127D327E66E}" dt="2023-02-10T13:07:54.651" v="0"/>
          <ac:spMkLst>
            <pc:docMk/>
            <pc:sldMk cId="3999360123" sldId="730"/>
            <ac:spMk id="5" creationId="{DC455260-F6AE-46AD-B1F0-4D097A28FCE9}"/>
          </ac:spMkLst>
        </pc:spChg>
      </pc:sldChg>
      <pc:sldChg chg="modSp mod modClrScheme chgLayout">
        <pc:chgData name="22BAI10297" userId="S::sushilshetty2022@vitbhopal.ac.in::900964e9-30f5-45a3-8246-e4214d9ca253" providerId="AD" clId="Web-{ACB710D4-911B-4FA4-8DD3-B127D327E66E}" dt="2023-02-10T13:07:54.651" v="0"/>
        <pc:sldMkLst>
          <pc:docMk/>
          <pc:sldMk cId="3457775816" sldId="731"/>
        </pc:sldMkLst>
        <pc:spChg chg="mod ord">
          <ac:chgData name="22BAI10297" userId="S::sushilshetty2022@vitbhopal.ac.in::900964e9-30f5-45a3-8246-e4214d9ca253" providerId="AD" clId="Web-{ACB710D4-911B-4FA4-8DD3-B127D327E66E}" dt="2023-02-10T13:07:54.651" v="0"/>
          <ac:spMkLst>
            <pc:docMk/>
            <pc:sldMk cId="3457775816" sldId="731"/>
            <ac:spMk id="3" creationId="{13F561CD-AA9D-465D-97F5-35CEA7B14ABC}"/>
          </ac:spMkLst>
        </pc:spChg>
        <pc:spChg chg="mod ord">
          <ac:chgData name="22BAI10297" userId="S::sushilshetty2022@vitbhopal.ac.in::900964e9-30f5-45a3-8246-e4214d9ca253" providerId="AD" clId="Web-{ACB710D4-911B-4FA4-8DD3-B127D327E66E}" dt="2023-02-10T13:07:54.651" v="0"/>
          <ac:spMkLst>
            <pc:docMk/>
            <pc:sldMk cId="3457775816" sldId="731"/>
            <ac:spMk id="5" creationId="{CE1F4DA8-A232-4ADD-AAAF-33E238EEE156}"/>
          </ac:spMkLst>
        </pc:spChg>
      </pc:sldChg>
      <pc:sldChg chg="modSp mod modClrScheme chgLayout">
        <pc:chgData name="22BAI10297" userId="S::sushilshetty2022@vitbhopal.ac.in::900964e9-30f5-45a3-8246-e4214d9ca253" providerId="AD" clId="Web-{ACB710D4-911B-4FA4-8DD3-B127D327E66E}" dt="2023-02-10T13:07:54.651" v="0"/>
        <pc:sldMkLst>
          <pc:docMk/>
          <pc:sldMk cId="2190425253" sldId="732"/>
        </pc:sldMkLst>
        <pc:spChg chg="mod ord">
          <ac:chgData name="22BAI10297" userId="S::sushilshetty2022@vitbhopal.ac.in::900964e9-30f5-45a3-8246-e4214d9ca253" providerId="AD" clId="Web-{ACB710D4-911B-4FA4-8DD3-B127D327E66E}" dt="2023-02-10T13:07:54.651" v="0"/>
          <ac:spMkLst>
            <pc:docMk/>
            <pc:sldMk cId="2190425253" sldId="732"/>
            <ac:spMk id="2" creationId="{6B8C0FBA-B428-BBCC-7953-B8A6EFED8FE0}"/>
          </ac:spMkLst>
        </pc:spChg>
        <pc:spChg chg="mod ord">
          <ac:chgData name="22BAI10297" userId="S::sushilshetty2022@vitbhopal.ac.in::900964e9-30f5-45a3-8246-e4214d9ca253" providerId="AD" clId="Web-{ACB710D4-911B-4FA4-8DD3-B127D327E66E}" dt="2023-02-10T13:07:54.651" v="0"/>
          <ac:spMkLst>
            <pc:docMk/>
            <pc:sldMk cId="2190425253" sldId="732"/>
            <ac:spMk id="5" creationId="{04151844-FEB8-4C70-8DA9-868DDCBD391C}"/>
          </ac:spMkLst>
        </pc:spChg>
        <pc:picChg chg="mod ord">
          <ac:chgData name="22BAI10297" userId="S::sushilshetty2022@vitbhopal.ac.in::900964e9-30f5-45a3-8246-e4214d9ca253" providerId="AD" clId="Web-{ACB710D4-911B-4FA4-8DD3-B127D327E66E}" dt="2023-02-10T13:07:54.651" v="0"/>
          <ac:picMkLst>
            <pc:docMk/>
            <pc:sldMk cId="2190425253" sldId="732"/>
            <ac:picMk id="7" creationId="{7E7520FF-2F72-4036-BC06-B7CADB8B785D}"/>
          </ac:picMkLst>
        </pc:picChg>
      </pc:sldChg>
      <pc:sldChg chg="modSp mod modClrScheme chgLayout">
        <pc:chgData name="22BAI10297" userId="S::sushilshetty2022@vitbhopal.ac.in::900964e9-30f5-45a3-8246-e4214d9ca253" providerId="AD" clId="Web-{ACB710D4-911B-4FA4-8DD3-B127D327E66E}" dt="2023-02-10T13:07:54.651" v="0"/>
        <pc:sldMkLst>
          <pc:docMk/>
          <pc:sldMk cId="143286985" sldId="733"/>
        </pc:sldMkLst>
        <pc:spChg chg="mod ord">
          <ac:chgData name="22BAI10297" userId="S::sushilshetty2022@vitbhopal.ac.in::900964e9-30f5-45a3-8246-e4214d9ca253" providerId="AD" clId="Web-{ACB710D4-911B-4FA4-8DD3-B127D327E66E}" dt="2023-02-10T13:07:54.651" v="0"/>
          <ac:spMkLst>
            <pc:docMk/>
            <pc:sldMk cId="143286985" sldId="733"/>
            <ac:spMk id="2" creationId="{FE212974-B71E-413C-8269-3C473826F020}"/>
          </ac:spMkLst>
        </pc:spChg>
        <pc:spChg chg="mod ord">
          <ac:chgData name="22BAI10297" userId="S::sushilshetty2022@vitbhopal.ac.in::900964e9-30f5-45a3-8246-e4214d9ca253" providerId="AD" clId="Web-{ACB710D4-911B-4FA4-8DD3-B127D327E66E}" dt="2023-02-10T13:07:54.651" v="0"/>
          <ac:spMkLst>
            <pc:docMk/>
            <pc:sldMk cId="143286985" sldId="733"/>
            <ac:spMk id="5" creationId="{6F0AB671-DF02-42C5-A4D6-658F5BBD0047}"/>
          </ac:spMkLst>
        </pc:spChg>
        <pc:picChg chg="mod ord">
          <ac:chgData name="22BAI10297" userId="S::sushilshetty2022@vitbhopal.ac.in::900964e9-30f5-45a3-8246-e4214d9ca253" providerId="AD" clId="Web-{ACB710D4-911B-4FA4-8DD3-B127D327E66E}" dt="2023-02-10T13:07:54.651" v="0"/>
          <ac:picMkLst>
            <pc:docMk/>
            <pc:sldMk cId="143286985" sldId="733"/>
            <ac:picMk id="7" creationId="{1BD2472F-DE18-4CCB-8EC1-C0668E598FBB}"/>
          </ac:picMkLst>
        </pc:picChg>
      </pc:sldChg>
      <pc:sldChg chg="modSp mod modClrScheme chgLayout">
        <pc:chgData name="22BAI10297" userId="S::sushilshetty2022@vitbhopal.ac.in::900964e9-30f5-45a3-8246-e4214d9ca253" providerId="AD" clId="Web-{ACB710D4-911B-4FA4-8DD3-B127D327E66E}" dt="2023-02-10T13:07:54.651" v="0"/>
        <pc:sldMkLst>
          <pc:docMk/>
          <pc:sldMk cId="3183418566" sldId="734"/>
        </pc:sldMkLst>
        <pc:spChg chg="mod ord">
          <ac:chgData name="22BAI10297" userId="S::sushilshetty2022@vitbhopal.ac.in::900964e9-30f5-45a3-8246-e4214d9ca253" providerId="AD" clId="Web-{ACB710D4-911B-4FA4-8DD3-B127D327E66E}" dt="2023-02-10T13:07:54.651" v="0"/>
          <ac:spMkLst>
            <pc:docMk/>
            <pc:sldMk cId="3183418566" sldId="734"/>
            <ac:spMk id="2" creationId="{ED555BAB-DDD4-41E0-B134-B81D1F58C2DF}"/>
          </ac:spMkLst>
        </pc:spChg>
        <pc:spChg chg="mod ord">
          <ac:chgData name="22BAI10297" userId="S::sushilshetty2022@vitbhopal.ac.in::900964e9-30f5-45a3-8246-e4214d9ca253" providerId="AD" clId="Web-{ACB710D4-911B-4FA4-8DD3-B127D327E66E}" dt="2023-02-10T13:07:54.651" v="0"/>
          <ac:spMkLst>
            <pc:docMk/>
            <pc:sldMk cId="3183418566" sldId="734"/>
            <ac:spMk id="3" creationId="{4B914637-6F6B-49D0-B8AC-F99946917DDF}"/>
          </ac:spMkLst>
        </pc:spChg>
        <pc:spChg chg="mod ord">
          <ac:chgData name="22BAI10297" userId="S::sushilshetty2022@vitbhopal.ac.in::900964e9-30f5-45a3-8246-e4214d9ca253" providerId="AD" clId="Web-{ACB710D4-911B-4FA4-8DD3-B127D327E66E}" dt="2023-02-10T13:07:54.651" v="0"/>
          <ac:spMkLst>
            <pc:docMk/>
            <pc:sldMk cId="3183418566" sldId="734"/>
            <ac:spMk id="5" creationId="{9AF055E3-4680-4E58-AEEA-1B2FD840CFAC}"/>
          </ac:spMkLst>
        </pc:spChg>
      </pc:sldChg>
      <pc:sldChg chg="modSp mod modClrScheme chgLayout">
        <pc:chgData name="22BAI10297" userId="S::sushilshetty2022@vitbhopal.ac.in::900964e9-30f5-45a3-8246-e4214d9ca253" providerId="AD" clId="Web-{ACB710D4-911B-4FA4-8DD3-B127D327E66E}" dt="2023-02-10T13:07:54.651" v="0"/>
        <pc:sldMkLst>
          <pc:docMk/>
          <pc:sldMk cId="3358541054" sldId="735"/>
        </pc:sldMkLst>
        <pc:spChg chg="mod ord">
          <ac:chgData name="22BAI10297" userId="S::sushilshetty2022@vitbhopal.ac.in::900964e9-30f5-45a3-8246-e4214d9ca253" providerId="AD" clId="Web-{ACB710D4-911B-4FA4-8DD3-B127D327E66E}" dt="2023-02-10T13:07:54.651" v="0"/>
          <ac:spMkLst>
            <pc:docMk/>
            <pc:sldMk cId="3358541054" sldId="735"/>
            <ac:spMk id="2" creationId="{93401ADE-C838-425F-8BD3-1CAA39107FFE}"/>
          </ac:spMkLst>
        </pc:spChg>
        <pc:spChg chg="mod ord">
          <ac:chgData name="22BAI10297" userId="S::sushilshetty2022@vitbhopal.ac.in::900964e9-30f5-45a3-8246-e4214d9ca253" providerId="AD" clId="Web-{ACB710D4-911B-4FA4-8DD3-B127D327E66E}" dt="2023-02-10T13:07:54.651" v="0"/>
          <ac:spMkLst>
            <pc:docMk/>
            <pc:sldMk cId="3358541054" sldId="735"/>
            <ac:spMk id="3" creationId="{C1BF0D76-889F-44D6-AC5E-C61FA296936B}"/>
          </ac:spMkLst>
        </pc:spChg>
        <pc:spChg chg="mod ord">
          <ac:chgData name="22BAI10297" userId="S::sushilshetty2022@vitbhopal.ac.in::900964e9-30f5-45a3-8246-e4214d9ca253" providerId="AD" clId="Web-{ACB710D4-911B-4FA4-8DD3-B127D327E66E}" dt="2023-02-10T13:07:54.651" v="0"/>
          <ac:spMkLst>
            <pc:docMk/>
            <pc:sldMk cId="3358541054" sldId="735"/>
            <ac:spMk id="5" creationId="{DF96E243-3698-4569-B413-6F1AE314F34F}"/>
          </ac:spMkLst>
        </pc:spChg>
      </pc:sldChg>
      <pc:sldChg chg="modSp mod modClrScheme chgLayout">
        <pc:chgData name="22BAI10297" userId="S::sushilshetty2022@vitbhopal.ac.in::900964e9-30f5-45a3-8246-e4214d9ca253" providerId="AD" clId="Web-{ACB710D4-911B-4FA4-8DD3-B127D327E66E}" dt="2023-02-10T13:07:54.651" v="0"/>
        <pc:sldMkLst>
          <pc:docMk/>
          <pc:sldMk cId="3606435570" sldId="736"/>
        </pc:sldMkLst>
        <pc:spChg chg="mod ord">
          <ac:chgData name="22BAI10297" userId="S::sushilshetty2022@vitbhopal.ac.in::900964e9-30f5-45a3-8246-e4214d9ca253" providerId="AD" clId="Web-{ACB710D4-911B-4FA4-8DD3-B127D327E66E}" dt="2023-02-10T13:07:54.651" v="0"/>
          <ac:spMkLst>
            <pc:docMk/>
            <pc:sldMk cId="3606435570" sldId="736"/>
            <ac:spMk id="3" creationId="{9835B16E-2C39-4705-999F-1B0CA479502A}"/>
          </ac:spMkLst>
        </pc:spChg>
        <pc:spChg chg="mod ord">
          <ac:chgData name="22BAI10297" userId="S::sushilshetty2022@vitbhopal.ac.in::900964e9-30f5-45a3-8246-e4214d9ca253" providerId="AD" clId="Web-{ACB710D4-911B-4FA4-8DD3-B127D327E66E}" dt="2023-02-10T13:07:54.651" v="0"/>
          <ac:spMkLst>
            <pc:docMk/>
            <pc:sldMk cId="3606435570" sldId="736"/>
            <ac:spMk id="5" creationId="{D9C8E030-DB7A-4C2A-9F41-EEF4744811C4}"/>
          </ac:spMkLst>
        </pc:spChg>
      </pc:sldChg>
      <pc:sldChg chg="modSp mod modClrScheme chgLayout">
        <pc:chgData name="22BAI10297" userId="S::sushilshetty2022@vitbhopal.ac.in::900964e9-30f5-45a3-8246-e4214d9ca253" providerId="AD" clId="Web-{ACB710D4-911B-4FA4-8DD3-B127D327E66E}" dt="2023-02-10T13:07:54.651" v="0"/>
        <pc:sldMkLst>
          <pc:docMk/>
          <pc:sldMk cId="3307935735" sldId="737"/>
        </pc:sldMkLst>
        <pc:spChg chg="mod ord">
          <ac:chgData name="22BAI10297" userId="S::sushilshetty2022@vitbhopal.ac.in::900964e9-30f5-45a3-8246-e4214d9ca253" providerId="AD" clId="Web-{ACB710D4-911B-4FA4-8DD3-B127D327E66E}" dt="2023-02-10T13:07:54.651" v="0"/>
          <ac:spMkLst>
            <pc:docMk/>
            <pc:sldMk cId="3307935735" sldId="737"/>
            <ac:spMk id="2" creationId="{6443A238-DEA8-4E72-95BE-DAC8FF0DEA3B}"/>
          </ac:spMkLst>
        </pc:spChg>
        <pc:spChg chg="mod ord">
          <ac:chgData name="22BAI10297" userId="S::sushilshetty2022@vitbhopal.ac.in::900964e9-30f5-45a3-8246-e4214d9ca253" providerId="AD" clId="Web-{ACB710D4-911B-4FA4-8DD3-B127D327E66E}" dt="2023-02-10T13:07:54.651" v="0"/>
          <ac:spMkLst>
            <pc:docMk/>
            <pc:sldMk cId="3307935735" sldId="737"/>
            <ac:spMk id="3" creationId="{A2636424-E02A-4014-B274-2111B212C312}"/>
          </ac:spMkLst>
        </pc:spChg>
        <pc:spChg chg="mod ord">
          <ac:chgData name="22BAI10297" userId="S::sushilshetty2022@vitbhopal.ac.in::900964e9-30f5-45a3-8246-e4214d9ca253" providerId="AD" clId="Web-{ACB710D4-911B-4FA4-8DD3-B127D327E66E}" dt="2023-02-10T13:07:54.651" v="0"/>
          <ac:spMkLst>
            <pc:docMk/>
            <pc:sldMk cId="3307935735" sldId="737"/>
            <ac:spMk id="5" creationId="{2B77919D-8DA8-46C3-97C3-A41546AC7A84}"/>
          </ac:spMkLst>
        </pc:spChg>
      </pc:sldChg>
      <pc:sldChg chg="modSp mod modClrScheme chgLayout">
        <pc:chgData name="22BAI10297" userId="S::sushilshetty2022@vitbhopal.ac.in::900964e9-30f5-45a3-8246-e4214d9ca253" providerId="AD" clId="Web-{ACB710D4-911B-4FA4-8DD3-B127D327E66E}" dt="2023-02-10T13:07:54.651" v="0"/>
        <pc:sldMkLst>
          <pc:docMk/>
          <pc:sldMk cId="1903987995" sldId="738"/>
        </pc:sldMkLst>
        <pc:spChg chg="mod ord">
          <ac:chgData name="22BAI10297" userId="S::sushilshetty2022@vitbhopal.ac.in::900964e9-30f5-45a3-8246-e4214d9ca253" providerId="AD" clId="Web-{ACB710D4-911B-4FA4-8DD3-B127D327E66E}" dt="2023-02-10T13:07:54.651" v="0"/>
          <ac:spMkLst>
            <pc:docMk/>
            <pc:sldMk cId="1903987995" sldId="738"/>
            <ac:spMk id="3" creationId="{760D36D7-E7DA-46F1-AD68-CCF0214F84E3}"/>
          </ac:spMkLst>
        </pc:spChg>
        <pc:spChg chg="mod ord">
          <ac:chgData name="22BAI10297" userId="S::sushilshetty2022@vitbhopal.ac.in::900964e9-30f5-45a3-8246-e4214d9ca253" providerId="AD" clId="Web-{ACB710D4-911B-4FA4-8DD3-B127D327E66E}" dt="2023-02-10T13:07:54.651" v="0"/>
          <ac:spMkLst>
            <pc:docMk/>
            <pc:sldMk cId="1903987995" sldId="738"/>
            <ac:spMk id="5" creationId="{F46E6D5C-39EC-4126-A5D0-55E54B0E5203}"/>
          </ac:spMkLst>
        </pc:spChg>
      </pc:sldChg>
      <pc:sldChg chg="modSp mod modClrScheme chgLayout">
        <pc:chgData name="22BAI10297" userId="S::sushilshetty2022@vitbhopal.ac.in::900964e9-30f5-45a3-8246-e4214d9ca253" providerId="AD" clId="Web-{ACB710D4-911B-4FA4-8DD3-B127D327E66E}" dt="2023-02-10T13:07:54.651" v="0"/>
        <pc:sldMkLst>
          <pc:docMk/>
          <pc:sldMk cId="693503106" sldId="739"/>
        </pc:sldMkLst>
        <pc:spChg chg="mod ord">
          <ac:chgData name="22BAI10297" userId="S::sushilshetty2022@vitbhopal.ac.in::900964e9-30f5-45a3-8246-e4214d9ca253" providerId="AD" clId="Web-{ACB710D4-911B-4FA4-8DD3-B127D327E66E}" dt="2023-02-10T13:07:54.651" v="0"/>
          <ac:spMkLst>
            <pc:docMk/>
            <pc:sldMk cId="693503106" sldId="739"/>
            <ac:spMk id="2" creationId="{3C7EBD85-7F9F-442C-A9E2-6E43AD62E94C}"/>
          </ac:spMkLst>
        </pc:spChg>
        <pc:spChg chg="mod ord">
          <ac:chgData name="22BAI10297" userId="S::sushilshetty2022@vitbhopal.ac.in::900964e9-30f5-45a3-8246-e4214d9ca253" providerId="AD" clId="Web-{ACB710D4-911B-4FA4-8DD3-B127D327E66E}" dt="2023-02-10T13:07:54.651" v="0"/>
          <ac:spMkLst>
            <pc:docMk/>
            <pc:sldMk cId="693503106" sldId="739"/>
            <ac:spMk id="3" creationId="{4AF91391-0928-44B8-BD00-613D2FAFC9EC}"/>
          </ac:spMkLst>
        </pc:spChg>
        <pc:spChg chg="mod ord">
          <ac:chgData name="22BAI10297" userId="S::sushilshetty2022@vitbhopal.ac.in::900964e9-30f5-45a3-8246-e4214d9ca253" providerId="AD" clId="Web-{ACB710D4-911B-4FA4-8DD3-B127D327E66E}" dt="2023-02-10T13:07:54.651" v="0"/>
          <ac:spMkLst>
            <pc:docMk/>
            <pc:sldMk cId="693503106" sldId="739"/>
            <ac:spMk id="5" creationId="{C3535C5E-B412-43A9-825F-3DE43D6CFB3C}"/>
          </ac:spMkLst>
        </pc:spChg>
      </pc:sldChg>
      <pc:sldChg chg="modSp mod modClrScheme chgLayout">
        <pc:chgData name="22BAI10297" userId="S::sushilshetty2022@vitbhopal.ac.in::900964e9-30f5-45a3-8246-e4214d9ca253" providerId="AD" clId="Web-{ACB710D4-911B-4FA4-8DD3-B127D327E66E}" dt="2023-02-10T13:07:54.651" v="0"/>
        <pc:sldMkLst>
          <pc:docMk/>
          <pc:sldMk cId="3476451507" sldId="740"/>
        </pc:sldMkLst>
        <pc:spChg chg="mod ord">
          <ac:chgData name="22BAI10297" userId="S::sushilshetty2022@vitbhopal.ac.in::900964e9-30f5-45a3-8246-e4214d9ca253" providerId="AD" clId="Web-{ACB710D4-911B-4FA4-8DD3-B127D327E66E}" dt="2023-02-10T13:07:54.651" v="0"/>
          <ac:spMkLst>
            <pc:docMk/>
            <pc:sldMk cId="3476451507" sldId="740"/>
            <ac:spMk id="5" creationId="{5BF2F129-3642-4F21-BA6D-FBBBD576804D}"/>
          </ac:spMkLst>
        </pc:spChg>
        <pc:picChg chg="mod ord">
          <ac:chgData name="22BAI10297" userId="S::sushilshetty2022@vitbhopal.ac.in::900964e9-30f5-45a3-8246-e4214d9ca253" providerId="AD" clId="Web-{ACB710D4-911B-4FA4-8DD3-B127D327E66E}" dt="2023-02-10T13:07:54.651" v="0"/>
          <ac:picMkLst>
            <pc:docMk/>
            <pc:sldMk cId="3476451507" sldId="740"/>
            <ac:picMk id="7" creationId="{94A3BBD1-D003-421F-BFBD-8A5A22C9665B}"/>
          </ac:picMkLst>
        </pc:picChg>
      </pc:sldChg>
      <pc:sldChg chg="modSp mod modClrScheme chgLayout">
        <pc:chgData name="22BAI10297" userId="S::sushilshetty2022@vitbhopal.ac.in::900964e9-30f5-45a3-8246-e4214d9ca253" providerId="AD" clId="Web-{ACB710D4-911B-4FA4-8DD3-B127D327E66E}" dt="2023-02-10T13:07:54.651" v="0"/>
        <pc:sldMkLst>
          <pc:docMk/>
          <pc:sldMk cId="175555233" sldId="741"/>
        </pc:sldMkLst>
        <pc:spChg chg="mod ord">
          <ac:chgData name="22BAI10297" userId="S::sushilshetty2022@vitbhopal.ac.in::900964e9-30f5-45a3-8246-e4214d9ca253" providerId="AD" clId="Web-{ACB710D4-911B-4FA4-8DD3-B127D327E66E}" dt="2023-02-10T13:07:54.651" v="0"/>
          <ac:spMkLst>
            <pc:docMk/>
            <pc:sldMk cId="175555233" sldId="741"/>
            <ac:spMk id="2" creationId="{15A96D38-5CCF-470B-870B-DC5FD75FB33C}"/>
          </ac:spMkLst>
        </pc:spChg>
        <pc:spChg chg="mod ord">
          <ac:chgData name="22BAI10297" userId="S::sushilshetty2022@vitbhopal.ac.in::900964e9-30f5-45a3-8246-e4214d9ca253" providerId="AD" clId="Web-{ACB710D4-911B-4FA4-8DD3-B127D327E66E}" dt="2023-02-10T13:07:54.651" v="0"/>
          <ac:spMkLst>
            <pc:docMk/>
            <pc:sldMk cId="175555233" sldId="741"/>
            <ac:spMk id="3" creationId="{25B456E0-6050-4F65-9C5E-C36CAAD72772}"/>
          </ac:spMkLst>
        </pc:spChg>
        <pc:spChg chg="mod ord">
          <ac:chgData name="22BAI10297" userId="S::sushilshetty2022@vitbhopal.ac.in::900964e9-30f5-45a3-8246-e4214d9ca253" providerId="AD" clId="Web-{ACB710D4-911B-4FA4-8DD3-B127D327E66E}" dt="2023-02-10T13:07:54.651" v="0"/>
          <ac:spMkLst>
            <pc:docMk/>
            <pc:sldMk cId="175555233" sldId="741"/>
            <ac:spMk id="5" creationId="{6D36A5AB-70B9-469C-BCA1-403B5526B4D7}"/>
          </ac:spMkLst>
        </pc:spChg>
      </pc:sldChg>
      <pc:sldChg chg="modSp mod modClrScheme chgLayout">
        <pc:chgData name="22BAI10297" userId="S::sushilshetty2022@vitbhopal.ac.in::900964e9-30f5-45a3-8246-e4214d9ca253" providerId="AD" clId="Web-{ACB710D4-911B-4FA4-8DD3-B127D327E66E}" dt="2023-02-10T13:07:54.651" v="0"/>
        <pc:sldMkLst>
          <pc:docMk/>
          <pc:sldMk cId="2322336432" sldId="742"/>
        </pc:sldMkLst>
        <pc:spChg chg="mod ord">
          <ac:chgData name="22BAI10297" userId="S::sushilshetty2022@vitbhopal.ac.in::900964e9-30f5-45a3-8246-e4214d9ca253" providerId="AD" clId="Web-{ACB710D4-911B-4FA4-8DD3-B127D327E66E}" dt="2023-02-10T13:07:54.651" v="0"/>
          <ac:spMkLst>
            <pc:docMk/>
            <pc:sldMk cId="2322336432" sldId="742"/>
            <ac:spMk id="3" creationId="{6912B758-21F4-4355-B15C-65426EE11537}"/>
          </ac:spMkLst>
        </pc:spChg>
        <pc:spChg chg="mod ord">
          <ac:chgData name="22BAI10297" userId="S::sushilshetty2022@vitbhopal.ac.in::900964e9-30f5-45a3-8246-e4214d9ca253" providerId="AD" clId="Web-{ACB710D4-911B-4FA4-8DD3-B127D327E66E}" dt="2023-02-10T13:07:54.651" v="0"/>
          <ac:spMkLst>
            <pc:docMk/>
            <pc:sldMk cId="2322336432" sldId="742"/>
            <ac:spMk id="5" creationId="{340D1ACA-ACEE-4BCF-AB4D-4A1A43B29D5F}"/>
          </ac:spMkLst>
        </pc:spChg>
      </pc:sldChg>
      <pc:sldChg chg="modSp mod modClrScheme chgLayout">
        <pc:chgData name="22BAI10297" userId="S::sushilshetty2022@vitbhopal.ac.in::900964e9-30f5-45a3-8246-e4214d9ca253" providerId="AD" clId="Web-{ACB710D4-911B-4FA4-8DD3-B127D327E66E}" dt="2023-02-10T13:07:54.651" v="0"/>
        <pc:sldMkLst>
          <pc:docMk/>
          <pc:sldMk cId="1496989544" sldId="743"/>
        </pc:sldMkLst>
        <pc:spChg chg="mod ord">
          <ac:chgData name="22BAI10297" userId="S::sushilshetty2022@vitbhopal.ac.in::900964e9-30f5-45a3-8246-e4214d9ca253" providerId="AD" clId="Web-{ACB710D4-911B-4FA4-8DD3-B127D327E66E}" dt="2023-02-10T13:07:54.651" v="0"/>
          <ac:spMkLst>
            <pc:docMk/>
            <pc:sldMk cId="1496989544" sldId="743"/>
            <ac:spMk id="3" creationId="{A5F06508-7EBB-41E1-A116-0A270AC1CAA0}"/>
          </ac:spMkLst>
        </pc:spChg>
        <pc:spChg chg="mod ord">
          <ac:chgData name="22BAI10297" userId="S::sushilshetty2022@vitbhopal.ac.in::900964e9-30f5-45a3-8246-e4214d9ca253" providerId="AD" clId="Web-{ACB710D4-911B-4FA4-8DD3-B127D327E66E}" dt="2023-02-10T13:07:54.651" v="0"/>
          <ac:spMkLst>
            <pc:docMk/>
            <pc:sldMk cId="1496989544" sldId="743"/>
            <ac:spMk id="5" creationId="{69DBE8C9-297E-4A36-99AB-83043A1FB400}"/>
          </ac:spMkLst>
        </pc:spChg>
      </pc:sldChg>
      <pc:sldChg chg="modSp mod modClrScheme chgLayout">
        <pc:chgData name="22BAI10297" userId="S::sushilshetty2022@vitbhopal.ac.in::900964e9-30f5-45a3-8246-e4214d9ca253" providerId="AD" clId="Web-{ACB710D4-911B-4FA4-8DD3-B127D327E66E}" dt="2023-02-10T13:07:54.651" v="0"/>
        <pc:sldMkLst>
          <pc:docMk/>
          <pc:sldMk cId="1068313614" sldId="744"/>
        </pc:sldMkLst>
        <pc:spChg chg="mod ord">
          <ac:chgData name="22BAI10297" userId="S::sushilshetty2022@vitbhopal.ac.in::900964e9-30f5-45a3-8246-e4214d9ca253" providerId="AD" clId="Web-{ACB710D4-911B-4FA4-8DD3-B127D327E66E}" dt="2023-02-10T13:07:54.651" v="0"/>
          <ac:spMkLst>
            <pc:docMk/>
            <pc:sldMk cId="1068313614" sldId="744"/>
            <ac:spMk id="5" creationId="{B851EA40-565C-4E5D-A543-93A26B3D734C}"/>
          </ac:spMkLst>
        </pc:spChg>
        <pc:graphicFrameChg chg="mod ord">
          <ac:chgData name="22BAI10297" userId="S::sushilshetty2022@vitbhopal.ac.in::900964e9-30f5-45a3-8246-e4214d9ca253" providerId="AD" clId="Web-{ACB710D4-911B-4FA4-8DD3-B127D327E66E}" dt="2023-02-10T13:07:54.651" v="0"/>
          <ac:graphicFrameMkLst>
            <pc:docMk/>
            <pc:sldMk cId="1068313614" sldId="744"/>
            <ac:graphicFrameMk id="13" creationId="{348FDD83-F860-48A9-93FE-8B25764C2E1A}"/>
          </ac:graphicFrameMkLst>
        </pc:graphicFrameChg>
      </pc:sldChg>
      <pc:sldChg chg="modSp mod modClrScheme chgLayout">
        <pc:chgData name="22BAI10297" userId="S::sushilshetty2022@vitbhopal.ac.in::900964e9-30f5-45a3-8246-e4214d9ca253" providerId="AD" clId="Web-{ACB710D4-911B-4FA4-8DD3-B127D327E66E}" dt="2023-02-10T13:07:54.651" v="0"/>
        <pc:sldMkLst>
          <pc:docMk/>
          <pc:sldMk cId="280945614" sldId="745"/>
        </pc:sldMkLst>
        <pc:spChg chg="mod ord">
          <ac:chgData name="22BAI10297" userId="S::sushilshetty2022@vitbhopal.ac.in::900964e9-30f5-45a3-8246-e4214d9ca253" providerId="AD" clId="Web-{ACB710D4-911B-4FA4-8DD3-B127D327E66E}" dt="2023-02-10T13:07:54.651" v="0"/>
          <ac:spMkLst>
            <pc:docMk/>
            <pc:sldMk cId="280945614" sldId="745"/>
            <ac:spMk id="3" creationId="{2587D17C-B622-47FD-8004-F0DFAD6FAE1F}"/>
          </ac:spMkLst>
        </pc:spChg>
        <pc:spChg chg="mod ord">
          <ac:chgData name="22BAI10297" userId="S::sushilshetty2022@vitbhopal.ac.in::900964e9-30f5-45a3-8246-e4214d9ca253" providerId="AD" clId="Web-{ACB710D4-911B-4FA4-8DD3-B127D327E66E}" dt="2023-02-10T13:07:54.651" v="0"/>
          <ac:spMkLst>
            <pc:docMk/>
            <pc:sldMk cId="280945614" sldId="745"/>
            <ac:spMk id="5" creationId="{AB46095B-68EF-4438-9B9A-565F6143A8F1}"/>
          </ac:spMkLst>
        </pc:spChg>
      </pc:sldChg>
      <pc:sldChg chg="modSp mod modClrScheme chgLayout">
        <pc:chgData name="22BAI10297" userId="S::sushilshetty2022@vitbhopal.ac.in::900964e9-30f5-45a3-8246-e4214d9ca253" providerId="AD" clId="Web-{ACB710D4-911B-4FA4-8DD3-B127D327E66E}" dt="2023-02-10T13:07:54.651" v="0"/>
        <pc:sldMkLst>
          <pc:docMk/>
          <pc:sldMk cId="3690926983" sldId="746"/>
        </pc:sldMkLst>
        <pc:spChg chg="mod ord">
          <ac:chgData name="22BAI10297" userId="S::sushilshetty2022@vitbhopal.ac.in::900964e9-30f5-45a3-8246-e4214d9ca253" providerId="AD" clId="Web-{ACB710D4-911B-4FA4-8DD3-B127D327E66E}" dt="2023-02-10T13:07:54.651" v="0"/>
          <ac:spMkLst>
            <pc:docMk/>
            <pc:sldMk cId="3690926983" sldId="746"/>
            <ac:spMk id="5" creationId="{929D8800-486E-464A-8FA5-961E250CC718}"/>
          </ac:spMkLst>
        </pc:spChg>
        <pc:graphicFrameChg chg="mod ord">
          <ac:chgData name="22BAI10297" userId="S::sushilshetty2022@vitbhopal.ac.in::900964e9-30f5-45a3-8246-e4214d9ca253" providerId="AD" clId="Web-{ACB710D4-911B-4FA4-8DD3-B127D327E66E}" dt="2023-02-10T13:07:54.651" v="0"/>
          <ac:graphicFrameMkLst>
            <pc:docMk/>
            <pc:sldMk cId="3690926983" sldId="746"/>
            <ac:graphicFrameMk id="6" creationId="{12294870-001C-4BEA-9690-FFD59A077D39}"/>
          </ac:graphicFrameMkLst>
        </pc:graphicFrameChg>
      </pc:sldChg>
      <pc:sldChg chg="modSp mod modClrScheme chgLayout">
        <pc:chgData name="22BAI10297" userId="S::sushilshetty2022@vitbhopal.ac.in::900964e9-30f5-45a3-8246-e4214d9ca253" providerId="AD" clId="Web-{ACB710D4-911B-4FA4-8DD3-B127D327E66E}" dt="2023-02-10T13:07:54.651" v="0"/>
        <pc:sldMkLst>
          <pc:docMk/>
          <pc:sldMk cId="929474743" sldId="748"/>
        </pc:sldMkLst>
        <pc:spChg chg="mod ord">
          <ac:chgData name="22BAI10297" userId="S::sushilshetty2022@vitbhopal.ac.in::900964e9-30f5-45a3-8246-e4214d9ca253" providerId="AD" clId="Web-{ACB710D4-911B-4FA4-8DD3-B127D327E66E}" dt="2023-02-10T13:07:54.651" v="0"/>
          <ac:spMkLst>
            <pc:docMk/>
            <pc:sldMk cId="929474743" sldId="748"/>
            <ac:spMk id="3" creationId="{E6B09FB9-8908-4AE8-9D8F-A59F3FD1C571}"/>
          </ac:spMkLst>
        </pc:spChg>
        <pc:spChg chg="mod ord">
          <ac:chgData name="22BAI10297" userId="S::sushilshetty2022@vitbhopal.ac.in::900964e9-30f5-45a3-8246-e4214d9ca253" providerId="AD" clId="Web-{ACB710D4-911B-4FA4-8DD3-B127D327E66E}" dt="2023-02-10T13:07:54.651" v="0"/>
          <ac:spMkLst>
            <pc:docMk/>
            <pc:sldMk cId="929474743" sldId="748"/>
            <ac:spMk id="5" creationId="{99335247-D9CA-4B11-B615-491A96466B48}"/>
          </ac:spMkLst>
        </pc:spChg>
      </pc:sldChg>
      <pc:sldChg chg="modSp mod modClrScheme chgLayout">
        <pc:chgData name="22BAI10297" userId="S::sushilshetty2022@vitbhopal.ac.in::900964e9-30f5-45a3-8246-e4214d9ca253" providerId="AD" clId="Web-{ACB710D4-911B-4FA4-8DD3-B127D327E66E}" dt="2023-02-10T13:07:54.651" v="0"/>
        <pc:sldMkLst>
          <pc:docMk/>
          <pc:sldMk cId="2951000938" sldId="749"/>
        </pc:sldMkLst>
        <pc:spChg chg="mod ord">
          <ac:chgData name="22BAI10297" userId="S::sushilshetty2022@vitbhopal.ac.in::900964e9-30f5-45a3-8246-e4214d9ca253" providerId="AD" clId="Web-{ACB710D4-911B-4FA4-8DD3-B127D327E66E}" dt="2023-02-10T13:07:54.651" v="0"/>
          <ac:spMkLst>
            <pc:docMk/>
            <pc:sldMk cId="2951000938" sldId="749"/>
            <ac:spMk id="3" creationId="{26D195D9-1AEC-4FFA-B586-76D242CD53E0}"/>
          </ac:spMkLst>
        </pc:spChg>
        <pc:spChg chg="mod ord">
          <ac:chgData name="22BAI10297" userId="S::sushilshetty2022@vitbhopal.ac.in::900964e9-30f5-45a3-8246-e4214d9ca253" providerId="AD" clId="Web-{ACB710D4-911B-4FA4-8DD3-B127D327E66E}" dt="2023-02-10T13:07:54.651" v="0"/>
          <ac:spMkLst>
            <pc:docMk/>
            <pc:sldMk cId="2951000938" sldId="749"/>
            <ac:spMk id="5" creationId="{C673781E-C89D-4707-BDF9-C48862196C77}"/>
          </ac:spMkLst>
        </pc:spChg>
      </pc:sldChg>
      <pc:sldChg chg="modSp mod modClrScheme chgLayout">
        <pc:chgData name="22BAI10297" userId="S::sushilshetty2022@vitbhopal.ac.in::900964e9-30f5-45a3-8246-e4214d9ca253" providerId="AD" clId="Web-{ACB710D4-911B-4FA4-8DD3-B127D327E66E}" dt="2023-02-10T13:07:54.651" v="0"/>
        <pc:sldMkLst>
          <pc:docMk/>
          <pc:sldMk cId="3805941763" sldId="750"/>
        </pc:sldMkLst>
        <pc:spChg chg="mod ord">
          <ac:chgData name="22BAI10297" userId="S::sushilshetty2022@vitbhopal.ac.in::900964e9-30f5-45a3-8246-e4214d9ca253" providerId="AD" clId="Web-{ACB710D4-911B-4FA4-8DD3-B127D327E66E}" dt="2023-02-10T13:07:54.651" v="0"/>
          <ac:spMkLst>
            <pc:docMk/>
            <pc:sldMk cId="3805941763" sldId="750"/>
            <ac:spMk id="5" creationId="{929D8800-486E-464A-8FA5-961E250CC718}"/>
          </ac:spMkLst>
        </pc:spChg>
        <pc:graphicFrameChg chg="mod ord">
          <ac:chgData name="22BAI10297" userId="S::sushilshetty2022@vitbhopal.ac.in::900964e9-30f5-45a3-8246-e4214d9ca253" providerId="AD" clId="Web-{ACB710D4-911B-4FA4-8DD3-B127D327E66E}" dt="2023-02-10T13:07:54.651" v="0"/>
          <ac:graphicFrameMkLst>
            <pc:docMk/>
            <pc:sldMk cId="3805941763" sldId="750"/>
            <ac:graphicFrameMk id="6" creationId="{12294870-001C-4BEA-9690-FFD59A077D39}"/>
          </ac:graphicFrameMkLst>
        </pc:graphicFrameChg>
      </pc:sldChg>
      <pc:sldChg chg="modSp mod modClrScheme chgLayout">
        <pc:chgData name="22BAI10297" userId="S::sushilshetty2022@vitbhopal.ac.in::900964e9-30f5-45a3-8246-e4214d9ca253" providerId="AD" clId="Web-{ACB710D4-911B-4FA4-8DD3-B127D327E66E}" dt="2023-02-10T13:07:54.651" v="0"/>
        <pc:sldMkLst>
          <pc:docMk/>
          <pc:sldMk cId="2973194841" sldId="751"/>
        </pc:sldMkLst>
        <pc:spChg chg="mod ord">
          <ac:chgData name="22BAI10297" userId="S::sushilshetty2022@vitbhopal.ac.in::900964e9-30f5-45a3-8246-e4214d9ca253" providerId="AD" clId="Web-{ACB710D4-911B-4FA4-8DD3-B127D327E66E}" dt="2023-02-10T13:07:54.651" v="0"/>
          <ac:spMkLst>
            <pc:docMk/>
            <pc:sldMk cId="2973194841" sldId="751"/>
            <ac:spMk id="3" creationId="{C1DD5511-6DD8-4AE4-8F68-C2FFD92E6BBC}"/>
          </ac:spMkLst>
        </pc:spChg>
        <pc:spChg chg="mod ord">
          <ac:chgData name="22BAI10297" userId="S::sushilshetty2022@vitbhopal.ac.in::900964e9-30f5-45a3-8246-e4214d9ca253" providerId="AD" clId="Web-{ACB710D4-911B-4FA4-8DD3-B127D327E66E}" dt="2023-02-10T13:07:54.651" v="0"/>
          <ac:spMkLst>
            <pc:docMk/>
            <pc:sldMk cId="2973194841" sldId="751"/>
            <ac:spMk id="5" creationId="{E0BEACDB-3313-4189-814C-C58276233E0E}"/>
          </ac:spMkLst>
        </pc:spChg>
      </pc:sldChg>
      <pc:sldChg chg="modSp mod modClrScheme chgLayout">
        <pc:chgData name="22BAI10297" userId="S::sushilshetty2022@vitbhopal.ac.in::900964e9-30f5-45a3-8246-e4214d9ca253" providerId="AD" clId="Web-{ACB710D4-911B-4FA4-8DD3-B127D327E66E}" dt="2023-02-10T13:07:54.651" v="0"/>
        <pc:sldMkLst>
          <pc:docMk/>
          <pc:sldMk cId="1982376068" sldId="752"/>
        </pc:sldMkLst>
        <pc:spChg chg="mod ord">
          <ac:chgData name="22BAI10297" userId="S::sushilshetty2022@vitbhopal.ac.in::900964e9-30f5-45a3-8246-e4214d9ca253" providerId="AD" clId="Web-{ACB710D4-911B-4FA4-8DD3-B127D327E66E}" dt="2023-02-10T13:07:54.651" v="0"/>
          <ac:spMkLst>
            <pc:docMk/>
            <pc:sldMk cId="1982376068" sldId="752"/>
            <ac:spMk id="5" creationId="{929D8800-486E-464A-8FA5-961E250CC718}"/>
          </ac:spMkLst>
        </pc:spChg>
        <pc:graphicFrameChg chg="mod ord">
          <ac:chgData name="22BAI10297" userId="S::sushilshetty2022@vitbhopal.ac.in::900964e9-30f5-45a3-8246-e4214d9ca253" providerId="AD" clId="Web-{ACB710D4-911B-4FA4-8DD3-B127D327E66E}" dt="2023-02-10T13:07:54.651" v="0"/>
          <ac:graphicFrameMkLst>
            <pc:docMk/>
            <pc:sldMk cId="1982376068" sldId="752"/>
            <ac:graphicFrameMk id="4" creationId="{362E2126-407B-4344-8DB4-A05F33A369AE}"/>
          </ac:graphicFrameMkLst>
        </pc:graphicFrameChg>
      </pc:sldChg>
      <pc:sldChg chg="modSp mod modClrScheme chgLayout">
        <pc:chgData name="22BAI10297" userId="S::sushilshetty2022@vitbhopal.ac.in::900964e9-30f5-45a3-8246-e4214d9ca253" providerId="AD" clId="Web-{ACB710D4-911B-4FA4-8DD3-B127D327E66E}" dt="2023-02-10T13:07:54.651" v="0"/>
        <pc:sldMkLst>
          <pc:docMk/>
          <pc:sldMk cId="1097781503" sldId="753"/>
        </pc:sldMkLst>
        <pc:spChg chg="mod ord">
          <ac:chgData name="22BAI10297" userId="S::sushilshetty2022@vitbhopal.ac.in::900964e9-30f5-45a3-8246-e4214d9ca253" providerId="AD" clId="Web-{ACB710D4-911B-4FA4-8DD3-B127D327E66E}" dt="2023-02-10T13:07:54.651" v="0"/>
          <ac:spMkLst>
            <pc:docMk/>
            <pc:sldMk cId="1097781503" sldId="753"/>
            <ac:spMk id="2" creationId="{3F0DDB25-48CD-4E1F-84DB-32EB759DEC2F}"/>
          </ac:spMkLst>
        </pc:spChg>
        <pc:spChg chg="mod ord">
          <ac:chgData name="22BAI10297" userId="S::sushilshetty2022@vitbhopal.ac.in::900964e9-30f5-45a3-8246-e4214d9ca253" providerId="AD" clId="Web-{ACB710D4-911B-4FA4-8DD3-B127D327E66E}" dt="2023-02-10T13:07:54.651" v="0"/>
          <ac:spMkLst>
            <pc:docMk/>
            <pc:sldMk cId="1097781503" sldId="753"/>
            <ac:spMk id="3" creationId="{7890C34F-3CEB-4BBD-AA59-AE466C7E7F2C}"/>
          </ac:spMkLst>
        </pc:spChg>
        <pc:spChg chg="mod ord">
          <ac:chgData name="22BAI10297" userId="S::sushilshetty2022@vitbhopal.ac.in::900964e9-30f5-45a3-8246-e4214d9ca253" providerId="AD" clId="Web-{ACB710D4-911B-4FA4-8DD3-B127D327E66E}" dt="2023-02-10T13:07:54.651" v="0"/>
          <ac:spMkLst>
            <pc:docMk/>
            <pc:sldMk cId="1097781503" sldId="753"/>
            <ac:spMk id="5" creationId="{39207FA5-E2E1-4819-B77B-D05BD16C12BD}"/>
          </ac:spMkLst>
        </pc:spChg>
      </pc:sldChg>
      <pc:sldChg chg="modSp mod modClrScheme chgLayout">
        <pc:chgData name="22BAI10297" userId="S::sushilshetty2022@vitbhopal.ac.in::900964e9-30f5-45a3-8246-e4214d9ca253" providerId="AD" clId="Web-{ACB710D4-911B-4FA4-8DD3-B127D327E66E}" dt="2023-02-10T13:07:54.651" v="0"/>
        <pc:sldMkLst>
          <pc:docMk/>
          <pc:sldMk cId="3742570443" sldId="754"/>
        </pc:sldMkLst>
        <pc:spChg chg="mod ord">
          <ac:chgData name="22BAI10297" userId="S::sushilshetty2022@vitbhopal.ac.in::900964e9-30f5-45a3-8246-e4214d9ca253" providerId="AD" clId="Web-{ACB710D4-911B-4FA4-8DD3-B127D327E66E}" dt="2023-02-10T13:07:54.651" v="0"/>
          <ac:spMkLst>
            <pc:docMk/>
            <pc:sldMk cId="3742570443" sldId="754"/>
            <ac:spMk id="3" creationId="{1B1B238D-A5B0-4E17-AAE7-B0339232D1D3}"/>
          </ac:spMkLst>
        </pc:spChg>
        <pc:spChg chg="mod ord">
          <ac:chgData name="22BAI10297" userId="S::sushilshetty2022@vitbhopal.ac.in::900964e9-30f5-45a3-8246-e4214d9ca253" providerId="AD" clId="Web-{ACB710D4-911B-4FA4-8DD3-B127D327E66E}" dt="2023-02-10T13:07:54.651" v="0"/>
          <ac:spMkLst>
            <pc:docMk/>
            <pc:sldMk cId="3742570443" sldId="754"/>
            <ac:spMk id="5" creationId="{B0883E92-83DC-4083-8F49-C2060A1265E6}"/>
          </ac:spMkLst>
        </pc:spChg>
      </pc:sldChg>
      <pc:sldChg chg="modSp mod modClrScheme chgLayout">
        <pc:chgData name="22BAI10297" userId="S::sushilshetty2022@vitbhopal.ac.in::900964e9-30f5-45a3-8246-e4214d9ca253" providerId="AD" clId="Web-{ACB710D4-911B-4FA4-8DD3-B127D327E66E}" dt="2023-02-10T13:07:54.651" v="0"/>
        <pc:sldMkLst>
          <pc:docMk/>
          <pc:sldMk cId="4035375909" sldId="755"/>
        </pc:sldMkLst>
        <pc:spChg chg="mod ord">
          <ac:chgData name="22BAI10297" userId="S::sushilshetty2022@vitbhopal.ac.in::900964e9-30f5-45a3-8246-e4214d9ca253" providerId="AD" clId="Web-{ACB710D4-911B-4FA4-8DD3-B127D327E66E}" dt="2023-02-10T13:07:54.651" v="0"/>
          <ac:spMkLst>
            <pc:docMk/>
            <pc:sldMk cId="4035375909" sldId="755"/>
            <ac:spMk id="2" creationId="{AD61D1FD-C0A7-4E6B-B887-33EBD23E71F0}"/>
          </ac:spMkLst>
        </pc:spChg>
        <pc:spChg chg="mod ord">
          <ac:chgData name="22BAI10297" userId="S::sushilshetty2022@vitbhopal.ac.in::900964e9-30f5-45a3-8246-e4214d9ca253" providerId="AD" clId="Web-{ACB710D4-911B-4FA4-8DD3-B127D327E66E}" dt="2023-02-10T13:07:54.651" v="0"/>
          <ac:spMkLst>
            <pc:docMk/>
            <pc:sldMk cId="4035375909" sldId="755"/>
            <ac:spMk id="3" creationId="{4529B910-7264-44EA-8B9F-13748CCDD374}"/>
          </ac:spMkLst>
        </pc:spChg>
        <pc:spChg chg="mod ord">
          <ac:chgData name="22BAI10297" userId="S::sushilshetty2022@vitbhopal.ac.in::900964e9-30f5-45a3-8246-e4214d9ca253" providerId="AD" clId="Web-{ACB710D4-911B-4FA4-8DD3-B127D327E66E}" dt="2023-02-10T13:07:54.651" v="0"/>
          <ac:spMkLst>
            <pc:docMk/>
            <pc:sldMk cId="4035375909" sldId="755"/>
            <ac:spMk id="5" creationId="{CCD39D8C-877E-4F03-BB60-92394246F2F5}"/>
          </ac:spMkLst>
        </pc:spChg>
      </pc:sldChg>
      <pc:sldChg chg="modSp mod modClrScheme chgLayout">
        <pc:chgData name="22BAI10297" userId="S::sushilshetty2022@vitbhopal.ac.in::900964e9-30f5-45a3-8246-e4214d9ca253" providerId="AD" clId="Web-{ACB710D4-911B-4FA4-8DD3-B127D327E66E}" dt="2023-02-10T13:07:54.651" v="0"/>
        <pc:sldMkLst>
          <pc:docMk/>
          <pc:sldMk cId="2865894604" sldId="756"/>
        </pc:sldMkLst>
        <pc:spChg chg="mod ord">
          <ac:chgData name="22BAI10297" userId="S::sushilshetty2022@vitbhopal.ac.in::900964e9-30f5-45a3-8246-e4214d9ca253" providerId="AD" clId="Web-{ACB710D4-911B-4FA4-8DD3-B127D327E66E}" dt="2023-02-10T13:07:54.651" v="0"/>
          <ac:spMkLst>
            <pc:docMk/>
            <pc:sldMk cId="2865894604" sldId="756"/>
            <ac:spMk id="3" creationId="{5988EA13-7D20-4C11-AD4B-551EAC9A33A0}"/>
          </ac:spMkLst>
        </pc:spChg>
        <pc:spChg chg="mod ord">
          <ac:chgData name="22BAI10297" userId="S::sushilshetty2022@vitbhopal.ac.in::900964e9-30f5-45a3-8246-e4214d9ca253" providerId="AD" clId="Web-{ACB710D4-911B-4FA4-8DD3-B127D327E66E}" dt="2023-02-10T13:07:54.651" v="0"/>
          <ac:spMkLst>
            <pc:docMk/>
            <pc:sldMk cId="2865894604" sldId="756"/>
            <ac:spMk id="5" creationId="{80133127-3763-4018-B01B-ED87E2DB2417}"/>
          </ac:spMkLst>
        </pc:spChg>
      </pc:sldChg>
      <pc:sldChg chg="modSp mod modClrScheme chgLayout">
        <pc:chgData name="22BAI10297" userId="S::sushilshetty2022@vitbhopal.ac.in::900964e9-30f5-45a3-8246-e4214d9ca253" providerId="AD" clId="Web-{ACB710D4-911B-4FA4-8DD3-B127D327E66E}" dt="2023-02-10T13:07:54.651" v="0"/>
        <pc:sldMkLst>
          <pc:docMk/>
          <pc:sldMk cId="776831202" sldId="757"/>
        </pc:sldMkLst>
        <pc:spChg chg="mod ord">
          <ac:chgData name="22BAI10297" userId="S::sushilshetty2022@vitbhopal.ac.in::900964e9-30f5-45a3-8246-e4214d9ca253" providerId="AD" clId="Web-{ACB710D4-911B-4FA4-8DD3-B127D327E66E}" dt="2023-02-10T13:07:54.651" v="0"/>
          <ac:spMkLst>
            <pc:docMk/>
            <pc:sldMk cId="776831202" sldId="757"/>
            <ac:spMk id="5" creationId="{D4AC19CC-01D7-4921-BFBA-9E924BF7AB09}"/>
          </ac:spMkLst>
        </pc:spChg>
        <pc:graphicFrameChg chg="mod ord modGraphic">
          <ac:chgData name="22BAI10297" userId="S::sushilshetty2022@vitbhopal.ac.in::900964e9-30f5-45a3-8246-e4214d9ca253" providerId="AD" clId="Web-{ACB710D4-911B-4FA4-8DD3-B127D327E66E}" dt="2023-02-10T13:07:54.651" v="0"/>
          <ac:graphicFrameMkLst>
            <pc:docMk/>
            <pc:sldMk cId="776831202" sldId="757"/>
            <ac:graphicFrameMk id="6" creationId="{F4579D94-87F5-4E1D-9E10-CCE06094FE1F}"/>
          </ac:graphicFrameMkLst>
        </pc:graphicFrameChg>
      </pc:sldChg>
      <pc:sldChg chg="modSp mod modClrScheme chgLayout">
        <pc:chgData name="22BAI10297" userId="S::sushilshetty2022@vitbhopal.ac.in::900964e9-30f5-45a3-8246-e4214d9ca253" providerId="AD" clId="Web-{ACB710D4-911B-4FA4-8DD3-B127D327E66E}" dt="2023-02-10T13:07:54.651" v="0"/>
        <pc:sldMkLst>
          <pc:docMk/>
          <pc:sldMk cId="1293323419" sldId="759"/>
        </pc:sldMkLst>
        <pc:spChg chg="mod ord">
          <ac:chgData name="22BAI10297" userId="S::sushilshetty2022@vitbhopal.ac.in::900964e9-30f5-45a3-8246-e4214d9ca253" providerId="AD" clId="Web-{ACB710D4-911B-4FA4-8DD3-B127D327E66E}" dt="2023-02-10T13:07:54.651" v="0"/>
          <ac:spMkLst>
            <pc:docMk/>
            <pc:sldMk cId="1293323419" sldId="759"/>
            <ac:spMk id="2" creationId="{25EFE789-4C29-4E70-9419-91779ED7F0F3}"/>
          </ac:spMkLst>
        </pc:spChg>
        <pc:spChg chg="mod ord">
          <ac:chgData name="22BAI10297" userId="S::sushilshetty2022@vitbhopal.ac.in::900964e9-30f5-45a3-8246-e4214d9ca253" providerId="AD" clId="Web-{ACB710D4-911B-4FA4-8DD3-B127D327E66E}" dt="2023-02-10T13:07:54.651" v="0"/>
          <ac:spMkLst>
            <pc:docMk/>
            <pc:sldMk cId="1293323419" sldId="759"/>
            <ac:spMk id="3" creationId="{227AFFA3-28E9-41DE-AB8D-A084246F1D3A}"/>
          </ac:spMkLst>
        </pc:spChg>
        <pc:spChg chg="mod ord">
          <ac:chgData name="22BAI10297" userId="S::sushilshetty2022@vitbhopal.ac.in::900964e9-30f5-45a3-8246-e4214d9ca253" providerId="AD" clId="Web-{ACB710D4-911B-4FA4-8DD3-B127D327E66E}" dt="2023-02-10T13:07:54.651" v="0"/>
          <ac:spMkLst>
            <pc:docMk/>
            <pc:sldMk cId="1293323419" sldId="759"/>
            <ac:spMk id="5" creationId="{40F3C4A9-B3F0-4DA7-A5CA-211266E9B25F}"/>
          </ac:spMkLst>
        </pc:spChg>
      </pc:sldChg>
      <pc:sldChg chg="modSp mod modClrScheme chgLayout">
        <pc:chgData name="22BAI10297" userId="S::sushilshetty2022@vitbhopal.ac.in::900964e9-30f5-45a3-8246-e4214d9ca253" providerId="AD" clId="Web-{ACB710D4-911B-4FA4-8DD3-B127D327E66E}" dt="2023-02-10T13:07:54.651" v="0"/>
        <pc:sldMkLst>
          <pc:docMk/>
          <pc:sldMk cId="1529939275" sldId="760"/>
        </pc:sldMkLst>
        <pc:spChg chg="mod ord">
          <ac:chgData name="22BAI10297" userId="S::sushilshetty2022@vitbhopal.ac.in::900964e9-30f5-45a3-8246-e4214d9ca253" providerId="AD" clId="Web-{ACB710D4-911B-4FA4-8DD3-B127D327E66E}" dt="2023-02-10T13:07:54.651" v="0"/>
          <ac:spMkLst>
            <pc:docMk/>
            <pc:sldMk cId="1529939275" sldId="760"/>
            <ac:spMk id="2" creationId="{297D8805-47B0-8FB9-8794-B8BDED7C4FDB}"/>
          </ac:spMkLst>
        </pc:spChg>
        <pc:spChg chg="mod ord">
          <ac:chgData name="22BAI10297" userId="S::sushilshetty2022@vitbhopal.ac.in::900964e9-30f5-45a3-8246-e4214d9ca253" providerId="AD" clId="Web-{ACB710D4-911B-4FA4-8DD3-B127D327E66E}" dt="2023-02-10T13:07:54.651" v="0"/>
          <ac:spMkLst>
            <pc:docMk/>
            <pc:sldMk cId="1529939275" sldId="760"/>
            <ac:spMk id="5" creationId="{7B20113B-3D5F-14DB-39AC-15BAE6D19E5E}"/>
          </ac:spMkLst>
        </pc:spChg>
      </pc:sldChg>
      <pc:sldChg chg="modSp mod modClrScheme chgLayout">
        <pc:chgData name="22BAI10297" userId="S::sushilshetty2022@vitbhopal.ac.in::900964e9-30f5-45a3-8246-e4214d9ca253" providerId="AD" clId="Web-{ACB710D4-911B-4FA4-8DD3-B127D327E66E}" dt="2023-02-10T13:07:54.651" v="0"/>
        <pc:sldMkLst>
          <pc:docMk/>
          <pc:sldMk cId="1738779892" sldId="761"/>
        </pc:sldMkLst>
        <pc:spChg chg="mod ord">
          <ac:chgData name="22BAI10297" userId="S::sushilshetty2022@vitbhopal.ac.in::900964e9-30f5-45a3-8246-e4214d9ca253" providerId="AD" clId="Web-{ACB710D4-911B-4FA4-8DD3-B127D327E66E}" dt="2023-02-10T13:07:54.651" v="0"/>
          <ac:spMkLst>
            <pc:docMk/>
            <pc:sldMk cId="1738779892" sldId="761"/>
            <ac:spMk id="5" creationId="{425709ED-E7E6-01E4-36F7-46B6679A92D7}"/>
          </ac:spMkLst>
        </pc:spChg>
      </pc:sldChg>
      <pc:sldChg chg="modSp mod modClrScheme chgLayout">
        <pc:chgData name="22BAI10297" userId="S::sushilshetty2022@vitbhopal.ac.in::900964e9-30f5-45a3-8246-e4214d9ca253" providerId="AD" clId="Web-{ACB710D4-911B-4FA4-8DD3-B127D327E66E}" dt="2023-02-10T13:07:54.651" v="0"/>
        <pc:sldMkLst>
          <pc:docMk/>
          <pc:sldMk cId="1046271497" sldId="762"/>
        </pc:sldMkLst>
        <pc:spChg chg="mod ord">
          <ac:chgData name="22BAI10297" userId="S::sushilshetty2022@vitbhopal.ac.in::900964e9-30f5-45a3-8246-e4214d9ca253" providerId="AD" clId="Web-{ACB710D4-911B-4FA4-8DD3-B127D327E66E}" dt="2023-02-10T13:07:54.651" v="0"/>
          <ac:spMkLst>
            <pc:docMk/>
            <pc:sldMk cId="1046271497" sldId="762"/>
            <ac:spMk id="2" creationId="{3B16FBE0-4217-91F1-FCAB-49DD3C85B9AA}"/>
          </ac:spMkLst>
        </pc:spChg>
        <pc:spChg chg="mod ord">
          <ac:chgData name="22BAI10297" userId="S::sushilshetty2022@vitbhopal.ac.in::900964e9-30f5-45a3-8246-e4214d9ca253" providerId="AD" clId="Web-{ACB710D4-911B-4FA4-8DD3-B127D327E66E}" dt="2023-02-10T13:07:54.651" v="0"/>
          <ac:spMkLst>
            <pc:docMk/>
            <pc:sldMk cId="1046271497" sldId="762"/>
            <ac:spMk id="3" creationId="{C0A9DF82-7161-93B2-5F8E-E07B43BEEF93}"/>
          </ac:spMkLst>
        </pc:spChg>
        <pc:spChg chg="mod ord">
          <ac:chgData name="22BAI10297" userId="S::sushilshetty2022@vitbhopal.ac.in::900964e9-30f5-45a3-8246-e4214d9ca253" providerId="AD" clId="Web-{ACB710D4-911B-4FA4-8DD3-B127D327E66E}" dt="2023-02-10T13:07:54.651" v="0"/>
          <ac:spMkLst>
            <pc:docMk/>
            <pc:sldMk cId="1046271497" sldId="762"/>
            <ac:spMk id="5" creationId="{62DA1B1D-FB7F-55E1-A414-213B9C88121A}"/>
          </ac:spMkLst>
        </pc:spChg>
      </pc:sldChg>
      <pc:sldChg chg="modSp mod modClrScheme chgLayout">
        <pc:chgData name="22BAI10297" userId="S::sushilshetty2022@vitbhopal.ac.in::900964e9-30f5-45a3-8246-e4214d9ca253" providerId="AD" clId="Web-{ACB710D4-911B-4FA4-8DD3-B127D327E66E}" dt="2023-02-10T13:07:54.651" v="0"/>
        <pc:sldMkLst>
          <pc:docMk/>
          <pc:sldMk cId="3220082912" sldId="763"/>
        </pc:sldMkLst>
        <pc:spChg chg="mod ord">
          <ac:chgData name="22BAI10297" userId="S::sushilshetty2022@vitbhopal.ac.in::900964e9-30f5-45a3-8246-e4214d9ca253" providerId="AD" clId="Web-{ACB710D4-911B-4FA4-8DD3-B127D327E66E}" dt="2023-02-10T13:07:54.651" v="0"/>
          <ac:spMkLst>
            <pc:docMk/>
            <pc:sldMk cId="3220082912" sldId="763"/>
            <ac:spMk id="3" creationId="{B572388B-FC69-D1E4-33CC-4638BB01CB83}"/>
          </ac:spMkLst>
        </pc:spChg>
        <pc:spChg chg="mod ord">
          <ac:chgData name="22BAI10297" userId="S::sushilshetty2022@vitbhopal.ac.in::900964e9-30f5-45a3-8246-e4214d9ca253" providerId="AD" clId="Web-{ACB710D4-911B-4FA4-8DD3-B127D327E66E}" dt="2023-02-10T13:07:54.651" v="0"/>
          <ac:spMkLst>
            <pc:docMk/>
            <pc:sldMk cId="3220082912" sldId="763"/>
            <ac:spMk id="5" creationId="{A3587AEB-E533-B437-DB7F-D7570A38AF45}"/>
          </ac:spMkLst>
        </pc:spChg>
      </pc:sldChg>
      <pc:sldChg chg="modSp mod modClrScheme chgLayout">
        <pc:chgData name="22BAI10297" userId="S::sushilshetty2022@vitbhopal.ac.in::900964e9-30f5-45a3-8246-e4214d9ca253" providerId="AD" clId="Web-{ACB710D4-911B-4FA4-8DD3-B127D327E66E}" dt="2023-02-10T13:07:54.651" v="0"/>
        <pc:sldMkLst>
          <pc:docMk/>
          <pc:sldMk cId="1458619985" sldId="764"/>
        </pc:sldMkLst>
        <pc:spChg chg="mod ord">
          <ac:chgData name="22BAI10297" userId="S::sushilshetty2022@vitbhopal.ac.in::900964e9-30f5-45a3-8246-e4214d9ca253" providerId="AD" clId="Web-{ACB710D4-911B-4FA4-8DD3-B127D327E66E}" dt="2023-02-10T13:07:54.651" v="0"/>
          <ac:spMkLst>
            <pc:docMk/>
            <pc:sldMk cId="1458619985" sldId="764"/>
            <ac:spMk id="2" creationId="{E06F9740-97D2-BFFE-53E7-B0E2882241E1}"/>
          </ac:spMkLst>
        </pc:spChg>
        <pc:spChg chg="mod ord">
          <ac:chgData name="22BAI10297" userId="S::sushilshetty2022@vitbhopal.ac.in::900964e9-30f5-45a3-8246-e4214d9ca253" providerId="AD" clId="Web-{ACB710D4-911B-4FA4-8DD3-B127D327E66E}" dt="2023-02-10T13:07:54.651" v="0"/>
          <ac:spMkLst>
            <pc:docMk/>
            <pc:sldMk cId="1458619985" sldId="764"/>
            <ac:spMk id="3" creationId="{41F86A84-8430-8C26-3C86-708DE9C1DC5B}"/>
          </ac:spMkLst>
        </pc:spChg>
        <pc:spChg chg="mod ord">
          <ac:chgData name="22BAI10297" userId="S::sushilshetty2022@vitbhopal.ac.in::900964e9-30f5-45a3-8246-e4214d9ca253" providerId="AD" clId="Web-{ACB710D4-911B-4FA4-8DD3-B127D327E66E}" dt="2023-02-10T13:07:54.651" v="0"/>
          <ac:spMkLst>
            <pc:docMk/>
            <pc:sldMk cId="1458619985" sldId="764"/>
            <ac:spMk id="5" creationId="{96F933CB-49C7-B4EB-5A2F-620C7B843A94}"/>
          </ac:spMkLst>
        </pc:spChg>
      </pc:sldChg>
      <pc:sldChg chg="modSp mod modClrScheme chgLayout">
        <pc:chgData name="22BAI10297" userId="S::sushilshetty2022@vitbhopal.ac.in::900964e9-30f5-45a3-8246-e4214d9ca253" providerId="AD" clId="Web-{ACB710D4-911B-4FA4-8DD3-B127D327E66E}" dt="2023-02-10T13:07:54.651" v="0"/>
        <pc:sldMkLst>
          <pc:docMk/>
          <pc:sldMk cId="3952934930" sldId="765"/>
        </pc:sldMkLst>
        <pc:spChg chg="mod ord">
          <ac:chgData name="22BAI10297" userId="S::sushilshetty2022@vitbhopal.ac.in::900964e9-30f5-45a3-8246-e4214d9ca253" providerId="AD" clId="Web-{ACB710D4-911B-4FA4-8DD3-B127D327E66E}" dt="2023-02-10T13:07:54.651" v="0"/>
          <ac:spMkLst>
            <pc:docMk/>
            <pc:sldMk cId="3952934930" sldId="765"/>
            <ac:spMk id="5" creationId="{8FF91AC3-F8F8-CB59-6F92-FD4F8DA248FE}"/>
          </ac:spMkLst>
        </pc:spChg>
        <pc:spChg chg="mod ord">
          <ac:chgData name="22BAI10297" userId="S::sushilshetty2022@vitbhopal.ac.in::900964e9-30f5-45a3-8246-e4214d9ca253" providerId="AD" clId="Web-{ACB710D4-911B-4FA4-8DD3-B127D327E66E}" dt="2023-02-10T13:07:54.651" v="0"/>
          <ac:spMkLst>
            <pc:docMk/>
            <pc:sldMk cId="3952934930" sldId="765"/>
            <ac:spMk id="11" creationId="{41F5597A-A7E1-B830-F1E7-C955F47794F3}"/>
          </ac:spMkLst>
        </pc:spChg>
      </pc:sldChg>
      <pc:sldChg chg="modSp mod modClrScheme chgLayout">
        <pc:chgData name="22BAI10297" userId="S::sushilshetty2022@vitbhopal.ac.in::900964e9-30f5-45a3-8246-e4214d9ca253" providerId="AD" clId="Web-{ACB710D4-911B-4FA4-8DD3-B127D327E66E}" dt="2023-02-10T13:07:54.651" v="0"/>
        <pc:sldMkLst>
          <pc:docMk/>
          <pc:sldMk cId="3425427388" sldId="766"/>
        </pc:sldMkLst>
        <pc:spChg chg="mod ord">
          <ac:chgData name="22BAI10297" userId="S::sushilshetty2022@vitbhopal.ac.in::900964e9-30f5-45a3-8246-e4214d9ca253" providerId="AD" clId="Web-{ACB710D4-911B-4FA4-8DD3-B127D327E66E}" dt="2023-02-10T13:07:54.651" v="0"/>
          <ac:spMkLst>
            <pc:docMk/>
            <pc:sldMk cId="3425427388" sldId="766"/>
            <ac:spMk id="3" creationId="{AFCF9F43-2AD0-11AA-60E3-DFB9EE4046F0}"/>
          </ac:spMkLst>
        </pc:spChg>
        <pc:spChg chg="mod ord">
          <ac:chgData name="22BAI10297" userId="S::sushilshetty2022@vitbhopal.ac.in::900964e9-30f5-45a3-8246-e4214d9ca253" providerId="AD" clId="Web-{ACB710D4-911B-4FA4-8DD3-B127D327E66E}" dt="2023-02-10T13:07:54.651" v="0"/>
          <ac:spMkLst>
            <pc:docMk/>
            <pc:sldMk cId="3425427388" sldId="766"/>
            <ac:spMk id="5" creationId="{F89CD0A3-6B1D-E38D-EAE8-996742BE3AA2}"/>
          </ac:spMkLst>
        </pc:spChg>
      </pc:sldChg>
      <pc:sldChg chg="modSp mod modClrScheme chgLayout">
        <pc:chgData name="22BAI10297" userId="S::sushilshetty2022@vitbhopal.ac.in::900964e9-30f5-45a3-8246-e4214d9ca253" providerId="AD" clId="Web-{ACB710D4-911B-4FA4-8DD3-B127D327E66E}" dt="2023-02-10T13:07:54.651" v="0"/>
        <pc:sldMkLst>
          <pc:docMk/>
          <pc:sldMk cId="1602606742" sldId="767"/>
        </pc:sldMkLst>
        <pc:spChg chg="mod ord">
          <ac:chgData name="22BAI10297" userId="S::sushilshetty2022@vitbhopal.ac.in::900964e9-30f5-45a3-8246-e4214d9ca253" providerId="AD" clId="Web-{ACB710D4-911B-4FA4-8DD3-B127D327E66E}" dt="2023-02-10T13:07:54.651" v="0"/>
          <ac:spMkLst>
            <pc:docMk/>
            <pc:sldMk cId="1602606742" sldId="767"/>
            <ac:spMk id="3" creationId="{C3935A11-9FA7-BDF6-7D40-56353BDC40BD}"/>
          </ac:spMkLst>
        </pc:spChg>
        <pc:spChg chg="mod ord">
          <ac:chgData name="22BAI10297" userId="S::sushilshetty2022@vitbhopal.ac.in::900964e9-30f5-45a3-8246-e4214d9ca253" providerId="AD" clId="Web-{ACB710D4-911B-4FA4-8DD3-B127D327E66E}" dt="2023-02-10T13:07:54.651" v="0"/>
          <ac:spMkLst>
            <pc:docMk/>
            <pc:sldMk cId="1602606742" sldId="767"/>
            <ac:spMk id="5" creationId="{4BC967A1-CEE5-5217-78F3-E75064B546F5}"/>
          </ac:spMkLst>
        </pc:spChg>
      </pc:sldChg>
      <pc:sldChg chg="modSp mod modClrScheme chgLayout">
        <pc:chgData name="22BAI10297" userId="S::sushilshetty2022@vitbhopal.ac.in::900964e9-30f5-45a3-8246-e4214d9ca253" providerId="AD" clId="Web-{ACB710D4-911B-4FA4-8DD3-B127D327E66E}" dt="2023-02-10T13:07:54.651" v="0"/>
        <pc:sldMkLst>
          <pc:docMk/>
          <pc:sldMk cId="4136700010" sldId="768"/>
        </pc:sldMkLst>
        <pc:spChg chg="mod ord">
          <ac:chgData name="22BAI10297" userId="S::sushilshetty2022@vitbhopal.ac.in::900964e9-30f5-45a3-8246-e4214d9ca253" providerId="AD" clId="Web-{ACB710D4-911B-4FA4-8DD3-B127D327E66E}" dt="2023-02-10T13:07:54.651" v="0"/>
          <ac:spMkLst>
            <pc:docMk/>
            <pc:sldMk cId="4136700010" sldId="768"/>
            <ac:spMk id="2" creationId="{DB50700B-6EDF-F04D-2A08-F1BE533C92DE}"/>
          </ac:spMkLst>
        </pc:spChg>
        <pc:spChg chg="mod ord">
          <ac:chgData name="22BAI10297" userId="S::sushilshetty2022@vitbhopal.ac.in::900964e9-30f5-45a3-8246-e4214d9ca253" providerId="AD" clId="Web-{ACB710D4-911B-4FA4-8DD3-B127D327E66E}" dt="2023-02-10T13:07:54.651" v="0"/>
          <ac:spMkLst>
            <pc:docMk/>
            <pc:sldMk cId="4136700010" sldId="768"/>
            <ac:spMk id="3" creationId="{85AB797A-A614-07AC-C15E-AB71A1764529}"/>
          </ac:spMkLst>
        </pc:spChg>
        <pc:spChg chg="mod ord">
          <ac:chgData name="22BAI10297" userId="S::sushilshetty2022@vitbhopal.ac.in::900964e9-30f5-45a3-8246-e4214d9ca253" providerId="AD" clId="Web-{ACB710D4-911B-4FA4-8DD3-B127D327E66E}" dt="2023-02-10T13:07:54.651" v="0"/>
          <ac:spMkLst>
            <pc:docMk/>
            <pc:sldMk cId="4136700010" sldId="768"/>
            <ac:spMk id="5" creationId="{74526C3D-8A73-07FB-8870-897E15438C00}"/>
          </ac:spMkLst>
        </pc:spChg>
      </pc:sldChg>
      <pc:sldChg chg="modSp mod modClrScheme chgLayout">
        <pc:chgData name="22BAI10297" userId="S::sushilshetty2022@vitbhopal.ac.in::900964e9-30f5-45a3-8246-e4214d9ca253" providerId="AD" clId="Web-{ACB710D4-911B-4FA4-8DD3-B127D327E66E}" dt="2023-02-10T13:07:54.651" v="0"/>
        <pc:sldMkLst>
          <pc:docMk/>
          <pc:sldMk cId="3640246306" sldId="769"/>
        </pc:sldMkLst>
        <pc:spChg chg="mod ord">
          <ac:chgData name="22BAI10297" userId="S::sushilshetty2022@vitbhopal.ac.in::900964e9-30f5-45a3-8246-e4214d9ca253" providerId="AD" clId="Web-{ACB710D4-911B-4FA4-8DD3-B127D327E66E}" dt="2023-02-10T13:07:54.651" v="0"/>
          <ac:spMkLst>
            <pc:docMk/>
            <pc:sldMk cId="3640246306" sldId="769"/>
            <ac:spMk id="2" creationId="{E6AA0CAA-B320-B694-E739-CF34F3594665}"/>
          </ac:spMkLst>
        </pc:spChg>
        <pc:spChg chg="mod ord">
          <ac:chgData name="22BAI10297" userId="S::sushilshetty2022@vitbhopal.ac.in::900964e9-30f5-45a3-8246-e4214d9ca253" providerId="AD" clId="Web-{ACB710D4-911B-4FA4-8DD3-B127D327E66E}" dt="2023-02-10T13:07:54.651" v="0"/>
          <ac:spMkLst>
            <pc:docMk/>
            <pc:sldMk cId="3640246306" sldId="769"/>
            <ac:spMk id="3" creationId="{8C92F997-E131-5B1E-42A8-F3C03C1ABF95}"/>
          </ac:spMkLst>
        </pc:spChg>
        <pc:spChg chg="mod ord">
          <ac:chgData name="22BAI10297" userId="S::sushilshetty2022@vitbhopal.ac.in::900964e9-30f5-45a3-8246-e4214d9ca253" providerId="AD" clId="Web-{ACB710D4-911B-4FA4-8DD3-B127D327E66E}" dt="2023-02-10T13:07:54.651" v="0"/>
          <ac:spMkLst>
            <pc:docMk/>
            <pc:sldMk cId="3640246306" sldId="769"/>
            <ac:spMk id="5" creationId="{FF8383A5-9BB0-CB89-E775-D785789099ED}"/>
          </ac:spMkLst>
        </pc:spChg>
      </pc:sldChg>
      <pc:sldChg chg="modSp mod modClrScheme chgLayout">
        <pc:chgData name="22BAI10297" userId="S::sushilshetty2022@vitbhopal.ac.in::900964e9-30f5-45a3-8246-e4214d9ca253" providerId="AD" clId="Web-{ACB710D4-911B-4FA4-8DD3-B127D327E66E}" dt="2023-02-10T13:07:54.651" v="0"/>
        <pc:sldMkLst>
          <pc:docMk/>
          <pc:sldMk cId="2294260593" sldId="770"/>
        </pc:sldMkLst>
        <pc:spChg chg="mod ord">
          <ac:chgData name="22BAI10297" userId="S::sushilshetty2022@vitbhopal.ac.in::900964e9-30f5-45a3-8246-e4214d9ca253" providerId="AD" clId="Web-{ACB710D4-911B-4FA4-8DD3-B127D327E66E}" dt="2023-02-10T13:07:54.651" v="0"/>
          <ac:spMkLst>
            <pc:docMk/>
            <pc:sldMk cId="2294260593" sldId="770"/>
            <ac:spMk id="2" creationId="{95E41C9E-5EBE-109D-775B-AD7D4B2B46EF}"/>
          </ac:spMkLst>
        </pc:spChg>
        <pc:spChg chg="mod ord">
          <ac:chgData name="22BAI10297" userId="S::sushilshetty2022@vitbhopal.ac.in::900964e9-30f5-45a3-8246-e4214d9ca253" providerId="AD" clId="Web-{ACB710D4-911B-4FA4-8DD3-B127D327E66E}" dt="2023-02-10T13:07:54.651" v="0"/>
          <ac:spMkLst>
            <pc:docMk/>
            <pc:sldMk cId="2294260593" sldId="770"/>
            <ac:spMk id="5" creationId="{FAAD9141-325A-4719-6BD7-53B6E51687D6}"/>
          </ac:spMkLst>
        </pc:spChg>
      </pc:sldChg>
      <pc:sldChg chg="modSp mod modClrScheme chgLayout">
        <pc:chgData name="22BAI10297" userId="S::sushilshetty2022@vitbhopal.ac.in::900964e9-30f5-45a3-8246-e4214d9ca253" providerId="AD" clId="Web-{ACB710D4-911B-4FA4-8DD3-B127D327E66E}" dt="2023-02-10T13:07:54.651" v="0"/>
        <pc:sldMkLst>
          <pc:docMk/>
          <pc:sldMk cId="2542493372" sldId="771"/>
        </pc:sldMkLst>
        <pc:spChg chg="mod ord">
          <ac:chgData name="22BAI10297" userId="S::sushilshetty2022@vitbhopal.ac.in::900964e9-30f5-45a3-8246-e4214d9ca253" providerId="AD" clId="Web-{ACB710D4-911B-4FA4-8DD3-B127D327E66E}" dt="2023-02-10T13:07:54.651" v="0"/>
          <ac:spMkLst>
            <pc:docMk/>
            <pc:sldMk cId="2542493372" sldId="771"/>
            <ac:spMk id="3" creationId="{D5A33E41-2697-5A5C-7A52-03CB02965280}"/>
          </ac:spMkLst>
        </pc:spChg>
        <pc:spChg chg="mod ord">
          <ac:chgData name="22BAI10297" userId="S::sushilshetty2022@vitbhopal.ac.in::900964e9-30f5-45a3-8246-e4214d9ca253" providerId="AD" clId="Web-{ACB710D4-911B-4FA4-8DD3-B127D327E66E}" dt="2023-02-10T13:07:54.651" v="0"/>
          <ac:spMkLst>
            <pc:docMk/>
            <pc:sldMk cId="2542493372" sldId="771"/>
            <ac:spMk id="5" creationId="{A1CB0933-6A33-E266-675F-DDDBC853A0F9}"/>
          </ac:spMkLst>
        </pc:spChg>
      </pc:sldChg>
      <pc:sldChg chg="modSp mod modClrScheme chgLayout">
        <pc:chgData name="22BAI10297" userId="S::sushilshetty2022@vitbhopal.ac.in::900964e9-30f5-45a3-8246-e4214d9ca253" providerId="AD" clId="Web-{ACB710D4-911B-4FA4-8DD3-B127D327E66E}" dt="2023-02-10T13:07:54.651" v="0"/>
        <pc:sldMkLst>
          <pc:docMk/>
          <pc:sldMk cId="2776138526" sldId="772"/>
        </pc:sldMkLst>
        <pc:spChg chg="mod ord">
          <ac:chgData name="22BAI10297" userId="S::sushilshetty2022@vitbhopal.ac.in::900964e9-30f5-45a3-8246-e4214d9ca253" providerId="AD" clId="Web-{ACB710D4-911B-4FA4-8DD3-B127D327E66E}" dt="2023-02-10T13:07:54.651" v="0"/>
          <ac:spMkLst>
            <pc:docMk/>
            <pc:sldMk cId="2776138526" sldId="772"/>
            <ac:spMk id="3" creationId="{DD54B56A-AA39-301D-6BC9-F805665DEB9D}"/>
          </ac:spMkLst>
        </pc:spChg>
        <pc:spChg chg="mod ord">
          <ac:chgData name="22BAI10297" userId="S::sushilshetty2022@vitbhopal.ac.in::900964e9-30f5-45a3-8246-e4214d9ca253" providerId="AD" clId="Web-{ACB710D4-911B-4FA4-8DD3-B127D327E66E}" dt="2023-02-10T13:07:54.651" v="0"/>
          <ac:spMkLst>
            <pc:docMk/>
            <pc:sldMk cId="2776138526" sldId="772"/>
            <ac:spMk id="5" creationId="{F84D0D25-BBCB-7A14-3FFF-1AE2E3E2E73C}"/>
          </ac:spMkLst>
        </pc:spChg>
      </pc:sldChg>
      <pc:sldChg chg="modSp mod modClrScheme chgLayout">
        <pc:chgData name="22BAI10297" userId="S::sushilshetty2022@vitbhopal.ac.in::900964e9-30f5-45a3-8246-e4214d9ca253" providerId="AD" clId="Web-{ACB710D4-911B-4FA4-8DD3-B127D327E66E}" dt="2023-02-10T13:07:54.651" v="0"/>
        <pc:sldMkLst>
          <pc:docMk/>
          <pc:sldMk cId="3859599762" sldId="773"/>
        </pc:sldMkLst>
        <pc:spChg chg="mod ord">
          <ac:chgData name="22BAI10297" userId="S::sushilshetty2022@vitbhopal.ac.in::900964e9-30f5-45a3-8246-e4214d9ca253" providerId="AD" clId="Web-{ACB710D4-911B-4FA4-8DD3-B127D327E66E}" dt="2023-02-10T13:07:54.651" v="0"/>
          <ac:spMkLst>
            <pc:docMk/>
            <pc:sldMk cId="3859599762" sldId="773"/>
            <ac:spMk id="2" creationId="{CAE26815-B7C3-9411-A736-7434B0C73054}"/>
          </ac:spMkLst>
        </pc:spChg>
        <pc:spChg chg="mod ord">
          <ac:chgData name="22BAI10297" userId="S::sushilshetty2022@vitbhopal.ac.in::900964e9-30f5-45a3-8246-e4214d9ca253" providerId="AD" clId="Web-{ACB710D4-911B-4FA4-8DD3-B127D327E66E}" dt="2023-02-10T13:07:54.651" v="0"/>
          <ac:spMkLst>
            <pc:docMk/>
            <pc:sldMk cId="3859599762" sldId="773"/>
            <ac:spMk id="3" creationId="{19A64B09-E9AF-1B37-1EE6-14AF4DD22E10}"/>
          </ac:spMkLst>
        </pc:spChg>
        <pc:spChg chg="mod ord">
          <ac:chgData name="22BAI10297" userId="S::sushilshetty2022@vitbhopal.ac.in::900964e9-30f5-45a3-8246-e4214d9ca253" providerId="AD" clId="Web-{ACB710D4-911B-4FA4-8DD3-B127D327E66E}" dt="2023-02-10T13:07:54.651" v="0"/>
          <ac:spMkLst>
            <pc:docMk/>
            <pc:sldMk cId="3859599762" sldId="773"/>
            <ac:spMk id="5" creationId="{307E6051-4A94-B1E2-86C3-61E2DFB6DC5A}"/>
          </ac:spMkLst>
        </pc:spChg>
      </pc:sldChg>
      <pc:sldChg chg="modSp mod modClrScheme chgLayout">
        <pc:chgData name="22BAI10297" userId="S::sushilshetty2022@vitbhopal.ac.in::900964e9-30f5-45a3-8246-e4214d9ca253" providerId="AD" clId="Web-{ACB710D4-911B-4FA4-8DD3-B127D327E66E}" dt="2023-02-10T13:07:54.651" v="0"/>
        <pc:sldMkLst>
          <pc:docMk/>
          <pc:sldMk cId="1897834112" sldId="774"/>
        </pc:sldMkLst>
        <pc:spChg chg="mod ord">
          <ac:chgData name="22BAI10297" userId="S::sushilshetty2022@vitbhopal.ac.in::900964e9-30f5-45a3-8246-e4214d9ca253" providerId="AD" clId="Web-{ACB710D4-911B-4FA4-8DD3-B127D327E66E}" dt="2023-02-10T13:07:54.651" v="0"/>
          <ac:spMkLst>
            <pc:docMk/>
            <pc:sldMk cId="1897834112" sldId="774"/>
            <ac:spMk id="2" creationId="{4DEC7EA8-08A1-4C90-CAA0-4ACF8DD7EDE1}"/>
          </ac:spMkLst>
        </pc:spChg>
        <pc:spChg chg="mod ord">
          <ac:chgData name="22BAI10297" userId="S::sushilshetty2022@vitbhopal.ac.in::900964e9-30f5-45a3-8246-e4214d9ca253" providerId="AD" clId="Web-{ACB710D4-911B-4FA4-8DD3-B127D327E66E}" dt="2023-02-10T13:07:54.651" v="0"/>
          <ac:spMkLst>
            <pc:docMk/>
            <pc:sldMk cId="1897834112" sldId="774"/>
            <ac:spMk id="3" creationId="{3A77ADF2-2992-468A-3374-4ECF8D8E1616}"/>
          </ac:spMkLst>
        </pc:spChg>
        <pc:spChg chg="mod ord">
          <ac:chgData name="22BAI10297" userId="S::sushilshetty2022@vitbhopal.ac.in::900964e9-30f5-45a3-8246-e4214d9ca253" providerId="AD" clId="Web-{ACB710D4-911B-4FA4-8DD3-B127D327E66E}" dt="2023-02-10T13:07:54.651" v="0"/>
          <ac:spMkLst>
            <pc:docMk/>
            <pc:sldMk cId="1897834112" sldId="774"/>
            <ac:spMk id="5" creationId="{70770F76-6223-FE65-B8FA-94C5A36A5171}"/>
          </ac:spMkLst>
        </pc:spChg>
      </pc:sldChg>
      <pc:sldChg chg="modSp mod modClrScheme chgLayout">
        <pc:chgData name="22BAI10297" userId="S::sushilshetty2022@vitbhopal.ac.in::900964e9-30f5-45a3-8246-e4214d9ca253" providerId="AD" clId="Web-{ACB710D4-911B-4FA4-8DD3-B127D327E66E}" dt="2023-02-10T13:07:54.651" v="0"/>
        <pc:sldMkLst>
          <pc:docMk/>
          <pc:sldMk cId="68698705" sldId="775"/>
        </pc:sldMkLst>
        <pc:spChg chg="mod ord">
          <ac:chgData name="22BAI10297" userId="S::sushilshetty2022@vitbhopal.ac.in::900964e9-30f5-45a3-8246-e4214d9ca253" providerId="AD" clId="Web-{ACB710D4-911B-4FA4-8DD3-B127D327E66E}" dt="2023-02-10T13:07:54.651" v="0"/>
          <ac:spMkLst>
            <pc:docMk/>
            <pc:sldMk cId="68698705" sldId="775"/>
            <ac:spMk id="2" creationId="{4DE8B7D4-76F8-58B2-080E-7844A2D96192}"/>
          </ac:spMkLst>
        </pc:spChg>
        <pc:spChg chg="mod ord">
          <ac:chgData name="22BAI10297" userId="S::sushilshetty2022@vitbhopal.ac.in::900964e9-30f5-45a3-8246-e4214d9ca253" providerId="AD" clId="Web-{ACB710D4-911B-4FA4-8DD3-B127D327E66E}" dt="2023-02-10T13:07:54.651" v="0"/>
          <ac:spMkLst>
            <pc:docMk/>
            <pc:sldMk cId="68698705" sldId="775"/>
            <ac:spMk id="3" creationId="{A55F4A22-E2E7-CD46-EE47-8998BB50CC47}"/>
          </ac:spMkLst>
        </pc:spChg>
        <pc:spChg chg="mod ord">
          <ac:chgData name="22BAI10297" userId="S::sushilshetty2022@vitbhopal.ac.in::900964e9-30f5-45a3-8246-e4214d9ca253" providerId="AD" clId="Web-{ACB710D4-911B-4FA4-8DD3-B127D327E66E}" dt="2023-02-10T13:07:54.651" v="0"/>
          <ac:spMkLst>
            <pc:docMk/>
            <pc:sldMk cId="68698705" sldId="775"/>
            <ac:spMk id="5" creationId="{5BFAC1F2-4F67-F5CE-78CC-F0943307DC6F}"/>
          </ac:spMkLst>
        </pc:spChg>
      </pc:sldChg>
      <pc:sldChg chg="modSp mod modClrScheme chgLayout">
        <pc:chgData name="22BAI10297" userId="S::sushilshetty2022@vitbhopal.ac.in::900964e9-30f5-45a3-8246-e4214d9ca253" providerId="AD" clId="Web-{ACB710D4-911B-4FA4-8DD3-B127D327E66E}" dt="2023-02-10T13:07:54.651" v="0"/>
        <pc:sldMkLst>
          <pc:docMk/>
          <pc:sldMk cId="1910948030" sldId="776"/>
        </pc:sldMkLst>
        <pc:spChg chg="mod ord">
          <ac:chgData name="22BAI10297" userId="S::sushilshetty2022@vitbhopal.ac.in::900964e9-30f5-45a3-8246-e4214d9ca253" providerId="AD" clId="Web-{ACB710D4-911B-4FA4-8DD3-B127D327E66E}" dt="2023-02-10T13:07:54.651" v="0"/>
          <ac:spMkLst>
            <pc:docMk/>
            <pc:sldMk cId="1910948030" sldId="776"/>
            <ac:spMk id="2" creationId="{C2474C19-7CF1-3544-7C9F-7C256EC4BCF6}"/>
          </ac:spMkLst>
        </pc:spChg>
        <pc:spChg chg="mod ord">
          <ac:chgData name="22BAI10297" userId="S::sushilshetty2022@vitbhopal.ac.in::900964e9-30f5-45a3-8246-e4214d9ca253" providerId="AD" clId="Web-{ACB710D4-911B-4FA4-8DD3-B127D327E66E}" dt="2023-02-10T13:07:54.651" v="0"/>
          <ac:spMkLst>
            <pc:docMk/>
            <pc:sldMk cId="1910948030" sldId="776"/>
            <ac:spMk id="3" creationId="{5909E2B5-F7E0-1670-3F5F-7948C3514A42}"/>
          </ac:spMkLst>
        </pc:spChg>
        <pc:spChg chg="mod ord">
          <ac:chgData name="22BAI10297" userId="S::sushilshetty2022@vitbhopal.ac.in::900964e9-30f5-45a3-8246-e4214d9ca253" providerId="AD" clId="Web-{ACB710D4-911B-4FA4-8DD3-B127D327E66E}" dt="2023-02-10T13:07:54.651" v="0"/>
          <ac:spMkLst>
            <pc:docMk/>
            <pc:sldMk cId="1910948030" sldId="776"/>
            <ac:spMk id="5" creationId="{36D556F2-3335-B9BA-1898-D4762827652F}"/>
          </ac:spMkLst>
        </pc:spChg>
      </pc:sldChg>
      <pc:sldChg chg="modSp mod modClrScheme chgLayout">
        <pc:chgData name="22BAI10297" userId="S::sushilshetty2022@vitbhopal.ac.in::900964e9-30f5-45a3-8246-e4214d9ca253" providerId="AD" clId="Web-{ACB710D4-911B-4FA4-8DD3-B127D327E66E}" dt="2023-02-10T13:07:54.651" v="0"/>
        <pc:sldMkLst>
          <pc:docMk/>
          <pc:sldMk cId="1225991840" sldId="777"/>
        </pc:sldMkLst>
        <pc:spChg chg="mod ord">
          <ac:chgData name="22BAI10297" userId="S::sushilshetty2022@vitbhopal.ac.in::900964e9-30f5-45a3-8246-e4214d9ca253" providerId="AD" clId="Web-{ACB710D4-911B-4FA4-8DD3-B127D327E66E}" dt="2023-02-10T13:07:54.651" v="0"/>
          <ac:spMkLst>
            <pc:docMk/>
            <pc:sldMk cId="1225991840" sldId="777"/>
            <ac:spMk id="2" creationId="{E5787F92-8C14-366E-DAD6-AF7E2E6B6D8E}"/>
          </ac:spMkLst>
        </pc:spChg>
        <pc:spChg chg="mod ord">
          <ac:chgData name="22BAI10297" userId="S::sushilshetty2022@vitbhopal.ac.in::900964e9-30f5-45a3-8246-e4214d9ca253" providerId="AD" clId="Web-{ACB710D4-911B-4FA4-8DD3-B127D327E66E}" dt="2023-02-10T13:07:54.651" v="0"/>
          <ac:spMkLst>
            <pc:docMk/>
            <pc:sldMk cId="1225991840" sldId="777"/>
            <ac:spMk id="3" creationId="{6CFF434D-2BB9-6888-B3BA-0D5F34B2537E}"/>
          </ac:spMkLst>
        </pc:spChg>
        <pc:spChg chg="mod ord">
          <ac:chgData name="22BAI10297" userId="S::sushilshetty2022@vitbhopal.ac.in::900964e9-30f5-45a3-8246-e4214d9ca253" providerId="AD" clId="Web-{ACB710D4-911B-4FA4-8DD3-B127D327E66E}" dt="2023-02-10T13:07:54.651" v="0"/>
          <ac:spMkLst>
            <pc:docMk/>
            <pc:sldMk cId="1225991840" sldId="777"/>
            <ac:spMk id="5" creationId="{B320B468-1590-6404-693E-FD08B838E444}"/>
          </ac:spMkLst>
        </pc:spChg>
      </pc:sldChg>
      <pc:sldChg chg="modSp mod modClrScheme chgLayout">
        <pc:chgData name="22BAI10297" userId="S::sushilshetty2022@vitbhopal.ac.in::900964e9-30f5-45a3-8246-e4214d9ca253" providerId="AD" clId="Web-{ACB710D4-911B-4FA4-8DD3-B127D327E66E}" dt="2023-02-10T13:07:54.651" v="0"/>
        <pc:sldMkLst>
          <pc:docMk/>
          <pc:sldMk cId="971280744" sldId="778"/>
        </pc:sldMkLst>
        <pc:spChg chg="mod ord">
          <ac:chgData name="22BAI10297" userId="S::sushilshetty2022@vitbhopal.ac.in::900964e9-30f5-45a3-8246-e4214d9ca253" providerId="AD" clId="Web-{ACB710D4-911B-4FA4-8DD3-B127D327E66E}" dt="2023-02-10T13:07:54.651" v="0"/>
          <ac:spMkLst>
            <pc:docMk/>
            <pc:sldMk cId="971280744" sldId="778"/>
            <ac:spMk id="2" creationId="{AD876117-6BF9-D322-0EDA-D131CA081F1B}"/>
          </ac:spMkLst>
        </pc:spChg>
        <pc:spChg chg="mod ord">
          <ac:chgData name="22BAI10297" userId="S::sushilshetty2022@vitbhopal.ac.in::900964e9-30f5-45a3-8246-e4214d9ca253" providerId="AD" clId="Web-{ACB710D4-911B-4FA4-8DD3-B127D327E66E}" dt="2023-02-10T13:07:54.651" v="0"/>
          <ac:spMkLst>
            <pc:docMk/>
            <pc:sldMk cId="971280744" sldId="778"/>
            <ac:spMk id="3" creationId="{7BBF8CB1-97D8-8146-E78A-CA43774A3912}"/>
          </ac:spMkLst>
        </pc:spChg>
        <pc:spChg chg="mod ord">
          <ac:chgData name="22BAI10297" userId="S::sushilshetty2022@vitbhopal.ac.in::900964e9-30f5-45a3-8246-e4214d9ca253" providerId="AD" clId="Web-{ACB710D4-911B-4FA4-8DD3-B127D327E66E}" dt="2023-02-10T13:07:54.651" v="0"/>
          <ac:spMkLst>
            <pc:docMk/>
            <pc:sldMk cId="971280744" sldId="778"/>
            <ac:spMk id="5" creationId="{85DB06E6-2A4C-BDA5-58D9-5025378CF93C}"/>
          </ac:spMkLst>
        </pc:spChg>
      </pc:sldChg>
      <pc:sldChg chg="modSp mod modClrScheme chgLayout">
        <pc:chgData name="22BAI10297" userId="S::sushilshetty2022@vitbhopal.ac.in::900964e9-30f5-45a3-8246-e4214d9ca253" providerId="AD" clId="Web-{ACB710D4-911B-4FA4-8DD3-B127D327E66E}" dt="2023-02-10T13:07:54.651" v="0"/>
        <pc:sldMkLst>
          <pc:docMk/>
          <pc:sldMk cId="2247775855" sldId="779"/>
        </pc:sldMkLst>
        <pc:spChg chg="mod ord">
          <ac:chgData name="22BAI10297" userId="S::sushilshetty2022@vitbhopal.ac.in::900964e9-30f5-45a3-8246-e4214d9ca253" providerId="AD" clId="Web-{ACB710D4-911B-4FA4-8DD3-B127D327E66E}" dt="2023-02-10T13:07:54.651" v="0"/>
          <ac:spMkLst>
            <pc:docMk/>
            <pc:sldMk cId="2247775855" sldId="779"/>
            <ac:spMk id="3" creationId="{4C504565-60E1-474C-206E-986C9536E4E8}"/>
          </ac:spMkLst>
        </pc:spChg>
        <pc:spChg chg="mod ord">
          <ac:chgData name="22BAI10297" userId="S::sushilshetty2022@vitbhopal.ac.in::900964e9-30f5-45a3-8246-e4214d9ca253" providerId="AD" clId="Web-{ACB710D4-911B-4FA4-8DD3-B127D327E66E}" dt="2023-02-10T13:07:54.651" v="0"/>
          <ac:spMkLst>
            <pc:docMk/>
            <pc:sldMk cId="2247775855" sldId="779"/>
            <ac:spMk id="5" creationId="{6A5BA788-A481-38FF-CB2E-7D6588ACCB72}"/>
          </ac:spMkLst>
        </pc:spChg>
      </pc:sldChg>
      <pc:sldChg chg="modSp mod modClrScheme chgLayout">
        <pc:chgData name="22BAI10297" userId="S::sushilshetty2022@vitbhopal.ac.in::900964e9-30f5-45a3-8246-e4214d9ca253" providerId="AD" clId="Web-{ACB710D4-911B-4FA4-8DD3-B127D327E66E}" dt="2023-02-10T13:07:54.651" v="0"/>
        <pc:sldMkLst>
          <pc:docMk/>
          <pc:sldMk cId="3952280731" sldId="780"/>
        </pc:sldMkLst>
        <pc:spChg chg="mod ord">
          <ac:chgData name="22BAI10297" userId="S::sushilshetty2022@vitbhopal.ac.in::900964e9-30f5-45a3-8246-e4214d9ca253" providerId="AD" clId="Web-{ACB710D4-911B-4FA4-8DD3-B127D327E66E}" dt="2023-02-10T13:07:54.651" v="0"/>
          <ac:spMkLst>
            <pc:docMk/>
            <pc:sldMk cId="3952280731" sldId="780"/>
            <ac:spMk id="3" creationId="{FA0F37BA-7E79-601B-0201-3B2B0A254062}"/>
          </ac:spMkLst>
        </pc:spChg>
        <pc:spChg chg="mod ord">
          <ac:chgData name="22BAI10297" userId="S::sushilshetty2022@vitbhopal.ac.in::900964e9-30f5-45a3-8246-e4214d9ca253" providerId="AD" clId="Web-{ACB710D4-911B-4FA4-8DD3-B127D327E66E}" dt="2023-02-10T13:07:54.651" v="0"/>
          <ac:spMkLst>
            <pc:docMk/>
            <pc:sldMk cId="3952280731" sldId="780"/>
            <ac:spMk id="5" creationId="{475F79C2-DACB-FCC3-8999-126216CE72A7}"/>
          </ac:spMkLst>
        </pc:spChg>
      </pc:sldChg>
      <pc:sldChg chg="modSp mod modClrScheme chgLayout">
        <pc:chgData name="22BAI10297" userId="S::sushilshetty2022@vitbhopal.ac.in::900964e9-30f5-45a3-8246-e4214d9ca253" providerId="AD" clId="Web-{ACB710D4-911B-4FA4-8DD3-B127D327E66E}" dt="2023-02-10T13:07:54.651" v="0"/>
        <pc:sldMkLst>
          <pc:docMk/>
          <pc:sldMk cId="2046987138" sldId="781"/>
        </pc:sldMkLst>
        <pc:spChg chg="mod ord">
          <ac:chgData name="22BAI10297" userId="S::sushilshetty2022@vitbhopal.ac.in::900964e9-30f5-45a3-8246-e4214d9ca253" providerId="AD" clId="Web-{ACB710D4-911B-4FA4-8DD3-B127D327E66E}" dt="2023-02-10T13:07:54.651" v="0"/>
          <ac:spMkLst>
            <pc:docMk/>
            <pc:sldMk cId="2046987138" sldId="781"/>
            <ac:spMk id="3" creationId="{2F9B24FF-EE24-CC71-C800-6F9B7565A54F}"/>
          </ac:spMkLst>
        </pc:spChg>
        <pc:spChg chg="mod ord">
          <ac:chgData name="22BAI10297" userId="S::sushilshetty2022@vitbhopal.ac.in::900964e9-30f5-45a3-8246-e4214d9ca253" providerId="AD" clId="Web-{ACB710D4-911B-4FA4-8DD3-B127D327E66E}" dt="2023-02-10T13:07:54.651" v="0"/>
          <ac:spMkLst>
            <pc:docMk/>
            <pc:sldMk cId="2046987138" sldId="781"/>
            <ac:spMk id="5" creationId="{1BD5E230-46B8-CE1C-97B2-EC36F970ACB7}"/>
          </ac:spMkLst>
        </pc:spChg>
      </pc:sldChg>
      <pc:sldChg chg="modSp mod modClrScheme chgLayout">
        <pc:chgData name="22BAI10297" userId="S::sushilshetty2022@vitbhopal.ac.in::900964e9-30f5-45a3-8246-e4214d9ca253" providerId="AD" clId="Web-{ACB710D4-911B-4FA4-8DD3-B127D327E66E}" dt="2023-02-10T13:07:54.651" v="0"/>
        <pc:sldMkLst>
          <pc:docMk/>
          <pc:sldMk cId="363457451" sldId="782"/>
        </pc:sldMkLst>
        <pc:spChg chg="mod ord">
          <ac:chgData name="22BAI10297" userId="S::sushilshetty2022@vitbhopal.ac.in::900964e9-30f5-45a3-8246-e4214d9ca253" providerId="AD" clId="Web-{ACB710D4-911B-4FA4-8DD3-B127D327E66E}" dt="2023-02-10T13:07:54.651" v="0"/>
          <ac:spMkLst>
            <pc:docMk/>
            <pc:sldMk cId="363457451" sldId="782"/>
            <ac:spMk id="2" creationId="{AE127A2B-DCD6-208F-58DE-301728B02902}"/>
          </ac:spMkLst>
        </pc:spChg>
        <pc:spChg chg="mod ord">
          <ac:chgData name="22BAI10297" userId="S::sushilshetty2022@vitbhopal.ac.in::900964e9-30f5-45a3-8246-e4214d9ca253" providerId="AD" clId="Web-{ACB710D4-911B-4FA4-8DD3-B127D327E66E}" dt="2023-02-10T13:07:54.651" v="0"/>
          <ac:spMkLst>
            <pc:docMk/>
            <pc:sldMk cId="363457451" sldId="782"/>
            <ac:spMk id="3" creationId="{D561D2C5-4E11-D62A-ED46-F5EAF5AFCAC8}"/>
          </ac:spMkLst>
        </pc:spChg>
        <pc:spChg chg="mod ord">
          <ac:chgData name="22BAI10297" userId="S::sushilshetty2022@vitbhopal.ac.in::900964e9-30f5-45a3-8246-e4214d9ca253" providerId="AD" clId="Web-{ACB710D4-911B-4FA4-8DD3-B127D327E66E}" dt="2023-02-10T13:07:54.651" v="0"/>
          <ac:spMkLst>
            <pc:docMk/>
            <pc:sldMk cId="363457451" sldId="782"/>
            <ac:spMk id="5" creationId="{6E41C0D9-7359-5A9D-666B-9CAB6E5E0A6A}"/>
          </ac:spMkLst>
        </pc:spChg>
      </pc:sldChg>
      <pc:sldChg chg="modSp mod modClrScheme chgLayout">
        <pc:chgData name="22BAI10297" userId="S::sushilshetty2022@vitbhopal.ac.in::900964e9-30f5-45a3-8246-e4214d9ca253" providerId="AD" clId="Web-{ACB710D4-911B-4FA4-8DD3-B127D327E66E}" dt="2023-02-10T13:07:54.651" v="0"/>
        <pc:sldMkLst>
          <pc:docMk/>
          <pc:sldMk cId="3781265346" sldId="783"/>
        </pc:sldMkLst>
        <pc:spChg chg="mod ord">
          <ac:chgData name="22BAI10297" userId="S::sushilshetty2022@vitbhopal.ac.in::900964e9-30f5-45a3-8246-e4214d9ca253" providerId="AD" clId="Web-{ACB710D4-911B-4FA4-8DD3-B127D327E66E}" dt="2023-02-10T13:07:54.651" v="0"/>
          <ac:spMkLst>
            <pc:docMk/>
            <pc:sldMk cId="3781265346" sldId="783"/>
            <ac:spMk id="3" creationId="{3F33B530-2D8F-9B3D-3E8F-59304724B370}"/>
          </ac:spMkLst>
        </pc:spChg>
        <pc:spChg chg="mod ord">
          <ac:chgData name="22BAI10297" userId="S::sushilshetty2022@vitbhopal.ac.in::900964e9-30f5-45a3-8246-e4214d9ca253" providerId="AD" clId="Web-{ACB710D4-911B-4FA4-8DD3-B127D327E66E}" dt="2023-02-10T13:07:54.651" v="0"/>
          <ac:spMkLst>
            <pc:docMk/>
            <pc:sldMk cId="3781265346" sldId="783"/>
            <ac:spMk id="5" creationId="{16E89682-EFDF-8D14-4F02-6B727DD6375A}"/>
          </ac:spMkLst>
        </pc:spChg>
      </pc:sldChg>
      <pc:sldChg chg="modSp mod modClrScheme chgLayout">
        <pc:chgData name="22BAI10297" userId="S::sushilshetty2022@vitbhopal.ac.in::900964e9-30f5-45a3-8246-e4214d9ca253" providerId="AD" clId="Web-{ACB710D4-911B-4FA4-8DD3-B127D327E66E}" dt="2023-02-10T13:07:54.651" v="0"/>
        <pc:sldMkLst>
          <pc:docMk/>
          <pc:sldMk cId="2115988871" sldId="784"/>
        </pc:sldMkLst>
        <pc:spChg chg="mod ord">
          <ac:chgData name="22BAI10297" userId="S::sushilshetty2022@vitbhopal.ac.in::900964e9-30f5-45a3-8246-e4214d9ca253" providerId="AD" clId="Web-{ACB710D4-911B-4FA4-8DD3-B127D327E66E}" dt="2023-02-10T13:07:54.651" v="0"/>
          <ac:spMkLst>
            <pc:docMk/>
            <pc:sldMk cId="2115988871" sldId="784"/>
            <ac:spMk id="3" creationId="{D5A98C64-A1AC-0908-8EA9-0DCCB82486DF}"/>
          </ac:spMkLst>
        </pc:spChg>
        <pc:spChg chg="mod ord">
          <ac:chgData name="22BAI10297" userId="S::sushilshetty2022@vitbhopal.ac.in::900964e9-30f5-45a3-8246-e4214d9ca253" providerId="AD" clId="Web-{ACB710D4-911B-4FA4-8DD3-B127D327E66E}" dt="2023-02-10T13:07:54.651" v="0"/>
          <ac:spMkLst>
            <pc:docMk/>
            <pc:sldMk cId="2115988871" sldId="784"/>
            <ac:spMk id="5" creationId="{981EDA46-7237-46FD-70B2-F2E01FE955E8}"/>
          </ac:spMkLst>
        </pc:spChg>
      </pc:sldChg>
      <pc:sldChg chg="modSp mod modClrScheme chgLayout">
        <pc:chgData name="22BAI10297" userId="S::sushilshetty2022@vitbhopal.ac.in::900964e9-30f5-45a3-8246-e4214d9ca253" providerId="AD" clId="Web-{ACB710D4-911B-4FA4-8DD3-B127D327E66E}" dt="2023-02-10T13:07:54.651" v="0"/>
        <pc:sldMkLst>
          <pc:docMk/>
          <pc:sldMk cId="2256799373" sldId="785"/>
        </pc:sldMkLst>
        <pc:spChg chg="mod ord">
          <ac:chgData name="22BAI10297" userId="S::sushilshetty2022@vitbhopal.ac.in::900964e9-30f5-45a3-8246-e4214d9ca253" providerId="AD" clId="Web-{ACB710D4-911B-4FA4-8DD3-B127D327E66E}" dt="2023-02-10T13:07:54.651" v="0"/>
          <ac:spMkLst>
            <pc:docMk/>
            <pc:sldMk cId="2256799373" sldId="785"/>
            <ac:spMk id="2" creationId="{7F2CC85B-C6F2-496D-2E5F-5E13D262AC94}"/>
          </ac:spMkLst>
        </pc:spChg>
        <pc:spChg chg="mod ord">
          <ac:chgData name="22BAI10297" userId="S::sushilshetty2022@vitbhopal.ac.in::900964e9-30f5-45a3-8246-e4214d9ca253" providerId="AD" clId="Web-{ACB710D4-911B-4FA4-8DD3-B127D327E66E}" dt="2023-02-10T13:07:54.651" v="0"/>
          <ac:spMkLst>
            <pc:docMk/>
            <pc:sldMk cId="2256799373" sldId="785"/>
            <ac:spMk id="3" creationId="{447BB307-13DC-8324-66DF-01C92DAEF7E1}"/>
          </ac:spMkLst>
        </pc:spChg>
        <pc:spChg chg="mod ord">
          <ac:chgData name="22BAI10297" userId="S::sushilshetty2022@vitbhopal.ac.in::900964e9-30f5-45a3-8246-e4214d9ca253" providerId="AD" clId="Web-{ACB710D4-911B-4FA4-8DD3-B127D327E66E}" dt="2023-02-10T13:07:54.651" v="0"/>
          <ac:spMkLst>
            <pc:docMk/>
            <pc:sldMk cId="2256799373" sldId="785"/>
            <ac:spMk id="5" creationId="{1562C81E-CF0C-2629-137A-A69A6E9258A6}"/>
          </ac:spMkLst>
        </pc:spChg>
      </pc:sldChg>
      <pc:sldChg chg="modSp mod modClrScheme chgLayout">
        <pc:chgData name="22BAI10297" userId="S::sushilshetty2022@vitbhopal.ac.in::900964e9-30f5-45a3-8246-e4214d9ca253" providerId="AD" clId="Web-{ACB710D4-911B-4FA4-8DD3-B127D327E66E}" dt="2023-02-10T13:07:54.651" v="0"/>
        <pc:sldMkLst>
          <pc:docMk/>
          <pc:sldMk cId="3346445277" sldId="786"/>
        </pc:sldMkLst>
        <pc:spChg chg="mod ord">
          <ac:chgData name="22BAI10297" userId="S::sushilshetty2022@vitbhopal.ac.in::900964e9-30f5-45a3-8246-e4214d9ca253" providerId="AD" clId="Web-{ACB710D4-911B-4FA4-8DD3-B127D327E66E}" dt="2023-02-10T13:07:54.651" v="0"/>
          <ac:spMkLst>
            <pc:docMk/>
            <pc:sldMk cId="3346445277" sldId="786"/>
            <ac:spMk id="2" creationId="{150E6AB1-77B7-AC17-BD1A-E259B76EB044}"/>
          </ac:spMkLst>
        </pc:spChg>
        <pc:spChg chg="mod ord">
          <ac:chgData name="22BAI10297" userId="S::sushilshetty2022@vitbhopal.ac.in::900964e9-30f5-45a3-8246-e4214d9ca253" providerId="AD" clId="Web-{ACB710D4-911B-4FA4-8DD3-B127D327E66E}" dt="2023-02-10T13:07:54.651" v="0"/>
          <ac:spMkLst>
            <pc:docMk/>
            <pc:sldMk cId="3346445277" sldId="786"/>
            <ac:spMk id="3" creationId="{FB160799-DB71-ECC0-E94F-B1C83FCA6604}"/>
          </ac:spMkLst>
        </pc:spChg>
        <pc:spChg chg="mod ord">
          <ac:chgData name="22BAI10297" userId="S::sushilshetty2022@vitbhopal.ac.in::900964e9-30f5-45a3-8246-e4214d9ca253" providerId="AD" clId="Web-{ACB710D4-911B-4FA4-8DD3-B127D327E66E}" dt="2023-02-10T13:07:54.651" v="0"/>
          <ac:spMkLst>
            <pc:docMk/>
            <pc:sldMk cId="3346445277" sldId="786"/>
            <ac:spMk id="5" creationId="{A632B627-25E6-3BAE-3D33-EA96C91B0640}"/>
          </ac:spMkLst>
        </pc:spChg>
      </pc:sldChg>
      <pc:sldChg chg="modSp mod modClrScheme chgLayout">
        <pc:chgData name="22BAI10297" userId="S::sushilshetty2022@vitbhopal.ac.in::900964e9-30f5-45a3-8246-e4214d9ca253" providerId="AD" clId="Web-{ACB710D4-911B-4FA4-8DD3-B127D327E66E}" dt="2023-02-10T13:07:54.651" v="0"/>
        <pc:sldMkLst>
          <pc:docMk/>
          <pc:sldMk cId="3378822774" sldId="788"/>
        </pc:sldMkLst>
        <pc:spChg chg="mod ord">
          <ac:chgData name="22BAI10297" userId="S::sushilshetty2022@vitbhopal.ac.in::900964e9-30f5-45a3-8246-e4214d9ca253" providerId="AD" clId="Web-{ACB710D4-911B-4FA4-8DD3-B127D327E66E}" dt="2023-02-10T13:07:54.651" v="0"/>
          <ac:spMkLst>
            <pc:docMk/>
            <pc:sldMk cId="3378822774" sldId="788"/>
            <ac:spMk id="3" creationId="{3F33B530-2D8F-9B3D-3E8F-59304724B370}"/>
          </ac:spMkLst>
        </pc:spChg>
        <pc:spChg chg="mod ord">
          <ac:chgData name="22BAI10297" userId="S::sushilshetty2022@vitbhopal.ac.in::900964e9-30f5-45a3-8246-e4214d9ca253" providerId="AD" clId="Web-{ACB710D4-911B-4FA4-8DD3-B127D327E66E}" dt="2023-02-10T13:07:54.651" v="0"/>
          <ac:spMkLst>
            <pc:docMk/>
            <pc:sldMk cId="3378822774" sldId="788"/>
            <ac:spMk id="5" creationId="{16E89682-EFDF-8D14-4F02-6B727DD6375A}"/>
          </ac:spMkLst>
        </pc:spChg>
      </pc:sldChg>
      <pc:sldChg chg="modSp mod modClrScheme chgLayout">
        <pc:chgData name="22BAI10297" userId="S::sushilshetty2022@vitbhopal.ac.in::900964e9-30f5-45a3-8246-e4214d9ca253" providerId="AD" clId="Web-{ACB710D4-911B-4FA4-8DD3-B127D327E66E}" dt="2023-02-10T13:07:54.651" v="0"/>
        <pc:sldMkLst>
          <pc:docMk/>
          <pc:sldMk cId="1669146061" sldId="790"/>
        </pc:sldMkLst>
        <pc:spChg chg="mod ord">
          <ac:chgData name="22BAI10297" userId="S::sushilshetty2022@vitbhopal.ac.in::900964e9-30f5-45a3-8246-e4214d9ca253" providerId="AD" clId="Web-{ACB710D4-911B-4FA4-8DD3-B127D327E66E}" dt="2023-02-10T13:07:54.651" v="0"/>
          <ac:spMkLst>
            <pc:docMk/>
            <pc:sldMk cId="1669146061" sldId="790"/>
            <ac:spMk id="2" creationId="{6BC8025A-DB2C-5AAB-6147-E79DDB5A657B}"/>
          </ac:spMkLst>
        </pc:spChg>
        <pc:spChg chg="mod ord">
          <ac:chgData name="22BAI10297" userId="S::sushilshetty2022@vitbhopal.ac.in::900964e9-30f5-45a3-8246-e4214d9ca253" providerId="AD" clId="Web-{ACB710D4-911B-4FA4-8DD3-B127D327E66E}" dt="2023-02-10T13:07:54.651" v="0"/>
          <ac:spMkLst>
            <pc:docMk/>
            <pc:sldMk cId="1669146061" sldId="790"/>
            <ac:spMk id="3" creationId="{8C95CCD9-483D-8263-ADDD-8456D7776A17}"/>
          </ac:spMkLst>
        </pc:spChg>
        <pc:spChg chg="mod ord">
          <ac:chgData name="22BAI10297" userId="S::sushilshetty2022@vitbhopal.ac.in::900964e9-30f5-45a3-8246-e4214d9ca253" providerId="AD" clId="Web-{ACB710D4-911B-4FA4-8DD3-B127D327E66E}" dt="2023-02-10T13:07:54.651" v="0"/>
          <ac:spMkLst>
            <pc:docMk/>
            <pc:sldMk cId="1669146061" sldId="790"/>
            <ac:spMk id="5" creationId="{DBF69A23-4543-8671-435A-AFBE306FE19D}"/>
          </ac:spMkLst>
        </pc:spChg>
      </pc:sldChg>
      <pc:sldChg chg="modSp mod modClrScheme chgLayout">
        <pc:chgData name="22BAI10297" userId="S::sushilshetty2022@vitbhopal.ac.in::900964e9-30f5-45a3-8246-e4214d9ca253" providerId="AD" clId="Web-{ACB710D4-911B-4FA4-8DD3-B127D327E66E}" dt="2023-02-10T13:07:54.651" v="0"/>
        <pc:sldMkLst>
          <pc:docMk/>
          <pc:sldMk cId="3538711299" sldId="791"/>
        </pc:sldMkLst>
        <pc:spChg chg="mod ord">
          <ac:chgData name="22BAI10297" userId="S::sushilshetty2022@vitbhopal.ac.in::900964e9-30f5-45a3-8246-e4214d9ca253" providerId="AD" clId="Web-{ACB710D4-911B-4FA4-8DD3-B127D327E66E}" dt="2023-02-10T13:07:54.651" v="0"/>
          <ac:spMkLst>
            <pc:docMk/>
            <pc:sldMk cId="3538711299" sldId="791"/>
            <ac:spMk id="3" creationId="{F481ECF3-6285-DD01-7453-476BC48E9970}"/>
          </ac:spMkLst>
        </pc:spChg>
        <pc:spChg chg="mod ord">
          <ac:chgData name="22BAI10297" userId="S::sushilshetty2022@vitbhopal.ac.in::900964e9-30f5-45a3-8246-e4214d9ca253" providerId="AD" clId="Web-{ACB710D4-911B-4FA4-8DD3-B127D327E66E}" dt="2023-02-10T13:07:54.651" v="0"/>
          <ac:spMkLst>
            <pc:docMk/>
            <pc:sldMk cId="3538711299" sldId="791"/>
            <ac:spMk id="5" creationId="{5E0475CF-75A9-8C09-0ADE-2386C2A5A1B7}"/>
          </ac:spMkLst>
        </pc:spChg>
      </pc:sldChg>
      <pc:sldChg chg="modSp mod modClrScheme chgLayout">
        <pc:chgData name="22BAI10297" userId="S::sushilshetty2022@vitbhopal.ac.in::900964e9-30f5-45a3-8246-e4214d9ca253" providerId="AD" clId="Web-{ACB710D4-911B-4FA4-8DD3-B127D327E66E}" dt="2023-02-10T13:07:54.651" v="0"/>
        <pc:sldMkLst>
          <pc:docMk/>
          <pc:sldMk cId="1671011819" sldId="792"/>
        </pc:sldMkLst>
        <pc:spChg chg="mod ord">
          <ac:chgData name="22BAI10297" userId="S::sushilshetty2022@vitbhopal.ac.in::900964e9-30f5-45a3-8246-e4214d9ca253" providerId="AD" clId="Web-{ACB710D4-911B-4FA4-8DD3-B127D327E66E}" dt="2023-02-10T13:07:54.651" v="0"/>
          <ac:spMkLst>
            <pc:docMk/>
            <pc:sldMk cId="1671011819" sldId="792"/>
            <ac:spMk id="2" creationId="{9CABDB93-9104-20A0-2504-35F711A6E7CA}"/>
          </ac:spMkLst>
        </pc:spChg>
        <pc:spChg chg="mod ord">
          <ac:chgData name="22BAI10297" userId="S::sushilshetty2022@vitbhopal.ac.in::900964e9-30f5-45a3-8246-e4214d9ca253" providerId="AD" clId="Web-{ACB710D4-911B-4FA4-8DD3-B127D327E66E}" dt="2023-02-10T13:07:54.651" v="0"/>
          <ac:spMkLst>
            <pc:docMk/>
            <pc:sldMk cId="1671011819" sldId="792"/>
            <ac:spMk id="5" creationId="{B63A18B8-4B12-F1AB-C6CD-B2AEC1ADEF68}"/>
          </ac:spMkLst>
        </pc:spChg>
        <pc:picChg chg="mod ord">
          <ac:chgData name="22BAI10297" userId="S::sushilshetty2022@vitbhopal.ac.in::900964e9-30f5-45a3-8246-e4214d9ca253" providerId="AD" clId="Web-{ACB710D4-911B-4FA4-8DD3-B127D327E66E}" dt="2023-02-10T13:07:54.651" v="0"/>
          <ac:picMkLst>
            <pc:docMk/>
            <pc:sldMk cId="1671011819" sldId="792"/>
            <ac:picMk id="7" creationId="{B301E314-39F8-1E8A-4355-F2389E0A64A7}"/>
          </ac:picMkLst>
        </pc:picChg>
      </pc:sldChg>
      <pc:sldChg chg="modSp mod modClrScheme chgLayout">
        <pc:chgData name="22BAI10297" userId="S::sushilshetty2022@vitbhopal.ac.in::900964e9-30f5-45a3-8246-e4214d9ca253" providerId="AD" clId="Web-{ACB710D4-911B-4FA4-8DD3-B127D327E66E}" dt="2023-02-10T13:07:54.651" v="0"/>
        <pc:sldMkLst>
          <pc:docMk/>
          <pc:sldMk cId="871749610" sldId="793"/>
        </pc:sldMkLst>
        <pc:spChg chg="mod ord">
          <ac:chgData name="22BAI10297" userId="S::sushilshetty2022@vitbhopal.ac.in::900964e9-30f5-45a3-8246-e4214d9ca253" providerId="AD" clId="Web-{ACB710D4-911B-4FA4-8DD3-B127D327E66E}" dt="2023-02-10T13:07:54.651" v="0"/>
          <ac:spMkLst>
            <pc:docMk/>
            <pc:sldMk cId="871749610" sldId="793"/>
            <ac:spMk id="2" creationId="{688DD9CE-D3E1-8F5A-6826-4DF1208E1A79}"/>
          </ac:spMkLst>
        </pc:spChg>
        <pc:spChg chg="mod ord">
          <ac:chgData name="22BAI10297" userId="S::sushilshetty2022@vitbhopal.ac.in::900964e9-30f5-45a3-8246-e4214d9ca253" providerId="AD" clId="Web-{ACB710D4-911B-4FA4-8DD3-B127D327E66E}" dt="2023-02-10T13:07:54.651" v="0"/>
          <ac:spMkLst>
            <pc:docMk/>
            <pc:sldMk cId="871749610" sldId="793"/>
            <ac:spMk id="3" creationId="{78D2D161-39FE-6C4D-51BF-F2EE495C4C1A}"/>
          </ac:spMkLst>
        </pc:spChg>
        <pc:spChg chg="mod ord">
          <ac:chgData name="22BAI10297" userId="S::sushilshetty2022@vitbhopal.ac.in::900964e9-30f5-45a3-8246-e4214d9ca253" providerId="AD" clId="Web-{ACB710D4-911B-4FA4-8DD3-B127D327E66E}" dt="2023-02-10T13:07:54.651" v="0"/>
          <ac:spMkLst>
            <pc:docMk/>
            <pc:sldMk cId="871749610" sldId="793"/>
            <ac:spMk id="5" creationId="{5C969996-28E3-16EE-3205-173B03D03B78}"/>
          </ac:spMkLst>
        </pc:spChg>
      </pc:sldChg>
      <pc:sldChg chg="modSp mod modClrScheme chgLayout">
        <pc:chgData name="22BAI10297" userId="S::sushilshetty2022@vitbhopal.ac.in::900964e9-30f5-45a3-8246-e4214d9ca253" providerId="AD" clId="Web-{ACB710D4-911B-4FA4-8DD3-B127D327E66E}" dt="2023-02-10T13:07:54.651" v="0"/>
        <pc:sldMkLst>
          <pc:docMk/>
          <pc:sldMk cId="898624105" sldId="794"/>
        </pc:sldMkLst>
        <pc:spChg chg="mod ord">
          <ac:chgData name="22BAI10297" userId="S::sushilshetty2022@vitbhopal.ac.in::900964e9-30f5-45a3-8246-e4214d9ca253" providerId="AD" clId="Web-{ACB710D4-911B-4FA4-8DD3-B127D327E66E}" dt="2023-02-10T13:07:54.651" v="0"/>
          <ac:spMkLst>
            <pc:docMk/>
            <pc:sldMk cId="898624105" sldId="794"/>
            <ac:spMk id="3" creationId="{D231BD87-68A7-D40A-EE70-47C1200E1D63}"/>
          </ac:spMkLst>
        </pc:spChg>
        <pc:spChg chg="mod ord">
          <ac:chgData name="22BAI10297" userId="S::sushilshetty2022@vitbhopal.ac.in::900964e9-30f5-45a3-8246-e4214d9ca253" providerId="AD" clId="Web-{ACB710D4-911B-4FA4-8DD3-B127D327E66E}" dt="2023-02-10T13:07:54.651" v="0"/>
          <ac:spMkLst>
            <pc:docMk/>
            <pc:sldMk cId="898624105" sldId="794"/>
            <ac:spMk id="5" creationId="{D03FA69D-9A95-76F7-44DA-8397A5FD1133}"/>
          </ac:spMkLst>
        </pc:spChg>
      </pc:sldChg>
      <pc:sldChg chg="modSp mod modClrScheme chgLayout">
        <pc:chgData name="22BAI10297" userId="S::sushilshetty2022@vitbhopal.ac.in::900964e9-30f5-45a3-8246-e4214d9ca253" providerId="AD" clId="Web-{ACB710D4-911B-4FA4-8DD3-B127D327E66E}" dt="2023-02-10T13:07:54.651" v="0"/>
        <pc:sldMkLst>
          <pc:docMk/>
          <pc:sldMk cId="1373808593" sldId="795"/>
        </pc:sldMkLst>
        <pc:spChg chg="mod ord">
          <ac:chgData name="22BAI10297" userId="S::sushilshetty2022@vitbhopal.ac.in::900964e9-30f5-45a3-8246-e4214d9ca253" providerId="AD" clId="Web-{ACB710D4-911B-4FA4-8DD3-B127D327E66E}" dt="2023-02-10T13:07:54.651" v="0"/>
          <ac:spMkLst>
            <pc:docMk/>
            <pc:sldMk cId="1373808593" sldId="795"/>
            <ac:spMk id="3" creationId="{79D90373-4569-A45B-3F00-94D24F196E91}"/>
          </ac:spMkLst>
        </pc:spChg>
        <pc:spChg chg="mod ord">
          <ac:chgData name="22BAI10297" userId="S::sushilshetty2022@vitbhopal.ac.in::900964e9-30f5-45a3-8246-e4214d9ca253" providerId="AD" clId="Web-{ACB710D4-911B-4FA4-8DD3-B127D327E66E}" dt="2023-02-10T13:07:54.651" v="0"/>
          <ac:spMkLst>
            <pc:docMk/>
            <pc:sldMk cId="1373808593" sldId="795"/>
            <ac:spMk id="5" creationId="{C578FC4F-E1B7-67DE-8F9B-248CBE3580FE}"/>
          </ac:spMkLst>
        </pc:spChg>
      </pc:sldChg>
      <pc:sldChg chg="modSp mod modClrScheme chgLayout">
        <pc:chgData name="22BAI10297" userId="S::sushilshetty2022@vitbhopal.ac.in::900964e9-30f5-45a3-8246-e4214d9ca253" providerId="AD" clId="Web-{ACB710D4-911B-4FA4-8DD3-B127D327E66E}" dt="2023-02-10T13:07:54.651" v="0"/>
        <pc:sldMkLst>
          <pc:docMk/>
          <pc:sldMk cId="173193281" sldId="796"/>
        </pc:sldMkLst>
        <pc:spChg chg="mod ord">
          <ac:chgData name="22BAI10297" userId="S::sushilshetty2022@vitbhopal.ac.in::900964e9-30f5-45a3-8246-e4214d9ca253" providerId="AD" clId="Web-{ACB710D4-911B-4FA4-8DD3-B127D327E66E}" dt="2023-02-10T13:07:54.651" v="0"/>
          <ac:spMkLst>
            <pc:docMk/>
            <pc:sldMk cId="173193281" sldId="796"/>
            <ac:spMk id="3" creationId="{93224918-B809-098E-EBFC-3E991425492E}"/>
          </ac:spMkLst>
        </pc:spChg>
        <pc:spChg chg="mod ord">
          <ac:chgData name="22BAI10297" userId="S::sushilshetty2022@vitbhopal.ac.in::900964e9-30f5-45a3-8246-e4214d9ca253" providerId="AD" clId="Web-{ACB710D4-911B-4FA4-8DD3-B127D327E66E}" dt="2023-02-10T13:07:54.651" v="0"/>
          <ac:spMkLst>
            <pc:docMk/>
            <pc:sldMk cId="173193281" sldId="796"/>
            <ac:spMk id="5" creationId="{98FF619E-DBBE-59C2-B751-BA1174C74496}"/>
          </ac:spMkLst>
        </pc:spChg>
      </pc:sldChg>
      <pc:sldChg chg="modSp mod modClrScheme chgLayout">
        <pc:chgData name="22BAI10297" userId="S::sushilshetty2022@vitbhopal.ac.in::900964e9-30f5-45a3-8246-e4214d9ca253" providerId="AD" clId="Web-{ACB710D4-911B-4FA4-8DD3-B127D327E66E}" dt="2023-02-10T13:07:54.651" v="0"/>
        <pc:sldMkLst>
          <pc:docMk/>
          <pc:sldMk cId="4139136745" sldId="797"/>
        </pc:sldMkLst>
        <pc:spChg chg="mod ord">
          <ac:chgData name="22BAI10297" userId="S::sushilshetty2022@vitbhopal.ac.in::900964e9-30f5-45a3-8246-e4214d9ca253" providerId="AD" clId="Web-{ACB710D4-911B-4FA4-8DD3-B127D327E66E}" dt="2023-02-10T13:07:54.651" v="0"/>
          <ac:spMkLst>
            <pc:docMk/>
            <pc:sldMk cId="4139136745" sldId="797"/>
            <ac:spMk id="2" creationId="{2092219B-04FF-1FD8-AF91-55D983C03BEA}"/>
          </ac:spMkLst>
        </pc:spChg>
        <pc:spChg chg="mod ord">
          <ac:chgData name="22BAI10297" userId="S::sushilshetty2022@vitbhopal.ac.in::900964e9-30f5-45a3-8246-e4214d9ca253" providerId="AD" clId="Web-{ACB710D4-911B-4FA4-8DD3-B127D327E66E}" dt="2023-02-10T13:07:54.651" v="0"/>
          <ac:spMkLst>
            <pc:docMk/>
            <pc:sldMk cId="4139136745" sldId="797"/>
            <ac:spMk id="3" creationId="{A08C4FB6-D7B4-AB39-E588-2BFCF83FA283}"/>
          </ac:spMkLst>
        </pc:spChg>
        <pc:spChg chg="mod ord">
          <ac:chgData name="22BAI10297" userId="S::sushilshetty2022@vitbhopal.ac.in::900964e9-30f5-45a3-8246-e4214d9ca253" providerId="AD" clId="Web-{ACB710D4-911B-4FA4-8DD3-B127D327E66E}" dt="2023-02-10T13:07:54.651" v="0"/>
          <ac:spMkLst>
            <pc:docMk/>
            <pc:sldMk cId="4139136745" sldId="797"/>
            <ac:spMk id="5" creationId="{E60FDB7B-EC21-EFE9-4635-8C2C1FC1AC02}"/>
          </ac:spMkLst>
        </pc:spChg>
      </pc:sldChg>
      <pc:sldChg chg="modSp mod modClrScheme chgLayout">
        <pc:chgData name="22BAI10297" userId="S::sushilshetty2022@vitbhopal.ac.in::900964e9-30f5-45a3-8246-e4214d9ca253" providerId="AD" clId="Web-{ACB710D4-911B-4FA4-8DD3-B127D327E66E}" dt="2023-02-10T13:07:54.651" v="0"/>
        <pc:sldMkLst>
          <pc:docMk/>
          <pc:sldMk cId="4078401183" sldId="798"/>
        </pc:sldMkLst>
        <pc:spChg chg="mod ord">
          <ac:chgData name="22BAI10297" userId="S::sushilshetty2022@vitbhopal.ac.in::900964e9-30f5-45a3-8246-e4214d9ca253" providerId="AD" clId="Web-{ACB710D4-911B-4FA4-8DD3-B127D327E66E}" dt="2023-02-10T13:07:54.651" v="0"/>
          <ac:spMkLst>
            <pc:docMk/>
            <pc:sldMk cId="4078401183" sldId="798"/>
            <ac:spMk id="3" creationId="{79F23E75-7061-A0F7-DB22-32C7FAD6C345}"/>
          </ac:spMkLst>
        </pc:spChg>
        <pc:spChg chg="mod ord">
          <ac:chgData name="22BAI10297" userId="S::sushilshetty2022@vitbhopal.ac.in::900964e9-30f5-45a3-8246-e4214d9ca253" providerId="AD" clId="Web-{ACB710D4-911B-4FA4-8DD3-B127D327E66E}" dt="2023-02-10T13:07:54.651" v="0"/>
          <ac:spMkLst>
            <pc:docMk/>
            <pc:sldMk cId="4078401183" sldId="798"/>
            <ac:spMk id="5" creationId="{378E5693-9DFA-6429-0D3A-A88E6CBF04E8}"/>
          </ac:spMkLst>
        </pc:spChg>
      </pc:sldChg>
      <pc:sldChg chg="modSp mod modClrScheme chgLayout">
        <pc:chgData name="22BAI10297" userId="S::sushilshetty2022@vitbhopal.ac.in::900964e9-30f5-45a3-8246-e4214d9ca253" providerId="AD" clId="Web-{ACB710D4-911B-4FA4-8DD3-B127D327E66E}" dt="2023-02-10T13:07:54.651" v="0"/>
        <pc:sldMkLst>
          <pc:docMk/>
          <pc:sldMk cId="978436144" sldId="799"/>
        </pc:sldMkLst>
        <pc:spChg chg="mod ord">
          <ac:chgData name="22BAI10297" userId="S::sushilshetty2022@vitbhopal.ac.in::900964e9-30f5-45a3-8246-e4214d9ca253" providerId="AD" clId="Web-{ACB710D4-911B-4FA4-8DD3-B127D327E66E}" dt="2023-02-10T13:07:54.651" v="0"/>
          <ac:spMkLst>
            <pc:docMk/>
            <pc:sldMk cId="978436144" sldId="799"/>
            <ac:spMk id="3" creationId="{A93D24AC-DBA7-D3F0-46A6-066FA75DA13E}"/>
          </ac:spMkLst>
        </pc:spChg>
        <pc:spChg chg="mod ord">
          <ac:chgData name="22BAI10297" userId="S::sushilshetty2022@vitbhopal.ac.in::900964e9-30f5-45a3-8246-e4214d9ca253" providerId="AD" clId="Web-{ACB710D4-911B-4FA4-8DD3-B127D327E66E}" dt="2023-02-10T13:07:54.651" v="0"/>
          <ac:spMkLst>
            <pc:docMk/>
            <pc:sldMk cId="978436144" sldId="799"/>
            <ac:spMk id="5" creationId="{5D4C47A1-81F2-1BED-8961-014EA09B1F55}"/>
          </ac:spMkLst>
        </pc:spChg>
      </pc:sldChg>
      <pc:sldChg chg="modSp mod modClrScheme chgLayout">
        <pc:chgData name="22BAI10297" userId="S::sushilshetty2022@vitbhopal.ac.in::900964e9-30f5-45a3-8246-e4214d9ca253" providerId="AD" clId="Web-{ACB710D4-911B-4FA4-8DD3-B127D327E66E}" dt="2023-02-10T13:07:54.651" v="0"/>
        <pc:sldMkLst>
          <pc:docMk/>
          <pc:sldMk cId="3437731363" sldId="800"/>
        </pc:sldMkLst>
        <pc:spChg chg="mod ord">
          <ac:chgData name="22BAI10297" userId="S::sushilshetty2022@vitbhopal.ac.in::900964e9-30f5-45a3-8246-e4214d9ca253" providerId="AD" clId="Web-{ACB710D4-911B-4FA4-8DD3-B127D327E66E}" dt="2023-02-10T13:07:54.651" v="0"/>
          <ac:spMkLst>
            <pc:docMk/>
            <pc:sldMk cId="3437731363" sldId="800"/>
            <ac:spMk id="3" creationId="{F34A2A17-9EEE-68E3-E9D5-7FD13E347583}"/>
          </ac:spMkLst>
        </pc:spChg>
        <pc:spChg chg="mod ord">
          <ac:chgData name="22BAI10297" userId="S::sushilshetty2022@vitbhopal.ac.in::900964e9-30f5-45a3-8246-e4214d9ca253" providerId="AD" clId="Web-{ACB710D4-911B-4FA4-8DD3-B127D327E66E}" dt="2023-02-10T13:07:54.651" v="0"/>
          <ac:spMkLst>
            <pc:docMk/>
            <pc:sldMk cId="3437731363" sldId="800"/>
            <ac:spMk id="5" creationId="{8654399F-AB28-ECB1-3E3F-5D0382F7232A}"/>
          </ac:spMkLst>
        </pc:spChg>
      </pc:sldChg>
      <pc:sldChg chg="modSp mod modClrScheme chgLayout">
        <pc:chgData name="22BAI10297" userId="S::sushilshetty2022@vitbhopal.ac.in::900964e9-30f5-45a3-8246-e4214d9ca253" providerId="AD" clId="Web-{ACB710D4-911B-4FA4-8DD3-B127D327E66E}" dt="2023-02-10T13:07:54.651" v="0"/>
        <pc:sldMkLst>
          <pc:docMk/>
          <pc:sldMk cId="792083126" sldId="801"/>
        </pc:sldMkLst>
        <pc:spChg chg="mod ord">
          <ac:chgData name="22BAI10297" userId="S::sushilshetty2022@vitbhopal.ac.in::900964e9-30f5-45a3-8246-e4214d9ca253" providerId="AD" clId="Web-{ACB710D4-911B-4FA4-8DD3-B127D327E66E}" dt="2023-02-10T13:07:54.651" v="0"/>
          <ac:spMkLst>
            <pc:docMk/>
            <pc:sldMk cId="792083126" sldId="801"/>
            <ac:spMk id="3" creationId="{154F0872-DC8C-AAFA-6F32-61DBF51E9110}"/>
          </ac:spMkLst>
        </pc:spChg>
        <pc:spChg chg="mod ord">
          <ac:chgData name="22BAI10297" userId="S::sushilshetty2022@vitbhopal.ac.in::900964e9-30f5-45a3-8246-e4214d9ca253" providerId="AD" clId="Web-{ACB710D4-911B-4FA4-8DD3-B127D327E66E}" dt="2023-02-10T13:07:54.651" v="0"/>
          <ac:spMkLst>
            <pc:docMk/>
            <pc:sldMk cId="792083126" sldId="801"/>
            <ac:spMk id="5" creationId="{48EA5985-9899-6DDF-EE6F-3F71C92A2AC5}"/>
          </ac:spMkLst>
        </pc:spChg>
      </pc:sldChg>
      <pc:sldChg chg="modSp mod modClrScheme chgLayout">
        <pc:chgData name="22BAI10297" userId="S::sushilshetty2022@vitbhopal.ac.in::900964e9-30f5-45a3-8246-e4214d9ca253" providerId="AD" clId="Web-{ACB710D4-911B-4FA4-8DD3-B127D327E66E}" dt="2023-02-10T13:07:54.651" v="0"/>
        <pc:sldMkLst>
          <pc:docMk/>
          <pc:sldMk cId="1760697242" sldId="802"/>
        </pc:sldMkLst>
        <pc:spChg chg="mod ord">
          <ac:chgData name="22BAI10297" userId="S::sushilshetty2022@vitbhopal.ac.in::900964e9-30f5-45a3-8246-e4214d9ca253" providerId="AD" clId="Web-{ACB710D4-911B-4FA4-8DD3-B127D327E66E}" dt="2023-02-10T13:07:54.651" v="0"/>
          <ac:spMkLst>
            <pc:docMk/>
            <pc:sldMk cId="1760697242" sldId="802"/>
            <ac:spMk id="3" creationId="{D8BE7A27-F093-9138-36D2-CBBFD5C1B228}"/>
          </ac:spMkLst>
        </pc:spChg>
        <pc:spChg chg="mod ord">
          <ac:chgData name="22BAI10297" userId="S::sushilshetty2022@vitbhopal.ac.in::900964e9-30f5-45a3-8246-e4214d9ca253" providerId="AD" clId="Web-{ACB710D4-911B-4FA4-8DD3-B127D327E66E}" dt="2023-02-10T13:07:54.651" v="0"/>
          <ac:spMkLst>
            <pc:docMk/>
            <pc:sldMk cId="1760697242" sldId="802"/>
            <ac:spMk id="5" creationId="{7C00358E-6F47-1AB6-963D-C09B119CAD67}"/>
          </ac:spMkLst>
        </pc:spChg>
      </pc:sldChg>
      <pc:sldChg chg="modSp mod modClrScheme chgLayout">
        <pc:chgData name="22BAI10297" userId="S::sushilshetty2022@vitbhopal.ac.in::900964e9-30f5-45a3-8246-e4214d9ca253" providerId="AD" clId="Web-{ACB710D4-911B-4FA4-8DD3-B127D327E66E}" dt="2023-02-10T13:07:54.651" v="0"/>
        <pc:sldMkLst>
          <pc:docMk/>
          <pc:sldMk cId="271215783" sldId="803"/>
        </pc:sldMkLst>
        <pc:spChg chg="mod ord">
          <ac:chgData name="22BAI10297" userId="S::sushilshetty2022@vitbhopal.ac.in::900964e9-30f5-45a3-8246-e4214d9ca253" providerId="AD" clId="Web-{ACB710D4-911B-4FA4-8DD3-B127D327E66E}" dt="2023-02-10T13:07:54.651" v="0"/>
          <ac:spMkLst>
            <pc:docMk/>
            <pc:sldMk cId="271215783" sldId="803"/>
            <ac:spMk id="3" creationId="{F1BA0048-EFDA-BE91-CAAA-D49059C7C2A1}"/>
          </ac:spMkLst>
        </pc:spChg>
        <pc:spChg chg="mod ord">
          <ac:chgData name="22BAI10297" userId="S::sushilshetty2022@vitbhopal.ac.in::900964e9-30f5-45a3-8246-e4214d9ca253" providerId="AD" clId="Web-{ACB710D4-911B-4FA4-8DD3-B127D327E66E}" dt="2023-02-10T13:07:54.651" v="0"/>
          <ac:spMkLst>
            <pc:docMk/>
            <pc:sldMk cId="271215783" sldId="803"/>
            <ac:spMk id="5" creationId="{40DAD0DB-7044-CF98-C19A-9005EA648730}"/>
          </ac:spMkLst>
        </pc:spChg>
      </pc:sldChg>
      <pc:sldChg chg="modSp mod modClrScheme chgLayout">
        <pc:chgData name="22BAI10297" userId="S::sushilshetty2022@vitbhopal.ac.in::900964e9-30f5-45a3-8246-e4214d9ca253" providerId="AD" clId="Web-{ACB710D4-911B-4FA4-8DD3-B127D327E66E}" dt="2023-02-10T13:07:54.651" v="0"/>
        <pc:sldMkLst>
          <pc:docMk/>
          <pc:sldMk cId="2021174672" sldId="804"/>
        </pc:sldMkLst>
        <pc:spChg chg="mod ord">
          <ac:chgData name="22BAI10297" userId="S::sushilshetty2022@vitbhopal.ac.in::900964e9-30f5-45a3-8246-e4214d9ca253" providerId="AD" clId="Web-{ACB710D4-911B-4FA4-8DD3-B127D327E66E}" dt="2023-02-10T13:07:54.651" v="0"/>
          <ac:spMkLst>
            <pc:docMk/>
            <pc:sldMk cId="2021174672" sldId="804"/>
            <ac:spMk id="3" creationId="{E71F5182-2F3B-FB3F-D8B3-1207122F916E}"/>
          </ac:spMkLst>
        </pc:spChg>
        <pc:spChg chg="mod ord">
          <ac:chgData name="22BAI10297" userId="S::sushilshetty2022@vitbhopal.ac.in::900964e9-30f5-45a3-8246-e4214d9ca253" providerId="AD" clId="Web-{ACB710D4-911B-4FA4-8DD3-B127D327E66E}" dt="2023-02-10T13:07:54.651" v="0"/>
          <ac:spMkLst>
            <pc:docMk/>
            <pc:sldMk cId="2021174672" sldId="804"/>
            <ac:spMk id="5" creationId="{4F57625E-C81C-B920-42A5-23B88BDD7AA3}"/>
          </ac:spMkLst>
        </pc:spChg>
      </pc:sldChg>
      <pc:sldChg chg="modSp mod modClrScheme chgLayout">
        <pc:chgData name="22BAI10297" userId="S::sushilshetty2022@vitbhopal.ac.in::900964e9-30f5-45a3-8246-e4214d9ca253" providerId="AD" clId="Web-{ACB710D4-911B-4FA4-8DD3-B127D327E66E}" dt="2023-02-10T13:07:54.651" v="0"/>
        <pc:sldMkLst>
          <pc:docMk/>
          <pc:sldMk cId="1310272779" sldId="805"/>
        </pc:sldMkLst>
        <pc:spChg chg="mod ord">
          <ac:chgData name="22BAI10297" userId="S::sushilshetty2022@vitbhopal.ac.in::900964e9-30f5-45a3-8246-e4214d9ca253" providerId="AD" clId="Web-{ACB710D4-911B-4FA4-8DD3-B127D327E66E}" dt="2023-02-10T13:07:54.651" v="0"/>
          <ac:spMkLst>
            <pc:docMk/>
            <pc:sldMk cId="1310272779" sldId="805"/>
            <ac:spMk id="3" creationId="{448091FC-47D1-0FB2-370F-D5304999FDCD}"/>
          </ac:spMkLst>
        </pc:spChg>
        <pc:spChg chg="mod ord">
          <ac:chgData name="22BAI10297" userId="S::sushilshetty2022@vitbhopal.ac.in::900964e9-30f5-45a3-8246-e4214d9ca253" providerId="AD" clId="Web-{ACB710D4-911B-4FA4-8DD3-B127D327E66E}" dt="2023-02-10T13:07:54.651" v="0"/>
          <ac:spMkLst>
            <pc:docMk/>
            <pc:sldMk cId="1310272779" sldId="805"/>
            <ac:spMk id="5" creationId="{54F2F2CA-0F11-735D-812E-8DE944BFA56D}"/>
          </ac:spMkLst>
        </pc:spChg>
      </pc:sldChg>
      <pc:sldChg chg="modSp mod modClrScheme chgLayout">
        <pc:chgData name="22BAI10297" userId="S::sushilshetty2022@vitbhopal.ac.in::900964e9-30f5-45a3-8246-e4214d9ca253" providerId="AD" clId="Web-{ACB710D4-911B-4FA4-8DD3-B127D327E66E}" dt="2023-02-10T13:07:54.651" v="0"/>
        <pc:sldMkLst>
          <pc:docMk/>
          <pc:sldMk cId="3196216636" sldId="806"/>
        </pc:sldMkLst>
        <pc:spChg chg="mod ord">
          <ac:chgData name="22BAI10297" userId="S::sushilshetty2022@vitbhopal.ac.in::900964e9-30f5-45a3-8246-e4214d9ca253" providerId="AD" clId="Web-{ACB710D4-911B-4FA4-8DD3-B127D327E66E}" dt="2023-02-10T13:07:54.651" v="0"/>
          <ac:spMkLst>
            <pc:docMk/>
            <pc:sldMk cId="3196216636" sldId="806"/>
            <ac:spMk id="3" creationId="{BB847980-9C3E-88FA-B0E4-5A82C818A588}"/>
          </ac:spMkLst>
        </pc:spChg>
        <pc:spChg chg="mod ord">
          <ac:chgData name="22BAI10297" userId="S::sushilshetty2022@vitbhopal.ac.in::900964e9-30f5-45a3-8246-e4214d9ca253" providerId="AD" clId="Web-{ACB710D4-911B-4FA4-8DD3-B127D327E66E}" dt="2023-02-10T13:07:54.651" v="0"/>
          <ac:spMkLst>
            <pc:docMk/>
            <pc:sldMk cId="3196216636" sldId="806"/>
            <ac:spMk id="5" creationId="{67D24821-A37B-FC7B-2145-29B0BF9C8781}"/>
          </ac:spMkLst>
        </pc:spChg>
      </pc:sldChg>
      <pc:sldChg chg="modSp mod modClrScheme chgLayout">
        <pc:chgData name="22BAI10297" userId="S::sushilshetty2022@vitbhopal.ac.in::900964e9-30f5-45a3-8246-e4214d9ca253" providerId="AD" clId="Web-{ACB710D4-911B-4FA4-8DD3-B127D327E66E}" dt="2023-02-10T13:07:54.651" v="0"/>
        <pc:sldMkLst>
          <pc:docMk/>
          <pc:sldMk cId="4145465324" sldId="807"/>
        </pc:sldMkLst>
        <pc:spChg chg="mod ord">
          <ac:chgData name="22BAI10297" userId="S::sushilshetty2022@vitbhopal.ac.in::900964e9-30f5-45a3-8246-e4214d9ca253" providerId="AD" clId="Web-{ACB710D4-911B-4FA4-8DD3-B127D327E66E}" dt="2023-02-10T13:07:54.651" v="0"/>
          <ac:spMkLst>
            <pc:docMk/>
            <pc:sldMk cId="4145465324" sldId="807"/>
            <ac:spMk id="2" creationId="{9236C731-916B-0FBC-21DD-BF4A585FCF63}"/>
          </ac:spMkLst>
        </pc:spChg>
        <pc:spChg chg="mod ord">
          <ac:chgData name="22BAI10297" userId="S::sushilshetty2022@vitbhopal.ac.in::900964e9-30f5-45a3-8246-e4214d9ca253" providerId="AD" clId="Web-{ACB710D4-911B-4FA4-8DD3-B127D327E66E}" dt="2023-02-10T13:07:54.651" v="0"/>
          <ac:spMkLst>
            <pc:docMk/>
            <pc:sldMk cId="4145465324" sldId="807"/>
            <ac:spMk id="3" creationId="{1749953A-9C42-ADD6-849B-E38B43CEA11D}"/>
          </ac:spMkLst>
        </pc:spChg>
        <pc:spChg chg="mod ord">
          <ac:chgData name="22BAI10297" userId="S::sushilshetty2022@vitbhopal.ac.in::900964e9-30f5-45a3-8246-e4214d9ca253" providerId="AD" clId="Web-{ACB710D4-911B-4FA4-8DD3-B127D327E66E}" dt="2023-02-10T13:07:54.651" v="0"/>
          <ac:spMkLst>
            <pc:docMk/>
            <pc:sldMk cId="4145465324" sldId="807"/>
            <ac:spMk id="5" creationId="{F7C20088-4B48-3350-E3C5-93FCB49586E7}"/>
          </ac:spMkLst>
        </pc:spChg>
      </pc:sldChg>
      <pc:sldChg chg="modSp mod modClrScheme chgLayout">
        <pc:chgData name="22BAI10297" userId="S::sushilshetty2022@vitbhopal.ac.in::900964e9-30f5-45a3-8246-e4214d9ca253" providerId="AD" clId="Web-{ACB710D4-911B-4FA4-8DD3-B127D327E66E}" dt="2023-02-10T13:07:54.651" v="0"/>
        <pc:sldMkLst>
          <pc:docMk/>
          <pc:sldMk cId="342372241" sldId="808"/>
        </pc:sldMkLst>
        <pc:spChg chg="mod ord">
          <ac:chgData name="22BAI10297" userId="S::sushilshetty2022@vitbhopal.ac.in::900964e9-30f5-45a3-8246-e4214d9ca253" providerId="AD" clId="Web-{ACB710D4-911B-4FA4-8DD3-B127D327E66E}" dt="2023-02-10T13:07:54.651" v="0"/>
          <ac:spMkLst>
            <pc:docMk/>
            <pc:sldMk cId="342372241" sldId="808"/>
            <ac:spMk id="2" creationId="{4EB04A50-528D-D1EE-9714-BC91648F3C25}"/>
          </ac:spMkLst>
        </pc:spChg>
        <pc:spChg chg="mod ord">
          <ac:chgData name="22BAI10297" userId="S::sushilshetty2022@vitbhopal.ac.in::900964e9-30f5-45a3-8246-e4214d9ca253" providerId="AD" clId="Web-{ACB710D4-911B-4FA4-8DD3-B127D327E66E}" dt="2023-02-10T13:07:54.651" v="0"/>
          <ac:spMkLst>
            <pc:docMk/>
            <pc:sldMk cId="342372241" sldId="808"/>
            <ac:spMk id="3" creationId="{8BD58DB1-93BD-8564-94C0-D38C26D2284F}"/>
          </ac:spMkLst>
        </pc:spChg>
        <pc:spChg chg="mod ord">
          <ac:chgData name="22BAI10297" userId="S::sushilshetty2022@vitbhopal.ac.in::900964e9-30f5-45a3-8246-e4214d9ca253" providerId="AD" clId="Web-{ACB710D4-911B-4FA4-8DD3-B127D327E66E}" dt="2023-02-10T13:07:54.651" v="0"/>
          <ac:spMkLst>
            <pc:docMk/>
            <pc:sldMk cId="342372241" sldId="808"/>
            <ac:spMk id="5" creationId="{DEEED5AC-93A1-97B1-FE93-37942C83C9F5}"/>
          </ac:spMkLst>
        </pc:spChg>
      </pc:sldChg>
      <pc:sldChg chg="modSp mod modClrScheme chgLayout">
        <pc:chgData name="22BAI10297" userId="S::sushilshetty2022@vitbhopal.ac.in::900964e9-30f5-45a3-8246-e4214d9ca253" providerId="AD" clId="Web-{ACB710D4-911B-4FA4-8DD3-B127D327E66E}" dt="2023-02-10T13:07:54.651" v="0"/>
        <pc:sldMkLst>
          <pc:docMk/>
          <pc:sldMk cId="2870803638" sldId="809"/>
        </pc:sldMkLst>
        <pc:spChg chg="mod ord">
          <ac:chgData name="22BAI10297" userId="S::sushilshetty2022@vitbhopal.ac.in::900964e9-30f5-45a3-8246-e4214d9ca253" providerId="AD" clId="Web-{ACB710D4-911B-4FA4-8DD3-B127D327E66E}" dt="2023-02-10T13:07:54.651" v="0"/>
          <ac:spMkLst>
            <pc:docMk/>
            <pc:sldMk cId="2870803638" sldId="809"/>
            <ac:spMk id="3" creationId="{B13FF262-88D5-95C4-1C2B-DB4DAA6EC61B}"/>
          </ac:spMkLst>
        </pc:spChg>
        <pc:spChg chg="mod ord">
          <ac:chgData name="22BAI10297" userId="S::sushilshetty2022@vitbhopal.ac.in::900964e9-30f5-45a3-8246-e4214d9ca253" providerId="AD" clId="Web-{ACB710D4-911B-4FA4-8DD3-B127D327E66E}" dt="2023-02-10T13:07:54.651" v="0"/>
          <ac:spMkLst>
            <pc:docMk/>
            <pc:sldMk cId="2870803638" sldId="809"/>
            <ac:spMk id="5" creationId="{9871BD32-4D93-5712-F576-F4E04268AE00}"/>
          </ac:spMkLst>
        </pc:spChg>
      </pc:sldChg>
      <pc:sldChg chg="modSp mod modClrScheme chgLayout">
        <pc:chgData name="22BAI10297" userId="S::sushilshetty2022@vitbhopal.ac.in::900964e9-30f5-45a3-8246-e4214d9ca253" providerId="AD" clId="Web-{ACB710D4-911B-4FA4-8DD3-B127D327E66E}" dt="2023-02-10T13:07:54.651" v="0"/>
        <pc:sldMkLst>
          <pc:docMk/>
          <pc:sldMk cId="17255033" sldId="810"/>
        </pc:sldMkLst>
        <pc:spChg chg="mod ord">
          <ac:chgData name="22BAI10297" userId="S::sushilshetty2022@vitbhopal.ac.in::900964e9-30f5-45a3-8246-e4214d9ca253" providerId="AD" clId="Web-{ACB710D4-911B-4FA4-8DD3-B127D327E66E}" dt="2023-02-10T13:07:54.651" v="0"/>
          <ac:spMkLst>
            <pc:docMk/>
            <pc:sldMk cId="17255033" sldId="810"/>
            <ac:spMk id="3" creationId="{AC907470-0012-CAA5-B8C8-EBD6BB5C5047}"/>
          </ac:spMkLst>
        </pc:spChg>
        <pc:spChg chg="mod ord">
          <ac:chgData name="22BAI10297" userId="S::sushilshetty2022@vitbhopal.ac.in::900964e9-30f5-45a3-8246-e4214d9ca253" providerId="AD" clId="Web-{ACB710D4-911B-4FA4-8DD3-B127D327E66E}" dt="2023-02-10T13:07:54.651" v="0"/>
          <ac:spMkLst>
            <pc:docMk/>
            <pc:sldMk cId="17255033" sldId="810"/>
            <ac:spMk id="5" creationId="{D7AF2816-7DAE-97D9-70EA-CEAF09EB5ECF}"/>
          </ac:spMkLst>
        </pc:spChg>
      </pc:sldChg>
      <pc:sldChg chg="modSp mod modClrScheme chgLayout">
        <pc:chgData name="22BAI10297" userId="S::sushilshetty2022@vitbhopal.ac.in::900964e9-30f5-45a3-8246-e4214d9ca253" providerId="AD" clId="Web-{ACB710D4-911B-4FA4-8DD3-B127D327E66E}" dt="2023-02-10T13:07:54.651" v="0"/>
        <pc:sldMkLst>
          <pc:docMk/>
          <pc:sldMk cId="2840075681" sldId="811"/>
        </pc:sldMkLst>
        <pc:spChg chg="mod ord">
          <ac:chgData name="22BAI10297" userId="S::sushilshetty2022@vitbhopal.ac.in::900964e9-30f5-45a3-8246-e4214d9ca253" providerId="AD" clId="Web-{ACB710D4-911B-4FA4-8DD3-B127D327E66E}" dt="2023-02-10T13:07:54.651" v="0"/>
          <ac:spMkLst>
            <pc:docMk/>
            <pc:sldMk cId="2840075681" sldId="811"/>
            <ac:spMk id="3" creationId="{36FD060B-56F7-CA41-138D-45797131B20F}"/>
          </ac:spMkLst>
        </pc:spChg>
        <pc:spChg chg="mod ord">
          <ac:chgData name="22BAI10297" userId="S::sushilshetty2022@vitbhopal.ac.in::900964e9-30f5-45a3-8246-e4214d9ca253" providerId="AD" clId="Web-{ACB710D4-911B-4FA4-8DD3-B127D327E66E}" dt="2023-02-10T13:07:54.651" v="0"/>
          <ac:spMkLst>
            <pc:docMk/>
            <pc:sldMk cId="2840075681" sldId="811"/>
            <ac:spMk id="5" creationId="{27A5FA9F-81C3-2777-DF3C-1555331B6409}"/>
          </ac:spMkLst>
        </pc:spChg>
      </pc:sldChg>
      <pc:sldMasterChg chg="del delSldLayout">
        <pc:chgData name="22BAI10297" userId="S::sushilshetty2022@vitbhopal.ac.in::900964e9-30f5-45a3-8246-e4214d9ca253" providerId="AD" clId="Web-{ACB710D4-911B-4FA4-8DD3-B127D327E66E}" dt="2023-02-10T13:07:54.651" v="0"/>
        <pc:sldMasterMkLst>
          <pc:docMk/>
          <pc:sldMasterMk cId="780210681" sldId="2147483673"/>
        </pc:sldMasterMkLst>
        <pc:sldLayoutChg chg="del">
          <pc:chgData name="22BAI10297" userId="S::sushilshetty2022@vitbhopal.ac.in::900964e9-30f5-45a3-8246-e4214d9ca253" providerId="AD" clId="Web-{ACB710D4-911B-4FA4-8DD3-B127D327E66E}" dt="2023-02-10T13:07:54.651" v="0"/>
          <pc:sldLayoutMkLst>
            <pc:docMk/>
            <pc:sldMasterMk cId="780210681" sldId="2147483673"/>
            <pc:sldLayoutMk cId="3872195226" sldId="2147483674"/>
          </pc:sldLayoutMkLst>
        </pc:sldLayoutChg>
        <pc:sldLayoutChg chg="del">
          <pc:chgData name="22BAI10297" userId="S::sushilshetty2022@vitbhopal.ac.in::900964e9-30f5-45a3-8246-e4214d9ca253" providerId="AD" clId="Web-{ACB710D4-911B-4FA4-8DD3-B127D327E66E}" dt="2023-02-10T13:07:54.651" v="0"/>
          <pc:sldLayoutMkLst>
            <pc:docMk/>
            <pc:sldMasterMk cId="780210681" sldId="2147483673"/>
            <pc:sldLayoutMk cId="3325956314" sldId="2147483675"/>
          </pc:sldLayoutMkLst>
        </pc:sldLayoutChg>
        <pc:sldLayoutChg chg="del">
          <pc:chgData name="22BAI10297" userId="S::sushilshetty2022@vitbhopal.ac.in::900964e9-30f5-45a3-8246-e4214d9ca253" providerId="AD" clId="Web-{ACB710D4-911B-4FA4-8DD3-B127D327E66E}" dt="2023-02-10T13:07:54.651" v="0"/>
          <pc:sldLayoutMkLst>
            <pc:docMk/>
            <pc:sldMasterMk cId="780210681" sldId="2147483673"/>
            <pc:sldLayoutMk cId="1232523235" sldId="2147483676"/>
          </pc:sldLayoutMkLst>
        </pc:sldLayoutChg>
        <pc:sldLayoutChg chg="del">
          <pc:chgData name="22BAI10297" userId="S::sushilshetty2022@vitbhopal.ac.in::900964e9-30f5-45a3-8246-e4214d9ca253" providerId="AD" clId="Web-{ACB710D4-911B-4FA4-8DD3-B127D327E66E}" dt="2023-02-10T13:07:54.651" v="0"/>
          <pc:sldLayoutMkLst>
            <pc:docMk/>
            <pc:sldMasterMk cId="780210681" sldId="2147483673"/>
            <pc:sldLayoutMk cId="1723508301" sldId="2147483677"/>
          </pc:sldLayoutMkLst>
        </pc:sldLayoutChg>
        <pc:sldLayoutChg chg="del">
          <pc:chgData name="22BAI10297" userId="S::sushilshetty2022@vitbhopal.ac.in::900964e9-30f5-45a3-8246-e4214d9ca253" providerId="AD" clId="Web-{ACB710D4-911B-4FA4-8DD3-B127D327E66E}" dt="2023-02-10T13:07:54.651" v="0"/>
          <pc:sldLayoutMkLst>
            <pc:docMk/>
            <pc:sldMasterMk cId="780210681" sldId="2147483673"/>
            <pc:sldLayoutMk cId="4066467815" sldId="2147483678"/>
          </pc:sldLayoutMkLst>
        </pc:sldLayoutChg>
        <pc:sldLayoutChg chg="del">
          <pc:chgData name="22BAI10297" userId="S::sushilshetty2022@vitbhopal.ac.in::900964e9-30f5-45a3-8246-e4214d9ca253" providerId="AD" clId="Web-{ACB710D4-911B-4FA4-8DD3-B127D327E66E}" dt="2023-02-10T13:07:54.651" v="0"/>
          <pc:sldLayoutMkLst>
            <pc:docMk/>
            <pc:sldMasterMk cId="780210681" sldId="2147483673"/>
            <pc:sldLayoutMk cId="1990571515" sldId="2147483679"/>
          </pc:sldLayoutMkLst>
        </pc:sldLayoutChg>
        <pc:sldLayoutChg chg="del">
          <pc:chgData name="22BAI10297" userId="S::sushilshetty2022@vitbhopal.ac.in::900964e9-30f5-45a3-8246-e4214d9ca253" providerId="AD" clId="Web-{ACB710D4-911B-4FA4-8DD3-B127D327E66E}" dt="2023-02-10T13:07:54.651" v="0"/>
          <pc:sldLayoutMkLst>
            <pc:docMk/>
            <pc:sldMasterMk cId="780210681" sldId="2147483673"/>
            <pc:sldLayoutMk cId="2319915530" sldId="2147483680"/>
          </pc:sldLayoutMkLst>
        </pc:sldLayoutChg>
        <pc:sldLayoutChg chg="del">
          <pc:chgData name="22BAI10297" userId="S::sushilshetty2022@vitbhopal.ac.in::900964e9-30f5-45a3-8246-e4214d9ca253" providerId="AD" clId="Web-{ACB710D4-911B-4FA4-8DD3-B127D327E66E}" dt="2023-02-10T13:07:54.651" v="0"/>
          <pc:sldLayoutMkLst>
            <pc:docMk/>
            <pc:sldMasterMk cId="780210681" sldId="2147483673"/>
            <pc:sldLayoutMk cId="1991635600" sldId="2147483681"/>
          </pc:sldLayoutMkLst>
        </pc:sldLayoutChg>
        <pc:sldLayoutChg chg="del">
          <pc:chgData name="22BAI10297" userId="S::sushilshetty2022@vitbhopal.ac.in::900964e9-30f5-45a3-8246-e4214d9ca253" providerId="AD" clId="Web-{ACB710D4-911B-4FA4-8DD3-B127D327E66E}" dt="2023-02-10T13:07:54.651" v="0"/>
          <pc:sldLayoutMkLst>
            <pc:docMk/>
            <pc:sldMasterMk cId="780210681" sldId="2147483673"/>
            <pc:sldLayoutMk cId="3679715902" sldId="2147483682"/>
          </pc:sldLayoutMkLst>
        </pc:sldLayoutChg>
        <pc:sldLayoutChg chg="del">
          <pc:chgData name="22BAI10297" userId="S::sushilshetty2022@vitbhopal.ac.in::900964e9-30f5-45a3-8246-e4214d9ca253" providerId="AD" clId="Web-{ACB710D4-911B-4FA4-8DD3-B127D327E66E}" dt="2023-02-10T13:07:54.651" v="0"/>
          <pc:sldLayoutMkLst>
            <pc:docMk/>
            <pc:sldMasterMk cId="780210681" sldId="2147483673"/>
            <pc:sldLayoutMk cId="4058567032" sldId="2147483683"/>
          </pc:sldLayoutMkLst>
        </pc:sldLayoutChg>
        <pc:sldLayoutChg chg="del">
          <pc:chgData name="22BAI10297" userId="S::sushilshetty2022@vitbhopal.ac.in::900964e9-30f5-45a3-8246-e4214d9ca253" providerId="AD" clId="Web-{ACB710D4-911B-4FA4-8DD3-B127D327E66E}" dt="2023-02-10T13:07:54.651" v="0"/>
          <pc:sldLayoutMkLst>
            <pc:docMk/>
            <pc:sldMasterMk cId="780210681" sldId="2147483673"/>
            <pc:sldLayoutMk cId="3443966314" sldId="2147483684"/>
          </pc:sldLayoutMkLst>
        </pc:sldLayoutChg>
      </pc:sldMasterChg>
      <pc:sldMasterChg chg="add addSldLayout modSldLayout">
        <pc:chgData name="22BAI10297" userId="S::sushilshetty2022@vitbhopal.ac.in::900964e9-30f5-45a3-8246-e4214d9ca253" providerId="AD" clId="Web-{ACB710D4-911B-4FA4-8DD3-B127D327E66E}" dt="2023-02-10T13:07:54.651" v="0"/>
        <pc:sldMasterMkLst>
          <pc:docMk/>
          <pc:sldMasterMk cId="295041295" sldId="2147483685"/>
        </pc:sldMasterMkLst>
        <pc:sldLayoutChg chg="add mod replId">
          <pc:chgData name="22BAI10297" userId="S::sushilshetty2022@vitbhopal.ac.in::900964e9-30f5-45a3-8246-e4214d9ca253" providerId="AD" clId="Web-{ACB710D4-911B-4FA4-8DD3-B127D327E66E}" dt="2023-02-10T13:07:54.651" v="0"/>
          <pc:sldLayoutMkLst>
            <pc:docMk/>
            <pc:sldMasterMk cId="295041295" sldId="2147483685"/>
            <pc:sldLayoutMk cId="361009530" sldId="2147483686"/>
          </pc:sldLayoutMkLst>
        </pc:sldLayoutChg>
        <pc:sldLayoutChg chg="add mod replId">
          <pc:chgData name="22BAI10297" userId="S::sushilshetty2022@vitbhopal.ac.in::900964e9-30f5-45a3-8246-e4214d9ca253" providerId="AD" clId="Web-{ACB710D4-911B-4FA4-8DD3-B127D327E66E}" dt="2023-02-10T13:07:54.651" v="0"/>
          <pc:sldLayoutMkLst>
            <pc:docMk/>
            <pc:sldMasterMk cId="295041295" sldId="2147483685"/>
            <pc:sldLayoutMk cId="1629260584" sldId="2147483687"/>
          </pc:sldLayoutMkLst>
        </pc:sldLayoutChg>
        <pc:sldLayoutChg chg="add mod replId">
          <pc:chgData name="22BAI10297" userId="S::sushilshetty2022@vitbhopal.ac.in::900964e9-30f5-45a3-8246-e4214d9ca253" providerId="AD" clId="Web-{ACB710D4-911B-4FA4-8DD3-B127D327E66E}" dt="2023-02-10T13:07:54.651" v="0"/>
          <pc:sldLayoutMkLst>
            <pc:docMk/>
            <pc:sldMasterMk cId="295041295" sldId="2147483685"/>
            <pc:sldLayoutMk cId="3062885721" sldId="2147483688"/>
          </pc:sldLayoutMkLst>
        </pc:sldLayoutChg>
        <pc:sldLayoutChg chg="add mod replId">
          <pc:chgData name="22BAI10297" userId="S::sushilshetty2022@vitbhopal.ac.in::900964e9-30f5-45a3-8246-e4214d9ca253" providerId="AD" clId="Web-{ACB710D4-911B-4FA4-8DD3-B127D327E66E}" dt="2023-02-10T13:07:54.651" v="0"/>
          <pc:sldLayoutMkLst>
            <pc:docMk/>
            <pc:sldMasterMk cId="295041295" sldId="2147483685"/>
            <pc:sldLayoutMk cId="2701252286" sldId="2147483689"/>
          </pc:sldLayoutMkLst>
        </pc:sldLayoutChg>
        <pc:sldLayoutChg chg="add mod replId">
          <pc:chgData name="22BAI10297" userId="S::sushilshetty2022@vitbhopal.ac.in::900964e9-30f5-45a3-8246-e4214d9ca253" providerId="AD" clId="Web-{ACB710D4-911B-4FA4-8DD3-B127D327E66E}" dt="2023-02-10T13:07:54.651" v="0"/>
          <pc:sldLayoutMkLst>
            <pc:docMk/>
            <pc:sldMasterMk cId="295041295" sldId="2147483685"/>
            <pc:sldLayoutMk cId="3493773182" sldId="2147483690"/>
          </pc:sldLayoutMkLst>
        </pc:sldLayoutChg>
        <pc:sldLayoutChg chg="add mod replId">
          <pc:chgData name="22BAI10297" userId="S::sushilshetty2022@vitbhopal.ac.in::900964e9-30f5-45a3-8246-e4214d9ca253" providerId="AD" clId="Web-{ACB710D4-911B-4FA4-8DD3-B127D327E66E}" dt="2023-02-10T13:07:54.651" v="0"/>
          <pc:sldLayoutMkLst>
            <pc:docMk/>
            <pc:sldMasterMk cId="295041295" sldId="2147483685"/>
            <pc:sldLayoutMk cId="1654909099" sldId="2147483691"/>
          </pc:sldLayoutMkLst>
        </pc:sldLayoutChg>
        <pc:sldLayoutChg chg="add mod replId">
          <pc:chgData name="22BAI10297" userId="S::sushilshetty2022@vitbhopal.ac.in::900964e9-30f5-45a3-8246-e4214d9ca253" providerId="AD" clId="Web-{ACB710D4-911B-4FA4-8DD3-B127D327E66E}" dt="2023-02-10T13:07:54.651" v="0"/>
          <pc:sldLayoutMkLst>
            <pc:docMk/>
            <pc:sldMasterMk cId="295041295" sldId="2147483685"/>
            <pc:sldLayoutMk cId="1092288860" sldId="2147483692"/>
          </pc:sldLayoutMkLst>
        </pc:sldLayoutChg>
        <pc:sldLayoutChg chg="add mod replId">
          <pc:chgData name="22BAI10297" userId="S::sushilshetty2022@vitbhopal.ac.in::900964e9-30f5-45a3-8246-e4214d9ca253" providerId="AD" clId="Web-{ACB710D4-911B-4FA4-8DD3-B127D327E66E}" dt="2023-02-10T13:07:54.651" v="0"/>
          <pc:sldLayoutMkLst>
            <pc:docMk/>
            <pc:sldMasterMk cId="295041295" sldId="2147483685"/>
            <pc:sldLayoutMk cId="3122169727" sldId="2147483693"/>
          </pc:sldLayoutMkLst>
        </pc:sldLayoutChg>
        <pc:sldLayoutChg chg="add mod replId">
          <pc:chgData name="22BAI10297" userId="S::sushilshetty2022@vitbhopal.ac.in::900964e9-30f5-45a3-8246-e4214d9ca253" providerId="AD" clId="Web-{ACB710D4-911B-4FA4-8DD3-B127D327E66E}" dt="2023-02-10T13:07:54.651" v="0"/>
          <pc:sldLayoutMkLst>
            <pc:docMk/>
            <pc:sldMasterMk cId="295041295" sldId="2147483685"/>
            <pc:sldLayoutMk cId="2293224675" sldId="2147483694"/>
          </pc:sldLayoutMkLst>
        </pc:sldLayoutChg>
        <pc:sldLayoutChg chg="add mod replId">
          <pc:chgData name="22BAI10297" userId="S::sushilshetty2022@vitbhopal.ac.in::900964e9-30f5-45a3-8246-e4214d9ca253" providerId="AD" clId="Web-{ACB710D4-911B-4FA4-8DD3-B127D327E66E}" dt="2023-02-10T13:07:54.651" v="0"/>
          <pc:sldLayoutMkLst>
            <pc:docMk/>
            <pc:sldMasterMk cId="295041295" sldId="2147483685"/>
            <pc:sldLayoutMk cId="2449632842" sldId="2147483695"/>
          </pc:sldLayoutMkLst>
        </pc:sldLayoutChg>
        <pc:sldLayoutChg chg="add mod replId">
          <pc:chgData name="22BAI10297" userId="S::sushilshetty2022@vitbhopal.ac.in::900964e9-30f5-45a3-8246-e4214d9ca253" providerId="AD" clId="Web-{ACB710D4-911B-4FA4-8DD3-B127D327E66E}" dt="2023-02-10T13:07:54.651" v="0"/>
          <pc:sldLayoutMkLst>
            <pc:docMk/>
            <pc:sldMasterMk cId="295041295" sldId="2147483685"/>
            <pc:sldLayoutMk cId="3632170658" sldId="2147483696"/>
          </pc:sldLayoutMkLst>
        </pc:sldLayoutChg>
      </pc:sldMasterChg>
    </pc:docChg>
  </pc:docChgLst>
  <pc:docChgLst>
    <pc:chgData name="22BCE11480" userId="S::kunaldev2022@vitbhopal.ac.in::9a8ecfff-5618-4513-86ab-ef3b1c318cf9" providerId="AD" clId="Web-{99A30FD3-07FF-4FBF-B7F4-8991998DE2DE}"/>
    <pc:docChg chg="modSld">
      <pc:chgData name="22BCE11480" userId="S::kunaldev2022@vitbhopal.ac.in::9a8ecfff-5618-4513-86ab-ef3b1c318cf9" providerId="AD" clId="Web-{99A30FD3-07FF-4FBF-B7F4-8991998DE2DE}" dt="2023-02-21T16:38:54.155" v="0" actId="20577"/>
      <pc:docMkLst>
        <pc:docMk/>
      </pc:docMkLst>
      <pc:sldChg chg="modSp">
        <pc:chgData name="22BCE11480" userId="S::kunaldev2022@vitbhopal.ac.in::9a8ecfff-5618-4513-86ab-ef3b1c318cf9" providerId="AD" clId="Web-{99A30FD3-07FF-4FBF-B7F4-8991998DE2DE}" dt="2023-02-21T16:38:54.155" v="0" actId="20577"/>
        <pc:sldMkLst>
          <pc:docMk/>
          <pc:sldMk cId="3183418566" sldId="734"/>
        </pc:sldMkLst>
        <pc:spChg chg="mod">
          <ac:chgData name="22BCE11480" userId="S::kunaldev2022@vitbhopal.ac.in::9a8ecfff-5618-4513-86ab-ef3b1c318cf9" providerId="AD" clId="Web-{99A30FD3-07FF-4FBF-B7F4-8991998DE2DE}" dt="2023-02-21T16:38:54.155" v="0" actId="20577"/>
          <ac:spMkLst>
            <pc:docMk/>
            <pc:sldMk cId="3183418566" sldId="734"/>
            <ac:spMk id="2" creationId="{ED555BAB-DDD4-41E0-B134-B81D1F58C2DF}"/>
          </ac:spMkLst>
        </pc:spChg>
      </pc:sldChg>
    </pc:docChg>
  </pc:docChgLst>
  <pc:docChgLst>
    <pc:chgData name="22BCE10990" userId="S::arshkumar2022@vitbhopal.ac.in::faedbe47-a7f0-42ad-866e-a92c5fea973e" providerId="AD" clId="Web-{16B7EAC0-58DB-46AE-8D4D-CB5A248192B1}"/>
    <pc:docChg chg="modSld">
      <pc:chgData name="22BCE10990" userId="S::arshkumar2022@vitbhopal.ac.in::faedbe47-a7f0-42ad-866e-a92c5fea973e" providerId="AD" clId="Web-{16B7EAC0-58DB-46AE-8D4D-CB5A248192B1}" dt="2023-02-21T13:26:57.965" v="2" actId="1076"/>
      <pc:docMkLst>
        <pc:docMk/>
      </pc:docMkLst>
      <pc:sldChg chg="modSp">
        <pc:chgData name="22BCE10990" userId="S::arshkumar2022@vitbhopal.ac.in::faedbe47-a7f0-42ad-866e-a92c5fea973e" providerId="AD" clId="Web-{16B7EAC0-58DB-46AE-8D4D-CB5A248192B1}" dt="2023-02-21T13:26:57.965" v="2" actId="1076"/>
        <pc:sldMkLst>
          <pc:docMk/>
          <pc:sldMk cId="1194498843" sldId="702"/>
        </pc:sldMkLst>
        <pc:picChg chg="mod">
          <ac:chgData name="22BCE10990" userId="S::arshkumar2022@vitbhopal.ac.in::faedbe47-a7f0-42ad-866e-a92c5fea973e" providerId="AD" clId="Web-{16B7EAC0-58DB-46AE-8D4D-CB5A248192B1}" dt="2023-02-21T13:26:57.965" v="2" actId="1076"/>
          <ac:picMkLst>
            <pc:docMk/>
            <pc:sldMk cId="1194498843" sldId="702"/>
            <ac:picMk id="7" creationId="{DE949106-0C44-42D7-86BF-EF17AD5778CD}"/>
          </ac:picMkLst>
        </pc:picChg>
      </pc:sldChg>
      <pc:sldChg chg="modSp">
        <pc:chgData name="22BCE10990" userId="S::arshkumar2022@vitbhopal.ac.in::faedbe47-a7f0-42ad-866e-a92c5fea973e" providerId="AD" clId="Web-{16B7EAC0-58DB-46AE-8D4D-CB5A248192B1}" dt="2023-02-21T12:54:02.180" v="1" actId="1076"/>
        <pc:sldMkLst>
          <pc:docMk/>
          <pc:sldMk cId="3358541054" sldId="735"/>
        </pc:sldMkLst>
        <pc:picChg chg="mod">
          <ac:chgData name="22BCE10990" userId="S::arshkumar2022@vitbhopal.ac.in::faedbe47-a7f0-42ad-866e-a92c5fea973e" providerId="AD" clId="Web-{16B7EAC0-58DB-46AE-8D4D-CB5A248192B1}" dt="2023-02-21T12:54:02.180" v="1" actId="1076"/>
          <ac:picMkLst>
            <pc:docMk/>
            <pc:sldMk cId="3358541054" sldId="735"/>
            <ac:picMk id="7" creationId="{9217417F-EDD0-4BB3-8A45-4F89457E3B3F}"/>
          </ac:picMkLst>
        </pc:picChg>
      </pc:sldChg>
    </pc:docChg>
  </pc:docChgLst>
  <pc:docChgLst>
    <pc:chgData name="22BCE11005" userId="S::kushagravardhan2022@vitbhopal.ac.in::33aad6e9-fc87-4c91-a8a3-72d2acee7b5d" providerId="AD" clId="Web-{54C9DA1D-176F-4CC3-894F-28F2E3B65ACA}"/>
    <pc:docChg chg="modSld">
      <pc:chgData name="22BCE11005" userId="S::kushagravardhan2022@vitbhopal.ac.in::33aad6e9-fc87-4c91-a8a3-72d2acee7b5d" providerId="AD" clId="Web-{54C9DA1D-176F-4CC3-894F-28F2E3B65ACA}" dt="2022-12-22T13:52:34.189" v="0" actId="1076"/>
      <pc:docMkLst>
        <pc:docMk/>
      </pc:docMkLst>
      <pc:sldChg chg="modSp">
        <pc:chgData name="22BCE11005" userId="S::kushagravardhan2022@vitbhopal.ac.in::33aad6e9-fc87-4c91-a8a3-72d2acee7b5d" providerId="AD" clId="Web-{54C9DA1D-176F-4CC3-894F-28F2E3B65ACA}" dt="2022-12-22T13:52:34.189" v="0" actId="1076"/>
        <pc:sldMkLst>
          <pc:docMk/>
          <pc:sldMk cId="1903987995" sldId="738"/>
        </pc:sldMkLst>
        <pc:picChg chg="mod">
          <ac:chgData name="22BCE11005" userId="S::kushagravardhan2022@vitbhopal.ac.in::33aad6e9-fc87-4c91-a8a3-72d2acee7b5d" providerId="AD" clId="Web-{54C9DA1D-176F-4CC3-894F-28F2E3B65ACA}" dt="2022-12-22T13:52:34.189" v="0" actId="1076"/>
          <ac:picMkLst>
            <pc:docMk/>
            <pc:sldMk cId="1903987995" sldId="738"/>
            <ac:picMk id="7" creationId="{E9C0B0B0-4027-4DAC-B037-124721A04226}"/>
          </ac:picMkLst>
        </pc:picChg>
      </pc:sldChg>
    </pc:docChg>
  </pc:docChgLst>
  <pc:docChgLst>
    <pc:chgData name="22BAI10416" userId="S::preetishmishra2022@vitbhopal.ac.in::25ba05c0-3038-4971-aeed-810d88bc1712" providerId="AD" clId="Web-{7682B7D4-862D-4B28-AF5A-610FAE36E0DA}"/>
    <pc:docChg chg="modSld">
      <pc:chgData name="22BAI10416" userId="S::preetishmishra2022@vitbhopal.ac.in::25ba05c0-3038-4971-aeed-810d88bc1712" providerId="AD" clId="Web-{7682B7D4-862D-4B28-AF5A-610FAE36E0DA}" dt="2023-02-02T05:34:19.469" v="3" actId="1076"/>
      <pc:docMkLst>
        <pc:docMk/>
      </pc:docMkLst>
      <pc:sldChg chg="modSp">
        <pc:chgData name="22BAI10416" userId="S::preetishmishra2022@vitbhopal.ac.in::25ba05c0-3038-4971-aeed-810d88bc1712" providerId="AD" clId="Web-{7682B7D4-862D-4B28-AF5A-610FAE36E0DA}" dt="2023-02-02T05:34:19.469" v="3" actId="1076"/>
        <pc:sldMkLst>
          <pc:docMk/>
          <pc:sldMk cId="4120944987" sldId="693"/>
        </pc:sldMkLst>
        <pc:spChg chg="mod">
          <ac:chgData name="22BAI10416" userId="S::preetishmishra2022@vitbhopal.ac.in::25ba05c0-3038-4971-aeed-810d88bc1712" providerId="AD" clId="Web-{7682B7D4-862D-4B28-AF5A-610FAE36E0DA}" dt="2023-02-02T05:34:19.469" v="3" actId="1076"/>
          <ac:spMkLst>
            <pc:docMk/>
            <pc:sldMk cId="4120944987" sldId="693"/>
            <ac:spMk id="2" creationId="{1AB02E0F-687F-44C2-AA5B-BAFA68C67628}"/>
          </ac:spMkLst>
        </pc:spChg>
        <pc:spChg chg="mod">
          <ac:chgData name="22BAI10416" userId="S::preetishmishra2022@vitbhopal.ac.in::25ba05c0-3038-4971-aeed-810d88bc1712" providerId="AD" clId="Web-{7682B7D4-862D-4B28-AF5A-610FAE36E0DA}" dt="2023-02-02T05:34:14.469" v="2" actId="1076"/>
          <ac:spMkLst>
            <pc:docMk/>
            <pc:sldMk cId="4120944987" sldId="693"/>
            <ac:spMk id="3" creationId="{5513015E-8641-49BC-9C40-14E9D63B19C4}"/>
          </ac:spMkLst>
        </pc:spChg>
      </pc:sldChg>
    </pc:docChg>
  </pc:docChgLst>
  <pc:docChgLst>
    <pc:chgData name="22BAI10205" userId="S::harshdhankhar2022@vitbhopal.ac.in::bda12c06-c95b-4cac-9be0-a7fca18b6906" providerId="AD" clId="Web-{5E9DB82C-9606-4ED2-9A31-1057C83A65A6}"/>
    <pc:docChg chg="modSld addMainMaster delMainMaster">
      <pc:chgData name="22BAI10205" userId="S::harshdhankhar2022@vitbhopal.ac.in::bda12c06-c95b-4cac-9be0-a7fca18b6906" providerId="AD" clId="Web-{5E9DB82C-9606-4ED2-9A31-1057C83A65A6}" dt="2023-01-14T18:35:12.833" v="1"/>
      <pc:docMkLst>
        <pc:docMk/>
      </pc:docMkLst>
      <pc:sldChg chg="modSp mod modClrScheme chgLayout">
        <pc:chgData name="22BAI10205" userId="S::harshdhankhar2022@vitbhopal.ac.in::bda12c06-c95b-4cac-9be0-a7fca18b6906" providerId="AD" clId="Web-{5E9DB82C-9606-4ED2-9A31-1057C83A65A6}" dt="2023-01-14T18:35:12.833" v="1"/>
        <pc:sldMkLst>
          <pc:docMk/>
          <pc:sldMk cId="0" sldId="380"/>
        </pc:sldMkLst>
        <pc:spChg chg="mod ord">
          <ac:chgData name="22BAI10205" userId="S::harshdhankhar2022@vitbhopal.ac.in::bda12c06-c95b-4cac-9be0-a7fca18b6906" providerId="AD" clId="Web-{5E9DB82C-9606-4ED2-9A31-1057C83A65A6}" dt="2023-01-14T18:35:12.833" v="1"/>
          <ac:spMkLst>
            <pc:docMk/>
            <pc:sldMk cId="0" sldId="380"/>
            <ac:spMk id="6" creationId="{00000000-0000-0000-0000-000000000000}"/>
          </ac:spMkLst>
        </pc:spChg>
        <pc:spChg chg="mod ord">
          <ac:chgData name="22BAI10205" userId="S::harshdhankhar2022@vitbhopal.ac.in::bda12c06-c95b-4cac-9be0-a7fca18b6906" providerId="AD" clId="Web-{5E9DB82C-9606-4ED2-9A31-1057C83A65A6}" dt="2023-01-14T18:35:12.833" v="1"/>
          <ac:spMkLst>
            <pc:docMk/>
            <pc:sldMk cId="0" sldId="380"/>
            <ac:spMk id="9223" creationId="{00000000-0000-0000-0000-000000000000}"/>
          </ac:spMkLst>
        </pc:spChg>
      </pc:sldChg>
      <pc:sldChg chg="modSp mod modClrScheme chgLayout">
        <pc:chgData name="22BAI10205" userId="S::harshdhankhar2022@vitbhopal.ac.in::bda12c06-c95b-4cac-9be0-a7fca18b6906" providerId="AD" clId="Web-{5E9DB82C-9606-4ED2-9A31-1057C83A65A6}" dt="2023-01-14T18:35:12.833" v="1"/>
        <pc:sldMkLst>
          <pc:docMk/>
          <pc:sldMk cId="0" sldId="468"/>
        </pc:sldMkLst>
        <pc:spChg chg="mod ord">
          <ac:chgData name="22BAI10205" userId="S::harshdhankhar2022@vitbhopal.ac.in::bda12c06-c95b-4cac-9be0-a7fca18b6906" providerId="AD" clId="Web-{5E9DB82C-9606-4ED2-9A31-1057C83A65A6}" dt="2023-01-14T18:35:12.833" v="1"/>
          <ac:spMkLst>
            <pc:docMk/>
            <pc:sldMk cId="0" sldId="468"/>
            <ac:spMk id="2" creationId="{00000000-0000-0000-0000-000000000000}"/>
          </ac:spMkLst>
        </pc:spChg>
        <pc:spChg chg="mod ord">
          <ac:chgData name="22BAI10205" userId="S::harshdhankhar2022@vitbhopal.ac.in::bda12c06-c95b-4cac-9be0-a7fca18b6906" providerId="AD" clId="Web-{5E9DB82C-9606-4ED2-9A31-1057C83A65A6}" dt="2023-01-14T18:35:12.833" v="1"/>
          <ac:spMkLst>
            <pc:docMk/>
            <pc:sldMk cId="0" sldId="468"/>
            <ac:spMk id="3" creationId="{00000000-0000-0000-0000-000000000000}"/>
          </ac:spMkLst>
        </pc:spChg>
      </pc:sldChg>
      <pc:sldChg chg="modSp mod modClrScheme chgLayout">
        <pc:chgData name="22BAI10205" userId="S::harshdhankhar2022@vitbhopal.ac.in::bda12c06-c95b-4cac-9be0-a7fca18b6906" providerId="AD" clId="Web-{5E9DB82C-9606-4ED2-9A31-1057C83A65A6}" dt="2023-01-14T18:35:12.833" v="1"/>
        <pc:sldMkLst>
          <pc:docMk/>
          <pc:sldMk cId="1192045163" sldId="650"/>
        </pc:sldMkLst>
        <pc:spChg chg="mod ord">
          <ac:chgData name="22BAI10205" userId="S::harshdhankhar2022@vitbhopal.ac.in::bda12c06-c95b-4cac-9be0-a7fca18b6906" providerId="AD" clId="Web-{5E9DB82C-9606-4ED2-9A31-1057C83A65A6}" dt="2023-01-14T18:35:12.833" v="1"/>
          <ac:spMkLst>
            <pc:docMk/>
            <pc:sldMk cId="1192045163" sldId="650"/>
            <ac:spMk id="2" creationId="{1D5EA611-5DAE-40F8-AEC6-640769F5BEE4}"/>
          </ac:spMkLst>
        </pc:spChg>
        <pc:spChg chg="mod ord">
          <ac:chgData name="22BAI10205" userId="S::harshdhankhar2022@vitbhopal.ac.in::bda12c06-c95b-4cac-9be0-a7fca18b6906" providerId="AD" clId="Web-{5E9DB82C-9606-4ED2-9A31-1057C83A65A6}" dt="2023-01-14T18:35:12.833" v="1"/>
          <ac:spMkLst>
            <pc:docMk/>
            <pc:sldMk cId="1192045163" sldId="650"/>
            <ac:spMk id="5" creationId="{A0AC4A1E-7E66-4F9D-8D35-7338B2832C96}"/>
          </ac:spMkLst>
        </pc:spChg>
      </pc:sldChg>
      <pc:sldChg chg="modSp mod modClrScheme chgLayout">
        <pc:chgData name="22BAI10205" userId="S::harshdhankhar2022@vitbhopal.ac.in::bda12c06-c95b-4cac-9be0-a7fca18b6906" providerId="AD" clId="Web-{5E9DB82C-9606-4ED2-9A31-1057C83A65A6}" dt="2023-01-14T18:35:12.833" v="1"/>
        <pc:sldMkLst>
          <pc:docMk/>
          <pc:sldMk cId="2703035267" sldId="692"/>
        </pc:sldMkLst>
        <pc:spChg chg="mod ord">
          <ac:chgData name="22BAI10205" userId="S::harshdhankhar2022@vitbhopal.ac.in::bda12c06-c95b-4cac-9be0-a7fca18b6906" providerId="AD" clId="Web-{5E9DB82C-9606-4ED2-9A31-1057C83A65A6}" dt="2023-01-14T18:35:12.833" v="1"/>
          <ac:spMkLst>
            <pc:docMk/>
            <pc:sldMk cId="2703035267" sldId="692"/>
            <ac:spMk id="2" creationId="{95FB34E8-DA82-4C44-8D45-E9F92E51CD6A}"/>
          </ac:spMkLst>
        </pc:spChg>
        <pc:spChg chg="mod ord">
          <ac:chgData name="22BAI10205" userId="S::harshdhankhar2022@vitbhopal.ac.in::bda12c06-c95b-4cac-9be0-a7fca18b6906" providerId="AD" clId="Web-{5E9DB82C-9606-4ED2-9A31-1057C83A65A6}" dt="2023-01-14T18:35:12.833" v="1"/>
          <ac:spMkLst>
            <pc:docMk/>
            <pc:sldMk cId="2703035267" sldId="692"/>
            <ac:spMk id="3" creationId="{F5B0349B-6038-4965-8C34-EC809D96EFEB}"/>
          </ac:spMkLst>
        </pc:spChg>
        <pc:spChg chg="mod ord">
          <ac:chgData name="22BAI10205" userId="S::harshdhankhar2022@vitbhopal.ac.in::bda12c06-c95b-4cac-9be0-a7fca18b6906" providerId="AD" clId="Web-{5E9DB82C-9606-4ED2-9A31-1057C83A65A6}" dt="2023-01-14T18:35:12.833" v="1"/>
          <ac:spMkLst>
            <pc:docMk/>
            <pc:sldMk cId="2703035267" sldId="692"/>
            <ac:spMk id="5" creationId="{6C7DB86C-16CA-44FF-AE69-49F655E24756}"/>
          </ac:spMkLst>
        </pc:spChg>
      </pc:sldChg>
      <pc:sldChg chg="modSp mod modClrScheme chgLayout">
        <pc:chgData name="22BAI10205" userId="S::harshdhankhar2022@vitbhopal.ac.in::bda12c06-c95b-4cac-9be0-a7fca18b6906" providerId="AD" clId="Web-{5E9DB82C-9606-4ED2-9A31-1057C83A65A6}" dt="2023-01-14T18:35:12.833" v="1"/>
        <pc:sldMkLst>
          <pc:docMk/>
          <pc:sldMk cId="4120944987" sldId="693"/>
        </pc:sldMkLst>
        <pc:spChg chg="mod ord">
          <ac:chgData name="22BAI10205" userId="S::harshdhankhar2022@vitbhopal.ac.in::bda12c06-c95b-4cac-9be0-a7fca18b6906" providerId="AD" clId="Web-{5E9DB82C-9606-4ED2-9A31-1057C83A65A6}" dt="2023-01-14T18:35:12.833" v="1"/>
          <ac:spMkLst>
            <pc:docMk/>
            <pc:sldMk cId="4120944987" sldId="693"/>
            <ac:spMk id="2" creationId="{1AB02E0F-687F-44C2-AA5B-BAFA68C67628}"/>
          </ac:spMkLst>
        </pc:spChg>
        <pc:spChg chg="mod ord">
          <ac:chgData name="22BAI10205" userId="S::harshdhankhar2022@vitbhopal.ac.in::bda12c06-c95b-4cac-9be0-a7fca18b6906" providerId="AD" clId="Web-{5E9DB82C-9606-4ED2-9A31-1057C83A65A6}" dt="2023-01-14T18:35:12.833" v="1"/>
          <ac:spMkLst>
            <pc:docMk/>
            <pc:sldMk cId="4120944987" sldId="693"/>
            <ac:spMk id="3" creationId="{5513015E-8641-49BC-9C40-14E9D63B19C4}"/>
          </ac:spMkLst>
        </pc:spChg>
        <pc:spChg chg="mod ord">
          <ac:chgData name="22BAI10205" userId="S::harshdhankhar2022@vitbhopal.ac.in::bda12c06-c95b-4cac-9be0-a7fca18b6906" providerId="AD" clId="Web-{5E9DB82C-9606-4ED2-9A31-1057C83A65A6}" dt="2023-01-14T18:35:12.833" v="1"/>
          <ac:spMkLst>
            <pc:docMk/>
            <pc:sldMk cId="4120944987" sldId="693"/>
            <ac:spMk id="5" creationId="{13B7A9D2-3DFD-4CB7-8FDD-DD1F023C44B2}"/>
          </ac:spMkLst>
        </pc:spChg>
      </pc:sldChg>
      <pc:sldChg chg="modSp mod modClrScheme chgLayout">
        <pc:chgData name="22BAI10205" userId="S::harshdhankhar2022@vitbhopal.ac.in::bda12c06-c95b-4cac-9be0-a7fca18b6906" providerId="AD" clId="Web-{5E9DB82C-9606-4ED2-9A31-1057C83A65A6}" dt="2023-01-14T18:35:12.833" v="1"/>
        <pc:sldMkLst>
          <pc:docMk/>
          <pc:sldMk cId="2563165003" sldId="694"/>
        </pc:sldMkLst>
        <pc:spChg chg="mod ord">
          <ac:chgData name="22BAI10205" userId="S::harshdhankhar2022@vitbhopal.ac.in::bda12c06-c95b-4cac-9be0-a7fca18b6906" providerId="AD" clId="Web-{5E9DB82C-9606-4ED2-9A31-1057C83A65A6}" dt="2023-01-14T18:35:12.833" v="1"/>
          <ac:spMkLst>
            <pc:docMk/>
            <pc:sldMk cId="2563165003" sldId="694"/>
            <ac:spMk id="3" creationId="{B8372A14-4949-45BB-B724-E0B5C1CBA5D7}"/>
          </ac:spMkLst>
        </pc:spChg>
        <pc:spChg chg="mod ord">
          <ac:chgData name="22BAI10205" userId="S::harshdhankhar2022@vitbhopal.ac.in::bda12c06-c95b-4cac-9be0-a7fca18b6906" providerId="AD" clId="Web-{5E9DB82C-9606-4ED2-9A31-1057C83A65A6}" dt="2023-01-14T18:35:12.833" v="1"/>
          <ac:spMkLst>
            <pc:docMk/>
            <pc:sldMk cId="2563165003" sldId="694"/>
            <ac:spMk id="5" creationId="{AFA35927-48AB-4650-A8D6-8E47648BF4F7}"/>
          </ac:spMkLst>
        </pc:spChg>
      </pc:sldChg>
      <pc:sldChg chg="modSp mod modClrScheme chgLayout">
        <pc:chgData name="22BAI10205" userId="S::harshdhankhar2022@vitbhopal.ac.in::bda12c06-c95b-4cac-9be0-a7fca18b6906" providerId="AD" clId="Web-{5E9DB82C-9606-4ED2-9A31-1057C83A65A6}" dt="2023-01-14T18:35:12.833" v="1"/>
        <pc:sldMkLst>
          <pc:docMk/>
          <pc:sldMk cId="3640207030" sldId="695"/>
        </pc:sldMkLst>
        <pc:spChg chg="mod ord">
          <ac:chgData name="22BAI10205" userId="S::harshdhankhar2022@vitbhopal.ac.in::bda12c06-c95b-4cac-9be0-a7fca18b6906" providerId="AD" clId="Web-{5E9DB82C-9606-4ED2-9A31-1057C83A65A6}" dt="2023-01-14T18:35:12.833" v="1"/>
          <ac:spMkLst>
            <pc:docMk/>
            <pc:sldMk cId="3640207030" sldId="695"/>
            <ac:spMk id="2" creationId="{2464D2CC-E718-4613-8896-A247375E01FD}"/>
          </ac:spMkLst>
        </pc:spChg>
        <pc:spChg chg="mod ord">
          <ac:chgData name="22BAI10205" userId="S::harshdhankhar2022@vitbhopal.ac.in::bda12c06-c95b-4cac-9be0-a7fca18b6906" providerId="AD" clId="Web-{5E9DB82C-9606-4ED2-9A31-1057C83A65A6}" dt="2023-01-14T18:35:12.833" v="1"/>
          <ac:spMkLst>
            <pc:docMk/>
            <pc:sldMk cId="3640207030" sldId="695"/>
            <ac:spMk id="3" creationId="{C17C56CA-5232-4107-BB97-2B2984F2D1A7}"/>
          </ac:spMkLst>
        </pc:spChg>
        <pc:spChg chg="mod ord">
          <ac:chgData name="22BAI10205" userId="S::harshdhankhar2022@vitbhopal.ac.in::bda12c06-c95b-4cac-9be0-a7fca18b6906" providerId="AD" clId="Web-{5E9DB82C-9606-4ED2-9A31-1057C83A65A6}" dt="2023-01-14T18:35:12.833" v="1"/>
          <ac:spMkLst>
            <pc:docMk/>
            <pc:sldMk cId="3640207030" sldId="695"/>
            <ac:spMk id="5" creationId="{7283B740-C910-42E8-B35F-39BE31AA771C}"/>
          </ac:spMkLst>
        </pc:spChg>
      </pc:sldChg>
      <pc:sldChg chg="modSp mod modClrScheme chgLayout">
        <pc:chgData name="22BAI10205" userId="S::harshdhankhar2022@vitbhopal.ac.in::bda12c06-c95b-4cac-9be0-a7fca18b6906" providerId="AD" clId="Web-{5E9DB82C-9606-4ED2-9A31-1057C83A65A6}" dt="2023-01-14T18:35:12.833" v="1"/>
        <pc:sldMkLst>
          <pc:docMk/>
          <pc:sldMk cId="776005178" sldId="696"/>
        </pc:sldMkLst>
        <pc:spChg chg="mod ord">
          <ac:chgData name="22BAI10205" userId="S::harshdhankhar2022@vitbhopal.ac.in::bda12c06-c95b-4cac-9be0-a7fca18b6906" providerId="AD" clId="Web-{5E9DB82C-9606-4ED2-9A31-1057C83A65A6}" dt="2023-01-14T18:35:12.833" v="1"/>
          <ac:spMkLst>
            <pc:docMk/>
            <pc:sldMk cId="776005178" sldId="696"/>
            <ac:spMk id="3" creationId="{EBEC0341-B251-4DB2-90DA-C8090D3FD590}"/>
          </ac:spMkLst>
        </pc:spChg>
        <pc:spChg chg="mod ord">
          <ac:chgData name="22BAI10205" userId="S::harshdhankhar2022@vitbhopal.ac.in::bda12c06-c95b-4cac-9be0-a7fca18b6906" providerId="AD" clId="Web-{5E9DB82C-9606-4ED2-9A31-1057C83A65A6}" dt="2023-01-14T18:35:12.833" v="1"/>
          <ac:spMkLst>
            <pc:docMk/>
            <pc:sldMk cId="776005178" sldId="696"/>
            <ac:spMk id="5" creationId="{CBEA841A-DCF8-4A40-95FC-79FB75FE86EB}"/>
          </ac:spMkLst>
        </pc:spChg>
      </pc:sldChg>
      <pc:sldChg chg="modSp mod modClrScheme chgLayout">
        <pc:chgData name="22BAI10205" userId="S::harshdhankhar2022@vitbhopal.ac.in::bda12c06-c95b-4cac-9be0-a7fca18b6906" providerId="AD" clId="Web-{5E9DB82C-9606-4ED2-9A31-1057C83A65A6}" dt="2023-01-14T18:35:12.833" v="1"/>
        <pc:sldMkLst>
          <pc:docMk/>
          <pc:sldMk cId="497985419" sldId="697"/>
        </pc:sldMkLst>
        <pc:spChg chg="mod ord">
          <ac:chgData name="22BAI10205" userId="S::harshdhankhar2022@vitbhopal.ac.in::bda12c06-c95b-4cac-9be0-a7fca18b6906" providerId="AD" clId="Web-{5E9DB82C-9606-4ED2-9A31-1057C83A65A6}" dt="2023-01-14T18:35:12.833" v="1"/>
          <ac:spMkLst>
            <pc:docMk/>
            <pc:sldMk cId="497985419" sldId="697"/>
            <ac:spMk id="2" creationId="{8D4196C4-1116-480A-8282-BE462B60106B}"/>
          </ac:spMkLst>
        </pc:spChg>
        <pc:spChg chg="mod ord">
          <ac:chgData name="22BAI10205" userId="S::harshdhankhar2022@vitbhopal.ac.in::bda12c06-c95b-4cac-9be0-a7fca18b6906" providerId="AD" clId="Web-{5E9DB82C-9606-4ED2-9A31-1057C83A65A6}" dt="2023-01-14T18:35:12.833" v="1"/>
          <ac:spMkLst>
            <pc:docMk/>
            <pc:sldMk cId="497985419" sldId="697"/>
            <ac:spMk id="3" creationId="{589FC2F4-947F-4D2D-979B-6C098B7AEC00}"/>
          </ac:spMkLst>
        </pc:spChg>
        <pc:spChg chg="mod ord">
          <ac:chgData name="22BAI10205" userId="S::harshdhankhar2022@vitbhopal.ac.in::bda12c06-c95b-4cac-9be0-a7fca18b6906" providerId="AD" clId="Web-{5E9DB82C-9606-4ED2-9A31-1057C83A65A6}" dt="2023-01-14T18:35:12.833" v="1"/>
          <ac:spMkLst>
            <pc:docMk/>
            <pc:sldMk cId="497985419" sldId="697"/>
            <ac:spMk id="5" creationId="{1F854DB2-23A0-427B-BF24-02C413C0CED1}"/>
          </ac:spMkLst>
        </pc:spChg>
      </pc:sldChg>
      <pc:sldChg chg="modSp mod modClrScheme chgLayout">
        <pc:chgData name="22BAI10205" userId="S::harshdhankhar2022@vitbhopal.ac.in::bda12c06-c95b-4cac-9be0-a7fca18b6906" providerId="AD" clId="Web-{5E9DB82C-9606-4ED2-9A31-1057C83A65A6}" dt="2023-01-14T18:35:12.833" v="1"/>
        <pc:sldMkLst>
          <pc:docMk/>
          <pc:sldMk cId="2108620006" sldId="698"/>
        </pc:sldMkLst>
        <pc:spChg chg="mod ord">
          <ac:chgData name="22BAI10205" userId="S::harshdhankhar2022@vitbhopal.ac.in::bda12c06-c95b-4cac-9be0-a7fca18b6906" providerId="AD" clId="Web-{5E9DB82C-9606-4ED2-9A31-1057C83A65A6}" dt="2023-01-14T18:35:12.833" v="1"/>
          <ac:spMkLst>
            <pc:docMk/>
            <pc:sldMk cId="2108620006" sldId="698"/>
            <ac:spMk id="3" creationId="{294C9CB5-F2ED-4617-8EEE-4D7C833EFE8F}"/>
          </ac:spMkLst>
        </pc:spChg>
        <pc:spChg chg="mod ord">
          <ac:chgData name="22BAI10205" userId="S::harshdhankhar2022@vitbhopal.ac.in::bda12c06-c95b-4cac-9be0-a7fca18b6906" providerId="AD" clId="Web-{5E9DB82C-9606-4ED2-9A31-1057C83A65A6}" dt="2023-01-14T18:35:12.833" v="1"/>
          <ac:spMkLst>
            <pc:docMk/>
            <pc:sldMk cId="2108620006" sldId="698"/>
            <ac:spMk id="5" creationId="{745ADA3E-218B-46DB-A851-DD4BC3DB0ECB}"/>
          </ac:spMkLst>
        </pc:spChg>
      </pc:sldChg>
      <pc:sldChg chg="modSp mod modClrScheme chgLayout">
        <pc:chgData name="22BAI10205" userId="S::harshdhankhar2022@vitbhopal.ac.in::bda12c06-c95b-4cac-9be0-a7fca18b6906" providerId="AD" clId="Web-{5E9DB82C-9606-4ED2-9A31-1057C83A65A6}" dt="2023-01-14T18:35:12.833" v="1"/>
        <pc:sldMkLst>
          <pc:docMk/>
          <pc:sldMk cId="2123270161" sldId="699"/>
        </pc:sldMkLst>
        <pc:spChg chg="mod ord">
          <ac:chgData name="22BAI10205" userId="S::harshdhankhar2022@vitbhopal.ac.in::bda12c06-c95b-4cac-9be0-a7fca18b6906" providerId="AD" clId="Web-{5E9DB82C-9606-4ED2-9A31-1057C83A65A6}" dt="2023-01-14T18:35:12.833" v="1"/>
          <ac:spMkLst>
            <pc:docMk/>
            <pc:sldMk cId="2123270161" sldId="699"/>
            <ac:spMk id="3" creationId="{21EB06AE-A4D4-4A6A-AA65-E0B864644783}"/>
          </ac:spMkLst>
        </pc:spChg>
        <pc:spChg chg="mod ord">
          <ac:chgData name="22BAI10205" userId="S::harshdhankhar2022@vitbhopal.ac.in::bda12c06-c95b-4cac-9be0-a7fca18b6906" providerId="AD" clId="Web-{5E9DB82C-9606-4ED2-9A31-1057C83A65A6}" dt="2023-01-14T18:35:12.833" v="1"/>
          <ac:spMkLst>
            <pc:docMk/>
            <pc:sldMk cId="2123270161" sldId="699"/>
            <ac:spMk id="5" creationId="{55F62D20-2B59-4C0B-B57B-DBCA5484E59C}"/>
          </ac:spMkLst>
        </pc:spChg>
      </pc:sldChg>
      <pc:sldChg chg="modSp mod modClrScheme chgLayout">
        <pc:chgData name="22BAI10205" userId="S::harshdhankhar2022@vitbhopal.ac.in::bda12c06-c95b-4cac-9be0-a7fca18b6906" providerId="AD" clId="Web-{5E9DB82C-9606-4ED2-9A31-1057C83A65A6}" dt="2023-01-14T18:35:12.833" v="1"/>
        <pc:sldMkLst>
          <pc:docMk/>
          <pc:sldMk cId="2724439333" sldId="700"/>
        </pc:sldMkLst>
        <pc:spChg chg="mod ord">
          <ac:chgData name="22BAI10205" userId="S::harshdhankhar2022@vitbhopal.ac.in::bda12c06-c95b-4cac-9be0-a7fca18b6906" providerId="AD" clId="Web-{5E9DB82C-9606-4ED2-9A31-1057C83A65A6}" dt="2023-01-14T18:35:12.833" v="1"/>
          <ac:spMkLst>
            <pc:docMk/>
            <pc:sldMk cId="2724439333" sldId="700"/>
            <ac:spMk id="2" creationId="{652010C1-67BF-4D49-A05D-10A0FFF15A04}"/>
          </ac:spMkLst>
        </pc:spChg>
        <pc:spChg chg="mod ord">
          <ac:chgData name="22BAI10205" userId="S::harshdhankhar2022@vitbhopal.ac.in::bda12c06-c95b-4cac-9be0-a7fca18b6906" providerId="AD" clId="Web-{5E9DB82C-9606-4ED2-9A31-1057C83A65A6}" dt="2023-01-14T18:35:12.833" v="1"/>
          <ac:spMkLst>
            <pc:docMk/>
            <pc:sldMk cId="2724439333" sldId="700"/>
            <ac:spMk id="3" creationId="{278B13F0-AC42-4A45-AB3B-C1E5CD37C566}"/>
          </ac:spMkLst>
        </pc:spChg>
        <pc:spChg chg="mod ord">
          <ac:chgData name="22BAI10205" userId="S::harshdhankhar2022@vitbhopal.ac.in::bda12c06-c95b-4cac-9be0-a7fca18b6906" providerId="AD" clId="Web-{5E9DB82C-9606-4ED2-9A31-1057C83A65A6}" dt="2023-01-14T18:35:12.833" v="1"/>
          <ac:spMkLst>
            <pc:docMk/>
            <pc:sldMk cId="2724439333" sldId="700"/>
            <ac:spMk id="5" creationId="{B9221502-AF75-4502-BCF5-897054038526}"/>
          </ac:spMkLst>
        </pc:spChg>
      </pc:sldChg>
      <pc:sldChg chg="modSp mod modClrScheme chgLayout">
        <pc:chgData name="22BAI10205" userId="S::harshdhankhar2022@vitbhopal.ac.in::bda12c06-c95b-4cac-9be0-a7fca18b6906" providerId="AD" clId="Web-{5E9DB82C-9606-4ED2-9A31-1057C83A65A6}" dt="2023-01-14T18:35:12.833" v="1"/>
        <pc:sldMkLst>
          <pc:docMk/>
          <pc:sldMk cId="2403104496" sldId="701"/>
        </pc:sldMkLst>
        <pc:spChg chg="mod ord">
          <ac:chgData name="22BAI10205" userId="S::harshdhankhar2022@vitbhopal.ac.in::bda12c06-c95b-4cac-9be0-a7fca18b6906" providerId="AD" clId="Web-{5E9DB82C-9606-4ED2-9A31-1057C83A65A6}" dt="2023-01-14T18:35:12.833" v="1"/>
          <ac:spMkLst>
            <pc:docMk/>
            <pc:sldMk cId="2403104496" sldId="701"/>
            <ac:spMk id="3" creationId="{0478B470-C4B1-476E-B2B6-6BE69C2630A5}"/>
          </ac:spMkLst>
        </pc:spChg>
        <pc:spChg chg="mod ord">
          <ac:chgData name="22BAI10205" userId="S::harshdhankhar2022@vitbhopal.ac.in::bda12c06-c95b-4cac-9be0-a7fca18b6906" providerId="AD" clId="Web-{5E9DB82C-9606-4ED2-9A31-1057C83A65A6}" dt="2023-01-14T18:35:12.833" v="1"/>
          <ac:spMkLst>
            <pc:docMk/>
            <pc:sldMk cId="2403104496" sldId="701"/>
            <ac:spMk id="5" creationId="{79494745-768C-4C11-9B73-70C207041957}"/>
          </ac:spMkLst>
        </pc:spChg>
      </pc:sldChg>
      <pc:sldChg chg="modSp mod modClrScheme chgLayout">
        <pc:chgData name="22BAI10205" userId="S::harshdhankhar2022@vitbhopal.ac.in::bda12c06-c95b-4cac-9be0-a7fca18b6906" providerId="AD" clId="Web-{5E9DB82C-9606-4ED2-9A31-1057C83A65A6}" dt="2023-01-14T18:35:12.833" v="1"/>
        <pc:sldMkLst>
          <pc:docMk/>
          <pc:sldMk cId="1194498843" sldId="702"/>
        </pc:sldMkLst>
        <pc:spChg chg="mod ord">
          <ac:chgData name="22BAI10205" userId="S::harshdhankhar2022@vitbhopal.ac.in::bda12c06-c95b-4cac-9be0-a7fca18b6906" providerId="AD" clId="Web-{5E9DB82C-9606-4ED2-9A31-1057C83A65A6}" dt="2023-01-14T18:35:12.833" v="1"/>
          <ac:spMkLst>
            <pc:docMk/>
            <pc:sldMk cId="1194498843" sldId="702"/>
            <ac:spMk id="3" creationId="{E3D80EB5-50D0-40E6-ACEE-730577763151}"/>
          </ac:spMkLst>
        </pc:spChg>
        <pc:spChg chg="mod ord">
          <ac:chgData name="22BAI10205" userId="S::harshdhankhar2022@vitbhopal.ac.in::bda12c06-c95b-4cac-9be0-a7fca18b6906" providerId="AD" clId="Web-{5E9DB82C-9606-4ED2-9A31-1057C83A65A6}" dt="2023-01-14T18:35:12.833" v="1"/>
          <ac:spMkLst>
            <pc:docMk/>
            <pc:sldMk cId="1194498843" sldId="702"/>
            <ac:spMk id="5" creationId="{FCFBC824-0324-4E19-BA02-FE6FDFE5FA68}"/>
          </ac:spMkLst>
        </pc:spChg>
      </pc:sldChg>
      <pc:sldChg chg="modSp mod modClrScheme chgLayout">
        <pc:chgData name="22BAI10205" userId="S::harshdhankhar2022@vitbhopal.ac.in::bda12c06-c95b-4cac-9be0-a7fca18b6906" providerId="AD" clId="Web-{5E9DB82C-9606-4ED2-9A31-1057C83A65A6}" dt="2023-01-14T18:35:12.833" v="1"/>
        <pc:sldMkLst>
          <pc:docMk/>
          <pc:sldMk cId="322451069" sldId="703"/>
        </pc:sldMkLst>
        <pc:spChg chg="mod ord">
          <ac:chgData name="22BAI10205" userId="S::harshdhankhar2022@vitbhopal.ac.in::bda12c06-c95b-4cac-9be0-a7fca18b6906" providerId="AD" clId="Web-{5E9DB82C-9606-4ED2-9A31-1057C83A65A6}" dt="2023-01-14T18:35:12.833" v="1"/>
          <ac:spMkLst>
            <pc:docMk/>
            <pc:sldMk cId="322451069" sldId="703"/>
            <ac:spMk id="3" creationId="{98C76A9C-59F0-4374-8533-DD018D4A58CB}"/>
          </ac:spMkLst>
        </pc:spChg>
        <pc:spChg chg="mod ord">
          <ac:chgData name="22BAI10205" userId="S::harshdhankhar2022@vitbhopal.ac.in::bda12c06-c95b-4cac-9be0-a7fca18b6906" providerId="AD" clId="Web-{5E9DB82C-9606-4ED2-9A31-1057C83A65A6}" dt="2023-01-14T18:35:12.833" v="1"/>
          <ac:spMkLst>
            <pc:docMk/>
            <pc:sldMk cId="322451069" sldId="703"/>
            <ac:spMk id="5" creationId="{903E678E-6C29-40D4-9F45-561D80629286}"/>
          </ac:spMkLst>
        </pc:spChg>
      </pc:sldChg>
      <pc:sldChg chg="modSp mod modClrScheme chgLayout">
        <pc:chgData name="22BAI10205" userId="S::harshdhankhar2022@vitbhopal.ac.in::bda12c06-c95b-4cac-9be0-a7fca18b6906" providerId="AD" clId="Web-{5E9DB82C-9606-4ED2-9A31-1057C83A65A6}" dt="2023-01-14T18:35:12.833" v="1"/>
        <pc:sldMkLst>
          <pc:docMk/>
          <pc:sldMk cId="166940096" sldId="704"/>
        </pc:sldMkLst>
        <pc:spChg chg="mod ord">
          <ac:chgData name="22BAI10205" userId="S::harshdhankhar2022@vitbhopal.ac.in::bda12c06-c95b-4cac-9be0-a7fca18b6906" providerId="AD" clId="Web-{5E9DB82C-9606-4ED2-9A31-1057C83A65A6}" dt="2023-01-14T18:35:12.833" v="1"/>
          <ac:spMkLst>
            <pc:docMk/>
            <pc:sldMk cId="166940096" sldId="704"/>
            <ac:spMk id="3" creationId="{159C7CAF-8825-4E23-A925-6872E8F220E7}"/>
          </ac:spMkLst>
        </pc:spChg>
        <pc:spChg chg="mod ord">
          <ac:chgData name="22BAI10205" userId="S::harshdhankhar2022@vitbhopal.ac.in::bda12c06-c95b-4cac-9be0-a7fca18b6906" providerId="AD" clId="Web-{5E9DB82C-9606-4ED2-9A31-1057C83A65A6}" dt="2023-01-14T18:35:12.833" v="1"/>
          <ac:spMkLst>
            <pc:docMk/>
            <pc:sldMk cId="166940096" sldId="704"/>
            <ac:spMk id="5" creationId="{A5BE6C2F-F05C-4A22-944F-0C35EB34798B}"/>
          </ac:spMkLst>
        </pc:spChg>
      </pc:sldChg>
      <pc:sldChg chg="modSp mod modClrScheme chgLayout">
        <pc:chgData name="22BAI10205" userId="S::harshdhankhar2022@vitbhopal.ac.in::bda12c06-c95b-4cac-9be0-a7fca18b6906" providerId="AD" clId="Web-{5E9DB82C-9606-4ED2-9A31-1057C83A65A6}" dt="2023-01-14T18:35:12.833" v="1"/>
        <pc:sldMkLst>
          <pc:docMk/>
          <pc:sldMk cId="906412164" sldId="705"/>
        </pc:sldMkLst>
        <pc:spChg chg="mod ord">
          <ac:chgData name="22BAI10205" userId="S::harshdhankhar2022@vitbhopal.ac.in::bda12c06-c95b-4cac-9be0-a7fca18b6906" providerId="AD" clId="Web-{5E9DB82C-9606-4ED2-9A31-1057C83A65A6}" dt="2023-01-14T18:35:12.833" v="1"/>
          <ac:spMkLst>
            <pc:docMk/>
            <pc:sldMk cId="906412164" sldId="705"/>
            <ac:spMk id="3" creationId="{42919913-FCC6-482D-89A1-E0303B6E2771}"/>
          </ac:spMkLst>
        </pc:spChg>
        <pc:spChg chg="mod ord">
          <ac:chgData name="22BAI10205" userId="S::harshdhankhar2022@vitbhopal.ac.in::bda12c06-c95b-4cac-9be0-a7fca18b6906" providerId="AD" clId="Web-{5E9DB82C-9606-4ED2-9A31-1057C83A65A6}" dt="2023-01-14T18:35:12.833" v="1"/>
          <ac:spMkLst>
            <pc:docMk/>
            <pc:sldMk cId="906412164" sldId="705"/>
            <ac:spMk id="5" creationId="{B95BDD59-6F9C-4E03-A2B3-BC45078A0042}"/>
          </ac:spMkLst>
        </pc:spChg>
      </pc:sldChg>
      <pc:sldChg chg="modSp mod modClrScheme chgLayout">
        <pc:chgData name="22BAI10205" userId="S::harshdhankhar2022@vitbhopal.ac.in::bda12c06-c95b-4cac-9be0-a7fca18b6906" providerId="AD" clId="Web-{5E9DB82C-9606-4ED2-9A31-1057C83A65A6}" dt="2023-01-14T18:35:12.833" v="1"/>
        <pc:sldMkLst>
          <pc:docMk/>
          <pc:sldMk cId="738090259" sldId="706"/>
        </pc:sldMkLst>
        <pc:spChg chg="mod ord">
          <ac:chgData name="22BAI10205" userId="S::harshdhankhar2022@vitbhopal.ac.in::bda12c06-c95b-4cac-9be0-a7fca18b6906" providerId="AD" clId="Web-{5E9DB82C-9606-4ED2-9A31-1057C83A65A6}" dt="2023-01-14T18:35:12.833" v="1"/>
          <ac:spMkLst>
            <pc:docMk/>
            <pc:sldMk cId="738090259" sldId="706"/>
            <ac:spMk id="2" creationId="{F8E6ACF5-5146-4464-B12C-9713B8D79763}"/>
          </ac:spMkLst>
        </pc:spChg>
        <pc:spChg chg="mod ord">
          <ac:chgData name="22BAI10205" userId="S::harshdhankhar2022@vitbhopal.ac.in::bda12c06-c95b-4cac-9be0-a7fca18b6906" providerId="AD" clId="Web-{5E9DB82C-9606-4ED2-9A31-1057C83A65A6}" dt="2023-01-14T18:35:12.833" v="1"/>
          <ac:spMkLst>
            <pc:docMk/>
            <pc:sldMk cId="738090259" sldId="706"/>
            <ac:spMk id="3" creationId="{E66388C4-15AC-4681-942F-12BA2BF74692}"/>
          </ac:spMkLst>
        </pc:spChg>
        <pc:spChg chg="mod ord">
          <ac:chgData name="22BAI10205" userId="S::harshdhankhar2022@vitbhopal.ac.in::bda12c06-c95b-4cac-9be0-a7fca18b6906" providerId="AD" clId="Web-{5E9DB82C-9606-4ED2-9A31-1057C83A65A6}" dt="2023-01-14T18:35:12.833" v="1"/>
          <ac:spMkLst>
            <pc:docMk/>
            <pc:sldMk cId="738090259" sldId="706"/>
            <ac:spMk id="5" creationId="{E67B115B-079D-4750-8AF1-79420D12BBBC}"/>
          </ac:spMkLst>
        </pc:spChg>
      </pc:sldChg>
      <pc:sldChg chg="modSp mod modClrScheme chgLayout">
        <pc:chgData name="22BAI10205" userId="S::harshdhankhar2022@vitbhopal.ac.in::bda12c06-c95b-4cac-9be0-a7fca18b6906" providerId="AD" clId="Web-{5E9DB82C-9606-4ED2-9A31-1057C83A65A6}" dt="2023-01-14T18:35:12.833" v="1"/>
        <pc:sldMkLst>
          <pc:docMk/>
          <pc:sldMk cId="3206847505" sldId="716"/>
        </pc:sldMkLst>
        <pc:spChg chg="mod ord">
          <ac:chgData name="22BAI10205" userId="S::harshdhankhar2022@vitbhopal.ac.in::bda12c06-c95b-4cac-9be0-a7fca18b6906" providerId="AD" clId="Web-{5E9DB82C-9606-4ED2-9A31-1057C83A65A6}" dt="2023-01-14T18:35:12.833" v="1"/>
          <ac:spMkLst>
            <pc:docMk/>
            <pc:sldMk cId="3206847505" sldId="716"/>
            <ac:spMk id="2" creationId="{3E50E401-74C9-4A1A-A635-B3EF006FA1DA}"/>
          </ac:spMkLst>
        </pc:spChg>
        <pc:spChg chg="mod ord">
          <ac:chgData name="22BAI10205" userId="S::harshdhankhar2022@vitbhopal.ac.in::bda12c06-c95b-4cac-9be0-a7fca18b6906" providerId="AD" clId="Web-{5E9DB82C-9606-4ED2-9A31-1057C83A65A6}" dt="2023-01-14T18:35:12.833" v="1"/>
          <ac:spMkLst>
            <pc:docMk/>
            <pc:sldMk cId="3206847505" sldId="716"/>
            <ac:spMk id="3" creationId="{FB45C0FA-787A-41C5-A3F6-0FF5818D5D83}"/>
          </ac:spMkLst>
        </pc:spChg>
        <pc:spChg chg="mod ord">
          <ac:chgData name="22BAI10205" userId="S::harshdhankhar2022@vitbhopal.ac.in::bda12c06-c95b-4cac-9be0-a7fca18b6906" providerId="AD" clId="Web-{5E9DB82C-9606-4ED2-9A31-1057C83A65A6}" dt="2023-01-14T18:35:12.833" v="1"/>
          <ac:spMkLst>
            <pc:docMk/>
            <pc:sldMk cId="3206847505" sldId="716"/>
            <ac:spMk id="5" creationId="{A6592566-67F5-49FC-B0E8-A123F72C0383}"/>
          </ac:spMkLst>
        </pc:spChg>
      </pc:sldChg>
      <pc:sldChg chg="modSp mod modClrScheme chgLayout">
        <pc:chgData name="22BAI10205" userId="S::harshdhankhar2022@vitbhopal.ac.in::bda12c06-c95b-4cac-9be0-a7fca18b6906" providerId="AD" clId="Web-{5E9DB82C-9606-4ED2-9A31-1057C83A65A6}" dt="2023-01-14T18:35:12.833" v="1"/>
        <pc:sldMkLst>
          <pc:docMk/>
          <pc:sldMk cId="803527238" sldId="717"/>
        </pc:sldMkLst>
        <pc:spChg chg="mod ord">
          <ac:chgData name="22BAI10205" userId="S::harshdhankhar2022@vitbhopal.ac.in::bda12c06-c95b-4cac-9be0-a7fca18b6906" providerId="AD" clId="Web-{5E9DB82C-9606-4ED2-9A31-1057C83A65A6}" dt="2023-01-14T18:35:12.833" v="1"/>
          <ac:spMkLst>
            <pc:docMk/>
            <pc:sldMk cId="803527238" sldId="717"/>
            <ac:spMk id="3" creationId="{7D70E1A6-A58C-4575-A8C0-9CB23D8790D4}"/>
          </ac:spMkLst>
        </pc:spChg>
        <pc:spChg chg="mod ord">
          <ac:chgData name="22BAI10205" userId="S::harshdhankhar2022@vitbhopal.ac.in::bda12c06-c95b-4cac-9be0-a7fca18b6906" providerId="AD" clId="Web-{5E9DB82C-9606-4ED2-9A31-1057C83A65A6}" dt="2023-01-14T18:35:12.833" v="1"/>
          <ac:spMkLst>
            <pc:docMk/>
            <pc:sldMk cId="803527238" sldId="717"/>
            <ac:spMk id="5" creationId="{0C0A39BA-B18D-48D8-B3BA-3E2529C32332}"/>
          </ac:spMkLst>
        </pc:spChg>
      </pc:sldChg>
      <pc:sldChg chg="modSp mod modClrScheme chgLayout">
        <pc:chgData name="22BAI10205" userId="S::harshdhankhar2022@vitbhopal.ac.in::bda12c06-c95b-4cac-9be0-a7fca18b6906" providerId="AD" clId="Web-{5E9DB82C-9606-4ED2-9A31-1057C83A65A6}" dt="2023-01-14T18:35:12.833" v="1"/>
        <pc:sldMkLst>
          <pc:docMk/>
          <pc:sldMk cId="4017160449" sldId="718"/>
        </pc:sldMkLst>
        <pc:spChg chg="mod ord">
          <ac:chgData name="22BAI10205" userId="S::harshdhankhar2022@vitbhopal.ac.in::bda12c06-c95b-4cac-9be0-a7fca18b6906" providerId="AD" clId="Web-{5E9DB82C-9606-4ED2-9A31-1057C83A65A6}" dt="2023-01-14T18:35:12.833" v="1"/>
          <ac:spMkLst>
            <pc:docMk/>
            <pc:sldMk cId="4017160449" sldId="718"/>
            <ac:spMk id="3" creationId="{032702B6-D437-4DBE-8289-B125BEF79BF0}"/>
          </ac:spMkLst>
        </pc:spChg>
        <pc:spChg chg="mod ord">
          <ac:chgData name="22BAI10205" userId="S::harshdhankhar2022@vitbhopal.ac.in::bda12c06-c95b-4cac-9be0-a7fca18b6906" providerId="AD" clId="Web-{5E9DB82C-9606-4ED2-9A31-1057C83A65A6}" dt="2023-01-14T18:35:12.833" v="1"/>
          <ac:spMkLst>
            <pc:docMk/>
            <pc:sldMk cId="4017160449" sldId="718"/>
            <ac:spMk id="5" creationId="{3339FB45-8522-4778-945D-958D020FAA20}"/>
          </ac:spMkLst>
        </pc:spChg>
      </pc:sldChg>
      <pc:sldChg chg="modSp mod modClrScheme chgLayout">
        <pc:chgData name="22BAI10205" userId="S::harshdhankhar2022@vitbhopal.ac.in::bda12c06-c95b-4cac-9be0-a7fca18b6906" providerId="AD" clId="Web-{5E9DB82C-9606-4ED2-9A31-1057C83A65A6}" dt="2023-01-14T18:35:12.833" v="1"/>
        <pc:sldMkLst>
          <pc:docMk/>
          <pc:sldMk cId="3294811587" sldId="719"/>
        </pc:sldMkLst>
        <pc:spChg chg="mod ord">
          <ac:chgData name="22BAI10205" userId="S::harshdhankhar2022@vitbhopal.ac.in::bda12c06-c95b-4cac-9be0-a7fca18b6906" providerId="AD" clId="Web-{5E9DB82C-9606-4ED2-9A31-1057C83A65A6}" dt="2023-01-14T18:35:12.833" v="1"/>
          <ac:spMkLst>
            <pc:docMk/>
            <pc:sldMk cId="3294811587" sldId="719"/>
            <ac:spMk id="3" creationId="{EF1CA46E-675B-415C-865E-FBDF20116BF1}"/>
          </ac:spMkLst>
        </pc:spChg>
        <pc:spChg chg="mod ord">
          <ac:chgData name="22BAI10205" userId="S::harshdhankhar2022@vitbhopal.ac.in::bda12c06-c95b-4cac-9be0-a7fca18b6906" providerId="AD" clId="Web-{5E9DB82C-9606-4ED2-9A31-1057C83A65A6}" dt="2023-01-14T18:35:12.833" v="1"/>
          <ac:spMkLst>
            <pc:docMk/>
            <pc:sldMk cId="3294811587" sldId="719"/>
            <ac:spMk id="5" creationId="{1419790F-ABE9-4937-9A17-C4A6F835DB6D}"/>
          </ac:spMkLst>
        </pc:spChg>
      </pc:sldChg>
      <pc:sldChg chg="modSp mod modClrScheme chgLayout">
        <pc:chgData name="22BAI10205" userId="S::harshdhankhar2022@vitbhopal.ac.in::bda12c06-c95b-4cac-9be0-a7fca18b6906" providerId="AD" clId="Web-{5E9DB82C-9606-4ED2-9A31-1057C83A65A6}" dt="2023-01-14T18:35:12.833" v="1"/>
        <pc:sldMkLst>
          <pc:docMk/>
          <pc:sldMk cId="2286182301" sldId="720"/>
        </pc:sldMkLst>
        <pc:spChg chg="mod ord">
          <ac:chgData name="22BAI10205" userId="S::harshdhankhar2022@vitbhopal.ac.in::bda12c06-c95b-4cac-9be0-a7fca18b6906" providerId="AD" clId="Web-{5E9DB82C-9606-4ED2-9A31-1057C83A65A6}" dt="2023-01-14T18:35:12.833" v="1"/>
          <ac:spMkLst>
            <pc:docMk/>
            <pc:sldMk cId="2286182301" sldId="720"/>
            <ac:spMk id="3" creationId="{5725653C-4ECF-4D79-94E6-A067C1D0BA77}"/>
          </ac:spMkLst>
        </pc:spChg>
        <pc:spChg chg="mod ord">
          <ac:chgData name="22BAI10205" userId="S::harshdhankhar2022@vitbhopal.ac.in::bda12c06-c95b-4cac-9be0-a7fca18b6906" providerId="AD" clId="Web-{5E9DB82C-9606-4ED2-9A31-1057C83A65A6}" dt="2023-01-14T18:35:12.833" v="1"/>
          <ac:spMkLst>
            <pc:docMk/>
            <pc:sldMk cId="2286182301" sldId="720"/>
            <ac:spMk id="5" creationId="{E6ADF08F-0CEF-43E5-985E-9B37DC14ED39}"/>
          </ac:spMkLst>
        </pc:spChg>
      </pc:sldChg>
      <pc:sldChg chg="modSp mod modClrScheme chgLayout">
        <pc:chgData name="22BAI10205" userId="S::harshdhankhar2022@vitbhopal.ac.in::bda12c06-c95b-4cac-9be0-a7fca18b6906" providerId="AD" clId="Web-{5E9DB82C-9606-4ED2-9A31-1057C83A65A6}" dt="2023-01-14T18:35:12.833" v="1"/>
        <pc:sldMkLst>
          <pc:docMk/>
          <pc:sldMk cId="3110576609" sldId="721"/>
        </pc:sldMkLst>
        <pc:spChg chg="mod ord">
          <ac:chgData name="22BAI10205" userId="S::harshdhankhar2022@vitbhopal.ac.in::bda12c06-c95b-4cac-9be0-a7fca18b6906" providerId="AD" clId="Web-{5E9DB82C-9606-4ED2-9A31-1057C83A65A6}" dt="2023-01-14T18:35:12.833" v="1"/>
          <ac:spMkLst>
            <pc:docMk/>
            <pc:sldMk cId="3110576609" sldId="721"/>
            <ac:spMk id="3" creationId="{6EC712B7-7EB0-46E6-A379-0DF028B304B3}"/>
          </ac:spMkLst>
        </pc:spChg>
        <pc:spChg chg="mod ord">
          <ac:chgData name="22BAI10205" userId="S::harshdhankhar2022@vitbhopal.ac.in::bda12c06-c95b-4cac-9be0-a7fca18b6906" providerId="AD" clId="Web-{5E9DB82C-9606-4ED2-9A31-1057C83A65A6}" dt="2023-01-14T18:35:12.833" v="1"/>
          <ac:spMkLst>
            <pc:docMk/>
            <pc:sldMk cId="3110576609" sldId="721"/>
            <ac:spMk id="5" creationId="{F5D6A086-5338-4FD8-9201-F3B7F5C37C39}"/>
          </ac:spMkLst>
        </pc:spChg>
      </pc:sldChg>
      <pc:sldChg chg="modSp mod modClrScheme chgLayout">
        <pc:chgData name="22BAI10205" userId="S::harshdhankhar2022@vitbhopal.ac.in::bda12c06-c95b-4cac-9be0-a7fca18b6906" providerId="AD" clId="Web-{5E9DB82C-9606-4ED2-9A31-1057C83A65A6}" dt="2023-01-14T18:35:12.833" v="1"/>
        <pc:sldMkLst>
          <pc:docMk/>
          <pc:sldMk cId="3463633669" sldId="722"/>
        </pc:sldMkLst>
        <pc:spChg chg="mod ord">
          <ac:chgData name="22BAI10205" userId="S::harshdhankhar2022@vitbhopal.ac.in::bda12c06-c95b-4cac-9be0-a7fca18b6906" providerId="AD" clId="Web-{5E9DB82C-9606-4ED2-9A31-1057C83A65A6}" dt="2023-01-14T18:35:12.833" v="1"/>
          <ac:spMkLst>
            <pc:docMk/>
            <pc:sldMk cId="3463633669" sldId="722"/>
            <ac:spMk id="3" creationId="{7C3BE9AD-D82B-4B4B-A4F1-77FCC1DEA1DE}"/>
          </ac:spMkLst>
        </pc:spChg>
        <pc:spChg chg="mod ord">
          <ac:chgData name="22BAI10205" userId="S::harshdhankhar2022@vitbhopal.ac.in::bda12c06-c95b-4cac-9be0-a7fca18b6906" providerId="AD" clId="Web-{5E9DB82C-9606-4ED2-9A31-1057C83A65A6}" dt="2023-01-14T18:35:12.833" v="1"/>
          <ac:spMkLst>
            <pc:docMk/>
            <pc:sldMk cId="3463633669" sldId="722"/>
            <ac:spMk id="5" creationId="{CD0BD9DB-2399-4977-93B1-EA25F27DD01D}"/>
          </ac:spMkLst>
        </pc:spChg>
      </pc:sldChg>
      <pc:sldChg chg="modSp mod modClrScheme chgLayout">
        <pc:chgData name="22BAI10205" userId="S::harshdhankhar2022@vitbhopal.ac.in::bda12c06-c95b-4cac-9be0-a7fca18b6906" providerId="AD" clId="Web-{5E9DB82C-9606-4ED2-9A31-1057C83A65A6}" dt="2023-01-14T18:35:12.833" v="1"/>
        <pc:sldMkLst>
          <pc:docMk/>
          <pc:sldMk cId="3062091764" sldId="723"/>
        </pc:sldMkLst>
        <pc:spChg chg="mod ord">
          <ac:chgData name="22BAI10205" userId="S::harshdhankhar2022@vitbhopal.ac.in::bda12c06-c95b-4cac-9be0-a7fca18b6906" providerId="AD" clId="Web-{5E9DB82C-9606-4ED2-9A31-1057C83A65A6}" dt="2023-01-14T18:35:12.833" v="1"/>
          <ac:spMkLst>
            <pc:docMk/>
            <pc:sldMk cId="3062091764" sldId="723"/>
            <ac:spMk id="3" creationId="{9264C3E1-7415-4013-BC81-DC225A5E30B2}"/>
          </ac:spMkLst>
        </pc:spChg>
        <pc:spChg chg="mod ord">
          <ac:chgData name="22BAI10205" userId="S::harshdhankhar2022@vitbhopal.ac.in::bda12c06-c95b-4cac-9be0-a7fca18b6906" providerId="AD" clId="Web-{5E9DB82C-9606-4ED2-9A31-1057C83A65A6}" dt="2023-01-14T18:35:12.833" v="1"/>
          <ac:spMkLst>
            <pc:docMk/>
            <pc:sldMk cId="3062091764" sldId="723"/>
            <ac:spMk id="5" creationId="{1FF842B6-9BE5-4D0A-9D1D-8E53E2522994}"/>
          </ac:spMkLst>
        </pc:spChg>
      </pc:sldChg>
      <pc:sldChg chg="modSp mod modClrScheme chgLayout">
        <pc:chgData name="22BAI10205" userId="S::harshdhankhar2022@vitbhopal.ac.in::bda12c06-c95b-4cac-9be0-a7fca18b6906" providerId="AD" clId="Web-{5E9DB82C-9606-4ED2-9A31-1057C83A65A6}" dt="2023-01-14T18:35:12.833" v="1"/>
        <pc:sldMkLst>
          <pc:docMk/>
          <pc:sldMk cId="2353323418" sldId="724"/>
        </pc:sldMkLst>
        <pc:spChg chg="mod ord">
          <ac:chgData name="22BAI10205" userId="S::harshdhankhar2022@vitbhopal.ac.in::bda12c06-c95b-4cac-9be0-a7fca18b6906" providerId="AD" clId="Web-{5E9DB82C-9606-4ED2-9A31-1057C83A65A6}" dt="2023-01-14T18:35:12.833" v="1"/>
          <ac:spMkLst>
            <pc:docMk/>
            <pc:sldMk cId="2353323418" sldId="724"/>
            <ac:spMk id="3" creationId="{DA6B2CA8-BC30-4B03-984A-1F8F9F0B4F6B}"/>
          </ac:spMkLst>
        </pc:spChg>
        <pc:spChg chg="mod ord">
          <ac:chgData name="22BAI10205" userId="S::harshdhankhar2022@vitbhopal.ac.in::bda12c06-c95b-4cac-9be0-a7fca18b6906" providerId="AD" clId="Web-{5E9DB82C-9606-4ED2-9A31-1057C83A65A6}" dt="2023-01-14T18:35:12.833" v="1"/>
          <ac:spMkLst>
            <pc:docMk/>
            <pc:sldMk cId="2353323418" sldId="724"/>
            <ac:spMk id="5" creationId="{B0C15182-C021-44C3-B913-B2625726431C}"/>
          </ac:spMkLst>
        </pc:spChg>
      </pc:sldChg>
      <pc:sldChg chg="modSp mod modClrScheme chgLayout">
        <pc:chgData name="22BAI10205" userId="S::harshdhankhar2022@vitbhopal.ac.in::bda12c06-c95b-4cac-9be0-a7fca18b6906" providerId="AD" clId="Web-{5E9DB82C-9606-4ED2-9A31-1057C83A65A6}" dt="2023-01-14T18:35:12.833" v="1"/>
        <pc:sldMkLst>
          <pc:docMk/>
          <pc:sldMk cId="562877734" sldId="725"/>
        </pc:sldMkLst>
        <pc:spChg chg="mod ord">
          <ac:chgData name="22BAI10205" userId="S::harshdhankhar2022@vitbhopal.ac.in::bda12c06-c95b-4cac-9be0-a7fca18b6906" providerId="AD" clId="Web-{5E9DB82C-9606-4ED2-9A31-1057C83A65A6}" dt="2023-01-14T18:35:12.833" v="1"/>
          <ac:spMkLst>
            <pc:docMk/>
            <pc:sldMk cId="562877734" sldId="725"/>
            <ac:spMk id="2" creationId="{FEBE2281-2B32-F067-E251-1EB5F762E5E1}"/>
          </ac:spMkLst>
        </pc:spChg>
        <pc:spChg chg="mod ord">
          <ac:chgData name="22BAI10205" userId="S::harshdhankhar2022@vitbhopal.ac.in::bda12c06-c95b-4cac-9be0-a7fca18b6906" providerId="AD" clId="Web-{5E9DB82C-9606-4ED2-9A31-1057C83A65A6}" dt="2023-01-14T18:35:12.833" v="1"/>
          <ac:spMkLst>
            <pc:docMk/>
            <pc:sldMk cId="562877734" sldId="725"/>
            <ac:spMk id="5" creationId="{48789BE3-8944-4CAC-9107-55EF4F49E6F2}"/>
          </ac:spMkLst>
        </pc:spChg>
        <pc:picChg chg="mod ord">
          <ac:chgData name="22BAI10205" userId="S::harshdhankhar2022@vitbhopal.ac.in::bda12c06-c95b-4cac-9be0-a7fca18b6906" providerId="AD" clId="Web-{5E9DB82C-9606-4ED2-9A31-1057C83A65A6}" dt="2023-01-14T18:35:12.833" v="1"/>
          <ac:picMkLst>
            <pc:docMk/>
            <pc:sldMk cId="562877734" sldId="725"/>
            <ac:picMk id="7" creationId="{D688A8E9-4619-47CA-BAF2-C16AD04F41B2}"/>
          </ac:picMkLst>
        </pc:picChg>
      </pc:sldChg>
      <pc:sldChg chg="modSp mod modClrScheme chgLayout">
        <pc:chgData name="22BAI10205" userId="S::harshdhankhar2022@vitbhopal.ac.in::bda12c06-c95b-4cac-9be0-a7fca18b6906" providerId="AD" clId="Web-{5E9DB82C-9606-4ED2-9A31-1057C83A65A6}" dt="2023-01-14T18:35:12.833" v="1"/>
        <pc:sldMkLst>
          <pc:docMk/>
          <pc:sldMk cId="218217617" sldId="726"/>
        </pc:sldMkLst>
        <pc:spChg chg="mod ord">
          <ac:chgData name="22BAI10205" userId="S::harshdhankhar2022@vitbhopal.ac.in::bda12c06-c95b-4cac-9be0-a7fca18b6906" providerId="AD" clId="Web-{5E9DB82C-9606-4ED2-9A31-1057C83A65A6}" dt="2023-01-14T18:35:12.833" v="1"/>
          <ac:spMkLst>
            <pc:docMk/>
            <pc:sldMk cId="218217617" sldId="726"/>
            <ac:spMk id="2" creationId="{83C641A4-C7B4-4D5F-B7CF-F3A8BB6EB72A}"/>
          </ac:spMkLst>
        </pc:spChg>
        <pc:spChg chg="mod ord">
          <ac:chgData name="22BAI10205" userId="S::harshdhankhar2022@vitbhopal.ac.in::bda12c06-c95b-4cac-9be0-a7fca18b6906" providerId="AD" clId="Web-{5E9DB82C-9606-4ED2-9A31-1057C83A65A6}" dt="2023-01-14T18:35:12.833" v="1"/>
          <ac:spMkLst>
            <pc:docMk/>
            <pc:sldMk cId="218217617" sldId="726"/>
            <ac:spMk id="5" creationId="{0E5DEDBA-C282-4DC4-BCE7-00D39322F3AA}"/>
          </ac:spMkLst>
        </pc:spChg>
        <pc:picChg chg="mod ord">
          <ac:chgData name="22BAI10205" userId="S::harshdhankhar2022@vitbhopal.ac.in::bda12c06-c95b-4cac-9be0-a7fca18b6906" providerId="AD" clId="Web-{5E9DB82C-9606-4ED2-9A31-1057C83A65A6}" dt="2023-01-14T18:35:12.833" v="1"/>
          <ac:picMkLst>
            <pc:docMk/>
            <pc:sldMk cId="218217617" sldId="726"/>
            <ac:picMk id="12" creationId="{3D095B53-2B54-4110-9AFF-5834F938022E}"/>
          </ac:picMkLst>
        </pc:picChg>
      </pc:sldChg>
      <pc:sldChg chg="modSp mod modClrScheme chgLayout">
        <pc:chgData name="22BAI10205" userId="S::harshdhankhar2022@vitbhopal.ac.in::bda12c06-c95b-4cac-9be0-a7fca18b6906" providerId="AD" clId="Web-{5E9DB82C-9606-4ED2-9A31-1057C83A65A6}" dt="2023-01-14T18:35:12.833" v="1"/>
        <pc:sldMkLst>
          <pc:docMk/>
          <pc:sldMk cId="556841645" sldId="729"/>
        </pc:sldMkLst>
        <pc:spChg chg="mod ord">
          <ac:chgData name="22BAI10205" userId="S::harshdhankhar2022@vitbhopal.ac.in::bda12c06-c95b-4cac-9be0-a7fca18b6906" providerId="AD" clId="Web-{5E9DB82C-9606-4ED2-9A31-1057C83A65A6}" dt="2023-01-14T18:35:12.833" v="1"/>
          <ac:spMkLst>
            <pc:docMk/>
            <pc:sldMk cId="556841645" sldId="729"/>
            <ac:spMk id="3" creationId="{CC1815A8-111B-4348-AED8-68D99164BB28}"/>
          </ac:spMkLst>
        </pc:spChg>
        <pc:spChg chg="mod ord">
          <ac:chgData name="22BAI10205" userId="S::harshdhankhar2022@vitbhopal.ac.in::bda12c06-c95b-4cac-9be0-a7fca18b6906" providerId="AD" clId="Web-{5E9DB82C-9606-4ED2-9A31-1057C83A65A6}" dt="2023-01-14T18:35:12.833" v="1"/>
          <ac:spMkLst>
            <pc:docMk/>
            <pc:sldMk cId="556841645" sldId="729"/>
            <ac:spMk id="5" creationId="{FC1C0F75-C4A8-477F-890C-42F69598DEB5}"/>
          </ac:spMkLst>
        </pc:spChg>
      </pc:sldChg>
      <pc:sldChg chg="modSp mod modClrScheme chgLayout">
        <pc:chgData name="22BAI10205" userId="S::harshdhankhar2022@vitbhopal.ac.in::bda12c06-c95b-4cac-9be0-a7fca18b6906" providerId="AD" clId="Web-{5E9DB82C-9606-4ED2-9A31-1057C83A65A6}" dt="2023-01-14T18:35:12.833" v="1"/>
        <pc:sldMkLst>
          <pc:docMk/>
          <pc:sldMk cId="3999360123" sldId="730"/>
        </pc:sldMkLst>
        <pc:spChg chg="mod ord">
          <ac:chgData name="22BAI10205" userId="S::harshdhankhar2022@vitbhopal.ac.in::bda12c06-c95b-4cac-9be0-a7fca18b6906" providerId="AD" clId="Web-{5E9DB82C-9606-4ED2-9A31-1057C83A65A6}" dt="2023-01-14T18:35:12.833" v="1"/>
          <ac:spMkLst>
            <pc:docMk/>
            <pc:sldMk cId="3999360123" sldId="730"/>
            <ac:spMk id="2" creationId="{991B9BEC-164B-4348-B8BA-7660D230808E}"/>
          </ac:spMkLst>
        </pc:spChg>
        <pc:spChg chg="mod ord">
          <ac:chgData name="22BAI10205" userId="S::harshdhankhar2022@vitbhopal.ac.in::bda12c06-c95b-4cac-9be0-a7fca18b6906" providerId="AD" clId="Web-{5E9DB82C-9606-4ED2-9A31-1057C83A65A6}" dt="2023-01-14T18:35:12.833" v="1"/>
          <ac:spMkLst>
            <pc:docMk/>
            <pc:sldMk cId="3999360123" sldId="730"/>
            <ac:spMk id="3" creationId="{908AD5AA-8C7A-4CF4-A092-43E469C92EDE}"/>
          </ac:spMkLst>
        </pc:spChg>
        <pc:spChg chg="mod ord">
          <ac:chgData name="22BAI10205" userId="S::harshdhankhar2022@vitbhopal.ac.in::bda12c06-c95b-4cac-9be0-a7fca18b6906" providerId="AD" clId="Web-{5E9DB82C-9606-4ED2-9A31-1057C83A65A6}" dt="2023-01-14T18:35:12.833" v="1"/>
          <ac:spMkLst>
            <pc:docMk/>
            <pc:sldMk cId="3999360123" sldId="730"/>
            <ac:spMk id="5" creationId="{DC455260-F6AE-46AD-B1F0-4D097A28FCE9}"/>
          </ac:spMkLst>
        </pc:spChg>
      </pc:sldChg>
      <pc:sldChg chg="modSp mod modClrScheme chgLayout">
        <pc:chgData name="22BAI10205" userId="S::harshdhankhar2022@vitbhopal.ac.in::bda12c06-c95b-4cac-9be0-a7fca18b6906" providerId="AD" clId="Web-{5E9DB82C-9606-4ED2-9A31-1057C83A65A6}" dt="2023-01-14T18:35:12.833" v="1"/>
        <pc:sldMkLst>
          <pc:docMk/>
          <pc:sldMk cId="3457775816" sldId="731"/>
        </pc:sldMkLst>
        <pc:spChg chg="mod ord">
          <ac:chgData name="22BAI10205" userId="S::harshdhankhar2022@vitbhopal.ac.in::bda12c06-c95b-4cac-9be0-a7fca18b6906" providerId="AD" clId="Web-{5E9DB82C-9606-4ED2-9A31-1057C83A65A6}" dt="2023-01-14T18:35:12.833" v="1"/>
          <ac:spMkLst>
            <pc:docMk/>
            <pc:sldMk cId="3457775816" sldId="731"/>
            <ac:spMk id="3" creationId="{13F561CD-AA9D-465D-97F5-35CEA7B14ABC}"/>
          </ac:spMkLst>
        </pc:spChg>
        <pc:spChg chg="mod ord">
          <ac:chgData name="22BAI10205" userId="S::harshdhankhar2022@vitbhopal.ac.in::bda12c06-c95b-4cac-9be0-a7fca18b6906" providerId="AD" clId="Web-{5E9DB82C-9606-4ED2-9A31-1057C83A65A6}" dt="2023-01-14T18:35:12.833" v="1"/>
          <ac:spMkLst>
            <pc:docMk/>
            <pc:sldMk cId="3457775816" sldId="731"/>
            <ac:spMk id="5" creationId="{CE1F4DA8-A232-4ADD-AAAF-33E238EEE156}"/>
          </ac:spMkLst>
        </pc:spChg>
      </pc:sldChg>
      <pc:sldChg chg="modSp mod modClrScheme chgLayout">
        <pc:chgData name="22BAI10205" userId="S::harshdhankhar2022@vitbhopal.ac.in::bda12c06-c95b-4cac-9be0-a7fca18b6906" providerId="AD" clId="Web-{5E9DB82C-9606-4ED2-9A31-1057C83A65A6}" dt="2023-01-14T18:35:12.833" v="1"/>
        <pc:sldMkLst>
          <pc:docMk/>
          <pc:sldMk cId="2190425253" sldId="732"/>
        </pc:sldMkLst>
        <pc:spChg chg="mod ord">
          <ac:chgData name="22BAI10205" userId="S::harshdhankhar2022@vitbhopal.ac.in::bda12c06-c95b-4cac-9be0-a7fca18b6906" providerId="AD" clId="Web-{5E9DB82C-9606-4ED2-9A31-1057C83A65A6}" dt="2023-01-14T18:35:12.833" v="1"/>
          <ac:spMkLst>
            <pc:docMk/>
            <pc:sldMk cId="2190425253" sldId="732"/>
            <ac:spMk id="2" creationId="{6B8C0FBA-B428-BBCC-7953-B8A6EFED8FE0}"/>
          </ac:spMkLst>
        </pc:spChg>
        <pc:spChg chg="mod ord">
          <ac:chgData name="22BAI10205" userId="S::harshdhankhar2022@vitbhopal.ac.in::bda12c06-c95b-4cac-9be0-a7fca18b6906" providerId="AD" clId="Web-{5E9DB82C-9606-4ED2-9A31-1057C83A65A6}" dt="2023-01-14T18:35:12.833" v="1"/>
          <ac:spMkLst>
            <pc:docMk/>
            <pc:sldMk cId="2190425253" sldId="732"/>
            <ac:spMk id="5" creationId="{04151844-FEB8-4C70-8DA9-868DDCBD391C}"/>
          </ac:spMkLst>
        </pc:spChg>
        <pc:picChg chg="mod ord">
          <ac:chgData name="22BAI10205" userId="S::harshdhankhar2022@vitbhopal.ac.in::bda12c06-c95b-4cac-9be0-a7fca18b6906" providerId="AD" clId="Web-{5E9DB82C-9606-4ED2-9A31-1057C83A65A6}" dt="2023-01-14T18:35:12.833" v="1"/>
          <ac:picMkLst>
            <pc:docMk/>
            <pc:sldMk cId="2190425253" sldId="732"/>
            <ac:picMk id="7" creationId="{7E7520FF-2F72-4036-BC06-B7CADB8B785D}"/>
          </ac:picMkLst>
        </pc:picChg>
      </pc:sldChg>
      <pc:sldChg chg="modSp mod modClrScheme chgLayout">
        <pc:chgData name="22BAI10205" userId="S::harshdhankhar2022@vitbhopal.ac.in::bda12c06-c95b-4cac-9be0-a7fca18b6906" providerId="AD" clId="Web-{5E9DB82C-9606-4ED2-9A31-1057C83A65A6}" dt="2023-01-14T18:35:12.833" v="1"/>
        <pc:sldMkLst>
          <pc:docMk/>
          <pc:sldMk cId="143286985" sldId="733"/>
        </pc:sldMkLst>
        <pc:spChg chg="mod ord">
          <ac:chgData name="22BAI10205" userId="S::harshdhankhar2022@vitbhopal.ac.in::bda12c06-c95b-4cac-9be0-a7fca18b6906" providerId="AD" clId="Web-{5E9DB82C-9606-4ED2-9A31-1057C83A65A6}" dt="2023-01-14T18:35:12.833" v="1"/>
          <ac:spMkLst>
            <pc:docMk/>
            <pc:sldMk cId="143286985" sldId="733"/>
            <ac:spMk id="2" creationId="{FE212974-B71E-413C-8269-3C473826F020}"/>
          </ac:spMkLst>
        </pc:spChg>
        <pc:spChg chg="mod ord">
          <ac:chgData name="22BAI10205" userId="S::harshdhankhar2022@vitbhopal.ac.in::bda12c06-c95b-4cac-9be0-a7fca18b6906" providerId="AD" clId="Web-{5E9DB82C-9606-4ED2-9A31-1057C83A65A6}" dt="2023-01-14T18:35:12.833" v="1"/>
          <ac:spMkLst>
            <pc:docMk/>
            <pc:sldMk cId="143286985" sldId="733"/>
            <ac:spMk id="5" creationId="{6F0AB671-DF02-42C5-A4D6-658F5BBD0047}"/>
          </ac:spMkLst>
        </pc:spChg>
        <pc:picChg chg="mod ord">
          <ac:chgData name="22BAI10205" userId="S::harshdhankhar2022@vitbhopal.ac.in::bda12c06-c95b-4cac-9be0-a7fca18b6906" providerId="AD" clId="Web-{5E9DB82C-9606-4ED2-9A31-1057C83A65A6}" dt="2023-01-14T18:35:12.833" v="1"/>
          <ac:picMkLst>
            <pc:docMk/>
            <pc:sldMk cId="143286985" sldId="733"/>
            <ac:picMk id="7" creationId="{1BD2472F-DE18-4CCB-8EC1-C0668E598FBB}"/>
          </ac:picMkLst>
        </pc:picChg>
      </pc:sldChg>
      <pc:sldChg chg="modSp mod modClrScheme chgLayout">
        <pc:chgData name="22BAI10205" userId="S::harshdhankhar2022@vitbhopal.ac.in::bda12c06-c95b-4cac-9be0-a7fca18b6906" providerId="AD" clId="Web-{5E9DB82C-9606-4ED2-9A31-1057C83A65A6}" dt="2023-01-14T18:35:12.833" v="1"/>
        <pc:sldMkLst>
          <pc:docMk/>
          <pc:sldMk cId="3183418566" sldId="734"/>
        </pc:sldMkLst>
        <pc:spChg chg="mod ord">
          <ac:chgData name="22BAI10205" userId="S::harshdhankhar2022@vitbhopal.ac.in::bda12c06-c95b-4cac-9be0-a7fca18b6906" providerId="AD" clId="Web-{5E9DB82C-9606-4ED2-9A31-1057C83A65A6}" dt="2023-01-14T18:35:12.833" v="1"/>
          <ac:spMkLst>
            <pc:docMk/>
            <pc:sldMk cId="3183418566" sldId="734"/>
            <ac:spMk id="2" creationId="{ED555BAB-DDD4-41E0-B134-B81D1F58C2DF}"/>
          </ac:spMkLst>
        </pc:spChg>
        <pc:spChg chg="mod ord">
          <ac:chgData name="22BAI10205" userId="S::harshdhankhar2022@vitbhopal.ac.in::bda12c06-c95b-4cac-9be0-a7fca18b6906" providerId="AD" clId="Web-{5E9DB82C-9606-4ED2-9A31-1057C83A65A6}" dt="2023-01-14T18:35:12.833" v="1"/>
          <ac:spMkLst>
            <pc:docMk/>
            <pc:sldMk cId="3183418566" sldId="734"/>
            <ac:spMk id="3" creationId="{4B914637-6F6B-49D0-B8AC-F99946917DDF}"/>
          </ac:spMkLst>
        </pc:spChg>
        <pc:spChg chg="mod ord">
          <ac:chgData name="22BAI10205" userId="S::harshdhankhar2022@vitbhopal.ac.in::bda12c06-c95b-4cac-9be0-a7fca18b6906" providerId="AD" clId="Web-{5E9DB82C-9606-4ED2-9A31-1057C83A65A6}" dt="2023-01-14T18:35:12.833" v="1"/>
          <ac:spMkLst>
            <pc:docMk/>
            <pc:sldMk cId="3183418566" sldId="734"/>
            <ac:spMk id="5" creationId="{9AF055E3-4680-4E58-AEEA-1B2FD840CFAC}"/>
          </ac:spMkLst>
        </pc:spChg>
      </pc:sldChg>
      <pc:sldChg chg="modSp mod modClrScheme chgLayout">
        <pc:chgData name="22BAI10205" userId="S::harshdhankhar2022@vitbhopal.ac.in::bda12c06-c95b-4cac-9be0-a7fca18b6906" providerId="AD" clId="Web-{5E9DB82C-9606-4ED2-9A31-1057C83A65A6}" dt="2023-01-14T18:35:12.833" v="1"/>
        <pc:sldMkLst>
          <pc:docMk/>
          <pc:sldMk cId="3358541054" sldId="735"/>
        </pc:sldMkLst>
        <pc:spChg chg="mod ord">
          <ac:chgData name="22BAI10205" userId="S::harshdhankhar2022@vitbhopal.ac.in::bda12c06-c95b-4cac-9be0-a7fca18b6906" providerId="AD" clId="Web-{5E9DB82C-9606-4ED2-9A31-1057C83A65A6}" dt="2023-01-14T18:35:12.833" v="1"/>
          <ac:spMkLst>
            <pc:docMk/>
            <pc:sldMk cId="3358541054" sldId="735"/>
            <ac:spMk id="2" creationId="{93401ADE-C838-425F-8BD3-1CAA39107FFE}"/>
          </ac:spMkLst>
        </pc:spChg>
        <pc:spChg chg="mod ord">
          <ac:chgData name="22BAI10205" userId="S::harshdhankhar2022@vitbhopal.ac.in::bda12c06-c95b-4cac-9be0-a7fca18b6906" providerId="AD" clId="Web-{5E9DB82C-9606-4ED2-9A31-1057C83A65A6}" dt="2023-01-14T18:35:12.833" v="1"/>
          <ac:spMkLst>
            <pc:docMk/>
            <pc:sldMk cId="3358541054" sldId="735"/>
            <ac:spMk id="3" creationId="{C1BF0D76-889F-44D6-AC5E-C61FA296936B}"/>
          </ac:spMkLst>
        </pc:spChg>
        <pc:spChg chg="mod ord">
          <ac:chgData name="22BAI10205" userId="S::harshdhankhar2022@vitbhopal.ac.in::bda12c06-c95b-4cac-9be0-a7fca18b6906" providerId="AD" clId="Web-{5E9DB82C-9606-4ED2-9A31-1057C83A65A6}" dt="2023-01-14T18:35:12.833" v="1"/>
          <ac:spMkLst>
            <pc:docMk/>
            <pc:sldMk cId="3358541054" sldId="735"/>
            <ac:spMk id="5" creationId="{DF96E243-3698-4569-B413-6F1AE314F34F}"/>
          </ac:spMkLst>
        </pc:spChg>
      </pc:sldChg>
      <pc:sldChg chg="modSp mod modClrScheme chgLayout">
        <pc:chgData name="22BAI10205" userId="S::harshdhankhar2022@vitbhopal.ac.in::bda12c06-c95b-4cac-9be0-a7fca18b6906" providerId="AD" clId="Web-{5E9DB82C-9606-4ED2-9A31-1057C83A65A6}" dt="2023-01-14T18:35:12.833" v="1"/>
        <pc:sldMkLst>
          <pc:docMk/>
          <pc:sldMk cId="3606435570" sldId="736"/>
        </pc:sldMkLst>
        <pc:spChg chg="mod ord">
          <ac:chgData name="22BAI10205" userId="S::harshdhankhar2022@vitbhopal.ac.in::bda12c06-c95b-4cac-9be0-a7fca18b6906" providerId="AD" clId="Web-{5E9DB82C-9606-4ED2-9A31-1057C83A65A6}" dt="2023-01-14T18:35:12.833" v="1"/>
          <ac:spMkLst>
            <pc:docMk/>
            <pc:sldMk cId="3606435570" sldId="736"/>
            <ac:spMk id="3" creationId="{9835B16E-2C39-4705-999F-1B0CA479502A}"/>
          </ac:spMkLst>
        </pc:spChg>
        <pc:spChg chg="mod ord">
          <ac:chgData name="22BAI10205" userId="S::harshdhankhar2022@vitbhopal.ac.in::bda12c06-c95b-4cac-9be0-a7fca18b6906" providerId="AD" clId="Web-{5E9DB82C-9606-4ED2-9A31-1057C83A65A6}" dt="2023-01-14T18:35:12.833" v="1"/>
          <ac:spMkLst>
            <pc:docMk/>
            <pc:sldMk cId="3606435570" sldId="736"/>
            <ac:spMk id="5" creationId="{D9C8E030-DB7A-4C2A-9F41-EEF4744811C4}"/>
          </ac:spMkLst>
        </pc:spChg>
      </pc:sldChg>
      <pc:sldChg chg="modSp mod modClrScheme chgLayout">
        <pc:chgData name="22BAI10205" userId="S::harshdhankhar2022@vitbhopal.ac.in::bda12c06-c95b-4cac-9be0-a7fca18b6906" providerId="AD" clId="Web-{5E9DB82C-9606-4ED2-9A31-1057C83A65A6}" dt="2023-01-14T18:35:12.833" v="1"/>
        <pc:sldMkLst>
          <pc:docMk/>
          <pc:sldMk cId="3307935735" sldId="737"/>
        </pc:sldMkLst>
        <pc:spChg chg="mod ord">
          <ac:chgData name="22BAI10205" userId="S::harshdhankhar2022@vitbhopal.ac.in::bda12c06-c95b-4cac-9be0-a7fca18b6906" providerId="AD" clId="Web-{5E9DB82C-9606-4ED2-9A31-1057C83A65A6}" dt="2023-01-14T18:35:12.833" v="1"/>
          <ac:spMkLst>
            <pc:docMk/>
            <pc:sldMk cId="3307935735" sldId="737"/>
            <ac:spMk id="2" creationId="{6443A238-DEA8-4E72-95BE-DAC8FF0DEA3B}"/>
          </ac:spMkLst>
        </pc:spChg>
        <pc:spChg chg="mod ord">
          <ac:chgData name="22BAI10205" userId="S::harshdhankhar2022@vitbhopal.ac.in::bda12c06-c95b-4cac-9be0-a7fca18b6906" providerId="AD" clId="Web-{5E9DB82C-9606-4ED2-9A31-1057C83A65A6}" dt="2023-01-14T18:35:12.833" v="1"/>
          <ac:spMkLst>
            <pc:docMk/>
            <pc:sldMk cId="3307935735" sldId="737"/>
            <ac:spMk id="3" creationId="{A2636424-E02A-4014-B274-2111B212C312}"/>
          </ac:spMkLst>
        </pc:spChg>
        <pc:spChg chg="mod ord">
          <ac:chgData name="22BAI10205" userId="S::harshdhankhar2022@vitbhopal.ac.in::bda12c06-c95b-4cac-9be0-a7fca18b6906" providerId="AD" clId="Web-{5E9DB82C-9606-4ED2-9A31-1057C83A65A6}" dt="2023-01-14T18:35:12.833" v="1"/>
          <ac:spMkLst>
            <pc:docMk/>
            <pc:sldMk cId="3307935735" sldId="737"/>
            <ac:spMk id="5" creationId="{2B77919D-8DA8-46C3-97C3-A41546AC7A84}"/>
          </ac:spMkLst>
        </pc:spChg>
      </pc:sldChg>
      <pc:sldChg chg="modSp mod modClrScheme chgLayout">
        <pc:chgData name="22BAI10205" userId="S::harshdhankhar2022@vitbhopal.ac.in::bda12c06-c95b-4cac-9be0-a7fca18b6906" providerId="AD" clId="Web-{5E9DB82C-9606-4ED2-9A31-1057C83A65A6}" dt="2023-01-14T18:35:12.833" v="1"/>
        <pc:sldMkLst>
          <pc:docMk/>
          <pc:sldMk cId="1903987995" sldId="738"/>
        </pc:sldMkLst>
        <pc:spChg chg="mod ord">
          <ac:chgData name="22BAI10205" userId="S::harshdhankhar2022@vitbhopal.ac.in::bda12c06-c95b-4cac-9be0-a7fca18b6906" providerId="AD" clId="Web-{5E9DB82C-9606-4ED2-9A31-1057C83A65A6}" dt="2023-01-14T18:35:12.833" v="1"/>
          <ac:spMkLst>
            <pc:docMk/>
            <pc:sldMk cId="1903987995" sldId="738"/>
            <ac:spMk id="3" creationId="{760D36D7-E7DA-46F1-AD68-CCF0214F84E3}"/>
          </ac:spMkLst>
        </pc:spChg>
        <pc:spChg chg="mod ord">
          <ac:chgData name="22BAI10205" userId="S::harshdhankhar2022@vitbhopal.ac.in::bda12c06-c95b-4cac-9be0-a7fca18b6906" providerId="AD" clId="Web-{5E9DB82C-9606-4ED2-9A31-1057C83A65A6}" dt="2023-01-14T18:35:12.833" v="1"/>
          <ac:spMkLst>
            <pc:docMk/>
            <pc:sldMk cId="1903987995" sldId="738"/>
            <ac:spMk id="5" creationId="{F46E6D5C-39EC-4126-A5D0-55E54B0E5203}"/>
          </ac:spMkLst>
        </pc:spChg>
      </pc:sldChg>
      <pc:sldChg chg="modSp mod modClrScheme chgLayout">
        <pc:chgData name="22BAI10205" userId="S::harshdhankhar2022@vitbhopal.ac.in::bda12c06-c95b-4cac-9be0-a7fca18b6906" providerId="AD" clId="Web-{5E9DB82C-9606-4ED2-9A31-1057C83A65A6}" dt="2023-01-14T18:35:12.833" v="1"/>
        <pc:sldMkLst>
          <pc:docMk/>
          <pc:sldMk cId="693503106" sldId="739"/>
        </pc:sldMkLst>
        <pc:spChg chg="mod ord">
          <ac:chgData name="22BAI10205" userId="S::harshdhankhar2022@vitbhopal.ac.in::bda12c06-c95b-4cac-9be0-a7fca18b6906" providerId="AD" clId="Web-{5E9DB82C-9606-4ED2-9A31-1057C83A65A6}" dt="2023-01-14T18:35:12.833" v="1"/>
          <ac:spMkLst>
            <pc:docMk/>
            <pc:sldMk cId="693503106" sldId="739"/>
            <ac:spMk id="2" creationId="{3C7EBD85-7F9F-442C-A9E2-6E43AD62E94C}"/>
          </ac:spMkLst>
        </pc:spChg>
        <pc:spChg chg="mod ord">
          <ac:chgData name="22BAI10205" userId="S::harshdhankhar2022@vitbhopal.ac.in::bda12c06-c95b-4cac-9be0-a7fca18b6906" providerId="AD" clId="Web-{5E9DB82C-9606-4ED2-9A31-1057C83A65A6}" dt="2023-01-14T18:35:12.833" v="1"/>
          <ac:spMkLst>
            <pc:docMk/>
            <pc:sldMk cId="693503106" sldId="739"/>
            <ac:spMk id="3" creationId="{4AF91391-0928-44B8-BD00-613D2FAFC9EC}"/>
          </ac:spMkLst>
        </pc:spChg>
        <pc:spChg chg="mod ord">
          <ac:chgData name="22BAI10205" userId="S::harshdhankhar2022@vitbhopal.ac.in::bda12c06-c95b-4cac-9be0-a7fca18b6906" providerId="AD" clId="Web-{5E9DB82C-9606-4ED2-9A31-1057C83A65A6}" dt="2023-01-14T18:35:12.833" v="1"/>
          <ac:spMkLst>
            <pc:docMk/>
            <pc:sldMk cId="693503106" sldId="739"/>
            <ac:spMk id="5" creationId="{C3535C5E-B412-43A9-825F-3DE43D6CFB3C}"/>
          </ac:spMkLst>
        </pc:spChg>
      </pc:sldChg>
      <pc:sldChg chg="modSp mod modClrScheme chgLayout">
        <pc:chgData name="22BAI10205" userId="S::harshdhankhar2022@vitbhopal.ac.in::bda12c06-c95b-4cac-9be0-a7fca18b6906" providerId="AD" clId="Web-{5E9DB82C-9606-4ED2-9A31-1057C83A65A6}" dt="2023-01-14T18:35:12.833" v="1"/>
        <pc:sldMkLst>
          <pc:docMk/>
          <pc:sldMk cId="3476451507" sldId="740"/>
        </pc:sldMkLst>
        <pc:spChg chg="mod ord">
          <ac:chgData name="22BAI10205" userId="S::harshdhankhar2022@vitbhopal.ac.in::bda12c06-c95b-4cac-9be0-a7fca18b6906" providerId="AD" clId="Web-{5E9DB82C-9606-4ED2-9A31-1057C83A65A6}" dt="2023-01-14T18:35:12.833" v="1"/>
          <ac:spMkLst>
            <pc:docMk/>
            <pc:sldMk cId="3476451507" sldId="740"/>
            <ac:spMk id="5" creationId="{5BF2F129-3642-4F21-BA6D-FBBBD576804D}"/>
          </ac:spMkLst>
        </pc:spChg>
        <pc:picChg chg="mod ord">
          <ac:chgData name="22BAI10205" userId="S::harshdhankhar2022@vitbhopal.ac.in::bda12c06-c95b-4cac-9be0-a7fca18b6906" providerId="AD" clId="Web-{5E9DB82C-9606-4ED2-9A31-1057C83A65A6}" dt="2023-01-14T18:35:12.833" v="1"/>
          <ac:picMkLst>
            <pc:docMk/>
            <pc:sldMk cId="3476451507" sldId="740"/>
            <ac:picMk id="7" creationId="{94A3BBD1-D003-421F-BFBD-8A5A22C9665B}"/>
          </ac:picMkLst>
        </pc:picChg>
      </pc:sldChg>
      <pc:sldChg chg="modSp mod modClrScheme chgLayout">
        <pc:chgData name="22BAI10205" userId="S::harshdhankhar2022@vitbhopal.ac.in::bda12c06-c95b-4cac-9be0-a7fca18b6906" providerId="AD" clId="Web-{5E9DB82C-9606-4ED2-9A31-1057C83A65A6}" dt="2023-01-14T18:35:12.833" v="1"/>
        <pc:sldMkLst>
          <pc:docMk/>
          <pc:sldMk cId="175555233" sldId="741"/>
        </pc:sldMkLst>
        <pc:spChg chg="mod ord">
          <ac:chgData name="22BAI10205" userId="S::harshdhankhar2022@vitbhopal.ac.in::bda12c06-c95b-4cac-9be0-a7fca18b6906" providerId="AD" clId="Web-{5E9DB82C-9606-4ED2-9A31-1057C83A65A6}" dt="2023-01-14T18:35:12.833" v="1"/>
          <ac:spMkLst>
            <pc:docMk/>
            <pc:sldMk cId="175555233" sldId="741"/>
            <ac:spMk id="2" creationId="{15A96D38-5CCF-470B-870B-DC5FD75FB33C}"/>
          </ac:spMkLst>
        </pc:spChg>
        <pc:spChg chg="mod ord">
          <ac:chgData name="22BAI10205" userId="S::harshdhankhar2022@vitbhopal.ac.in::bda12c06-c95b-4cac-9be0-a7fca18b6906" providerId="AD" clId="Web-{5E9DB82C-9606-4ED2-9A31-1057C83A65A6}" dt="2023-01-14T18:35:12.833" v="1"/>
          <ac:spMkLst>
            <pc:docMk/>
            <pc:sldMk cId="175555233" sldId="741"/>
            <ac:spMk id="3" creationId="{25B456E0-6050-4F65-9C5E-C36CAAD72772}"/>
          </ac:spMkLst>
        </pc:spChg>
        <pc:spChg chg="mod ord">
          <ac:chgData name="22BAI10205" userId="S::harshdhankhar2022@vitbhopal.ac.in::bda12c06-c95b-4cac-9be0-a7fca18b6906" providerId="AD" clId="Web-{5E9DB82C-9606-4ED2-9A31-1057C83A65A6}" dt="2023-01-14T18:35:12.833" v="1"/>
          <ac:spMkLst>
            <pc:docMk/>
            <pc:sldMk cId="175555233" sldId="741"/>
            <ac:spMk id="5" creationId="{6D36A5AB-70B9-469C-BCA1-403B5526B4D7}"/>
          </ac:spMkLst>
        </pc:spChg>
      </pc:sldChg>
      <pc:sldChg chg="modSp mod modClrScheme chgLayout">
        <pc:chgData name="22BAI10205" userId="S::harshdhankhar2022@vitbhopal.ac.in::bda12c06-c95b-4cac-9be0-a7fca18b6906" providerId="AD" clId="Web-{5E9DB82C-9606-4ED2-9A31-1057C83A65A6}" dt="2023-01-14T18:35:12.833" v="1"/>
        <pc:sldMkLst>
          <pc:docMk/>
          <pc:sldMk cId="2322336432" sldId="742"/>
        </pc:sldMkLst>
        <pc:spChg chg="mod ord">
          <ac:chgData name="22BAI10205" userId="S::harshdhankhar2022@vitbhopal.ac.in::bda12c06-c95b-4cac-9be0-a7fca18b6906" providerId="AD" clId="Web-{5E9DB82C-9606-4ED2-9A31-1057C83A65A6}" dt="2023-01-14T18:35:12.833" v="1"/>
          <ac:spMkLst>
            <pc:docMk/>
            <pc:sldMk cId="2322336432" sldId="742"/>
            <ac:spMk id="3" creationId="{6912B758-21F4-4355-B15C-65426EE11537}"/>
          </ac:spMkLst>
        </pc:spChg>
        <pc:spChg chg="mod ord">
          <ac:chgData name="22BAI10205" userId="S::harshdhankhar2022@vitbhopal.ac.in::bda12c06-c95b-4cac-9be0-a7fca18b6906" providerId="AD" clId="Web-{5E9DB82C-9606-4ED2-9A31-1057C83A65A6}" dt="2023-01-14T18:35:12.833" v="1"/>
          <ac:spMkLst>
            <pc:docMk/>
            <pc:sldMk cId="2322336432" sldId="742"/>
            <ac:spMk id="5" creationId="{340D1ACA-ACEE-4BCF-AB4D-4A1A43B29D5F}"/>
          </ac:spMkLst>
        </pc:spChg>
      </pc:sldChg>
      <pc:sldChg chg="modSp mod modClrScheme chgLayout">
        <pc:chgData name="22BAI10205" userId="S::harshdhankhar2022@vitbhopal.ac.in::bda12c06-c95b-4cac-9be0-a7fca18b6906" providerId="AD" clId="Web-{5E9DB82C-9606-4ED2-9A31-1057C83A65A6}" dt="2023-01-14T18:35:12.833" v="1"/>
        <pc:sldMkLst>
          <pc:docMk/>
          <pc:sldMk cId="1496989544" sldId="743"/>
        </pc:sldMkLst>
        <pc:spChg chg="mod ord">
          <ac:chgData name="22BAI10205" userId="S::harshdhankhar2022@vitbhopal.ac.in::bda12c06-c95b-4cac-9be0-a7fca18b6906" providerId="AD" clId="Web-{5E9DB82C-9606-4ED2-9A31-1057C83A65A6}" dt="2023-01-14T18:35:12.833" v="1"/>
          <ac:spMkLst>
            <pc:docMk/>
            <pc:sldMk cId="1496989544" sldId="743"/>
            <ac:spMk id="3" creationId="{A5F06508-7EBB-41E1-A116-0A270AC1CAA0}"/>
          </ac:spMkLst>
        </pc:spChg>
        <pc:spChg chg="mod ord">
          <ac:chgData name="22BAI10205" userId="S::harshdhankhar2022@vitbhopal.ac.in::bda12c06-c95b-4cac-9be0-a7fca18b6906" providerId="AD" clId="Web-{5E9DB82C-9606-4ED2-9A31-1057C83A65A6}" dt="2023-01-14T18:35:12.833" v="1"/>
          <ac:spMkLst>
            <pc:docMk/>
            <pc:sldMk cId="1496989544" sldId="743"/>
            <ac:spMk id="5" creationId="{69DBE8C9-297E-4A36-99AB-83043A1FB400}"/>
          </ac:spMkLst>
        </pc:spChg>
      </pc:sldChg>
      <pc:sldChg chg="modSp mod modClrScheme chgLayout">
        <pc:chgData name="22BAI10205" userId="S::harshdhankhar2022@vitbhopal.ac.in::bda12c06-c95b-4cac-9be0-a7fca18b6906" providerId="AD" clId="Web-{5E9DB82C-9606-4ED2-9A31-1057C83A65A6}" dt="2023-01-14T18:35:12.833" v="1"/>
        <pc:sldMkLst>
          <pc:docMk/>
          <pc:sldMk cId="1068313614" sldId="744"/>
        </pc:sldMkLst>
        <pc:spChg chg="mod ord">
          <ac:chgData name="22BAI10205" userId="S::harshdhankhar2022@vitbhopal.ac.in::bda12c06-c95b-4cac-9be0-a7fca18b6906" providerId="AD" clId="Web-{5E9DB82C-9606-4ED2-9A31-1057C83A65A6}" dt="2023-01-14T18:35:12.833" v="1"/>
          <ac:spMkLst>
            <pc:docMk/>
            <pc:sldMk cId="1068313614" sldId="744"/>
            <ac:spMk id="5" creationId="{B851EA40-565C-4E5D-A543-93A26B3D734C}"/>
          </ac:spMkLst>
        </pc:spChg>
        <pc:graphicFrameChg chg="mod ord">
          <ac:chgData name="22BAI10205" userId="S::harshdhankhar2022@vitbhopal.ac.in::bda12c06-c95b-4cac-9be0-a7fca18b6906" providerId="AD" clId="Web-{5E9DB82C-9606-4ED2-9A31-1057C83A65A6}" dt="2023-01-14T18:35:12.833" v="1"/>
          <ac:graphicFrameMkLst>
            <pc:docMk/>
            <pc:sldMk cId="1068313614" sldId="744"/>
            <ac:graphicFrameMk id="13" creationId="{348FDD83-F860-48A9-93FE-8B25764C2E1A}"/>
          </ac:graphicFrameMkLst>
        </pc:graphicFrameChg>
      </pc:sldChg>
      <pc:sldChg chg="modSp mod modClrScheme chgLayout">
        <pc:chgData name="22BAI10205" userId="S::harshdhankhar2022@vitbhopal.ac.in::bda12c06-c95b-4cac-9be0-a7fca18b6906" providerId="AD" clId="Web-{5E9DB82C-9606-4ED2-9A31-1057C83A65A6}" dt="2023-01-14T18:35:12.833" v="1"/>
        <pc:sldMkLst>
          <pc:docMk/>
          <pc:sldMk cId="280945614" sldId="745"/>
        </pc:sldMkLst>
        <pc:spChg chg="mod ord">
          <ac:chgData name="22BAI10205" userId="S::harshdhankhar2022@vitbhopal.ac.in::bda12c06-c95b-4cac-9be0-a7fca18b6906" providerId="AD" clId="Web-{5E9DB82C-9606-4ED2-9A31-1057C83A65A6}" dt="2023-01-14T18:35:12.833" v="1"/>
          <ac:spMkLst>
            <pc:docMk/>
            <pc:sldMk cId="280945614" sldId="745"/>
            <ac:spMk id="3" creationId="{2587D17C-B622-47FD-8004-F0DFAD6FAE1F}"/>
          </ac:spMkLst>
        </pc:spChg>
        <pc:spChg chg="mod ord">
          <ac:chgData name="22BAI10205" userId="S::harshdhankhar2022@vitbhopal.ac.in::bda12c06-c95b-4cac-9be0-a7fca18b6906" providerId="AD" clId="Web-{5E9DB82C-9606-4ED2-9A31-1057C83A65A6}" dt="2023-01-14T18:35:12.833" v="1"/>
          <ac:spMkLst>
            <pc:docMk/>
            <pc:sldMk cId="280945614" sldId="745"/>
            <ac:spMk id="5" creationId="{AB46095B-68EF-4438-9B9A-565F6143A8F1}"/>
          </ac:spMkLst>
        </pc:spChg>
      </pc:sldChg>
      <pc:sldChg chg="modSp mod modClrScheme chgLayout">
        <pc:chgData name="22BAI10205" userId="S::harshdhankhar2022@vitbhopal.ac.in::bda12c06-c95b-4cac-9be0-a7fca18b6906" providerId="AD" clId="Web-{5E9DB82C-9606-4ED2-9A31-1057C83A65A6}" dt="2023-01-14T18:35:12.833" v="1"/>
        <pc:sldMkLst>
          <pc:docMk/>
          <pc:sldMk cId="3690926983" sldId="746"/>
        </pc:sldMkLst>
        <pc:spChg chg="mod ord">
          <ac:chgData name="22BAI10205" userId="S::harshdhankhar2022@vitbhopal.ac.in::bda12c06-c95b-4cac-9be0-a7fca18b6906" providerId="AD" clId="Web-{5E9DB82C-9606-4ED2-9A31-1057C83A65A6}" dt="2023-01-14T18:35:12.833" v="1"/>
          <ac:spMkLst>
            <pc:docMk/>
            <pc:sldMk cId="3690926983" sldId="746"/>
            <ac:spMk id="5" creationId="{929D8800-486E-464A-8FA5-961E250CC718}"/>
          </ac:spMkLst>
        </pc:spChg>
        <pc:graphicFrameChg chg="mod ord">
          <ac:chgData name="22BAI10205" userId="S::harshdhankhar2022@vitbhopal.ac.in::bda12c06-c95b-4cac-9be0-a7fca18b6906" providerId="AD" clId="Web-{5E9DB82C-9606-4ED2-9A31-1057C83A65A6}" dt="2023-01-14T18:35:12.833" v="1"/>
          <ac:graphicFrameMkLst>
            <pc:docMk/>
            <pc:sldMk cId="3690926983" sldId="746"/>
            <ac:graphicFrameMk id="6" creationId="{12294870-001C-4BEA-9690-FFD59A077D39}"/>
          </ac:graphicFrameMkLst>
        </pc:graphicFrameChg>
      </pc:sldChg>
      <pc:sldChg chg="modSp mod modClrScheme chgLayout">
        <pc:chgData name="22BAI10205" userId="S::harshdhankhar2022@vitbhopal.ac.in::bda12c06-c95b-4cac-9be0-a7fca18b6906" providerId="AD" clId="Web-{5E9DB82C-9606-4ED2-9A31-1057C83A65A6}" dt="2023-01-14T18:35:12.833" v="1"/>
        <pc:sldMkLst>
          <pc:docMk/>
          <pc:sldMk cId="929474743" sldId="748"/>
        </pc:sldMkLst>
        <pc:spChg chg="mod ord">
          <ac:chgData name="22BAI10205" userId="S::harshdhankhar2022@vitbhopal.ac.in::bda12c06-c95b-4cac-9be0-a7fca18b6906" providerId="AD" clId="Web-{5E9DB82C-9606-4ED2-9A31-1057C83A65A6}" dt="2023-01-14T18:35:12.833" v="1"/>
          <ac:spMkLst>
            <pc:docMk/>
            <pc:sldMk cId="929474743" sldId="748"/>
            <ac:spMk id="3" creationId="{E6B09FB9-8908-4AE8-9D8F-A59F3FD1C571}"/>
          </ac:spMkLst>
        </pc:spChg>
        <pc:spChg chg="mod ord">
          <ac:chgData name="22BAI10205" userId="S::harshdhankhar2022@vitbhopal.ac.in::bda12c06-c95b-4cac-9be0-a7fca18b6906" providerId="AD" clId="Web-{5E9DB82C-9606-4ED2-9A31-1057C83A65A6}" dt="2023-01-14T18:35:12.833" v="1"/>
          <ac:spMkLst>
            <pc:docMk/>
            <pc:sldMk cId="929474743" sldId="748"/>
            <ac:spMk id="5" creationId="{99335247-D9CA-4B11-B615-491A96466B48}"/>
          </ac:spMkLst>
        </pc:spChg>
      </pc:sldChg>
      <pc:sldChg chg="modSp mod modClrScheme chgLayout">
        <pc:chgData name="22BAI10205" userId="S::harshdhankhar2022@vitbhopal.ac.in::bda12c06-c95b-4cac-9be0-a7fca18b6906" providerId="AD" clId="Web-{5E9DB82C-9606-4ED2-9A31-1057C83A65A6}" dt="2023-01-14T18:35:12.833" v="1"/>
        <pc:sldMkLst>
          <pc:docMk/>
          <pc:sldMk cId="2951000938" sldId="749"/>
        </pc:sldMkLst>
        <pc:spChg chg="mod ord">
          <ac:chgData name="22BAI10205" userId="S::harshdhankhar2022@vitbhopal.ac.in::bda12c06-c95b-4cac-9be0-a7fca18b6906" providerId="AD" clId="Web-{5E9DB82C-9606-4ED2-9A31-1057C83A65A6}" dt="2023-01-14T18:35:12.833" v="1"/>
          <ac:spMkLst>
            <pc:docMk/>
            <pc:sldMk cId="2951000938" sldId="749"/>
            <ac:spMk id="3" creationId="{26D195D9-1AEC-4FFA-B586-76D242CD53E0}"/>
          </ac:spMkLst>
        </pc:spChg>
        <pc:spChg chg="mod ord">
          <ac:chgData name="22BAI10205" userId="S::harshdhankhar2022@vitbhopal.ac.in::bda12c06-c95b-4cac-9be0-a7fca18b6906" providerId="AD" clId="Web-{5E9DB82C-9606-4ED2-9A31-1057C83A65A6}" dt="2023-01-14T18:35:12.833" v="1"/>
          <ac:spMkLst>
            <pc:docMk/>
            <pc:sldMk cId="2951000938" sldId="749"/>
            <ac:spMk id="5" creationId="{C673781E-C89D-4707-BDF9-C48862196C77}"/>
          </ac:spMkLst>
        </pc:spChg>
      </pc:sldChg>
      <pc:sldChg chg="modSp mod modClrScheme chgLayout">
        <pc:chgData name="22BAI10205" userId="S::harshdhankhar2022@vitbhopal.ac.in::bda12c06-c95b-4cac-9be0-a7fca18b6906" providerId="AD" clId="Web-{5E9DB82C-9606-4ED2-9A31-1057C83A65A6}" dt="2023-01-14T18:35:12.833" v="1"/>
        <pc:sldMkLst>
          <pc:docMk/>
          <pc:sldMk cId="3805941763" sldId="750"/>
        </pc:sldMkLst>
        <pc:spChg chg="mod ord">
          <ac:chgData name="22BAI10205" userId="S::harshdhankhar2022@vitbhopal.ac.in::bda12c06-c95b-4cac-9be0-a7fca18b6906" providerId="AD" clId="Web-{5E9DB82C-9606-4ED2-9A31-1057C83A65A6}" dt="2023-01-14T18:35:12.833" v="1"/>
          <ac:spMkLst>
            <pc:docMk/>
            <pc:sldMk cId="3805941763" sldId="750"/>
            <ac:spMk id="5" creationId="{929D8800-486E-464A-8FA5-961E250CC718}"/>
          </ac:spMkLst>
        </pc:spChg>
        <pc:graphicFrameChg chg="mod ord">
          <ac:chgData name="22BAI10205" userId="S::harshdhankhar2022@vitbhopal.ac.in::bda12c06-c95b-4cac-9be0-a7fca18b6906" providerId="AD" clId="Web-{5E9DB82C-9606-4ED2-9A31-1057C83A65A6}" dt="2023-01-14T18:35:12.833" v="1"/>
          <ac:graphicFrameMkLst>
            <pc:docMk/>
            <pc:sldMk cId="3805941763" sldId="750"/>
            <ac:graphicFrameMk id="6" creationId="{12294870-001C-4BEA-9690-FFD59A077D39}"/>
          </ac:graphicFrameMkLst>
        </pc:graphicFrameChg>
      </pc:sldChg>
      <pc:sldChg chg="modSp mod modClrScheme chgLayout">
        <pc:chgData name="22BAI10205" userId="S::harshdhankhar2022@vitbhopal.ac.in::bda12c06-c95b-4cac-9be0-a7fca18b6906" providerId="AD" clId="Web-{5E9DB82C-9606-4ED2-9A31-1057C83A65A6}" dt="2023-01-14T18:35:12.833" v="1"/>
        <pc:sldMkLst>
          <pc:docMk/>
          <pc:sldMk cId="2973194841" sldId="751"/>
        </pc:sldMkLst>
        <pc:spChg chg="mod ord">
          <ac:chgData name="22BAI10205" userId="S::harshdhankhar2022@vitbhopal.ac.in::bda12c06-c95b-4cac-9be0-a7fca18b6906" providerId="AD" clId="Web-{5E9DB82C-9606-4ED2-9A31-1057C83A65A6}" dt="2023-01-14T18:35:12.833" v="1"/>
          <ac:spMkLst>
            <pc:docMk/>
            <pc:sldMk cId="2973194841" sldId="751"/>
            <ac:spMk id="3" creationId="{C1DD5511-6DD8-4AE4-8F68-C2FFD92E6BBC}"/>
          </ac:spMkLst>
        </pc:spChg>
        <pc:spChg chg="mod ord">
          <ac:chgData name="22BAI10205" userId="S::harshdhankhar2022@vitbhopal.ac.in::bda12c06-c95b-4cac-9be0-a7fca18b6906" providerId="AD" clId="Web-{5E9DB82C-9606-4ED2-9A31-1057C83A65A6}" dt="2023-01-14T18:35:12.833" v="1"/>
          <ac:spMkLst>
            <pc:docMk/>
            <pc:sldMk cId="2973194841" sldId="751"/>
            <ac:spMk id="5" creationId="{E0BEACDB-3313-4189-814C-C58276233E0E}"/>
          </ac:spMkLst>
        </pc:spChg>
      </pc:sldChg>
      <pc:sldChg chg="modSp mod modClrScheme chgLayout">
        <pc:chgData name="22BAI10205" userId="S::harshdhankhar2022@vitbhopal.ac.in::bda12c06-c95b-4cac-9be0-a7fca18b6906" providerId="AD" clId="Web-{5E9DB82C-9606-4ED2-9A31-1057C83A65A6}" dt="2023-01-14T18:35:12.833" v="1"/>
        <pc:sldMkLst>
          <pc:docMk/>
          <pc:sldMk cId="1982376068" sldId="752"/>
        </pc:sldMkLst>
        <pc:spChg chg="mod ord">
          <ac:chgData name="22BAI10205" userId="S::harshdhankhar2022@vitbhopal.ac.in::bda12c06-c95b-4cac-9be0-a7fca18b6906" providerId="AD" clId="Web-{5E9DB82C-9606-4ED2-9A31-1057C83A65A6}" dt="2023-01-14T18:35:12.833" v="1"/>
          <ac:spMkLst>
            <pc:docMk/>
            <pc:sldMk cId="1982376068" sldId="752"/>
            <ac:spMk id="5" creationId="{929D8800-486E-464A-8FA5-961E250CC718}"/>
          </ac:spMkLst>
        </pc:spChg>
        <pc:graphicFrameChg chg="mod ord">
          <ac:chgData name="22BAI10205" userId="S::harshdhankhar2022@vitbhopal.ac.in::bda12c06-c95b-4cac-9be0-a7fca18b6906" providerId="AD" clId="Web-{5E9DB82C-9606-4ED2-9A31-1057C83A65A6}" dt="2023-01-14T18:35:12.833" v="1"/>
          <ac:graphicFrameMkLst>
            <pc:docMk/>
            <pc:sldMk cId="1982376068" sldId="752"/>
            <ac:graphicFrameMk id="4" creationId="{362E2126-407B-4344-8DB4-A05F33A369AE}"/>
          </ac:graphicFrameMkLst>
        </pc:graphicFrameChg>
      </pc:sldChg>
      <pc:sldChg chg="modSp mod modClrScheme chgLayout">
        <pc:chgData name="22BAI10205" userId="S::harshdhankhar2022@vitbhopal.ac.in::bda12c06-c95b-4cac-9be0-a7fca18b6906" providerId="AD" clId="Web-{5E9DB82C-9606-4ED2-9A31-1057C83A65A6}" dt="2023-01-14T18:35:12.833" v="1"/>
        <pc:sldMkLst>
          <pc:docMk/>
          <pc:sldMk cId="1097781503" sldId="753"/>
        </pc:sldMkLst>
        <pc:spChg chg="mod ord">
          <ac:chgData name="22BAI10205" userId="S::harshdhankhar2022@vitbhopal.ac.in::bda12c06-c95b-4cac-9be0-a7fca18b6906" providerId="AD" clId="Web-{5E9DB82C-9606-4ED2-9A31-1057C83A65A6}" dt="2023-01-14T18:35:12.833" v="1"/>
          <ac:spMkLst>
            <pc:docMk/>
            <pc:sldMk cId="1097781503" sldId="753"/>
            <ac:spMk id="2" creationId="{3F0DDB25-48CD-4E1F-84DB-32EB759DEC2F}"/>
          </ac:spMkLst>
        </pc:spChg>
        <pc:spChg chg="mod ord">
          <ac:chgData name="22BAI10205" userId="S::harshdhankhar2022@vitbhopal.ac.in::bda12c06-c95b-4cac-9be0-a7fca18b6906" providerId="AD" clId="Web-{5E9DB82C-9606-4ED2-9A31-1057C83A65A6}" dt="2023-01-14T18:35:12.833" v="1"/>
          <ac:spMkLst>
            <pc:docMk/>
            <pc:sldMk cId="1097781503" sldId="753"/>
            <ac:spMk id="3" creationId="{7890C34F-3CEB-4BBD-AA59-AE466C7E7F2C}"/>
          </ac:spMkLst>
        </pc:spChg>
        <pc:spChg chg="mod ord">
          <ac:chgData name="22BAI10205" userId="S::harshdhankhar2022@vitbhopal.ac.in::bda12c06-c95b-4cac-9be0-a7fca18b6906" providerId="AD" clId="Web-{5E9DB82C-9606-4ED2-9A31-1057C83A65A6}" dt="2023-01-14T18:35:12.833" v="1"/>
          <ac:spMkLst>
            <pc:docMk/>
            <pc:sldMk cId="1097781503" sldId="753"/>
            <ac:spMk id="5" creationId="{39207FA5-E2E1-4819-B77B-D05BD16C12BD}"/>
          </ac:spMkLst>
        </pc:spChg>
      </pc:sldChg>
      <pc:sldChg chg="modSp mod modClrScheme chgLayout">
        <pc:chgData name="22BAI10205" userId="S::harshdhankhar2022@vitbhopal.ac.in::bda12c06-c95b-4cac-9be0-a7fca18b6906" providerId="AD" clId="Web-{5E9DB82C-9606-4ED2-9A31-1057C83A65A6}" dt="2023-01-14T18:35:12.833" v="1"/>
        <pc:sldMkLst>
          <pc:docMk/>
          <pc:sldMk cId="3742570443" sldId="754"/>
        </pc:sldMkLst>
        <pc:spChg chg="mod ord">
          <ac:chgData name="22BAI10205" userId="S::harshdhankhar2022@vitbhopal.ac.in::bda12c06-c95b-4cac-9be0-a7fca18b6906" providerId="AD" clId="Web-{5E9DB82C-9606-4ED2-9A31-1057C83A65A6}" dt="2023-01-14T18:35:12.833" v="1"/>
          <ac:spMkLst>
            <pc:docMk/>
            <pc:sldMk cId="3742570443" sldId="754"/>
            <ac:spMk id="3" creationId="{1B1B238D-A5B0-4E17-AAE7-B0339232D1D3}"/>
          </ac:spMkLst>
        </pc:spChg>
        <pc:spChg chg="mod ord">
          <ac:chgData name="22BAI10205" userId="S::harshdhankhar2022@vitbhopal.ac.in::bda12c06-c95b-4cac-9be0-a7fca18b6906" providerId="AD" clId="Web-{5E9DB82C-9606-4ED2-9A31-1057C83A65A6}" dt="2023-01-14T18:35:12.833" v="1"/>
          <ac:spMkLst>
            <pc:docMk/>
            <pc:sldMk cId="3742570443" sldId="754"/>
            <ac:spMk id="5" creationId="{B0883E92-83DC-4083-8F49-C2060A1265E6}"/>
          </ac:spMkLst>
        </pc:spChg>
      </pc:sldChg>
      <pc:sldChg chg="modSp mod modClrScheme chgLayout">
        <pc:chgData name="22BAI10205" userId="S::harshdhankhar2022@vitbhopal.ac.in::bda12c06-c95b-4cac-9be0-a7fca18b6906" providerId="AD" clId="Web-{5E9DB82C-9606-4ED2-9A31-1057C83A65A6}" dt="2023-01-14T18:35:12.833" v="1"/>
        <pc:sldMkLst>
          <pc:docMk/>
          <pc:sldMk cId="4035375909" sldId="755"/>
        </pc:sldMkLst>
        <pc:spChg chg="mod ord">
          <ac:chgData name="22BAI10205" userId="S::harshdhankhar2022@vitbhopal.ac.in::bda12c06-c95b-4cac-9be0-a7fca18b6906" providerId="AD" clId="Web-{5E9DB82C-9606-4ED2-9A31-1057C83A65A6}" dt="2023-01-14T18:35:12.833" v="1"/>
          <ac:spMkLst>
            <pc:docMk/>
            <pc:sldMk cId="4035375909" sldId="755"/>
            <ac:spMk id="2" creationId="{AD61D1FD-C0A7-4E6B-B887-33EBD23E71F0}"/>
          </ac:spMkLst>
        </pc:spChg>
        <pc:spChg chg="mod ord">
          <ac:chgData name="22BAI10205" userId="S::harshdhankhar2022@vitbhopal.ac.in::bda12c06-c95b-4cac-9be0-a7fca18b6906" providerId="AD" clId="Web-{5E9DB82C-9606-4ED2-9A31-1057C83A65A6}" dt="2023-01-14T18:35:12.833" v="1"/>
          <ac:spMkLst>
            <pc:docMk/>
            <pc:sldMk cId="4035375909" sldId="755"/>
            <ac:spMk id="3" creationId="{4529B910-7264-44EA-8B9F-13748CCDD374}"/>
          </ac:spMkLst>
        </pc:spChg>
        <pc:spChg chg="mod ord">
          <ac:chgData name="22BAI10205" userId="S::harshdhankhar2022@vitbhopal.ac.in::bda12c06-c95b-4cac-9be0-a7fca18b6906" providerId="AD" clId="Web-{5E9DB82C-9606-4ED2-9A31-1057C83A65A6}" dt="2023-01-14T18:35:12.833" v="1"/>
          <ac:spMkLst>
            <pc:docMk/>
            <pc:sldMk cId="4035375909" sldId="755"/>
            <ac:spMk id="5" creationId="{CCD39D8C-877E-4F03-BB60-92394246F2F5}"/>
          </ac:spMkLst>
        </pc:spChg>
      </pc:sldChg>
      <pc:sldChg chg="modSp mod modClrScheme chgLayout">
        <pc:chgData name="22BAI10205" userId="S::harshdhankhar2022@vitbhopal.ac.in::bda12c06-c95b-4cac-9be0-a7fca18b6906" providerId="AD" clId="Web-{5E9DB82C-9606-4ED2-9A31-1057C83A65A6}" dt="2023-01-14T18:35:12.833" v="1"/>
        <pc:sldMkLst>
          <pc:docMk/>
          <pc:sldMk cId="2865894604" sldId="756"/>
        </pc:sldMkLst>
        <pc:spChg chg="mod ord">
          <ac:chgData name="22BAI10205" userId="S::harshdhankhar2022@vitbhopal.ac.in::bda12c06-c95b-4cac-9be0-a7fca18b6906" providerId="AD" clId="Web-{5E9DB82C-9606-4ED2-9A31-1057C83A65A6}" dt="2023-01-14T18:35:12.833" v="1"/>
          <ac:spMkLst>
            <pc:docMk/>
            <pc:sldMk cId="2865894604" sldId="756"/>
            <ac:spMk id="3" creationId="{5988EA13-7D20-4C11-AD4B-551EAC9A33A0}"/>
          </ac:spMkLst>
        </pc:spChg>
        <pc:spChg chg="mod ord">
          <ac:chgData name="22BAI10205" userId="S::harshdhankhar2022@vitbhopal.ac.in::bda12c06-c95b-4cac-9be0-a7fca18b6906" providerId="AD" clId="Web-{5E9DB82C-9606-4ED2-9A31-1057C83A65A6}" dt="2023-01-14T18:35:12.833" v="1"/>
          <ac:spMkLst>
            <pc:docMk/>
            <pc:sldMk cId="2865894604" sldId="756"/>
            <ac:spMk id="5" creationId="{80133127-3763-4018-B01B-ED87E2DB2417}"/>
          </ac:spMkLst>
        </pc:spChg>
      </pc:sldChg>
      <pc:sldChg chg="modSp mod modClrScheme chgLayout">
        <pc:chgData name="22BAI10205" userId="S::harshdhankhar2022@vitbhopal.ac.in::bda12c06-c95b-4cac-9be0-a7fca18b6906" providerId="AD" clId="Web-{5E9DB82C-9606-4ED2-9A31-1057C83A65A6}" dt="2023-01-14T18:35:12.833" v="1"/>
        <pc:sldMkLst>
          <pc:docMk/>
          <pc:sldMk cId="776831202" sldId="757"/>
        </pc:sldMkLst>
        <pc:spChg chg="mod ord">
          <ac:chgData name="22BAI10205" userId="S::harshdhankhar2022@vitbhopal.ac.in::bda12c06-c95b-4cac-9be0-a7fca18b6906" providerId="AD" clId="Web-{5E9DB82C-9606-4ED2-9A31-1057C83A65A6}" dt="2023-01-14T18:35:12.833" v="1"/>
          <ac:spMkLst>
            <pc:docMk/>
            <pc:sldMk cId="776831202" sldId="757"/>
            <ac:spMk id="5" creationId="{D4AC19CC-01D7-4921-BFBA-9E924BF7AB09}"/>
          </ac:spMkLst>
        </pc:spChg>
        <pc:graphicFrameChg chg="mod ord modGraphic">
          <ac:chgData name="22BAI10205" userId="S::harshdhankhar2022@vitbhopal.ac.in::bda12c06-c95b-4cac-9be0-a7fca18b6906" providerId="AD" clId="Web-{5E9DB82C-9606-4ED2-9A31-1057C83A65A6}" dt="2023-01-14T18:35:12.833" v="1"/>
          <ac:graphicFrameMkLst>
            <pc:docMk/>
            <pc:sldMk cId="776831202" sldId="757"/>
            <ac:graphicFrameMk id="6" creationId="{F4579D94-87F5-4E1D-9E10-CCE06094FE1F}"/>
          </ac:graphicFrameMkLst>
        </pc:graphicFrameChg>
      </pc:sldChg>
      <pc:sldChg chg="modSp mod modClrScheme chgLayout">
        <pc:chgData name="22BAI10205" userId="S::harshdhankhar2022@vitbhopal.ac.in::bda12c06-c95b-4cac-9be0-a7fca18b6906" providerId="AD" clId="Web-{5E9DB82C-9606-4ED2-9A31-1057C83A65A6}" dt="2023-01-14T18:35:12.833" v="1"/>
        <pc:sldMkLst>
          <pc:docMk/>
          <pc:sldMk cId="1293323419" sldId="759"/>
        </pc:sldMkLst>
        <pc:spChg chg="mod ord">
          <ac:chgData name="22BAI10205" userId="S::harshdhankhar2022@vitbhopal.ac.in::bda12c06-c95b-4cac-9be0-a7fca18b6906" providerId="AD" clId="Web-{5E9DB82C-9606-4ED2-9A31-1057C83A65A6}" dt="2023-01-14T18:35:12.833" v="1"/>
          <ac:spMkLst>
            <pc:docMk/>
            <pc:sldMk cId="1293323419" sldId="759"/>
            <ac:spMk id="2" creationId="{25EFE789-4C29-4E70-9419-91779ED7F0F3}"/>
          </ac:spMkLst>
        </pc:spChg>
        <pc:spChg chg="mod ord">
          <ac:chgData name="22BAI10205" userId="S::harshdhankhar2022@vitbhopal.ac.in::bda12c06-c95b-4cac-9be0-a7fca18b6906" providerId="AD" clId="Web-{5E9DB82C-9606-4ED2-9A31-1057C83A65A6}" dt="2023-01-14T18:35:12.833" v="1"/>
          <ac:spMkLst>
            <pc:docMk/>
            <pc:sldMk cId="1293323419" sldId="759"/>
            <ac:spMk id="3" creationId="{227AFFA3-28E9-41DE-AB8D-A084246F1D3A}"/>
          </ac:spMkLst>
        </pc:spChg>
        <pc:spChg chg="mod ord">
          <ac:chgData name="22BAI10205" userId="S::harshdhankhar2022@vitbhopal.ac.in::bda12c06-c95b-4cac-9be0-a7fca18b6906" providerId="AD" clId="Web-{5E9DB82C-9606-4ED2-9A31-1057C83A65A6}" dt="2023-01-14T18:35:12.833" v="1"/>
          <ac:spMkLst>
            <pc:docMk/>
            <pc:sldMk cId="1293323419" sldId="759"/>
            <ac:spMk id="5" creationId="{40F3C4A9-B3F0-4DA7-A5CA-211266E9B25F}"/>
          </ac:spMkLst>
        </pc:spChg>
      </pc:sldChg>
      <pc:sldChg chg="modSp mod modClrScheme chgLayout">
        <pc:chgData name="22BAI10205" userId="S::harshdhankhar2022@vitbhopal.ac.in::bda12c06-c95b-4cac-9be0-a7fca18b6906" providerId="AD" clId="Web-{5E9DB82C-9606-4ED2-9A31-1057C83A65A6}" dt="2023-01-14T18:35:12.833" v="1"/>
        <pc:sldMkLst>
          <pc:docMk/>
          <pc:sldMk cId="1529939275" sldId="760"/>
        </pc:sldMkLst>
        <pc:spChg chg="mod ord">
          <ac:chgData name="22BAI10205" userId="S::harshdhankhar2022@vitbhopal.ac.in::bda12c06-c95b-4cac-9be0-a7fca18b6906" providerId="AD" clId="Web-{5E9DB82C-9606-4ED2-9A31-1057C83A65A6}" dt="2023-01-14T18:35:12.833" v="1"/>
          <ac:spMkLst>
            <pc:docMk/>
            <pc:sldMk cId="1529939275" sldId="760"/>
            <ac:spMk id="2" creationId="{297D8805-47B0-8FB9-8794-B8BDED7C4FDB}"/>
          </ac:spMkLst>
        </pc:spChg>
        <pc:spChg chg="mod ord">
          <ac:chgData name="22BAI10205" userId="S::harshdhankhar2022@vitbhopal.ac.in::bda12c06-c95b-4cac-9be0-a7fca18b6906" providerId="AD" clId="Web-{5E9DB82C-9606-4ED2-9A31-1057C83A65A6}" dt="2023-01-14T18:35:12.833" v="1"/>
          <ac:spMkLst>
            <pc:docMk/>
            <pc:sldMk cId="1529939275" sldId="760"/>
            <ac:spMk id="5" creationId="{7B20113B-3D5F-14DB-39AC-15BAE6D19E5E}"/>
          </ac:spMkLst>
        </pc:spChg>
      </pc:sldChg>
      <pc:sldChg chg="modSp mod modClrScheme chgLayout">
        <pc:chgData name="22BAI10205" userId="S::harshdhankhar2022@vitbhopal.ac.in::bda12c06-c95b-4cac-9be0-a7fca18b6906" providerId="AD" clId="Web-{5E9DB82C-9606-4ED2-9A31-1057C83A65A6}" dt="2023-01-14T18:35:12.833" v="1"/>
        <pc:sldMkLst>
          <pc:docMk/>
          <pc:sldMk cId="1738779892" sldId="761"/>
        </pc:sldMkLst>
        <pc:spChg chg="mod ord">
          <ac:chgData name="22BAI10205" userId="S::harshdhankhar2022@vitbhopal.ac.in::bda12c06-c95b-4cac-9be0-a7fca18b6906" providerId="AD" clId="Web-{5E9DB82C-9606-4ED2-9A31-1057C83A65A6}" dt="2023-01-14T18:35:12.833" v="1"/>
          <ac:spMkLst>
            <pc:docMk/>
            <pc:sldMk cId="1738779892" sldId="761"/>
            <ac:spMk id="5" creationId="{425709ED-E7E6-01E4-36F7-46B6679A92D7}"/>
          </ac:spMkLst>
        </pc:spChg>
      </pc:sldChg>
      <pc:sldChg chg="modSp mod modClrScheme chgLayout">
        <pc:chgData name="22BAI10205" userId="S::harshdhankhar2022@vitbhopal.ac.in::bda12c06-c95b-4cac-9be0-a7fca18b6906" providerId="AD" clId="Web-{5E9DB82C-9606-4ED2-9A31-1057C83A65A6}" dt="2023-01-14T18:35:12.833" v="1"/>
        <pc:sldMkLst>
          <pc:docMk/>
          <pc:sldMk cId="1046271497" sldId="762"/>
        </pc:sldMkLst>
        <pc:spChg chg="mod ord">
          <ac:chgData name="22BAI10205" userId="S::harshdhankhar2022@vitbhopal.ac.in::bda12c06-c95b-4cac-9be0-a7fca18b6906" providerId="AD" clId="Web-{5E9DB82C-9606-4ED2-9A31-1057C83A65A6}" dt="2023-01-14T18:35:12.833" v="1"/>
          <ac:spMkLst>
            <pc:docMk/>
            <pc:sldMk cId="1046271497" sldId="762"/>
            <ac:spMk id="2" creationId="{3B16FBE0-4217-91F1-FCAB-49DD3C85B9AA}"/>
          </ac:spMkLst>
        </pc:spChg>
        <pc:spChg chg="mod ord">
          <ac:chgData name="22BAI10205" userId="S::harshdhankhar2022@vitbhopal.ac.in::bda12c06-c95b-4cac-9be0-a7fca18b6906" providerId="AD" clId="Web-{5E9DB82C-9606-4ED2-9A31-1057C83A65A6}" dt="2023-01-14T18:35:12.833" v="1"/>
          <ac:spMkLst>
            <pc:docMk/>
            <pc:sldMk cId="1046271497" sldId="762"/>
            <ac:spMk id="3" creationId="{C0A9DF82-7161-93B2-5F8E-E07B43BEEF93}"/>
          </ac:spMkLst>
        </pc:spChg>
        <pc:spChg chg="mod ord">
          <ac:chgData name="22BAI10205" userId="S::harshdhankhar2022@vitbhopal.ac.in::bda12c06-c95b-4cac-9be0-a7fca18b6906" providerId="AD" clId="Web-{5E9DB82C-9606-4ED2-9A31-1057C83A65A6}" dt="2023-01-14T18:35:12.833" v="1"/>
          <ac:spMkLst>
            <pc:docMk/>
            <pc:sldMk cId="1046271497" sldId="762"/>
            <ac:spMk id="5" creationId="{62DA1B1D-FB7F-55E1-A414-213B9C88121A}"/>
          </ac:spMkLst>
        </pc:spChg>
      </pc:sldChg>
      <pc:sldChg chg="modSp mod modClrScheme chgLayout">
        <pc:chgData name="22BAI10205" userId="S::harshdhankhar2022@vitbhopal.ac.in::bda12c06-c95b-4cac-9be0-a7fca18b6906" providerId="AD" clId="Web-{5E9DB82C-9606-4ED2-9A31-1057C83A65A6}" dt="2023-01-14T18:35:12.833" v="1"/>
        <pc:sldMkLst>
          <pc:docMk/>
          <pc:sldMk cId="3220082912" sldId="763"/>
        </pc:sldMkLst>
        <pc:spChg chg="mod ord">
          <ac:chgData name="22BAI10205" userId="S::harshdhankhar2022@vitbhopal.ac.in::bda12c06-c95b-4cac-9be0-a7fca18b6906" providerId="AD" clId="Web-{5E9DB82C-9606-4ED2-9A31-1057C83A65A6}" dt="2023-01-14T18:35:12.833" v="1"/>
          <ac:spMkLst>
            <pc:docMk/>
            <pc:sldMk cId="3220082912" sldId="763"/>
            <ac:spMk id="3" creationId="{B572388B-FC69-D1E4-33CC-4638BB01CB83}"/>
          </ac:spMkLst>
        </pc:spChg>
        <pc:spChg chg="mod ord">
          <ac:chgData name="22BAI10205" userId="S::harshdhankhar2022@vitbhopal.ac.in::bda12c06-c95b-4cac-9be0-a7fca18b6906" providerId="AD" clId="Web-{5E9DB82C-9606-4ED2-9A31-1057C83A65A6}" dt="2023-01-14T18:35:12.833" v="1"/>
          <ac:spMkLst>
            <pc:docMk/>
            <pc:sldMk cId="3220082912" sldId="763"/>
            <ac:spMk id="5" creationId="{A3587AEB-E533-B437-DB7F-D7570A38AF45}"/>
          </ac:spMkLst>
        </pc:spChg>
      </pc:sldChg>
      <pc:sldChg chg="modSp mod modClrScheme chgLayout">
        <pc:chgData name="22BAI10205" userId="S::harshdhankhar2022@vitbhopal.ac.in::bda12c06-c95b-4cac-9be0-a7fca18b6906" providerId="AD" clId="Web-{5E9DB82C-9606-4ED2-9A31-1057C83A65A6}" dt="2023-01-14T18:35:12.833" v="1"/>
        <pc:sldMkLst>
          <pc:docMk/>
          <pc:sldMk cId="1458619985" sldId="764"/>
        </pc:sldMkLst>
        <pc:spChg chg="mod ord">
          <ac:chgData name="22BAI10205" userId="S::harshdhankhar2022@vitbhopal.ac.in::bda12c06-c95b-4cac-9be0-a7fca18b6906" providerId="AD" clId="Web-{5E9DB82C-9606-4ED2-9A31-1057C83A65A6}" dt="2023-01-14T18:35:12.833" v="1"/>
          <ac:spMkLst>
            <pc:docMk/>
            <pc:sldMk cId="1458619985" sldId="764"/>
            <ac:spMk id="2" creationId="{E06F9740-97D2-BFFE-53E7-B0E2882241E1}"/>
          </ac:spMkLst>
        </pc:spChg>
        <pc:spChg chg="mod ord">
          <ac:chgData name="22BAI10205" userId="S::harshdhankhar2022@vitbhopal.ac.in::bda12c06-c95b-4cac-9be0-a7fca18b6906" providerId="AD" clId="Web-{5E9DB82C-9606-4ED2-9A31-1057C83A65A6}" dt="2023-01-14T18:35:12.833" v="1"/>
          <ac:spMkLst>
            <pc:docMk/>
            <pc:sldMk cId="1458619985" sldId="764"/>
            <ac:spMk id="3" creationId="{41F86A84-8430-8C26-3C86-708DE9C1DC5B}"/>
          </ac:spMkLst>
        </pc:spChg>
        <pc:spChg chg="mod ord">
          <ac:chgData name="22BAI10205" userId="S::harshdhankhar2022@vitbhopal.ac.in::bda12c06-c95b-4cac-9be0-a7fca18b6906" providerId="AD" clId="Web-{5E9DB82C-9606-4ED2-9A31-1057C83A65A6}" dt="2023-01-14T18:35:12.833" v="1"/>
          <ac:spMkLst>
            <pc:docMk/>
            <pc:sldMk cId="1458619985" sldId="764"/>
            <ac:spMk id="5" creationId="{96F933CB-49C7-B4EB-5A2F-620C7B843A94}"/>
          </ac:spMkLst>
        </pc:spChg>
      </pc:sldChg>
      <pc:sldChg chg="modSp mod modClrScheme chgLayout">
        <pc:chgData name="22BAI10205" userId="S::harshdhankhar2022@vitbhopal.ac.in::bda12c06-c95b-4cac-9be0-a7fca18b6906" providerId="AD" clId="Web-{5E9DB82C-9606-4ED2-9A31-1057C83A65A6}" dt="2023-01-14T18:35:12.833" v="1"/>
        <pc:sldMkLst>
          <pc:docMk/>
          <pc:sldMk cId="3952934930" sldId="765"/>
        </pc:sldMkLst>
        <pc:spChg chg="mod ord">
          <ac:chgData name="22BAI10205" userId="S::harshdhankhar2022@vitbhopal.ac.in::bda12c06-c95b-4cac-9be0-a7fca18b6906" providerId="AD" clId="Web-{5E9DB82C-9606-4ED2-9A31-1057C83A65A6}" dt="2023-01-14T18:35:12.833" v="1"/>
          <ac:spMkLst>
            <pc:docMk/>
            <pc:sldMk cId="3952934930" sldId="765"/>
            <ac:spMk id="5" creationId="{8FF91AC3-F8F8-CB59-6F92-FD4F8DA248FE}"/>
          </ac:spMkLst>
        </pc:spChg>
        <pc:spChg chg="mod ord">
          <ac:chgData name="22BAI10205" userId="S::harshdhankhar2022@vitbhopal.ac.in::bda12c06-c95b-4cac-9be0-a7fca18b6906" providerId="AD" clId="Web-{5E9DB82C-9606-4ED2-9A31-1057C83A65A6}" dt="2023-01-14T18:35:12.833" v="1"/>
          <ac:spMkLst>
            <pc:docMk/>
            <pc:sldMk cId="3952934930" sldId="765"/>
            <ac:spMk id="11" creationId="{41F5597A-A7E1-B830-F1E7-C955F47794F3}"/>
          </ac:spMkLst>
        </pc:spChg>
      </pc:sldChg>
      <pc:sldChg chg="modSp mod modClrScheme chgLayout">
        <pc:chgData name="22BAI10205" userId="S::harshdhankhar2022@vitbhopal.ac.in::bda12c06-c95b-4cac-9be0-a7fca18b6906" providerId="AD" clId="Web-{5E9DB82C-9606-4ED2-9A31-1057C83A65A6}" dt="2023-01-14T18:35:12.833" v="1"/>
        <pc:sldMkLst>
          <pc:docMk/>
          <pc:sldMk cId="3425427388" sldId="766"/>
        </pc:sldMkLst>
        <pc:spChg chg="mod ord">
          <ac:chgData name="22BAI10205" userId="S::harshdhankhar2022@vitbhopal.ac.in::bda12c06-c95b-4cac-9be0-a7fca18b6906" providerId="AD" clId="Web-{5E9DB82C-9606-4ED2-9A31-1057C83A65A6}" dt="2023-01-14T18:35:12.833" v="1"/>
          <ac:spMkLst>
            <pc:docMk/>
            <pc:sldMk cId="3425427388" sldId="766"/>
            <ac:spMk id="3" creationId="{AFCF9F43-2AD0-11AA-60E3-DFB9EE4046F0}"/>
          </ac:spMkLst>
        </pc:spChg>
        <pc:spChg chg="mod ord">
          <ac:chgData name="22BAI10205" userId="S::harshdhankhar2022@vitbhopal.ac.in::bda12c06-c95b-4cac-9be0-a7fca18b6906" providerId="AD" clId="Web-{5E9DB82C-9606-4ED2-9A31-1057C83A65A6}" dt="2023-01-14T18:35:12.833" v="1"/>
          <ac:spMkLst>
            <pc:docMk/>
            <pc:sldMk cId="3425427388" sldId="766"/>
            <ac:spMk id="5" creationId="{F89CD0A3-6B1D-E38D-EAE8-996742BE3AA2}"/>
          </ac:spMkLst>
        </pc:spChg>
      </pc:sldChg>
      <pc:sldChg chg="modSp mod modClrScheme chgLayout">
        <pc:chgData name="22BAI10205" userId="S::harshdhankhar2022@vitbhopal.ac.in::bda12c06-c95b-4cac-9be0-a7fca18b6906" providerId="AD" clId="Web-{5E9DB82C-9606-4ED2-9A31-1057C83A65A6}" dt="2023-01-14T18:35:12.833" v="1"/>
        <pc:sldMkLst>
          <pc:docMk/>
          <pc:sldMk cId="1602606742" sldId="767"/>
        </pc:sldMkLst>
        <pc:spChg chg="mod ord">
          <ac:chgData name="22BAI10205" userId="S::harshdhankhar2022@vitbhopal.ac.in::bda12c06-c95b-4cac-9be0-a7fca18b6906" providerId="AD" clId="Web-{5E9DB82C-9606-4ED2-9A31-1057C83A65A6}" dt="2023-01-14T18:35:12.833" v="1"/>
          <ac:spMkLst>
            <pc:docMk/>
            <pc:sldMk cId="1602606742" sldId="767"/>
            <ac:spMk id="3" creationId="{C3935A11-9FA7-BDF6-7D40-56353BDC40BD}"/>
          </ac:spMkLst>
        </pc:spChg>
        <pc:spChg chg="mod ord">
          <ac:chgData name="22BAI10205" userId="S::harshdhankhar2022@vitbhopal.ac.in::bda12c06-c95b-4cac-9be0-a7fca18b6906" providerId="AD" clId="Web-{5E9DB82C-9606-4ED2-9A31-1057C83A65A6}" dt="2023-01-14T18:35:12.833" v="1"/>
          <ac:spMkLst>
            <pc:docMk/>
            <pc:sldMk cId="1602606742" sldId="767"/>
            <ac:spMk id="5" creationId="{4BC967A1-CEE5-5217-78F3-E75064B546F5}"/>
          </ac:spMkLst>
        </pc:spChg>
      </pc:sldChg>
      <pc:sldChg chg="modSp mod modClrScheme chgLayout">
        <pc:chgData name="22BAI10205" userId="S::harshdhankhar2022@vitbhopal.ac.in::bda12c06-c95b-4cac-9be0-a7fca18b6906" providerId="AD" clId="Web-{5E9DB82C-9606-4ED2-9A31-1057C83A65A6}" dt="2023-01-14T18:35:12.833" v="1"/>
        <pc:sldMkLst>
          <pc:docMk/>
          <pc:sldMk cId="4136700010" sldId="768"/>
        </pc:sldMkLst>
        <pc:spChg chg="mod ord">
          <ac:chgData name="22BAI10205" userId="S::harshdhankhar2022@vitbhopal.ac.in::bda12c06-c95b-4cac-9be0-a7fca18b6906" providerId="AD" clId="Web-{5E9DB82C-9606-4ED2-9A31-1057C83A65A6}" dt="2023-01-14T18:35:12.833" v="1"/>
          <ac:spMkLst>
            <pc:docMk/>
            <pc:sldMk cId="4136700010" sldId="768"/>
            <ac:spMk id="2" creationId="{DB50700B-6EDF-F04D-2A08-F1BE533C92DE}"/>
          </ac:spMkLst>
        </pc:spChg>
        <pc:spChg chg="mod ord">
          <ac:chgData name="22BAI10205" userId="S::harshdhankhar2022@vitbhopal.ac.in::bda12c06-c95b-4cac-9be0-a7fca18b6906" providerId="AD" clId="Web-{5E9DB82C-9606-4ED2-9A31-1057C83A65A6}" dt="2023-01-14T18:35:12.833" v="1"/>
          <ac:spMkLst>
            <pc:docMk/>
            <pc:sldMk cId="4136700010" sldId="768"/>
            <ac:spMk id="3" creationId="{85AB797A-A614-07AC-C15E-AB71A1764529}"/>
          </ac:spMkLst>
        </pc:spChg>
        <pc:spChg chg="mod ord">
          <ac:chgData name="22BAI10205" userId="S::harshdhankhar2022@vitbhopal.ac.in::bda12c06-c95b-4cac-9be0-a7fca18b6906" providerId="AD" clId="Web-{5E9DB82C-9606-4ED2-9A31-1057C83A65A6}" dt="2023-01-14T18:35:12.833" v="1"/>
          <ac:spMkLst>
            <pc:docMk/>
            <pc:sldMk cId="4136700010" sldId="768"/>
            <ac:spMk id="5" creationId="{74526C3D-8A73-07FB-8870-897E15438C00}"/>
          </ac:spMkLst>
        </pc:spChg>
      </pc:sldChg>
      <pc:sldChg chg="modSp mod modClrScheme chgLayout">
        <pc:chgData name="22BAI10205" userId="S::harshdhankhar2022@vitbhopal.ac.in::bda12c06-c95b-4cac-9be0-a7fca18b6906" providerId="AD" clId="Web-{5E9DB82C-9606-4ED2-9A31-1057C83A65A6}" dt="2023-01-14T18:35:12.833" v="1"/>
        <pc:sldMkLst>
          <pc:docMk/>
          <pc:sldMk cId="3640246306" sldId="769"/>
        </pc:sldMkLst>
        <pc:spChg chg="mod ord">
          <ac:chgData name="22BAI10205" userId="S::harshdhankhar2022@vitbhopal.ac.in::bda12c06-c95b-4cac-9be0-a7fca18b6906" providerId="AD" clId="Web-{5E9DB82C-9606-4ED2-9A31-1057C83A65A6}" dt="2023-01-14T18:35:12.833" v="1"/>
          <ac:spMkLst>
            <pc:docMk/>
            <pc:sldMk cId="3640246306" sldId="769"/>
            <ac:spMk id="2" creationId="{E6AA0CAA-B320-B694-E739-CF34F3594665}"/>
          </ac:spMkLst>
        </pc:spChg>
        <pc:spChg chg="mod ord">
          <ac:chgData name="22BAI10205" userId="S::harshdhankhar2022@vitbhopal.ac.in::bda12c06-c95b-4cac-9be0-a7fca18b6906" providerId="AD" clId="Web-{5E9DB82C-9606-4ED2-9A31-1057C83A65A6}" dt="2023-01-14T18:35:12.833" v="1"/>
          <ac:spMkLst>
            <pc:docMk/>
            <pc:sldMk cId="3640246306" sldId="769"/>
            <ac:spMk id="3" creationId="{8C92F997-E131-5B1E-42A8-F3C03C1ABF95}"/>
          </ac:spMkLst>
        </pc:spChg>
        <pc:spChg chg="mod ord">
          <ac:chgData name="22BAI10205" userId="S::harshdhankhar2022@vitbhopal.ac.in::bda12c06-c95b-4cac-9be0-a7fca18b6906" providerId="AD" clId="Web-{5E9DB82C-9606-4ED2-9A31-1057C83A65A6}" dt="2023-01-14T18:35:12.833" v="1"/>
          <ac:spMkLst>
            <pc:docMk/>
            <pc:sldMk cId="3640246306" sldId="769"/>
            <ac:spMk id="5" creationId="{FF8383A5-9BB0-CB89-E775-D785789099ED}"/>
          </ac:spMkLst>
        </pc:spChg>
      </pc:sldChg>
      <pc:sldChg chg="modSp mod modClrScheme chgLayout">
        <pc:chgData name="22BAI10205" userId="S::harshdhankhar2022@vitbhopal.ac.in::bda12c06-c95b-4cac-9be0-a7fca18b6906" providerId="AD" clId="Web-{5E9DB82C-9606-4ED2-9A31-1057C83A65A6}" dt="2023-01-14T18:35:12.833" v="1"/>
        <pc:sldMkLst>
          <pc:docMk/>
          <pc:sldMk cId="2294260593" sldId="770"/>
        </pc:sldMkLst>
        <pc:spChg chg="mod ord">
          <ac:chgData name="22BAI10205" userId="S::harshdhankhar2022@vitbhopal.ac.in::bda12c06-c95b-4cac-9be0-a7fca18b6906" providerId="AD" clId="Web-{5E9DB82C-9606-4ED2-9A31-1057C83A65A6}" dt="2023-01-14T18:35:12.833" v="1"/>
          <ac:spMkLst>
            <pc:docMk/>
            <pc:sldMk cId="2294260593" sldId="770"/>
            <ac:spMk id="2" creationId="{95E41C9E-5EBE-109D-775B-AD7D4B2B46EF}"/>
          </ac:spMkLst>
        </pc:spChg>
        <pc:spChg chg="mod ord">
          <ac:chgData name="22BAI10205" userId="S::harshdhankhar2022@vitbhopal.ac.in::bda12c06-c95b-4cac-9be0-a7fca18b6906" providerId="AD" clId="Web-{5E9DB82C-9606-4ED2-9A31-1057C83A65A6}" dt="2023-01-14T18:35:12.833" v="1"/>
          <ac:spMkLst>
            <pc:docMk/>
            <pc:sldMk cId="2294260593" sldId="770"/>
            <ac:spMk id="5" creationId="{FAAD9141-325A-4719-6BD7-53B6E51687D6}"/>
          </ac:spMkLst>
        </pc:spChg>
      </pc:sldChg>
      <pc:sldChg chg="modSp mod modClrScheme chgLayout">
        <pc:chgData name="22BAI10205" userId="S::harshdhankhar2022@vitbhopal.ac.in::bda12c06-c95b-4cac-9be0-a7fca18b6906" providerId="AD" clId="Web-{5E9DB82C-9606-4ED2-9A31-1057C83A65A6}" dt="2023-01-14T18:35:12.833" v="1"/>
        <pc:sldMkLst>
          <pc:docMk/>
          <pc:sldMk cId="2542493372" sldId="771"/>
        </pc:sldMkLst>
        <pc:spChg chg="mod ord">
          <ac:chgData name="22BAI10205" userId="S::harshdhankhar2022@vitbhopal.ac.in::bda12c06-c95b-4cac-9be0-a7fca18b6906" providerId="AD" clId="Web-{5E9DB82C-9606-4ED2-9A31-1057C83A65A6}" dt="2023-01-14T18:35:12.833" v="1"/>
          <ac:spMkLst>
            <pc:docMk/>
            <pc:sldMk cId="2542493372" sldId="771"/>
            <ac:spMk id="3" creationId="{D5A33E41-2697-5A5C-7A52-03CB02965280}"/>
          </ac:spMkLst>
        </pc:spChg>
        <pc:spChg chg="mod ord">
          <ac:chgData name="22BAI10205" userId="S::harshdhankhar2022@vitbhopal.ac.in::bda12c06-c95b-4cac-9be0-a7fca18b6906" providerId="AD" clId="Web-{5E9DB82C-9606-4ED2-9A31-1057C83A65A6}" dt="2023-01-14T18:35:12.833" v="1"/>
          <ac:spMkLst>
            <pc:docMk/>
            <pc:sldMk cId="2542493372" sldId="771"/>
            <ac:spMk id="5" creationId="{A1CB0933-6A33-E266-675F-DDDBC853A0F9}"/>
          </ac:spMkLst>
        </pc:spChg>
      </pc:sldChg>
      <pc:sldChg chg="modSp mod modClrScheme chgLayout">
        <pc:chgData name="22BAI10205" userId="S::harshdhankhar2022@vitbhopal.ac.in::bda12c06-c95b-4cac-9be0-a7fca18b6906" providerId="AD" clId="Web-{5E9DB82C-9606-4ED2-9A31-1057C83A65A6}" dt="2023-01-14T18:35:12.833" v="1"/>
        <pc:sldMkLst>
          <pc:docMk/>
          <pc:sldMk cId="2776138526" sldId="772"/>
        </pc:sldMkLst>
        <pc:spChg chg="mod ord">
          <ac:chgData name="22BAI10205" userId="S::harshdhankhar2022@vitbhopal.ac.in::bda12c06-c95b-4cac-9be0-a7fca18b6906" providerId="AD" clId="Web-{5E9DB82C-9606-4ED2-9A31-1057C83A65A6}" dt="2023-01-14T18:35:12.833" v="1"/>
          <ac:spMkLst>
            <pc:docMk/>
            <pc:sldMk cId="2776138526" sldId="772"/>
            <ac:spMk id="3" creationId="{DD54B56A-AA39-301D-6BC9-F805665DEB9D}"/>
          </ac:spMkLst>
        </pc:spChg>
        <pc:spChg chg="mod ord">
          <ac:chgData name="22BAI10205" userId="S::harshdhankhar2022@vitbhopal.ac.in::bda12c06-c95b-4cac-9be0-a7fca18b6906" providerId="AD" clId="Web-{5E9DB82C-9606-4ED2-9A31-1057C83A65A6}" dt="2023-01-14T18:35:12.833" v="1"/>
          <ac:spMkLst>
            <pc:docMk/>
            <pc:sldMk cId="2776138526" sldId="772"/>
            <ac:spMk id="5" creationId="{F84D0D25-BBCB-7A14-3FFF-1AE2E3E2E73C}"/>
          </ac:spMkLst>
        </pc:spChg>
      </pc:sldChg>
      <pc:sldChg chg="modSp mod modClrScheme chgLayout">
        <pc:chgData name="22BAI10205" userId="S::harshdhankhar2022@vitbhopal.ac.in::bda12c06-c95b-4cac-9be0-a7fca18b6906" providerId="AD" clId="Web-{5E9DB82C-9606-4ED2-9A31-1057C83A65A6}" dt="2023-01-14T18:35:12.833" v="1"/>
        <pc:sldMkLst>
          <pc:docMk/>
          <pc:sldMk cId="3859599762" sldId="773"/>
        </pc:sldMkLst>
        <pc:spChg chg="mod ord">
          <ac:chgData name="22BAI10205" userId="S::harshdhankhar2022@vitbhopal.ac.in::bda12c06-c95b-4cac-9be0-a7fca18b6906" providerId="AD" clId="Web-{5E9DB82C-9606-4ED2-9A31-1057C83A65A6}" dt="2023-01-14T18:35:12.833" v="1"/>
          <ac:spMkLst>
            <pc:docMk/>
            <pc:sldMk cId="3859599762" sldId="773"/>
            <ac:spMk id="2" creationId="{CAE26815-B7C3-9411-A736-7434B0C73054}"/>
          </ac:spMkLst>
        </pc:spChg>
        <pc:spChg chg="mod ord">
          <ac:chgData name="22BAI10205" userId="S::harshdhankhar2022@vitbhopal.ac.in::bda12c06-c95b-4cac-9be0-a7fca18b6906" providerId="AD" clId="Web-{5E9DB82C-9606-4ED2-9A31-1057C83A65A6}" dt="2023-01-14T18:35:12.833" v="1"/>
          <ac:spMkLst>
            <pc:docMk/>
            <pc:sldMk cId="3859599762" sldId="773"/>
            <ac:spMk id="3" creationId="{19A64B09-E9AF-1B37-1EE6-14AF4DD22E10}"/>
          </ac:spMkLst>
        </pc:spChg>
        <pc:spChg chg="mod ord">
          <ac:chgData name="22BAI10205" userId="S::harshdhankhar2022@vitbhopal.ac.in::bda12c06-c95b-4cac-9be0-a7fca18b6906" providerId="AD" clId="Web-{5E9DB82C-9606-4ED2-9A31-1057C83A65A6}" dt="2023-01-14T18:35:12.833" v="1"/>
          <ac:spMkLst>
            <pc:docMk/>
            <pc:sldMk cId="3859599762" sldId="773"/>
            <ac:spMk id="5" creationId="{307E6051-4A94-B1E2-86C3-61E2DFB6DC5A}"/>
          </ac:spMkLst>
        </pc:spChg>
      </pc:sldChg>
      <pc:sldChg chg="modSp mod modClrScheme chgLayout">
        <pc:chgData name="22BAI10205" userId="S::harshdhankhar2022@vitbhopal.ac.in::bda12c06-c95b-4cac-9be0-a7fca18b6906" providerId="AD" clId="Web-{5E9DB82C-9606-4ED2-9A31-1057C83A65A6}" dt="2023-01-14T18:35:12.833" v="1"/>
        <pc:sldMkLst>
          <pc:docMk/>
          <pc:sldMk cId="1897834112" sldId="774"/>
        </pc:sldMkLst>
        <pc:spChg chg="mod ord">
          <ac:chgData name="22BAI10205" userId="S::harshdhankhar2022@vitbhopal.ac.in::bda12c06-c95b-4cac-9be0-a7fca18b6906" providerId="AD" clId="Web-{5E9DB82C-9606-4ED2-9A31-1057C83A65A6}" dt="2023-01-14T18:35:12.833" v="1"/>
          <ac:spMkLst>
            <pc:docMk/>
            <pc:sldMk cId="1897834112" sldId="774"/>
            <ac:spMk id="2" creationId="{4DEC7EA8-08A1-4C90-CAA0-4ACF8DD7EDE1}"/>
          </ac:spMkLst>
        </pc:spChg>
        <pc:spChg chg="mod ord">
          <ac:chgData name="22BAI10205" userId="S::harshdhankhar2022@vitbhopal.ac.in::bda12c06-c95b-4cac-9be0-a7fca18b6906" providerId="AD" clId="Web-{5E9DB82C-9606-4ED2-9A31-1057C83A65A6}" dt="2023-01-14T18:35:12.833" v="1"/>
          <ac:spMkLst>
            <pc:docMk/>
            <pc:sldMk cId="1897834112" sldId="774"/>
            <ac:spMk id="3" creationId="{3A77ADF2-2992-468A-3374-4ECF8D8E1616}"/>
          </ac:spMkLst>
        </pc:spChg>
        <pc:spChg chg="mod ord">
          <ac:chgData name="22BAI10205" userId="S::harshdhankhar2022@vitbhopal.ac.in::bda12c06-c95b-4cac-9be0-a7fca18b6906" providerId="AD" clId="Web-{5E9DB82C-9606-4ED2-9A31-1057C83A65A6}" dt="2023-01-14T18:35:12.833" v="1"/>
          <ac:spMkLst>
            <pc:docMk/>
            <pc:sldMk cId="1897834112" sldId="774"/>
            <ac:spMk id="5" creationId="{70770F76-6223-FE65-B8FA-94C5A36A5171}"/>
          </ac:spMkLst>
        </pc:spChg>
      </pc:sldChg>
      <pc:sldChg chg="modSp mod modClrScheme chgLayout">
        <pc:chgData name="22BAI10205" userId="S::harshdhankhar2022@vitbhopal.ac.in::bda12c06-c95b-4cac-9be0-a7fca18b6906" providerId="AD" clId="Web-{5E9DB82C-9606-4ED2-9A31-1057C83A65A6}" dt="2023-01-14T18:35:12.833" v="1"/>
        <pc:sldMkLst>
          <pc:docMk/>
          <pc:sldMk cId="68698705" sldId="775"/>
        </pc:sldMkLst>
        <pc:spChg chg="mod ord">
          <ac:chgData name="22BAI10205" userId="S::harshdhankhar2022@vitbhopal.ac.in::bda12c06-c95b-4cac-9be0-a7fca18b6906" providerId="AD" clId="Web-{5E9DB82C-9606-4ED2-9A31-1057C83A65A6}" dt="2023-01-14T18:35:12.833" v="1"/>
          <ac:spMkLst>
            <pc:docMk/>
            <pc:sldMk cId="68698705" sldId="775"/>
            <ac:spMk id="2" creationId="{4DE8B7D4-76F8-58B2-080E-7844A2D96192}"/>
          </ac:spMkLst>
        </pc:spChg>
        <pc:spChg chg="mod ord">
          <ac:chgData name="22BAI10205" userId="S::harshdhankhar2022@vitbhopal.ac.in::bda12c06-c95b-4cac-9be0-a7fca18b6906" providerId="AD" clId="Web-{5E9DB82C-9606-4ED2-9A31-1057C83A65A6}" dt="2023-01-14T18:35:12.833" v="1"/>
          <ac:spMkLst>
            <pc:docMk/>
            <pc:sldMk cId="68698705" sldId="775"/>
            <ac:spMk id="3" creationId="{A55F4A22-E2E7-CD46-EE47-8998BB50CC47}"/>
          </ac:spMkLst>
        </pc:spChg>
        <pc:spChg chg="mod ord">
          <ac:chgData name="22BAI10205" userId="S::harshdhankhar2022@vitbhopal.ac.in::bda12c06-c95b-4cac-9be0-a7fca18b6906" providerId="AD" clId="Web-{5E9DB82C-9606-4ED2-9A31-1057C83A65A6}" dt="2023-01-14T18:35:12.833" v="1"/>
          <ac:spMkLst>
            <pc:docMk/>
            <pc:sldMk cId="68698705" sldId="775"/>
            <ac:spMk id="5" creationId="{5BFAC1F2-4F67-F5CE-78CC-F0943307DC6F}"/>
          </ac:spMkLst>
        </pc:spChg>
      </pc:sldChg>
      <pc:sldChg chg="modSp mod modClrScheme chgLayout">
        <pc:chgData name="22BAI10205" userId="S::harshdhankhar2022@vitbhopal.ac.in::bda12c06-c95b-4cac-9be0-a7fca18b6906" providerId="AD" clId="Web-{5E9DB82C-9606-4ED2-9A31-1057C83A65A6}" dt="2023-01-14T18:35:12.833" v="1"/>
        <pc:sldMkLst>
          <pc:docMk/>
          <pc:sldMk cId="1910948030" sldId="776"/>
        </pc:sldMkLst>
        <pc:spChg chg="mod ord">
          <ac:chgData name="22BAI10205" userId="S::harshdhankhar2022@vitbhopal.ac.in::bda12c06-c95b-4cac-9be0-a7fca18b6906" providerId="AD" clId="Web-{5E9DB82C-9606-4ED2-9A31-1057C83A65A6}" dt="2023-01-14T18:35:12.833" v="1"/>
          <ac:spMkLst>
            <pc:docMk/>
            <pc:sldMk cId="1910948030" sldId="776"/>
            <ac:spMk id="2" creationId="{C2474C19-7CF1-3544-7C9F-7C256EC4BCF6}"/>
          </ac:spMkLst>
        </pc:spChg>
        <pc:spChg chg="mod ord">
          <ac:chgData name="22BAI10205" userId="S::harshdhankhar2022@vitbhopal.ac.in::bda12c06-c95b-4cac-9be0-a7fca18b6906" providerId="AD" clId="Web-{5E9DB82C-9606-4ED2-9A31-1057C83A65A6}" dt="2023-01-14T18:35:12.833" v="1"/>
          <ac:spMkLst>
            <pc:docMk/>
            <pc:sldMk cId="1910948030" sldId="776"/>
            <ac:spMk id="3" creationId="{5909E2B5-F7E0-1670-3F5F-7948C3514A42}"/>
          </ac:spMkLst>
        </pc:spChg>
        <pc:spChg chg="mod ord">
          <ac:chgData name="22BAI10205" userId="S::harshdhankhar2022@vitbhopal.ac.in::bda12c06-c95b-4cac-9be0-a7fca18b6906" providerId="AD" clId="Web-{5E9DB82C-9606-4ED2-9A31-1057C83A65A6}" dt="2023-01-14T18:35:12.833" v="1"/>
          <ac:spMkLst>
            <pc:docMk/>
            <pc:sldMk cId="1910948030" sldId="776"/>
            <ac:spMk id="5" creationId="{36D556F2-3335-B9BA-1898-D4762827652F}"/>
          </ac:spMkLst>
        </pc:spChg>
      </pc:sldChg>
      <pc:sldChg chg="modSp mod modClrScheme chgLayout">
        <pc:chgData name="22BAI10205" userId="S::harshdhankhar2022@vitbhopal.ac.in::bda12c06-c95b-4cac-9be0-a7fca18b6906" providerId="AD" clId="Web-{5E9DB82C-9606-4ED2-9A31-1057C83A65A6}" dt="2023-01-14T18:35:12.833" v="1"/>
        <pc:sldMkLst>
          <pc:docMk/>
          <pc:sldMk cId="1225991840" sldId="777"/>
        </pc:sldMkLst>
        <pc:spChg chg="mod ord">
          <ac:chgData name="22BAI10205" userId="S::harshdhankhar2022@vitbhopal.ac.in::bda12c06-c95b-4cac-9be0-a7fca18b6906" providerId="AD" clId="Web-{5E9DB82C-9606-4ED2-9A31-1057C83A65A6}" dt="2023-01-14T18:35:12.833" v="1"/>
          <ac:spMkLst>
            <pc:docMk/>
            <pc:sldMk cId="1225991840" sldId="777"/>
            <ac:spMk id="2" creationId="{E5787F92-8C14-366E-DAD6-AF7E2E6B6D8E}"/>
          </ac:spMkLst>
        </pc:spChg>
        <pc:spChg chg="mod ord">
          <ac:chgData name="22BAI10205" userId="S::harshdhankhar2022@vitbhopal.ac.in::bda12c06-c95b-4cac-9be0-a7fca18b6906" providerId="AD" clId="Web-{5E9DB82C-9606-4ED2-9A31-1057C83A65A6}" dt="2023-01-14T18:35:12.833" v="1"/>
          <ac:spMkLst>
            <pc:docMk/>
            <pc:sldMk cId="1225991840" sldId="777"/>
            <ac:spMk id="3" creationId="{6CFF434D-2BB9-6888-B3BA-0D5F34B2537E}"/>
          </ac:spMkLst>
        </pc:spChg>
        <pc:spChg chg="mod ord">
          <ac:chgData name="22BAI10205" userId="S::harshdhankhar2022@vitbhopal.ac.in::bda12c06-c95b-4cac-9be0-a7fca18b6906" providerId="AD" clId="Web-{5E9DB82C-9606-4ED2-9A31-1057C83A65A6}" dt="2023-01-14T18:35:12.833" v="1"/>
          <ac:spMkLst>
            <pc:docMk/>
            <pc:sldMk cId="1225991840" sldId="777"/>
            <ac:spMk id="5" creationId="{B320B468-1590-6404-693E-FD08B838E444}"/>
          </ac:spMkLst>
        </pc:spChg>
      </pc:sldChg>
      <pc:sldChg chg="modSp mod modClrScheme chgLayout">
        <pc:chgData name="22BAI10205" userId="S::harshdhankhar2022@vitbhopal.ac.in::bda12c06-c95b-4cac-9be0-a7fca18b6906" providerId="AD" clId="Web-{5E9DB82C-9606-4ED2-9A31-1057C83A65A6}" dt="2023-01-14T18:35:12.833" v="1"/>
        <pc:sldMkLst>
          <pc:docMk/>
          <pc:sldMk cId="971280744" sldId="778"/>
        </pc:sldMkLst>
        <pc:spChg chg="mod ord">
          <ac:chgData name="22BAI10205" userId="S::harshdhankhar2022@vitbhopal.ac.in::bda12c06-c95b-4cac-9be0-a7fca18b6906" providerId="AD" clId="Web-{5E9DB82C-9606-4ED2-9A31-1057C83A65A6}" dt="2023-01-14T18:35:12.833" v="1"/>
          <ac:spMkLst>
            <pc:docMk/>
            <pc:sldMk cId="971280744" sldId="778"/>
            <ac:spMk id="2" creationId="{AD876117-6BF9-D322-0EDA-D131CA081F1B}"/>
          </ac:spMkLst>
        </pc:spChg>
        <pc:spChg chg="mod ord">
          <ac:chgData name="22BAI10205" userId="S::harshdhankhar2022@vitbhopal.ac.in::bda12c06-c95b-4cac-9be0-a7fca18b6906" providerId="AD" clId="Web-{5E9DB82C-9606-4ED2-9A31-1057C83A65A6}" dt="2023-01-14T18:35:12.833" v="1"/>
          <ac:spMkLst>
            <pc:docMk/>
            <pc:sldMk cId="971280744" sldId="778"/>
            <ac:spMk id="3" creationId="{7BBF8CB1-97D8-8146-E78A-CA43774A3912}"/>
          </ac:spMkLst>
        </pc:spChg>
        <pc:spChg chg="mod ord">
          <ac:chgData name="22BAI10205" userId="S::harshdhankhar2022@vitbhopal.ac.in::bda12c06-c95b-4cac-9be0-a7fca18b6906" providerId="AD" clId="Web-{5E9DB82C-9606-4ED2-9A31-1057C83A65A6}" dt="2023-01-14T18:35:12.833" v="1"/>
          <ac:spMkLst>
            <pc:docMk/>
            <pc:sldMk cId="971280744" sldId="778"/>
            <ac:spMk id="5" creationId="{85DB06E6-2A4C-BDA5-58D9-5025378CF93C}"/>
          </ac:spMkLst>
        </pc:spChg>
      </pc:sldChg>
      <pc:sldChg chg="modSp mod modClrScheme chgLayout">
        <pc:chgData name="22BAI10205" userId="S::harshdhankhar2022@vitbhopal.ac.in::bda12c06-c95b-4cac-9be0-a7fca18b6906" providerId="AD" clId="Web-{5E9DB82C-9606-4ED2-9A31-1057C83A65A6}" dt="2023-01-14T18:35:12.833" v="1"/>
        <pc:sldMkLst>
          <pc:docMk/>
          <pc:sldMk cId="2247775855" sldId="779"/>
        </pc:sldMkLst>
        <pc:spChg chg="mod ord">
          <ac:chgData name="22BAI10205" userId="S::harshdhankhar2022@vitbhopal.ac.in::bda12c06-c95b-4cac-9be0-a7fca18b6906" providerId="AD" clId="Web-{5E9DB82C-9606-4ED2-9A31-1057C83A65A6}" dt="2023-01-14T18:35:12.833" v="1"/>
          <ac:spMkLst>
            <pc:docMk/>
            <pc:sldMk cId="2247775855" sldId="779"/>
            <ac:spMk id="3" creationId="{4C504565-60E1-474C-206E-986C9536E4E8}"/>
          </ac:spMkLst>
        </pc:spChg>
        <pc:spChg chg="mod ord">
          <ac:chgData name="22BAI10205" userId="S::harshdhankhar2022@vitbhopal.ac.in::bda12c06-c95b-4cac-9be0-a7fca18b6906" providerId="AD" clId="Web-{5E9DB82C-9606-4ED2-9A31-1057C83A65A6}" dt="2023-01-14T18:35:12.833" v="1"/>
          <ac:spMkLst>
            <pc:docMk/>
            <pc:sldMk cId="2247775855" sldId="779"/>
            <ac:spMk id="5" creationId="{6A5BA788-A481-38FF-CB2E-7D6588ACCB72}"/>
          </ac:spMkLst>
        </pc:spChg>
      </pc:sldChg>
      <pc:sldChg chg="modSp mod modClrScheme chgLayout">
        <pc:chgData name="22BAI10205" userId="S::harshdhankhar2022@vitbhopal.ac.in::bda12c06-c95b-4cac-9be0-a7fca18b6906" providerId="AD" clId="Web-{5E9DB82C-9606-4ED2-9A31-1057C83A65A6}" dt="2023-01-14T18:35:12.833" v="1"/>
        <pc:sldMkLst>
          <pc:docMk/>
          <pc:sldMk cId="3952280731" sldId="780"/>
        </pc:sldMkLst>
        <pc:spChg chg="mod ord">
          <ac:chgData name="22BAI10205" userId="S::harshdhankhar2022@vitbhopal.ac.in::bda12c06-c95b-4cac-9be0-a7fca18b6906" providerId="AD" clId="Web-{5E9DB82C-9606-4ED2-9A31-1057C83A65A6}" dt="2023-01-14T18:35:12.833" v="1"/>
          <ac:spMkLst>
            <pc:docMk/>
            <pc:sldMk cId="3952280731" sldId="780"/>
            <ac:spMk id="3" creationId="{FA0F37BA-7E79-601B-0201-3B2B0A254062}"/>
          </ac:spMkLst>
        </pc:spChg>
        <pc:spChg chg="mod ord">
          <ac:chgData name="22BAI10205" userId="S::harshdhankhar2022@vitbhopal.ac.in::bda12c06-c95b-4cac-9be0-a7fca18b6906" providerId="AD" clId="Web-{5E9DB82C-9606-4ED2-9A31-1057C83A65A6}" dt="2023-01-14T18:35:12.833" v="1"/>
          <ac:spMkLst>
            <pc:docMk/>
            <pc:sldMk cId="3952280731" sldId="780"/>
            <ac:spMk id="5" creationId="{475F79C2-DACB-FCC3-8999-126216CE72A7}"/>
          </ac:spMkLst>
        </pc:spChg>
      </pc:sldChg>
      <pc:sldChg chg="modSp mod modClrScheme chgLayout">
        <pc:chgData name="22BAI10205" userId="S::harshdhankhar2022@vitbhopal.ac.in::bda12c06-c95b-4cac-9be0-a7fca18b6906" providerId="AD" clId="Web-{5E9DB82C-9606-4ED2-9A31-1057C83A65A6}" dt="2023-01-14T18:35:12.833" v="1"/>
        <pc:sldMkLst>
          <pc:docMk/>
          <pc:sldMk cId="2046987138" sldId="781"/>
        </pc:sldMkLst>
        <pc:spChg chg="mod ord">
          <ac:chgData name="22BAI10205" userId="S::harshdhankhar2022@vitbhopal.ac.in::bda12c06-c95b-4cac-9be0-a7fca18b6906" providerId="AD" clId="Web-{5E9DB82C-9606-4ED2-9A31-1057C83A65A6}" dt="2023-01-14T18:35:12.833" v="1"/>
          <ac:spMkLst>
            <pc:docMk/>
            <pc:sldMk cId="2046987138" sldId="781"/>
            <ac:spMk id="3" creationId="{2F9B24FF-EE24-CC71-C800-6F9B7565A54F}"/>
          </ac:spMkLst>
        </pc:spChg>
        <pc:spChg chg="mod ord">
          <ac:chgData name="22BAI10205" userId="S::harshdhankhar2022@vitbhopal.ac.in::bda12c06-c95b-4cac-9be0-a7fca18b6906" providerId="AD" clId="Web-{5E9DB82C-9606-4ED2-9A31-1057C83A65A6}" dt="2023-01-14T18:35:12.833" v="1"/>
          <ac:spMkLst>
            <pc:docMk/>
            <pc:sldMk cId="2046987138" sldId="781"/>
            <ac:spMk id="5" creationId="{1BD5E230-46B8-CE1C-97B2-EC36F970ACB7}"/>
          </ac:spMkLst>
        </pc:spChg>
      </pc:sldChg>
      <pc:sldChg chg="modSp mod modClrScheme chgLayout">
        <pc:chgData name="22BAI10205" userId="S::harshdhankhar2022@vitbhopal.ac.in::bda12c06-c95b-4cac-9be0-a7fca18b6906" providerId="AD" clId="Web-{5E9DB82C-9606-4ED2-9A31-1057C83A65A6}" dt="2023-01-14T18:35:12.833" v="1"/>
        <pc:sldMkLst>
          <pc:docMk/>
          <pc:sldMk cId="363457451" sldId="782"/>
        </pc:sldMkLst>
        <pc:spChg chg="mod ord">
          <ac:chgData name="22BAI10205" userId="S::harshdhankhar2022@vitbhopal.ac.in::bda12c06-c95b-4cac-9be0-a7fca18b6906" providerId="AD" clId="Web-{5E9DB82C-9606-4ED2-9A31-1057C83A65A6}" dt="2023-01-14T18:35:12.833" v="1"/>
          <ac:spMkLst>
            <pc:docMk/>
            <pc:sldMk cId="363457451" sldId="782"/>
            <ac:spMk id="2" creationId="{AE127A2B-DCD6-208F-58DE-301728B02902}"/>
          </ac:spMkLst>
        </pc:spChg>
        <pc:spChg chg="mod ord">
          <ac:chgData name="22BAI10205" userId="S::harshdhankhar2022@vitbhopal.ac.in::bda12c06-c95b-4cac-9be0-a7fca18b6906" providerId="AD" clId="Web-{5E9DB82C-9606-4ED2-9A31-1057C83A65A6}" dt="2023-01-14T18:35:12.833" v="1"/>
          <ac:spMkLst>
            <pc:docMk/>
            <pc:sldMk cId="363457451" sldId="782"/>
            <ac:spMk id="3" creationId="{D561D2C5-4E11-D62A-ED46-F5EAF5AFCAC8}"/>
          </ac:spMkLst>
        </pc:spChg>
        <pc:spChg chg="mod ord">
          <ac:chgData name="22BAI10205" userId="S::harshdhankhar2022@vitbhopal.ac.in::bda12c06-c95b-4cac-9be0-a7fca18b6906" providerId="AD" clId="Web-{5E9DB82C-9606-4ED2-9A31-1057C83A65A6}" dt="2023-01-14T18:35:12.833" v="1"/>
          <ac:spMkLst>
            <pc:docMk/>
            <pc:sldMk cId="363457451" sldId="782"/>
            <ac:spMk id="5" creationId="{6E41C0D9-7359-5A9D-666B-9CAB6E5E0A6A}"/>
          </ac:spMkLst>
        </pc:spChg>
      </pc:sldChg>
      <pc:sldChg chg="modSp mod modClrScheme chgLayout">
        <pc:chgData name="22BAI10205" userId="S::harshdhankhar2022@vitbhopal.ac.in::bda12c06-c95b-4cac-9be0-a7fca18b6906" providerId="AD" clId="Web-{5E9DB82C-9606-4ED2-9A31-1057C83A65A6}" dt="2023-01-14T18:35:12.833" v="1"/>
        <pc:sldMkLst>
          <pc:docMk/>
          <pc:sldMk cId="3781265346" sldId="783"/>
        </pc:sldMkLst>
        <pc:spChg chg="mod ord">
          <ac:chgData name="22BAI10205" userId="S::harshdhankhar2022@vitbhopal.ac.in::bda12c06-c95b-4cac-9be0-a7fca18b6906" providerId="AD" clId="Web-{5E9DB82C-9606-4ED2-9A31-1057C83A65A6}" dt="2023-01-14T18:35:12.833" v="1"/>
          <ac:spMkLst>
            <pc:docMk/>
            <pc:sldMk cId="3781265346" sldId="783"/>
            <ac:spMk id="3" creationId="{3F33B530-2D8F-9B3D-3E8F-59304724B370}"/>
          </ac:spMkLst>
        </pc:spChg>
        <pc:spChg chg="mod ord">
          <ac:chgData name="22BAI10205" userId="S::harshdhankhar2022@vitbhopal.ac.in::bda12c06-c95b-4cac-9be0-a7fca18b6906" providerId="AD" clId="Web-{5E9DB82C-9606-4ED2-9A31-1057C83A65A6}" dt="2023-01-14T18:35:12.833" v="1"/>
          <ac:spMkLst>
            <pc:docMk/>
            <pc:sldMk cId="3781265346" sldId="783"/>
            <ac:spMk id="5" creationId="{16E89682-EFDF-8D14-4F02-6B727DD6375A}"/>
          </ac:spMkLst>
        </pc:spChg>
      </pc:sldChg>
      <pc:sldChg chg="modSp mod modClrScheme chgLayout">
        <pc:chgData name="22BAI10205" userId="S::harshdhankhar2022@vitbhopal.ac.in::bda12c06-c95b-4cac-9be0-a7fca18b6906" providerId="AD" clId="Web-{5E9DB82C-9606-4ED2-9A31-1057C83A65A6}" dt="2023-01-14T18:35:12.833" v="1"/>
        <pc:sldMkLst>
          <pc:docMk/>
          <pc:sldMk cId="2115988871" sldId="784"/>
        </pc:sldMkLst>
        <pc:spChg chg="mod ord">
          <ac:chgData name="22BAI10205" userId="S::harshdhankhar2022@vitbhopal.ac.in::bda12c06-c95b-4cac-9be0-a7fca18b6906" providerId="AD" clId="Web-{5E9DB82C-9606-4ED2-9A31-1057C83A65A6}" dt="2023-01-14T18:35:12.833" v="1"/>
          <ac:spMkLst>
            <pc:docMk/>
            <pc:sldMk cId="2115988871" sldId="784"/>
            <ac:spMk id="3" creationId="{D5A98C64-A1AC-0908-8EA9-0DCCB82486DF}"/>
          </ac:spMkLst>
        </pc:spChg>
        <pc:spChg chg="mod ord">
          <ac:chgData name="22BAI10205" userId="S::harshdhankhar2022@vitbhopal.ac.in::bda12c06-c95b-4cac-9be0-a7fca18b6906" providerId="AD" clId="Web-{5E9DB82C-9606-4ED2-9A31-1057C83A65A6}" dt="2023-01-14T18:35:12.833" v="1"/>
          <ac:spMkLst>
            <pc:docMk/>
            <pc:sldMk cId="2115988871" sldId="784"/>
            <ac:spMk id="5" creationId="{981EDA46-7237-46FD-70B2-F2E01FE955E8}"/>
          </ac:spMkLst>
        </pc:spChg>
      </pc:sldChg>
      <pc:sldChg chg="modSp mod modClrScheme chgLayout">
        <pc:chgData name="22BAI10205" userId="S::harshdhankhar2022@vitbhopal.ac.in::bda12c06-c95b-4cac-9be0-a7fca18b6906" providerId="AD" clId="Web-{5E9DB82C-9606-4ED2-9A31-1057C83A65A6}" dt="2023-01-14T18:35:12.833" v="1"/>
        <pc:sldMkLst>
          <pc:docMk/>
          <pc:sldMk cId="2256799373" sldId="785"/>
        </pc:sldMkLst>
        <pc:spChg chg="mod ord">
          <ac:chgData name="22BAI10205" userId="S::harshdhankhar2022@vitbhopal.ac.in::bda12c06-c95b-4cac-9be0-a7fca18b6906" providerId="AD" clId="Web-{5E9DB82C-9606-4ED2-9A31-1057C83A65A6}" dt="2023-01-14T18:35:12.833" v="1"/>
          <ac:spMkLst>
            <pc:docMk/>
            <pc:sldMk cId="2256799373" sldId="785"/>
            <ac:spMk id="2" creationId="{7F2CC85B-C6F2-496D-2E5F-5E13D262AC94}"/>
          </ac:spMkLst>
        </pc:spChg>
        <pc:spChg chg="mod ord">
          <ac:chgData name="22BAI10205" userId="S::harshdhankhar2022@vitbhopal.ac.in::bda12c06-c95b-4cac-9be0-a7fca18b6906" providerId="AD" clId="Web-{5E9DB82C-9606-4ED2-9A31-1057C83A65A6}" dt="2023-01-14T18:35:12.833" v="1"/>
          <ac:spMkLst>
            <pc:docMk/>
            <pc:sldMk cId="2256799373" sldId="785"/>
            <ac:spMk id="3" creationId="{447BB307-13DC-8324-66DF-01C92DAEF7E1}"/>
          </ac:spMkLst>
        </pc:spChg>
        <pc:spChg chg="mod ord">
          <ac:chgData name="22BAI10205" userId="S::harshdhankhar2022@vitbhopal.ac.in::bda12c06-c95b-4cac-9be0-a7fca18b6906" providerId="AD" clId="Web-{5E9DB82C-9606-4ED2-9A31-1057C83A65A6}" dt="2023-01-14T18:35:12.833" v="1"/>
          <ac:spMkLst>
            <pc:docMk/>
            <pc:sldMk cId="2256799373" sldId="785"/>
            <ac:spMk id="5" creationId="{1562C81E-CF0C-2629-137A-A69A6E9258A6}"/>
          </ac:spMkLst>
        </pc:spChg>
      </pc:sldChg>
      <pc:sldChg chg="modSp mod modClrScheme chgLayout">
        <pc:chgData name="22BAI10205" userId="S::harshdhankhar2022@vitbhopal.ac.in::bda12c06-c95b-4cac-9be0-a7fca18b6906" providerId="AD" clId="Web-{5E9DB82C-9606-4ED2-9A31-1057C83A65A6}" dt="2023-01-14T18:35:12.833" v="1"/>
        <pc:sldMkLst>
          <pc:docMk/>
          <pc:sldMk cId="3346445277" sldId="786"/>
        </pc:sldMkLst>
        <pc:spChg chg="mod ord">
          <ac:chgData name="22BAI10205" userId="S::harshdhankhar2022@vitbhopal.ac.in::bda12c06-c95b-4cac-9be0-a7fca18b6906" providerId="AD" clId="Web-{5E9DB82C-9606-4ED2-9A31-1057C83A65A6}" dt="2023-01-14T18:35:12.833" v="1"/>
          <ac:spMkLst>
            <pc:docMk/>
            <pc:sldMk cId="3346445277" sldId="786"/>
            <ac:spMk id="2" creationId="{150E6AB1-77B7-AC17-BD1A-E259B76EB044}"/>
          </ac:spMkLst>
        </pc:spChg>
        <pc:spChg chg="mod ord">
          <ac:chgData name="22BAI10205" userId="S::harshdhankhar2022@vitbhopal.ac.in::bda12c06-c95b-4cac-9be0-a7fca18b6906" providerId="AD" clId="Web-{5E9DB82C-9606-4ED2-9A31-1057C83A65A6}" dt="2023-01-14T18:35:12.833" v="1"/>
          <ac:spMkLst>
            <pc:docMk/>
            <pc:sldMk cId="3346445277" sldId="786"/>
            <ac:spMk id="3" creationId="{FB160799-DB71-ECC0-E94F-B1C83FCA6604}"/>
          </ac:spMkLst>
        </pc:spChg>
        <pc:spChg chg="mod ord">
          <ac:chgData name="22BAI10205" userId="S::harshdhankhar2022@vitbhopal.ac.in::bda12c06-c95b-4cac-9be0-a7fca18b6906" providerId="AD" clId="Web-{5E9DB82C-9606-4ED2-9A31-1057C83A65A6}" dt="2023-01-14T18:35:12.833" v="1"/>
          <ac:spMkLst>
            <pc:docMk/>
            <pc:sldMk cId="3346445277" sldId="786"/>
            <ac:spMk id="5" creationId="{A632B627-25E6-3BAE-3D33-EA96C91B0640}"/>
          </ac:spMkLst>
        </pc:spChg>
      </pc:sldChg>
      <pc:sldChg chg="modSp mod modClrScheme chgLayout">
        <pc:chgData name="22BAI10205" userId="S::harshdhankhar2022@vitbhopal.ac.in::bda12c06-c95b-4cac-9be0-a7fca18b6906" providerId="AD" clId="Web-{5E9DB82C-9606-4ED2-9A31-1057C83A65A6}" dt="2023-01-14T18:35:12.833" v="1"/>
        <pc:sldMkLst>
          <pc:docMk/>
          <pc:sldMk cId="3378822774" sldId="788"/>
        </pc:sldMkLst>
        <pc:spChg chg="mod ord">
          <ac:chgData name="22BAI10205" userId="S::harshdhankhar2022@vitbhopal.ac.in::bda12c06-c95b-4cac-9be0-a7fca18b6906" providerId="AD" clId="Web-{5E9DB82C-9606-4ED2-9A31-1057C83A65A6}" dt="2023-01-14T18:35:12.833" v="1"/>
          <ac:spMkLst>
            <pc:docMk/>
            <pc:sldMk cId="3378822774" sldId="788"/>
            <ac:spMk id="3" creationId="{3F33B530-2D8F-9B3D-3E8F-59304724B370}"/>
          </ac:spMkLst>
        </pc:spChg>
        <pc:spChg chg="mod ord">
          <ac:chgData name="22BAI10205" userId="S::harshdhankhar2022@vitbhopal.ac.in::bda12c06-c95b-4cac-9be0-a7fca18b6906" providerId="AD" clId="Web-{5E9DB82C-9606-4ED2-9A31-1057C83A65A6}" dt="2023-01-14T18:35:12.833" v="1"/>
          <ac:spMkLst>
            <pc:docMk/>
            <pc:sldMk cId="3378822774" sldId="788"/>
            <ac:spMk id="5" creationId="{16E89682-EFDF-8D14-4F02-6B727DD6375A}"/>
          </ac:spMkLst>
        </pc:spChg>
      </pc:sldChg>
      <pc:sldChg chg="modSp mod modClrScheme chgLayout">
        <pc:chgData name="22BAI10205" userId="S::harshdhankhar2022@vitbhopal.ac.in::bda12c06-c95b-4cac-9be0-a7fca18b6906" providerId="AD" clId="Web-{5E9DB82C-9606-4ED2-9A31-1057C83A65A6}" dt="2023-01-14T18:35:12.833" v="1"/>
        <pc:sldMkLst>
          <pc:docMk/>
          <pc:sldMk cId="1669146061" sldId="790"/>
        </pc:sldMkLst>
        <pc:spChg chg="mod ord">
          <ac:chgData name="22BAI10205" userId="S::harshdhankhar2022@vitbhopal.ac.in::bda12c06-c95b-4cac-9be0-a7fca18b6906" providerId="AD" clId="Web-{5E9DB82C-9606-4ED2-9A31-1057C83A65A6}" dt="2023-01-14T18:35:12.833" v="1"/>
          <ac:spMkLst>
            <pc:docMk/>
            <pc:sldMk cId="1669146061" sldId="790"/>
            <ac:spMk id="2" creationId="{6BC8025A-DB2C-5AAB-6147-E79DDB5A657B}"/>
          </ac:spMkLst>
        </pc:spChg>
        <pc:spChg chg="mod ord">
          <ac:chgData name="22BAI10205" userId="S::harshdhankhar2022@vitbhopal.ac.in::bda12c06-c95b-4cac-9be0-a7fca18b6906" providerId="AD" clId="Web-{5E9DB82C-9606-4ED2-9A31-1057C83A65A6}" dt="2023-01-14T18:35:12.833" v="1"/>
          <ac:spMkLst>
            <pc:docMk/>
            <pc:sldMk cId="1669146061" sldId="790"/>
            <ac:spMk id="3" creationId="{8C95CCD9-483D-8263-ADDD-8456D7776A17}"/>
          </ac:spMkLst>
        </pc:spChg>
        <pc:spChg chg="mod ord">
          <ac:chgData name="22BAI10205" userId="S::harshdhankhar2022@vitbhopal.ac.in::bda12c06-c95b-4cac-9be0-a7fca18b6906" providerId="AD" clId="Web-{5E9DB82C-9606-4ED2-9A31-1057C83A65A6}" dt="2023-01-14T18:35:12.833" v="1"/>
          <ac:spMkLst>
            <pc:docMk/>
            <pc:sldMk cId="1669146061" sldId="790"/>
            <ac:spMk id="5" creationId="{DBF69A23-4543-8671-435A-AFBE306FE19D}"/>
          </ac:spMkLst>
        </pc:spChg>
      </pc:sldChg>
      <pc:sldChg chg="modSp mod modClrScheme chgLayout">
        <pc:chgData name="22BAI10205" userId="S::harshdhankhar2022@vitbhopal.ac.in::bda12c06-c95b-4cac-9be0-a7fca18b6906" providerId="AD" clId="Web-{5E9DB82C-9606-4ED2-9A31-1057C83A65A6}" dt="2023-01-14T18:35:12.833" v="1"/>
        <pc:sldMkLst>
          <pc:docMk/>
          <pc:sldMk cId="3538711299" sldId="791"/>
        </pc:sldMkLst>
        <pc:spChg chg="mod ord">
          <ac:chgData name="22BAI10205" userId="S::harshdhankhar2022@vitbhopal.ac.in::bda12c06-c95b-4cac-9be0-a7fca18b6906" providerId="AD" clId="Web-{5E9DB82C-9606-4ED2-9A31-1057C83A65A6}" dt="2023-01-14T18:35:12.833" v="1"/>
          <ac:spMkLst>
            <pc:docMk/>
            <pc:sldMk cId="3538711299" sldId="791"/>
            <ac:spMk id="3" creationId="{F481ECF3-6285-DD01-7453-476BC48E9970}"/>
          </ac:spMkLst>
        </pc:spChg>
        <pc:spChg chg="mod ord">
          <ac:chgData name="22BAI10205" userId="S::harshdhankhar2022@vitbhopal.ac.in::bda12c06-c95b-4cac-9be0-a7fca18b6906" providerId="AD" clId="Web-{5E9DB82C-9606-4ED2-9A31-1057C83A65A6}" dt="2023-01-14T18:35:12.833" v="1"/>
          <ac:spMkLst>
            <pc:docMk/>
            <pc:sldMk cId="3538711299" sldId="791"/>
            <ac:spMk id="5" creationId="{5E0475CF-75A9-8C09-0ADE-2386C2A5A1B7}"/>
          </ac:spMkLst>
        </pc:spChg>
      </pc:sldChg>
      <pc:sldChg chg="modSp mod modClrScheme chgLayout">
        <pc:chgData name="22BAI10205" userId="S::harshdhankhar2022@vitbhopal.ac.in::bda12c06-c95b-4cac-9be0-a7fca18b6906" providerId="AD" clId="Web-{5E9DB82C-9606-4ED2-9A31-1057C83A65A6}" dt="2023-01-14T18:35:12.833" v="1"/>
        <pc:sldMkLst>
          <pc:docMk/>
          <pc:sldMk cId="1671011819" sldId="792"/>
        </pc:sldMkLst>
        <pc:spChg chg="mod ord">
          <ac:chgData name="22BAI10205" userId="S::harshdhankhar2022@vitbhopal.ac.in::bda12c06-c95b-4cac-9be0-a7fca18b6906" providerId="AD" clId="Web-{5E9DB82C-9606-4ED2-9A31-1057C83A65A6}" dt="2023-01-14T18:35:12.833" v="1"/>
          <ac:spMkLst>
            <pc:docMk/>
            <pc:sldMk cId="1671011819" sldId="792"/>
            <ac:spMk id="2" creationId="{9CABDB93-9104-20A0-2504-35F711A6E7CA}"/>
          </ac:spMkLst>
        </pc:spChg>
        <pc:spChg chg="mod ord">
          <ac:chgData name="22BAI10205" userId="S::harshdhankhar2022@vitbhopal.ac.in::bda12c06-c95b-4cac-9be0-a7fca18b6906" providerId="AD" clId="Web-{5E9DB82C-9606-4ED2-9A31-1057C83A65A6}" dt="2023-01-14T18:35:12.833" v="1"/>
          <ac:spMkLst>
            <pc:docMk/>
            <pc:sldMk cId="1671011819" sldId="792"/>
            <ac:spMk id="5" creationId="{B63A18B8-4B12-F1AB-C6CD-B2AEC1ADEF68}"/>
          </ac:spMkLst>
        </pc:spChg>
        <pc:picChg chg="mod ord">
          <ac:chgData name="22BAI10205" userId="S::harshdhankhar2022@vitbhopal.ac.in::bda12c06-c95b-4cac-9be0-a7fca18b6906" providerId="AD" clId="Web-{5E9DB82C-9606-4ED2-9A31-1057C83A65A6}" dt="2023-01-14T18:35:12.833" v="1"/>
          <ac:picMkLst>
            <pc:docMk/>
            <pc:sldMk cId="1671011819" sldId="792"/>
            <ac:picMk id="7" creationId="{B301E314-39F8-1E8A-4355-F2389E0A64A7}"/>
          </ac:picMkLst>
        </pc:picChg>
      </pc:sldChg>
      <pc:sldChg chg="modSp mod modClrScheme chgLayout">
        <pc:chgData name="22BAI10205" userId="S::harshdhankhar2022@vitbhopal.ac.in::bda12c06-c95b-4cac-9be0-a7fca18b6906" providerId="AD" clId="Web-{5E9DB82C-9606-4ED2-9A31-1057C83A65A6}" dt="2023-01-14T18:35:12.833" v="1"/>
        <pc:sldMkLst>
          <pc:docMk/>
          <pc:sldMk cId="871749610" sldId="793"/>
        </pc:sldMkLst>
        <pc:spChg chg="mod ord">
          <ac:chgData name="22BAI10205" userId="S::harshdhankhar2022@vitbhopal.ac.in::bda12c06-c95b-4cac-9be0-a7fca18b6906" providerId="AD" clId="Web-{5E9DB82C-9606-4ED2-9A31-1057C83A65A6}" dt="2023-01-14T18:35:12.833" v="1"/>
          <ac:spMkLst>
            <pc:docMk/>
            <pc:sldMk cId="871749610" sldId="793"/>
            <ac:spMk id="2" creationId="{688DD9CE-D3E1-8F5A-6826-4DF1208E1A79}"/>
          </ac:spMkLst>
        </pc:spChg>
        <pc:spChg chg="mod ord">
          <ac:chgData name="22BAI10205" userId="S::harshdhankhar2022@vitbhopal.ac.in::bda12c06-c95b-4cac-9be0-a7fca18b6906" providerId="AD" clId="Web-{5E9DB82C-9606-4ED2-9A31-1057C83A65A6}" dt="2023-01-14T18:35:12.833" v="1"/>
          <ac:spMkLst>
            <pc:docMk/>
            <pc:sldMk cId="871749610" sldId="793"/>
            <ac:spMk id="3" creationId="{78D2D161-39FE-6C4D-51BF-F2EE495C4C1A}"/>
          </ac:spMkLst>
        </pc:spChg>
        <pc:spChg chg="mod ord">
          <ac:chgData name="22BAI10205" userId="S::harshdhankhar2022@vitbhopal.ac.in::bda12c06-c95b-4cac-9be0-a7fca18b6906" providerId="AD" clId="Web-{5E9DB82C-9606-4ED2-9A31-1057C83A65A6}" dt="2023-01-14T18:35:12.833" v="1"/>
          <ac:spMkLst>
            <pc:docMk/>
            <pc:sldMk cId="871749610" sldId="793"/>
            <ac:spMk id="5" creationId="{5C969996-28E3-16EE-3205-173B03D03B78}"/>
          </ac:spMkLst>
        </pc:spChg>
      </pc:sldChg>
      <pc:sldChg chg="modSp mod modClrScheme chgLayout">
        <pc:chgData name="22BAI10205" userId="S::harshdhankhar2022@vitbhopal.ac.in::bda12c06-c95b-4cac-9be0-a7fca18b6906" providerId="AD" clId="Web-{5E9DB82C-9606-4ED2-9A31-1057C83A65A6}" dt="2023-01-14T18:35:12.833" v="1"/>
        <pc:sldMkLst>
          <pc:docMk/>
          <pc:sldMk cId="898624105" sldId="794"/>
        </pc:sldMkLst>
        <pc:spChg chg="mod ord">
          <ac:chgData name="22BAI10205" userId="S::harshdhankhar2022@vitbhopal.ac.in::bda12c06-c95b-4cac-9be0-a7fca18b6906" providerId="AD" clId="Web-{5E9DB82C-9606-4ED2-9A31-1057C83A65A6}" dt="2023-01-14T18:35:12.833" v="1"/>
          <ac:spMkLst>
            <pc:docMk/>
            <pc:sldMk cId="898624105" sldId="794"/>
            <ac:spMk id="3" creationId="{D231BD87-68A7-D40A-EE70-47C1200E1D63}"/>
          </ac:spMkLst>
        </pc:spChg>
        <pc:spChg chg="mod ord">
          <ac:chgData name="22BAI10205" userId="S::harshdhankhar2022@vitbhopal.ac.in::bda12c06-c95b-4cac-9be0-a7fca18b6906" providerId="AD" clId="Web-{5E9DB82C-9606-4ED2-9A31-1057C83A65A6}" dt="2023-01-14T18:35:12.833" v="1"/>
          <ac:spMkLst>
            <pc:docMk/>
            <pc:sldMk cId="898624105" sldId="794"/>
            <ac:spMk id="5" creationId="{D03FA69D-9A95-76F7-44DA-8397A5FD1133}"/>
          </ac:spMkLst>
        </pc:spChg>
      </pc:sldChg>
      <pc:sldChg chg="modSp mod modClrScheme chgLayout">
        <pc:chgData name="22BAI10205" userId="S::harshdhankhar2022@vitbhopal.ac.in::bda12c06-c95b-4cac-9be0-a7fca18b6906" providerId="AD" clId="Web-{5E9DB82C-9606-4ED2-9A31-1057C83A65A6}" dt="2023-01-14T18:35:12.833" v="1"/>
        <pc:sldMkLst>
          <pc:docMk/>
          <pc:sldMk cId="1373808593" sldId="795"/>
        </pc:sldMkLst>
        <pc:spChg chg="mod ord">
          <ac:chgData name="22BAI10205" userId="S::harshdhankhar2022@vitbhopal.ac.in::bda12c06-c95b-4cac-9be0-a7fca18b6906" providerId="AD" clId="Web-{5E9DB82C-9606-4ED2-9A31-1057C83A65A6}" dt="2023-01-14T18:35:12.833" v="1"/>
          <ac:spMkLst>
            <pc:docMk/>
            <pc:sldMk cId="1373808593" sldId="795"/>
            <ac:spMk id="3" creationId="{79D90373-4569-A45B-3F00-94D24F196E91}"/>
          </ac:spMkLst>
        </pc:spChg>
        <pc:spChg chg="mod ord">
          <ac:chgData name="22BAI10205" userId="S::harshdhankhar2022@vitbhopal.ac.in::bda12c06-c95b-4cac-9be0-a7fca18b6906" providerId="AD" clId="Web-{5E9DB82C-9606-4ED2-9A31-1057C83A65A6}" dt="2023-01-14T18:35:12.833" v="1"/>
          <ac:spMkLst>
            <pc:docMk/>
            <pc:sldMk cId="1373808593" sldId="795"/>
            <ac:spMk id="5" creationId="{C578FC4F-E1B7-67DE-8F9B-248CBE3580FE}"/>
          </ac:spMkLst>
        </pc:spChg>
      </pc:sldChg>
      <pc:sldChg chg="modSp mod modClrScheme chgLayout">
        <pc:chgData name="22BAI10205" userId="S::harshdhankhar2022@vitbhopal.ac.in::bda12c06-c95b-4cac-9be0-a7fca18b6906" providerId="AD" clId="Web-{5E9DB82C-9606-4ED2-9A31-1057C83A65A6}" dt="2023-01-14T18:35:12.833" v="1"/>
        <pc:sldMkLst>
          <pc:docMk/>
          <pc:sldMk cId="173193281" sldId="796"/>
        </pc:sldMkLst>
        <pc:spChg chg="mod ord">
          <ac:chgData name="22BAI10205" userId="S::harshdhankhar2022@vitbhopal.ac.in::bda12c06-c95b-4cac-9be0-a7fca18b6906" providerId="AD" clId="Web-{5E9DB82C-9606-4ED2-9A31-1057C83A65A6}" dt="2023-01-14T18:35:12.833" v="1"/>
          <ac:spMkLst>
            <pc:docMk/>
            <pc:sldMk cId="173193281" sldId="796"/>
            <ac:spMk id="3" creationId="{93224918-B809-098E-EBFC-3E991425492E}"/>
          </ac:spMkLst>
        </pc:spChg>
        <pc:spChg chg="mod ord">
          <ac:chgData name="22BAI10205" userId="S::harshdhankhar2022@vitbhopal.ac.in::bda12c06-c95b-4cac-9be0-a7fca18b6906" providerId="AD" clId="Web-{5E9DB82C-9606-4ED2-9A31-1057C83A65A6}" dt="2023-01-14T18:35:12.833" v="1"/>
          <ac:spMkLst>
            <pc:docMk/>
            <pc:sldMk cId="173193281" sldId="796"/>
            <ac:spMk id="5" creationId="{98FF619E-DBBE-59C2-B751-BA1174C74496}"/>
          </ac:spMkLst>
        </pc:spChg>
      </pc:sldChg>
      <pc:sldChg chg="modSp mod modClrScheme chgLayout">
        <pc:chgData name="22BAI10205" userId="S::harshdhankhar2022@vitbhopal.ac.in::bda12c06-c95b-4cac-9be0-a7fca18b6906" providerId="AD" clId="Web-{5E9DB82C-9606-4ED2-9A31-1057C83A65A6}" dt="2023-01-14T18:35:12.833" v="1"/>
        <pc:sldMkLst>
          <pc:docMk/>
          <pc:sldMk cId="4139136745" sldId="797"/>
        </pc:sldMkLst>
        <pc:spChg chg="mod ord">
          <ac:chgData name="22BAI10205" userId="S::harshdhankhar2022@vitbhopal.ac.in::bda12c06-c95b-4cac-9be0-a7fca18b6906" providerId="AD" clId="Web-{5E9DB82C-9606-4ED2-9A31-1057C83A65A6}" dt="2023-01-14T18:35:12.833" v="1"/>
          <ac:spMkLst>
            <pc:docMk/>
            <pc:sldMk cId="4139136745" sldId="797"/>
            <ac:spMk id="2" creationId="{2092219B-04FF-1FD8-AF91-55D983C03BEA}"/>
          </ac:spMkLst>
        </pc:spChg>
        <pc:spChg chg="mod ord">
          <ac:chgData name="22BAI10205" userId="S::harshdhankhar2022@vitbhopal.ac.in::bda12c06-c95b-4cac-9be0-a7fca18b6906" providerId="AD" clId="Web-{5E9DB82C-9606-4ED2-9A31-1057C83A65A6}" dt="2023-01-14T18:35:12.833" v="1"/>
          <ac:spMkLst>
            <pc:docMk/>
            <pc:sldMk cId="4139136745" sldId="797"/>
            <ac:spMk id="3" creationId="{A08C4FB6-D7B4-AB39-E588-2BFCF83FA283}"/>
          </ac:spMkLst>
        </pc:spChg>
        <pc:spChg chg="mod ord">
          <ac:chgData name="22BAI10205" userId="S::harshdhankhar2022@vitbhopal.ac.in::bda12c06-c95b-4cac-9be0-a7fca18b6906" providerId="AD" clId="Web-{5E9DB82C-9606-4ED2-9A31-1057C83A65A6}" dt="2023-01-14T18:35:12.833" v="1"/>
          <ac:spMkLst>
            <pc:docMk/>
            <pc:sldMk cId="4139136745" sldId="797"/>
            <ac:spMk id="5" creationId="{E60FDB7B-EC21-EFE9-4635-8C2C1FC1AC02}"/>
          </ac:spMkLst>
        </pc:spChg>
      </pc:sldChg>
      <pc:sldChg chg="modSp mod modClrScheme chgLayout">
        <pc:chgData name="22BAI10205" userId="S::harshdhankhar2022@vitbhopal.ac.in::bda12c06-c95b-4cac-9be0-a7fca18b6906" providerId="AD" clId="Web-{5E9DB82C-9606-4ED2-9A31-1057C83A65A6}" dt="2023-01-14T18:35:12.833" v="1"/>
        <pc:sldMkLst>
          <pc:docMk/>
          <pc:sldMk cId="4078401183" sldId="798"/>
        </pc:sldMkLst>
        <pc:spChg chg="mod ord">
          <ac:chgData name="22BAI10205" userId="S::harshdhankhar2022@vitbhopal.ac.in::bda12c06-c95b-4cac-9be0-a7fca18b6906" providerId="AD" clId="Web-{5E9DB82C-9606-4ED2-9A31-1057C83A65A6}" dt="2023-01-14T18:35:12.833" v="1"/>
          <ac:spMkLst>
            <pc:docMk/>
            <pc:sldMk cId="4078401183" sldId="798"/>
            <ac:spMk id="3" creationId="{79F23E75-7061-A0F7-DB22-32C7FAD6C345}"/>
          </ac:spMkLst>
        </pc:spChg>
        <pc:spChg chg="mod ord">
          <ac:chgData name="22BAI10205" userId="S::harshdhankhar2022@vitbhopal.ac.in::bda12c06-c95b-4cac-9be0-a7fca18b6906" providerId="AD" clId="Web-{5E9DB82C-9606-4ED2-9A31-1057C83A65A6}" dt="2023-01-14T18:35:12.833" v="1"/>
          <ac:spMkLst>
            <pc:docMk/>
            <pc:sldMk cId="4078401183" sldId="798"/>
            <ac:spMk id="5" creationId="{378E5693-9DFA-6429-0D3A-A88E6CBF04E8}"/>
          </ac:spMkLst>
        </pc:spChg>
      </pc:sldChg>
      <pc:sldChg chg="modSp mod modClrScheme chgLayout">
        <pc:chgData name="22BAI10205" userId="S::harshdhankhar2022@vitbhopal.ac.in::bda12c06-c95b-4cac-9be0-a7fca18b6906" providerId="AD" clId="Web-{5E9DB82C-9606-4ED2-9A31-1057C83A65A6}" dt="2023-01-14T18:35:12.833" v="1"/>
        <pc:sldMkLst>
          <pc:docMk/>
          <pc:sldMk cId="978436144" sldId="799"/>
        </pc:sldMkLst>
        <pc:spChg chg="mod ord">
          <ac:chgData name="22BAI10205" userId="S::harshdhankhar2022@vitbhopal.ac.in::bda12c06-c95b-4cac-9be0-a7fca18b6906" providerId="AD" clId="Web-{5E9DB82C-9606-4ED2-9A31-1057C83A65A6}" dt="2023-01-14T18:35:12.833" v="1"/>
          <ac:spMkLst>
            <pc:docMk/>
            <pc:sldMk cId="978436144" sldId="799"/>
            <ac:spMk id="3" creationId="{A93D24AC-DBA7-D3F0-46A6-066FA75DA13E}"/>
          </ac:spMkLst>
        </pc:spChg>
        <pc:spChg chg="mod ord">
          <ac:chgData name="22BAI10205" userId="S::harshdhankhar2022@vitbhopal.ac.in::bda12c06-c95b-4cac-9be0-a7fca18b6906" providerId="AD" clId="Web-{5E9DB82C-9606-4ED2-9A31-1057C83A65A6}" dt="2023-01-14T18:35:12.833" v="1"/>
          <ac:spMkLst>
            <pc:docMk/>
            <pc:sldMk cId="978436144" sldId="799"/>
            <ac:spMk id="5" creationId="{5D4C47A1-81F2-1BED-8961-014EA09B1F55}"/>
          </ac:spMkLst>
        </pc:spChg>
      </pc:sldChg>
      <pc:sldChg chg="modSp mod modClrScheme chgLayout">
        <pc:chgData name="22BAI10205" userId="S::harshdhankhar2022@vitbhopal.ac.in::bda12c06-c95b-4cac-9be0-a7fca18b6906" providerId="AD" clId="Web-{5E9DB82C-9606-4ED2-9A31-1057C83A65A6}" dt="2023-01-14T18:35:12.833" v="1"/>
        <pc:sldMkLst>
          <pc:docMk/>
          <pc:sldMk cId="3437731363" sldId="800"/>
        </pc:sldMkLst>
        <pc:spChg chg="mod ord">
          <ac:chgData name="22BAI10205" userId="S::harshdhankhar2022@vitbhopal.ac.in::bda12c06-c95b-4cac-9be0-a7fca18b6906" providerId="AD" clId="Web-{5E9DB82C-9606-4ED2-9A31-1057C83A65A6}" dt="2023-01-14T18:35:12.833" v="1"/>
          <ac:spMkLst>
            <pc:docMk/>
            <pc:sldMk cId="3437731363" sldId="800"/>
            <ac:spMk id="3" creationId="{F34A2A17-9EEE-68E3-E9D5-7FD13E347583}"/>
          </ac:spMkLst>
        </pc:spChg>
        <pc:spChg chg="mod ord">
          <ac:chgData name="22BAI10205" userId="S::harshdhankhar2022@vitbhopal.ac.in::bda12c06-c95b-4cac-9be0-a7fca18b6906" providerId="AD" clId="Web-{5E9DB82C-9606-4ED2-9A31-1057C83A65A6}" dt="2023-01-14T18:35:12.833" v="1"/>
          <ac:spMkLst>
            <pc:docMk/>
            <pc:sldMk cId="3437731363" sldId="800"/>
            <ac:spMk id="5" creationId="{8654399F-AB28-ECB1-3E3F-5D0382F7232A}"/>
          </ac:spMkLst>
        </pc:spChg>
      </pc:sldChg>
      <pc:sldChg chg="modSp mod modClrScheme chgLayout">
        <pc:chgData name="22BAI10205" userId="S::harshdhankhar2022@vitbhopal.ac.in::bda12c06-c95b-4cac-9be0-a7fca18b6906" providerId="AD" clId="Web-{5E9DB82C-9606-4ED2-9A31-1057C83A65A6}" dt="2023-01-14T18:35:12.833" v="1"/>
        <pc:sldMkLst>
          <pc:docMk/>
          <pc:sldMk cId="792083126" sldId="801"/>
        </pc:sldMkLst>
        <pc:spChg chg="mod ord">
          <ac:chgData name="22BAI10205" userId="S::harshdhankhar2022@vitbhopal.ac.in::bda12c06-c95b-4cac-9be0-a7fca18b6906" providerId="AD" clId="Web-{5E9DB82C-9606-4ED2-9A31-1057C83A65A6}" dt="2023-01-14T18:35:12.833" v="1"/>
          <ac:spMkLst>
            <pc:docMk/>
            <pc:sldMk cId="792083126" sldId="801"/>
            <ac:spMk id="3" creationId="{154F0872-DC8C-AAFA-6F32-61DBF51E9110}"/>
          </ac:spMkLst>
        </pc:spChg>
        <pc:spChg chg="mod ord">
          <ac:chgData name="22BAI10205" userId="S::harshdhankhar2022@vitbhopal.ac.in::bda12c06-c95b-4cac-9be0-a7fca18b6906" providerId="AD" clId="Web-{5E9DB82C-9606-4ED2-9A31-1057C83A65A6}" dt="2023-01-14T18:35:12.833" v="1"/>
          <ac:spMkLst>
            <pc:docMk/>
            <pc:sldMk cId="792083126" sldId="801"/>
            <ac:spMk id="5" creationId="{48EA5985-9899-6DDF-EE6F-3F71C92A2AC5}"/>
          </ac:spMkLst>
        </pc:spChg>
      </pc:sldChg>
      <pc:sldChg chg="modSp mod modClrScheme chgLayout">
        <pc:chgData name="22BAI10205" userId="S::harshdhankhar2022@vitbhopal.ac.in::bda12c06-c95b-4cac-9be0-a7fca18b6906" providerId="AD" clId="Web-{5E9DB82C-9606-4ED2-9A31-1057C83A65A6}" dt="2023-01-14T18:35:12.833" v="1"/>
        <pc:sldMkLst>
          <pc:docMk/>
          <pc:sldMk cId="1760697242" sldId="802"/>
        </pc:sldMkLst>
        <pc:spChg chg="mod ord">
          <ac:chgData name="22BAI10205" userId="S::harshdhankhar2022@vitbhopal.ac.in::bda12c06-c95b-4cac-9be0-a7fca18b6906" providerId="AD" clId="Web-{5E9DB82C-9606-4ED2-9A31-1057C83A65A6}" dt="2023-01-14T18:35:12.833" v="1"/>
          <ac:spMkLst>
            <pc:docMk/>
            <pc:sldMk cId="1760697242" sldId="802"/>
            <ac:spMk id="3" creationId="{D8BE7A27-F093-9138-36D2-CBBFD5C1B228}"/>
          </ac:spMkLst>
        </pc:spChg>
        <pc:spChg chg="mod ord">
          <ac:chgData name="22BAI10205" userId="S::harshdhankhar2022@vitbhopal.ac.in::bda12c06-c95b-4cac-9be0-a7fca18b6906" providerId="AD" clId="Web-{5E9DB82C-9606-4ED2-9A31-1057C83A65A6}" dt="2023-01-14T18:35:12.833" v="1"/>
          <ac:spMkLst>
            <pc:docMk/>
            <pc:sldMk cId="1760697242" sldId="802"/>
            <ac:spMk id="5" creationId="{7C00358E-6F47-1AB6-963D-C09B119CAD67}"/>
          </ac:spMkLst>
        </pc:spChg>
      </pc:sldChg>
      <pc:sldChg chg="modSp mod modClrScheme chgLayout">
        <pc:chgData name="22BAI10205" userId="S::harshdhankhar2022@vitbhopal.ac.in::bda12c06-c95b-4cac-9be0-a7fca18b6906" providerId="AD" clId="Web-{5E9DB82C-9606-4ED2-9A31-1057C83A65A6}" dt="2023-01-14T18:35:12.833" v="1"/>
        <pc:sldMkLst>
          <pc:docMk/>
          <pc:sldMk cId="271215783" sldId="803"/>
        </pc:sldMkLst>
        <pc:spChg chg="mod ord">
          <ac:chgData name="22BAI10205" userId="S::harshdhankhar2022@vitbhopal.ac.in::bda12c06-c95b-4cac-9be0-a7fca18b6906" providerId="AD" clId="Web-{5E9DB82C-9606-4ED2-9A31-1057C83A65A6}" dt="2023-01-14T18:35:12.833" v="1"/>
          <ac:spMkLst>
            <pc:docMk/>
            <pc:sldMk cId="271215783" sldId="803"/>
            <ac:spMk id="3" creationId="{F1BA0048-EFDA-BE91-CAAA-D49059C7C2A1}"/>
          </ac:spMkLst>
        </pc:spChg>
        <pc:spChg chg="mod ord">
          <ac:chgData name="22BAI10205" userId="S::harshdhankhar2022@vitbhopal.ac.in::bda12c06-c95b-4cac-9be0-a7fca18b6906" providerId="AD" clId="Web-{5E9DB82C-9606-4ED2-9A31-1057C83A65A6}" dt="2023-01-14T18:35:12.833" v="1"/>
          <ac:spMkLst>
            <pc:docMk/>
            <pc:sldMk cId="271215783" sldId="803"/>
            <ac:spMk id="5" creationId="{40DAD0DB-7044-CF98-C19A-9005EA648730}"/>
          </ac:spMkLst>
        </pc:spChg>
      </pc:sldChg>
      <pc:sldChg chg="modSp mod modClrScheme chgLayout">
        <pc:chgData name="22BAI10205" userId="S::harshdhankhar2022@vitbhopal.ac.in::bda12c06-c95b-4cac-9be0-a7fca18b6906" providerId="AD" clId="Web-{5E9DB82C-9606-4ED2-9A31-1057C83A65A6}" dt="2023-01-14T18:35:12.833" v="1"/>
        <pc:sldMkLst>
          <pc:docMk/>
          <pc:sldMk cId="2021174672" sldId="804"/>
        </pc:sldMkLst>
        <pc:spChg chg="mod ord">
          <ac:chgData name="22BAI10205" userId="S::harshdhankhar2022@vitbhopal.ac.in::bda12c06-c95b-4cac-9be0-a7fca18b6906" providerId="AD" clId="Web-{5E9DB82C-9606-4ED2-9A31-1057C83A65A6}" dt="2023-01-14T18:35:12.833" v="1"/>
          <ac:spMkLst>
            <pc:docMk/>
            <pc:sldMk cId="2021174672" sldId="804"/>
            <ac:spMk id="3" creationId="{E71F5182-2F3B-FB3F-D8B3-1207122F916E}"/>
          </ac:spMkLst>
        </pc:spChg>
        <pc:spChg chg="mod ord">
          <ac:chgData name="22BAI10205" userId="S::harshdhankhar2022@vitbhopal.ac.in::bda12c06-c95b-4cac-9be0-a7fca18b6906" providerId="AD" clId="Web-{5E9DB82C-9606-4ED2-9A31-1057C83A65A6}" dt="2023-01-14T18:35:12.833" v="1"/>
          <ac:spMkLst>
            <pc:docMk/>
            <pc:sldMk cId="2021174672" sldId="804"/>
            <ac:spMk id="5" creationId="{4F57625E-C81C-B920-42A5-23B88BDD7AA3}"/>
          </ac:spMkLst>
        </pc:spChg>
      </pc:sldChg>
      <pc:sldChg chg="modSp mod modClrScheme chgLayout">
        <pc:chgData name="22BAI10205" userId="S::harshdhankhar2022@vitbhopal.ac.in::bda12c06-c95b-4cac-9be0-a7fca18b6906" providerId="AD" clId="Web-{5E9DB82C-9606-4ED2-9A31-1057C83A65A6}" dt="2023-01-14T18:35:12.833" v="1"/>
        <pc:sldMkLst>
          <pc:docMk/>
          <pc:sldMk cId="1310272779" sldId="805"/>
        </pc:sldMkLst>
        <pc:spChg chg="mod ord">
          <ac:chgData name="22BAI10205" userId="S::harshdhankhar2022@vitbhopal.ac.in::bda12c06-c95b-4cac-9be0-a7fca18b6906" providerId="AD" clId="Web-{5E9DB82C-9606-4ED2-9A31-1057C83A65A6}" dt="2023-01-14T18:35:12.833" v="1"/>
          <ac:spMkLst>
            <pc:docMk/>
            <pc:sldMk cId="1310272779" sldId="805"/>
            <ac:spMk id="3" creationId="{448091FC-47D1-0FB2-370F-D5304999FDCD}"/>
          </ac:spMkLst>
        </pc:spChg>
        <pc:spChg chg="mod ord">
          <ac:chgData name="22BAI10205" userId="S::harshdhankhar2022@vitbhopal.ac.in::bda12c06-c95b-4cac-9be0-a7fca18b6906" providerId="AD" clId="Web-{5E9DB82C-9606-4ED2-9A31-1057C83A65A6}" dt="2023-01-14T18:35:12.833" v="1"/>
          <ac:spMkLst>
            <pc:docMk/>
            <pc:sldMk cId="1310272779" sldId="805"/>
            <ac:spMk id="5" creationId="{54F2F2CA-0F11-735D-812E-8DE944BFA56D}"/>
          </ac:spMkLst>
        </pc:spChg>
      </pc:sldChg>
      <pc:sldChg chg="modSp mod modClrScheme chgLayout">
        <pc:chgData name="22BAI10205" userId="S::harshdhankhar2022@vitbhopal.ac.in::bda12c06-c95b-4cac-9be0-a7fca18b6906" providerId="AD" clId="Web-{5E9DB82C-9606-4ED2-9A31-1057C83A65A6}" dt="2023-01-14T18:35:12.833" v="1"/>
        <pc:sldMkLst>
          <pc:docMk/>
          <pc:sldMk cId="3196216636" sldId="806"/>
        </pc:sldMkLst>
        <pc:spChg chg="mod ord">
          <ac:chgData name="22BAI10205" userId="S::harshdhankhar2022@vitbhopal.ac.in::bda12c06-c95b-4cac-9be0-a7fca18b6906" providerId="AD" clId="Web-{5E9DB82C-9606-4ED2-9A31-1057C83A65A6}" dt="2023-01-14T18:35:12.833" v="1"/>
          <ac:spMkLst>
            <pc:docMk/>
            <pc:sldMk cId="3196216636" sldId="806"/>
            <ac:spMk id="3" creationId="{BB847980-9C3E-88FA-B0E4-5A82C818A588}"/>
          </ac:spMkLst>
        </pc:spChg>
        <pc:spChg chg="mod ord">
          <ac:chgData name="22BAI10205" userId="S::harshdhankhar2022@vitbhopal.ac.in::bda12c06-c95b-4cac-9be0-a7fca18b6906" providerId="AD" clId="Web-{5E9DB82C-9606-4ED2-9A31-1057C83A65A6}" dt="2023-01-14T18:35:12.833" v="1"/>
          <ac:spMkLst>
            <pc:docMk/>
            <pc:sldMk cId="3196216636" sldId="806"/>
            <ac:spMk id="5" creationId="{67D24821-A37B-FC7B-2145-29B0BF9C8781}"/>
          </ac:spMkLst>
        </pc:spChg>
      </pc:sldChg>
      <pc:sldChg chg="modSp mod modClrScheme chgLayout">
        <pc:chgData name="22BAI10205" userId="S::harshdhankhar2022@vitbhopal.ac.in::bda12c06-c95b-4cac-9be0-a7fca18b6906" providerId="AD" clId="Web-{5E9DB82C-9606-4ED2-9A31-1057C83A65A6}" dt="2023-01-14T18:35:12.833" v="1"/>
        <pc:sldMkLst>
          <pc:docMk/>
          <pc:sldMk cId="4145465324" sldId="807"/>
        </pc:sldMkLst>
        <pc:spChg chg="mod ord">
          <ac:chgData name="22BAI10205" userId="S::harshdhankhar2022@vitbhopal.ac.in::bda12c06-c95b-4cac-9be0-a7fca18b6906" providerId="AD" clId="Web-{5E9DB82C-9606-4ED2-9A31-1057C83A65A6}" dt="2023-01-14T18:35:12.833" v="1"/>
          <ac:spMkLst>
            <pc:docMk/>
            <pc:sldMk cId="4145465324" sldId="807"/>
            <ac:spMk id="2" creationId="{9236C731-916B-0FBC-21DD-BF4A585FCF63}"/>
          </ac:spMkLst>
        </pc:spChg>
        <pc:spChg chg="mod ord">
          <ac:chgData name="22BAI10205" userId="S::harshdhankhar2022@vitbhopal.ac.in::bda12c06-c95b-4cac-9be0-a7fca18b6906" providerId="AD" clId="Web-{5E9DB82C-9606-4ED2-9A31-1057C83A65A6}" dt="2023-01-14T18:35:12.833" v="1"/>
          <ac:spMkLst>
            <pc:docMk/>
            <pc:sldMk cId="4145465324" sldId="807"/>
            <ac:spMk id="3" creationId="{1749953A-9C42-ADD6-849B-E38B43CEA11D}"/>
          </ac:spMkLst>
        </pc:spChg>
        <pc:spChg chg="mod ord">
          <ac:chgData name="22BAI10205" userId="S::harshdhankhar2022@vitbhopal.ac.in::bda12c06-c95b-4cac-9be0-a7fca18b6906" providerId="AD" clId="Web-{5E9DB82C-9606-4ED2-9A31-1057C83A65A6}" dt="2023-01-14T18:35:12.833" v="1"/>
          <ac:spMkLst>
            <pc:docMk/>
            <pc:sldMk cId="4145465324" sldId="807"/>
            <ac:spMk id="5" creationId="{F7C20088-4B48-3350-E3C5-93FCB49586E7}"/>
          </ac:spMkLst>
        </pc:spChg>
      </pc:sldChg>
      <pc:sldChg chg="modSp mod modClrScheme chgLayout">
        <pc:chgData name="22BAI10205" userId="S::harshdhankhar2022@vitbhopal.ac.in::bda12c06-c95b-4cac-9be0-a7fca18b6906" providerId="AD" clId="Web-{5E9DB82C-9606-4ED2-9A31-1057C83A65A6}" dt="2023-01-14T18:35:12.833" v="1"/>
        <pc:sldMkLst>
          <pc:docMk/>
          <pc:sldMk cId="342372241" sldId="808"/>
        </pc:sldMkLst>
        <pc:spChg chg="mod ord">
          <ac:chgData name="22BAI10205" userId="S::harshdhankhar2022@vitbhopal.ac.in::bda12c06-c95b-4cac-9be0-a7fca18b6906" providerId="AD" clId="Web-{5E9DB82C-9606-4ED2-9A31-1057C83A65A6}" dt="2023-01-14T18:35:12.833" v="1"/>
          <ac:spMkLst>
            <pc:docMk/>
            <pc:sldMk cId="342372241" sldId="808"/>
            <ac:spMk id="2" creationId="{4EB04A50-528D-D1EE-9714-BC91648F3C25}"/>
          </ac:spMkLst>
        </pc:spChg>
        <pc:spChg chg="mod ord">
          <ac:chgData name="22BAI10205" userId="S::harshdhankhar2022@vitbhopal.ac.in::bda12c06-c95b-4cac-9be0-a7fca18b6906" providerId="AD" clId="Web-{5E9DB82C-9606-4ED2-9A31-1057C83A65A6}" dt="2023-01-14T18:35:12.833" v="1"/>
          <ac:spMkLst>
            <pc:docMk/>
            <pc:sldMk cId="342372241" sldId="808"/>
            <ac:spMk id="3" creationId="{8BD58DB1-93BD-8564-94C0-D38C26D2284F}"/>
          </ac:spMkLst>
        </pc:spChg>
        <pc:spChg chg="mod ord">
          <ac:chgData name="22BAI10205" userId="S::harshdhankhar2022@vitbhopal.ac.in::bda12c06-c95b-4cac-9be0-a7fca18b6906" providerId="AD" clId="Web-{5E9DB82C-9606-4ED2-9A31-1057C83A65A6}" dt="2023-01-14T18:35:12.833" v="1"/>
          <ac:spMkLst>
            <pc:docMk/>
            <pc:sldMk cId="342372241" sldId="808"/>
            <ac:spMk id="5" creationId="{DEEED5AC-93A1-97B1-FE93-37942C83C9F5}"/>
          </ac:spMkLst>
        </pc:spChg>
      </pc:sldChg>
      <pc:sldChg chg="modSp mod modClrScheme chgLayout">
        <pc:chgData name="22BAI10205" userId="S::harshdhankhar2022@vitbhopal.ac.in::bda12c06-c95b-4cac-9be0-a7fca18b6906" providerId="AD" clId="Web-{5E9DB82C-9606-4ED2-9A31-1057C83A65A6}" dt="2023-01-14T18:35:12.833" v="1"/>
        <pc:sldMkLst>
          <pc:docMk/>
          <pc:sldMk cId="2870803638" sldId="809"/>
        </pc:sldMkLst>
        <pc:spChg chg="mod ord">
          <ac:chgData name="22BAI10205" userId="S::harshdhankhar2022@vitbhopal.ac.in::bda12c06-c95b-4cac-9be0-a7fca18b6906" providerId="AD" clId="Web-{5E9DB82C-9606-4ED2-9A31-1057C83A65A6}" dt="2023-01-14T18:35:12.833" v="1"/>
          <ac:spMkLst>
            <pc:docMk/>
            <pc:sldMk cId="2870803638" sldId="809"/>
            <ac:spMk id="3" creationId="{B13FF262-88D5-95C4-1C2B-DB4DAA6EC61B}"/>
          </ac:spMkLst>
        </pc:spChg>
        <pc:spChg chg="mod ord">
          <ac:chgData name="22BAI10205" userId="S::harshdhankhar2022@vitbhopal.ac.in::bda12c06-c95b-4cac-9be0-a7fca18b6906" providerId="AD" clId="Web-{5E9DB82C-9606-4ED2-9A31-1057C83A65A6}" dt="2023-01-14T18:35:12.833" v="1"/>
          <ac:spMkLst>
            <pc:docMk/>
            <pc:sldMk cId="2870803638" sldId="809"/>
            <ac:spMk id="5" creationId="{9871BD32-4D93-5712-F576-F4E04268AE00}"/>
          </ac:spMkLst>
        </pc:spChg>
      </pc:sldChg>
      <pc:sldChg chg="modSp mod modClrScheme chgLayout">
        <pc:chgData name="22BAI10205" userId="S::harshdhankhar2022@vitbhopal.ac.in::bda12c06-c95b-4cac-9be0-a7fca18b6906" providerId="AD" clId="Web-{5E9DB82C-9606-4ED2-9A31-1057C83A65A6}" dt="2023-01-14T18:35:12.833" v="1"/>
        <pc:sldMkLst>
          <pc:docMk/>
          <pc:sldMk cId="17255033" sldId="810"/>
        </pc:sldMkLst>
        <pc:spChg chg="mod ord">
          <ac:chgData name="22BAI10205" userId="S::harshdhankhar2022@vitbhopal.ac.in::bda12c06-c95b-4cac-9be0-a7fca18b6906" providerId="AD" clId="Web-{5E9DB82C-9606-4ED2-9A31-1057C83A65A6}" dt="2023-01-14T18:35:12.833" v="1"/>
          <ac:spMkLst>
            <pc:docMk/>
            <pc:sldMk cId="17255033" sldId="810"/>
            <ac:spMk id="3" creationId="{AC907470-0012-CAA5-B8C8-EBD6BB5C5047}"/>
          </ac:spMkLst>
        </pc:spChg>
        <pc:spChg chg="mod ord">
          <ac:chgData name="22BAI10205" userId="S::harshdhankhar2022@vitbhopal.ac.in::bda12c06-c95b-4cac-9be0-a7fca18b6906" providerId="AD" clId="Web-{5E9DB82C-9606-4ED2-9A31-1057C83A65A6}" dt="2023-01-14T18:35:12.833" v="1"/>
          <ac:spMkLst>
            <pc:docMk/>
            <pc:sldMk cId="17255033" sldId="810"/>
            <ac:spMk id="5" creationId="{D7AF2816-7DAE-97D9-70EA-CEAF09EB5ECF}"/>
          </ac:spMkLst>
        </pc:spChg>
      </pc:sldChg>
      <pc:sldChg chg="modSp mod modClrScheme chgLayout">
        <pc:chgData name="22BAI10205" userId="S::harshdhankhar2022@vitbhopal.ac.in::bda12c06-c95b-4cac-9be0-a7fca18b6906" providerId="AD" clId="Web-{5E9DB82C-9606-4ED2-9A31-1057C83A65A6}" dt="2023-01-14T18:35:12.833" v="1"/>
        <pc:sldMkLst>
          <pc:docMk/>
          <pc:sldMk cId="2840075681" sldId="811"/>
        </pc:sldMkLst>
        <pc:spChg chg="mod ord">
          <ac:chgData name="22BAI10205" userId="S::harshdhankhar2022@vitbhopal.ac.in::bda12c06-c95b-4cac-9be0-a7fca18b6906" providerId="AD" clId="Web-{5E9DB82C-9606-4ED2-9A31-1057C83A65A6}" dt="2023-01-14T18:35:12.833" v="1"/>
          <ac:spMkLst>
            <pc:docMk/>
            <pc:sldMk cId="2840075681" sldId="811"/>
            <ac:spMk id="3" creationId="{36FD060B-56F7-CA41-138D-45797131B20F}"/>
          </ac:spMkLst>
        </pc:spChg>
        <pc:spChg chg="mod ord">
          <ac:chgData name="22BAI10205" userId="S::harshdhankhar2022@vitbhopal.ac.in::bda12c06-c95b-4cac-9be0-a7fca18b6906" providerId="AD" clId="Web-{5E9DB82C-9606-4ED2-9A31-1057C83A65A6}" dt="2023-01-14T18:35:12.833" v="1"/>
          <ac:spMkLst>
            <pc:docMk/>
            <pc:sldMk cId="2840075681" sldId="811"/>
            <ac:spMk id="5" creationId="{27A5FA9F-81C3-2777-DF3C-1555331B6409}"/>
          </ac:spMkLst>
        </pc:spChg>
      </pc:sldChg>
      <pc:sldMasterChg chg="del delSldLayout">
        <pc:chgData name="22BAI10205" userId="S::harshdhankhar2022@vitbhopal.ac.in::bda12c06-c95b-4cac-9be0-a7fca18b6906" providerId="AD" clId="Web-{5E9DB82C-9606-4ED2-9A31-1057C83A65A6}" dt="2023-01-14T18:35:12.833" v="1"/>
        <pc:sldMasterMkLst>
          <pc:docMk/>
          <pc:sldMasterMk cId="0" sldId="2147483648"/>
        </pc:sldMasterMkLst>
        <pc:sldLayoutChg chg="del">
          <pc:chgData name="22BAI10205" userId="S::harshdhankhar2022@vitbhopal.ac.in::bda12c06-c95b-4cac-9be0-a7fca18b6906" providerId="AD" clId="Web-{5E9DB82C-9606-4ED2-9A31-1057C83A65A6}" dt="2023-01-14T18:35:12.833" v="1"/>
          <pc:sldLayoutMkLst>
            <pc:docMk/>
            <pc:sldMasterMk cId="0" sldId="2147483648"/>
            <pc:sldLayoutMk cId="0" sldId="2147483649"/>
          </pc:sldLayoutMkLst>
        </pc:sldLayoutChg>
        <pc:sldLayoutChg chg="del">
          <pc:chgData name="22BAI10205" userId="S::harshdhankhar2022@vitbhopal.ac.in::bda12c06-c95b-4cac-9be0-a7fca18b6906" providerId="AD" clId="Web-{5E9DB82C-9606-4ED2-9A31-1057C83A65A6}" dt="2023-01-14T18:35:12.833" v="1"/>
          <pc:sldLayoutMkLst>
            <pc:docMk/>
            <pc:sldMasterMk cId="0" sldId="2147483648"/>
            <pc:sldLayoutMk cId="0" sldId="2147483650"/>
          </pc:sldLayoutMkLst>
        </pc:sldLayoutChg>
        <pc:sldLayoutChg chg="del">
          <pc:chgData name="22BAI10205" userId="S::harshdhankhar2022@vitbhopal.ac.in::bda12c06-c95b-4cac-9be0-a7fca18b6906" providerId="AD" clId="Web-{5E9DB82C-9606-4ED2-9A31-1057C83A65A6}" dt="2023-01-14T18:35:12.833" v="1"/>
          <pc:sldLayoutMkLst>
            <pc:docMk/>
            <pc:sldMasterMk cId="0" sldId="2147483648"/>
            <pc:sldLayoutMk cId="0" sldId="2147483651"/>
          </pc:sldLayoutMkLst>
        </pc:sldLayoutChg>
        <pc:sldLayoutChg chg="del">
          <pc:chgData name="22BAI10205" userId="S::harshdhankhar2022@vitbhopal.ac.in::bda12c06-c95b-4cac-9be0-a7fca18b6906" providerId="AD" clId="Web-{5E9DB82C-9606-4ED2-9A31-1057C83A65A6}" dt="2023-01-14T18:35:12.833" v="1"/>
          <pc:sldLayoutMkLst>
            <pc:docMk/>
            <pc:sldMasterMk cId="0" sldId="2147483648"/>
            <pc:sldLayoutMk cId="0" sldId="2147483652"/>
          </pc:sldLayoutMkLst>
        </pc:sldLayoutChg>
        <pc:sldLayoutChg chg="del">
          <pc:chgData name="22BAI10205" userId="S::harshdhankhar2022@vitbhopal.ac.in::bda12c06-c95b-4cac-9be0-a7fca18b6906" providerId="AD" clId="Web-{5E9DB82C-9606-4ED2-9A31-1057C83A65A6}" dt="2023-01-14T18:35:12.833" v="1"/>
          <pc:sldLayoutMkLst>
            <pc:docMk/>
            <pc:sldMasterMk cId="0" sldId="2147483648"/>
            <pc:sldLayoutMk cId="0" sldId="2147483653"/>
          </pc:sldLayoutMkLst>
        </pc:sldLayoutChg>
        <pc:sldLayoutChg chg="del">
          <pc:chgData name="22BAI10205" userId="S::harshdhankhar2022@vitbhopal.ac.in::bda12c06-c95b-4cac-9be0-a7fca18b6906" providerId="AD" clId="Web-{5E9DB82C-9606-4ED2-9A31-1057C83A65A6}" dt="2023-01-14T18:35:12.833" v="1"/>
          <pc:sldLayoutMkLst>
            <pc:docMk/>
            <pc:sldMasterMk cId="0" sldId="2147483648"/>
            <pc:sldLayoutMk cId="0" sldId="2147483654"/>
          </pc:sldLayoutMkLst>
        </pc:sldLayoutChg>
        <pc:sldLayoutChg chg="del">
          <pc:chgData name="22BAI10205" userId="S::harshdhankhar2022@vitbhopal.ac.in::bda12c06-c95b-4cac-9be0-a7fca18b6906" providerId="AD" clId="Web-{5E9DB82C-9606-4ED2-9A31-1057C83A65A6}" dt="2023-01-14T18:35:12.833" v="1"/>
          <pc:sldLayoutMkLst>
            <pc:docMk/>
            <pc:sldMasterMk cId="0" sldId="2147483648"/>
            <pc:sldLayoutMk cId="0" sldId="2147483655"/>
          </pc:sldLayoutMkLst>
        </pc:sldLayoutChg>
        <pc:sldLayoutChg chg="del">
          <pc:chgData name="22BAI10205" userId="S::harshdhankhar2022@vitbhopal.ac.in::bda12c06-c95b-4cac-9be0-a7fca18b6906" providerId="AD" clId="Web-{5E9DB82C-9606-4ED2-9A31-1057C83A65A6}" dt="2023-01-14T18:35:12.833" v="1"/>
          <pc:sldLayoutMkLst>
            <pc:docMk/>
            <pc:sldMasterMk cId="0" sldId="2147483648"/>
            <pc:sldLayoutMk cId="0" sldId="2147483656"/>
          </pc:sldLayoutMkLst>
        </pc:sldLayoutChg>
        <pc:sldLayoutChg chg="del">
          <pc:chgData name="22BAI10205" userId="S::harshdhankhar2022@vitbhopal.ac.in::bda12c06-c95b-4cac-9be0-a7fca18b6906" providerId="AD" clId="Web-{5E9DB82C-9606-4ED2-9A31-1057C83A65A6}" dt="2023-01-14T18:35:12.833" v="1"/>
          <pc:sldLayoutMkLst>
            <pc:docMk/>
            <pc:sldMasterMk cId="0" sldId="2147483648"/>
            <pc:sldLayoutMk cId="0" sldId="2147483657"/>
          </pc:sldLayoutMkLst>
        </pc:sldLayoutChg>
        <pc:sldLayoutChg chg="del">
          <pc:chgData name="22BAI10205" userId="S::harshdhankhar2022@vitbhopal.ac.in::bda12c06-c95b-4cac-9be0-a7fca18b6906" providerId="AD" clId="Web-{5E9DB82C-9606-4ED2-9A31-1057C83A65A6}" dt="2023-01-14T18:35:12.833" v="1"/>
          <pc:sldLayoutMkLst>
            <pc:docMk/>
            <pc:sldMasterMk cId="0" sldId="2147483648"/>
            <pc:sldLayoutMk cId="0" sldId="2147483658"/>
          </pc:sldLayoutMkLst>
        </pc:sldLayoutChg>
        <pc:sldLayoutChg chg="del">
          <pc:chgData name="22BAI10205" userId="S::harshdhankhar2022@vitbhopal.ac.in::bda12c06-c95b-4cac-9be0-a7fca18b6906" providerId="AD" clId="Web-{5E9DB82C-9606-4ED2-9A31-1057C83A65A6}" dt="2023-01-14T18:35:12.833" v="1"/>
          <pc:sldLayoutMkLst>
            <pc:docMk/>
            <pc:sldMasterMk cId="0" sldId="2147483648"/>
            <pc:sldLayoutMk cId="0" sldId="2147483659"/>
          </pc:sldLayoutMkLst>
        </pc:sldLayoutChg>
        <pc:sldLayoutChg chg="del">
          <pc:chgData name="22BAI10205" userId="S::harshdhankhar2022@vitbhopal.ac.in::bda12c06-c95b-4cac-9be0-a7fca18b6906" providerId="AD" clId="Web-{5E9DB82C-9606-4ED2-9A31-1057C83A65A6}" dt="2023-01-14T18:35:12.833" v="1"/>
          <pc:sldLayoutMkLst>
            <pc:docMk/>
            <pc:sldMasterMk cId="0" sldId="2147483648"/>
            <pc:sldLayoutMk cId="0" sldId="2147483660"/>
          </pc:sldLayoutMkLst>
        </pc:sldLayoutChg>
      </pc:sldMasterChg>
      <pc:sldMasterChg chg="add addSldLayout modSldLayout">
        <pc:chgData name="22BAI10205" userId="S::harshdhankhar2022@vitbhopal.ac.in::bda12c06-c95b-4cac-9be0-a7fca18b6906" providerId="AD" clId="Web-{5E9DB82C-9606-4ED2-9A31-1057C83A65A6}" dt="2023-01-14T18:35:12.833" v="1"/>
        <pc:sldMasterMkLst>
          <pc:docMk/>
          <pc:sldMasterMk cId="3167719735" sldId="2147483661"/>
        </pc:sldMasterMkLst>
        <pc:sldLayoutChg chg="add mod replId">
          <pc:chgData name="22BAI10205" userId="S::harshdhankhar2022@vitbhopal.ac.in::bda12c06-c95b-4cac-9be0-a7fca18b6906" providerId="AD" clId="Web-{5E9DB82C-9606-4ED2-9A31-1057C83A65A6}" dt="2023-01-14T18:35:12.833" v="1"/>
          <pc:sldLayoutMkLst>
            <pc:docMk/>
            <pc:sldMasterMk cId="3167719735" sldId="2147483661"/>
            <pc:sldLayoutMk cId="2559823724" sldId="2147483662"/>
          </pc:sldLayoutMkLst>
        </pc:sldLayoutChg>
        <pc:sldLayoutChg chg="add mod replId">
          <pc:chgData name="22BAI10205" userId="S::harshdhankhar2022@vitbhopal.ac.in::bda12c06-c95b-4cac-9be0-a7fca18b6906" providerId="AD" clId="Web-{5E9DB82C-9606-4ED2-9A31-1057C83A65A6}" dt="2023-01-14T18:35:12.833" v="1"/>
          <pc:sldLayoutMkLst>
            <pc:docMk/>
            <pc:sldMasterMk cId="3167719735" sldId="2147483661"/>
            <pc:sldLayoutMk cId="3346331570" sldId="2147483663"/>
          </pc:sldLayoutMkLst>
        </pc:sldLayoutChg>
        <pc:sldLayoutChg chg="add mod replId">
          <pc:chgData name="22BAI10205" userId="S::harshdhankhar2022@vitbhopal.ac.in::bda12c06-c95b-4cac-9be0-a7fca18b6906" providerId="AD" clId="Web-{5E9DB82C-9606-4ED2-9A31-1057C83A65A6}" dt="2023-01-14T18:35:12.833" v="1"/>
          <pc:sldLayoutMkLst>
            <pc:docMk/>
            <pc:sldMasterMk cId="3167719735" sldId="2147483661"/>
            <pc:sldLayoutMk cId="742036722" sldId="2147483664"/>
          </pc:sldLayoutMkLst>
        </pc:sldLayoutChg>
        <pc:sldLayoutChg chg="add mod replId">
          <pc:chgData name="22BAI10205" userId="S::harshdhankhar2022@vitbhopal.ac.in::bda12c06-c95b-4cac-9be0-a7fca18b6906" providerId="AD" clId="Web-{5E9DB82C-9606-4ED2-9A31-1057C83A65A6}" dt="2023-01-14T18:35:12.833" v="1"/>
          <pc:sldLayoutMkLst>
            <pc:docMk/>
            <pc:sldMasterMk cId="3167719735" sldId="2147483661"/>
            <pc:sldLayoutMk cId="805952989" sldId="2147483665"/>
          </pc:sldLayoutMkLst>
        </pc:sldLayoutChg>
        <pc:sldLayoutChg chg="add mod replId">
          <pc:chgData name="22BAI10205" userId="S::harshdhankhar2022@vitbhopal.ac.in::bda12c06-c95b-4cac-9be0-a7fca18b6906" providerId="AD" clId="Web-{5E9DB82C-9606-4ED2-9A31-1057C83A65A6}" dt="2023-01-14T18:35:12.833" v="1"/>
          <pc:sldLayoutMkLst>
            <pc:docMk/>
            <pc:sldMasterMk cId="3167719735" sldId="2147483661"/>
            <pc:sldLayoutMk cId="3764473856" sldId="2147483666"/>
          </pc:sldLayoutMkLst>
        </pc:sldLayoutChg>
        <pc:sldLayoutChg chg="add mod replId">
          <pc:chgData name="22BAI10205" userId="S::harshdhankhar2022@vitbhopal.ac.in::bda12c06-c95b-4cac-9be0-a7fca18b6906" providerId="AD" clId="Web-{5E9DB82C-9606-4ED2-9A31-1057C83A65A6}" dt="2023-01-14T18:35:12.833" v="1"/>
          <pc:sldLayoutMkLst>
            <pc:docMk/>
            <pc:sldMasterMk cId="3167719735" sldId="2147483661"/>
            <pc:sldLayoutMk cId="1906915142" sldId="2147483667"/>
          </pc:sldLayoutMkLst>
        </pc:sldLayoutChg>
        <pc:sldLayoutChg chg="add mod replId">
          <pc:chgData name="22BAI10205" userId="S::harshdhankhar2022@vitbhopal.ac.in::bda12c06-c95b-4cac-9be0-a7fca18b6906" providerId="AD" clId="Web-{5E9DB82C-9606-4ED2-9A31-1057C83A65A6}" dt="2023-01-14T18:35:12.833" v="1"/>
          <pc:sldLayoutMkLst>
            <pc:docMk/>
            <pc:sldMasterMk cId="3167719735" sldId="2147483661"/>
            <pc:sldLayoutMk cId="428334543" sldId="2147483668"/>
          </pc:sldLayoutMkLst>
        </pc:sldLayoutChg>
        <pc:sldLayoutChg chg="add mod replId">
          <pc:chgData name="22BAI10205" userId="S::harshdhankhar2022@vitbhopal.ac.in::bda12c06-c95b-4cac-9be0-a7fca18b6906" providerId="AD" clId="Web-{5E9DB82C-9606-4ED2-9A31-1057C83A65A6}" dt="2023-01-14T18:35:12.833" v="1"/>
          <pc:sldLayoutMkLst>
            <pc:docMk/>
            <pc:sldMasterMk cId="3167719735" sldId="2147483661"/>
            <pc:sldLayoutMk cId="809664683" sldId="2147483669"/>
          </pc:sldLayoutMkLst>
        </pc:sldLayoutChg>
        <pc:sldLayoutChg chg="add mod replId">
          <pc:chgData name="22BAI10205" userId="S::harshdhankhar2022@vitbhopal.ac.in::bda12c06-c95b-4cac-9be0-a7fca18b6906" providerId="AD" clId="Web-{5E9DB82C-9606-4ED2-9A31-1057C83A65A6}" dt="2023-01-14T18:35:12.833" v="1"/>
          <pc:sldLayoutMkLst>
            <pc:docMk/>
            <pc:sldMasterMk cId="3167719735" sldId="2147483661"/>
            <pc:sldLayoutMk cId="3107612297" sldId="2147483670"/>
          </pc:sldLayoutMkLst>
        </pc:sldLayoutChg>
        <pc:sldLayoutChg chg="add mod replId">
          <pc:chgData name="22BAI10205" userId="S::harshdhankhar2022@vitbhopal.ac.in::bda12c06-c95b-4cac-9be0-a7fca18b6906" providerId="AD" clId="Web-{5E9DB82C-9606-4ED2-9A31-1057C83A65A6}" dt="2023-01-14T18:35:12.833" v="1"/>
          <pc:sldLayoutMkLst>
            <pc:docMk/>
            <pc:sldMasterMk cId="3167719735" sldId="2147483661"/>
            <pc:sldLayoutMk cId="3423173274" sldId="2147483671"/>
          </pc:sldLayoutMkLst>
        </pc:sldLayoutChg>
        <pc:sldLayoutChg chg="add mod replId">
          <pc:chgData name="22BAI10205" userId="S::harshdhankhar2022@vitbhopal.ac.in::bda12c06-c95b-4cac-9be0-a7fca18b6906" providerId="AD" clId="Web-{5E9DB82C-9606-4ED2-9A31-1057C83A65A6}" dt="2023-01-14T18:35:12.833" v="1"/>
          <pc:sldLayoutMkLst>
            <pc:docMk/>
            <pc:sldMasterMk cId="3167719735" sldId="2147483661"/>
            <pc:sldLayoutMk cId="4293900829" sldId="2147483672"/>
          </pc:sldLayoutMkLst>
        </pc:sldLayoutChg>
      </pc:sldMasterChg>
    </pc:docChg>
  </pc:docChgLst>
  <pc:docChgLst>
    <pc:chgData name="22BCE10376" userId="S::meetadlakha2022@vitbhopal.ac.in::48004f72-51b4-402e-854c-6e8d5fb3a07a" providerId="AD" clId="Web-{D27C3180-C1BD-4C0D-AA6A-9E403A8E85E5}"/>
    <pc:docChg chg="modSld">
      <pc:chgData name="22BCE10376" userId="S::meetadlakha2022@vitbhopal.ac.in::48004f72-51b4-402e-854c-6e8d5fb3a07a" providerId="AD" clId="Web-{D27C3180-C1BD-4C0D-AA6A-9E403A8E85E5}" dt="2023-02-21T17:17:43.526" v="0" actId="1076"/>
      <pc:docMkLst>
        <pc:docMk/>
      </pc:docMkLst>
      <pc:sldChg chg="modSp">
        <pc:chgData name="22BCE10376" userId="S::meetadlakha2022@vitbhopal.ac.in::48004f72-51b4-402e-854c-6e8d5fb3a07a" providerId="AD" clId="Web-{D27C3180-C1BD-4C0D-AA6A-9E403A8E85E5}" dt="2023-02-21T17:17:43.526" v="0" actId="1076"/>
        <pc:sldMkLst>
          <pc:docMk/>
          <pc:sldMk cId="322451069" sldId="703"/>
        </pc:sldMkLst>
        <pc:picChg chg="mod">
          <ac:chgData name="22BCE10376" userId="S::meetadlakha2022@vitbhopal.ac.in::48004f72-51b4-402e-854c-6e8d5fb3a07a" providerId="AD" clId="Web-{D27C3180-C1BD-4C0D-AA6A-9E403A8E85E5}" dt="2023-02-21T17:17:43.526" v="0" actId="1076"/>
          <ac:picMkLst>
            <pc:docMk/>
            <pc:sldMk cId="322451069" sldId="703"/>
            <ac:picMk id="7" creationId="{239356B7-06C7-4878-8E69-81EBE8B673E1}"/>
          </ac:picMkLst>
        </pc:picChg>
      </pc:sldChg>
    </pc:docChg>
  </pc:docChgLst>
  <pc:docChgLst>
    <pc:chgData name="22BAI10287" userId="S::parthsinghrawat2022@vitbhopal.ac.in::e6df512c-a286-4d3d-a0d2-3d5f2089979d" providerId="AD" clId="Web-{42D69696-F83A-45F5-AF90-85A9CAA69388}"/>
    <pc:docChg chg="sldOrd">
      <pc:chgData name="22BAI10287" userId="S::parthsinghrawat2022@vitbhopal.ac.in::e6df512c-a286-4d3d-a0d2-3d5f2089979d" providerId="AD" clId="Web-{42D69696-F83A-45F5-AF90-85A9CAA69388}" dt="2023-02-21T21:56:33.044" v="0"/>
      <pc:docMkLst>
        <pc:docMk/>
      </pc:docMkLst>
      <pc:sldChg chg="ord">
        <pc:chgData name="22BAI10287" userId="S::parthsinghrawat2022@vitbhopal.ac.in::e6df512c-a286-4d3d-a0d2-3d5f2089979d" providerId="AD" clId="Web-{42D69696-F83A-45F5-AF90-85A9CAA69388}" dt="2023-02-21T21:56:33.044" v="0"/>
        <pc:sldMkLst>
          <pc:docMk/>
          <pc:sldMk cId="929474743" sldId="748"/>
        </pc:sldMkLst>
      </pc:sldChg>
    </pc:docChg>
  </pc:docChgLst>
  <pc:docChgLst>
    <pc:chgData name="22BCE10669" userId="S::samarthsaxena2022@vitbhopal.ac.in::c17d4249-d87d-4bb8-bba1-7b9fb64aee78" providerId="AD" clId="Web-{34ABFB93-7DEC-493C-A23A-4D154D7001FC}"/>
    <pc:docChg chg="modSld">
      <pc:chgData name="22BCE10669" userId="S::samarthsaxena2022@vitbhopal.ac.in::c17d4249-d87d-4bb8-bba1-7b9fb64aee78" providerId="AD" clId="Web-{34ABFB93-7DEC-493C-A23A-4D154D7001FC}" dt="2022-12-22T16:49:18.004" v="0" actId="1076"/>
      <pc:docMkLst>
        <pc:docMk/>
      </pc:docMkLst>
      <pc:sldChg chg="modSp">
        <pc:chgData name="22BCE10669" userId="S::samarthsaxena2022@vitbhopal.ac.in::c17d4249-d87d-4bb8-bba1-7b9fb64aee78" providerId="AD" clId="Web-{34ABFB93-7DEC-493C-A23A-4D154D7001FC}" dt="2022-12-22T16:49:18.004" v="0" actId="1076"/>
        <pc:sldMkLst>
          <pc:docMk/>
          <pc:sldMk cId="1529939275" sldId="760"/>
        </pc:sldMkLst>
        <pc:graphicFrameChg chg="mod">
          <ac:chgData name="22BCE10669" userId="S::samarthsaxena2022@vitbhopal.ac.in::c17d4249-d87d-4bb8-bba1-7b9fb64aee78" providerId="AD" clId="Web-{34ABFB93-7DEC-493C-A23A-4D154D7001FC}" dt="2022-12-22T16:49:18.004" v="0" actId="1076"/>
          <ac:graphicFrameMkLst>
            <pc:docMk/>
            <pc:sldMk cId="1529939275" sldId="760"/>
            <ac:graphicFrameMk id="7" creationId="{D03EAFFF-E9F8-56BD-3E56-FE731A2AEEB2}"/>
          </ac:graphicFrameMkLst>
        </pc:graphicFrameChg>
      </pc:sldChg>
    </pc:docChg>
  </pc:docChgLst>
  <pc:docChgLst>
    <pc:chgData name="22BCE10529" userId="S::suryapratapsingh2022@vitbhopal.ac.in::b35a91ef-0ddb-4e65-b449-59de2684ff5c" providerId="AD" clId="Web-{EA934E48-0FAC-4280-A0EC-9D1A34BE35C5}"/>
    <pc:docChg chg="modSld">
      <pc:chgData name="22BCE10529" userId="S::suryapratapsingh2022@vitbhopal.ac.in::b35a91ef-0ddb-4e65-b449-59de2684ff5c" providerId="AD" clId="Web-{EA934E48-0FAC-4280-A0EC-9D1A34BE35C5}" dt="2023-02-21T10:29:26.913" v="70" actId="20577"/>
      <pc:docMkLst>
        <pc:docMk/>
      </pc:docMkLst>
      <pc:sldChg chg="modSp">
        <pc:chgData name="22BCE10529" userId="S::suryapratapsingh2022@vitbhopal.ac.in::b35a91ef-0ddb-4e65-b449-59de2684ff5c" providerId="AD" clId="Web-{EA934E48-0FAC-4280-A0EC-9D1A34BE35C5}" dt="2023-02-21T10:29:26.913" v="70" actId="20577"/>
        <pc:sldMkLst>
          <pc:docMk/>
          <pc:sldMk cId="1293323419" sldId="759"/>
        </pc:sldMkLst>
        <pc:spChg chg="mod">
          <ac:chgData name="22BCE10529" userId="S::suryapratapsingh2022@vitbhopal.ac.in::b35a91ef-0ddb-4e65-b449-59de2684ff5c" providerId="AD" clId="Web-{EA934E48-0FAC-4280-A0EC-9D1A34BE35C5}" dt="2023-02-21T10:29:26.913" v="70" actId="20577"/>
          <ac:spMkLst>
            <pc:docMk/>
            <pc:sldMk cId="1293323419" sldId="759"/>
            <ac:spMk id="2" creationId="{25EFE789-4C29-4E70-9419-91779ED7F0F3}"/>
          </ac:spMkLst>
        </pc:spChg>
      </pc:sldChg>
    </pc:docChg>
  </pc:docChgLst>
  <pc:docChgLst>
    <pc:chgData name="22BCE10172" userId="S::shikharsrivastava2022@vitbhopal.ac.in::1f1dc658-a266-4b1a-8005-0f642d529327" providerId="AD" clId="Web-{FB5A8EA4-E4B0-44B4-80ED-7507AC623FE2}"/>
    <pc:docChg chg="modSld">
      <pc:chgData name="22BCE10172" userId="S::shikharsrivastava2022@vitbhopal.ac.in::1f1dc658-a266-4b1a-8005-0f642d529327" providerId="AD" clId="Web-{FB5A8EA4-E4B0-44B4-80ED-7507AC623FE2}" dt="2023-02-21T10:55:26.719" v="1" actId="1076"/>
      <pc:docMkLst>
        <pc:docMk/>
      </pc:docMkLst>
      <pc:sldChg chg="modSp">
        <pc:chgData name="22BCE10172" userId="S::shikharsrivastava2022@vitbhopal.ac.in::1f1dc658-a266-4b1a-8005-0f642d529327" providerId="AD" clId="Web-{FB5A8EA4-E4B0-44B4-80ED-7507AC623FE2}" dt="2023-02-21T10:14:50.175" v="0" actId="1076"/>
        <pc:sldMkLst>
          <pc:docMk/>
          <pc:sldMk cId="803527238" sldId="717"/>
        </pc:sldMkLst>
        <pc:spChg chg="mod">
          <ac:chgData name="22BCE10172" userId="S::shikharsrivastava2022@vitbhopal.ac.in::1f1dc658-a266-4b1a-8005-0f642d529327" providerId="AD" clId="Web-{FB5A8EA4-E4B0-44B4-80ED-7507AC623FE2}" dt="2023-02-21T10:14:50.175" v="0" actId="1076"/>
          <ac:spMkLst>
            <pc:docMk/>
            <pc:sldMk cId="803527238" sldId="717"/>
            <ac:spMk id="3" creationId="{7D70E1A6-A58C-4575-A8C0-9CB23D8790D4}"/>
          </ac:spMkLst>
        </pc:spChg>
      </pc:sldChg>
      <pc:sldChg chg="modSp">
        <pc:chgData name="22BCE10172" userId="S::shikharsrivastava2022@vitbhopal.ac.in::1f1dc658-a266-4b1a-8005-0f642d529327" providerId="AD" clId="Web-{FB5A8EA4-E4B0-44B4-80ED-7507AC623FE2}" dt="2023-02-21T10:55:26.719" v="1" actId="1076"/>
        <pc:sldMkLst>
          <pc:docMk/>
          <pc:sldMk cId="1671011819" sldId="792"/>
        </pc:sldMkLst>
        <pc:picChg chg="mod">
          <ac:chgData name="22BCE10172" userId="S::shikharsrivastava2022@vitbhopal.ac.in::1f1dc658-a266-4b1a-8005-0f642d529327" providerId="AD" clId="Web-{FB5A8EA4-E4B0-44B4-80ED-7507AC623FE2}" dt="2023-02-21T10:55:26.719" v="1" actId="1076"/>
          <ac:picMkLst>
            <pc:docMk/>
            <pc:sldMk cId="1671011819" sldId="792"/>
            <ac:picMk id="7" creationId="{B301E314-39F8-1E8A-4355-F2389E0A64A7}"/>
          </ac:picMkLst>
        </pc:picChg>
      </pc:sldChg>
    </pc:docChg>
  </pc:docChgLst>
  <pc:docChgLst>
    <pc:chgData name="22BCE10493" userId="S::vanshikatyagi2022@vitbhopal.ac.in::33bbbef5-6cd0-4748-b521-89cac1d5c968" providerId="AD" clId="Web-{63EF2B55-32B7-43F8-8CE6-C5354E40CDB6}"/>
    <pc:docChg chg="delSld">
      <pc:chgData name="22BCE10493" userId="S::vanshikatyagi2022@vitbhopal.ac.in::33bbbef5-6cd0-4748-b521-89cac1d5c968" providerId="AD" clId="Web-{63EF2B55-32B7-43F8-8CE6-C5354E40CDB6}" dt="2023-02-21T09:50:43.900" v="0"/>
      <pc:docMkLst>
        <pc:docMk/>
      </pc:docMkLst>
      <pc:sldChg chg="del">
        <pc:chgData name="22BCE10493" userId="S::vanshikatyagi2022@vitbhopal.ac.in::33bbbef5-6cd0-4748-b521-89cac1d5c968" providerId="AD" clId="Web-{63EF2B55-32B7-43F8-8CE6-C5354E40CDB6}" dt="2023-02-21T09:50:43.900" v="0"/>
        <pc:sldMkLst>
          <pc:docMk/>
          <pc:sldMk cId="280945614" sldId="745"/>
        </pc:sldMkLst>
      </pc:sldChg>
    </pc:docChg>
  </pc:docChgLst>
  <pc:docChgLst>
    <pc:chgData name="22BCE11076" userId="S::shambhavichoubey2022@vitbhopal.ac.in::71687d40-fe4b-4184-891c-db9fa9918188" providerId="AD" clId="Web-{E7C1CE8B-B312-414F-9B46-8C73A23C456F}"/>
    <pc:docChg chg="sldOrd">
      <pc:chgData name="22BCE11076" userId="S::shambhavichoubey2022@vitbhopal.ac.in::71687d40-fe4b-4184-891c-db9fa9918188" providerId="AD" clId="Web-{E7C1CE8B-B312-414F-9B46-8C73A23C456F}" dt="2023-02-20T19:50:58.236" v="0"/>
      <pc:docMkLst>
        <pc:docMk/>
      </pc:docMkLst>
      <pc:sldChg chg="ord">
        <pc:chgData name="22BCE11076" userId="S::shambhavichoubey2022@vitbhopal.ac.in::71687d40-fe4b-4184-891c-db9fa9918188" providerId="AD" clId="Web-{E7C1CE8B-B312-414F-9B46-8C73A23C456F}" dt="2023-02-20T19:50:58.236" v="0"/>
        <pc:sldMkLst>
          <pc:docMk/>
          <pc:sldMk cId="3307935735" sldId="737"/>
        </pc:sldMkLst>
      </pc:sldChg>
    </pc:docChg>
  </pc:docChgLst>
  <pc:docChgLst>
    <pc:chgData name="22BAI10160" userId="S::udaykukreja2022@vitbhopal.ac.in::b5648060-db00-4518-84d3-c4224ed10965" providerId="AD" clId="Web-{48966D2D-24DF-BF7E-08DE-9DC837D19A3E}"/>
    <pc:docChg chg="sldOrd">
      <pc:chgData name="22BAI10160" userId="S::udaykukreja2022@vitbhopal.ac.in::b5648060-db00-4518-84d3-c4224ed10965" providerId="AD" clId="Web-{48966D2D-24DF-BF7E-08DE-9DC837D19A3E}" dt="2022-12-22T22:17:02.049" v="1"/>
      <pc:docMkLst>
        <pc:docMk/>
      </pc:docMkLst>
      <pc:sldChg chg="ord">
        <pc:chgData name="22BAI10160" userId="S::udaykukreja2022@vitbhopal.ac.in::b5648060-db00-4518-84d3-c4224ed10965" providerId="AD" clId="Web-{48966D2D-24DF-BF7E-08DE-9DC837D19A3E}" dt="2022-12-22T22:17:02.049" v="1"/>
        <pc:sldMkLst>
          <pc:docMk/>
          <pc:sldMk cId="218217617" sldId="726"/>
        </pc:sldMkLst>
      </pc:sldChg>
    </pc:docChg>
  </pc:docChgLst>
  <pc:docChgLst>
    <pc:chgData name="22BAI10284" userId="S::mohak2022@vitbhopal.ac.in::62b80472-3af2-4cb8-b47b-6178a0adf941" providerId="AD" clId="Web-{45AC38D3-4B71-4FC1-A25D-31ADCB39DBD6}"/>
    <pc:docChg chg="modSld">
      <pc:chgData name="22BAI10284" userId="S::mohak2022@vitbhopal.ac.in::62b80472-3af2-4cb8-b47b-6178a0adf941" providerId="AD" clId="Web-{45AC38D3-4B71-4FC1-A25D-31ADCB39DBD6}" dt="2023-02-21T16:37:08.888" v="0" actId="1076"/>
      <pc:docMkLst>
        <pc:docMk/>
      </pc:docMkLst>
      <pc:sldChg chg="modSp">
        <pc:chgData name="22BAI10284" userId="S::mohak2022@vitbhopal.ac.in::62b80472-3af2-4cb8-b47b-6178a0adf941" providerId="AD" clId="Web-{45AC38D3-4B71-4FC1-A25D-31ADCB39DBD6}" dt="2023-02-21T16:37:08.888" v="0" actId="1076"/>
        <pc:sldMkLst>
          <pc:docMk/>
          <pc:sldMk cId="871749610" sldId="793"/>
        </pc:sldMkLst>
        <pc:spChg chg="mod">
          <ac:chgData name="22BAI10284" userId="S::mohak2022@vitbhopal.ac.in::62b80472-3af2-4cb8-b47b-6178a0adf941" providerId="AD" clId="Web-{45AC38D3-4B71-4FC1-A25D-31ADCB39DBD6}" dt="2023-02-21T16:37:08.888" v="0" actId="1076"/>
          <ac:spMkLst>
            <pc:docMk/>
            <pc:sldMk cId="871749610" sldId="793"/>
            <ac:spMk id="2" creationId="{688DD9CE-D3E1-8F5A-6826-4DF1208E1A79}"/>
          </ac:spMkLst>
        </pc:spChg>
      </pc:sldChg>
    </pc:docChg>
  </pc:docChgLst>
  <pc:docChgLst>
    <pc:chgData name="22BAI10297" userId="S::sushilshetty2022@vitbhopal.ac.in::900964e9-30f5-45a3-8246-e4214d9ca253" providerId="AD" clId="Web-{0326AEC4-969E-4916-966C-16A34E07509D}"/>
    <pc:docChg chg="modSld addMainMaster delMainMaster">
      <pc:chgData name="22BAI10297" userId="S::sushilshetty2022@vitbhopal.ac.in::900964e9-30f5-45a3-8246-e4214d9ca253" providerId="AD" clId="Web-{0326AEC4-969E-4916-966C-16A34E07509D}" dt="2023-02-10T13:07:17.316" v="0"/>
      <pc:docMkLst>
        <pc:docMk/>
      </pc:docMkLst>
      <pc:sldChg chg="modSp mod modClrScheme chgLayout">
        <pc:chgData name="22BAI10297" userId="S::sushilshetty2022@vitbhopal.ac.in::900964e9-30f5-45a3-8246-e4214d9ca253" providerId="AD" clId="Web-{0326AEC4-969E-4916-966C-16A34E07509D}" dt="2023-02-10T13:07:17.316" v="0"/>
        <pc:sldMkLst>
          <pc:docMk/>
          <pc:sldMk cId="0" sldId="380"/>
        </pc:sldMkLst>
        <pc:spChg chg="mod ord">
          <ac:chgData name="22BAI10297" userId="S::sushilshetty2022@vitbhopal.ac.in::900964e9-30f5-45a3-8246-e4214d9ca253" providerId="AD" clId="Web-{0326AEC4-969E-4916-966C-16A34E07509D}" dt="2023-02-10T13:07:17.316" v="0"/>
          <ac:spMkLst>
            <pc:docMk/>
            <pc:sldMk cId="0" sldId="380"/>
            <ac:spMk id="6" creationId="{00000000-0000-0000-0000-000000000000}"/>
          </ac:spMkLst>
        </pc:spChg>
        <pc:spChg chg="mod ord">
          <ac:chgData name="22BAI10297" userId="S::sushilshetty2022@vitbhopal.ac.in::900964e9-30f5-45a3-8246-e4214d9ca253" providerId="AD" clId="Web-{0326AEC4-969E-4916-966C-16A34E07509D}" dt="2023-02-10T13:07:17.316" v="0"/>
          <ac:spMkLst>
            <pc:docMk/>
            <pc:sldMk cId="0" sldId="380"/>
            <ac:spMk id="9223" creationId="{00000000-0000-0000-0000-000000000000}"/>
          </ac:spMkLst>
        </pc:spChg>
      </pc:sldChg>
      <pc:sldChg chg="modSp mod modClrScheme chgLayout">
        <pc:chgData name="22BAI10297" userId="S::sushilshetty2022@vitbhopal.ac.in::900964e9-30f5-45a3-8246-e4214d9ca253" providerId="AD" clId="Web-{0326AEC4-969E-4916-966C-16A34E07509D}" dt="2023-02-10T13:07:17.316" v="0"/>
        <pc:sldMkLst>
          <pc:docMk/>
          <pc:sldMk cId="0" sldId="468"/>
        </pc:sldMkLst>
        <pc:spChg chg="mod ord">
          <ac:chgData name="22BAI10297" userId="S::sushilshetty2022@vitbhopal.ac.in::900964e9-30f5-45a3-8246-e4214d9ca253" providerId="AD" clId="Web-{0326AEC4-969E-4916-966C-16A34E07509D}" dt="2023-02-10T13:07:17.316" v="0"/>
          <ac:spMkLst>
            <pc:docMk/>
            <pc:sldMk cId="0" sldId="468"/>
            <ac:spMk id="2" creationId="{00000000-0000-0000-0000-000000000000}"/>
          </ac:spMkLst>
        </pc:spChg>
        <pc:spChg chg="mod ord">
          <ac:chgData name="22BAI10297" userId="S::sushilshetty2022@vitbhopal.ac.in::900964e9-30f5-45a3-8246-e4214d9ca253" providerId="AD" clId="Web-{0326AEC4-969E-4916-966C-16A34E07509D}" dt="2023-02-10T13:07:17.316" v="0"/>
          <ac:spMkLst>
            <pc:docMk/>
            <pc:sldMk cId="0" sldId="468"/>
            <ac:spMk id="3" creationId="{00000000-0000-0000-0000-000000000000}"/>
          </ac:spMkLst>
        </pc:spChg>
      </pc:sldChg>
      <pc:sldChg chg="modSp mod modClrScheme chgLayout">
        <pc:chgData name="22BAI10297" userId="S::sushilshetty2022@vitbhopal.ac.in::900964e9-30f5-45a3-8246-e4214d9ca253" providerId="AD" clId="Web-{0326AEC4-969E-4916-966C-16A34E07509D}" dt="2023-02-10T13:07:17.316" v="0"/>
        <pc:sldMkLst>
          <pc:docMk/>
          <pc:sldMk cId="1192045163" sldId="650"/>
        </pc:sldMkLst>
        <pc:spChg chg="mod ord">
          <ac:chgData name="22BAI10297" userId="S::sushilshetty2022@vitbhopal.ac.in::900964e9-30f5-45a3-8246-e4214d9ca253" providerId="AD" clId="Web-{0326AEC4-969E-4916-966C-16A34E07509D}" dt="2023-02-10T13:07:17.316" v="0"/>
          <ac:spMkLst>
            <pc:docMk/>
            <pc:sldMk cId="1192045163" sldId="650"/>
            <ac:spMk id="2" creationId="{1D5EA611-5DAE-40F8-AEC6-640769F5BEE4}"/>
          </ac:spMkLst>
        </pc:spChg>
        <pc:spChg chg="mod ord">
          <ac:chgData name="22BAI10297" userId="S::sushilshetty2022@vitbhopal.ac.in::900964e9-30f5-45a3-8246-e4214d9ca253" providerId="AD" clId="Web-{0326AEC4-969E-4916-966C-16A34E07509D}" dt="2023-02-10T13:07:17.316" v="0"/>
          <ac:spMkLst>
            <pc:docMk/>
            <pc:sldMk cId="1192045163" sldId="650"/>
            <ac:spMk id="5" creationId="{A0AC4A1E-7E66-4F9D-8D35-7338B2832C96}"/>
          </ac:spMkLst>
        </pc:spChg>
      </pc:sldChg>
      <pc:sldChg chg="modSp mod modClrScheme chgLayout">
        <pc:chgData name="22BAI10297" userId="S::sushilshetty2022@vitbhopal.ac.in::900964e9-30f5-45a3-8246-e4214d9ca253" providerId="AD" clId="Web-{0326AEC4-969E-4916-966C-16A34E07509D}" dt="2023-02-10T13:07:17.316" v="0"/>
        <pc:sldMkLst>
          <pc:docMk/>
          <pc:sldMk cId="2703035267" sldId="692"/>
        </pc:sldMkLst>
        <pc:spChg chg="mod ord">
          <ac:chgData name="22BAI10297" userId="S::sushilshetty2022@vitbhopal.ac.in::900964e9-30f5-45a3-8246-e4214d9ca253" providerId="AD" clId="Web-{0326AEC4-969E-4916-966C-16A34E07509D}" dt="2023-02-10T13:07:17.316" v="0"/>
          <ac:spMkLst>
            <pc:docMk/>
            <pc:sldMk cId="2703035267" sldId="692"/>
            <ac:spMk id="2" creationId="{95FB34E8-DA82-4C44-8D45-E9F92E51CD6A}"/>
          </ac:spMkLst>
        </pc:spChg>
        <pc:spChg chg="mod ord">
          <ac:chgData name="22BAI10297" userId="S::sushilshetty2022@vitbhopal.ac.in::900964e9-30f5-45a3-8246-e4214d9ca253" providerId="AD" clId="Web-{0326AEC4-969E-4916-966C-16A34E07509D}" dt="2023-02-10T13:07:17.316" v="0"/>
          <ac:spMkLst>
            <pc:docMk/>
            <pc:sldMk cId="2703035267" sldId="692"/>
            <ac:spMk id="3" creationId="{F5B0349B-6038-4965-8C34-EC809D96EFEB}"/>
          </ac:spMkLst>
        </pc:spChg>
        <pc:spChg chg="mod ord">
          <ac:chgData name="22BAI10297" userId="S::sushilshetty2022@vitbhopal.ac.in::900964e9-30f5-45a3-8246-e4214d9ca253" providerId="AD" clId="Web-{0326AEC4-969E-4916-966C-16A34E07509D}" dt="2023-02-10T13:07:17.316" v="0"/>
          <ac:spMkLst>
            <pc:docMk/>
            <pc:sldMk cId="2703035267" sldId="692"/>
            <ac:spMk id="5" creationId="{6C7DB86C-16CA-44FF-AE69-49F655E24756}"/>
          </ac:spMkLst>
        </pc:spChg>
      </pc:sldChg>
      <pc:sldChg chg="modSp mod modClrScheme chgLayout">
        <pc:chgData name="22BAI10297" userId="S::sushilshetty2022@vitbhopal.ac.in::900964e9-30f5-45a3-8246-e4214d9ca253" providerId="AD" clId="Web-{0326AEC4-969E-4916-966C-16A34E07509D}" dt="2023-02-10T13:07:17.316" v="0"/>
        <pc:sldMkLst>
          <pc:docMk/>
          <pc:sldMk cId="4120944987" sldId="693"/>
        </pc:sldMkLst>
        <pc:spChg chg="mod ord">
          <ac:chgData name="22BAI10297" userId="S::sushilshetty2022@vitbhopal.ac.in::900964e9-30f5-45a3-8246-e4214d9ca253" providerId="AD" clId="Web-{0326AEC4-969E-4916-966C-16A34E07509D}" dt="2023-02-10T13:07:17.316" v="0"/>
          <ac:spMkLst>
            <pc:docMk/>
            <pc:sldMk cId="4120944987" sldId="693"/>
            <ac:spMk id="2" creationId="{1AB02E0F-687F-44C2-AA5B-BAFA68C67628}"/>
          </ac:spMkLst>
        </pc:spChg>
        <pc:spChg chg="mod ord">
          <ac:chgData name="22BAI10297" userId="S::sushilshetty2022@vitbhopal.ac.in::900964e9-30f5-45a3-8246-e4214d9ca253" providerId="AD" clId="Web-{0326AEC4-969E-4916-966C-16A34E07509D}" dt="2023-02-10T13:07:17.316" v="0"/>
          <ac:spMkLst>
            <pc:docMk/>
            <pc:sldMk cId="4120944987" sldId="693"/>
            <ac:spMk id="3" creationId="{5513015E-8641-49BC-9C40-14E9D63B19C4}"/>
          </ac:spMkLst>
        </pc:spChg>
        <pc:spChg chg="mod ord">
          <ac:chgData name="22BAI10297" userId="S::sushilshetty2022@vitbhopal.ac.in::900964e9-30f5-45a3-8246-e4214d9ca253" providerId="AD" clId="Web-{0326AEC4-969E-4916-966C-16A34E07509D}" dt="2023-02-10T13:07:17.316" v="0"/>
          <ac:spMkLst>
            <pc:docMk/>
            <pc:sldMk cId="4120944987" sldId="693"/>
            <ac:spMk id="5" creationId="{13B7A9D2-3DFD-4CB7-8FDD-DD1F023C44B2}"/>
          </ac:spMkLst>
        </pc:spChg>
      </pc:sldChg>
      <pc:sldChg chg="modSp mod modClrScheme chgLayout">
        <pc:chgData name="22BAI10297" userId="S::sushilshetty2022@vitbhopal.ac.in::900964e9-30f5-45a3-8246-e4214d9ca253" providerId="AD" clId="Web-{0326AEC4-969E-4916-966C-16A34E07509D}" dt="2023-02-10T13:07:17.316" v="0"/>
        <pc:sldMkLst>
          <pc:docMk/>
          <pc:sldMk cId="2563165003" sldId="694"/>
        </pc:sldMkLst>
        <pc:spChg chg="mod ord">
          <ac:chgData name="22BAI10297" userId="S::sushilshetty2022@vitbhopal.ac.in::900964e9-30f5-45a3-8246-e4214d9ca253" providerId="AD" clId="Web-{0326AEC4-969E-4916-966C-16A34E07509D}" dt="2023-02-10T13:07:17.316" v="0"/>
          <ac:spMkLst>
            <pc:docMk/>
            <pc:sldMk cId="2563165003" sldId="694"/>
            <ac:spMk id="3" creationId="{B8372A14-4949-45BB-B724-E0B5C1CBA5D7}"/>
          </ac:spMkLst>
        </pc:spChg>
        <pc:spChg chg="mod ord">
          <ac:chgData name="22BAI10297" userId="S::sushilshetty2022@vitbhopal.ac.in::900964e9-30f5-45a3-8246-e4214d9ca253" providerId="AD" clId="Web-{0326AEC4-969E-4916-966C-16A34E07509D}" dt="2023-02-10T13:07:17.316" v="0"/>
          <ac:spMkLst>
            <pc:docMk/>
            <pc:sldMk cId="2563165003" sldId="694"/>
            <ac:spMk id="5" creationId="{AFA35927-48AB-4650-A8D6-8E47648BF4F7}"/>
          </ac:spMkLst>
        </pc:spChg>
      </pc:sldChg>
      <pc:sldChg chg="modSp mod modClrScheme chgLayout">
        <pc:chgData name="22BAI10297" userId="S::sushilshetty2022@vitbhopal.ac.in::900964e9-30f5-45a3-8246-e4214d9ca253" providerId="AD" clId="Web-{0326AEC4-969E-4916-966C-16A34E07509D}" dt="2023-02-10T13:07:17.316" v="0"/>
        <pc:sldMkLst>
          <pc:docMk/>
          <pc:sldMk cId="3640207030" sldId="695"/>
        </pc:sldMkLst>
        <pc:spChg chg="mod ord">
          <ac:chgData name="22BAI10297" userId="S::sushilshetty2022@vitbhopal.ac.in::900964e9-30f5-45a3-8246-e4214d9ca253" providerId="AD" clId="Web-{0326AEC4-969E-4916-966C-16A34E07509D}" dt="2023-02-10T13:07:17.316" v="0"/>
          <ac:spMkLst>
            <pc:docMk/>
            <pc:sldMk cId="3640207030" sldId="695"/>
            <ac:spMk id="2" creationId="{2464D2CC-E718-4613-8896-A247375E01FD}"/>
          </ac:spMkLst>
        </pc:spChg>
        <pc:spChg chg="mod ord">
          <ac:chgData name="22BAI10297" userId="S::sushilshetty2022@vitbhopal.ac.in::900964e9-30f5-45a3-8246-e4214d9ca253" providerId="AD" clId="Web-{0326AEC4-969E-4916-966C-16A34E07509D}" dt="2023-02-10T13:07:17.316" v="0"/>
          <ac:spMkLst>
            <pc:docMk/>
            <pc:sldMk cId="3640207030" sldId="695"/>
            <ac:spMk id="3" creationId="{C17C56CA-5232-4107-BB97-2B2984F2D1A7}"/>
          </ac:spMkLst>
        </pc:spChg>
        <pc:spChg chg="mod ord">
          <ac:chgData name="22BAI10297" userId="S::sushilshetty2022@vitbhopal.ac.in::900964e9-30f5-45a3-8246-e4214d9ca253" providerId="AD" clId="Web-{0326AEC4-969E-4916-966C-16A34E07509D}" dt="2023-02-10T13:07:17.316" v="0"/>
          <ac:spMkLst>
            <pc:docMk/>
            <pc:sldMk cId="3640207030" sldId="695"/>
            <ac:spMk id="5" creationId="{7283B740-C910-42E8-B35F-39BE31AA771C}"/>
          </ac:spMkLst>
        </pc:spChg>
      </pc:sldChg>
      <pc:sldChg chg="modSp mod modClrScheme chgLayout">
        <pc:chgData name="22BAI10297" userId="S::sushilshetty2022@vitbhopal.ac.in::900964e9-30f5-45a3-8246-e4214d9ca253" providerId="AD" clId="Web-{0326AEC4-969E-4916-966C-16A34E07509D}" dt="2023-02-10T13:07:17.316" v="0"/>
        <pc:sldMkLst>
          <pc:docMk/>
          <pc:sldMk cId="776005178" sldId="696"/>
        </pc:sldMkLst>
        <pc:spChg chg="mod ord">
          <ac:chgData name="22BAI10297" userId="S::sushilshetty2022@vitbhopal.ac.in::900964e9-30f5-45a3-8246-e4214d9ca253" providerId="AD" clId="Web-{0326AEC4-969E-4916-966C-16A34E07509D}" dt="2023-02-10T13:07:17.316" v="0"/>
          <ac:spMkLst>
            <pc:docMk/>
            <pc:sldMk cId="776005178" sldId="696"/>
            <ac:spMk id="3" creationId="{EBEC0341-B251-4DB2-90DA-C8090D3FD590}"/>
          </ac:spMkLst>
        </pc:spChg>
        <pc:spChg chg="mod ord">
          <ac:chgData name="22BAI10297" userId="S::sushilshetty2022@vitbhopal.ac.in::900964e9-30f5-45a3-8246-e4214d9ca253" providerId="AD" clId="Web-{0326AEC4-969E-4916-966C-16A34E07509D}" dt="2023-02-10T13:07:17.316" v="0"/>
          <ac:spMkLst>
            <pc:docMk/>
            <pc:sldMk cId="776005178" sldId="696"/>
            <ac:spMk id="5" creationId="{CBEA841A-DCF8-4A40-95FC-79FB75FE86EB}"/>
          </ac:spMkLst>
        </pc:spChg>
      </pc:sldChg>
      <pc:sldChg chg="modSp mod modClrScheme chgLayout">
        <pc:chgData name="22BAI10297" userId="S::sushilshetty2022@vitbhopal.ac.in::900964e9-30f5-45a3-8246-e4214d9ca253" providerId="AD" clId="Web-{0326AEC4-969E-4916-966C-16A34E07509D}" dt="2023-02-10T13:07:17.316" v="0"/>
        <pc:sldMkLst>
          <pc:docMk/>
          <pc:sldMk cId="497985419" sldId="697"/>
        </pc:sldMkLst>
        <pc:spChg chg="mod ord">
          <ac:chgData name="22BAI10297" userId="S::sushilshetty2022@vitbhopal.ac.in::900964e9-30f5-45a3-8246-e4214d9ca253" providerId="AD" clId="Web-{0326AEC4-969E-4916-966C-16A34E07509D}" dt="2023-02-10T13:07:17.316" v="0"/>
          <ac:spMkLst>
            <pc:docMk/>
            <pc:sldMk cId="497985419" sldId="697"/>
            <ac:spMk id="2" creationId="{8D4196C4-1116-480A-8282-BE462B60106B}"/>
          </ac:spMkLst>
        </pc:spChg>
        <pc:spChg chg="mod ord">
          <ac:chgData name="22BAI10297" userId="S::sushilshetty2022@vitbhopal.ac.in::900964e9-30f5-45a3-8246-e4214d9ca253" providerId="AD" clId="Web-{0326AEC4-969E-4916-966C-16A34E07509D}" dt="2023-02-10T13:07:17.316" v="0"/>
          <ac:spMkLst>
            <pc:docMk/>
            <pc:sldMk cId="497985419" sldId="697"/>
            <ac:spMk id="3" creationId="{589FC2F4-947F-4D2D-979B-6C098B7AEC00}"/>
          </ac:spMkLst>
        </pc:spChg>
        <pc:spChg chg="mod ord">
          <ac:chgData name="22BAI10297" userId="S::sushilshetty2022@vitbhopal.ac.in::900964e9-30f5-45a3-8246-e4214d9ca253" providerId="AD" clId="Web-{0326AEC4-969E-4916-966C-16A34E07509D}" dt="2023-02-10T13:07:17.316" v="0"/>
          <ac:spMkLst>
            <pc:docMk/>
            <pc:sldMk cId="497985419" sldId="697"/>
            <ac:spMk id="5" creationId="{1F854DB2-23A0-427B-BF24-02C413C0CED1}"/>
          </ac:spMkLst>
        </pc:spChg>
      </pc:sldChg>
      <pc:sldChg chg="modSp mod modClrScheme chgLayout">
        <pc:chgData name="22BAI10297" userId="S::sushilshetty2022@vitbhopal.ac.in::900964e9-30f5-45a3-8246-e4214d9ca253" providerId="AD" clId="Web-{0326AEC4-969E-4916-966C-16A34E07509D}" dt="2023-02-10T13:07:17.316" v="0"/>
        <pc:sldMkLst>
          <pc:docMk/>
          <pc:sldMk cId="2108620006" sldId="698"/>
        </pc:sldMkLst>
        <pc:spChg chg="mod ord">
          <ac:chgData name="22BAI10297" userId="S::sushilshetty2022@vitbhopal.ac.in::900964e9-30f5-45a3-8246-e4214d9ca253" providerId="AD" clId="Web-{0326AEC4-969E-4916-966C-16A34E07509D}" dt="2023-02-10T13:07:17.316" v="0"/>
          <ac:spMkLst>
            <pc:docMk/>
            <pc:sldMk cId="2108620006" sldId="698"/>
            <ac:spMk id="3" creationId="{294C9CB5-F2ED-4617-8EEE-4D7C833EFE8F}"/>
          </ac:spMkLst>
        </pc:spChg>
        <pc:spChg chg="mod ord">
          <ac:chgData name="22BAI10297" userId="S::sushilshetty2022@vitbhopal.ac.in::900964e9-30f5-45a3-8246-e4214d9ca253" providerId="AD" clId="Web-{0326AEC4-969E-4916-966C-16A34E07509D}" dt="2023-02-10T13:07:17.316" v="0"/>
          <ac:spMkLst>
            <pc:docMk/>
            <pc:sldMk cId="2108620006" sldId="698"/>
            <ac:spMk id="5" creationId="{745ADA3E-218B-46DB-A851-DD4BC3DB0ECB}"/>
          </ac:spMkLst>
        </pc:spChg>
      </pc:sldChg>
      <pc:sldChg chg="modSp mod modClrScheme chgLayout">
        <pc:chgData name="22BAI10297" userId="S::sushilshetty2022@vitbhopal.ac.in::900964e9-30f5-45a3-8246-e4214d9ca253" providerId="AD" clId="Web-{0326AEC4-969E-4916-966C-16A34E07509D}" dt="2023-02-10T13:07:17.316" v="0"/>
        <pc:sldMkLst>
          <pc:docMk/>
          <pc:sldMk cId="2123270161" sldId="699"/>
        </pc:sldMkLst>
        <pc:spChg chg="mod ord">
          <ac:chgData name="22BAI10297" userId="S::sushilshetty2022@vitbhopal.ac.in::900964e9-30f5-45a3-8246-e4214d9ca253" providerId="AD" clId="Web-{0326AEC4-969E-4916-966C-16A34E07509D}" dt="2023-02-10T13:07:17.316" v="0"/>
          <ac:spMkLst>
            <pc:docMk/>
            <pc:sldMk cId="2123270161" sldId="699"/>
            <ac:spMk id="3" creationId="{21EB06AE-A4D4-4A6A-AA65-E0B864644783}"/>
          </ac:spMkLst>
        </pc:spChg>
        <pc:spChg chg="mod ord">
          <ac:chgData name="22BAI10297" userId="S::sushilshetty2022@vitbhopal.ac.in::900964e9-30f5-45a3-8246-e4214d9ca253" providerId="AD" clId="Web-{0326AEC4-969E-4916-966C-16A34E07509D}" dt="2023-02-10T13:07:17.316" v="0"/>
          <ac:spMkLst>
            <pc:docMk/>
            <pc:sldMk cId="2123270161" sldId="699"/>
            <ac:spMk id="5" creationId="{55F62D20-2B59-4C0B-B57B-DBCA5484E59C}"/>
          </ac:spMkLst>
        </pc:spChg>
      </pc:sldChg>
      <pc:sldChg chg="modSp mod modClrScheme chgLayout">
        <pc:chgData name="22BAI10297" userId="S::sushilshetty2022@vitbhopal.ac.in::900964e9-30f5-45a3-8246-e4214d9ca253" providerId="AD" clId="Web-{0326AEC4-969E-4916-966C-16A34E07509D}" dt="2023-02-10T13:07:17.316" v="0"/>
        <pc:sldMkLst>
          <pc:docMk/>
          <pc:sldMk cId="2724439333" sldId="700"/>
        </pc:sldMkLst>
        <pc:spChg chg="mod ord">
          <ac:chgData name="22BAI10297" userId="S::sushilshetty2022@vitbhopal.ac.in::900964e9-30f5-45a3-8246-e4214d9ca253" providerId="AD" clId="Web-{0326AEC4-969E-4916-966C-16A34E07509D}" dt="2023-02-10T13:07:17.316" v="0"/>
          <ac:spMkLst>
            <pc:docMk/>
            <pc:sldMk cId="2724439333" sldId="700"/>
            <ac:spMk id="2" creationId="{652010C1-67BF-4D49-A05D-10A0FFF15A04}"/>
          </ac:spMkLst>
        </pc:spChg>
        <pc:spChg chg="mod ord">
          <ac:chgData name="22BAI10297" userId="S::sushilshetty2022@vitbhopal.ac.in::900964e9-30f5-45a3-8246-e4214d9ca253" providerId="AD" clId="Web-{0326AEC4-969E-4916-966C-16A34E07509D}" dt="2023-02-10T13:07:17.316" v="0"/>
          <ac:spMkLst>
            <pc:docMk/>
            <pc:sldMk cId="2724439333" sldId="700"/>
            <ac:spMk id="3" creationId="{278B13F0-AC42-4A45-AB3B-C1E5CD37C566}"/>
          </ac:spMkLst>
        </pc:spChg>
        <pc:spChg chg="mod ord">
          <ac:chgData name="22BAI10297" userId="S::sushilshetty2022@vitbhopal.ac.in::900964e9-30f5-45a3-8246-e4214d9ca253" providerId="AD" clId="Web-{0326AEC4-969E-4916-966C-16A34E07509D}" dt="2023-02-10T13:07:17.316" v="0"/>
          <ac:spMkLst>
            <pc:docMk/>
            <pc:sldMk cId="2724439333" sldId="700"/>
            <ac:spMk id="5" creationId="{B9221502-AF75-4502-BCF5-897054038526}"/>
          </ac:spMkLst>
        </pc:spChg>
      </pc:sldChg>
      <pc:sldChg chg="modSp mod modClrScheme chgLayout">
        <pc:chgData name="22BAI10297" userId="S::sushilshetty2022@vitbhopal.ac.in::900964e9-30f5-45a3-8246-e4214d9ca253" providerId="AD" clId="Web-{0326AEC4-969E-4916-966C-16A34E07509D}" dt="2023-02-10T13:07:17.316" v="0"/>
        <pc:sldMkLst>
          <pc:docMk/>
          <pc:sldMk cId="2403104496" sldId="701"/>
        </pc:sldMkLst>
        <pc:spChg chg="mod ord">
          <ac:chgData name="22BAI10297" userId="S::sushilshetty2022@vitbhopal.ac.in::900964e9-30f5-45a3-8246-e4214d9ca253" providerId="AD" clId="Web-{0326AEC4-969E-4916-966C-16A34E07509D}" dt="2023-02-10T13:07:17.316" v="0"/>
          <ac:spMkLst>
            <pc:docMk/>
            <pc:sldMk cId="2403104496" sldId="701"/>
            <ac:spMk id="3" creationId="{0478B470-C4B1-476E-B2B6-6BE69C2630A5}"/>
          </ac:spMkLst>
        </pc:spChg>
        <pc:spChg chg="mod ord">
          <ac:chgData name="22BAI10297" userId="S::sushilshetty2022@vitbhopal.ac.in::900964e9-30f5-45a3-8246-e4214d9ca253" providerId="AD" clId="Web-{0326AEC4-969E-4916-966C-16A34E07509D}" dt="2023-02-10T13:07:17.316" v="0"/>
          <ac:spMkLst>
            <pc:docMk/>
            <pc:sldMk cId="2403104496" sldId="701"/>
            <ac:spMk id="5" creationId="{79494745-768C-4C11-9B73-70C207041957}"/>
          </ac:spMkLst>
        </pc:spChg>
      </pc:sldChg>
      <pc:sldChg chg="modSp mod modClrScheme chgLayout">
        <pc:chgData name="22BAI10297" userId="S::sushilshetty2022@vitbhopal.ac.in::900964e9-30f5-45a3-8246-e4214d9ca253" providerId="AD" clId="Web-{0326AEC4-969E-4916-966C-16A34E07509D}" dt="2023-02-10T13:07:17.316" v="0"/>
        <pc:sldMkLst>
          <pc:docMk/>
          <pc:sldMk cId="1194498843" sldId="702"/>
        </pc:sldMkLst>
        <pc:spChg chg="mod ord">
          <ac:chgData name="22BAI10297" userId="S::sushilshetty2022@vitbhopal.ac.in::900964e9-30f5-45a3-8246-e4214d9ca253" providerId="AD" clId="Web-{0326AEC4-969E-4916-966C-16A34E07509D}" dt="2023-02-10T13:07:17.316" v="0"/>
          <ac:spMkLst>
            <pc:docMk/>
            <pc:sldMk cId="1194498843" sldId="702"/>
            <ac:spMk id="3" creationId="{E3D80EB5-50D0-40E6-ACEE-730577763151}"/>
          </ac:spMkLst>
        </pc:spChg>
        <pc:spChg chg="mod ord">
          <ac:chgData name="22BAI10297" userId="S::sushilshetty2022@vitbhopal.ac.in::900964e9-30f5-45a3-8246-e4214d9ca253" providerId="AD" clId="Web-{0326AEC4-969E-4916-966C-16A34E07509D}" dt="2023-02-10T13:07:17.316" v="0"/>
          <ac:spMkLst>
            <pc:docMk/>
            <pc:sldMk cId="1194498843" sldId="702"/>
            <ac:spMk id="5" creationId="{FCFBC824-0324-4E19-BA02-FE6FDFE5FA68}"/>
          </ac:spMkLst>
        </pc:spChg>
      </pc:sldChg>
      <pc:sldChg chg="modSp mod modClrScheme chgLayout">
        <pc:chgData name="22BAI10297" userId="S::sushilshetty2022@vitbhopal.ac.in::900964e9-30f5-45a3-8246-e4214d9ca253" providerId="AD" clId="Web-{0326AEC4-969E-4916-966C-16A34E07509D}" dt="2023-02-10T13:07:17.316" v="0"/>
        <pc:sldMkLst>
          <pc:docMk/>
          <pc:sldMk cId="322451069" sldId="703"/>
        </pc:sldMkLst>
        <pc:spChg chg="mod ord">
          <ac:chgData name="22BAI10297" userId="S::sushilshetty2022@vitbhopal.ac.in::900964e9-30f5-45a3-8246-e4214d9ca253" providerId="AD" clId="Web-{0326AEC4-969E-4916-966C-16A34E07509D}" dt="2023-02-10T13:07:17.316" v="0"/>
          <ac:spMkLst>
            <pc:docMk/>
            <pc:sldMk cId="322451069" sldId="703"/>
            <ac:spMk id="3" creationId="{98C76A9C-59F0-4374-8533-DD018D4A58CB}"/>
          </ac:spMkLst>
        </pc:spChg>
        <pc:spChg chg="mod ord">
          <ac:chgData name="22BAI10297" userId="S::sushilshetty2022@vitbhopal.ac.in::900964e9-30f5-45a3-8246-e4214d9ca253" providerId="AD" clId="Web-{0326AEC4-969E-4916-966C-16A34E07509D}" dt="2023-02-10T13:07:17.316" v="0"/>
          <ac:spMkLst>
            <pc:docMk/>
            <pc:sldMk cId="322451069" sldId="703"/>
            <ac:spMk id="5" creationId="{903E678E-6C29-40D4-9F45-561D80629286}"/>
          </ac:spMkLst>
        </pc:spChg>
      </pc:sldChg>
      <pc:sldChg chg="modSp mod modClrScheme chgLayout">
        <pc:chgData name="22BAI10297" userId="S::sushilshetty2022@vitbhopal.ac.in::900964e9-30f5-45a3-8246-e4214d9ca253" providerId="AD" clId="Web-{0326AEC4-969E-4916-966C-16A34E07509D}" dt="2023-02-10T13:07:17.316" v="0"/>
        <pc:sldMkLst>
          <pc:docMk/>
          <pc:sldMk cId="166940096" sldId="704"/>
        </pc:sldMkLst>
        <pc:spChg chg="mod ord">
          <ac:chgData name="22BAI10297" userId="S::sushilshetty2022@vitbhopal.ac.in::900964e9-30f5-45a3-8246-e4214d9ca253" providerId="AD" clId="Web-{0326AEC4-969E-4916-966C-16A34E07509D}" dt="2023-02-10T13:07:17.316" v="0"/>
          <ac:spMkLst>
            <pc:docMk/>
            <pc:sldMk cId="166940096" sldId="704"/>
            <ac:spMk id="3" creationId="{159C7CAF-8825-4E23-A925-6872E8F220E7}"/>
          </ac:spMkLst>
        </pc:spChg>
        <pc:spChg chg="mod ord">
          <ac:chgData name="22BAI10297" userId="S::sushilshetty2022@vitbhopal.ac.in::900964e9-30f5-45a3-8246-e4214d9ca253" providerId="AD" clId="Web-{0326AEC4-969E-4916-966C-16A34E07509D}" dt="2023-02-10T13:07:17.316" v="0"/>
          <ac:spMkLst>
            <pc:docMk/>
            <pc:sldMk cId="166940096" sldId="704"/>
            <ac:spMk id="5" creationId="{A5BE6C2F-F05C-4A22-944F-0C35EB34798B}"/>
          </ac:spMkLst>
        </pc:spChg>
      </pc:sldChg>
      <pc:sldChg chg="modSp mod modClrScheme chgLayout">
        <pc:chgData name="22BAI10297" userId="S::sushilshetty2022@vitbhopal.ac.in::900964e9-30f5-45a3-8246-e4214d9ca253" providerId="AD" clId="Web-{0326AEC4-969E-4916-966C-16A34E07509D}" dt="2023-02-10T13:07:17.316" v="0"/>
        <pc:sldMkLst>
          <pc:docMk/>
          <pc:sldMk cId="906412164" sldId="705"/>
        </pc:sldMkLst>
        <pc:spChg chg="mod ord">
          <ac:chgData name="22BAI10297" userId="S::sushilshetty2022@vitbhopal.ac.in::900964e9-30f5-45a3-8246-e4214d9ca253" providerId="AD" clId="Web-{0326AEC4-969E-4916-966C-16A34E07509D}" dt="2023-02-10T13:07:17.316" v="0"/>
          <ac:spMkLst>
            <pc:docMk/>
            <pc:sldMk cId="906412164" sldId="705"/>
            <ac:spMk id="3" creationId="{42919913-FCC6-482D-89A1-E0303B6E2771}"/>
          </ac:spMkLst>
        </pc:spChg>
        <pc:spChg chg="mod ord">
          <ac:chgData name="22BAI10297" userId="S::sushilshetty2022@vitbhopal.ac.in::900964e9-30f5-45a3-8246-e4214d9ca253" providerId="AD" clId="Web-{0326AEC4-969E-4916-966C-16A34E07509D}" dt="2023-02-10T13:07:17.316" v="0"/>
          <ac:spMkLst>
            <pc:docMk/>
            <pc:sldMk cId="906412164" sldId="705"/>
            <ac:spMk id="5" creationId="{B95BDD59-6F9C-4E03-A2B3-BC45078A0042}"/>
          </ac:spMkLst>
        </pc:spChg>
      </pc:sldChg>
      <pc:sldChg chg="modSp mod modClrScheme chgLayout">
        <pc:chgData name="22BAI10297" userId="S::sushilshetty2022@vitbhopal.ac.in::900964e9-30f5-45a3-8246-e4214d9ca253" providerId="AD" clId="Web-{0326AEC4-969E-4916-966C-16A34E07509D}" dt="2023-02-10T13:07:17.316" v="0"/>
        <pc:sldMkLst>
          <pc:docMk/>
          <pc:sldMk cId="738090259" sldId="706"/>
        </pc:sldMkLst>
        <pc:spChg chg="mod ord">
          <ac:chgData name="22BAI10297" userId="S::sushilshetty2022@vitbhopal.ac.in::900964e9-30f5-45a3-8246-e4214d9ca253" providerId="AD" clId="Web-{0326AEC4-969E-4916-966C-16A34E07509D}" dt="2023-02-10T13:07:17.316" v="0"/>
          <ac:spMkLst>
            <pc:docMk/>
            <pc:sldMk cId="738090259" sldId="706"/>
            <ac:spMk id="2" creationId="{F8E6ACF5-5146-4464-B12C-9713B8D79763}"/>
          </ac:spMkLst>
        </pc:spChg>
        <pc:spChg chg="mod ord">
          <ac:chgData name="22BAI10297" userId="S::sushilshetty2022@vitbhopal.ac.in::900964e9-30f5-45a3-8246-e4214d9ca253" providerId="AD" clId="Web-{0326AEC4-969E-4916-966C-16A34E07509D}" dt="2023-02-10T13:07:17.316" v="0"/>
          <ac:spMkLst>
            <pc:docMk/>
            <pc:sldMk cId="738090259" sldId="706"/>
            <ac:spMk id="3" creationId="{E66388C4-15AC-4681-942F-12BA2BF74692}"/>
          </ac:spMkLst>
        </pc:spChg>
        <pc:spChg chg="mod ord">
          <ac:chgData name="22BAI10297" userId="S::sushilshetty2022@vitbhopal.ac.in::900964e9-30f5-45a3-8246-e4214d9ca253" providerId="AD" clId="Web-{0326AEC4-969E-4916-966C-16A34E07509D}" dt="2023-02-10T13:07:17.316" v="0"/>
          <ac:spMkLst>
            <pc:docMk/>
            <pc:sldMk cId="738090259" sldId="706"/>
            <ac:spMk id="5" creationId="{E67B115B-079D-4750-8AF1-79420D12BBBC}"/>
          </ac:spMkLst>
        </pc:spChg>
      </pc:sldChg>
      <pc:sldChg chg="modSp mod modClrScheme chgLayout">
        <pc:chgData name="22BAI10297" userId="S::sushilshetty2022@vitbhopal.ac.in::900964e9-30f5-45a3-8246-e4214d9ca253" providerId="AD" clId="Web-{0326AEC4-969E-4916-966C-16A34E07509D}" dt="2023-02-10T13:07:17.316" v="0"/>
        <pc:sldMkLst>
          <pc:docMk/>
          <pc:sldMk cId="3206847505" sldId="716"/>
        </pc:sldMkLst>
        <pc:spChg chg="mod ord">
          <ac:chgData name="22BAI10297" userId="S::sushilshetty2022@vitbhopal.ac.in::900964e9-30f5-45a3-8246-e4214d9ca253" providerId="AD" clId="Web-{0326AEC4-969E-4916-966C-16A34E07509D}" dt="2023-02-10T13:07:17.316" v="0"/>
          <ac:spMkLst>
            <pc:docMk/>
            <pc:sldMk cId="3206847505" sldId="716"/>
            <ac:spMk id="2" creationId="{3E50E401-74C9-4A1A-A635-B3EF006FA1DA}"/>
          </ac:spMkLst>
        </pc:spChg>
        <pc:spChg chg="mod ord">
          <ac:chgData name="22BAI10297" userId="S::sushilshetty2022@vitbhopal.ac.in::900964e9-30f5-45a3-8246-e4214d9ca253" providerId="AD" clId="Web-{0326AEC4-969E-4916-966C-16A34E07509D}" dt="2023-02-10T13:07:17.316" v="0"/>
          <ac:spMkLst>
            <pc:docMk/>
            <pc:sldMk cId="3206847505" sldId="716"/>
            <ac:spMk id="3" creationId="{FB45C0FA-787A-41C5-A3F6-0FF5818D5D83}"/>
          </ac:spMkLst>
        </pc:spChg>
        <pc:spChg chg="mod ord">
          <ac:chgData name="22BAI10297" userId="S::sushilshetty2022@vitbhopal.ac.in::900964e9-30f5-45a3-8246-e4214d9ca253" providerId="AD" clId="Web-{0326AEC4-969E-4916-966C-16A34E07509D}" dt="2023-02-10T13:07:17.316" v="0"/>
          <ac:spMkLst>
            <pc:docMk/>
            <pc:sldMk cId="3206847505" sldId="716"/>
            <ac:spMk id="5" creationId="{A6592566-67F5-49FC-B0E8-A123F72C0383}"/>
          </ac:spMkLst>
        </pc:spChg>
      </pc:sldChg>
      <pc:sldChg chg="modSp mod modClrScheme chgLayout">
        <pc:chgData name="22BAI10297" userId="S::sushilshetty2022@vitbhopal.ac.in::900964e9-30f5-45a3-8246-e4214d9ca253" providerId="AD" clId="Web-{0326AEC4-969E-4916-966C-16A34E07509D}" dt="2023-02-10T13:07:17.316" v="0"/>
        <pc:sldMkLst>
          <pc:docMk/>
          <pc:sldMk cId="803527238" sldId="717"/>
        </pc:sldMkLst>
        <pc:spChg chg="mod ord">
          <ac:chgData name="22BAI10297" userId="S::sushilshetty2022@vitbhopal.ac.in::900964e9-30f5-45a3-8246-e4214d9ca253" providerId="AD" clId="Web-{0326AEC4-969E-4916-966C-16A34E07509D}" dt="2023-02-10T13:07:17.316" v="0"/>
          <ac:spMkLst>
            <pc:docMk/>
            <pc:sldMk cId="803527238" sldId="717"/>
            <ac:spMk id="3" creationId="{7D70E1A6-A58C-4575-A8C0-9CB23D8790D4}"/>
          </ac:spMkLst>
        </pc:spChg>
        <pc:spChg chg="mod ord">
          <ac:chgData name="22BAI10297" userId="S::sushilshetty2022@vitbhopal.ac.in::900964e9-30f5-45a3-8246-e4214d9ca253" providerId="AD" clId="Web-{0326AEC4-969E-4916-966C-16A34E07509D}" dt="2023-02-10T13:07:17.316" v="0"/>
          <ac:spMkLst>
            <pc:docMk/>
            <pc:sldMk cId="803527238" sldId="717"/>
            <ac:spMk id="5" creationId="{0C0A39BA-B18D-48D8-B3BA-3E2529C32332}"/>
          </ac:spMkLst>
        </pc:spChg>
      </pc:sldChg>
      <pc:sldChg chg="modSp mod modClrScheme chgLayout">
        <pc:chgData name="22BAI10297" userId="S::sushilshetty2022@vitbhopal.ac.in::900964e9-30f5-45a3-8246-e4214d9ca253" providerId="AD" clId="Web-{0326AEC4-969E-4916-966C-16A34E07509D}" dt="2023-02-10T13:07:17.316" v="0"/>
        <pc:sldMkLst>
          <pc:docMk/>
          <pc:sldMk cId="4017160449" sldId="718"/>
        </pc:sldMkLst>
        <pc:spChg chg="mod ord">
          <ac:chgData name="22BAI10297" userId="S::sushilshetty2022@vitbhopal.ac.in::900964e9-30f5-45a3-8246-e4214d9ca253" providerId="AD" clId="Web-{0326AEC4-969E-4916-966C-16A34E07509D}" dt="2023-02-10T13:07:17.316" v="0"/>
          <ac:spMkLst>
            <pc:docMk/>
            <pc:sldMk cId="4017160449" sldId="718"/>
            <ac:spMk id="3" creationId="{032702B6-D437-4DBE-8289-B125BEF79BF0}"/>
          </ac:spMkLst>
        </pc:spChg>
        <pc:spChg chg="mod ord">
          <ac:chgData name="22BAI10297" userId="S::sushilshetty2022@vitbhopal.ac.in::900964e9-30f5-45a3-8246-e4214d9ca253" providerId="AD" clId="Web-{0326AEC4-969E-4916-966C-16A34E07509D}" dt="2023-02-10T13:07:17.316" v="0"/>
          <ac:spMkLst>
            <pc:docMk/>
            <pc:sldMk cId="4017160449" sldId="718"/>
            <ac:spMk id="5" creationId="{3339FB45-8522-4778-945D-958D020FAA20}"/>
          </ac:spMkLst>
        </pc:spChg>
      </pc:sldChg>
      <pc:sldChg chg="modSp mod modClrScheme chgLayout">
        <pc:chgData name="22BAI10297" userId="S::sushilshetty2022@vitbhopal.ac.in::900964e9-30f5-45a3-8246-e4214d9ca253" providerId="AD" clId="Web-{0326AEC4-969E-4916-966C-16A34E07509D}" dt="2023-02-10T13:07:17.316" v="0"/>
        <pc:sldMkLst>
          <pc:docMk/>
          <pc:sldMk cId="3294811587" sldId="719"/>
        </pc:sldMkLst>
        <pc:spChg chg="mod ord">
          <ac:chgData name="22BAI10297" userId="S::sushilshetty2022@vitbhopal.ac.in::900964e9-30f5-45a3-8246-e4214d9ca253" providerId="AD" clId="Web-{0326AEC4-969E-4916-966C-16A34E07509D}" dt="2023-02-10T13:07:17.316" v="0"/>
          <ac:spMkLst>
            <pc:docMk/>
            <pc:sldMk cId="3294811587" sldId="719"/>
            <ac:spMk id="3" creationId="{EF1CA46E-675B-415C-865E-FBDF20116BF1}"/>
          </ac:spMkLst>
        </pc:spChg>
        <pc:spChg chg="mod ord">
          <ac:chgData name="22BAI10297" userId="S::sushilshetty2022@vitbhopal.ac.in::900964e9-30f5-45a3-8246-e4214d9ca253" providerId="AD" clId="Web-{0326AEC4-969E-4916-966C-16A34E07509D}" dt="2023-02-10T13:07:17.316" v="0"/>
          <ac:spMkLst>
            <pc:docMk/>
            <pc:sldMk cId="3294811587" sldId="719"/>
            <ac:spMk id="5" creationId="{1419790F-ABE9-4937-9A17-C4A6F835DB6D}"/>
          </ac:spMkLst>
        </pc:spChg>
      </pc:sldChg>
      <pc:sldChg chg="modSp mod modClrScheme chgLayout">
        <pc:chgData name="22BAI10297" userId="S::sushilshetty2022@vitbhopal.ac.in::900964e9-30f5-45a3-8246-e4214d9ca253" providerId="AD" clId="Web-{0326AEC4-969E-4916-966C-16A34E07509D}" dt="2023-02-10T13:07:17.316" v="0"/>
        <pc:sldMkLst>
          <pc:docMk/>
          <pc:sldMk cId="2286182301" sldId="720"/>
        </pc:sldMkLst>
        <pc:spChg chg="mod ord">
          <ac:chgData name="22BAI10297" userId="S::sushilshetty2022@vitbhopal.ac.in::900964e9-30f5-45a3-8246-e4214d9ca253" providerId="AD" clId="Web-{0326AEC4-969E-4916-966C-16A34E07509D}" dt="2023-02-10T13:07:17.316" v="0"/>
          <ac:spMkLst>
            <pc:docMk/>
            <pc:sldMk cId="2286182301" sldId="720"/>
            <ac:spMk id="3" creationId="{5725653C-4ECF-4D79-94E6-A067C1D0BA77}"/>
          </ac:spMkLst>
        </pc:spChg>
        <pc:spChg chg="mod ord">
          <ac:chgData name="22BAI10297" userId="S::sushilshetty2022@vitbhopal.ac.in::900964e9-30f5-45a3-8246-e4214d9ca253" providerId="AD" clId="Web-{0326AEC4-969E-4916-966C-16A34E07509D}" dt="2023-02-10T13:07:17.316" v="0"/>
          <ac:spMkLst>
            <pc:docMk/>
            <pc:sldMk cId="2286182301" sldId="720"/>
            <ac:spMk id="5" creationId="{E6ADF08F-0CEF-43E5-985E-9B37DC14ED39}"/>
          </ac:spMkLst>
        </pc:spChg>
      </pc:sldChg>
      <pc:sldChg chg="modSp mod modClrScheme chgLayout">
        <pc:chgData name="22BAI10297" userId="S::sushilshetty2022@vitbhopal.ac.in::900964e9-30f5-45a3-8246-e4214d9ca253" providerId="AD" clId="Web-{0326AEC4-969E-4916-966C-16A34E07509D}" dt="2023-02-10T13:07:17.316" v="0"/>
        <pc:sldMkLst>
          <pc:docMk/>
          <pc:sldMk cId="3110576609" sldId="721"/>
        </pc:sldMkLst>
        <pc:spChg chg="mod ord">
          <ac:chgData name="22BAI10297" userId="S::sushilshetty2022@vitbhopal.ac.in::900964e9-30f5-45a3-8246-e4214d9ca253" providerId="AD" clId="Web-{0326AEC4-969E-4916-966C-16A34E07509D}" dt="2023-02-10T13:07:17.316" v="0"/>
          <ac:spMkLst>
            <pc:docMk/>
            <pc:sldMk cId="3110576609" sldId="721"/>
            <ac:spMk id="3" creationId="{6EC712B7-7EB0-46E6-A379-0DF028B304B3}"/>
          </ac:spMkLst>
        </pc:spChg>
        <pc:spChg chg="mod ord">
          <ac:chgData name="22BAI10297" userId="S::sushilshetty2022@vitbhopal.ac.in::900964e9-30f5-45a3-8246-e4214d9ca253" providerId="AD" clId="Web-{0326AEC4-969E-4916-966C-16A34E07509D}" dt="2023-02-10T13:07:17.316" v="0"/>
          <ac:spMkLst>
            <pc:docMk/>
            <pc:sldMk cId="3110576609" sldId="721"/>
            <ac:spMk id="5" creationId="{F5D6A086-5338-4FD8-9201-F3B7F5C37C39}"/>
          </ac:spMkLst>
        </pc:spChg>
      </pc:sldChg>
      <pc:sldChg chg="modSp mod modClrScheme chgLayout">
        <pc:chgData name="22BAI10297" userId="S::sushilshetty2022@vitbhopal.ac.in::900964e9-30f5-45a3-8246-e4214d9ca253" providerId="AD" clId="Web-{0326AEC4-969E-4916-966C-16A34E07509D}" dt="2023-02-10T13:07:17.316" v="0"/>
        <pc:sldMkLst>
          <pc:docMk/>
          <pc:sldMk cId="3463633669" sldId="722"/>
        </pc:sldMkLst>
        <pc:spChg chg="mod ord">
          <ac:chgData name="22BAI10297" userId="S::sushilshetty2022@vitbhopal.ac.in::900964e9-30f5-45a3-8246-e4214d9ca253" providerId="AD" clId="Web-{0326AEC4-969E-4916-966C-16A34E07509D}" dt="2023-02-10T13:07:17.316" v="0"/>
          <ac:spMkLst>
            <pc:docMk/>
            <pc:sldMk cId="3463633669" sldId="722"/>
            <ac:spMk id="3" creationId="{7C3BE9AD-D82B-4B4B-A4F1-77FCC1DEA1DE}"/>
          </ac:spMkLst>
        </pc:spChg>
        <pc:spChg chg="mod ord">
          <ac:chgData name="22BAI10297" userId="S::sushilshetty2022@vitbhopal.ac.in::900964e9-30f5-45a3-8246-e4214d9ca253" providerId="AD" clId="Web-{0326AEC4-969E-4916-966C-16A34E07509D}" dt="2023-02-10T13:07:17.316" v="0"/>
          <ac:spMkLst>
            <pc:docMk/>
            <pc:sldMk cId="3463633669" sldId="722"/>
            <ac:spMk id="5" creationId="{CD0BD9DB-2399-4977-93B1-EA25F27DD01D}"/>
          </ac:spMkLst>
        </pc:spChg>
      </pc:sldChg>
      <pc:sldChg chg="modSp mod modClrScheme chgLayout">
        <pc:chgData name="22BAI10297" userId="S::sushilshetty2022@vitbhopal.ac.in::900964e9-30f5-45a3-8246-e4214d9ca253" providerId="AD" clId="Web-{0326AEC4-969E-4916-966C-16A34E07509D}" dt="2023-02-10T13:07:17.316" v="0"/>
        <pc:sldMkLst>
          <pc:docMk/>
          <pc:sldMk cId="3062091764" sldId="723"/>
        </pc:sldMkLst>
        <pc:spChg chg="mod ord">
          <ac:chgData name="22BAI10297" userId="S::sushilshetty2022@vitbhopal.ac.in::900964e9-30f5-45a3-8246-e4214d9ca253" providerId="AD" clId="Web-{0326AEC4-969E-4916-966C-16A34E07509D}" dt="2023-02-10T13:07:17.316" v="0"/>
          <ac:spMkLst>
            <pc:docMk/>
            <pc:sldMk cId="3062091764" sldId="723"/>
            <ac:spMk id="3" creationId="{9264C3E1-7415-4013-BC81-DC225A5E30B2}"/>
          </ac:spMkLst>
        </pc:spChg>
        <pc:spChg chg="mod ord">
          <ac:chgData name="22BAI10297" userId="S::sushilshetty2022@vitbhopal.ac.in::900964e9-30f5-45a3-8246-e4214d9ca253" providerId="AD" clId="Web-{0326AEC4-969E-4916-966C-16A34E07509D}" dt="2023-02-10T13:07:17.316" v="0"/>
          <ac:spMkLst>
            <pc:docMk/>
            <pc:sldMk cId="3062091764" sldId="723"/>
            <ac:spMk id="5" creationId="{1FF842B6-9BE5-4D0A-9D1D-8E53E2522994}"/>
          </ac:spMkLst>
        </pc:spChg>
      </pc:sldChg>
      <pc:sldChg chg="modSp mod modClrScheme chgLayout">
        <pc:chgData name="22BAI10297" userId="S::sushilshetty2022@vitbhopal.ac.in::900964e9-30f5-45a3-8246-e4214d9ca253" providerId="AD" clId="Web-{0326AEC4-969E-4916-966C-16A34E07509D}" dt="2023-02-10T13:07:17.316" v="0"/>
        <pc:sldMkLst>
          <pc:docMk/>
          <pc:sldMk cId="2353323418" sldId="724"/>
        </pc:sldMkLst>
        <pc:spChg chg="mod ord">
          <ac:chgData name="22BAI10297" userId="S::sushilshetty2022@vitbhopal.ac.in::900964e9-30f5-45a3-8246-e4214d9ca253" providerId="AD" clId="Web-{0326AEC4-969E-4916-966C-16A34E07509D}" dt="2023-02-10T13:07:17.316" v="0"/>
          <ac:spMkLst>
            <pc:docMk/>
            <pc:sldMk cId="2353323418" sldId="724"/>
            <ac:spMk id="3" creationId="{DA6B2CA8-BC30-4B03-984A-1F8F9F0B4F6B}"/>
          </ac:spMkLst>
        </pc:spChg>
        <pc:spChg chg="mod ord">
          <ac:chgData name="22BAI10297" userId="S::sushilshetty2022@vitbhopal.ac.in::900964e9-30f5-45a3-8246-e4214d9ca253" providerId="AD" clId="Web-{0326AEC4-969E-4916-966C-16A34E07509D}" dt="2023-02-10T13:07:17.316" v="0"/>
          <ac:spMkLst>
            <pc:docMk/>
            <pc:sldMk cId="2353323418" sldId="724"/>
            <ac:spMk id="5" creationId="{B0C15182-C021-44C3-B913-B2625726431C}"/>
          </ac:spMkLst>
        </pc:spChg>
      </pc:sldChg>
      <pc:sldChg chg="modSp mod modClrScheme chgLayout">
        <pc:chgData name="22BAI10297" userId="S::sushilshetty2022@vitbhopal.ac.in::900964e9-30f5-45a3-8246-e4214d9ca253" providerId="AD" clId="Web-{0326AEC4-969E-4916-966C-16A34E07509D}" dt="2023-02-10T13:07:17.316" v="0"/>
        <pc:sldMkLst>
          <pc:docMk/>
          <pc:sldMk cId="562877734" sldId="725"/>
        </pc:sldMkLst>
        <pc:spChg chg="mod ord">
          <ac:chgData name="22BAI10297" userId="S::sushilshetty2022@vitbhopal.ac.in::900964e9-30f5-45a3-8246-e4214d9ca253" providerId="AD" clId="Web-{0326AEC4-969E-4916-966C-16A34E07509D}" dt="2023-02-10T13:07:17.316" v="0"/>
          <ac:spMkLst>
            <pc:docMk/>
            <pc:sldMk cId="562877734" sldId="725"/>
            <ac:spMk id="2" creationId="{FEBE2281-2B32-F067-E251-1EB5F762E5E1}"/>
          </ac:spMkLst>
        </pc:spChg>
        <pc:spChg chg="mod ord">
          <ac:chgData name="22BAI10297" userId="S::sushilshetty2022@vitbhopal.ac.in::900964e9-30f5-45a3-8246-e4214d9ca253" providerId="AD" clId="Web-{0326AEC4-969E-4916-966C-16A34E07509D}" dt="2023-02-10T13:07:17.316" v="0"/>
          <ac:spMkLst>
            <pc:docMk/>
            <pc:sldMk cId="562877734" sldId="725"/>
            <ac:spMk id="5" creationId="{48789BE3-8944-4CAC-9107-55EF4F49E6F2}"/>
          </ac:spMkLst>
        </pc:spChg>
        <pc:picChg chg="mod ord">
          <ac:chgData name="22BAI10297" userId="S::sushilshetty2022@vitbhopal.ac.in::900964e9-30f5-45a3-8246-e4214d9ca253" providerId="AD" clId="Web-{0326AEC4-969E-4916-966C-16A34E07509D}" dt="2023-02-10T13:07:17.316" v="0"/>
          <ac:picMkLst>
            <pc:docMk/>
            <pc:sldMk cId="562877734" sldId="725"/>
            <ac:picMk id="7" creationId="{D688A8E9-4619-47CA-BAF2-C16AD04F41B2}"/>
          </ac:picMkLst>
        </pc:picChg>
      </pc:sldChg>
      <pc:sldChg chg="modSp mod modClrScheme chgLayout">
        <pc:chgData name="22BAI10297" userId="S::sushilshetty2022@vitbhopal.ac.in::900964e9-30f5-45a3-8246-e4214d9ca253" providerId="AD" clId="Web-{0326AEC4-969E-4916-966C-16A34E07509D}" dt="2023-02-10T13:07:17.316" v="0"/>
        <pc:sldMkLst>
          <pc:docMk/>
          <pc:sldMk cId="218217617" sldId="726"/>
        </pc:sldMkLst>
        <pc:spChg chg="mod ord">
          <ac:chgData name="22BAI10297" userId="S::sushilshetty2022@vitbhopal.ac.in::900964e9-30f5-45a3-8246-e4214d9ca253" providerId="AD" clId="Web-{0326AEC4-969E-4916-966C-16A34E07509D}" dt="2023-02-10T13:07:17.316" v="0"/>
          <ac:spMkLst>
            <pc:docMk/>
            <pc:sldMk cId="218217617" sldId="726"/>
            <ac:spMk id="2" creationId="{83C641A4-C7B4-4D5F-B7CF-F3A8BB6EB72A}"/>
          </ac:spMkLst>
        </pc:spChg>
        <pc:spChg chg="mod ord">
          <ac:chgData name="22BAI10297" userId="S::sushilshetty2022@vitbhopal.ac.in::900964e9-30f5-45a3-8246-e4214d9ca253" providerId="AD" clId="Web-{0326AEC4-969E-4916-966C-16A34E07509D}" dt="2023-02-10T13:07:17.316" v="0"/>
          <ac:spMkLst>
            <pc:docMk/>
            <pc:sldMk cId="218217617" sldId="726"/>
            <ac:spMk id="5" creationId="{0E5DEDBA-C282-4DC4-BCE7-00D39322F3AA}"/>
          </ac:spMkLst>
        </pc:spChg>
        <pc:picChg chg="mod ord">
          <ac:chgData name="22BAI10297" userId="S::sushilshetty2022@vitbhopal.ac.in::900964e9-30f5-45a3-8246-e4214d9ca253" providerId="AD" clId="Web-{0326AEC4-969E-4916-966C-16A34E07509D}" dt="2023-02-10T13:07:17.316" v="0"/>
          <ac:picMkLst>
            <pc:docMk/>
            <pc:sldMk cId="218217617" sldId="726"/>
            <ac:picMk id="12" creationId="{3D095B53-2B54-4110-9AFF-5834F938022E}"/>
          </ac:picMkLst>
        </pc:picChg>
      </pc:sldChg>
      <pc:sldChg chg="modSp mod modClrScheme chgLayout">
        <pc:chgData name="22BAI10297" userId="S::sushilshetty2022@vitbhopal.ac.in::900964e9-30f5-45a3-8246-e4214d9ca253" providerId="AD" clId="Web-{0326AEC4-969E-4916-966C-16A34E07509D}" dt="2023-02-10T13:07:17.316" v="0"/>
        <pc:sldMkLst>
          <pc:docMk/>
          <pc:sldMk cId="556841645" sldId="729"/>
        </pc:sldMkLst>
        <pc:spChg chg="mod ord">
          <ac:chgData name="22BAI10297" userId="S::sushilshetty2022@vitbhopal.ac.in::900964e9-30f5-45a3-8246-e4214d9ca253" providerId="AD" clId="Web-{0326AEC4-969E-4916-966C-16A34E07509D}" dt="2023-02-10T13:07:17.316" v="0"/>
          <ac:spMkLst>
            <pc:docMk/>
            <pc:sldMk cId="556841645" sldId="729"/>
            <ac:spMk id="3" creationId="{CC1815A8-111B-4348-AED8-68D99164BB28}"/>
          </ac:spMkLst>
        </pc:spChg>
        <pc:spChg chg="mod ord">
          <ac:chgData name="22BAI10297" userId="S::sushilshetty2022@vitbhopal.ac.in::900964e9-30f5-45a3-8246-e4214d9ca253" providerId="AD" clId="Web-{0326AEC4-969E-4916-966C-16A34E07509D}" dt="2023-02-10T13:07:17.316" v="0"/>
          <ac:spMkLst>
            <pc:docMk/>
            <pc:sldMk cId="556841645" sldId="729"/>
            <ac:spMk id="5" creationId="{FC1C0F75-C4A8-477F-890C-42F69598DEB5}"/>
          </ac:spMkLst>
        </pc:spChg>
      </pc:sldChg>
      <pc:sldChg chg="modSp mod modClrScheme chgLayout">
        <pc:chgData name="22BAI10297" userId="S::sushilshetty2022@vitbhopal.ac.in::900964e9-30f5-45a3-8246-e4214d9ca253" providerId="AD" clId="Web-{0326AEC4-969E-4916-966C-16A34E07509D}" dt="2023-02-10T13:07:17.316" v="0"/>
        <pc:sldMkLst>
          <pc:docMk/>
          <pc:sldMk cId="3999360123" sldId="730"/>
        </pc:sldMkLst>
        <pc:spChg chg="mod ord">
          <ac:chgData name="22BAI10297" userId="S::sushilshetty2022@vitbhopal.ac.in::900964e9-30f5-45a3-8246-e4214d9ca253" providerId="AD" clId="Web-{0326AEC4-969E-4916-966C-16A34E07509D}" dt="2023-02-10T13:07:17.316" v="0"/>
          <ac:spMkLst>
            <pc:docMk/>
            <pc:sldMk cId="3999360123" sldId="730"/>
            <ac:spMk id="2" creationId="{991B9BEC-164B-4348-B8BA-7660D230808E}"/>
          </ac:spMkLst>
        </pc:spChg>
        <pc:spChg chg="mod ord">
          <ac:chgData name="22BAI10297" userId="S::sushilshetty2022@vitbhopal.ac.in::900964e9-30f5-45a3-8246-e4214d9ca253" providerId="AD" clId="Web-{0326AEC4-969E-4916-966C-16A34E07509D}" dt="2023-02-10T13:07:17.316" v="0"/>
          <ac:spMkLst>
            <pc:docMk/>
            <pc:sldMk cId="3999360123" sldId="730"/>
            <ac:spMk id="3" creationId="{908AD5AA-8C7A-4CF4-A092-43E469C92EDE}"/>
          </ac:spMkLst>
        </pc:spChg>
        <pc:spChg chg="mod ord">
          <ac:chgData name="22BAI10297" userId="S::sushilshetty2022@vitbhopal.ac.in::900964e9-30f5-45a3-8246-e4214d9ca253" providerId="AD" clId="Web-{0326AEC4-969E-4916-966C-16A34E07509D}" dt="2023-02-10T13:07:17.316" v="0"/>
          <ac:spMkLst>
            <pc:docMk/>
            <pc:sldMk cId="3999360123" sldId="730"/>
            <ac:spMk id="5" creationId="{DC455260-F6AE-46AD-B1F0-4D097A28FCE9}"/>
          </ac:spMkLst>
        </pc:spChg>
      </pc:sldChg>
      <pc:sldChg chg="modSp mod modClrScheme chgLayout">
        <pc:chgData name="22BAI10297" userId="S::sushilshetty2022@vitbhopal.ac.in::900964e9-30f5-45a3-8246-e4214d9ca253" providerId="AD" clId="Web-{0326AEC4-969E-4916-966C-16A34E07509D}" dt="2023-02-10T13:07:17.316" v="0"/>
        <pc:sldMkLst>
          <pc:docMk/>
          <pc:sldMk cId="3457775816" sldId="731"/>
        </pc:sldMkLst>
        <pc:spChg chg="mod ord">
          <ac:chgData name="22BAI10297" userId="S::sushilshetty2022@vitbhopal.ac.in::900964e9-30f5-45a3-8246-e4214d9ca253" providerId="AD" clId="Web-{0326AEC4-969E-4916-966C-16A34E07509D}" dt="2023-02-10T13:07:17.316" v="0"/>
          <ac:spMkLst>
            <pc:docMk/>
            <pc:sldMk cId="3457775816" sldId="731"/>
            <ac:spMk id="3" creationId="{13F561CD-AA9D-465D-97F5-35CEA7B14ABC}"/>
          </ac:spMkLst>
        </pc:spChg>
        <pc:spChg chg="mod ord">
          <ac:chgData name="22BAI10297" userId="S::sushilshetty2022@vitbhopal.ac.in::900964e9-30f5-45a3-8246-e4214d9ca253" providerId="AD" clId="Web-{0326AEC4-969E-4916-966C-16A34E07509D}" dt="2023-02-10T13:07:17.316" v="0"/>
          <ac:spMkLst>
            <pc:docMk/>
            <pc:sldMk cId="3457775816" sldId="731"/>
            <ac:spMk id="5" creationId="{CE1F4DA8-A232-4ADD-AAAF-33E238EEE156}"/>
          </ac:spMkLst>
        </pc:spChg>
      </pc:sldChg>
      <pc:sldChg chg="modSp mod modClrScheme chgLayout">
        <pc:chgData name="22BAI10297" userId="S::sushilshetty2022@vitbhopal.ac.in::900964e9-30f5-45a3-8246-e4214d9ca253" providerId="AD" clId="Web-{0326AEC4-969E-4916-966C-16A34E07509D}" dt="2023-02-10T13:07:17.316" v="0"/>
        <pc:sldMkLst>
          <pc:docMk/>
          <pc:sldMk cId="2190425253" sldId="732"/>
        </pc:sldMkLst>
        <pc:spChg chg="mod ord">
          <ac:chgData name="22BAI10297" userId="S::sushilshetty2022@vitbhopal.ac.in::900964e9-30f5-45a3-8246-e4214d9ca253" providerId="AD" clId="Web-{0326AEC4-969E-4916-966C-16A34E07509D}" dt="2023-02-10T13:07:17.316" v="0"/>
          <ac:spMkLst>
            <pc:docMk/>
            <pc:sldMk cId="2190425253" sldId="732"/>
            <ac:spMk id="2" creationId="{6B8C0FBA-B428-BBCC-7953-B8A6EFED8FE0}"/>
          </ac:spMkLst>
        </pc:spChg>
        <pc:spChg chg="mod ord">
          <ac:chgData name="22BAI10297" userId="S::sushilshetty2022@vitbhopal.ac.in::900964e9-30f5-45a3-8246-e4214d9ca253" providerId="AD" clId="Web-{0326AEC4-969E-4916-966C-16A34E07509D}" dt="2023-02-10T13:07:17.316" v="0"/>
          <ac:spMkLst>
            <pc:docMk/>
            <pc:sldMk cId="2190425253" sldId="732"/>
            <ac:spMk id="5" creationId="{04151844-FEB8-4C70-8DA9-868DDCBD391C}"/>
          </ac:spMkLst>
        </pc:spChg>
        <pc:picChg chg="mod ord">
          <ac:chgData name="22BAI10297" userId="S::sushilshetty2022@vitbhopal.ac.in::900964e9-30f5-45a3-8246-e4214d9ca253" providerId="AD" clId="Web-{0326AEC4-969E-4916-966C-16A34E07509D}" dt="2023-02-10T13:07:17.316" v="0"/>
          <ac:picMkLst>
            <pc:docMk/>
            <pc:sldMk cId="2190425253" sldId="732"/>
            <ac:picMk id="7" creationId="{7E7520FF-2F72-4036-BC06-B7CADB8B785D}"/>
          </ac:picMkLst>
        </pc:picChg>
      </pc:sldChg>
      <pc:sldChg chg="modSp mod modClrScheme chgLayout">
        <pc:chgData name="22BAI10297" userId="S::sushilshetty2022@vitbhopal.ac.in::900964e9-30f5-45a3-8246-e4214d9ca253" providerId="AD" clId="Web-{0326AEC4-969E-4916-966C-16A34E07509D}" dt="2023-02-10T13:07:17.316" v="0"/>
        <pc:sldMkLst>
          <pc:docMk/>
          <pc:sldMk cId="143286985" sldId="733"/>
        </pc:sldMkLst>
        <pc:spChg chg="mod ord">
          <ac:chgData name="22BAI10297" userId="S::sushilshetty2022@vitbhopal.ac.in::900964e9-30f5-45a3-8246-e4214d9ca253" providerId="AD" clId="Web-{0326AEC4-969E-4916-966C-16A34E07509D}" dt="2023-02-10T13:07:17.316" v="0"/>
          <ac:spMkLst>
            <pc:docMk/>
            <pc:sldMk cId="143286985" sldId="733"/>
            <ac:spMk id="2" creationId="{FE212974-B71E-413C-8269-3C473826F020}"/>
          </ac:spMkLst>
        </pc:spChg>
        <pc:spChg chg="mod ord">
          <ac:chgData name="22BAI10297" userId="S::sushilshetty2022@vitbhopal.ac.in::900964e9-30f5-45a3-8246-e4214d9ca253" providerId="AD" clId="Web-{0326AEC4-969E-4916-966C-16A34E07509D}" dt="2023-02-10T13:07:17.316" v="0"/>
          <ac:spMkLst>
            <pc:docMk/>
            <pc:sldMk cId="143286985" sldId="733"/>
            <ac:spMk id="5" creationId="{6F0AB671-DF02-42C5-A4D6-658F5BBD0047}"/>
          </ac:spMkLst>
        </pc:spChg>
        <pc:picChg chg="mod ord">
          <ac:chgData name="22BAI10297" userId="S::sushilshetty2022@vitbhopal.ac.in::900964e9-30f5-45a3-8246-e4214d9ca253" providerId="AD" clId="Web-{0326AEC4-969E-4916-966C-16A34E07509D}" dt="2023-02-10T13:07:17.316" v="0"/>
          <ac:picMkLst>
            <pc:docMk/>
            <pc:sldMk cId="143286985" sldId="733"/>
            <ac:picMk id="7" creationId="{1BD2472F-DE18-4CCB-8EC1-C0668E598FBB}"/>
          </ac:picMkLst>
        </pc:picChg>
      </pc:sldChg>
      <pc:sldChg chg="modSp mod modClrScheme chgLayout">
        <pc:chgData name="22BAI10297" userId="S::sushilshetty2022@vitbhopal.ac.in::900964e9-30f5-45a3-8246-e4214d9ca253" providerId="AD" clId="Web-{0326AEC4-969E-4916-966C-16A34E07509D}" dt="2023-02-10T13:07:17.316" v="0"/>
        <pc:sldMkLst>
          <pc:docMk/>
          <pc:sldMk cId="3183418566" sldId="734"/>
        </pc:sldMkLst>
        <pc:spChg chg="mod ord">
          <ac:chgData name="22BAI10297" userId="S::sushilshetty2022@vitbhopal.ac.in::900964e9-30f5-45a3-8246-e4214d9ca253" providerId="AD" clId="Web-{0326AEC4-969E-4916-966C-16A34E07509D}" dt="2023-02-10T13:07:17.316" v="0"/>
          <ac:spMkLst>
            <pc:docMk/>
            <pc:sldMk cId="3183418566" sldId="734"/>
            <ac:spMk id="2" creationId="{ED555BAB-DDD4-41E0-B134-B81D1F58C2DF}"/>
          </ac:spMkLst>
        </pc:spChg>
        <pc:spChg chg="mod ord">
          <ac:chgData name="22BAI10297" userId="S::sushilshetty2022@vitbhopal.ac.in::900964e9-30f5-45a3-8246-e4214d9ca253" providerId="AD" clId="Web-{0326AEC4-969E-4916-966C-16A34E07509D}" dt="2023-02-10T13:07:17.316" v="0"/>
          <ac:spMkLst>
            <pc:docMk/>
            <pc:sldMk cId="3183418566" sldId="734"/>
            <ac:spMk id="3" creationId="{4B914637-6F6B-49D0-B8AC-F99946917DDF}"/>
          </ac:spMkLst>
        </pc:spChg>
        <pc:spChg chg="mod ord">
          <ac:chgData name="22BAI10297" userId="S::sushilshetty2022@vitbhopal.ac.in::900964e9-30f5-45a3-8246-e4214d9ca253" providerId="AD" clId="Web-{0326AEC4-969E-4916-966C-16A34E07509D}" dt="2023-02-10T13:07:17.316" v="0"/>
          <ac:spMkLst>
            <pc:docMk/>
            <pc:sldMk cId="3183418566" sldId="734"/>
            <ac:spMk id="5" creationId="{9AF055E3-4680-4E58-AEEA-1B2FD840CFAC}"/>
          </ac:spMkLst>
        </pc:spChg>
      </pc:sldChg>
      <pc:sldChg chg="modSp mod modClrScheme chgLayout">
        <pc:chgData name="22BAI10297" userId="S::sushilshetty2022@vitbhopal.ac.in::900964e9-30f5-45a3-8246-e4214d9ca253" providerId="AD" clId="Web-{0326AEC4-969E-4916-966C-16A34E07509D}" dt="2023-02-10T13:07:17.316" v="0"/>
        <pc:sldMkLst>
          <pc:docMk/>
          <pc:sldMk cId="3358541054" sldId="735"/>
        </pc:sldMkLst>
        <pc:spChg chg="mod ord">
          <ac:chgData name="22BAI10297" userId="S::sushilshetty2022@vitbhopal.ac.in::900964e9-30f5-45a3-8246-e4214d9ca253" providerId="AD" clId="Web-{0326AEC4-969E-4916-966C-16A34E07509D}" dt="2023-02-10T13:07:17.316" v="0"/>
          <ac:spMkLst>
            <pc:docMk/>
            <pc:sldMk cId="3358541054" sldId="735"/>
            <ac:spMk id="2" creationId="{93401ADE-C838-425F-8BD3-1CAA39107FFE}"/>
          </ac:spMkLst>
        </pc:spChg>
        <pc:spChg chg="mod ord">
          <ac:chgData name="22BAI10297" userId="S::sushilshetty2022@vitbhopal.ac.in::900964e9-30f5-45a3-8246-e4214d9ca253" providerId="AD" clId="Web-{0326AEC4-969E-4916-966C-16A34E07509D}" dt="2023-02-10T13:07:17.316" v="0"/>
          <ac:spMkLst>
            <pc:docMk/>
            <pc:sldMk cId="3358541054" sldId="735"/>
            <ac:spMk id="3" creationId="{C1BF0D76-889F-44D6-AC5E-C61FA296936B}"/>
          </ac:spMkLst>
        </pc:spChg>
        <pc:spChg chg="mod ord">
          <ac:chgData name="22BAI10297" userId="S::sushilshetty2022@vitbhopal.ac.in::900964e9-30f5-45a3-8246-e4214d9ca253" providerId="AD" clId="Web-{0326AEC4-969E-4916-966C-16A34E07509D}" dt="2023-02-10T13:07:17.316" v="0"/>
          <ac:spMkLst>
            <pc:docMk/>
            <pc:sldMk cId="3358541054" sldId="735"/>
            <ac:spMk id="5" creationId="{DF96E243-3698-4569-B413-6F1AE314F34F}"/>
          </ac:spMkLst>
        </pc:spChg>
      </pc:sldChg>
      <pc:sldChg chg="modSp mod modClrScheme chgLayout">
        <pc:chgData name="22BAI10297" userId="S::sushilshetty2022@vitbhopal.ac.in::900964e9-30f5-45a3-8246-e4214d9ca253" providerId="AD" clId="Web-{0326AEC4-969E-4916-966C-16A34E07509D}" dt="2023-02-10T13:07:17.316" v="0"/>
        <pc:sldMkLst>
          <pc:docMk/>
          <pc:sldMk cId="3606435570" sldId="736"/>
        </pc:sldMkLst>
        <pc:spChg chg="mod ord">
          <ac:chgData name="22BAI10297" userId="S::sushilshetty2022@vitbhopal.ac.in::900964e9-30f5-45a3-8246-e4214d9ca253" providerId="AD" clId="Web-{0326AEC4-969E-4916-966C-16A34E07509D}" dt="2023-02-10T13:07:17.316" v="0"/>
          <ac:spMkLst>
            <pc:docMk/>
            <pc:sldMk cId="3606435570" sldId="736"/>
            <ac:spMk id="3" creationId="{9835B16E-2C39-4705-999F-1B0CA479502A}"/>
          </ac:spMkLst>
        </pc:spChg>
        <pc:spChg chg="mod ord">
          <ac:chgData name="22BAI10297" userId="S::sushilshetty2022@vitbhopal.ac.in::900964e9-30f5-45a3-8246-e4214d9ca253" providerId="AD" clId="Web-{0326AEC4-969E-4916-966C-16A34E07509D}" dt="2023-02-10T13:07:17.316" v="0"/>
          <ac:spMkLst>
            <pc:docMk/>
            <pc:sldMk cId="3606435570" sldId="736"/>
            <ac:spMk id="5" creationId="{D9C8E030-DB7A-4C2A-9F41-EEF4744811C4}"/>
          </ac:spMkLst>
        </pc:spChg>
      </pc:sldChg>
      <pc:sldChg chg="modSp mod modClrScheme chgLayout">
        <pc:chgData name="22BAI10297" userId="S::sushilshetty2022@vitbhopal.ac.in::900964e9-30f5-45a3-8246-e4214d9ca253" providerId="AD" clId="Web-{0326AEC4-969E-4916-966C-16A34E07509D}" dt="2023-02-10T13:07:17.316" v="0"/>
        <pc:sldMkLst>
          <pc:docMk/>
          <pc:sldMk cId="3307935735" sldId="737"/>
        </pc:sldMkLst>
        <pc:spChg chg="mod ord">
          <ac:chgData name="22BAI10297" userId="S::sushilshetty2022@vitbhopal.ac.in::900964e9-30f5-45a3-8246-e4214d9ca253" providerId="AD" clId="Web-{0326AEC4-969E-4916-966C-16A34E07509D}" dt="2023-02-10T13:07:17.316" v="0"/>
          <ac:spMkLst>
            <pc:docMk/>
            <pc:sldMk cId="3307935735" sldId="737"/>
            <ac:spMk id="2" creationId="{6443A238-DEA8-4E72-95BE-DAC8FF0DEA3B}"/>
          </ac:spMkLst>
        </pc:spChg>
        <pc:spChg chg="mod ord">
          <ac:chgData name="22BAI10297" userId="S::sushilshetty2022@vitbhopal.ac.in::900964e9-30f5-45a3-8246-e4214d9ca253" providerId="AD" clId="Web-{0326AEC4-969E-4916-966C-16A34E07509D}" dt="2023-02-10T13:07:17.316" v="0"/>
          <ac:spMkLst>
            <pc:docMk/>
            <pc:sldMk cId="3307935735" sldId="737"/>
            <ac:spMk id="3" creationId="{A2636424-E02A-4014-B274-2111B212C312}"/>
          </ac:spMkLst>
        </pc:spChg>
        <pc:spChg chg="mod ord">
          <ac:chgData name="22BAI10297" userId="S::sushilshetty2022@vitbhopal.ac.in::900964e9-30f5-45a3-8246-e4214d9ca253" providerId="AD" clId="Web-{0326AEC4-969E-4916-966C-16A34E07509D}" dt="2023-02-10T13:07:17.316" v="0"/>
          <ac:spMkLst>
            <pc:docMk/>
            <pc:sldMk cId="3307935735" sldId="737"/>
            <ac:spMk id="5" creationId="{2B77919D-8DA8-46C3-97C3-A41546AC7A84}"/>
          </ac:spMkLst>
        </pc:spChg>
      </pc:sldChg>
      <pc:sldChg chg="modSp mod modClrScheme chgLayout">
        <pc:chgData name="22BAI10297" userId="S::sushilshetty2022@vitbhopal.ac.in::900964e9-30f5-45a3-8246-e4214d9ca253" providerId="AD" clId="Web-{0326AEC4-969E-4916-966C-16A34E07509D}" dt="2023-02-10T13:07:17.316" v="0"/>
        <pc:sldMkLst>
          <pc:docMk/>
          <pc:sldMk cId="1903987995" sldId="738"/>
        </pc:sldMkLst>
        <pc:spChg chg="mod ord">
          <ac:chgData name="22BAI10297" userId="S::sushilshetty2022@vitbhopal.ac.in::900964e9-30f5-45a3-8246-e4214d9ca253" providerId="AD" clId="Web-{0326AEC4-969E-4916-966C-16A34E07509D}" dt="2023-02-10T13:07:17.316" v="0"/>
          <ac:spMkLst>
            <pc:docMk/>
            <pc:sldMk cId="1903987995" sldId="738"/>
            <ac:spMk id="3" creationId="{760D36D7-E7DA-46F1-AD68-CCF0214F84E3}"/>
          </ac:spMkLst>
        </pc:spChg>
        <pc:spChg chg="mod ord">
          <ac:chgData name="22BAI10297" userId="S::sushilshetty2022@vitbhopal.ac.in::900964e9-30f5-45a3-8246-e4214d9ca253" providerId="AD" clId="Web-{0326AEC4-969E-4916-966C-16A34E07509D}" dt="2023-02-10T13:07:17.316" v="0"/>
          <ac:spMkLst>
            <pc:docMk/>
            <pc:sldMk cId="1903987995" sldId="738"/>
            <ac:spMk id="5" creationId="{F46E6D5C-39EC-4126-A5D0-55E54B0E5203}"/>
          </ac:spMkLst>
        </pc:spChg>
      </pc:sldChg>
      <pc:sldChg chg="modSp mod modClrScheme chgLayout">
        <pc:chgData name="22BAI10297" userId="S::sushilshetty2022@vitbhopal.ac.in::900964e9-30f5-45a3-8246-e4214d9ca253" providerId="AD" clId="Web-{0326AEC4-969E-4916-966C-16A34E07509D}" dt="2023-02-10T13:07:17.316" v="0"/>
        <pc:sldMkLst>
          <pc:docMk/>
          <pc:sldMk cId="693503106" sldId="739"/>
        </pc:sldMkLst>
        <pc:spChg chg="mod ord">
          <ac:chgData name="22BAI10297" userId="S::sushilshetty2022@vitbhopal.ac.in::900964e9-30f5-45a3-8246-e4214d9ca253" providerId="AD" clId="Web-{0326AEC4-969E-4916-966C-16A34E07509D}" dt="2023-02-10T13:07:17.316" v="0"/>
          <ac:spMkLst>
            <pc:docMk/>
            <pc:sldMk cId="693503106" sldId="739"/>
            <ac:spMk id="2" creationId="{3C7EBD85-7F9F-442C-A9E2-6E43AD62E94C}"/>
          </ac:spMkLst>
        </pc:spChg>
        <pc:spChg chg="mod ord">
          <ac:chgData name="22BAI10297" userId="S::sushilshetty2022@vitbhopal.ac.in::900964e9-30f5-45a3-8246-e4214d9ca253" providerId="AD" clId="Web-{0326AEC4-969E-4916-966C-16A34E07509D}" dt="2023-02-10T13:07:17.316" v="0"/>
          <ac:spMkLst>
            <pc:docMk/>
            <pc:sldMk cId="693503106" sldId="739"/>
            <ac:spMk id="3" creationId="{4AF91391-0928-44B8-BD00-613D2FAFC9EC}"/>
          </ac:spMkLst>
        </pc:spChg>
        <pc:spChg chg="mod ord">
          <ac:chgData name="22BAI10297" userId="S::sushilshetty2022@vitbhopal.ac.in::900964e9-30f5-45a3-8246-e4214d9ca253" providerId="AD" clId="Web-{0326AEC4-969E-4916-966C-16A34E07509D}" dt="2023-02-10T13:07:17.316" v="0"/>
          <ac:spMkLst>
            <pc:docMk/>
            <pc:sldMk cId="693503106" sldId="739"/>
            <ac:spMk id="5" creationId="{C3535C5E-B412-43A9-825F-3DE43D6CFB3C}"/>
          </ac:spMkLst>
        </pc:spChg>
      </pc:sldChg>
      <pc:sldChg chg="modSp mod modClrScheme chgLayout">
        <pc:chgData name="22BAI10297" userId="S::sushilshetty2022@vitbhopal.ac.in::900964e9-30f5-45a3-8246-e4214d9ca253" providerId="AD" clId="Web-{0326AEC4-969E-4916-966C-16A34E07509D}" dt="2023-02-10T13:07:17.316" v="0"/>
        <pc:sldMkLst>
          <pc:docMk/>
          <pc:sldMk cId="3476451507" sldId="740"/>
        </pc:sldMkLst>
        <pc:spChg chg="mod ord">
          <ac:chgData name="22BAI10297" userId="S::sushilshetty2022@vitbhopal.ac.in::900964e9-30f5-45a3-8246-e4214d9ca253" providerId="AD" clId="Web-{0326AEC4-969E-4916-966C-16A34E07509D}" dt="2023-02-10T13:07:17.316" v="0"/>
          <ac:spMkLst>
            <pc:docMk/>
            <pc:sldMk cId="3476451507" sldId="740"/>
            <ac:spMk id="5" creationId="{5BF2F129-3642-4F21-BA6D-FBBBD576804D}"/>
          </ac:spMkLst>
        </pc:spChg>
        <pc:picChg chg="mod ord">
          <ac:chgData name="22BAI10297" userId="S::sushilshetty2022@vitbhopal.ac.in::900964e9-30f5-45a3-8246-e4214d9ca253" providerId="AD" clId="Web-{0326AEC4-969E-4916-966C-16A34E07509D}" dt="2023-02-10T13:07:17.316" v="0"/>
          <ac:picMkLst>
            <pc:docMk/>
            <pc:sldMk cId="3476451507" sldId="740"/>
            <ac:picMk id="7" creationId="{94A3BBD1-D003-421F-BFBD-8A5A22C9665B}"/>
          </ac:picMkLst>
        </pc:picChg>
      </pc:sldChg>
      <pc:sldChg chg="modSp mod modClrScheme chgLayout">
        <pc:chgData name="22BAI10297" userId="S::sushilshetty2022@vitbhopal.ac.in::900964e9-30f5-45a3-8246-e4214d9ca253" providerId="AD" clId="Web-{0326AEC4-969E-4916-966C-16A34E07509D}" dt="2023-02-10T13:07:17.316" v="0"/>
        <pc:sldMkLst>
          <pc:docMk/>
          <pc:sldMk cId="175555233" sldId="741"/>
        </pc:sldMkLst>
        <pc:spChg chg="mod ord">
          <ac:chgData name="22BAI10297" userId="S::sushilshetty2022@vitbhopal.ac.in::900964e9-30f5-45a3-8246-e4214d9ca253" providerId="AD" clId="Web-{0326AEC4-969E-4916-966C-16A34E07509D}" dt="2023-02-10T13:07:17.316" v="0"/>
          <ac:spMkLst>
            <pc:docMk/>
            <pc:sldMk cId="175555233" sldId="741"/>
            <ac:spMk id="2" creationId="{15A96D38-5CCF-470B-870B-DC5FD75FB33C}"/>
          </ac:spMkLst>
        </pc:spChg>
        <pc:spChg chg="mod ord">
          <ac:chgData name="22BAI10297" userId="S::sushilshetty2022@vitbhopal.ac.in::900964e9-30f5-45a3-8246-e4214d9ca253" providerId="AD" clId="Web-{0326AEC4-969E-4916-966C-16A34E07509D}" dt="2023-02-10T13:07:17.316" v="0"/>
          <ac:spMkLst>
            <pc:docMk/>
            <pc:sldMk cId="175555233" sldId="741"/>
            <ac:spMk id="3" creationId="{25B456E0-6050-4F65-9C5E-C36CAAD72772}"/>
          </ac:spMkLst>
        </pc:spChg>
        <pc:spChg chg="mod ord">
          <ac:chgData name="22BAI10297" userId="S::sushilshetty2022@vitbhopal.ac.in::900964e9-30f5-45a3-8246-e4214d9ca253" providerId="AD" clId="Web-{0326AEC4-969E-4916-966C-16A34E07509D}" dt="2023-02-10T13:07:17.316" v="0"/>
          <ac:spMkLst>
            <pc:docMk/>
            <pc:sldMk cId="175555233" sldId="741"/>
            <ac:spMk id="5" creationId="{6D36A5AB-70B9-469C-BCA1-403B5526B4D7}"/>
          </ac:spMkLst>
        </pc:spChg>
      </pc:sldChg>
      <pc:sldChg chg="modSp mod modClrScheme chgLayout">
        <pc:chgData name="22BAI10297" userId="S::sushilshetty2022@vitbhopal.ac.in::900964e9-30f5-45a3-8246-e4214d9ca253" providerId="AD" clId="Web-{0326AEC4-969E-4916-966C-16A34E07509D}" dt="2023-02-10T13:07:17.316" v="0"/>
        <pc:sldMkLst>
          <pc:docMk/>
          <pc:sldMk cId="2322336432" sldId="742"/>
        </pc:sldMkLst>
        <pc:spChg chg="mod ord">
          <ac:chgData name="22BAI10297" userId="S::sushilshetty2022@vitbhopal.ac.in::900964e9-30f5-45a3-8246-e4214d9ca253" providerId="AD" clId="Web-{0326AEC4-969E-4916-966C-16A34E07509D}" dt="2023-02-10T13:07:17.316" v="0"/>
          <ac:spMkLst>
            <pc:docMk/>
            <pc:sldMk cId="2322336432" sldId="742"/>
            <ac:spMk id="3" creationId="{6912B758-21F4-4355-B15C-65426EE11537}"/>
          </ac:spMkLst>
        </pc:spChg>
        <pc:spChg chg="mod ord">
          <ac:chgData name="22BAI10297" userId="S::sushilshetty2022@vitbhopal.ac.in::900964e9-30f5-45a3-8246-e4214d9ca253" providerId="AD" clId="Web-{0326AEC4-969E-4916-966C-16A34E07509D}" dt="2023-02-10T13:07:17.316" v="0"/>
          <ac:spMkLst>
            <pc:docMk/>
            <pc:sldMk cId="2322336432" sldId="742"/>
            <ac:spMk id="5" creationId="{340D1ACA-ACEE-4BCF-AB4D-4A1A43B29D5F}"/>
          </ac:spMkLst>
        </pc:spChg>
      </pc:sldChg>
      <pc:sldChg chg="modSp mod modClrScheme chgLayout">
        <pc:chgData name="22BAI10297" userId="S::sushilshetty2022@vitbhopal.ac.in::900964e9-30f5-45a3-8246-e4214d9ca253" providerId="AD" clId="Web-{0326AEC4-969E-4916-966C-16A34E07509D}" dt="2023-02-10T13:07:17.316" v="0"/>
        <pc:sldMkLst>
          <pc:docMk/>
          <pc:sldMk cId="1496989544" sldId="743"/>
        </pc:sldMkLst>
        <pc:spChg chg="mod ord">
          <ac:chgData name="22BAI10297" userId="S::sushilshetty2022@vitbhopal.ac.in::900964e9-30f5-45a3-8246-e4214d9ca253" providerId="AD" clId="Web-{0326AEC4-969E-4916-966C-16A34E07509D}" dt="2023-02-10T13:07:17.316" v="0"/>
          <ac:spMkLst>
            <pc:docMk/>
            <pc:sldMk cId="1496989544" sldId="743"/>
            <ac:spMk id="3" creationId="{A5F06508-7EBB-41E1-A116-0A270AC1CAA0}"/>
          </ac:spMkLst>
        </pc:spChg>
        <pc:spChg chg="mod ord">
          <ac:chgData name="22BAI10297" userId="S::sushilshetty2022@vitbhopal.ac.in::900964e9-30f5-45a3-8246-e4214d9ca253" providerId="AD" clId="Web-{0326AEC4-969E-4916-966C-16A34E07509D}" dt="2023-02-10T13:07:17.316" v="0"/>
          <ac:spMkLst>
            <pc:docMk/>
            <pc:sldMk cId="1496989544" sldId="743"/>
            <ac:spMk id="5" creationId="{69DBE8C9-297E-4A36-99AB-83043A1FB400}"/>
          </ac:spMkLst>
        </pc:spChg>
      </pc:sldChg>
      <pc:sldChg chg="modSp mod modClrScheme chgLayout">
        <pc:chgData name="22BAI10297" userId="S::sushilshetty2022@vitbhopal.ac.in::900964e9-30f5-45a3-8246-e4214d9ca253" providerId="AD" clId="Web-{0326AEC4-969E-4916-966C-16A34E07509D}" dt="2023-02-10T13:07:17.316" v="0"/>
        <pc:sldMkLst>
          <pc:docMk/>
          <pc:sldMk cId="1068313614" sldId="744"/>
        </pc:sldMkLst>
        <pc:spChg chg="mod ord">
          <ac:chgData name="22BAI10297" userId="S::sushilshetty2022@vitbhopal.ac.in::900964e9-30f5-45a3-8246-e4214d9ca253" providerId="AD" clId="Web-{0326AEC4-969E-4916-966C-16A34E07509D}" dt="2023-02-10T13:07:17.316" v="0"/>
          <ac:spMkLst>
            <pc:docMk/>
            <pc:sldMk cId="1068313614" sldId="744"/>
            <ac:spMk id="5" creationId="{B851EA40-565C-4E5D-A543-93A26B3D734C}"/>
          </ac:spMkLst>
        </pc:spChg>
        <pc:graphicFrameChg chg="mod ord">
          <ac:chgData name="22BAI10297" userId="S::sushilshetty2022@vitbhopal.ac.in::900964e9-30f5-45a3-8246-e4214d9ca253" providerId="AD" clId="Web-{0326AEC4-969E-4916-966C-16A34E07509D}" dt="2023-02-10T13:07:17.316" v="0"/>
          <ac:graphicFrameMkLst>
            <pc:docMk/>
            <pc:sldMk cId="1068313614" sldId="744"/>
            <ac:graphicFrameMk id="13" creationId="{348FDD83-F860-48A9-93FE-8B25764C2E1A}"/>
          </ac:graphicFrameMkLst>
        </pc:graphicFrameChg>
      </pc:sldChg>
      <pc:sldChg chg="modSp mod modClrScheme chgLayout">
        <pc:chgData name="22BAI10297" userId="S::sushilshetty2022@vitbhopal.ac.in::900964e9-30f5-45a3-8246-e4214d9ca253" providerId="AD" clId="Web-{0326AEC4-969E-4916-966C-16A34E07509D}" dt="2023-02-10T13:07:17.316" v="0"/>
        <pc:sldMkLst>
          <pc:docMk/>
          <pc:sldMk cId="280945614" sldId="745"/>
        </pc:sldMkLst>
        <pc:spChg chg="mod ord">
          <ac:chgData name="22BAI10297" userId="S::sushilshetty2022@vitbhopal.ac.in::900964e9-30f5-45a3-8246-e4214d9ca253" providerId="AD" clId="Web-{0326AEC4-969E-4916-966C-16A34E07509D}" dt="2023-02-10T13:07:17.316" v="0"/>
          <ac:spMkLst>
            <pc:docMk/>
            <pc:sldMk cId="280945614" sldId="745"/>
            <ac:spMk id="3" creationId="{2587D17C-B622-47FD-8004-F0DFAD6FAE1F}"/>
          </ac:spMkLst>
        </pc:spChg>
        <pc:spChg chg="mod ord">
          <ac:chgData name="22BAI10297" userId="S::sushilshetty2022@vitbhopal.ac.in::900964e9-30f5-45a3-8246-e4214d9ca253" providerId="AD" clId="Web-{0326AEC4-969E-4916-966C-16A34E07509D}" dt="2023-02-10T13:07:17.316" v="0"/>
          <ac:spMkLst>
            <pc:docMk/>
            <pc:sldMk cId="280945614" sldId="745"/>
            <ac:spMk id="5" creationId="{AB46095B-68EF-4438-9B9A-565F6143A8F1}"/>
          </ac:spMkLst>
        </pc:spChg>
      </pc:sldChg>
      <pc:sldChg chg="modSp mod modClrScheme chgLayout">
        <pc:chgData name="22BAI10297" userId="S::sushilshetty2022@vitbhopal.ac.in::900964e9-30f5-45a3-8246-e4214d9ca253" providerId="AD" clId="Web-{0326AEC4-969E-4916-966C-16A34E07509D}" dt="2023-02-10T13:07:17.316" v="0"/>
        <pc:sldMkLst>
          <pc:docMk/>
          <pc:sldMk cId="3690926983" sldId="746"/>
        </pc:sldMkLst>
        <pc:spChg chg="mod ord">
          <ac:chgData name="22BAI10297" userId="S::sushilshetty2022@vitbhopal.ac.in::900964e9-30f5-45a3-8246-e4214d9ca253" providerId="AD" clId="Web-{0326AEC4-969E-4916-966C-16A34E07509D}" dt="2023-02-10T13:07:17.316" v="0"/>
          <ac:spMkLst>
            <pc:docMk/>
            <pc:sldMk cId="3690926983" sldId="746"/>
            <ac:spMk id="5" creationId="{929D8800-486E-464A-8FA5-961E250CC718}"/>
          </ac:spMkLst>
        </pc:spChg>
        <pc:graphicFrameChg chg="mod ord">
          <ac:chgData name="22BAI10297" userId="S::sushilshetty2022@vitbhopal.ac.in::900964e9-30f5-45a3-8246-e4214d9ca253" providerId="AD" clId="Web-{0326AEC4-969E-4916-966C-16A34E07509D}" dt="2023-02-10T13:07:17.316" v="0"/>
          <ac:graphicFrameMkLst>
            <pc:docMk/>
            <pc:sldMk cId="3690926983" sldId="746"/>
            <ac:graphicFrameMk id="6" creationId="{12294870-001C-4BEA-9690-FFD59A077D39}"/>
          </ac:graphicFrameMkLst>
        </pc:graphicFrameChg>
      </pc:sldChg>
      <pc:sldChg chg="modSp mod modClrScheme chgLayout">
        <pc:chgData name="22BAI10297" userId="S::sushilshetty2022@vitbhopal.ac.in::900964e9-30f5-45a3-8246-e4214d9ca253" providerId="AD" clId="Web-{0326AEC4-969E-4916-966C-16A34E07509D}" dt="2023-02-10T13:07:17.316" v="0"/>
        <pc:sldMkLst>
          <pc:docMk/>
          <pc:sldMk cId="929474743" sldId="748"/>
        </pc:sldMkLst>
        <pc:spChg chg="mod ord">
          <ac:chgData name="22BAI10297" userId="S::sushilshetty2022@vitbhopal.ac.in::900964e9-30f5-45a3-8246-e4214d9ca253" providerId="AD" clId="Web-{0326AEC4-969E-4916-966C-16A34E07509D}" dt="2023-02-10T13:07:17.316" v="0"/>
          <ac:spMkLst>
            <pc:docMk/>
            <pc:sldMk cId="929474743" sldId="748"/>
            <ac:spMk id="3" creationId="{E6B09FB9-8908-4AE8-9D8F-A59F3FD1C571}"/>
          </ac:spMkLst>
        </pc:spChg>
        <pc:spChg chg="mod ord">
          <ac:chgData name="22BAI10297" userId="S::sushilshetty2022@vitbhopal.ac.in::900964e9-30f5-45a3-8246-e4214d9ca253" providerId="AD" clId="Web-{0326AEC4-969E-4916-966C-16A34E07509D}" dt="2023-02-10T13:07:17.316" v="0"/>
          <ac:spMkLst>
            <pc:docMk/>
            <pc:sldMk cId="929474743" sldId="748"/>
            <ac:spMk id="5" creationId="{99335247-D9CA-4B11-B615-491A96466B48}"/>
          </ac:spMkLst>
        </pc:spChg>
      </pc:sldChg>
      <pc:sldChg chg="modSp mod modClrScheme chgLayout">
        <pc:chgData name="22BAI10297" userId="S::sushilshetty2022@vitbhopal.ac.in::900964e9-30f5-45a3-8246-e4214d9ca253" providerId="AD" clId="Web-{0326AEC4-969E-4916-966C-16A34E07509D}" dt="2023-02-10T13:07:17.316" v="0"/>
        <pc:sldMkLst>
          <pc:docMk/>
          <pc:sldMk cId="2951000938" sldId="749"/>
        </pc:sldMkLst>
        <pc:spChg chg="mod ord">
          <ac:chgData name="22BAI10297" userId="S::sushilshetty2022@vitbhopal.ac.in::900964e9-30f5-45a3-8246-e4214d9ca253" providerId="AD" clId="Web-{0326AEC4-969E-4916-966C-16A34E07509D}" dt="2023-02-10T13:07:17.316" v="0"/>
          <ac:spMkLst>
            <pc:docMk/>
            <pc:sldMk cId="2951000938" sldId="749"/>
            <ac:spMk id="3" creationId="{26D195D9-1AEC-4FFA-B586-76D242CD53E0}"/>
          </ac:spMkLst>
        </pc:spChg>
        <pc:spChg chg="mod ord">
          <ac:chgData name="22BAI10297" userId="S::sushilshetty2022@vitbhopal.ac.in::900964e9-30f5-45a3-8246-e4214d9ca253" providerId="AD" clId="Web-{0326AEC4-969E-4916-966C-16A34E07509D}" dt="2023-02-10T13:07:17.316" v="0"/>
          <ac:spMkLst>
            <pc:docMk/>
            <pc:sldMk cId="2951000938" sldId="749"/>
            <ac:spMk id="5" creationId="{C673781E-C89D-4707-BDF9-C48862196C77}"/>
          </ac:spMkLst>
        </pc:spChg>
      </pc:sldChg>
      <pc:sldChg chg="modSp mod modClrScheme chgLayout">
        <pc:chgData name="22BAI10297" userId="S::sushilshetty2022@vitbhopal.ac.in::900964e9-30f5-45a3-8246-e4214d9ca253" providerId="AD" clId="Web-{0326AEC4-969E-4916-966C-16A34E07509D}" dt="2023-02-10T13:07:17.316" v="0"/>
        <pc:sldMkLst>
          <pc:docMk/>
          <pc:sldMk cId="3805941763" sldId="750"/>
        </pc:sldMkLst>
        <pc:spChg chg="mod ord">
          <ac:chgData name="22BAI10297" userId="S::sushilshetty2022@vitbhopal.ac.in::900964e9-30f5-45a3-8246-e4214d9ca253" providerId="AD" clId="Web-{0326AEC4-969E-4916-966C-16A34E07509D}" dt="2023-02-10T13:07:17.316" v="0"/>
          <ac:spMkLst>
            <pc:docMk/>
            <pc:sldMk cId="3805941763" sldId="750"/>
            <ac:spMk id="5" creationId="{929D8800-486E-464A-8FA5-961E250CC718}"/>
          </ac:spMkLst>
        </pc:spChg>
        <pc:graphicFrameChg chg="mod ord">
          <ac:chgData name="22BAI10297" userId="S::sushilshetty2022@vitbhopal.ac.in::900964e9-30f5-45a3-8246-e4214d9ca253" providerId="AD" clId="Web-{0326AEC4-969E-4916-966C-16A34E07509D}" dt="2023-02-10T13:07:17.316" v="0"/>
          <ac:graphicFrameMkLst>
            <pc:docMk/>
            <pc:sldMk cId="3805941763" sldId="750"/>
            <ac:graphicFrameMk id="6" creationId="{12294870-001C-4BEA-9690-FFD59A077D39}"/>
          </ac:graphicFrameMkLst>
        </pc:graphicFrameChg>
      </pc:sldChg>
      <pc:sldChg chg="modSp mod modClrScheme chgLayout">
        <pc:chgData name="22BAI10297" userId="S::sushilshetty2022@vitbhopal.ac.in::900964e9-30f5-45a3-8246-e4214d9ca253" providerId="AD" clId="Web-{0326AEC4-969E-4916-966C-16A34E07509D}" dt="2023-02-10T13:07:17.316" v="0"/>
        <pc:sldMkLst>
          <pc:docMk/>
          <pc:sldMk cId="2973194841" sldId="751"/>
        </pc:sldMkLst>
        <pc:spChg chg="mod ord">
          <ac:chgData name="22BAI10297" userId="S::sushilshetty2022@vitbhopal.ac.in::900964e9-30f5-45a3-8246-e4214d9ca253" providerId="AD" clId="Web-{0326AEC4-969E-4916-966C-16A34E07509D}" dt="2023-02-10T13:07:17.316" v="0"/>
          <ac:spMkLst>
            <pc:docMk/>
            <pc:sldMk cId="2973194841" sldId="751"/>
            <ac:spMk id="3" creationId="{C1DD5511-6DD8-4AE4-8F68-C2FFD92E6BBC}"/>
          </ac:spMkLst>
        </pc:spChg>
        <pc:spChg chg="mod ord">
          <ac:chgData name="22BAI10297" userId="S::sushilshetty2022@vitbhopal.ac.in::900964e9-30f5-45a3-8246-e4214d9ca253" providerId="AD" clId="Web-{0326AEC4-969E-4916-966C-16A34E07509D}" dt="2023-02-10T13:07:17.316" v="0"/>
          <ac:spMkLst>
            <pc:docMk/>
            <pc:sldMk cId="2973194841" sldId="751"/>
            <ac:spMk id="5" creationId="{E0BEACDB-3313-4189-814C-C58276233E0E}"/>
          </ac:spMkLst>
        </pc:spChg>
      </pc:sldChg>
      <pc:sldChg chg="modSp mod modClrScheme chgLayout">
        <pc:chgData name="22BAI10297" userId="S::sushilshetty2022@vitbhopal.ac.in::900964e9-30f5-45a3-8246-e4214d9ca253" providerId="AD" clId="Web-{0326AEC4-969E-4916-966C-16A34E07509D}" dt="2023-02-10T13:07:17.316" v="0"/>
        <pc:sldMkLst>
          <pc:docMk/>
          <pc:sldMk cId="1982376068" sldId="752"/>
        </pc:sldMkLst>
        <pc:spChg chg="mod ord">
          <ac:chgData name="22BAI10297" userId="S::sushilshetty2022@vitbhopal.ac.in::900964e9-30f5-45a3-8246-e4214d9ca253" providerId="AD" clId="Web-{0326AEC4-969E-4916-966C-16A34E07509D}" dt="2023-02-10T13:07:17.316" v="0"/>
          <ac:spMkLst>
            <pc:docMk/>
            <pc:sldMk cId="1982376068" sldId="752"/>
            <ac:spMk id="5" creationId="{929D8800-486E-464A-8FA5-961E250CC718}"/>
          </ac:spMkLst>
        </pc:spChg>
        <pc:graphicFrameChg chg="mod ord">
          <ac:chgData name="22BAI10297" userId="S::sushilshetty2022@vitbhopal.ac.in::900964e9-30f5-45a3-8246-e4214d9ca253" providerId="AD" clId="Web-{0326AEC4-969E-4916-966C-16A34E07509D}" dt="2023-02-10T13:07:17.316" v="0"/>
          <ac:graphicFrameMkLst>
            <pc:docMk/>
            <pc:sldMk cId="1982376068" sldId="752"/>
            <ac:graphicFrameMk id="4" creationId="{362E2126-407B-4344-8DB4-A05F33A369AE}"/>
          </ac:graphicFrameMkLst>
        </pc:graphicFrameChg>
      </pc:sldChg>
      <pc:sldChg chg="modSp mod modClrScheme chgLayout">
        <pc:chgData name="22BAI10297" userId="S::sushilshetty2022@vitbhopal.ac.in::900964e9-30f5-45a3-8246-e4214d9ca253" providerId="AD" clId="Web-{0326AEC4-969E-4916-966C-16A34E07509D}" dt="2023-02-10T13:07:17.316" v="0"/>
        <pc:sldMkLst>
          <pc:docMk/>
          <pc:sldMk cId="1097781503" sldId="753"/>
        </pc:sldMkLst>
        <pc:spChg chg="mod ord">
          <ac:chgData name="22BAI10297" userId="S::sushilshetty2022@vitbhopal.ac.in::900964e9-30f5-45a3-8246-e4214d9ca253" providerId="AD" clId="Web-{0326AEC4-969E-4916-966C-16A34E07509D}" dt="2023-02-10T13:07:17.316" v="0"/>
          <ac:spMkLst>
            <pc:docMk/>
            <pc:sldMk cId="1097781503" sldId="753"/>
            <ac:spMk id="2" creationId="{3F0DDB25-48CD-4E1F-84DB-32EB759DEC2F}"/>
          </ac:spMkLst>
        </pc:spChg>
        <pc:spChg chg="mod ord">
          <ac:chgData name="22BAI10297" userId="S::sushilshetty2022@vitbhopal.ac.in::900964e9-30f5-45a3-8246-e4214d9ca253" providerId="AD" clId="Web-{0326AEC4-969E-4916-966C-16A34E07509D}" dt="2023-02-10T13:07:17.316" v="0"/>
          <ac:spMkLst>
            <pc:docMk/>
            <pc:sldMk cId="1097781503" sldId="753"/>
            <ac:spMk id="3" creationId="{7890C34F-3CEB-4BBD-AA59-AE466C7E7F2C}"/>
          </ac:spMkLst>
        </pc:spChg>
        <pc:spChg chg="mod ord">
          <ac:chgData name="22BAI10297" userId="S::sushilshetty2022@vitbhopal.ac.in::900964e9-30f5-45a3-8246-e4214d9ca253" providerId="AD" clId="Web-{0326AEC4-969E-4916-966C-16A34E07509D}" dt="2023-02-10T13:07:17.316" v="0"/>
          <ac:spMkLst>
            <pc:docMk/>
            <pc:sldMk cId="1097781503" sldId="753"/>
            <ac:spMk id="5" creationId="{39207FA5-E2E1-4819-B77B-D05BD16C12BD}"/>
          </ac:spMkLst>
        </pc:spChg>
      </pc:sldChg>
      <pc:sldChg chg="modSp mod modClrScheme chgLayout">
        <pc:chgData name="22BAI10297" userId="S::sushilshetty2022@vitbhopal.ac.in::900964e9-30f5-45a3-8246-e4214d9ca253" providerId="AD" clId="Web-{0326AEC4-969E-4916-966C-16A34E07509D}" dt="2023-02-10T13:07:17.316" v="0"/>
        <pc:sldMkLst>
          <pc:docMk/>
          <pc:sldMk cId="3742570443" sldId="754"/>
        </pc:sldMkLst>
        <pc:spChg chg="mod ord">
          <ac:chgData name="22BAI10297" userId="S::sushilshetty2022@vitbhopal.ac.in::900964e9-30f5-45a3-8246-e4214d9ca253" providerId="AD" clId="Web-{0326AEC4-969E-4916-966C-16A34E07509D}" dt="2023-02-10T13:07:17.316" v="0"/>
          <ac:spMkLst>
            <pc:docMk/>
            <pc:sldMk cId="3742570443" sldId="754"/>
            <ac:spMk id="3" creationId="{1B1B238D-A5B0-4E17-AAE7-B0339232D1D3}"/>
          </ac:spMkLst>
        </pc:spChg>
        <pc:spChg chg="mod ord">
          <ac:chgData name="22BAI10297" userId="S::sushilshetty2022@vitbhopal.ac.in::900964e9-30f5-45a3-8246-e4214d9ca253" providerId="AD" clId="Web-{0326AEC4-969E-4916-966C-16A34E07509D}" dt="2023-02-10T13:07:17.316" v="0"/>
          <ac:spMkLst>
            <pc:docMk/>
            <pc:sldMk cId="3742570443" sldId="754"/>
            <ac:spMk id="5" creationId="{B0883E92-83DC-4083-8F49-C2060A1265E6}"/>
          </ac:spMkLst>
        </pc:spChg>
      </pc:sldChg>
      <pc:sldChg chg="modSp mod modClrScheme chgLayout">
        <pc:chgData name="22BAI10297" userId="S::sushilshetty2022@vitbhopal.ac.in::900964e9-30f5-45a3-8246-e4214d9ca253" providerId="AD" clId="Web-{0326AEC4-969E-4916-966C-16A34E07509D}" dt="2023-02-10T13:07:17.316" v="0"/>
        <pc:sldMkLst>
          <pc:docMk/>
          <pc:sldMk cId="4035375909" sldId="755"/>
        </pc:sldMkLst>
        <pc:spChg chg="mod ord">
          <ac:chgData name="22BAI10297" userId="S::sushilshetty2022@vitbhopal.ac.in::900964e9-30f5-45a3-8246-e4214d9ca253" providerId="AD" clId="Web-{0326AEC4-969E-4916-966C-16A34E07509D}" dt="2023-02-10T13:07:17.316" v="0"/>
          <ac:spMkLst>
            <pc:docMk/>
            <pc:sldMk cId="4035375909" sldId="755"/>
            <ac:spMk id="2" creationId="{AD61D1FD-C0A7-4E6B-B887-33EBD23E71F0}"/>
          </ac:spMkLst>
        </pc:spChg>
        <pc:spChg chg="mod ord">
          <ac:chgData name="22BAI10297" userId="S::sushilshetty2022@vitbhopal.ac.in::900964e9-30f5-45a3-8246-e4214d9ca253" providerId="AD" clId="Web-{0326AEC4-969E-4916-966C-16A34E07509D}" dt="2023-02-10T13:07:17.316" v="0"/>
          <ac:spMkLst>
            <pc:docMk/>
            <pc:sldMk cId="4035375909" sldId="755"/>
            <ac:spMk id="3" creationId="{4529B910-7264-44EA-8B9F-13748CCDD374}"/>
          </ac:spMkLst>
        </pc:spChg>
        <pc:spChg chg="mod ord">
          <ac:chgData name="22BAI10297" userId="S::sushilshetty2022@vitbhopal.ac.in::900964e9-30f5-45a3-8246-e4214d9ca253" providerId="AD" clId="Web-{0326AEC4-969E-4916-966C-16A34E07509D}" dt="2023-02-10T13:07:17.316" v="0"/>
          <ac:spMkLst>
            <pc:docMk/>
            <pc:sldMk cId="4035375909" sldId="755"/>
            <ac:spMk id="5" creationId="{CCD39D8C-877E-4F03-BB60-92394246F2F5}"/>
          </ac:spMkLst>
        </pc:spChg>
      </pc:sldChg>
      <pc:sldChg chg="modSp mod modClrScheme chgLayout">
        <pc:chgData name="22BAI10297" userId="S::sushilshetty2022@vitbhopal.ac.in::900964e9-30f5-45a3-8246-e4214d9ca253" providerId="AD" clId="Web-{0326AEC4-969E-4916-966C-16A34E07509D}" dt="2023-02-10T13:07:17.316" v="0"/>
        <pc:sldMkLst>
          <pc:docMk/>
          <pc:sldMk cId="2865894604" sldId="756"/>
        </pc:sldMkLst>
        <pc:spChg chg="mod ord">
          <ac:chgData name="22BAI10297" userId="S::sushilshetty2022@vitbhopal.ac.in::900964e9-30f5-45a3-8246-e4214d9ca253" providerId="AD" clId="Web-{0326AEC4-969E-4916-966C-16A34E07509D}" dt="2023-02-10T13:07:17.316" v="0"/>
          <ac:spMkLst>
            <pc:docMk/>
            <pc:sldMk cId="2865894604" sldId="756"/>
            <ac:spMk id="3" creationId="{5988EA13-7D20-4C11-AD4B-551EAC9A33A0}"/>
          </ac:spMkLst>
        </pc:spChg>
        <pc:spChg chg="mod ord">
          <ac:chgData name="22BAI10297" userId="S::sushilshetty2022@vitbhopal.ac.in::900964e9-30f5-45a3-8246-e4214d9ca253" providerId="AD" clId="Web-{0326AEC4-969E-4916-966C-16A34E07509D}" dt="2023-02-10T13:07:17.316" v="0"/>
          <ac:spMkLst>
            <pc:docMk/>
            <pc:sldMk cId="2865894604" sldId="756"/>
            <ac:spMk id="5" creationId="{80133127-3763-4018-B01B-ED87E2DB2417}"/>
          </ac:spMkLst>
        </pc:spChg>
      </pc:sldChg>
      <pc:sldChg chg="modSp mod modClrScheme chgLayout">
        <pc:chgData name="22BAI10297" userId="S::sushilshetty2022@vitbhopal.ac.in::900964e9-30f5-45a3-8246-e4214d9ca253" providerId="AD" clId="Web-{0326AEC4-969E-4916-966C-16A34E07509D}" dt="2023-02-10T13:07:17.316" v="0"/>
        <pc:sldMkLst>
          <pc:docMk/>
          <pc:sldMk cId="776831202" sldId="757"/>
        </pc:sldMkLst>
        <pc:spChg chg="mod ord">
          <ac:chgData name="22BAI10297" userId="S::sushilshetty2022@vitbhopal.ac.in::900964e9-30f5-45a3-8246-e4214d9ca253" providerId="AD" clId="Web-{0326AEC4-969E-4916-966C-16A34E07509D}" dt="2023-02-10T13:07:17.316" v="0"/>
          <ac:spMkLst>
            <pc:docMk/>
            <pc:sldMk cId="776831202" sldId="757"/>
            <ac:spMk id="5" creationId="{D4AC19CC-01D7-4921-BFBA-9E924BF7AB09}"/>
          </ac:spMkLst>
        </pc:spChg>
        <pc:graphicFrameChg chg="mod ord modGraphic">
          <ac:chgData name="22BAI10297" userId="S::sushilshetty2022@vitbhopal.ac.in::900964e9-30f5-45a3-8246-e4214d9ca253" providerId="AD" clId="Web-{0326AEC4-969E-4916-966C-16A34E07509D}" dt="2023-02-10T13:07:17.316" v="0"/>
          <ac:graphicFrameMkLst>
            <pc:docMk/>
            <pc:sldMk cId="776831202" sldId="757"/>
            <ac:graphicFrameMk id="6" creationId="{F4579D94-87F5-4E1D-9E10-CCE06094FE1F}"/>
          </ac:graphicFrameMkLst>
        </pc:graphicFrameChg>
      </pc:sldChg>
      <pc:sldChg chg="modSp mod modClrScheme chgLayout">
        <pc:chgData name="22BAI10297" userId="S::sushilshetty2022@vitbhopal.ac.in::900964e9-30f5-45a3-8246-e4214d9ca253" providerId="AD" clId="Web-{0326AEC4-969E-4916-966C-16A34E07509D}" dt="2023-02-10T13:07:17.316" v="0"/>
        <pc:sldMkLst>
          <pc:docMk/>
          <pc:sldMk cId="1293323419" sldId="759"/>
        </pc:sldMkLst>
        <pc:spChg chg="mod ord">
          <ac:chgData name="22BAI10297" userId="S::sushilshetty2022@vitbhopal.ac.in::900964e9-30f5-45a3-8246-e4214d9ca253" providerId="AD" clId="Web-{0326AEC4-969E-4916-966C-16A34E07509D}" dt="2023-02-10T13:07:17.316" v="0"/>
          <ac:spMkLst>
            <pc:docMk/>
            <pc:sldMk cId="1293323419" sldId="759"/>
            <ac:spMk id="2" creationId="{25EFE789-4C29-4E70-9419-91779ED7F0F3}"/>
          </ac:spMkLst>
        </pc:spChg>
        <pc:spChg chg="mod ord">
          <ac:chgData name="22BAI10297" userId="S::sushilshetty2022@vitbhopal.ac.in::900964e9-30f5-45a3-8246-e4214d9ca253" providerId="AD" clId="Web-{0326AEC4-969E-4916-966C-16A34E07509D}" dt="2023-02-10T13:07:17.316" v="0"/>
          <ac:spMkLst>
            <pc:docMk/>
            <pc:sldMk cId="1293323419" sldId="759"/>
            <ac:spMk id="3" creationId="{227AFFA3-28E9-41DE-AB8D-A084246F1D3A}"/>
          </ac:spMkLst>
        </pc:spChg>
        <pc:spChg chg="mod ord">
          <ac:chgData name="22BAI10297" userId="S::sushilshetty2022@vitbhopal.ac.in::900964e9-30f5-45a3-8246-e4214d9ca253" providerId="AD" clId="Web-{0326AEC4-969E-4916-966C-16A34E07509D}" dt="2023-02-10T13:07:17.316" v="0"/>
          <ac:spMkLst>
            <pc:docMk/>
            <pc:sldMk cId="1293323419" sldId="759"/>
            <ac:spMk id="5" creationId="{40F3C4A9-B3F0-4DA7-A5CA-211266E9B25F}"/>
          </ac:spMkLst>
        </pc:spChg>
      </pc:sldChg>
      <pc:sldChg chg="modSp mod modClrScheme chgLayout">
        <pc:chgData name="22BAI10297" userId="S::sushilshetty2022@vitbhopal.ac.in::900964e9-30f5-45a3-8246-e4214d9ca253" providerId="AD" clId="Web-{0326AEC4-969E-4916-966C-16A34E07509D}" dt="2023-02-10T13:07:17.316" v="0"/>
        <pc:sldMkLst>
          <pc:docMk/>
          <pc:sldMk cId="1529939275" sldId="760"/>
        </pc:sldMkLst>
        <pc:spChg chg="mod ord">
          <ac:chgData name="22BAI10297" userId="S::sushilshetty2022@vitbhopal.ac.in::900964e9-30f5-45a3-8246-e4214d9ca253" providerId="AD" clId="Web-{0326AEC4-969E-4916-966C-16A34E07509D}" dt="2023-02-10T13:07:17.316" v="0"/>
          <ac:spMkLst>
            <pc:docMk/>
            <pc:sldMk cId="1529939275" sldId="760"/>
            <ac:spMk id="2" creationId="{297D8805-47B0-8FB9-8794-B8BDED7C4FDB}"/>
          </ac:spMkLst>
        </pc:spChg>
        <pc:spChg chg="mod ord">
          <ac:chgData name="22BAI10297" userId="S::sushilshetty2022@vitbhopal.ac.in::900964e9-30f5-45a3-8246-e4214d9ca253" providerId="AD" clId="Web-{0326AEC4-969E-4916-966C-16A34E07509D}" dt="2023-02-10T13:07:17.316" v="0"/>
          <ac:spMkLst>
            <pc:docMk/>
            <pc:sldMk cId="1529939275" sldId="760"/>
            <ac:spMk id="5" creationId="{7B20113B-3D5F-14DB-39AC-15BAE6D19E5E}"/>
          </ac:spMkLst>
        </pc:spChg>
      </pc:sldChg>
      <pc:sldChg chg="modSp mod modClrScheme chgLayout">
        <pc:chgData name="22BAI10297" userId="S::sushilshetty2022@vitbhopal.ac.in::900964e9-30f5-45a3-8246-e4214d9ca253" providerId="AD" clId="Web-{0326AEC4-969E-4916-966C-16A34E07509D}" dt="2023-02-10T13:07:17.316" v="0"/>
        <pc:sldMkLst>
          <pc:docMk/>
          <pc:sldMk cId="1738779892" sldId="761"/>
        </pc:sldMkLst>
        <pc:spChg chg="mod ord">
          <ac:chgData name="22BAI10297" userId="S::sushilshetty2022@vitbhopal.ac.in::900964e9-30f5-45a3-8246-e4214d9ca253" providerId="AD" clId="Web-{0326AEC4-969E-4916-966C-16A34E07509D}" dt="2023-02-10T13:07:17.316" v="0"/>
          <ac:spMkLst>
            <pc:docMk/>
            <pc:sldMk cId="1738779892" sldId="761"/>
            <ac:spMk id="5" creationId="{425709ED-E7E6-01E4-36F7-46B6679A92D7}"/>
          </ac:spMkLst>
        </pc:spChg>
      </pc:sldChg>
      <pc:sldChg chg="modSp mod modClrScheme chgLayout">
        <pc:chgData name="22BAI10297" userId="S::sushilshetty2022@vitbhopal.ac.in::900964e9-30f5-45a3-8246-e4214d9ca253" providerId="AD" clId="Web-{0326AEC4-969E-4916-966C-16A34E07509D}" dt="2023-02-10T13:07:17.316" v="0"/>
        <pc:sldMkLst>
          <pc:docMk/>
          <pc:sldMk cId="1046271497" sldId="762"/>
        </pc:sldMkLst>
        <pc:spChg chg="mod ord">
          <ac:chgData name="22BAI10297" userId="S::sushilshetty2022@vitbhopal.ac.in::900964e9-30f5-45a3-8246-e4214d9ca253" providerId="AD" clId="Web-{0326AEC4-969E-4916-966C-16A34E07509D}" dt="2023-02-10T13:07:17.316" v="0"/>
          <ac:spMkLst>
            <pc:docMk/>
            <pc:sldMk cId="1046271497" sldId="762"/>
            <ac:spMk id="2" creationId="{3B16FBE0-4217-91F1-FCAB-49DD3C85B9AA}"/>
          </ac:spMkLst>
        </pc:spChg>
        <pc:spChg chg="mod ord">
          <ac:chgData name="22BAI10297" userId="S::sushilshetty2022@vitbhopal.ac.in::900964e9-30f5-45a3-8246-e4214d9ca253" providerId="AD" clId="Web-{0326AEC4-969E-4916-966C-16A34E07509D}" dt="2023-02-10T13:07:17.316" v="0"/>
          <ac:spMkLst>
            <pc:docMk/>
            <pc:sldMk cId="1046271497" sldId="762"/>
            <ac:spMk id="3" creationId="{C0A9DF82-7161-93B2-5F8E-E07B43BEEF93}"/>
          </ac:spMkLst>
        </pc:spChg>
        <pc:spChg chg="mod ord">
          <ac:chgData name="22BAI10297" userId="S::sushilshetty2022@vitbhopal.ac.in::900964e9-30f5-45a3-8246-e4214d9ca253" providerId="AD" clId="Web-{0326AEC4-969E-4916-966C-16A34E07509D}" dt="2023-02-10T13:07:17.316" v="0"/>
          <ac:spMkLst>
            <pc:docMk/>
            <pc:sldMk cId="1046271497" sldId="762"/>
            <ac:spMk id="5" creationId="{62DA1B1D-FB7F-55E1-A414-213B9C88121A}"/>
          </ac:spMkLst>
        </pc:spChg>
      </pc:sldChg>
      <pc:sldChg chg="modSp mod modClrScheme chgLayout">
        <pc:chgData name="22BAI10297" userId="S::sushilshetty2022@vitbhopal.ac.in::900964e9-30f5-45a3-8246-e4214d9ca253" providerId="AD" clId="Web-{0326AEC4-969E-4916-966C-16A34E07509D}" dt="2023-02-10T13:07:17.316" v="0"/>
        <pc:sldMkLst>
          <pc:docMk/>
          <pc:sldMk cId="3220082912" sldId="763"/>
        </pc:sldMkLst>
        <pc:spChg chg="mod ord">
          <ac:chgData name="22BAI10297" userId="S::sushilshetty2022@vitbhopal.ac.in::900964e9-30f5-45a3-8246-e4214d9ca253" providerId="AD" clId="Web-{0326AEC4-969E-4916-966C-16A34E07509D}" dt="2023-02-10T13:07:17.316" v="0"/>
          <ac:spMkLst>
            <pc:docMk/>
            <pc:sldMk cId="3220082912" sldId="763"/>
            <ac:spMk id="3" creationId="{B572388B-FC69-D1E4-33CC-4638BB01CB83}"/>
          </ac:spMkLst>
        </pc:spChg>
        <pc:spChg chg="mod ord">
          <ac:chgData name="22BAI10297" userId="S::sushilshetty2022@vitbhopal.ac.in::900964e9-30f5-45a3-8246-e4214d9ca253" providerId="AD" clId="Web-{0326AEC4-969E-4916-966C-16A34E07509D}" dt="2023-02-10T13:07:17.316" v="0"/>
          <ac:spMkLst>
            <pc:docMk/>
            <pc:sldMk cId="3220082912" sldId="763"/>
            <ac:spMk id="5" creationId="{A3587AEB-E533-B437-DB7F-D7570A38AF45}"/>
          </ac:spMkLst>
        </pc:spChg>
      </pc:sldChg>
      <pc:sldChg chg="modSp mod modClrScheme chgLayout">
        <pc:chgData name="22BAI10297" userId="S::sushilshetty2022@vitbhopal.ac.in::900964e9-30f5-45a3-8246-e4214d9ca253" providerId="AD" clId="Web-{0326AEC4-969E-4916-966C-16A34E07509D}" dt="2023-02-10T13:07:17.316" v="0"/>
        <pc:sldMkLst>
          <pc:docMk/>
          <pc:sldMk cId="1458619985" sldId="764"/>
        </pc:sldMkLst>
        <pc:spChg chg="mod ord">
          <ac:chgData name="22BAI10297" userId="S::sushilshetty2022@vitbhopal.ac.in::900964e9-30f5-45a3-8246-e4214d9ca253" providerId="AD" clId="Web-{0326AEC4-969E-4916-966C-16A34E07509D}" dt="2023-02-10T13:07:17.316" v="0"/>
          <ac:spMkLst>
            <pc:docMk/>
            <pc:sldMk cId="1458619985" sldId="764"/>
            <ac:spMk id="2" creationId="{E06F9740-97D2-BFFE-53E7-B0E2882241E1}"/>
          </ac:spMkLst>
        </pc:spChg>
        <pc:spChg chg="mod ord">
          <ac:chgData name="22BAI10297" userId="S::sushilshetty2022@vitbhopal.ac.in::900964e9-30f5-45a3-8246-e4214d9ca253" providerId="AD" clId="Web-{0326AEC4-969E-4916-966C-16A34E07509D}" dt="2023-02-10T13:07:17.316" v="0"/>
          <ac:spMkLst>
            <pc:docMk/>
            <pc:sldMk cId="1458619985" sldId="764"/>
            <ac:spMk id="3" creationId="{41F86A84-8430-8C26-3C86-708DE9C1DC5B}"/>
          </ac:spMkLst>
        </pc:spChg>
        <pc:spChg chg="mod ord">
          <ac:chgData name="22BAI10297" userId="S::sushilshetty2022@vitbhopal.ac.in::900964e9-30f5-45a3-8246-e4214d9ca253" providerId="AD" clId="Web-{0326AEC4-969E-4916-966C-16A34E07509D}" dt="2023-02-10T13:07:17.316" v="0"/>
          <ac:spMkLst>
            <pc:docMk/>
            <pc:sldMk cId="1458619985" sldId="764"/>
            <ac:spMk id="5" creationId="{96F933CB-49C7-B4EB-5A2F-620C7B843A94}"/>
          </ac:spMkLst>
        </pc:spChg>
      </pc:sldChg>
      <pc:sldChg chg="modSp mod modClrScheme chgLayout">
        <pc:chgData name="22BAI10297" userId="S::sushilshetty2022@vitbhopal.ac.in::900964e9-30f5-45a3-8246-e4214d9ca253" providerId="AD" clId="Web-{0326AEC4-969E-4916-966C-16A34E07509D}" dt="2023-02-10T13:07:17.316" v="0"/>
        <pc:sldMkLst>
          <pc:docMk/>
          <pc:sldMk cId="3952934930" sldId="765"/>
        </pc:sldMkLst>
        <pc:spChg chg="mod ord">
          <ac:chgData name="22BAI10297" userId="S::sushilshetty2022@vitbhopal.ac.in::900964e9-30f5-45a3-8246-e4214d9ca253" providerId="AD" clId="Web-{0326AEC4-969E-4916-966C-16A34E07509D}" dt="2023-02-10T13:07:17.316" v="0"/>
          <ac:spMkLst>
            <pc:docMk/>
            <pc:sldMk cId="3952934930" sldId="765"/>
            <ac:spMk id="5" creationId="{8FF91AC3-F8F8-CB59-6F92-FD4F8DA248FE}"/>
          </ac:spMkLst>
        </pc:spChg>
        <pc:spChg chg="mod ord">
          <ac:chgData name="22BAI10297" userId="S::sushilshetty2022@vitbhopal.ac.in::900964e9-30f5-45a3-8246-e4214d9ca253" providerId="AD" clId="Web-{0326AEC4-969E-4916-966C-16A34E07509D}" dt="2023-02-10T13:07:17.316" v="0"/>
          <ac:spMkLst>
            <pc:docMk/>
            <pc:sldMk cId="3952934930" sldId="765"/>
            <ac:spMk id="11" creationId="{41F5597A-A7E1-B830-F1E7-C955F47794F3}"/>
          </ac:spMkLst>
        </pc:spChg>
      </pc:sldChg>
      <pc:sldChg chg="modSp mod modClrScheme chgLayout">
        <pc:chgData name="22BAI10297" userId="S::sushilshetty2022@vitbhopal.ac.in::900964e9-30f5-45a3-8246-e4214d9ca253" providerId="AD" clId="Web-{0326AEC4-969E-4916-966C-16A34E07509D}" dt="2023-02-10T13:07:17.316" v="0"/>
        <pc:sldMkLst>
          <pc:docMk/>
          <pc:sldMk cId="3425427388" sldId="766"/>
        </pc:sldMkLst>
        <pc:spChg chg="mod ord">
          <ac:chgData name="22BAI10297" userId="S::sushilshetty2022@vitbhopal.ac.in::900964e9-30f5-45a3-8246-e4214d9ca253" providerId="AD" clId="Web-{0326AEC4-969E-4916-966C-16A34E07509D}" dt="2023-02-10T13:07:17.316" v="0"/>
          <ac:spMkLst>
            <pc:docMk/>
            <pc:sldMk cId="3425427388" sldId="766"/>
            <ac:spMk id="3" creationId="{AFCF9F43-2AD0-11AA-60E3-DFB9EE4046F0}"/>
          </ac:spMkLst>
        </pc:spChg>
        <pc:spChg chg="mod ord">
          <ac:chgData name="22BAI10297" userId="S::sushilshetty2022@vitbhopal.ac.in::900964e9-30f5-45a3-8246-e4214d9ca253" providerId="AD" clId="Web-{0326AEC4-969E-4916-966C-16A34E07509D}" dt="2023-02-10T13:07:17.316" v="0"/>
          <ac:spMkLst>
            <pc:docMk/>
            <pc:sldMk cId="3425427388" sldId="766"/>
            <ac:spMk id="5" creationId="{F89CD0A3-6B1D-E38D-EAE8-996742BE3AA2}"/>
          </ac:spMkLst>
        </pc:spChg>
      </pc:sldChg>
      <pc:sldChg chg="modSp mod modClrScheme chgLayout">
        <pc:chgData name="22BAI10297" userId="S::sushilshetty2022@vitbhopal.ac.in::900964e9-30f5-45a3-8246-e4214d9ca253" providerId="AD" clId="Web-{0326AEC4-969E-4916-966C-16A34E07509D}" dt="2023-02-10T13:07:17.316" v="0"/>
        <pc:sldMkLst>
          <pc:docMk/>
          <pc:sldMk cId="1602606742" sldId="767"/>
        </pc:sldMkLst>
        <pc:spChg chg="mod ord">
          <ac:chgData name="22BAI10297" userId="S::sushilshetty2022@vitbhopal.ac.in::900964e9-30f5-45a3-8246-e4214d9ca253" providerId="AD" clId="Web-{0326AEC4-969E-4916-966C-16A34E07509D}" dt="2023-02-10T13:07:17.316" v="0"/>
          <ac:spMkLst>
            <pc:docMk/>
            <pc:sldMk cId="1602606742" sldId="767"/>
            <ac:spMk id="3" creationId="{C3935A11-9FA7-BDF6-7D40-56353BDC40BD}"/>
          </ac:spMkLst>
        </pc:spChg>
        <pc:spChg chg="mod ord">
          <ac:chgData name="22BAI10297" userId="S::sushilshetty2022@vitbhopal.ac.in::900964e9-30f5-45a3-8246-e4214d9ca253" providerId="AD" clId="Web-{0326AEC4-969E-4916-966C-16A34E07509D}" dt="2023-02-10T13:07:17.316" v="0"/>
          <ac:spMkLst>
            <pc:docMk/>
            <pc:sldMk cId="1602606742" sldId="767"/>
            <ac:spMk id="5" creationId="{4BC967A1-CEE5-5217-78F3-E75064B546F5}"/>
          </ac:spMkLst>
        </pc:spChg>
      </pc:sldChg>
      <pc:sldChg chg="modSp mod modClrScheme chgLayout">
        <pc:chgData name="22BAI10297" userId="S::sushilshetty2022@vitbhopal.ac.in::900964e9-30f5-45a3-8246-e4214d9ca253" providerId="AD" clId="Web-{0326AEC4-969E-4916-966C-16A34E07509D}" dt="2023-02-10T13:07:17.316" v="0"/>
        <pc:sldMkLst>
          <pc:docMk/>
          <pc:sldMk cId="4136700010" sldId="768"/>
        </pc:sldMkLst>
        <pc:spChg chg="mod ord">
          <ac:chgData name="22BAI10297" userId="S::sushilshetty2022@vitbhopal.ac.in::900964e9-30f5-45a3-8246-e4214d9ca253" providerId="AD" clId="Web-{0326AEC4-969E-4916-966C-16A34E07509D}" dt="2023-02-10T13:07:17.316" v="0"/>
          <ac:spMkLst>
            <pc:docMk/>
            <pc:sldMk cId="4136700010" sldId="768"/>
            <ac:spMk id="2" creationId="{DB50700B-6EDF-F04D-2A08-F1BE533C92DE}"/>
          </ac:spMkLst>
        </pc:spChg>
        <pc:spChg chg="mod ord">
          <ac:chgData name="22BAI10297" userId="S::sushilshetty2022@vitbhopal.ac.in::900964e9-30f5-45a3-8246-e4214d9ca253" providerId="AD" clId="Web-{0326AEC4-969E-4916-966C-16A34E07509D}" dt="2023-02-10T13:07:17.316" v="0"/>
          <ac:spMkLst>
            <pc:docMk/>
            <pc:sldMk cId="4136700010" sldId="768"/>
            <ac:spMk id="3" creationId="{85AB797A-A614-07AC-C15E-AB71A1764529}"/>
          </ac:spMkLst>
        </pc:spChg>
        <pc:spChg chg="mod ord">
          <ac:chgData name="22BAI10297" userId="S::sushilshetty2022@vitbhopal.ac.in::900964e9-30f5-45a3-8246-e4214d9ca253" providerId="AD" clId="Web-{0326AEC4-969E-4916-966C-16A34E07509D}" dt="2023-02-10T13:07:17.316" v="0"/>
          <ac:spMkLst>
            <pc:docMk/>
            <pc:sldMk cId="4136700010" sldId="768"/>
            <ac:spMk id="5" creationId="{74526C3D-8A73-07FB-8870-897E15438C00}"/>
          </ac:spMkLst>
        </pc:spChg>
      </pc:sldChg>
      <pc:sldChg chg="modSp mod modClrScheme chgLayout">
        <pc:chgData name="22BAI10297" userId="S::sushilshetty2022@vitbhopal.ac.in::900964e9-30f5-45a3-8246-e4214d9ca253" providerId="AD" clId="Web-{0326AEC4-969E-4916-966C-16A34E07509D}" dt="2023-02-10T13:07:17.316" v="0"/>
        <pc:sldMkLst>
          <pc:docMk/>
          <pc:sldMk cId="3640246306" sldId="769"/>
        </pc:sldMkLst>
        <pc:spChg chg="mod ord">
          <ac:chgData name="22BAI10297" userId="S::sushilshetty2022@vitbhopal.ac.in::900964e9-30f5-45a3-8246-e4214d9ca253" providerId="AD" clId="Web-{0326AEC4-969E-4916-966C-16A34E07509D}" dt="2023-02-10T13:07:17.316" v="0"/>
          <ac:spMkLst>
            <pc:docMk/>
            <pc:sldMk cId="3640246306" sldId="769"/>
            <ac:spMk id="2" creationId="{E6AA0CAA-B320-B694-E739-CF34F3594665}"/>
          </ac:spMkLst>
        </pc:spChg>
        <pc:spChg chg="mod ord">
          <ac:chgData name="22BAI10297" userId="S::sushilshetty2022@vitbhopal.ac.in::900964e9-30f5-45a3-8246-e4214d9ca253" providerId="AD" clId="Web-{0326AEC4-969E-4916-966C-16A34E07509D}" dt="2023-02-10T13:07:17.316" v="0"/>
          <ac:spMkLst>
            <pc:docMk/>
            <pc:sldMk cId="3640246306" sldId="769"/>
            <ac:spMk id="3" creationId="{8C92F997-E131-5B1E-42A8-F3C03C1ABF95}"/>
          </ac:spMkLst>
        </pc:spChg>
        <pc:spChg chg="mod ord">
          <ac:chgData name="22BAI10297" userId="S::sushilshetty2022@vitbhopal.ac.in::900964e9-30f5-45a3-8246-e4214d9ca253" providerId="AD" clId="Web-{0326AEC4-969E-4916-966C-16A34E07509D}" dt="2023-02-10T13:07:17.316" v="0"/>
          <ac:spMkLst>
            <pc:docMk/>
            <pc:sldMk cId="3640246306" sldId="769"/>
            <ac:spMk id="5" creationId="{FF8383A5-9BB0-CB89-E775-D785789099ED}"/>
          </ac:spMkLst>
        </pc:spChg>
      </pc:sldChg>
      <pc:sldChg chg="modSp mod modClrScheme chgLayout">
        <pc:chgData name="22BAI10297" userId="S::sushilshetty2022@vitbhopal.ac.in::900964e9-30f5-45a3-8246-e4214d9ca253" providerId="AD" clId="Web-{0326AEC4-969E-4916-966C-16A34E07509D}" dt="2023-02-10T13:07:17.316" v="0"/>
        <pc:sldMkLst>
          <pc:docMk/>
          <pc:sldMk cId="2294260593" sldId="770"/>
        </pc:sldMkLst>
        <pc:spChg chg="mod ord">
          <ac:chgData name="22BAI10297" userId="S::sushilshetty2022@vitbhopal.ac.in::900964e9-30f5-45a3-8246-e4214d9ca253" providerId="AD" clId="Web-{0326AEC4-969E-4916-966C-16A34E07509D}" dt="2023-02-10T13:07:17.316" v="0"/>
          <ac:spMkLst>
            <pc:docMk/>
            <pc:sldMk cId="2294260593" sldId="770"/>
            <ac:spMk id="2" creationId="{95E41C9E-5EBE-109D-775B-AD7D4B2B46EF}"/>
          </ac:spMkLst>
        </pc:spChg>
        <pc:spChg chg="mod ord">
          <ac:chgData name="22BAI10297" userId="S::sushilshetty2022@vitbhopal.ac.in::900964e9-30f5-45a3-8246-e4214d9ca253" providerId="AD" clId="Web-{0326AEC4-969E-4916-966C-16A34E07509D}" dt="2023-02-10T13:07:17.316" v="0"/>
          <ac:spMkLst>
            <pc:docMk/>
            <pc:sldMk cId="2294260593" sldId="770"/>
            <ac:spMk id="5" creationId="{FAAD9141-325A-4719-6BD7-53B6E51687D6}"/>
          </ac:spMkLst>
        </pc:spChg>
      </pc:sldChg>
      <pc:sldChg chg="modSp mod modClrScheme chgLayout">
        <pc:chgData name="22BAI10297" userId="S::sushilshetty2022@vitbhopal.ac.in::900964e9-30f5-45a3-8246-e4214d9ca253" providerId="AD" clId="Web-{0326AEC4-969E-4916-966C-16A34E07509D}" dt="2023-02-10T13:07:17.316" v="0"/>
        <pc:sldMkLst>
          <pc:docMk/>
          <pc:sldMk cId="2542493372" sldId="771"/>
        </pc:sldMkLst>
        <pc:spChg chg="mod ord">
          <ac:chgData name="22BAI10297" userId="S::sushilshetty2022@vitbhopal.ac.in::900964e9-30f5-45a3-8246-e4214d9ca253" providerId="AD" clId="Web-{0326AEC4-969E-4916-966C-16A34E07509D}" dt="2023-02-10T13:07:17.316" v="0"/>
          <ac:spMkLst>
            <pc:docMk/>
            <pc:sldMk cId="2542493372" sldId="771"/>
            <ac:spMk id="3" creationId="{D5A33E41-2697-5A5C-7A52-03CB02965280}"/>
          </ac:spMkLst>
        </pc:spChg>
        <pc:spChg chg="mod ord">
          <ac:chgData name="22BAI10297" userId="S::sushilshetty2022@vitbhopal.ac.in::900964e9-30f5-45a3-8246-e4214d9ca253" providerId="AD" clId="Web-{0326AEC4-969E-4916-966C-16A34E07509D}" dt="2023-02-10T13:07:17.316" v="0"/>
          <ac:spMkLst>
            <pc:docMk/>
            <pc:sldMk cId="2542493372" sldId="771"/>
            <ac:spMk id="5" creationId="{A1CB0933-6A33-E266-675F-DDDBC853A0F9}"/>
          </ac:spMkLst>
        </pc:spChg>
      </pc:sldChg>
      <pc:sldChg chg="modSp mod modClrScheme chgLayout">
        <pc:chgData name="22BAI10297" userId="S::sushilshetty2022@vitbhopal.ac.in::900964e9-30f5-45a3-8246-e4214d9ca253" providerId="AD" clId="Web-{0326AEC4-969E-4916-966C-16A34E07509D}" dt="2023-02-10T13:07:17.316" v="0"/>
        <pc:sldMkLst>
          <pc:docMk/>
          <pc:sldMk cId="2776138526" sldId="772"/>
        </pc:sldMkLst>
        <pc:spChg chg="mod ord">
          <ac:chgData name="22BAI10297" userId="S::sushilshetty2022@vitbhopal.ac.in::900964e9-30f5-45a3-8246-e4214d9ca253" providerId="AD" clId="Web-{0326AEC4-969E-4916-966C-16A34E07509D}" dt="2023-02-10T13:07:17.316" v="0"/>
          <ac:spMkLst>
            <pc:docMk/>
            <pc:sldMk cId="2776138526" sldId="772"/>
            <ac:spMk id="3" creationId="{DD54B56A-AA39-301D-6BC9-F805665DEB9D}"/>
          </ac:spMkLst>
        </pc:spChg>
        <pc:spChg chg="mod ord">
          <ac:chgData name="22BAI10297" userId="S::sushilshetty2022@vitbhopal.ac.in::900964e9-30f5-45a3-8246-e4214d9ca253" providerId="AD" clId="Web-{0326AEC4-969E-4916-966C-16A34E07509D}" dt="2023-02-10T13:07:17.316" v="0"/>
          <ac:spMkLst>
            <pc:docMk/>
            <pc:sldMk cId="2776138526" sldId="772"/>
            <ac:spMk id="5" creationId="{F84D0D25-BBCB-7A14-3FFF-1AE2E3E2E73C}"/>
          </ac:spMkLst>
        </pc:spChg>
      </pc:sldChg>
      <pc:sldChg chg="modSp mod modClrScheme chgLayout">
        <pc:chgData name="22BAI10297" userId="S::sushilshetty2022@vitbhopal.ac.in::900964e9-30f5-45a3-8246-e4214d9ca253" providerId="AD" clId="Web-{0326AEC4-969E-4916-966C-16A34E07509D}" dt="2023-02-10T13:07:17.316" v="0"/>
        <pc:sldMkLst>
          <pc:docMk/>
          <pc:sldMk cId="3859599762" sldId="773"/>
        </pc:sldMkLst>
        <pc:spChg chg="mod ord">
          <ac:chgData name="22BAI10297" userId="S::sushilshetty2022@vitbhopal.ac.in::900964e9-30f5-45a3-8246-e4214d9ca253" providerId="AD" clId="Web-{0326AEC4-969E-4916-966C-16A34E07509D}" dt="2023-02-10T13:07:17.316" v="0"/>
          <ac:spMkLst>
            <pc:docMk/>
            <pc:sldMk cId="3859599762" sldId="773"/>
            <ac:spMk id="2" creationId="{CAE26815-B7C3-9411-A736-7434B0C73054}"/>
          </ac:spMkLst>
        </pc:spChg>
        <pc:spChg chg="mod ord">
          <ac:chgData name="22BAI10297" userId="S::sushilshetty2022@vitbhopal.ac.in::900964e9-30f5-45a3-8246-e4214d9ca253" providerId="AD" clId="Web-{0326AEC4-969E-4916-966C-16A34E07509D}" dt="2023-02-10T13:07:17.316" v="0"/>
          <ac:spMkLst>
            <pc:docMk/>
            <pc:sldMk cId="3859599762" sldId="773"/>
            <ac:spMk id="3" creationId="{19A64B09-E9AF-1B37-1EE6-14AF4DD22E10}"/>
          </ac:spMkLst>
        </pc:spChg>
        <pc:spChg chg="mod ord">
          <ac:chgData name="22BAI10297" userId="S::sushilshetty2022@vitbhopal.ac.in::900964e9-30f5-45a3-8246-e4214d9ca253" providerId="AD" clId="Web-{0326AEC4-969E-4916-966C-16A34E07509D}" dt="2023-02-10T13:07:17.316" v="0"/>
          <ac:spMkLst>
            <pc:docMk/>
            <pc:sldMk cId="3859599762" sldId="773"/>
            <ac:spMk id="5" creationId="{307E6051-4A94-B1E2-86C3-61E2DFB6DC5A}"/>
          </ac:spMkLst>
        </pc:spChg>
      </pc:sldChg>
      <pc:sldChg chg="modSp mod modClrScheme chgLayout">
        <pc:chgData name="22BAI10297" userId="S::sushilshetty2022@vitbhopal.ac.in::900964e9-30f5-45a3-8246-e4214d9ca253" providerId="AD" clId="Web-{0326AEC4-969E-4916-966C-16A34E07509D}" dt="2023-02-10T13:07:17.316" v="0"/>
        <pc:sldMkLst>
          <pc:docMk/>
          <pc:sldMk cId="1897834112" sldId="774"/>
        </pc:sldMkLst>
        <pc:spChg chg="mod ord">
          <ac:chgData name="22BAI10297" userId="S::sushilshetty2022@vitbhopal.ac.in::900964e9-30f5-45a3-8246-e4214d9ca253" providerId="AD" clId="Web-{0326AEC4-969E-4916-966C-16A34E07509D}" dt="2023-02-10T13:07:17.316" v="0"/>
          <ac:spMkLst>
            <pc:docMk/>
            <pc:sldMk cId="1897834112" sldId="774"/>
            <ac:spMk id="2" creationId="{4DEC7EA8-08A1-4C90-CAA0-4ACF8DD7EDE1}"/>
          </ac:spMkLst>
        </pc:spChg>
        <pc:spChg chg="mod ord">
          <ac:chgData name="22BAI10297" userId="S::sushilshetty2022@vitbhopal.ac.in::900964e9-30f5-45a3-8246-e4214d9ca253" providerId="AD" clId="Web-{0326AEC4-969E-4916-966C-16A34E07509D}" dt="2023-02-10T13:07:17.316" v="0"/>
          <ac:spMkLst>
            <pc:docMk/>
            <pc:sldMk cId="1897834112" sldId="774"/>
            <ac:spMk id="3" creationId="{3A77ADF2-2992-468A-3374-4ECF8D8E1616}"/>
          </ac:spMkLst>
        </pc:spChg>
        <pc:spChg chg="mod ord">
          <ac:chgData name="22BAI10297" userId="S::sushilshetty2022@vitbhopal.ac.in::900964e9-30f5-45a3-8246-e4214d9ca253" providerId="AD" clId="Web-{0326AEC4-969E-4916-966C-16A34E07509D}" dt="2023-02-10T13:07:17.316" v="0"/>
          <ac:spMkLst>
            <pc:docMk/>
            <pc:sldMk cId="1897834112" sldId="774"/>
            <ac:spMk id="5" creationId="{70770F76-6223-FE65-B8FA-94C5A36A5171}"/>
          </ac:spMkLst>
        </pc:spChg>
      </pc:sldChg>
      <pc:sldChg chg="modSp mod modClrScheme chgLayout">
        <pc:chgData name="22BAI10297" userId="S::sushilshetty2022@vitbhopal.ac.in::900964e9-30f5-45a3-8246-e4214d9ca253" providerId="AD" clId="Web-{0326AEC4-969E-4916-966C-16A34E07509D}" dt="2023-02-10T13:07:17.316" v="0"/>
        <pc:sldMkLst>
          <pc:docMk/>
          <pc:sldMk cId="68698705" sldId="775"/>
        </pc:sldMkLst>
        <pc:spChg chg="mod ord">
          <ac:chgData name="22BAI10297" userId="S::sushilshetty2022@vitbhopal.ac.in::900964e9-30f5-45a3-8246-e4214d9ca253" providerId="AD" clId="Web-{0326AEC4-969E-4916-966C-16A34E07509D}" dt="2023-02-10T13:07:17.316" v="0"/>
          <ac:spMkLst>
            <pc:docMk/>
            <pc:sldMk cId="68698705" sldId="775"/>
            <ac:spMk id="2" creationId="{4DE8B7D4-76F8-58B2-080E-7844A2D96192}"/>
          </ac:spMkLst>
        </pc:spChg>
        <pc:spChg chg="mod ord">
          <ac:chgData name="22BAI10297" userId="S::sushilshetty2022@vitbhopal.ac.in::900964e9-30f5-45a3-8246-e4214d9ca253" providerId="AD" clId="Web-{0326AEC4-969E-4916-966C-16A34E07509D}" dt="2023-02-10T13:07:17.316" v="0"/>
          <ac:spMkLst>
            <pc:docMk/>
            <pc:sldMk cId="68698705" sldId="775"/>
            <ac:spMk id="3" creationId="{A55F4A22-E2E7-CD46-EE47-8998BB50CC47}"/>
          </ac:spMkLst>
        </pc:spChg>
        <pc:spChg chg="mod ord">
          <ac:chgData name="22BAI10297" userId="S::sushilshetty2022@vitbhopal.ac.in::900964e9-30f5-45a3-8246-e4214d9ca253" providerId="AD" clId="Web-{0326AEC4-969E-4916-966C-16A34E07509D}" dt="2023-02-10T13:07:17.316" v="0"/>
          <ac:spMkLst>
            <pc:docMk/>
            <pc:sldMk cId="68698705" sldId="775"/>
            <ac:spMk id="5" creationId="{5BFAC1F2-4F67-F5CE-78CC-F0943307DC6F}"/>
          </ac:spMkLst>
        </pc:spChg>
      </pc:sldChg>
      <pc:sldChg chg="modSp mod modClrScheme chgLayout">
        <pc:chgData name="22BAI10297" userId="S::sushilshetty2022@vitbhopal.ac.in::900964e9-30f5-45a3-8246-e4214d9ca253" providerId="AD" clId="Web-{0326AEC4-969E-4916-966C-16A34E07509D}" dt="2023-02-10T13:07:17.316" v="0"/>
        <pc:sldMkLst>
          <pc:docMk/>
          <pc:sldMk cId="1910948030" sldId="776"/>
        </pc:sldMkLst>
        <pc:spChg chg="mod ord">
          <ac:chgData name="22BAI10297" userId="S::sushilshetty2022@vitbhopal.ac.in::900964e9-30f5-45a3-8246-e4214d9ca253" providerId="AD" clId="Web-{0326AEC4-969E-4916-966C-16A34E07509D}" dt="2023-02-10T13:07:17.316" v="0"/>
          <ac:spMkLst>
            <pc:docMk/>
            <pc:sldMk cId="1910948030" sldId="776"/>
            <ac:spMk id="2" creationId="{C2474C19-7CF1-3544-7C9F-7C256EC4BCF6}"/>
          </ac:spMkLst>
        </pc:spChg>
        <pc:spChg chg="mod ord">
          <ac:chgData name="22BAI10297" userId="S::sushilshetty2022@vitbhopal.ac.in::900964e9-30f5-45a3-8246-e4214d9ca253" providerId="AD" clId="Web-{0326AEC4-969E-4916-966C-16A34E07509D}" dt="2023-02-10T13:07:17.316" v="0"/>
          <ac:spMkLst>
            <pc:docMk/>
            <pc:sldMk cId="1910948030" sldId="776"/>
            <ac:spMk id="3" creationId="{5909E2B5-F7E0-1670-3F5F-7948C3514A42}"/>
          </ac:spMkLst>
        </pc:spChg>
        <pc:spChg chg="mod ord">
          <ac:chgData name="22BAI10297" userId="S::sushilshetty2022@vitbhopal.ac.in::900964e9-30f5-45a3-8246-e4214d9ca253" providerId="AD" clId="Web-{0326AEC4-969E-4916-966C-16A34E07509D}" dt="2023-02-10T13:07:17.316" v="0"/>
          <ac:spMkLst>
            <pc:docMk/>
            <pc:sldMk cId="1910948030" sldId="776"/>
            <ac:spMk id="5" creationId="{36D556F2-3335-B9BA-1898-D4762827652F}"/>
          </ac:spMkLst>
        </pc:spChg>
      </pc:sldChg>
      <pc:sldChg chg="modSp mod modClrScheme chgLayout">
        <pc:chgData name="22BAI10297" userId="S::sushilshetty2022@vitbhopal.ac.in::900964e9-30f5-45a3-8246-e4214d9ca253" providerId="AD" clId="Web-{0326AEC4-969E-4916-966C-16A34E07509D}" dt="2023-02-10T13:07:17.316" v="0"/>
        <pc:sldMkLst>
          <pc:docMk/>
          <pc:sldMk cId="1225991840" sldId="777"/>
        </pc:sldMkLst>
        <pc:spChg chg="mod ord">
          <ac:chgData name="22BAI10297" userId="S::sushilshetty2022@vitbhopal.ac.in::900964e9-30f5-45a3-8246-e4214d9ca253" providerId="AD" clId="Web-{0326AEC4-969E-4916-966C-16A34E07509D}" dt="2023-02-10T13:07:17.316" v="0"/>
          <ac:spMkLst>
            <pc:docMk/>
            <pc:sldMk cId="1225991840" sldId="777"/>
            <ac:spMk id="2" creationId="{E5787F92-8C14-366E-DAD6-AF7E2E6B6D8E}"/>
          </ac:spMkLst>
        </pc:spChg>
        <pc:spChg chg="mod ord">
          <ac:chgData name="22BAI10297" userId="S::sushilshetty2022@vitbhopal.ac.in::900964e9-30f5-45a3-8246-e4214d9ca253" providerId="AD" clId="Web-{0326AEC4-969E-4916-966C-16A34E07509D}" dt="2023-02-10T13:07:17.316" v="0"/>
          <ac:spMkLst>
            <pc:docMk/>
            <pc:sldMk cId="1225991840" sldId="777"/>
            <ac:spMk id="3" creationId="{6CFF434D-2BB9-6888-B3BA-0D5F34B2537E}"/>
          </ac:spMkLst>
        </pc:spChg>
        <pc:spChg chg="mod ord">
          <ac:chgData name="22BAI10297" userId="S::sushilshetty2022@vitbhopal.ac.in::900964e9-30f5-45a3-8246-e4214d9ca253" providerId="AD" clId="Web-{0326AEC4-969E-4916-966C-16A34E07509D}" dt="2023-02-10T13:07:17.316" v="0"/>
          <ac:spMkLst>
            <pc:docMk/>
            <pc:sldMk cId="1225991840" sldId="777"/>
            <ac:spMk id="5" creationId="{B320B468-1590-6404-693E-FD08B838E444}"/>
          </ac:spMkLst>
        </pc:spChg>
      </pc:sldChg>
      <pc:sldChg chg="modSp mod modClrScheme chgLayout">
        <pc:chgData name="22BAI10297" userId="S::sushilshetty2022@vitbhopal.ac.in::900964e9-30f5-45a3-8246-e4214d9ca253" providerId="AD" clId="Web-{0326AEC4-969E-4916-966C-16A34E07509D}" dt="2023-02-10T13:07:17.316" v="0"/>
        <pc:sldMkLst>
          <pc:docMk/>
          <pc:sldMk cId="971280744" sldId="778"/>
        </pc:sldMkLst>
        <pc:spChg chg="mod ord">
          <ac:chgData name="22BAI10297" userId="S::sushilshetty2022@vitbhopal.ac.in::900964e9-30f5-45a3-8246-e4214d9ca253" providerId="AD" clId="Web-{0326AEC4-969E-4916-966C-16A34E07509D}" dt="2023-02-10T13:07:17.316" v="0"/>
          <ac:spMkLst>
            <pc:docMk/>
            <pc:sldMk cId="971280744" sldId="778"/>
            <ac:spMk id="2" creationId="{AD876117-6BF9-D322-0EDA-D131CA081F1B}"/>
          </ac:spMkLst>
        </pc:spChg>
        <pc:spChg chg="mod ord">
          <ac:chgData name="22BAI10297" userId="S::sushilshetty2022@vitbhopal.ac.in::900964e9-30f5-45a3-8246-e4214d9ca253" providerId="AD" clId="Web-{0326AEC4-969E-4916-966C-16A34E07509D}" dt="2023-02-10T13:07:17.316" v="0"/>
          <ac:spMkLst>
            <pc:docMk/>
            <pc:sldMk cId="971280744" sldId="778"/>
            <ac:spMk id="3" creationId="{7BBF8CB1-97D8-8146-E78A-CA43774A3912}"/>
          </ac:spMkLst>
        </pc:spChg>
        <pc:spChg chg="mod ord">
          <ac:chgData name="22BAI10297" userId="S::sushilshetty2022@vitbhopal.ac.in::900964e9-30f5-45a3-8246-e4214d9ca253" providerId="AD" clId="Web-{0326AEC4-969E-4916-966C-16A34E07509D}" dt="2023-02-10T13:07:17.316" v="0"/>
          <ac:spMkLst>
            <pc:docMk/>
            <pc:sldMk cId="971280744" sldId="778"/>
            <ac:spMk id="5" creationId="{85DB06E6-2A4C-BDA5-58D9-5025378CF93C}"/>
          </ac:spMkLst>
        </pc:spChg>
      </pc:sldChg>
      <pc:sldChg chg="modSp mod modClrScheme chgLayout">
        <pc:chgData name="22BAI10297" userId="S::sushilshetty2022@vitbhopal.ac.in::900964e9-30f5-45a3-8246-e4214d9ca253" providerId="AD" clId="Web-{0326AEC4-969E-4916-966C-16A34E07509D}" dt="2023-02-10T13:07:17.316" v="0"/>
        <pc:sldMkLst>
          <pc:docMk/>
          <pc:sldMk cId="2247775855" sldId="779"/>
        </pc:sldMkLst>
        <pc:spChg chg="mod ord">
          <ac:chgData name="22BAI10297" userId="S::sushilshetty2022@vitbhopal.ac.in::900964e9-30f5-45a3-8246-e4214d9ca253" providerId="AD" clId="Web-{0326AEC4-969E-4916-966C-16A34E07509D}" dt="2023-02-10T13:07:17.316" v="0"/>
          <ac:spMkLst>
            <pc:docMk/>
            <pc:sldMk cId="2247775855" sldId="779"/>
            <ac:spMk id="3" creationId="{4C504565-60E1-474C-206E-986C9536E4E8}"/>
          </ac:spMkLst>
        </pc:spChg>
        <pc:spChg chg="mod ord">
          <ac:chgData name="22BAI10297" userId="S::sushilshetty2022@vitbhopal.ac.in::900964e9-30f5-45a3-8246-e4214d9ca253" providerId="AD" clId="Web-{0326AEC4-969E-4916-966C-16A34E07509D}" dt="2023-02-10T13:07:17.316" v="0"/>
          <ac:spMkLst>
            <pc:docMk/>
            <pc:sldMk cId="2247775855" sldId="779"/>
            <ac:spMk id="5" creationId="{6A5BA788-A481-38FF-CB2E-7D6588ACCB72}"/>
          </ac:spMkLst>
        </pc:spChg>
      </pc:sldChg>
      <pc:sldChg chg="modSp mod modClrScheme chgLayout">
        <pc:chgData name="22BAI10297" userId="S::sushilshetty2022@vitbhopal.ac.in::900964e9-30f5-45a3-8246-e4214d9ca253" providerId="AD" clId="Web-{0326AEC4-969E-4916-966C-16A34E07509D}" dt="2023-02-10T13:07:17.316" v="0"/>
        <pc:sldMkLst>
          <pc:docMk/>
          <pc:sldMk cId="3952280731" sldId="780"/>
        </pc:sldMkLst>
        <pc:spChg chg="mod ord">
          <ac:chgData name="22BAI10297" userId="S::sushilshetty2022@vitbhopal.ac.in::900964e9-30f5-45a3-8246-e4214d9ca253" providerId="AD" clId="Web-{0326AEC4-969E-4916-966C-16A34E07509D}" dt="2023-02-10T13:07:17.316" v="0"/>
          <ac:spMkLst>
            <pc:docMk/>
            <pc:sldMk cId="3952280731" sldId="780"/>
            <ac:spMk id="3" creationId="{FA0F37BA-7E79-601B-0201-3B2B0A254062}"/>
          </ac:spMkLst>
        </pc:spChg>
        <pc:spChg chg="mod ord">
          <ac:chgData name="22BAI10297" userId="S::sushilshetty2022@vitbhopal.ac.in::900964e9-30f5-45a3-8246-e4214d9ca253" providerId="AD" clId="Web-{0326AEC4-969E-4916-966C-16A34E07509D}" dt="2023-02-10T13:07:17.316" v="0"/>
          <ac:spMkLst>
            <pc:docMk/>
            <pc:sldMk cId="3952280731" sldId="780"/>
            <ac:spMk id="5" creationId="{475F79C2-DACB-FCC3-8999-126216CE72A7}"/>
          </ac:spMkLst>
        </pc:spChg>
      </pc:sldChg>
      <pc:sldChg chg="modSp mod modClrScheme chgLayout">
        <pc:chgData name="22BAI10297" userId="S::sushilshetty2022@vitbhopal.ac.in::900964e9-30f5-45a3-8246-e4214d9ca253" providerId="AD" clId="Web-{0326AEC4-969E-4916-966C-16A34E07509D}" dt="2023-02-10T13:07:17.316" v="0"/>
        <pc:sldMkLst>
          <pc:docMk/>
          <pc:sldMk cId="2046987138" sldId="781"/>
        </pc:sldMkLst>
        <pc:spChg chg="mod ord">
          <ac:chgData name="22BAI10297" userId="S::sushilshetty2022@vitbhopal.ac.in::900964e9-30f5-45a3-8246-e4214d9ca253" providerId="AD" clId="Web-{0326AEC4-969E-4916-966C-16A34E07509D}" dt="2023-02-10T13:07:17.316" v="0"/>
          <ac:spMkLst>
            <pc:docMk/>
            <pc:sldMk cId="2046987138" sldId="781"/>
            <ac:spMk id="3" creationId="{2F9B24FF-EE24-CC71-C800-6F9B7565A54F}"/>
          </ac:spMkLst>
        </pc:spChg>
        <pc:spChg chg="mod ord">
          <ac:chgData name="22BAI10297" userId="S::sushilshetty2022@vitbhopal.ac.in::900964e9-30f5-45a3-8246-e4214d9ca253" providerId="AD" clId="Web-{0326AEC4-969E-4916-966C-16A34E07509D}" dt="2023-02-10T13:07:17.316" v="0"/>
          <ac:spMkLst>
            <pc:docMk/>
            <pc:sldMk cId="2046987138" sldId="781"/>
            <ac:spMk id="5" creationId="{1BD5E230-46B8-CE1C-97B2-EC36F970ACB7}"/>
          </ac:spMkLst>
        </pc:spChg>
      </pc:sldChg>
      <pc:sldChg chg="modSp mod modClrScheme chgLayout">
        <pc:chgData name="22BAI10297" userId="S::sushilshetty2022@vitbhopal.ac.in::900964e9-30f5-45a3-8246-e4214d9ca253" providerId="AD" clId="Web-{0326AEC4-969E-4916-966C-16A34E07509D}" dt="2023-02-10T13:07:17.316" v="0"/>
        <pc:sldMkLst>
          <pc:docMk/>
          <pc:sldMk cId="363457451" sldId="782"/>
        </pc:sldMkLst>
        <pc:spChg chg="mod ord">
          <ac:chgData name="22BAI10297" userId="S::sushilshetty2022@vitbhopal.ac.in::900964e9-30f5-45a3-8246-e4214d9ca253" providerId="AD" clId="Web-{0326AEC4-969E-4916-966C-16A34E07509D}" dt="2023-02-10T13:07:17.316" v="0"/>
          <ac:spMkLst>
            <pc:docMk/>
            <pc:sldMk cId="363457451" sldId="782"/>
            <ac:spMk id="2" creationId="{AE127A2B-DCD6-208F-58DE-301728B02902}"/>
          </ac:spMkLst>
        </pc:spChg>
        <pc:spChg chg="mod ord">
          <ac:chgData name="22BAI10297" userId="S::sushilshetty2022@vitbhopal.ac.in::900964e9-30f5-45a3-8246-e4214d9ca253" providerId="AD" clId="Web-{0326AEC4-969E-4916-966C-16A34E07509D}" dt="2023-02-10T13:07:17.316" v="0"/>
          <ac:spMkLst>
            <pc:docMk/>
            <pc:sldMk cId="363457451" sldId="782"/>
            <ac:spMk id="3" creationId="{D561D2C5-4E11-D62A-ED46-F5EAF5AFCAC8}"/>
          </ac:spMkLst>
        </pc:spChg>
        <pc:spChg chg="mod ord">
          <ac:chgData name="22BAI10297" userId="S::sushilshetty2022@vitbhopal.ac.in::900964e9-30f5-45a3-8246-e4214d9ca253" providerId="AD" clId="Web-{0326AEC4-969E-4916-966C-16A34E07509D}" dt="2023-02-10T13:07:17.316" v="0"/>
          <ac:spMkLst>
            <pc:docMk/>
            <pc:sldMk cId="363457451" sldId="782"/>
            <ac:spMk id="5" creationId="{6E41C0D9-7359-5A9D-666B-9CAB6E5E0A6A}"/>
          </ac:spMkLst>
        </pc:spChg>
      </pc:sldChg>
      <pc:sldChg chg="modSp mod modClrScheme chgLayout">
        <pc:chgData name="22BAI10297" userId="S::sushilshetty2022@vitbhopal.ac.in::900964e9-30f5-45a3-8246-e4214d9ca253" providerId="AD" clId="Web-{0326AEC4-969E-4916-966C-16A34E07509D}" dt="2023-02-10T13:07:17.316" v="0"/>
        <pc:sldMkLst>
          <pc:docMk/>
          <pc:sldMk cId="3781265346" sldId="783"/>
        </pc:sldMkLst>
        <pc:spChg chg="mod ord">
          <ac:chgData name="22BAI10297" userId="S::sushilshetty2022@vitbhopal.ac.in::900964e9-30f5-45a3-8246-e4214d9ca253" providerId="AD" clId="Web-{0326AEC4-969E-4916-966C-16A34E07509D}" dt="2023-02-10T13:07:17.316" v="0"/>
          <ac:spMkLst>
            <pc:docMk/>
            <pc:sldMk cId="3781265346" sldId="783"/>
            <ac:spMk id="3" creationId="{3F33B530-2D8F-9B3D-3E8F-59304724B370}"/>
          </ac:spMkLst>
        </pc:spChg>
        <pc:spChg chg="mod ord">
          <ac:chgData name="22BAI10297" userId="S::sushilshetty2022@vitbhopal.ac.in::900964e9-30f5-45a3-8246-e4214d9ca253" providerId="AD" clId="Web-{0326AEC4-969E-4916-966C-16A34E07509D}" dt="2023-02-10T13:07:17.316" v="0"/>
          <ac:spMkLst>
            <pc:docMk/>
            <pc:sldMk cId="3781265346" sldId="783"/>
            <ac:spMk id="5" creationId="{16E89682-EFDF-8D14-4F02-6B727DD6375A}"/>
          </ac:spMkLst>
        </pc:spChg>
      </pc:sldChg>
      <pc:sldChg chg="modSp mod modClrScheme chgLayout">
        <pc:chgData name="22BAI10297" userId="S::sushilshetty2022@vitbhopal.ac.in::900964e9-30f5-45a3-8246-e4214d9ca253" providerId="AD" clId="Web-{0326AEC4-969E-4916-966C-16A34E07509D}" dt="2023-02-10T13:07:17.316" v="0"/>
        <pc:sldMkLst>
          <pc:docMk/>
          <pc:sldMk cId="2115988871" sldId="784"/>
        </pc:sldMkLst>
        <pc:spChg chg="mod ord">
          <ac:chgData name="22BAI10297" userId="S::sushilshetty2022@vitbhopal.ac.in::900964e9-30f5-45a3-8246-e4214d9ca253" providerId="AD" clId="Web-{0326AEC4-969E-4916-966C-16A34E07509D}" dt="2023-02-10T13:07:17.316" v="0"/>
          <ac:spMkLst>
            <pc:docMk/>
            <pc:sldMk cId="2115988871" sldId="784"/>
            <ac:spMk id="3" creationId="{D5A98C64-A1AC-0908-8EA9-0DCCB82486DF}"/>
          </ac:spMkLst>
        </pc:spChg>
        <pc:spChg chg="mod ord">
          <ac:chgData name="22BAI10297" userId="S::sushilshetty2022@vitbhopal.ac.in::900964e9-30f5-45a3-8246-e4214d9ca253" providerId="AD" clId="Web-{0326AEC4-969E-4916-966C-16A34E07509D}" dt="2023-02-10T13:07:17.316" v="0"/>
          <ac:spMkLst>
            <pc:docMk/>
            <pc:sldMk cId="2115988871" sldId="784"/>
            <ac:spMk id="5" creationId="{981EDA46-7237-46FD-70B2-F2E01FE955E8}"/>
          </ac:spMkLst>
        </pc:spChg>
      </pc:sldChg>
      <pc:sldChg chg="modSp mod modClrScheme chgLayout">
        <pc:chgData name="22BAI10297" userId="S::sushilshetty2022@vitbhopal.ac.in::900964e9-30f5-45a3-8246-e4214d9ca253" providerId="AD" clId="Web-{0326AEC4-969E-4916-966C-16A34E07509D}" dt="2023-02-10T13:07:17.316" v="0"/>
        <pc:sldMkLst>
          <pc:docMk/>
          <pc:sldMk cId="2256799373" sldId="785"/>
        </pc:sldMkLst>
        <pc:spChg chg="mod ord">
          <ac:chgData name="22BAI10297" userId="S::sushilshetty2022@vitbhopal.ac.in::900964e9-30f5-45a3-8246-e4214d9ca253" providerId="AD" clId="Web-{0326AEC4-969E-4916-966C-16A34E07509D}" dt="2023-02-10T13:07:17.316" v="0"/>
          <ac:spMkLst>
            <pc:docMk/>
            <pc:sldMk cId="2256799373" sldId="785"/>
            <ac:spMk id="2" creationId="{7F2CC85B-C6F2-496D-2E5F-5E13D262AC94}"/>
          </ac:spMkLst>
        </pc:spChg>
        <pc:spChg chg="mod ord">
          <ac:chgData name="22BAI10297" userId="S::sushilshetty2022@vitbhopal.ac.in::900964e9-30f5-45a3-8246-e4214d9ca253" providerId="AD" clId="Web-{0326AEC4-969E-4916-966C-16A34E07509D}" dt="2023-02-10T13:07:17.316" v="0"/>
          <ac:spMkLst>
            <pc:docMk/>
            <pc:sldMk cId="2256799373" sldId="785"/>
            <ac:spMk id="3" creationId="{447BB307-13DC-8324-66DF-01C92DAEF7E1}"/>
          </ac:spMkLst>
        </pc:spChg>
        <pc:spChg chg="mod ord">
          <ac:chgData name="22BAI10297" userId="S::sushilshetty2022@vitbhopal.ac.in::900964e9-30f5-45a3-8246-e4214d9ca253" providerId="AD" clId="Web-{0326AEC4-969E-4916-966C-16A34E07509D}" dt="2023-02-10T13:07:17.316" v="0"/>
          <ac:spMkLst>
            <pc:docMk/>
            <pc:sldMk cId="2256799373" sldId="785"/>
            <ac:spMk id="5" creationId="{1562C81E-CF0C-2629-137A-A69A6E9258A6}"/>
          </ac:spMkLst>
        </pc:spChg>
      </pc:sldChg>
      <pc:sldChg chg="modSp mod modClrScheme chgLayout">
        <pc:chgData name="22BAI10297" userId="S::sushilshetty2022@vitbhopal.ac.in::900964e9-30f5-45a3-8246-e4214d9ca253" providerId="AD" clId="Web-{0326AEC4-969E-4916-966C-16A34E07509D}" dt="2023-02-10T13:07:17.316" v="0"/>
        <pc:sldMkLst>
          <pc:docMk/>
          <pc:sldMk cId="3346445277" sldId="786"/>
        </pc:sldMkLst>
        <pc:spChg chg="mod ord">
          <ac:chgData name="22BAI10297" userId="S::sushilshetty2022@vitbhopal.ac.in::900964e9-30f5-45a3-8246-e4214d9ca253" providerId="AD" clId="Web-{0326AEC4-969E-4916-966C-16A34E07509D}" dt="2023-02-10T13:07:17.316" v="0"/>
          <ac:spMkLst>
            <pc:docMk/>
            <pc:sldMk cId="3346445277" sldId="786"/>
            <ac:spMk id="2" creationId="{150E6AB1-77B7-AC17-BD1A-E259B76EB044}"/>
          </ac:spMkLst>
        </pc:spChg>
        <pc:spChg chg="mod ord">
          <ac:chgData name="22BAI10297" userId="S::sushilshetty2022@vitbhopal.ac.in::900964e9-30f5-45a3-8246-e4214d9ca253" providerId="AD" clId="Web-{0326AEC4-969E-4916-966C-16A34E07509D}" dt="2023-02-10T13:07:17.316" v="0"/>
          <ac:spMkLst>
            <pc:docMk/>
            <pc:sldMk cId="3346445277" sldId="786"/>
            <ac:spMk id="3" creationId="{FB160799-DB71-ECC0-E94F-B1C83FCA6604}"/>
          </ac:spMkLst>
        </pc:spChg>
        <pc:spChg chg="mod ord">
          <ac:chgData name="22BAI10297" userId="S::sushilshetty2022@vitbhopal.ac.in::900964e9-30f5-45a3-8246-e4214d9ca253" providerId="AD" clId="Web-{0326AEC4-969E-4916-966C-16A34E07509D}" dt="2023-02-10T13:07:17.316" v="0"/>
          <ac:spMkLst>
            <pc:docMk/>
            <pc:sldMk cId="3346445277" sldId="786"/>
            <ac:spMk id="5" creationId="{A632B627-25E6-3BAE-3D33-EA96C91B0640}"/>
          </ac:spMkLst>
        </pc:spChg>
      </pc:sldChg>
      <pc:sldChg chg="modSp mod modClrScheme chgLayout">
        <pc:chgData name="22BAI10297" userId="S::sushilshetty2022@vitbhopal.ac.in::900964e9-30f5-45a3-8246-e4214d9ca253" providerId="AD" clId="Web-{0326AEC4-969E-4916-966C-16A34E07509D}" dt="2023-02-10T13:07:17.316" v="0"/>
        <pc:sldMkLst>
          <pc:docMk/>
          <pc:sldMk cId="3378822774" sldId="788"/>
        </pc:sldMkLst>
        <pc:spChg chg="mod ord">
          <ac:chgData name="22BAI10297" userId="S::sushilshetty2022@vitbhopal.ac.in::900964e9-30f5-45a3-8246-e4214d9ca253" providerId="AD" clId="Web-{0326AEC4-969E-4916-966C-16A34E07509D}" dt="2023-02-10T13:07:17.316" v="0"/>
          <ac:spMkLst>
            <pc:docMk/>
            <pc:sldMk cId="3378822774" sldId="788"/>
            <ac:spMk id="3" creationId="{3F33B530-2D8F-9B3D-3E8F-59304724B370}"/>
          </ac:spMkLst>
        </pc:spChg>
        <pc:spChg chg="mod ord">
          <ac:chgData name="22BAI10297" userId="S::sushilshetty2022@vitbhopal.ac.in::900964e9-30f5-45a3-8246-e4214d9ca253" providerId="AD" clId="Web-{0326AEC4-969E-4916-966C-16A34E07509D}" dt="2023-02-10T13:07:17.316" v="0"/>
          <ac:spMkLst>
            <pc:docMk/>
            <pc:sldMk cId="3378822774" sldId="788"/>
            <ac:spMk id="5" creationId="{16E89682-EFDF-8D14-4F02-6B727DD6375A}"/>
          </ac:spMkLst>
        </pc:spChg>
      </pc:sldChg>
      <pc:sldChg chg="modSp mod modClrScheme chgLayout">
        <pc:chgData name="22BAI10297" userId="S::sushilshetty2022@vitbhopal.ac.in::900964e9-30f5-45a3-8246-e4214d9ca253" providerId="AD" clId="Web-{0326AEC4-969E-4916-966C-16A34E07509D}" dt="2023-02-10T13:07:17.316" v="0"/>
        <pc:sldMkLst>
          <pc:docMk/>
          <pc:sldMk cId="1669146061" sldId="790"/>
        </pc:sldMkLst>
        <pc:spChg chg="mod ord">
          <ac:chgData name="22BAI10297" userId="S::sushilshetty2022@vitbhopal.ac.in::900964e9-30f5-45a3-8246-e4214d9ca253" providerId="AD" clId="Web-{0326AEC4-969E-4916-966C-16A34E07509D}" dt="2023-02-10T13:07:17.316" v="0"/>
          <ac:spMkLst>
            <pc:docMk/>
            <pc:sldMk cId="1669146061" sldId="790"/>
            <ac:spMk id="2" creationId="{6BC8025A-DB2C-5AAB-6147-E79DDB5A657B}"/>
          </ac:spMkLst>
        </pc:spChg>
        <pc:spChg chg="mod ord">
          <ac:chgData name="22BAI10297" userId="S::sushilshetty2022@vitbhopal.ac.in::900964e9-30f5-45a3-8246-e4214d9ca253" providerId="AD" clId="Web-{0326AEC4-969E-4916-966C-16A34E07509D}" dt="2023-02-10T13:07:17.316" v="0"/>
          <ac:spMkLst>
            <pc:docMk/>
            <pc:sldMk cId="1669146061" sldId="790"/>
            <ac:spMk id="3" creationId="{8C95CCD9-483D-8263-ADDD-8456D7776A17}"/>
          </ac:spMkLst>
        </pc:spChg>
        <pc:spChg chg="mod ord">
          <ac:chgData name="22BAI10297" userId="S::sushilshetty2022@vitbhopal.ac.in::900964e9-30f5-45a3-8246-e4214d9ca253" providerId="AD" clId="Web-{0326AEC4-969E-4916-966C-16A34E07509D}" dt="2023-02-10T13:07:17.316" v="0"/>
          <ac:spMkLst>
            <pc:docMk/>
            <pc:sldMk cId="1669146061" sldId="790"/>
            <ac:spMk id="5" creationId="{DBF69A23-4543-8671-435A-AFBE306FE19D}"/>
          </ac:spMkLst>
        </pc:spChg>
      </pc:sldChg>
      <pc:sldChg chg="modSp mod modClrScheme chgLayout">
        <pc:chgData name="22BAI10297" userId="S::sushilshetty2022@vitbhopal.ac.in::900964e9-30f5-45a3-8246-e4214d9ca253" providerId="AD" clId="Web-{0326AEC4-969E-4916-966C-16A34E07509D}" dt="2023-02-10T13:07:17.316" v="0"/>
        <pc:sldMkLst>
          <pc:docMk/>
          <pc:sldMk cId="3538711299" sldId="791"/>
        </pc:sldMkLst>
        <pc:spChg chg="mod ord">
          <ac:chgData name="22BAI10297" userId="S::sushilshetty2022@vitbhopal.ac.in::900964e9-30f5-45a3-8246-e4214d9ca253" providerId="AD" clId="Web-{0326AEC4-969E-4916-966C-16A34E07509D}" dt="2023-02-10T13:07:17.316" v="0"/>
          <ac:spMkLst>
            <pc:docMk/>
            <pc:sldMk cId="3538711299" sldId="791"/>
            <ac:spMk id="3" creationId="{F481ECF3-6285-DD01-7453-476BC48E9970}"/>
          </ac:spMkLst>
        </pc:spChg>
        <pc:spChg chg="mod ord">
          <ac:chgData name="22BAI10297" userId="S::sushilshetty2022@vitbhopal.ac.in::900964e9-30f5-45a3-8246-e4214d9ca253" providerId="AD" clId="Web-{0326AEC4-969E-4916-966C-16A34E07509D}" dt="2023-02-10T13:07:17.316" v="0"/>
          <ac:spMkLst>
            <pc:docMk/>
            <pc:sldMk cId="3538711299" sldId="791"/>
            <ac:spMk id="5" creationId="{5E0475CF-75A9-8C09-0ADE-2386C2A5A1B7}"/>
          </ac:spMkLst>
        </pc:spChg>
      </pc:sldChg>
      <pc:sldChg chg="modSp mod modClrScheme chgLayout">
        <pc:chgData name="22BAI10297" userId="S::sushilshetty2022@vitbhopal.ac.in::900964e9-30f5-45a3-8246-e4214d9ca253" providerId="AD" clId="Web-{0326AEC4-969E-4916-966C-16A34E07509D}" dt="2023-02-10T13:07:17.316" v="0"/>
        <pc:sldMkLst>
          <pc:docMk/>
          <pc:sldMk cId="1671011819" sldId="792"/>
        </pc:sldMkLst>
        <pc:spChg chg="mod ord">
          <ac:chgData name="22BAI10297" userId="S::sushilshetty2022@vitbhopal.ac.in::900964e9-30f5-45a3-8246-e4214d9ca253" providerId="AD" clId="Web-{0326AEC4-969E-4916-966C-16A34E07509D}" dt="2023-02-10T13:07:17.316" v="0"/>
          <ac:spMkLst>
            <pc:docMk/>
            <pc:sldMk cId="1671011819" sldId="792"/>
            <ac:spMk id="2" creationId="{9CABDB93-9104-20A0-2504-35F711A6E7CA}"/>
          </ac:spMkLst>
        </pc:spChg>
        <pc:spChg chg="mod ord">
          <ac:chgData name="22BAI10297" userId="S::sushilshetty2022@vitbhopal.ac.in::900964e9-30f5-45a3-8246-e4214d9ca253" providerId="AD" clId="Web-{0326AEC4-969E-4916-966C-16A34E07509D}" dt="2023-02-10T13:07:17.316" v="0"/>
          <ac:spMkLst>
            <pc:docMk/>
            <pc:sldMk cId="1671011819" sldId="792"/>
            <ac:spMk id="5" creationId="{B63A18B8-4B12-F1AB-C6CD-B2AEC1ADEF68}"/>
          </ac:spMkLst>
        </pc:spChg>
        <pc:picChg chg="mod ord">
          <ac:chgData name="22BAI10297" userId="S::sushilshetty2022@vitbhopal.ac.in::900964e9-30f5-45a3-8246-e4214d9ca253" providerId="AD" clId="Web-{0326AEC4-969E-4916-966C-16A34E07509D}" dt="2023-02-10T13:07:17.316" v="0"/>
          <ac:picMkLst>
            <pc:docMk/>
            <pc:sldMk cId="1671011819" sldId="792"/>
            <ac:picMk id="7" creationId="{B301E314-39F8-1E8A-4355-F2389E0A64A7}"/>
          </ac:picMkLst>
        </pc:picChg>
      </pc:sldChg>
      <pc:sldChg chg="modSp mod modClrScheme chgLayout">
        <pc:chgData name="22BAI10297" userId="S::sushilshetty2022@vitbhopal.ac.in::900964e9-30f5-45a3-8246-e4214d9ca253" providerId="AD" clId="Web-{0326AEC4-969E-4916-966C-16A34E07509D}" dt="2023-02-10T13:07:17.316" v="0"/>
        <pc:sldMkLst>
          <pc:docMk/>
          <pc:sldMk cId="871749610" sldId="793"/>
        </pc:sldMkLst>
        <pc:spChg chg="mod ord">
          <ac:chgData name="22BAI10297" userId="S::sushilshetty2022@vitbhopal.ac.in::900964e9-30f5-45a3-8246-e4214d9ca253" providerId="AD" clId="Web-{0326AEC4-969E-4916-966C-16A34E07509D}" dt="2023-02-10T13:07:17.316" v="0"/>
          <ac:spMkLst>
            <pc:docMk/>
            <pc:sldMk cId="871749610" sldId="793"/>
            <ac:spMk id="2" creationId="{688DD9CE-D3E1-8F5A-6826-4DF1208E1A79}"/>
          </ac:spMkLst>
        </pc:spChg>
        <pc:spChg chg="mod ord">
          <ac:chgData name="22BAI10297" userId="S::sushilshetty2022@vitbhopal.ac.in::900964e9-30f5-45a3-8246-e4214d9ca253" providerId="AD" clId="Web-{0326AEC4-969E-4916-966C-16A34E07509D}" dt="2023-02-10T13:07:17.316" v="0"/>
          <ac:spMkLst>
            <pc:docMk/>
            <pc:sldMk cId="871749610" sldId="793"/>
            <ac:spMk id="3" creationId="{78D2D161-39FE-6C4D-51BF-F2EE495C4C1A}"/>
          </ac:spMkLst>
        </pc:spChg>
        <pc:spChg chg="mod ord">
          <ac:chgData name="22BAI10297" userId="S::sushilshetty2022@vitbhopal.ac.in::900964e9-30f5-45a3-8246-e4214d9ca253" providerId="AD" clId="Web-{0326AEC4-969E-4916-966C-16A34E07509D}" dt="2023-02-10T13:07:17.316" v="0"/>
          <ac:spMkLst>
            <pc:docMk/>
            <pc:sldMk cId="871749610" sldId="793"/>
            <ac:spMk id="5" creationId="{5C969996-28E3-16EE-3205-173B03D03B78}"/>
          </ac:spMkLst>
        </pc:spChg>
      </pc:sldChg>
      <pc:sldChg chg="modSp mod modClrScheme chgLayout">
        <pc:chgData name="22BAI10297" userId="S::sushilshetty2022@vitbhopal.ac.in::900964e9-30f5-45a3-8246-e4214d9ca253" providerId="AD" clId="Web-{0326AEC4-969E-4916-966C-16A34E07509D}" dt="2023-02-10T13:07:17.316" v="0"/>
        <pc:sldMkLst>
          <pc:docMk/>
          <pc:sldMk cId="898624105" sldId="794"/>
        </pc:sldMkLst>
        <pc:spChg chg="mod ord">
          <ac:chgData name="22BAI10297" userId="S::sushilshetty2022@vitbhopal.ac.in::900964e9-30f5-45a3-8246-e4214d9ca253" providerId="AD" clId="Web-{0326AEC4-969E-4916-966C-16A34E07509D}" dt="2023-02-10T13:07:17.316" v="0"/>
          <ac:spMkLst>
            <pc:docMk/>
            <pc:sldMk cId="898624105" sldId="794"/>
            <ac:spMk id="3" creationId="{D231BD87-68A7-D40A-EE70-47C1200E1D63}"/>
          </ac:spMkLst>
        </pc:spChg>
        <pc:spChg chg="mod ord">
          <ac:chgData name="22BAI10297" userId="S::sushilshetty2022@vitbhopal.ac.in::900964e9-30f5-45a3-8246-e4214d9ca253" providerId="AD" clId="Web-{0326AEC4-969E-4916-966C-16A34E07509D}" dt="2023-02-10T13:07:17.316" v="0"/>
          <ac:spMkLst>
            <pc:docMk/>
            <pc:sldMk cId="898624105" sldId="794"/>
            <ac:spMk id="5" creationId="{D03FA69D-9A95-76F7-44DA-8397A5FD1133}"/>
          </ac:spMkLst>
        </pc:spChg>
      </pc:sldChg>
      <pc:sldChg chg="modSp mod modClrScheme chgLayout">
        <pc:chgData name="22BAI10297" userId="S::sushilshetty2022@vitbhopal.ac.in::900964e9-30f5-45a3-8246-e4214d9ca253" providerId="AD" clId="Web-{0326AEC4-969E-4916-966C-16A34E07509D}" dt="2023-02-10T13:07:17.316" v="0"/>
        <pc:sldMkLst>
          <pc:docMk/>
          <pc:sldMk cId="1373808593" sldId="795"/>
        </pc:sldMkLst>
        <pc:spChg chg="mod ord">
          <ac:chgData name="22BAI10297" userId="S::sushilshetty2022@vitbhopal.ac.in::900964e9-30f5-45a3-8246-e4214d9ca253" providerId="AD" clId="Web-{0326AEC4-969E-4916-966C-16A34E07509D}" dt="2023-02-10T13:07:17.316" v="0"/>
          <ac:spMkLst>
            <pc:docMk/>
            <pc:sldMk cId="1373808593" sldId="795"/>
            <ac:spMk id="3" creationId="{79D90373-4569-A45B-3F00-94D24F196E91}"/>
          </ac:spMkLst>
        </pc:spChg>
        <pc:spChg chg="mod ord">
          <ac:chgData name="22BAI10297" userId="S::sushilshetty2022@vitbhopal.ac.in::900964e9-30f5-45a3-8246-e4214d9ca253" providerId="AD" clId="Web-{0326AEC4-969E-4916-966C-16A34E07509D}" dt="2023-02-10T13:07:17.316" v="0"/>
          <ac:spMkLst>
            <pc:docMk/>
            <pc:sldMk cId="1373808593" sldId="795"/>
            <ac:spMk id="5" creationId="{C578FC4F-E1B7-67DE-8F9B-248CBE3580FE}"/>
          </ac:spMkLst>
        </pc:spChg>
      </pc:sldChg>
      <pc:sldChg chg="modSp mod modClrScheme chgLayout">
        <pc:chgData name="22BAI10297" userId="S::sushilshetty2022@vitbhopal.ac.in::900964e9-30f5-45a3-8246-e4214d9ca253" providerId="AD" clId="Web-{0326AEC4-969E-4916-966C-16A34E07509D}" dt="2023-02-10T13:07:17.316" v="0"/>
        <pc:sldMkLst>
          <pc:docMk/>
          <pc:sldMk cId="173193281" sldId="796"/>
        </pc:sldMkLst>
        <pc:spChg chg="mod ord">
          <ac:chgData name="22BAI10297" userId="S::sushilshetty2022@vitbhopal.ac.in::900964e9-30f5-45a3-8246-e4214d9ca253" providerId="AD" clId="Web-{0326AEC4-969E-4916-966C-16A34E07509D}" dt="2023-02-10T13:07:17.316" v="0"/>
          <ac:spMkLst>
            <pc:docMk/>
            <pc:sldMk cId="173193281" sldId="796"/>
            <ac:spMk id="3" creationId="{93224918-B809-098E-EBFC-3E991425492E}"/>
          </ac:spMkLst>
        </pc:spChg>
        <pc:spChg chg="mod ord">
          <ac:chgData name="22BAI10297" userId="S::sushilshetty2022@vitbhopal.ac.in::900964e9-30f5-45a3-8246-e4214d9ca253" providerId="AD" clId="Web-{0326AEC4-969E-4916-966C-16A34E07509D}" dt="2023-02-10T13:07:17.316" v="0"/>
          <ac:spMkLst>
            <pc:docMk/>
            <pc:sldMk cId="173193281" sldId="796"/>
            <ac:spMk id="5" creationId="{98FF619E-DBBE-59C2-B751-BA1174C74496}"/>
          </ac:spMkLst>
        </pc:spChg>
      </pc:sldChg>
      <pc:sldChg chg="modSp mod modClrScheme chgLayout">
        <pc:chgData name="22BAI10297" userId="S::sushilshetty2022@vitbhopal.ac.in::900964e9-30f5-45a3-8246-e4214d9ca253" providerId="AD" clId="Web-{0326AEC4-969E-4916-966C-16A34E07509D}" dt="2023-02-10T13:07:17.316" v="0"/>
        <pc:sldMkLst>
          <pc:docMk/>
          <pc:sldMk cId="4139136745" sldId="797"/>
        </pc:sldMkLst>
        <pc:spChg chg="mod ord">
          <ac:chgData name="22BAI10297" userId="S::sushilshetty2022@vitbhopal.ac.in::900964e9-30f5-45a3-8246-e4214d9ca253" providerId="AD" clId="Web-{0326AEC4-969E-4916-966C-16A34E07509D}" dt="2023-02-10T13:07:17.316" v="0"/>
          <ac:spMkLst>
            <pc:docMk/>
            <pc:sldMk cId="4139136745" sldId="797"/>
            <ac:spMk id="2" creationId="{2092219B-04FF-1FD8-AF91-55D983C03BEA}"/>
          </ac:spMkLst>
        </pc:spChg>
        <pc:spChg chg="mod ord">
          <ac:chgData name="22BAI10297" userId="S::sushilshetty2022@vitbhopal.ac.in::900964e9-30f5-45a3-8246-e4214d9ca253" providerId="AD" clId="Web-{0326AEC4-969E-4916-966C-16A34E07509D}" dt="2023-02-10T13:07:17.316" v="0"/>
          <ac:spMkLst>
            <pc:docMk/>
            <pc:sldMk cId="4139136745" sldId="797"/>
            <ac:spMk id="3" creationId="{A08C4FB6-D7B4-AB39-E588-2BFCF83FA283}"/>
          </ac:spMkLst>
        </pc:spChg>
        <pc:spChg chg="mod ord">
          <ac:chgData name="22BAI10297" userId="S::sushilshetty2022@vitbhopal.ac.in::900964e9-30f5-45a3-8246-e4214d9ca253" providerId="AD" clId="Web-{0326AEC4-969E-4916-966C-16A34E07509D}" dt="2023-02-10T13:07:17.316" v="0"/>
          <ac:spMkLst>
            <pc:docMk/>
            <pc:sldMk cId="4139136745" sldId="797"/>
            <ac:spMk id="5" creationId="{E60FDB7B-EC21-EFE9-4635-8C2C1FC1AC02}"/>
          </ac:spMkLst>
        </pc:spChg>
      </pc:sldChg>
      <pc:sldChg chg="modSp mod modClrScheme chgLayout">
        <pc:chgData name="22BAI10297" userId="S::sushilshetty2022@vitbhopal.ac.in::900964e9-30f5-45a3-8246-e4214d9ca253" providerId="AD" clId="Web-{0326AEC4-969E-4916-966C-16A34E07509D}" dt="2023-02-10T13:07:17.316" v="0"/>
        <pc:sldMkLst>
          <pc:docMk/>
          <pc:sldMk cId="4078401183" sldId="798"/>
        </pc:sldMkLst>
        <pc:spChg chg="mod ord">
          <ac:chgData name="22BAI10297" userId="S::sushilshetty2022@vitbhopal.ac.in::900964e9-30f5-45a3-8246-e4214d9ca253" providerId="AD" clId="Web-{0326AEC4-969E-4916-966C-16A34E07509D}" dt="2023-02-10T13:07:17.316" v="0"/>
          <ac:spMkLst>
            <pc:docMk/>
            <pc:sldMk cId="4078401183" sldId="798"/>
            <ac:spMk id="3" creationId="{79F23E75-7061-A0F7-DB22-32C7FAD6C345}"/>
          </ac:spMkLst>
        </pc:spChg>
        <pc:spChg chg="mod ord">
          <ac:chgData name="22BAI10297" userId="S::sushilshetty2022@vitbhopal.ac.in::900964e9-30f5-45a3-8246-e4214d9ca253" providerId="AD" clId="Web-{0326AEC4-969E-4916-966C-16A34E07509D}" dt="2023-02-10T13:07:17.316" v="0"/>
          <ac:spMkLst>
            <pc:docMk/>
            <pc:sldMk cId="4078401183" sldId="798"/>
            <ac:spMk id="5" creationId="{378E5693-9DFA-6429-0D3A-A88E6CBF04E8}"/>
          </ac:spMkLst>
        </pc:spChg>
      </pc:sldChg>
      <pc:sldChg chg="modSp mod modClrScheme chgLayout">
        <pc:chgData name="22BAI10297" userId="S::sushilshetty2022@vitbhopal.ac.in::900964e9-30f5-45a3-8246-e4214d9ca253" providerId="AD" clId="Web-{0326AEC4-969E-4916-966C-16A34E07509D}" dt="2023-02-10T13:07:17.316" v="0"/>
        <pc:sldMkLst>
          <pc:docMk/>
          <pc:sldMk cId="978436144" sldId="799"/>
        </pc:sldMkLst>
        <pc:spChg chg="mod ord">
          <ac:chgData name="22BAI10297" userId="S::sushilshetty2022@vitbhopal.ac.in::900964e9-30f5-45a3-8246-e4214d9ca253" providerId="AD" clId="Web-{0326AEC4-969E-4916-966C-16A34E07509D}" dt="2023-02-10T13:07:17.316" v="0"/>
          <ac:spMkLst>
            <pc:docMk/>
            <pc:sldMk cId="978436144" sldId="799"/>
            <ac:spMk id="3" creationId="{A93D24AC-DBA7-D3F0-46A6-066FA75DA13E}"/>
          </ac:spMkLst>
        </pc:spChg>
        <pc:spChg chg="mod ord">
          <ac:chgData name="22BAI10297" userId="S::sushilshetty2022@vitbhopal.ac.in::900964e9-30f5-45a3-8246-e4214d9ca253" providerId="AD" clId="Web-{0326AEC4-969E-4916-966C-16A34E07509D}" dt="2023-02-10T13:07:17.316" v="0"/>
          <ac:spMkLst>
            <pc:docMk/>
            <pc:sldMk cId="978436144" sldId="799"/>
            <ac:spMk id="5" creationId="{5D4C47A1-81F2-1BED-8961-014EA09B1F55}"/>
          </ac:spMkLst>
        </pc:spChg>
      </pc:sldChg>
      <pc:sldChg chg="modSp mod modClrScheme chgLayout">
        <pc:chgData name="22BAI10297" userId="S::sushilshetty2022@vitbhopal.ac.in::900964e9-30f5-45a3-8246-e4214d9ca253" providerId="AD" clId="Web-{0326AEC4-969E-4916-966C-16A34E07509D}" dt="2023-02-10T13:07:17.316" v="0"/>
        <pc:sldMkLst>
          <pc:docMk/>
          <pc:sldMk cId="3437731363" sldId="800"/>
        </pc:sldMkLst>
        <pc:spChg chg="mod ord">
          <ac:chgData name="22BAI10297" userId="S::sushilshetty2022@vitbhopal.ac.in::900964e9-30f5-45a3-8246-e4214d9ca253" providerId="AD" clId="Web-{0326AEC4-969E-4916-966C-16A34E07509D}" dt="2023-02-10T13:07:17.316" v="0"/>
          <ac:spMkLst>
            <pc:docMk/>
            <pc:sldMk cId="3437731363" sldId="800"/>
            <ac:spMk id="3" creationId="{F34A2A17-9EEE-68E3-E9D5-7FD13E347583}"/>
          </ac:spMkLst>
        </pc:spChg>
        <pc:spChg chg="mod ord">
          <ac:chgData name="22BAI10297" userId="S::sushilshetty2022@vitbhopal.ac.in::900964e9-30f5-45a3-8246-e4214d9ca253" providerId="AD" clId="Web-{0326AEC4-969E-4916-966C-16A34E07509D}" dt="2023-02-10T13:07:17.316" v="0"/>
          <ac:spMkLst>
            <pc:docMk/>
            <pc:sldMk cId="3437731363" sldId="800"/>
            <ac:spMk id="5" creationId="{8654399F-AB28-ECB1-3E3F-5D0382F7232A}"/>
          </ac:spMkLst>
        </pc:spChg>
      </pc:sldChg>
      <pc:sldChg chg="modSp mod modClrScheme chgLayout">
        <pc:chgData name="22BAI10297" userId="S::sushilshetty2022@vitbhopal.ac.in::900964e9-30f5-45a3-8246-e4214d9ca253" providerId="AD" clId="Web-{0326AEC4-969E-4916-966C-16A34E07509D}" dt="2023-02-10T13:07:17.316" v="0"/>
        <pc:sldMkLst>
          <pc:docMk/>
          <pc:sldMk cId="792083126" sldId="801"/>
        </pc:sldMkLst>
        <pc:spChg chg="mod ord">
          <ac:chgData name="22BAI10297" userId="S::sushilshetty2022@vitbhopal.ac.in::900964e9-30f5-45a3-8246-e4214d9ca253" providerId="AD" clId="Web-{0326AEC4-969E-4916-966C-16A34E07509D}" dt="2023-02-10T13:07:17.316" v="0"/>
          <ac:spMkLst>
            <pc:docMk/>
            <pc:sldMk cId="792083126" sldId="801"/>
            <ac:spMk id="3" creationId="{154F0872-DC8C-AAFA-6F32-61DBF51E9110}"/>
          </ac:spMkLst>
        </pc:spChg>
        <pc:spChg chg="mod ord">
          <ac:chgData name="22BAI10297" userId="S::sushilshetty2022@vitbhopal.ac.in::900964e9-30f5-45a3-8246-e4214d9ca253" providerId="AD" clId="Web-{0326AEC4-969E-4916-966C-16A34E07509D}" dt="2023-02-10T13:07:17.316" v="0"/>
          <ac:spMkLst>
            <pc:docMk/>
            <pc:sldMk cId="792083126" sldId="801"/>
            <ac:spMk id="5" creationId="{48EA5985-9899-6DDF-EE6F-3F71C92A2AC5}"/>
          </ac:spMkLst>
        </pc:spChg>
      </pc:sldChg>
      <pc:sldChg chg="modSp mod modClrScheme chgLayout">
        <pc:chgData name="22BAI10297" userId="S::sushilshetty2022@vitbhopal.ac.in::900964e9-30f5-45a3-8246-e4214d9ca253" providerId="AD" clId="Web-{0326AEC4-969E-4916-966C-16A34E07509D}" dt="2023-02-10T13:07:17.316" v="0"/>
        <pc:sldMkLst>
          <pc:docMk/>
          <pc:sldMk cId="1760697242" sldId="802"/>
        </pc:sldMkLst>
        <pc:spChg chg="mod ord">
          <ac:chgData name="22BAI10297" userId="S::sushilshetty2022@vitbhopal.ac.in::900964e9-30f5-45a3-8246-e4214d9ca253" providerId="AD" clId="Web-{0326AEC4-969E-4916-966C-16A34E07509D}" dt="2023-02-10T13:07:17.316" v="0"/>
          <ac:spMkLst>
            <pc:docMk/>
            <pc:sldMk cId="1760697242" sldId="802"/>
            <ac:spMk id="3" creationId="{D8BE7A27-F093-9138-36D2-CBBFD5C1B228}"/>
          </ac:spMkLst>
        </pc:spChg>
        <pc:spChg chg="mod ord">
          <ac:chgData name="22BAI10297" userId="S::sushilshetty2022@vitbhopal.ac.in::900964e9-30f5-45a3-8246-e4214d9ca253" providerId="AD" clId="Web-{0326AEC4-969E-4916-966C-16A34E07509D}" dt="2023-02-10T13:07:17.316" v="0"/>
          <ac:spMkLst>
            <pc:docMk/>
            <pc:sldMk cId="1760697242" sldId="802"/>
            <ac:spMk id="5" creationId="{7C00358E-6F47-1AB6-963D-C09B119CAD67}"/>
          </ac:spMkLst>
        </pc:spChg>
      </pc:sldChg>
      <pc:sldChg chg="modSp mod modClrScheme chgLayout">
        <pc:chgData name="22BAI10297" userId="S::sushilshetty2022@vitbhopal.ac.in::900964e9-30f5-45a3-8246-e4214d9ca253" providerId="AD" clId="Web-{0326AEC4-969E-4916-966C-16A34E07509D}" dt="2023-02-10T13:07:17.316" v="0"/>
        <pc:sldMkLst>
          <pc:docMk/>
          <pc:sldMk cId="271215783" sldId="803"/>
        </pc:sldMkLst>
        <pc:spChg chg="mod ord">
          <ac:chgData name="22BAI10297" userId="S::sushilshetty2022@vitbhopal.ac.in::900964e9-30f5-45a3-8246-e4214d9ca253" providerId="AD" clId="Web-{0326AEC4-969E-4916-966C-16A34E07509D}" dt="2023-02-10T13:07:17.316" v="0"/>
          <ac:spMkLst>
            <pc:docMk/>
            <pc:sldMk cId="271215783" sldId="803"/>
            <ac:spMk id="3" creationId="{F1BA0048-EFDA-BE91-CAAA-D49059C7C2A1}"/>
          </ac:spMkLst>
        </pc:spChg>
        <pc:spChg chg="mod ord">
          <ac:chgData name="22BAI10297" userId="S::sushilshetty2022@vitbhopal.ac.in::900964e9-30f5-45a3-8246-e4214d9ca253" providerId="AD" clId="Web-{0326AEC4-969E-4916-966C-16A34E07509D}" dt="2023-02-10T13:07:17.316" v="0"/>
          <ac:spMkLst>
            <pc:docMk/>
            <pc:sldMk cId="271215783" sldId="803"/>
            <ac:spMk id="5" creationId="{40DAD0DB-7044-CF98-C19A-9005EA648730}"/>
          </ac:spMkLst>
        </pc:spChg>
      </pc:sldChg>
      <pc:sldChg chg="modSp mod modClrScheme chgLayout">
        <pc:chgData name="22BAI10297" userId="S::sushilshetty2022@vitbhopal.ac.in::900964e9-30f5-45a3-8246-e4214d9ca253" providerId="AD" clId="Web-{0326AEC4-969E-4916-966C-16A34E07509D}" dt="2023-02-10T13:07:17.316" v="0"/>
        <pc:sldMkLst>
          <pc:docMk/>
          <pc:sldMk cId="2021174672" sldId="804"/>
        </pc:sldMkLst>
        <pc:spChg chg="mod ord">
          <ac:chgData name="22BAI10297" userId="S::sushilshetty2022@vitbhopal.ac.in::900964e9-30f5-45a3-8246-e4214d9ca253" providerId="AD" clId="Web-{0326AEC4-969E-4916-966C-16A34E07509D}" dt="2023-02-10T13:07:17.316" v="0"/>
          <ac:spMkLst>
            <pc:docMk/>
            <pc:sldMk cId="2021174672" sldId="804"/>
            <ac:spMk id="3" creationId="{E71F5182-2F3B-FB3F-D8B3-1207122F916E}"/>
          </ac:spMkLst>
        </pc:spChg>
        <pc:spChg chg="mod ord">
          <ac:chgData name="22BAI10297" userId="S::sushilshetty2022@vitbhopal.ac.in::900964e9-30f5-45a3-8246-e4214d9ca253" providerId="AD" clId="Web-{0326AEC4-969E-4916-966C-16A34E07509D}" dt="2023-02-10T13:07:17.316" v="0"/>
          <ac:spMkLst>
            <pc:docMk/>
            <pc:sldMk cId="2021174672" sldId="804"/>
            <ac:spMk id="5" creationId="{4F57625E-C81C-B920-42A5-23B88BDD7AA3}"/>
          </ac:spMkLst>
        </pc:spChg>
      </pc:sldChg>
      <pc:sldChg chg="modSp mod modClrScheme chgLayout">
        <pc:chgData name="22BAI10297" userId="S::sushilshetty2022@vitbhopal.ac.in::900964e9-30f5-45a3-8246-e4214d9ca253" providerId="AD" clId="Web-{0326AEC4-969E-4916-966C-16A34E07509D}" dt="2023-02-10T13:07:17.316" v="0"/>
        <pc:sldMkLst>
          <pc:docMk/>
          <pc:sldMk cId="1310272779" sldId="805"/>
        </pc:sldMkLst>
        <pc:spChg chg="mod ord">
          <ac:chgData name="22BAI10297" userId="S::sushilshetty2022@vitbhopal.ac.in::900964e9-30f5-45a3-8246-e4214d9ca253" providerId="AD" clId="Web-{0326AEC4-969E-4916-966C-16A34E07509D}" dt="2023-02-10T13:07:17.316" v="0"/>
          <ac:spMkLst>
            <pc:docMk/>
            <pc:sldMk cId="1310272779" sldId="805"/>
            <ac:spMk id="3" creationId="{448091FC-47D1-0FB2-370F-D5304999FDCD}"/>
          </ac:spMkLst>
        </pc:spChg>
        <pc:spChg chg="mod ord">
          <ac:chgData name="22BAI10297" userId="S::sushilshetty2022@vitbhopal.ac.in::900964e9-30f5-45a3-8246-e4214d9ca253" providerId="AD" clId="Web-{0326AEC4-969E-4916-966C-16A34E07509D}" dt="2023-02-10T13:07:17.316" v="0"/>
          <ac:spMkLst>
            <pc:docMk/>
            <pc:sldMk cId="1310272779" sldId="805"/>
            <ac:spMk id="5" creationId="{54F2F2CA-0F11-735D-812E-8DE944BFA56D}"/>
          </ac:spMkLst>
        </pc:spChg>
      </pc:sldChg>
      <pc:sldChg chg="modSp mod modClrScheme chgLayout">
        <pc:chgData name="22BAI10297" userId="S::sushilshetty2022@vitbhopal.ac.in::900964e9-30f5-45a3-8246-e4214d9ca253" providerId="AD" clId="Web-{0326AEC4-969E-4916-966C-16A34E07509D}" dt="2023-02-10T13:07:17.316" v="0"/>
        <pc:sldMkLst>
          <pc:docMk/>
          <pc:sldMk cId="3196216636" sldId="806"/>
        </pc:sldMkLst>
        <pc:spChg chg="mod ord">
          <ac:chgData name="22BAI10297" userId="S::sushilshetty2022@vitbhopal.ac.in::900964e9-30f5-45a3-8246-e4214d9ca253" providerId="AD" clId="Web-{0326AEC4-969E-4916-966C-16A34E07509D}" dt="2023-02-10T13:07:17.316" v="0"/>
          <ac:spMkLst>
            <pc:docMk/>
            <pc:sldMk cId="3196216636" sldId="806"/>
            <ac:spMk id="3" creationId="{BB847980-9C3E-88FA-B0E4-5A82C818A588}"/>
          </ac:spMkLst>
        </pc:spChg>
        <pc:spChg chg="mod ord">
          <ac:chgData name="22BAI10297" userId="S::sushilshetty2022@vitbhopal.ac.in::900964e9-30f5-45a3-8246-e4214d9ca253" providerId="AD" clId="Web-{0326AEC4-969E-4916-966C-16A34E07509D}" dt="2023-02-10T13:07:17.316" v="0"/>
          <ac:spMkLst>
            <pc:docMk/>
            <pc:sldMk cId="3196216636" sldId="806"/>
            <ac:spMk id="5" creationId="{67D24821-A37B-FC7B-2145-29B0BF9C8781}"/>
          </ac:spMkLst>
        </pc:spChg>
      </pc:sldChg>
      <pc:sldChg chg="modSp mod modClrScheme chgLayout">
        <pc:chgData name="22BAI10297" userId="S::sushilshetty2022@vitbhopal.ac.in::900964e9-30f5-45a3-8246-e4214d9ca253" providerId="AD" clId="Web-{0326AEC4-969E-4916-966C-16A34E07509D}" dt="2023-02-10T13:07:17.316" v="0"/>
        <pc:sldMkLst>
          <pc:docMk/>
          <pc:sldMk cId="4145465324" sldId="807"/>
        </pc:sldMkLst>
        <pc:spChg chg="mod ord">
          <ac:chgData name="22BAI10297" userId="S::sushilshetty2022@vitbhopal.ac.in::900964e9-30f5-45a3-8246-e4214d9ca253" providerId="AD" clId="Web-{0326AEC4-969E-4916-966C-16A34E07509D}" dt="2023-02-10T13:07:17.316" v="0"/>
          <ac:spMkLst>
            <pc:docMk/>
            <pc:sldMk cId="4145465324" sldId="807"/>
            <ac:spMk id="2" creationId="{9236C731-916B-0FBC-21DD-BF4A585FCF63}"/>
          </ac:spMkLst>
        </pc:spChg>
        <pc:spChg chg="mod ord">
          <ac:chgData name="22BAI10297" userId="S::sushilshetty2022@vitbhopal.ac.in::900964e9-30f5-45a3-8246-e4214d9ca253" providerId="AD" clId="Web-{0326AEC4-969E-4916-966C-16A34E07509D}" dt="2023-02-10T13:07:17.316" v="0"/>
          <ac:spMkLst>
            <pc:docMk/>
            <pc:sldMk cId="4145465324" sldId="807"/>
            <ac:spMk id="3" creationId="{1749953A-9C42-ADD6-849B-E38B43CEA11D}"/>
          </ac:spMkLst>
        </pc:spChg>
        <pc:spChg chg="mod ord">
          <ac:chgData name="22BAI10297" userId="S::sushilshetty2022@vitbhopal.ac.in::900964e9-30f5-45a3-8246-e4214d9ca253" providerId="AD" clId="Web-{0326AEC4-969E-4916-966C-16A34E07509D}" dt="2023-02-10T13:07:17.316" v="0"/>
          <ac:spMkLst>
            <pc:docMk/>
            <pc:sldMk cId="4145465324" sldId="807"/>
            <ac:spMk id="5" creationId="{F7C20088-4B48-3350-E3C5-93FCB49586E7}"/>
          </ac:spMkLst>
        </pc:spChg>
      </pc:sldChg>
      <pc:sldChg chg="modSp mod modClrScheme chgLayout">
        <pc:chgData name="22BAI10297" userId="S::sushilshetty2022@vitbhopal.ac.in::900964e9-30f5-45a3-8246-e4214d9ca253" providerId="AD" clId="Web-{0326AEC4-969E-4916-966C-16A34E07509D}" dt="2023-02-10T13:07:17.316" v="0"/>
        <pc:sldMkLst>
          <pc:docMk/>
          <pc:sldMk cId="342372241" sldId="808"/>
        </pc:sldMkLst>
        <pc:spChg chg="mod ord">
          <ac:chgData name="22BAI10297" userId="S::sushilshetty2022@vitbhopal.ac.in::900964e9-30f5-45a3-8246-e4214d9ca253" providerId="AD" clId="Web-{0326AEC4-969E-4916-966C-16A34E07509D}" dt="2023-02-10T13:07:17.316" v="0"/>
          <ac:spMkLst>
            <pc:docMk/>
            <pc:sldMk cId="342372241" sldId="808"/>
            <ac:spMk id="2" creationId="{4EB04A50-528D-D1EE-9714-BC91648F3C25}"/>
          </ac:spMkLst>
        </pc:spChg>
        <pc:spChg chg="mod ord">
          <ac:chgData name="22BAI10297" userId="S::sushilshetty2022@vitbhopal.ac.in::900964e9-30f5-45a3-8246-e4214d9ca253" providerId="AD" clId="Web-{0326AEC4-969E-4916-966C-16A34E07509D}" dt="2023-02-10T13:07:17.316" v="0"/>
          <ac:spMkLst>
            <pc:docMk/>
            <pc:sldMk cId="342372241" sldId="808"/>
            <ac:spMk id="3" creationId="{8BD58DB1-93BD-8564-94C0-D38C26D2284F}"/>
          </ac:spMkLst>
        </pc:spChg>
        <pc:spChg chg="mod ord">
          <ac:chgData name="22BAI10297" userId="S::sushilshetty2022@vitbhopal.ac.in::900964e9-30f5-45a3-8246-e4214d9ca253" providerId="AD" clId="Web-{0326AEC4-969E-4916-966C-16A34E07509D}" dt="2023-02-10T13:07:17.316" v="0"/>
          <ac:spMkLst>
            <pc:docMk/>
            <pc:sldMk cId="342372241" sldId="808"/>
            <ac:spMk id="5" creationId="{DEEED5AC-93A1-97B1-FE93-37942C83C9F5}"/>
          </ac:spMkLst>
        </pc:spChg>
      </pc:sldChg>
      <pc:sldChg chg="modSp mod modClrScheme chgLayout">
        <pc:chgData name="22BAI10297" userId="S::sushilshetty2022@vitbhopal.ac.in::900964e9-30f5-45a3-8246-e4214d9ca253" providerId="AD" clId="Web-{0326AEC4-969E-4916-966C-16A34E07509D}" dt="2023-02-10T13:07:17.316" v="0"/>
        <pc:sldMkLst>
          <pc:docMk/>
          <pc:sldMk cId="2870803638" sldId="809"/>
        </pc:sldMkLst>
        <pc:spChg chg="mod ord">
          <ac:chgData name="22BAI10297" userId="S::sushilshetty2022@vitbhopal.ac.in::900964e9-30f5-45a3-8246-e4214d9ca253" providerId="AD" clId="Web-{0326AEC4-969E-4916-966C-16A34E07509D}" dt="2023-02-10T13:07:17.316" v="0"/>
          <ac:spMkLst>
            <pc:docMk/>
            <pc:sldMk cId="2870803638" sldId="809"/>
            <ac:spMk id="3" creationId="{B13FF262-88D5-95C4-1C2B-DB4DAA6EC61B}"/>
          </ac:spMkLst>
        </pc:spChg>
        <pc:spChg chg="mod ord">
          <ac:chgData name="22BAI10297" userId="S::sushilshetty2022@vitbhopal.ac.in::900964e9-30f5-45a3-8246-e4214d9ca253" providerId="AD" clId="Web-{0326AEC4-969E-4916-966C-16A34E07509D}" dt="2023-02-10T13:07:17.316" v="0"/>
          <ac:spMkLst>
            <pc:docMk/>
            <pc:sldMk cId="2870803638" sldId="809"/>
            <ac:spMk id="5" creationId="{9871BD32-4D93-5712-F576-F4E04268AE00}"/>
          </ac:spMkLst>
        </pc:spChg>
      </pc:sldChg>
      <pc:sldChg chg="modSp mod modClrScheme chgLayout">
        <pc:chgData name="22BAI10297" userId="S::sushilshetty2022@vitbhopal.ac.in::900964e9-30f5-45a3-8246-e4214d9ca253" providerId="AD" clId="Web-{0326AEC4-969E-4916-966C-16A34E07509D}" dt="2023-02-10T13:07:17.316" v="0"/>
        <pc:sldMkLst>
          <pc:docMk/>
          <pc:sldMk cId="17255033" sldId="810"/>
        </pc:sldMkLst>
        <pc:spChg chg="mod ord">
          <ac:chgData name="22BAI10297" userId="S::sushilshetty2022@vitbhopal.ac.in::900964e9-30f5-45a3-8246-e4214d9ca253" providerId="AD" clId="Web-{0326AEC4-969E-4916-966C-16A34E07509D}" dt="2023-02-10T13:07:17.316" v="0"/>
          <ac:spMkLst>
            <pc:docMk/>
            <pc:sldMk cId="17255033" sldId="810"/>
            <ac:spMk id="3" creationId="{AC907470-0012-CAA5-B8C8-EBD6BB5C5047}"/>
          </ac:spMkLst>
        </pc:spChg>
        <pc:spChg chg="mod ord">
          <ac:chgData name="22BAI10297" userId="S::sushilshetty2022@vitbhopal.ac.in::900964e9-30f5-45a3-8246-e4214d9ca253" providerId="AD" clId="Web-{0326AEC4-969E-4916-966C-16A34E07509D}" dt="2023-02-10T13:07:17.316" v="0"/>
          <ac:spMkLst>
            <pc:docMk/>
            <pc:sldMk cId="17255033" sldId="810"/>
            <ac:spMk id="5" creationId="{D7AF2816-7DAE-97D9-70EA-CEAF09EB5ECF}"/>
          </ac:spMkLst>
        </pc:spChg>
      </pc:sldChg>
      <pc:sldChg chg="modSp mod modClrScheme chgLayout">
        <pc:chgData name="22BAI10297" userId="S::sushilshetty2022@vitbhopal.ac.in::900964e9-30f5-45a3-8246-e4214d9ca253" providerId="AD" clId="Web-{0326AEC4-969E-4916-966C-16A34E07509D}" dt="2023-02-10T13:07:17.316" v="0"/>
        <pc:sldMkLst>
          <pc:docMk/>
          <pc:sldMk cId="2840075681" sldId="811"/>
        </pc:sldMkLst>
        <pc:spChg chg="mod ord">
          <ac:chgData name="22BAI10297" userId="S::sushilshetty2022@vitbhopal.ac.in::900964e9-30f5-45a3-8246-e4214d9ca253" providerId="AD" clId="Web-{0326AEC4-969E-4916-966C-16A34E07509D}" dt="2023-02-10T13:07:17.316" v="0"/>
          <ac:spMkLst>
            <pc:docMk/>
            <pc:sldMk cId="2840075681" sldId="811"/>
            <ac:spMk id="3" creationId="{36FD060B-56F7-CA41-138D-45797131B20F}"/>
          </ac:spMkLst>
        </pc:spChg>
        <pc:spChg chg="mod ord">
          <ac:chgData name="22BAI10297" userId="S::sushilshetty2022@vitbhopal.ac.in::900964e9-30f5-45a3-8246-e4214d9ca253" providerId="AD" clId="Web-{0326AEC4-969E-4916-966C-16A34E07509D}" dt="2023-02-10T13:07:17.316" v="0"/>
          <ac:spMkLst>
            <pc:docMk/>
            <pc:sldMk cId="2840075681" sldId="811"/>
            <ac:spMk id="5" creationId="{27A5FA9F-81C3-2777-DF3C-1555331B6409}"/>
          </ac:spMkLst>
        </pc:spChg>
      </pc:sldChg>
      <pc:sldMasterChg chg="del delSldLayout">
        <pc:chgData name="22BAI10297" userId="S::sushilshetty2022@vitbhopal.ac.in::900964e9-30f5-45a3-8246-e4214d9ca253" providerId="AD" clId="Web-{0326AEC4-969E-4916-966C-16A34E07509D}" dt="2023-02-10T13:07:17.316" v="0"/>
        <pc:sldMasterMkLst>
          <pc:docMk/>
          <pc:sldMasterMk cId="3167719735" sldId="2147483661"/>
        </pc:sldMasterMkLst>
        <pc:sldLayoutChg chg="del">
          <pc:chgData name="22BAI10297" userId="S::sushilshetty2022@vitbhopal.ac.in::900964e9-30f5-45a3-8246-e4214d9ca253" providerId="AD" clId="Web-{0326AEC4-969E-4916-966C-16A34E07509D}" dt="2023-02-10T13:07:17.316" v="0"/>
          <pc:sldLayoutMkLst>
            <pc:docMk/>
            <pc:sldMasterMk cId="3167719735" sldId="2147483661"/>
            <pc:sldLayoutMk cId="2559823724" sldId="2147483662"/>
          </pc:sldLayoutMkLst>
        </pc:sldLayoutChg>
        <pc:sldLayoutChg chg="del">
          <pc:chgData name="22BAI10297" userId="S::sushilshetty2022@vitbhopal.ac.in::900964e9-30f5-45a3-8246-e4214d9ca253" providerId="AD" clId="Web-{0326AEC4-969E-4916-966C-16A34E07509D}" dt="2023-02-10T13:07:17.316" v="0"/>
          <pc:sldLayoutMkLst>
            <pc:docMk/>
            <pc:sldMasterMk cId="3167719735" sldId="2147483661"/>
            <pc:sldLayoutMk cId="3346331570" sldId="2147483663"/>
          </pc:sldLayoutMkLst>
        </pc:sldLayoutChg>
        <pc:sldLayoutChg chg="del">
          <pc:chgData name="22BAI10297" userId="S::sushilshetty2022@vitbhopal.ac.in::900964e9-30f5-45a3-8246-e4214d9ca253" providerId="AD" clId="Web-{0326AEC4-969E-4916-966C-16A34E07509D}" dt="2023-02-10T13:07:17.316" v="0"/>
          <pc:sldLayoutMkLst>
            <pc:docMk/>
            <pc:sldMasterMk cId="3167719735" sldId="2147483661"/>
            <pc:sldLayoutMk cId="742036722" sldId="2147483664"/>
          </pc:sldLayoutMkLst>
        </pc:sldLayoutChg>
        <pc:sldLayoutChg chg="del">
          <pc:chgData name="22BAI10297" userId="S::sushilshetty2022@vitbhopal.ac.in::900964e9-30f5-45a3-8246-e4214d9ca253" providerId="AD" clId="Web-{0326AEC4-969E-4916-966C-16A34E07509D}" dt="2023-02-10T13:07:17.316" v="0"/>
          <pc:sldLayoutMkLst>
            <pc:docMk/>
            <pc:sldMasterMk cId="3167719735" sldId="2147483661"/>
            <pc:sldLayoutMk cId="805952989" sldId="2147483665"/>
          </pc:sldLayoutMkLst>
        </pc:sldLayoutChg>
        <pc:sldLayoutChg chg="del">
          <pc:chgData name="22BAI10297" userId="S::sushilshetty2022@vitbhopal.ac.in::900964e9-30f5-45a3-8246-e4214d9ca253" providerId="AD" clId="Web-{0326AEC4-969E-4916-966C-16A34E07509D}" dt="2023-02-10T13:07:17.316" v="0"/>
          <pc:sldLayoutMkLst>
            <pc:docMk/>
            <pc:sldMasterMk cId="3167719735" sldId="2147483661"/>
            <pc:sldLayoutMk cId="3764473856" sldId="2147483666"/>
          </pc:sldLayoutMkLst>
        </pc:sldLayoutChg>
        <pc:sldLayoutChg chg="del">
          <pc:chgData name="22BAI10297" userId="S::sushilshetty2022@vitbhopal.ac.in::900964e9-30f5-45a3-8246-e4214d9ca253" providerId="AD" clId="Web-{0326AEC4-969E-4916-966C-16A34E07509D}" dt="2023-02-10T13:07:17.316" v="0"/>
          <pc:sldLayoutMkLst>
            <pc:docMk/>
            <pc:sldMasterMk cId="3167719735" sldId="2147483661"/>
            <pc:sldLayoutMk cId="1906915142" sldId="2147483667"/>
          </pc:sldLayoutMkLst>
        </pc:sldLayoutChg>
        <pc:sldLayoutChg chg="del">
          <pc:chgData name="22BAI10297" userId="S::sushilshetty2022@vitbhopal.ac.in::900964e9-30f5-45a3-8246-e4214d9ca253" providerId="AD" clId="Web-{0326AEC4-969E-4916-966C-16A34E07509D}" dt="2023-02-10T13:07:17.316" v="0"/>
          <pc:sldLayoutMkLst>
            <pc:docMk/>
            <pc:sldMasterMk cId="3167719735" sldId="2147483661"/>
            <pc:sldLayoutMk cId="428334543" sldId="2147483668"/>
          </pc:sldLayoutMkLst>
        </pc:sldLayoutChg>
        <pc:sldLayoutChg chg="del">
          <pc:chgData name="22BAI10297" userId="S::sushilshetty2022@vitbhopal.ac.in::900964e9-30f5-45a3-8246-e4214d9ca253" providerId="AD" clId="Web-{0326AEC4-969E-4916-966C-16A34E07509D}" dt="2023-02-10T13:07:17.316" v="0"/>
          <pc:sldLayoutMkLst>
            <pc:docMk/>
            <pc:sldMasterMk cId="3167719735" sldId="2147483661"/>
            <pc:sldLayoutMk cId="809664683" sldId="2147483669"/>
          </pc:sldLayoutMkLst>
        </pc:sldLayoutChg>
        <pc:sldLayoutChg chg="del">
          <pc:chgData name="22BAI10297" userId="S::sushilshetty2022@vitbhopal.ac.in::900964e9-30f5-45a3-8246-e4214d9ca253" providerId="AD" clId="Web-{0326AEC4-969E-4916-966C-16A34E07509D}" dt="2023-02-10T13:07:17.316" v="0"/>
          <pc:sldLayoutMkLst>
            <pc:docMk/>
            <pc:sldMasterMk cId="3167719735" sldId="2147483661"/>
            <pc:sldLayoutMk cId="3107612297" sldId="2147483670"/>
          </pc:sldLayoutMkLst>
        </pc:sldLayoutChg>
        <pc:sldLayoutChg chg="del">
          <pc:chgData name="22BAI10297" userId="S::sushilshetty2022@vitbhopal.ac.in::900964e9-30f5-45a3-8246-e4214d9ca253" providerId="AD" clId="Web-{0326AEC4-969E-4916-966C-16A34E07509D}" dt="2023-02-10T13:07:17.316" v="0"/>
          <pc:sldLayoutMkLst>
            <pc:docMk/>
            <pc:sldMasterMk cId="3167719735" sldId="2147483661"/>
            <pc:sldLayoutMk cId="3423173274" sldId="2147483671"/>
          </pc:sldLayoutMkLst>
        </pc:sldLayoutChg>
        <pc:sldLayoutChg chg="del">
          <pc:chgData name="22BAI10297" userId="S::sushilshetty2022@vitbhopal.ac.in::900964e9-30f5-45a3-8246-e4214d9ca253" providerId="AD" clId="Web-{0326AEC4-969E-4916-966C-16A34E07509D}" dt="2023-02-10T13:07:17.316" v="0"/>
          <pc:sldLayoutMkLst>
            <pc:docMk/>
            <pc:sldMasterMk cId="3167719735" sldId="2147483661"/>
            <pc:sldLayoutMk cId="4293900829" sldId="2147483672"/>
          </pc:sldLayoutMkLst>
        </pc:sldLayoutChg>
      </pc:sldMasterChg>
      <pc:sldMasterChg chg="add addSldLayout modSldLayout">
        <pc:chgData name="22BAI10297" userId="S::sushilshetty2022@vitbhopal.ac.in::900964e9-30f5-45a3-8246-e4214d9ca253" providerId="AD" clId="Web-{0326AEC4-969E-4916-966C-16A34E07509D}" dt="2023-02-10T13:07:17.316" v="0"/>
        <pc:sldMasterMkLst>
          <pc:docMk/>
          <pc:sldMasterMk cId="780210681" sldId="2147483673"/>
        </pc:sldMasterMkLst>
        <pc:sldLayoutChg chg="add mod replId">
          <pc:chgData name="22BAI10297" userId="S::sushilshetty2022@vitbhopal.ac.in::900964e9-30f5-45a3-8246-e4214d9ca253" providerId="AD" clId="Web-{0326AEC4-969E-4916-966C-16A34E07509D}" dt="2023-02-10T13:07:17.316" v="0"/>
          <pc:sldLayoutMkLst>
            <pc:docMk/>
            <pc:sldMasterMk cId="780210681" sldId="2147483673"/>
            <pc:sldLayoutMk cId="3872195226" sldId="2147483674"/>
          </pc:sldLayoutMkLst>
        </pc:sldLayoutChg>
        <pc:sldLayoutChg chg="add mod replId">
          <pc:chgData name="22BAI10297" userId="S::sushilshetty2022@vitbhopal.ac.in::900964e9-30f5-45a3-8246-e4214d9ca253" providerId="AD" clId="Web-{0326AEC4-969E-4916-966C-16A34E07509D}" dt="2023-02-10T13:07:17.316" v="0"/>
          <pc:sldLayoutMkLst>
            <pc:docMk/>
            <pc:sldMasterMk cId="780210681" sldId="2147483673"/>
            <pc:sldLayoutMk cId="3325956314" sldId="2147483675"/>
          </pc:sldLayoutMkLst>
        </pc:sldLayoutChg>
        <pc:sldLayoutChg chg="add mod replId">
          <pc:chgData name="22BAI10297" userId="S::sushilshetty2022@vitbhopal.ac.in::900964e9-30f5-45a3-8246-e4214d9ca253" providerId="AD" clId="Web-{0326AEC4-969E-4916-966C-16A34E07509D}" dt="2023-02-10T13:07:17.316" v="0"/>
          <pc:sldLayoutMkLst>
            <pc:docMk/>
            <pc:sldMasterMk cId="780210681" sldId="2147483673"/>
            <pc:sldLayoutMk cId="1232523235" sldId="2147483676"/>
          </pc:sldLayoutMkLst>
        </pc:sldLayoutChg>
        <pc:sldLayoutChg chg="add mod replId">
          <pc:chgData name="22BAI10297" userId="S::sushilshetty2022@vitbhopal.ac.in::900964e9-30f5-45a3-8246-e4214d9ca253" providerId="AD" clId="Web-{0326AEC4-969E-4916-966C-16A34E07509D}" dt="2023-02-10T13:07:17.316" v="0"/>
          <pc:sldLayoutMkLst>
            <pc:docMk/>
            <pc:sldMasterMk cId="780210681" sldId="2147483673"/>
            <pc:sldLayoutMk cId="1723508301" sldId="2147483677"/>
          </pc:sldLayoutMkLst>
        </pc:sldLayoutChg>
        <pc:sldLayoutChg chg="add mod replId">
          <pc:chgData name="22BAI10297" userId="S::sushilshetty2022@vitbhopal.ac.in::900964e9-30f5-45a3-8246-e4214d9ca253" providerId="AD" clId="Web-{0326AEC4-969E-4916-966C-16A34E07509D}" dt="2023-02-10T13:07:17.316" v="0"/>
          <pc:sldLayoutMkLst>
            <pc:docMk/>
            <pc:sldMasterMk cId="780210681" sldId="2147483673"/>
            <pc:sldLayoutMk cId="4066467815" sldId="2147483678"/>
          </pc:sldLayoutMkLst>
        </pc:sldLayoutChg>
        <pc:sldLayoutChg chg="add mod replId">
          <pc:chgData name="22BAI10297" userId="S::sushilshetty2022@vitbhopal.ac.in::900964e9-30f5-45a3-8246-e4214d9ca253" providerId="AD" clId="Web-{0326AEC4-969E-4916-966C-16A34E07509D}" dt="2023-02-10T13:07:17.316" v="0"/>
          <pc:sldLayoutMkLst>
            <pc:docMk/>
            <pc:sldMasterMk cId="780210681" sldId="2147483673"/>
            <pc:sldLayoutMk cId="1990571515" sldId="2147483679"/>
          </pc:sldLayoutMkLst>
        </pc:sldLayoutChg>
        <pc:sldLayoutChg chg="add mod replId">
          <pc:chgData name="22BAI10297" userId="S::sushilshetty2022@vitbhopal.ac.in::900964e9-30f5-45a3-8246-e4214d9ca253" providerId="AD" clId="Web-{0326AEC4-969E-4916-966C-16A34E07509D}" dt="2023-02-10T13:07:17.316" v="0"/>
          <pc:sldLayoutMkLst>
            <pc:docMk/>
            <pc:sldMasterMk cId="780210681" sldId="2147483673"/>
            <pc:sldLayoutMk cId="2319915530" sldId="2147483680"/>
          </pc:sldLayoutMkLst>
        </pc:sldLayoutChg>
        <pc:sldLayoutChg chg="add mod replId">
          <pc:chgData name="22BAI10297" userId="S::sushilshetty2022@vitbhopal.ac.in::900964e9-30f5-45a3-8246-e4214d9ca253" providerId="AD" clId="Web-{0326AEC4-969E-4916-966C-16A34E07509D}" dt="2023-02-10T13:07:17.316" v="0"/>
          <pc:sldLayoutMkLst>
            <pc:docMk/>
            <pc:sldMasterMk cId="780210681" sldId="2147483673"/>
            <pc:sldLayoutMk cId="1991635600" sldId="2147483681"/>
          </pc:sldLayoutMkLst>
        </pc:sldLayoutChg>
        <pc:sldLayoutChg chg="add mod replId">
          <pc:chgData name="22BAI10297" userId="S::sushilshetty2022@vitbhopal.ac.in::900964e9-30f5-45a3-8246-e4214d9ca253" providerId="AD" clId="Web-{0326AEC4-969E-4916-966C-16A34E07509D}" dt="2023-02-10T13:07:17.316" v="0"/>
          <pc:sldLayoutMkLst>
            <pc:docMk/>
            <pc:sldMasterMk cId="780210681" sldId="2147483673"/>
            <pc:sldLayoutMk cId="3679715902" sldId="2147483682"/>
          </pc:sldLayoutMkLst>
        </pc:sldLayoutChg>
        <pc:sldLayoutChg chg="add mod replId">
          <pc:chgData name="22BAI10297" userId="S::sushilshetty2022@vitbhopal.ac.in::900964e9-30f5-45a3-8246-e4214d9ca253" providerId="AD" clId="Web-{0326AEC4-969E-4916-966C-16A34E07509D}" dt="2023-02-10T13:07:17.316" v="0"/>
          <pc:sldLayoutMkLst>
            <pc:docMk/>
            <pc:sldMasterMk cId="780210681" sldId="2147483673"/>
            <pc:sldLayoutMk cId="4058567032" sldId="2147483683"/>
          </pc:sldLayoutMkLst>
        </pc:sldLayoutChg>
        <pc:sldLayoutChg chg="add mod replId">
          <pc:chgData name="22BAI10297" userId="S::sushilshetty2022@vitbhopal.ac.in::900964e9-30f5-45a3-8246-e4214d9ca253" providerId="AD" clId="Web-{0326AEC4-969E-4916-966C-16A34E07509D}" dt="2023-02-10T13:07:17.316" v="0"/>
          <pc:sldLayoutMkLst>
            <pc:docMk/>
            <pc:sldMasterMk cId="780210681" sldId="2147483673"/>
            <pc:sldLayoutMk cId="3443966314" sldId="2147483684"/>
          </pc:sldLayoutMkLst>
        </pc:sldLayoutChg>
      </pc:sldMasterChg>
    </pc:docChg>
  </pc:docChgLst>
  <pc:docChgLst>
    <pc:chgData name="22BCE10172" userId="1f1dc658-a266-4b1a-8005-0f642d529327" providerId="ADAL" clId="{7A6B26FE-CB1F-43D9-9FD2-EE73F8486D5E}"/>
    <pc:docChg chg="custSel modSld">
      <pc:chgData name="22BCE10172" userId="1f1dc658-a266-4b1a-8005-0f642d529327" providerId="ADAL" clId="{7A6B26FE-CB1F-43D9-9FD2-EE73F8486D5E}" dt="2023-02-22T00:55:56.266" v="45" actId="27636"/>
      <pc:docMkLst>
        <pc:docMk/>
      </pc:docMkLst>
      <pc:sldChg chg="modSp mod">
        <pc:chgData name="22BCE10172" userId="1f1dc658-a266-4b1a-8005-0f642d529327" providerId="ADAL" clId="{7A6B26FE-CB1F-43D9-9FD2-EE73F8486D5E}" dt="2023-02-22T00:55:55.453" v="4" actId="27636"/>
        <pc:sldMkLst>
          <pc:docMk/>
          <pc:sldMk cId="497985419" sldId="697"/>
        </pc:sldMkLst>
        <pc:spChg chg="mod">
          <ac:chgData name="22BCE10172" userId="1f1dc658-a266-4b1a-8005-0f642d529327" providerId="ADAL" clId="{7A6B26FE-CB1F-43D9-9FD2-EE73F8486D5E}" dt="2023-02-22T00:55:55.453" v="4" actId="27636"/>
          <ac:spMkLst>
            <pc:docMk/>
            <pc:sldMk cId="497985419" sldId="697"/>
            <ac:spMk id="2" creationId="{8D4196C4-1116-480A-8282-BE462B60106B}"/>
          </ac:spMkLst>
        </pc:spChg>
      </pc:sldChg>
      <pc:sldChg chg="modSp mod">
        <pc:chgData name="22BCE10172" userId="1f1dc658-a266-4b1a-8005-0f642d529327" providerId="ADAL" clId="{7A6B26FE-CB1F-43D9-9FD2-EE73F8486D5E}" dt="2023-02-22T00:55:55.491" v="5" actId="27636"/>
        <pc:sldMkLst>
          <pc:docMk/>
          <pc:sldMk cId="2108620006" sldId="698"/>
        </pc:sldMkLst>
        <pc:spChg chg="mod">
          <ac:chgData name="22BCE10172" userId="1f1dc658-a266-4b1a-8005-0f642d529327" providerId="ADAL" clId="{7A6B26FE-CB1F-43D9-9FD2-EE73F8486D5E}" dt="2023-02-22T00:55:55.491" v="5" actId="27636"/>
          <ac:spMkLst>
            <pc:docMk/>
            <pc:sldMk cId="2108620006" sldId="698"/>
            <ac:spMk id="3" creationId="{294C9CB5-F2ED-4617-8EEE-4D7C833EFE8F}"/>
          </ac:spMkLst>
        </pc:spChg>
      </pc:sldChg>
      <pc:sldChg chg="modSp mod">
        <pc:chgData name="22BCE10172" userId="1f1dc658-a266-4b1a-8005-0f642d529327" providerId="ADAL" clId="{7A6B26FE-CB1F-43D9-9FD2-EE73F8486D5E}" dt="2023-02-22T00:55:55.508" v="6" actId="27636"/>
        <pc:sldMkLst>
          <pc:docMk/>
          <pc:sldMk cId="2403104496" sldId="701"/>
        </pc:sldMkLst>
        <pc:spChg chg="mod">
          <ac:chgData name="22BCE10172" userId="1f1dc658-a266-4b1a-8005-0f642d529327" providerId="ADAL" clId="{7A6B26FE-CB1F-43D9-9FD2-EE73F8486D5E}" dt="2023-02-22T00:55:55.508" v="6" actId="27636"/>
          <ac:spMkLst>
            <pc:docMk/>
            <pc:sldMk cId="2403104496" sldId="701"/>
            <ac:spMk id="3" creationId="{0478B470-C4B1-476E-B2B6-6BE69C2630A5}"/>
          </ac:spMkLst>
        </pc:spChg>
      </pc:sldChg>
      <pc:sldChg chg="modSp mod">
        <pc:chgData name="22BCE10172" userId="1f1dc658-a266-4b1a-8005-0f642d529327" providerId="ADAL" clId="{7A6B26FE-CB1F-43D9-9FD2-EE73F8486D5E}" dt="2023-02-22T00:55:55.542" v="7" actId="27636"/>
        <pc:sldMkLst>
          <pc:docMk/>
          <pc:sldMk cId="322451069" sldId="703"/>
        </pc:sldMkLst>
        <pc:spChg chg="mod">
          <ac:chgData name="22BCE10172" userId="1f1dc658-a266-4b1a-8005-0f642d529327" providerId="ADAL" clId="{7A6B26FE-CB1F-43D9-9FD2-EE73F8486D5E}" dt="2023-02-22T00:55:55.542" v="7" actId="27636"/>
          <ac:spMkLst>
            <pc:docMk/>
            <pc:sldMk cId="322451069" sldId="703"/>
            <ac:spMk id="3" creationId="{98C76A9C-59F0-4374-8533-DD018D4A58CB}"/>
          </ac:spMkLst>
        </pc:spChg>
      </pc:sldChg>
      <pc:sldChg chg="modSp mod">
        <pc:chgData name="22BCE10172" userId="1f1dc658-a266-4b1a-8005-0f642d529327" providerId="ADAL" clId="{7A6B26FE-CB1F-43D9-9FD2-EE73F8486D5E}" dt="2023-02-22T00:55:55.439" v="3" actId="27636"/>
        <pc:sldMkLst>
          <pc:docMk/>
          <pc:sldMk cId="738090259" sldId="706"/>
        </pc:sldMkLst>
        <pc:spChg chg="mod">
          <ac:chgData name="22BCE10172" userId="1f1dc658-a266-4b1a-8005-0f642d529327" providerId="ADAL" clId="{7A6B26FE-CB1F-43D9-9FD2-EE73F8486D5E}" dt="2023-02-22T00:55:55.439" v="3" actId="27636"/>
          <ac:spMkLst>
            <pc:docMk/>
            <pc:sldMk cId="738090259" sldId="706"/>
            <ac:spMk id="2" creationId="{F8E6ACF5-5146-4464-B12C-9713B8D79763}"/>
          </ac:spMkLst>
        </pc:spChg>
      </pc:sldChg>
      <pc:sldChg chg="modSp mod">
        <pc:chgData name="22BCE10172" userId="1f1dc658-a266-4b1a-8005-0f642d529327" providerId="ADAL" clId="{7A6B26FE-CB1F-43D9-9FD2-EE73F8486D5E}" dt="2023-02-22T00:55:55.928" v="27" actId="27636"/>
        <pc:sldMkLst>
          <pc:docMk/>
          <pc:sldMk cId="3206847505" sldId="716"/>
        </pc:sldMkLst>
        <pc:spChg chg="mod">
          <ac:chgData name="22BCE10172" userId="1f1dc658-a266-4b1a-8005-0f642d529327" providerId="ADAL" clId="{7A6B26FE-CB1F-43D9-9FD2-EE73F8486D5E}" dt="2023-02-22T00:55:55.928" v="27" actId="27636"/>
          <ac:spMkLst>
            <pc:docMk/>
            <pc:sldMk cId="3206847505" sldId="716"/>
            <ac:spMk id="2" creationId="{3E50E401-74C9-4A1A-A635-B3EF006FA1DA}"/>
          </ac:spMkLst>
        </pc:spChg>
      </pc:sldChg>
      <pc:sldChg chg="modSp mod">
        <pc:chgData name="22BCE10172" userId="1f1dc658-a266-4b1a-8005-0f642d529327" providerId="ADAL" clId="{7A6B26FE-CB1F-43D9-9FD2-EE73F8486D5E}" dt="2023-02-22T00:55:55.945" v="28" actId="27636"/>
        <pc:sldMkLst>
          <pc:docMk/>
          <pc:sldMk cId="803527238" sldId="717"/>
        </pc:sldMkLst>
        <pc:spChg chg="mod">
          <ac:chgData name="22BCE10172" userId="1f1dc658-a266-4b1a-8005-0f642d529327" providerId="ADAL" clId="{7A6B26FE-CB1F-43D9-9FD2-EE73F8486D5E}" dt="2023-02-22T00:55:55.945" v="28" actId="27636"/>
          <ac:spMkLst>
            <pc:docMk/>
            <pc:sldMk cId="803527238" sldId="717"/>
            <ac:spMk id="3" creationId="{7D70E1A6-A58C-4575-A8C0-9CB23D8790D4}"/>
          </ac:spMkLst>
        </pc:spChg>
      </pc:sldChg>
      <pc:sldChg chg="modSp mod">
        <pc:chgData name="22BCE10172" userId="1f1dc658-a266-4b1a-8005-0f642d529327" providerId="ADAL" clId="{7A6B26FE-CB1F-43D9-9FD2-EE73F8486D5E}" dt="2023-02-22T00:55:55.966" v="29" actId="27636"/>
        <pc:sldMkLst>
          <pc:docMk/>
          <pc:sldMk cId="3294811587" sldId="719"/>
        </pc:sldMkLst>
        <pc:spChg chg="mod">
          <ac:chgData name="22BCE10172" userId="1f1dc658-a266-4b1a-8005-0f642d529327" providerId="ADAL" clId="{7A6B26FE-CB1F-43D9-9FD2-EE73F8486D5E}" dt="2023-02-22T00:55:55.966" v="29" actId="27636"/>
          <ac:spMkLst>
            <pc:docMk/>
            <pc:sldMk cId="3294811587" sldId="719"/>
            <ac:spMk id="3" creationId="{EF1CA46E-675B-415C-865E-FBDF20116BF1}"/>
          </ac:spMkLst>
        </pc:spChg>
      </pc:sldChg>
      <pc:sldChg chg="modSp mod">
        <pc:chgData name="22BCE10172" userId="1f1dc658-a266-4b1a-8005-0f642d529327" providerId="ADAL" clId="{7A6B26FE-CB1F-43D9-9FD2-EE73F8486D5E}" dt="2023-02-22T00:55:55.994" v="30" actId="27636"/>
        <pc:sldMkLst>
          <pc:docMk/>
          <pc:sldMk cId="3110576609" sldId="721"/>
        </pc:sldMkLst>
        <pc:spChg chg="mod">
          <ac:chgData name="22BCE10172" userId="1f1dc658-a266-4b1a-8005-0f642d529327" providerId="ADAL" clId="{7A6B26FE-CB1F-43D9-9FD2-EE73F8486D5E}" dt="2023-02-22T00:55:55.994" v="30" actId="27636"/>
          <ac:spMkLst>
            <pc:docMk/>
            <pc:sldMk cId="3110576609" sldId="721"/>
            <ac:spMk id="3" creationId="{6EC712B7-7EB0-46E6-A379-0DF028B304B3}"/>
          </ac:spMkLst>
        </pc:spChg>
      </pc:sldChg>
      <pc:sldChg chg="modSp mod">
        <pc:chgData name="22BCE10172" userId="1f1dc658-a266-4b1a-8005-0f642d529327" providerId="ADAL" clId="{7A6B26FE-CB1F-43D9-9FD2-EE73F8486D5E}" dt="2023-02-22T00:55:56.007" v="31" actId="27636"/>
        <pc:sldMkLst>
          <pc:docMk/>
          <pc:sldMk cId="3999360123" sldId="730"/>
        </pc:sldMkLst>
        <pc:spChg chg="mod">
          <ac:chgData name="22BCE10172" userId="1f1dc658-a266-4b1a-8005-0f642d529327" providerId="ADAL" clId="{7A6B26FE-CB1F-43D9-9FD2-EE73F8486D5E}" dt="2023-02-22T00:55:56.007" v="31" actId="27636"/>
          <ac:spMkLst>
            <pc:docMk/>
            <pc:sldMk cId="3999360123" sldId="730"/>
            <ac:spMk id="2" creationId="{991B9BEC-164B-4348-B8BA-7660D230808E}"/>
          </ac:spMkLst>
        </pc:spChg>
      </pc:sldChg>
      <pc:sldChg chg="modSp mod">
        <pc:chgData name="22BCE10172" userId="1f1dc658-a266-4b1a-8005-0f642d529327" providerId="ADAL" clId="{7A6B26FE-CB1F-43D9-9FD2-EE73F8486D5E}" dt="2023-02-22T00:55:55.664" v="11" actId="27636"/>
        <pc:sldMkLst>
          <pc:docMk/>
          <pc:sldMk cId="3606435570" sldId="736"/>
        </pc:sldMkLst>
        <pc:spChg chg="mod">
          <ac:chgData name="22BCE10172" userId="1f1dc658-a266-4b1a-8005-0f642d529327" providerId="ADAL" clId="{7A6B26FE-CB1F-43D9-9FD2-EE73F8486D5E}" dt="2023-02-22T00:55:55.664" v="11" actId="27636"/>
          <ac:spMkLst>
            <pc:docMk/>
            <pc:sldMk cId="3606435570" sldId="736"/>
            <ac:spMk id="3" creationId="{9835B16E-2C39-4705-999F-1B0CA479502A}"/>
          </ac:spMkLst>
        </pc:spChg>
      </pc:sldChg>
      <pc:sldChg chg="modSp mod">
        <pc:chgData name="22BCE10172" userId="1f1dc658-a266-4b1a-8005-0f642d529327" providerId="ADAL" clId="{7A6B26FE-CB1F-43D9-9FD2-EE73F8486D5E}" dt="2023-02-22T00:55:55.709" v="13" actId="27636"/>
        <pc:sldMkLst>
          <pc:docMk/>
          <pc:sldMk cId="2973194841" sldId="751"/>
        </pc:sldMkLst>
        <pc:spChg chg="mod">
          <ac:chgData name="22BCE10172" userId="1f1dc658-a266-4b1a-8005-0f642d529327" providerId="ADAL" clId="{7A6B26FE-CB1F-43D9-9FD2-EE73F8486D5E}" dt="2023-02-22T00:55:55.709" v="13" actId="27636"/>
          <ac:spMkLst>
            <pc:docMk/>
            <pc:sldMk cId="2973194841" sldId="751"/>
            <ac:spMk id="3" creationId="{C1DD5511-6DD8-4AE4-8F68-C2FFD92E6BBC}"/>
          </ac:spMkLst>
        </pc:spChg>
      </pc:sldChg>
      <pc:sldChg chg="modSp mod">
        <pc:chgData name="22BCE10172" userId="1f1dc658-a266-4b1a-8005-0f642d529327" providerId="ADAL" clId="{7A6B26FE-CB1F-43D9-9FD2-EE73F8486D5E}" dt="2023-02-22T00:55:55.732" v="15" actId="27636"/>
        <pc:sldMkLst>
          <pc:docMk/>
          <pc:sldMk cId="1097781503" sldId="753"/>
        </pc:sldMkLst>
        <pc:spChg chg="mod">
          <ac:chgData name="22BCE10172" userId="1f1dc658-a266-4b1a-8005-0f642d529327" providerId="ADAL" clId="{7A6B26FE-CB1F-43D9-9FD2-EE73F8486D5E}" dt="2023-02-22T00:55:55.732" v="15" actId="27636"/>
          <ac:spMkLst>
            <pc:docMk/>
            <pc:sldMk cId="1097781503" sldId="753"/>
            <ac:spMk id="3" creationId="{7890C34F-3CEB-4BBD-AA59-AE466C7E7F2C}"/>
          </ac:spMkLst>
        </pc:spChg>
      </pc:sldChg>
      <pc:sldChg chg="modSp mod">
        <pc:chgData name="22BCE10172" userId="1f1dc658-a266-4b1a-8005-0f642d529327" providerId="ADAL" clId="{7A6B26FE-CB1F-43D9-9FD2-EE73F8486D5E}" dt="2023-02-22T00:55:55.695" v="12" actId="27636"/>
        <pc:sldMkLst>
          <pc:docMk/>
          <pc:sldMk cId="3742570443" sldId="754"/>
        </pc:sldMkLst>
        <pc:spChg chg="mod">
          <ac:chgData name="22BCE10172" userId="1f1dc658-a266-4b1a-8005-0f642d529327" providerId="ADAL" clId="{7A6B26FE-CB1F-43D9-9FD2-EE73F8486D5E}" dt="2023-02-22T00:55:55.695" v="12" actId="27636"/>
          <ac:spMkLst>
            <pc:docMk/>
            <pc:sldMk cId="3742570443" sldId="754"/>
            <ac:spMk id="3" creationId="{1B1B238D-A5B0-4E17-AAE7-B0339232D1D3}"/>
          </ac:spMkLst>
        </pc:spChg>
      </pc:sldChg>
      <pc:sldChg chg="modSp mod">
        <pc:chgData name="22BCE10172" userId="1f1dc658-a266-4b1a-8005-0f642d529327" providerId="ADAL" clId="{7A6B26FE-CB1F-43D9-9FD2-EE73F8486D5E}" dt="2023-02-22T00:55:55.555" v="8" actId="27636"/>
        <pc:sldMkLst>
          <pc:docMk/>
          <pc:sldMk cId="1529939275" sldId="760"/>
        </pc:sldMkLst>
        <pc:spChg chg="mod">
          <ac:chgData name="22BCE10172" userId="1f1dc658-a266-4b1a-8005-0f642d529327" providerId="ADAL" clId="{7A6B26FE-CB1F-43D9-9FD2-EE73F8486D5E}" dt="2023-02-22T00:55:55.555" v="8" actId="27636"/>
          <ac:spMkLst>
            <pc:docMk/>
            <pc:sldMk cId="1529939275" sldId="760"/>
            <ac:spMk id="2" creationId="{297D8805-47B0-8FB9-8794-B8BDED7C4FDB}"/>
          </ac:spMkLst>
        </pc:spChg>
      </pc:sldChg>
      <pc:sldChg chg="modSp mod">
        <pc:chgData name="22BCE10172" userId="1f1dc658-a266-4b1a-8005-0f642d529327" providerId="ADAL" clId="{7A6B26FE-CB1F-43D9-9FD2-EE73F8486D5E}" dt="2023-02-22T00:55:55.557" v="9" actId="27636"/>
        <pc:sldMkLst>
          <pc:docMk/>
          <pc:sldMk cId="1046271497" sldId="762"/>
        </pc:sldMkLst>
        <pc:spChg chg="mod">
          <ac:chgData name="22BCE10172" userId="1f1dc658-a266-4b1a-8005-0f642d529327" providerId="ADAL" clId="{7A6B26FE-CB1F-43D9-9FD2-EE73F8486D5E}" dt="2023-02-22T00:55:55.557" v="9" actId="27636"/>
          <ac:spMkLst>
            <pc:docMk/>
            <pc:sldMk cId="1046271497" sldId="762"/>
            <ac:spMk id="2" creationId="{3B16FBE0-4217-91F1-FCAB-49DD3C85B9AA}"/>
          </ac:spMkLst>
        </pc:spChg>
      </pc:sldChg>
      <pc:sldChg chg="modSp mod">
        <pc:chgData name="22BCE10172" userId="1f1dc658-a266-4b1a-8005-0f642d529327" providerId="ADAL" clId="{7A6B26FE-CB1F-43D9-9FD2-EE73F8486D5E}" dt="2023-02-22T00:55:55.635" v="10" actId="27636"/>
        <pc:sldMkLst>
          <pc:docMk/>
          <pc:sldMk cId="3220082912" sldId="763"/>
        </pc:sldMkLst>
        <pc:spChg chg="mod">
          <ac:chgData name="22BCE10172" userId="1f1dc658-a266-4b1a-8005-0f642d529327" providerId="ADAL" clId="{7A6B26FE-CB1F-43D9-9FD2-EE73F8486D5E}" dt="2023-02-22T00:55:55.635" v="10" actId="27636"/>
          <ac:spMkLst>
            <pc:docMk/>
            <pc:sldMk cId="3220082912" sldId="763"/>
            <ac:spMk id="3" creationId="{B572388B-FC69-D1E4-33CC-4638BB01CB83}"/>
          </ac:spMkLst>
        </pc:spChg>
      </pc:sldChg>
      <pc:sldChg chg="modSp mod">
        <pc:chgData name="22BCE10172" userId="1f1dc658-a266-4b1a-8005-0f642d529327" providerId="ADAL" clId="{7A6B26FE-CB1F-43D9-9FD2-EE73F8486D5E}" dt="2023-02-22T00:55:55.390" v="1" actId="27636"/>
        <pc:sldMkLst>
          <pc:docMk/>
          <pc:sldMk cId="1458619985" sldId="764"/>
        </pc:sldMkLst>
        <pc:spChg chg="mod">
          <ac:chgData name="22BCE10172" userId="1f1dc658-a266-4b1a-8005-0f642d529327" providerId="ADAL" clId="{7A6B26FE-CB1F-43D9-9FD2-EE73F8486D5E}" dt="2023-02-22T00:55:55.350" v="0" actId="27636"/>
          <ac:spMkLst>
            <pc:docMk/>
            <pc:sldMk cId="1458619985" sldId="764"/>
            <ac:spMk id="2" creationId="{E06F9740-97D2-BFFE-53E7-B0E2882241E1}"/>
          </ac:spMkLst>
        </pc:spChg>
        <pc:spChg chg="mod">
          <ac:chgData name="22BCE10172" userId="1f1dc658-a266-4b1a-8005-0f642d529327" providerId="ADAL" clId="{7A6B26FE-CB1F-43D9-9FD2-EE73F8486D5E}" dt="2023-02-22T00:55:55.390" v="1" actId="27636"/>
          <ac:spMkLst>
            <pc:docMk/>
            <pc:sldMk cId="1458619985" sldId="764"/>
            <ac:spMk id="3" creationId="{41F86A84-8430-8C26-3C86-708DE9C1DC5B}"/>
          </ac:spMkLst>
        </pc:spChg>
      </pc:sldChg>
      <pc:sldChg chg="modSp mod">
        <pc:chgData name="22BCE10172" userId="1f1dc658-a266-4b1a-8005-0f642d529327" providerId="ADAL" clId="{7A6B26FE-CB1F-43D9-9FD2-EE73F8486D5E}" dt="2023-02-22T00:55:55.407" v="2" actId="27636"/>
        <pc:sldMkLst>
          <pc:docMk/>
          <pc:sldMk cId="3952934930" sldId="765"/>
        </pc:sldMkLst>
        <pc:spChg chg="mod">
          <ac:chgData name="22BCE10172" userId="1f1dc658-a266-4b1a-8005-0f642d529327" providerId="ADAL" clId="{7A6B26FE-CB1F-43D9-9FD2-EE73F8486D5E}" dt="2023-02-22T00:55:55.407" v="2" actId="27636"/>
          <ac:spMkLst>
            <pc:docMk/>
            <pc:sldMk cId="3952934930" sldId="765"/>
            <ac:spMk id="11" creationId="{41F5597A-A7E1-B830-F1E7-C955F47794F3}"/>
          </ac:spMkLst>
        </pc:spChg>
      </pc:sldChg>
      <pc:sldChg chg="modSp mod">
        <pc:chgData name="22BCE10172" userId="1f1dc658-a266-4b1a-8005-0f642d529327" providerId="ADAL" clId="{7A6B26FE-CB1F-43D9-9FD2-EE73F8486D5E}" dt="2023-02-22T00:55:55.719" v="14" actId="27636"/>
        <pc:sldMkLst>
          <pc:docMk/>
          <pc:sldMk cId="1602606742" sldId="767"/>
        </pc:sldMkLst>
        <pc:spChg chg="mod">
          <ac:chgData name="22BCE10172" userId="1f1dc658-a266-4b1a-8005-0f642d529327" providerId="ADAL" clId="{7A6B26FE-CB1F-43D9-9FD2-EE73F8486D5E}" dt="2023-02-22T00:55:55.719" v="14" actId="27636"/>
          <ac:spMkLst>
            <pc:docMk/>
            <pc:sldMk cId="1602606742" sldId="767"/>
            <ac:spMk id="3" creationId="{C3935A11-9FA7-BDF6-7D40-56353BDC40BD}"/>
          </ac:spMkLst>
        </pc:spChg>
      </pc:sldChg>
      <pc:sldChg chg="modSp mod">
        <pc:chgData name="22BCE10172" userId="1f1dc658-a266-4b1a-8005-0f642d529327" providerId="ADAL" clId="{7A6B26FE-CB1F-43D9-9FD2-EE73F8486D5E}" dt="2023-02-22T00:55:55.842" v="22" actId="27636"/>
        <pc:sldMkLst>
          <pc:docMk/>
          <pc:sldMk cId="3859599762" sldId="773"/>
        </pc:sldMkLst>
        <pc:spChg chg="mod">
          <ac:chgData name="22BCE10172" userId="1f1dc658-a266-4b1a-8005-0f642d529327" providerId="ADAL" clId="{7A6B26FE-CB1F-43D9-9FD2-EE73F8486D5E}" dt="2023-02-22T00:55:55.842" v="22" actId="27636"/>
          <ac:spMkLst>
            <pc:docMk/>
            <pc:sldMk cId="3859599762" sldId="773"/>
            <ac:spMk id="2" creationId="{CAE26815-B7C3-9411-A736-7434B0C73054}"/>
          </ac:spMkLst>
        </pc:spChg>
        <pc:spChg chg="mod">
          <ac:chgData name="22BCE10172" userId="1f1dc658-a266-4b1a-8005-0f642d529327" providerId="ADAL" clId="{7A6B26FE-CB1F-43D9-9FD2-EE73F8486D5E}" dt="2023-02-22T00:55:55.840" v="21" actId="27636"/>
          <ac:spMkLst>
            <pc:docMk/>
            <pc:sldMk cId="3859599762" sldId="773"/>
            <ac:spMk id="3" creationId="{19A64B09-E9AF-1B37-1EE6-14AF4DD22E10}"/>
          </ac:spMkLst>
        </pc:spChg>
      </pc:sldChg>
      <pc:sldChg chg="modSp mod">
        <pc:chgData name="22BCE10172" userId="1f1dc658-a266-4b1a-8005-0f642d529327" providerId="ADAL" clId="{7A6B26FE-CB1F-43D9-9FD2-EE73F8486D5E}" dt="2023-02-22T00:55:55.751" v="16" actId="27636"/>
        <pc:sldMkLst>
          <pc:docMk/>
          <pc:sldMk cId="1897834112" sldId="774"/>
        </pc:sldMkLst>
        <pc:spChg chg="mod">
          <ac:chgData name="22BCE10172" userId="1f1dc658-a266-4b1a-8005-0f642d529327" providerId="ADAL" clId="{7A6B26FE-CB1F-43D9-9FD2-EE73F8486D5E}" dt="2023-02-22T00:55:55.751" v="16" actId="27636"/>
          <ac:spMkLst>
            <pc:docMk/>
            <pc:sldMk cId="1897834112" sldId="774"/>
            <ac:spMk id="2" creationId="{4DEC7EA8-08A1-4C90-CAA0-4ACF8DD7EDE1}"/>
          </ac:spMkLst>
        </pc:spChg>
      </pc:sldChg>
      <pc:sldChg chg="modSp mod">
        <pc:chgData name="22BCE10172" userId="1f1dc658-a266-4b1a-8005-0f642d529327" providerId="ADAL" clId="{7A6B26FE-CB1F-43D9-9FD2-EE73F8486D5E}" dt="2023-02-22T00:55:55.778" v="18" actId="27636"/>
        <pc:sldMkLst>
          <pc:docMk/>
          <pc:sldMk cId="1910948030" sldId="776"/>
        </pc:sldMkLst>
        <pc:spChg chg="mod">
          <ac:chgData name="22BCE10172" userId="1f1dc658-a266-4b1a-8005-0f642d529327" providerId="ADAL" clId="{7A6B26FE-CB1F-43D9-9FD2-EE73F8486D5E}" dt="2023-02-22T00:55:55.778" v="18" actId="27636"/>
          <ac:spMkLst>
            <pc:docMk/>
            <pc:sldMk cId="1910948030" sldId="776"/>
            <ac:spMk id="2" creationId="{C2474C19-7CF1-3544-7C9F-7C256EC4BCF6}"/>
          </ac:spMkLst>
        </pc:spChg>
        <pc:spChg chg="mod">
          <ac:chgData name="22BCE10172" userId="1f1dc658-a266-4b1a-8005-0f642d529327" providerId="ADAL" clId="{7A6B26FE-CB1F-43D9-9FD2-EE73F8486D5E}" dt="2023-02-22T00:55:55.777" v="17" actId="27636"/>
          <ac:spMkLst>
            <pc:docMk/>
            <pc:sldMk cId="1910948030" sldId="776"/>
            <ac:spMk id="3" creationId="{5909E2B5-F7E0-1670-3F5F-7948C3514A42}"/>
          </ac:spMkLst>
        </pc:spChg>
      </pc:sldChg>
      <pc:sldChg chg="modSp mod">
        <pc:chgData name="22BCE10172" userId="1f1dc658-a266-4b1a-8005-0f642d529327" providerId="ADAL" clId="{7A6B26FE-CB1F-43D9-9FD2-EE73F8486D5E}" dt="2023-02-22T00:55:55.821" v="20" actId="27636"/>
        <pc:sldMkLst>
          <pc:docMk/>
          <pc:sldMk cId="1225991840" sldId="777"/>
        </pc:sldMkLst>
        <pc:spChg chg="mod">
          <ac:chgData name="22BCE10172" userId="1f1dc658-a266-4b1a-8005-0f642d529327" providerId="ADAL" clId="{7A6B26FE-CB1F-43D9-9FD2-EE73F8486D5E}" dt="2023-02-22T00:55:55.821" v="20" actId="27636"/>
          <ac:spMkLst>
            <pc:docMk/>
            <pc:sldMk cId="1225991840" sldId="777"/>
            <ac:spMk id="2" creationId="{E5787F92-8C14-366E-DAD6-AF7E2E6B6D8E}"/>
          </ac:spMkLst>
        </pc:spChg>
        <pc:spChg chg="mod">
          <ac:chgData name="22BCE10172" userId="1f1dc658-a266-4b1a-8005-0f642d529327" providerId="ADAL" clId="{7A6B26FE-CB1F-43D9-9FD2-EE73F8486D5E}" dt="2023-02-22T00:55:55.820" v="19" actId="27636"/>
          <ac:spMkLst>
            <pc:docMk/>
            <pc:sldMk cId="1225991840" sldId="777"/>
            <ac:spMk id="3" creationId="{6CFF434D-2BB9-6888-B3BA-0D5F34B2537E}"/>
          </ac:spMkLst>
        </pc:spChg>
      </pc:sldChg>
      <pc:sldChg chg="modSp mod">
        <pc:chgData name="22BCE10172" userId="1f1dc658-a266-4b1a-8005-0f642d529327" providerId="ADAL" clId="{7A6B26FE-CB1F-43D9-9FD2-EE73F8486D5E}" dt="2023-02-22T00:55:55.850" v="23" actId="27636"/>
        <pc:sldMkLst>
          <pc:docMk/>
          <pc:sldMk cId="971280744" sldId="778"/>
        </pc:sldMkLst>
        <pc:spChg chg="mod">
          <ac:chgData name="22BCE10172" userId="1f1dc658-a266-4b1a-8005-0f642d529327" providerId="ADAL" clId="{7A6B26FE-CB1F-43D9-9FD2-EE73F8486D5E}" dt="2023-02-22T00:55:55.850" v="23" actId="27636"/>
          <ac:spMkLst>
            <pc:docMk/>
            <pc:sldMk cId="971280744" sldId="778"/>
            <ac:spMk id="3" creationId="{7BBF8CB1-97D8-8146-E78A-CA43774A3912}"/>
          </ac:spMkLst>
        </pc:spChg>
      </pc:sldChg>
      <pc:sldChg chg="modSp mod">
        <pc:chgData name="22BCE10172" userId="1f1dc658-a266-4b1a-8005-0f642d529327" providerId="ADAL" clId="{7A6B26FE-CB1F-43D9-9FD2-EE73F8486D5E}" dt="2023-02-22T00:55:55.897" v="24" actId="27636"/>
        <pc:sldMkLst>
          <pc:docMk/>
          <pc:sldMk cId="2115988871" sldId="784"/>
        </pc:sldMkLst>
        <pc:spChg chg="mod">
          <ac:chgData name="22BCE10172" userId="1f1dc658-a266-4b1a-8005-0f642d529327" providerId="ADAL" clId="{7A6B26FE-CB1F-43D9-9FD2-EE73F8486D5E}" dt="2023-02-22T00:55:55.897" v="24" actId="27636"/>
          <ac:spMkLst>
            <pc:docMk/>
            <pc:sldMk cId="2115988871" sldId="784"/>
            <ac:spMk id="3" creationId="{D5A98C64-A1AC-0908-8EA9-0DCCB82486DF}"/>
          </ac:spMkLst>
        </pc:spChg>
      </pc:sldChg>
      <pc:sldChg chg="modSp mod">
        <pc:chgData name="22BCE10172" userId="1f1dc658-a266-4b1a-8005-0f642d529327" providerId="ADAL" clId="{7A6B26FE-CB1F-43D9-9FD2-EE73F8486D5E}" dt="2023-02-22T00:55:55.902" v="25" actId="27636"/>
        <pc:sldMkLst>
          <pc:docMk/>
          <pc:sldMk cId="2256799373" sldId="785"/>
        </pc:sldMkLst>
        <pc:spChg chg="mod">
          <ac:chgData name="22BCE10172" userId="1f1dc658-a266-4b1a-8005-0f642d529327" providerId="ADAL" clId="{7A6B26FE-CB1F-43D9-9FD2-EE73F8486D5E}" dt="2023-02-22T00:55:55.902" v="25" actId="27636"/>
          <ac:spMkLst>
            <pc:docMk/>
            <pc:sldMk cId="2256799373" sldId="785"/>
            <ac:spMk id="3" creationId="{447BB307-13DC-8324-66DF-01C92DAEF7E1}"/>
          </ac:spMkLst>
        </pc:spChg>
      </pc:sldChg>
      <pc:sldChg chg="modSp mod">
        <pc:chgData name="22BCE10172" userId="1f1dc658-a266-4b1a-8005-0f642d529327" providerId="ADAL" clId="{7A6B26FE-CB1F-43D9-9FD2-EE73F8486D5E}" dt="2023-02-22T00:55:55.905" v="26" actId="27636"/>
        <pc:sldMkLst>
          <pc:docMk/>
          <pc:sldMk cId="3346445277" sldId="786"/>
        </pc:sldMkLst>
        <pc:spChg chg="mod">
          <ac:chgData name="22BCE10172" userId="1f1dc658-a266-4b1a-8005-0f642d529327" providerId="ADAL" clId="{7A6B26FE-CB1F-43D9-9FD2-EE73F8486D5E}" dt="2023-02-22T00:55:55.905" v="26" actId="27636"/>
          <ac:spMkLst>
            <pc:docMk/>
            <pc:sldMk cId="3346445277" sldId="786"/>
            <ac:spMk id="2" creationId="{150E6AB1-77B7-AC17-BD1A-E259B76EB044}"/>
          </ac:spMkLst>
        </pc:spChg>
      </pc:sldChg>
      <pc:sldChg chg="modSp mod">
        <pc:chgData name="22BCE10172" userId="1f1dc658-a266-4b1a-8005-0f642d529327" providerId="ADAL" clId="{7A6B26FE-CB1F-43D9-9FD2-EE73F8486D5E}" dt="2023-02-22T00:55:56.014" v="32" actId="27636"/>
        <pc:sldMkLst>
          <pc:docMk/>
          <pc:sldMk cId="871749610" sldId="793"/>
        </pc:sldMkLst>
        <pc:spChg chg="mod">
          <ac:chgData name="22BCE10172" userId="1f1dc658-a266-4b1a-8005-0f642d529327" providerId="ADAL" clId="{7A6B26FE-CB1F-43D9-9FD2-EE73F8486D5E}" dt="2023-02-22T00:55:56.014" v="32" actId="27636"/>
          <ac:spMkLst>
            <pc:docMk/>
            <pc:sldMk cId="871749610" sldId="793"/>
            <ac:spMk id="2" creationId="{688DD9CE-D3E1-8F5A-6826-4DF1208E1A79}"/>
          </ac:spMkLst>
        </pc:spChg>
      </pc:sldChg>
      <pc:sldChg chg="modSp mod">
        <pc:chgData name="22BCE10172" userId="1f1dc658-a266-4b1a-8005-0f642d529327" providerId="ADAL" clId="{7A6B26FE-CB1F-43D9-9FD2-EE73F8486D5E}" dt="2023-02-22T00:55:56.031" v="33" actId="27636"/>
        <pc:sldMkLst>
          <pc:docMk/>
          <pc:sldMk cId="898624105" sldId="794"/>
        </pc:sldMkLst>
        <pc:spChg chg="mod">
          <ac:chgData name="22BCE10172" userId="1f1dc658-a266-4b1a-8005-0f642d529327" providerId="ADAL" clId="{7A6B26FE-CB1F-43D9-9FD2-EE73F8486D5E}" dt="2023-02-22T00:55:56.031" v="33" actId="27636"/>
          <ac:spMkLst>
            <pc:docMk/>
            <pc:sldMk cId="898624105" sldId="794"/>
            <ac:spMk id="3" creationId="{D231BD87-68A7-D40A-EE70-47C1200E1D63}"/>
          </ac:spMkLst>
        </pc:spChg>
      </pc:sldChg>
      <pc:sldChg chg="modSp mod">
        <pc:chgData name="22BCE10172" userId="1f1dc658-a266-4b1a-8005-0f642d529327" providerId="ADAL" clId="{7A6B26FE-CB1F-43D9-9FD2-EE73F8486D5E}" dt="2023-02-22T00:55:56.040" v="34" actId="27636"/>
        <pc:sldMkLst>
          <pc:docMk/>
          <pc:sldMk cId="1373808593" sldId="795"/>
        </pc:sldMkLst>
        <pc:spChg chg="mod">
          <ac:chgData name="22BCE10172" userId="1f1dc658-a266-4b1a-8005-0f642d529327" providerId="ADAL" clId="{7A6B26FE-CB1F-43D9-9FD2-EE73F8486D5E}" dt="2023-02-22T00:55:56.040" v="34" actId="27636"/>
          <ac:spMkLst>
            <pc:docMk/>
            <pc:sldMk cId="1373808593" sldId="795"/>
            <ac:spMk id="3" creationId="{79D90373-4569-A45B-3F00-94D24F196E91}"/>
          </ac:spMkLst>
        </pc:spChg>
      </pc:sldChg>
      <pc:sldChg chg="modSp mod">
        <pc:chgData name="22BCE10172" userId="1f1dc658-a266-4b1a-8005-0f642d529327" providerId="ADAL" clId="{7A6B26FE-CB1F-43D9-9FD2-EE73F8486D5E}" dt="2023-02-22T00:55:56.054" v="35" actId="27636"/>
        <pc:sldMkLst>
          <pc:docMk/>
          <pc:sldMk cId="173193281" sldId="796"/>
        </pc:sldMkLst>
        <pc:spChg chg="mod">
          <ac:chgData name="22BCE10172" userId="1f1dc658-a266-4b1a-8005-0f642d529327" providerId="ADAL" clId="{7A6B26FE-CB1F-43D9-9FD2-EE73F8486D5E}" dt="2023-02-22T00:55:56.054" v="35" actId="27636"/>
          <ac:spMkLst>
            <pc:docMk/>
            <pc:sldMk cId="173193281" sldId="796"/>
            <ac:spMk id="3" creationId="{93224918-B809-098E-EBFC-3E991425492E}"/>
          </ac:spMkLst>
        </pc:spChg>
      </pc:sldChg>
      <pc:sldChg chg="modSp mod">
        <pc:chgData name="22BCE10172" userId="1f1dc658-a266-4b1a-8005-0f642d529327" providerId="ADAL" clId="{7A6B26FE-CB1F-43D9-9FD2-EE73F8486D5E}" dt="2023-02-22T00:55:56.060" v="36" actId="27636"/>
        <pc:sldMkLst>
          <pc:docMk/>
          <pc:sldMk cId="4139136745" sldId="797"/>
        </pc:sldMkLst>
        <pc:spChg chg="mod">
          <ac:chgData name="22BCE10172" userId="1f1dc658-a266-4b1a-8005-0f642d529327" providerId="ADAL" clId="{7A6B26FE-CB1F-43D9-9FD2-EE73F8486D5E}" dt="2023-02-22T00:55:56.060" v="36" actId="27636"/>
          <ac:spMkLst>
            <pc:docMk/>
            <pc:sldMk cId="4139136745" sldId="797"/>
            <ac:spMk id="2" creationId="{2092219B-04FF-1FD8-AF91-55D983C03BEA}"/>
          </ac:spMkLst>
        </pc:spChg>
      </pc:sldChg>
      <pc:sldChg chg="modSp mod">
        <pc:chgData name="22BCE10172" userId="1f1dc658-a266-4b1a-8005-0f642d529327" providerId="ADAL" clId="{7A6B26FE-CB1F-43D9-9FD2-EE73F8486D5E}" dt="2023-02-22T00:55:56.071" v="37" actId="27636"/>
        <pc:sldMkLst>
          <pc:docMk/>
          <pc:sldMk cId="4078401183" sldId="798"/>
        </pc:sldMkLst>
        <pc:spChg chg="mod">
          <ac:chgData name="22BCE10172" userId="1f1dc658-a266-4b1a-8005-0f642d529327" providerId="ADAL" clId="{7A6B26FE-CB1F-43D9-9FD2-EE73F8486D5E}" dt="2023-02-22T00:55:56.071" v="37" actId="27636"/>
          <ac:spMkLst>
            <pc:docMk/>
            <pc:sldMk cId="4078401183" sldId="798"/>
            <ac:spMk id="3" creationId="{79F23E75-7061-A0F7-DB22-32C7FAD6C345}"/>
          </ac:spMkLst>
        </pc:spChg>
      </pc:sldChg>
      <pc:sldChg chg="modSp mod">
        <pc:chgData name="22BCE10172" userId="1f1dc658-a266-4b1a-8005-0f642d529327" providerId="ADAL" clId="{7A6B26FE-CB1F-43D9-9FD2-EE73F8486D5E}" dt="2023-02-22T00:55:56.091" v="38" actId="27636"/>
        <pc:sldMkLst>
          <pc:docMk/>
          <pc:sldMk cId="978436144" sldId="799"/>
        </pc:sldMkLst>
        <pc:spChg chg="mod">
          <ac:chgData name="22BCE10172" userId="1f1dc658-a266-4b1a-8005-0f642d529327" providerId="ADAL" clId="{7A6B26FE-CB1F-43D9-9FD2-EE73F8486D5E}" dt="2023-02-22T00:55:56.091" v="38" actId="27636"/>
          <ac:spMkLst>
            <pc:docMk/>
            <pc:sldMk cId="978436144" sldId="799"/>
            <ac:spMk id="3" creationId="{A93D24AC-DBA7-D3F0-46A6-066FA75DA13E}"/>
          </ac:spMkLst>
        </pc:spChg>
      </pc:sldChg>
      <pc:sldChg chg="modSp mod">
        <pc:chgData name="22BCE10172" userId="1f1dc658-a266-4b1a-8005-0f642d529327" providerId="ADAL" clId="{7A6B26FE-CB1F-43D9-9FD2-EE73F8486D5E}" dt="2023-02-22T00:55:56.107" v="39" actId="27636"/>
        <pc:sldMkLst>
          <pc:docMk/>
          <pc:sldMk cId="3437731363" sldId="800"/>
        </pc:sldMkLst>
        <pc:spChg chg="mod">
          <ac:chgData name="22BCE10172" userId="1f1dc658-a266-4b1a-8005-0f642d529327" providerId="ADAL" clId="{7A6B26FE-CB1F-43D9-9FD2-EE73F8486D5E}" dt="2023-02-22T00:55:56.107" v="39" actId="27636"/>
          <ac:spMkLst>
            <pc:docMk/>
            <pc:sldMk cId="3437731363" sldId="800"/>
            <ac:spMk id="3" creationId="{F34A2A17-9EEE-68E3-E9D5-7FD13E347583}"/>
          </ac:spMkLst>
        </pc:spChg>
      </pc:sldChg>
      <pc:sldChg chg="modSp mod">
        <pc:chgData name="22BCE10172" userId="1f1dc658-a266-4b1a-8005-0f642d529327" providerId="ADAL" clId="{7A6B26FE-CB1F-43D9-9FD2-EE73F8486D5E}" dt="2023-02-22T00:55:56.120" v="40" actId="27636"/>
        <pc:sldMkLst>
          <pc:docMk/>
          <pc:sldMk cId="792083126" sldId="801"/>
        </pc:sldMkLst>
        <pc:spChg chg="mod">
          <ac:chgData name="22BCE10172" userId="1f1dc658-a266-4b1a-8005-0f642d529327" providerId="ADAL" clId="{7A6B26FE-CB1F-43D9-9FD2-EE73F8486D5E}" dt="2023-02-22T00:55:56.120" v="40" actId="27636"/>
          <ac:spMkLst>
            <pc:docMk/>
            <pc:sldMk cId="792083126" sldId="801"/>
            <ac:spMk id="3" creationId="{154F0872-DC8C-AAFA-6F32-61DBF51E9110}"/>
          </ac:spMkLst>
        </pc:spChg>
      </pc:sldChg>
      <pc:sldChg chg="modSp mod">
        <pc:chgData name="22BCE10172" userId="1f1dc658-a266-4b1a-8005-0f642d529327" providerId="ADAL" clId="{7A6B26FE-CB1F-43D9-9FD2-EE73F8486D5E}" dt="2023-02-22T00:55:56.141" v="41" actId="27636"/>
        <pc:sldMkLst>
          <pc:docMk/>
          <pc:sldMk cId="1310272779" sldId="805"/>
        </pc:sldMkLst>
        <pc:spChg chg="mod">
          <ac:chgData name="22BCE10172" userId="1f1dc658-a266-4b1a-8005-0f642d529327" providerId="ADAL" clId="{7A6B26FE-CB1F-43D9-9FD2-EE73F8486D5E}" dt="2023-02-22T00:55:56.141" v="41" actId="27636"/>
          <ac:spMkLst>
            <pc:docMk/>
            <pc:sldMk cId="1310272779" sldId="805"/>
            <ac:spMk id="3" creationId="{448091FC-47D1-0FB2-370F-D5304999FDCD}"/>
          </ac:spMkLst>
        </pc:spChg>
      </pc:sldChg>
      <pc:sldChg chg="modSp mod">
        <pc:chgData name="22BCE10172" userId="1f1dc658-a266-4b1a-8005-0f642d529327" providerId="ADAL" clId="{7A6B26FE-CB1F-43D9-9FD2-EE73F8486D5E}" dt="2023-02-22T00:55:56.222" v="42" actId="27636"/>
        <pc:sldMkLst>
          <pc:docMk/>
          <pc:sldMk cId="3196216636" sldId="806"/>
        </pc:sldMkLst>
        <pc:spChg chg="mod">
          <ac:chgData name="22BCE10172" userId="1f1dc658-a266-4b1a-8005-0f642d529327" providerId="ADAL" clId="{7A6B26FE-CB1F-43D9-9FD2-EE73F8486D5E}" dt="2023-02-22T00:55:56.222" v="42" actId="27636"/>
          <ac:spMkLst>
            <pc:docMk/>
            <pc:sldMk cId="3196216636" sldId="806"/>
            <ac:spMk id="3" creationId="{BB847980-9C3E-88FA-B0E4-5A82C818A588}"/>
          </ac:spMkLst>
        </pc:spChg>
      </pc:sldChg>
      <pc:sldChg chg="modSp mod">
        <pc:chgData name="22BCE10172" userId="1f1dc658-a266-4b1a-8005-0f642d529327" providerId="ADAL" clId="{7A6B26FE-CB1F-43D9-9FD2-EE73F8486D5E}" dt="2023-02-22T00:55:56.225" v="43" actId="27636"/>
        <pc:sldMkLst>
          <pc:docMk/>
          <pc:sldMk cId="4145465324" sldId="807"/>
        </pc:sldMkLst>
        <pc:spChg chg="mod">
          <ac:chgData name="22BCE10172" userId="1f1dc658-a266-4b1a-8005-0f642d529327" providerId="ADAL" clId="{7A6B26FE-CB1F-43D9-9FD2-EE73F8486D5E}" dt="2023-02-22T00:55:56.225" v="43" actId="27636"/>
          <ac:spMkLst>
            <pc:docMk/>
            <pc:sldMk cId="4145465324" sldId="807"/>
            <ac:spMk id="2" creationId="{9236C731-916B-0FBC-21DD-BF4A585FCF63}"/>
          </ac:spMkLst>
        </pc:spChg>
      </pc:sldChg>
      <pc:sldChg chg="modSp mod">
        <pc:chgData name="22BCE10172" userId="1f1dc658-a266-4b1a-8005-0f642d529327" providerId="ADAL" clId="{7A6B26FE-CB1F-43D9-9FD2-EE73F8486D5E}" dt="2023-02-22T00:55:56.259" v="44" actId="27636"/>
        <pc:sldMkLst>
          <pc:docMk/>
          <pc:sldMk cId="2870803638" sldId="809"/>
        </pc:sldMkLst>
        <pc:spChg chg="mod">
          <ac:chgData name="22BCE10172" userId="1f1dc658-a266-4b1a-8005-0f642d529327" providerId="ADAL" clId="{7A6B26FE-CB1F-43D9-9FD2-EE73F8486D5E}" dt="2023-02-22T00:55:56.259" v="44" actId="27636"/>
          <ac:spMkLst>
            <pc:docMk/>
            <pc:sldMk cId="2870803638" sldId="809"/>
            <ac:spMk id="3" creationId="{B13FF262-88D5-95C4-1C2B-DB4DAA6EC61B}"/>
          </ac:spMkLst>
        </pc:spChg>
      </pc:sldChg>
      <pc:sldChg chg="modSp mod">
        <pc:chgData name="22BCE10172" userId="1f1dc658-a266-4b1a-8005-0f642d529327" providerId="ADAL" clId="{7A6B26FE-CB1F-43D9-9FD2-EE73F8486D5E}" dt="2023-02-22T00:55:56.266" v="45" actId="27636"/>
        <pc:sldMkLst>
          <pc:docMk/>
          <pc:sldMk cId="17255033" sldId="810"/>
        </pc:sldMkLst>
        <pc:spChg chg="mod">
          <ac:chgData name="22BCE10172" userId="1f1dc658-a266-4b1a-8005-0f642d529327" providerId="ADAL" clId="{7A6B26FE-CB1F-43D9-9FD2-EE73F8486D5E}" dt="2023-02-22T00:55:56.266" v="45" actId="27636"/>
          <ac:spMkLst>
            <pc:docMk/>
            <pc:sldMk cId="17255033" sldId="810"/>
            <ac:spMk id="3" creationId="{AC907470-0012-CAA5-B8C8-EBD6BB5C5047}"/>
          </ac:spMkLst>
        </pc:spChg>
      </pc:sldChg>
    </pc:docChg>
  </pc:docChgLst>
  <pc:docChgLst>
    <pc:chgData name="22BCE10493" userId="S::vanshikatyagi2022@vitbhopal.ac.in::33bbbef5-6cd0-4748-b521-89cac1d5c968" providerId="AD" clId="Web-{BC59ABA3-C4F8-4ED2-9037-13C95224BCC9}"/>
    <pc:docChg chg="modSld">
      <pc:chgData name="22BCE10493" userId="S::vanshikatyagi2022@vitbhopal.ac.in::33bbbef5-6cd0-4748-b521-89cac1d5c968" providerId="AD" clId="Web-{BC59ABA3-C4F8-4ED2-9037-13C95224BCC9}" dt="2023-02-21T12:53:48.242" v="2" actId="1076"/>
      <pc:docMkLst>
        <pc:docMk/>
      </pc:docMkLst>
      <pc:sldChg chg="modSp">
        <pc:chgData name="22BCE10493" userId="S::vanshikatyagi2022@vitbhopal.ac.in::33bbbef5-6cd0-4748-b521-89cac1d5c968" providerId="AD" clId="Web-{BC59ABA3-C4F8-4ED2-9037-13C95224BCC9}" dt="2023-02-21T11:57:56.908" v="0" actId="1076"/>
        <pc:sldMkLst>
          <pc:docMk/>
          <pc:sldMk cId="3294811587" sldId="719"/>
        </pc:sldMkLst>
        <pc:spChg chg="mod">
          <ac:chgData name="22BCE10493" userId="S::vanshikatyagi2022@vitbhopal.ac.in::33bbbef5-6cd0-4748-b521-89cac1d5c968" providerId="AD" clId="Web-{BC59ABA3-C4F8-4ED2-9037-13C95224BCC9}" dt="2023-02-21T11:57:56.908" v="0" actId="1076"/>
          <ac:spMkLst>
            <pc:docMk/>
            <pc:sldMk cId="3294811587" sldId="719"/>
            <ac:spMk id="3" creationId="{EF1CA46E-675B-415C-865E-FBDF20116BF1}"/>
          </ac:spMkLst>
        </pc:spChg>
      </pc:sldChg>
      <pc:sldChg chg="modSp">
        <pc:chgData name="22BCE10493" userId="S::vanshikatyagi2022@vitbhopal.ac.in::33bbbef5-6cd0-4748-b521-89cac1d5c968" providerId="AD" clId="Web-{BC59ABA3-C4F8-4ED2-9037-13C95224BCC9}" dt="2023-02-21T12:01:11.726" v="1" actId="1076"/>
        <pc:sldMkLst>
          <pc:docMk/>
          <pc:sldMk cId="3110576609" sldId="721"/>
        </pc:sldMkLst>
        <pc:spChg chg="mod">
          <ac:chgData name="22BCE10493" userId="S::vanshikatyagi2022@vitbhopal.ac.in::33bbbef5-6cd0-4748-b521-89cac1d5c968" providerId="AD" clId="Web-{BC59ABA3-C4F8-4ED2-9037-13C95224BCC9}" dt="2023-02-21T12:01:11.726" v="1" actId="1076"/>
          <ac:spMkLst>
            <pc:docMk/>
            <pc:sldMk cId="3110576609" sldId="721"/>
            <ac:spMk id="3" creationId="{6EC712B7-7EB0-46E6-A379-0DF028B304B3}"/>
          </ac:spMkLst>
        </pc:spChg>
      </pc:sldChg>
      <pc:sldChg chg="modSp">
        <pc:chgData name="22BCE10493" userId="S::vanshikatyagi2022@vitbhopal.ac.in::33bbbef5-6cd0-4748-b521-89cac1d5c968" providerId="AD" clId="Web-{BC59ABA3-C4F8-4ED2-9037-13C95224BCC9}" dt="2023-02-21T12:53:48.242" v="2" actId="1076"/>
        <pc:sldMkLst>
          <pc:docMk/>
          <pc:sldMk cId="978436144" sldId="799"/>
        </pc:sldMkLst>
        <pc:spChg chg="mod">
          <ac:chgData name="22BCE10493" userId="S::vanshikatyagi2022@vitbhopal.ac.in::33bbbef5-6cd0-4748-b521-89cac1d5c968" providerId="AD" clId="Web-{BC59ABA3-C4F8-4ED2-9037-13C95224BCC9}" dt="2023-02-21T12:53:48.242" v="2" actId="1076"/>
          <ac:spMkLst>
            <pc:docMk/>
            <pc:sldMk cId="978436144" sldId="799"/>
            <ac:spMk id="3" creationId="{A93D24AC-DBA7-D3F0-46A6-066FA75DA13E}"/>
          </ac:spMkLst>
        </pc:spChg>
      </pc:sldChg>
    </pc:docChg>
  </pc:docChgLst>
  <pc:docChgLst>
    <pc:chgData name="22BCE11123" userId="S::kratimadhwani2022@vitbhopal.ac.in::b645c94a-236a-43a0-b2e1-641037385cd1" providerId="AD" clId="Web-{3E72F618-8F0D-4924-A5BF-0065CB4F57DA}"/>
    <pc:docChg chg="modSld">
      <pc:chgData name="22BCE11123" userId="S::kratimadhwani2022@vitbhopal.ac.in::b645c94a-236a-43a0-b2e1-641037385cd1" providerId="AD" clId="Web-{3E72F618-8F0D-4924-A5BF-0065CB4F57DA}" dt="2023-02-21T11:00:36.670" v="1" actId="1076"/>
      <pc:docMkLst>
        <pc:docMk/>
      </pc:docMkLst>
      <pc:sldChg chg="modSp">
        <pc:chgData name="22BCE11123" userId="S::kratimadhwani2022@vitbhopal.ac.in::b645c94a-236a-43a0-b2e1-641037385cd1" providerId="AD" clId="Web-{3E72F618-8F0D-4924-A5BF-0065CB4F57DA}" dt="2023-02-21T11:00:36.670" v="1" actId="1076"/>
        <pc:sldMkLst>
          <pc:docMk/>
          <pc:sldMk cId="1671011819" sldId="792"/>
        </pc:sldMkLst>
        <pc:picChg chg="mod">
          <ac:chgData name="22BCE11123" userId="S::kratimadhwani2022@vitbhopal.ac.in::b645c94a-236a-43a0-b2e1-641037385cd1" providerId="AD" clId="Web-{3E72F618-8F0D-4924-A5BF-0065CB4F57DA}" dt="2023-02-21T11:00:36.670" v="1" actId="1076"/>
          <ac:picMkLst>
            <pc:docMk/>
            <pc:sldMk cId="1671011819" sldId="792"/>
            <ac:picMk id="7" creationId="{B301E314-39F8-1E8A-4355-F2389E0A64A7}"/>
          </ac:picMkLst>
        </pc:picChg>
      </pc:sldChg>
    </pc:docChg>
  </pc:docChgLst>
  <pc:docChgLst>
    <pc:chgData name="22BCE10493" userId="S::vanshikatyagi2022@vitbhopal.ac.in::33bbbef5-6cd0-4748-b521-89cac1d5c968" providerId="AD" clId="Web-{78AAF78D-17DE-4380-83FD-B3CAE9E95002}"/>
    <pc:docChg chg="modSld">
      <pc:chgData name="22BCE10493" userId="S::vanshikatyagi2022@vitbhopal.ac.in::33bbbef5-6cd0-4748-b521-89cac1d5c968" providerId="AD" clId="Web-{78AAF78D-17DE-4380-83FD-B3CAE9E95002}" dt="2023-01-04T05:00:20.059" v="2" actId="20577"/>
      <pc:docMkLst>
        <pc:docMk/>
      </pc:docMkLst>
      <pc:sldChg chg="modSp">
        <pc:chgData name="22BCE10493" userId="S::vanshikatyagi2022@vitbhopal.ac.in::33bbbef5-6cd0-4748-b521-89cac1d5c968" providerId="AD" clId="Web-{78AAF78D-17DE-4380-83FD-B3CAE9E95002}" dt="2023-01-04T05:00:20.059" v="2" actId="20577"/>
        <pc:sldMkLst>
          <pc:docMk/>
          <pc:sldMk cId="1669146061" sldId="790"/>
        </pc:sldMkLst>
        <pc:spChg chg="mod">
          <ac:chgData name="22BCE10493" userId="S::vanshikatyagi2022@vitbhopal.ac.in::33bbbef5-6cd0-4748-b521-89cac1d5c968" providerId="AD" clId="Web-{78AAF78D-17DE-4380-83FD-B3CAE9E95002}" dt="2023-01-04T05:00:20.059" v="2" actId="20577"/>
          <ac:spMkLst>
            <pc:docMk/>
            <pc:sldMk cId="1669146061" sldId="790"/>
            <ac:spMk id="3" creationId="{8C95CCD9-483D-8263-ADDD-8456D7776A17}"/>
          </ac:spMkLst>
        </pc:spChg>
      </pc:sldChg>
    </pc:docChg>
  </pc:docChgLst>
  <pc:docChgLst>
    <pc:chgData name="22BCE11161" userId="S::tulikabasu2022@vitbhopal.ac.in::920d154c-4191-49ef-9f3a-8a85b743bc10" providerId="AD" clId="Web-{7D6F49BC-D831-4495-9464-B1222B7C8AB7}"/>
    <pc:docChg chg="modSld">
      <pc:chgData name="22BCE11161" userId="S::tulikabasu2022@vitbhopal.ac.in::920d154c-4191-49ef-9f3a-8a85b743bc10" providerId="AD" clId="Web-{7D6F49BC-D831-4495-9464-B1222B7C8AB7}" dt="2023-02-14T16:30:53.525" v="3" actId="20577"/>
      <pc:docMkLst>
        <pc:docMk/>
      </pc:docMkLst>
      <pc:sldChg chg="modSp">
        <pc:chgData name="22BCE11161" userId="S::tulikabasu2022@vitbhopal.ac.in::920d154c-4191-49ef-9f3a-8a85b743bc10" providerId="AD" clId="Web-{7D6F49BC-D831-4495-9464-B1222B7C8AB7}" dt="2023-02-14T16:30:53.525" v="3" actId="20577"/>
        <pc:sldMkLst>
          <pc:docMk/>
          <pc:sldMk cId="4120944987" sldId="693"/>
        </pc:sldMkLst>
        <pc:spChg chg="mod">
          <ac:chgData name="22BCE11161" userId="S::tulikabasu2022@vitbhopal.ac.in::920d154c-4191-49ef-9f3a-8a85b743bc10" providerId="AD" clId="Web-{7D6F49BC-D831-4495-9464-B1222B7C8AB7}" dt="2023-02-14T16:30:53.525" v="3" actId="20577"/>
          <ac:spMkLst>
            <pc:docMk/>
            <pc:sldMk cId="4120944987" sldId="693"/>
            <ac:spMk id="3" creationId="{5513015E-8641-49BC-9C40-14E9D63B19C4}"/>
          </ac:spMkLst>
        </pc:spChg>
      </pc:sldChg>
    </pc:docChg>
  </pc:docChgLst>
  <pc:docChgLst>
    <pc:chgData name="22BAI10287" userId="S::parthsinghrawat2022@vitbhopal.ac.in::e6df512c-a286-4d3d-a0d2-3d5f2089979d" providerId="AD" clId="Web-{E8A2823B-44C7-4662-B3AB-F36741C8D803}"/>
    <pc:docChg chg="modSld">
      <pc:chgData name="22BAI10287" userId="S::parthsinghrawat2022@vitbhopal.ac.in::e6df512c-a286-4d3d-a0d2-3d5f2089979d" providerId="AD" clId="Web-{E8A2823B-44C7-4662-B3AB-F36741C8D803}" dt="2023-02-28T20:06:37.866" v="0" actId="1076"/>
      <pc:docMkLst>
        <pc:docMk/>
      </pc:docMkLst>
      <pc:sldChg chg="modSp">
        <pc:chgData name="22BAI10287" userId="S::parthsinghrawat2022@vitbhopal.ac.in::e6df512c-a286-4d3d-a0d2-3d5f2089979d" providerId="AD" clId="Web-{E8A2823B-44C7-4662-B3AB-F36741C8D803}" dt="2023-02-28T20:06:37.866" v="0" actId="1076"/>
        <pc:sldMkLst>
          <pc:docMk/>
          <pc:sldMk cId="2190425253" sldId="732"/>
        </pc:sldMkLst>
        <pc:picChg chg="mod">
          <ac:chgData name="22BAI10287" userId="S::parthsinghrawat2022@vitbhopal.ac.in::e6df512c-a286-4d3d-a0d2-3d5f2089979d" providerId="AD" clId="Web-{E8A2823B-44C7-4662-B3AB-F36741C8D803}" dt="2023-02-28T20:06:37.866" v="0" actId="1076"/>
          <ac:picMkLst>
            <pc:docMk/>
            <pc:sldMk cId="2190425253" sldId="732"/>
            <ac:picMk id="7" creationId="{7E7520FF-2F72-4036-BC06-B7CADB8B785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833845A-7C78-436E-97DD-3B6C9E3C5702}" type="datetimeFigureOut">
              <a:rPr lang="en-US"/>
              <a:pPr>
                <a:defRPr/>
              </a:pPr>
              <a:t>2/28/2023</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169D4D5-7D42-40E7-8186-D3DC2D56BE71}" type="slidenum">
              <a:rPr lang="en-US"/>
              <a:pPr>
                <a:defRPr/>
              </a:pPr>
              <a:t>‹#›</a:t>
            </a:fld>
            <a:endParaRPr lang="en-US"/>
          </a:p>
        </p:txBody>
      </p:sp>
    </p:spTree>
    <p:extLst>
      <p:ext uri="{BB962C8B-B14F-4D97-AF65-F5344CB8AC3E}">
        <p14:creationId xmlns:p14="http://schemas.microsoft.com/office/powerpoint/2010/main" val="2990855470"/>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29:49.851"/>
    </inkml:context>
    <inkml:brush xml:id="br0">
      <inkml:brushProperty name="width" value="0.05" units="cm"/>
      <inkml:brushProperty name="height" value="0.05" units="cm"/>
      <inkml:brushProperty name="color" value="#00A0D7"/>
    </inkml:brush>
  </inkml:definitions>
  <inkml:trace contextRef="#ctx0" brushRef="#br0">118 20 3592,'0'0'2953,"8"0"-2728,82-5 378,-35 0-11,-44 3-505,0 1-1,-1 0 1,16 1 0,105-3 903,-66 1-772,-63 2-193,30 0 1054,-91 10-959,50-9-90,1 0 1,-1 0-1,1-1 1,-12-1 0,-8 0 58,-3 5 17,-22 2 218,-119-6 180,170 0-498,1 0-1,-1 0 1,1 0 0,-1 1 0,1-1 0,-1 0 0,1 1 0,-1-1 0,1 1 0,-3 0 0,0 1-2,1-1 1,-1 1-1,0-1 1,0 0 0,0 0-1,0-1 1,0 1-1,0-1 1,-7 0-1,-3 0-2,1 0-1,11 0 15,-11 0 39,6 0-38,6 0 30,-1 0-22,-7 0 4,7 0 707,1 1-725,-2 7 4,2-7 1,1 32 49,3 31 10,-1-42-42,0 0 0,-2 0-1,-1 0 1,-4 30 0,1-24-10,2 0 1,2 33-1,0-59-21,-4 38 29,0 17 15,-1 21 58,-5-31-67,9-46-22,1 2 4,0 58 169,0-58-156,0 5 0,0-6 38,0 0-36,0 5-4,0-5 26,0-1-30,0 7-2,0-7 248,2 2-246,-1-2-23,-1-1 0,1 1-1,0 0 1,0 0 0,-1-1 0,1 1-1,0 0 1,0-1 0,0 1-1,-1-1 1,1 1 0,0-1 0,0 1-1,0-1 1,0 0 0,0 0-1,0 1 1,0-1 0,0 0 0,0 0-1,0 0 1,0 0 0,0 0-1,0 0 1,0 0 0,0 0 0,0 0-1,0-1 1,2 0 0,3 1 1,77-3 90,-48 3-37,40-5 1,47 1 66,32 4 116,-152 0-213,1-2-1,1 0-20,19-3 66,-21 5-31,6 2 36,-1 0-30,9-9 89,-14 6-48,1 2-79,8 1-1879,4 0-7490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2:13.689"/>
    </inkml:context>
    <inkml:brush xml:id="br0">
      <inkml:brushProperty name="width" value="0.05" units="cm"/>
      <inkml:brushProperty name="height" value="0.05" units="cm"/>
    </inkml:brush>
  </inkml:definitions>
  <inkml:trace contextRef="#ctx0" brushRef="#br0">323 608 5472,'1'-3'114,"1"1"0,-1 0 0,1 0 0,-1-1-1,0 1 1,0 0 0,0-1 0,0 1 0,-1-1 0,1 0 0,-1 1 0,1-1 0,-1 1 0,0-1 0,0 0 0,0 1 0,0-1 0,-1 0 0,0-3-1,-6-35 1199,6 39-917,0-1 4,0 2-363,1-1 1,-1 0 0,0 1-1,0-1 1,0 1 0,0 0 0,0-1-1,0 1 1,0 0 0,0-1-1,0 1 1,-1 0 0,1 0-1,0 0 1,-1 0 0,1 0-1,-1 1 1,1-1 0,-1 0-1,1 1 1,-1-1 0,0 1 0,1-1-1,-1 1 1,0 0 0,1-1-1,-1 1 1,0 0 0,1 0-1,-4 1 1,-5 2 43,0 0 1,0 1-1,1 0 1,0 0-1,0 1 1,-11 7-1,-58 44 518,37-25-455,34-27-106,1 0 0,0 0 1,0 1-1,1 0 0,0 0 1,-1 0-1,2 1 0,-1-1 0,1 1 1,0 0-1,0 1 0,0-1 0,1 1 1,0-1-1,0 1 0,1 0 0,-2 8 1,4-13 2,-1 1 0,0 0-38,1-2-1,0-1 0,-1 0 1,1 0-1,0 0 0,0 1 1,0-1-1,0 0 0,0 0 1,0 0-1,0 1 0,0-1 1,-1 0-1,1 0 0,0 1 1,0-1-1,0 0 0,0 0 1,0 1-1,0-1 0,0 0 1,1 0-1,-1 0 0,0 1 1,0-1-1,0 0 0,0 0 1,0 1-1,0-1 0,0 0 1,0 0-1,1 0 0,-1 1 1,0-1-1,0 0 0,0 0 1,0 0-1,1 0 0,-1 1 1,0-1-1,0 0 0,0 0 1,1 0-1,-1 0 0,0 0 1,0 0-1,0 0 0,1 0 1,-1 0-1,0 0 0,0 0 1,1 1-1,-1-1 0,0 0 1,0-1-1,1 1 1,-1 0-1,60-4 34,-44 2-33,-4 1 1,0-1 0,0 0 0,0-1 0,0 0 1,0-1-1,21-10 0,-26 13-2,0-2 1,19-21 3,-2-4 3,-22 26-1,7-11 77,-6 7 6,-3 14-55,0-6-27,2 14 21,1-1-27,-1-3-2,9-2 0,-5-7-1,0-1 0,1 0 0,-1-1 0,1 1 1,0-1-1,-1-1 0,1 1 0,0-1 0,12-1 1,-13 1 0,28-2 0,-5-3 0,-1-2 0,-1-4 0,-3-4 0,-2-5 0,-7-5 0,-4-6 0,-2-12 1,-8 18 7,-1-1 0,-5-44-1,2 30 6,2-21 38,0 8 89,-10-66 1,7 94-49,0 2 191,2 0 0,-1-30 0,1 49-128,-4-6 1,5 8-8,-4 89 964,-1-40-1099,-3 3-11,-2 6-2,3-1 0,2-3 0,5-1 0,1 1 0,0-2 0,0-36 0,0-5 0,0-1 0,1 1 0,1-1 0,2 14 0,1 0 0,3-4 0,9 2 0,10 4 0,-20-19-1,0-1 0,0 1 1,0-1-1,1 0 1,0-1-1,-1 0 1,1 0-1,10 2 0,3-1-2,-1-1 0,34 1 0,-31-3 3,5 0-2,-1-2 0,1 0 0,-1-2 0,46-10 0,-39 4 4,-30 7 1,0-1 0,0 1 0,0-1-1,0 0 1,0 0 0,0 0 0,-1 0 0,1-1 0,-1 1 0,0-1 0,0 0 0,3-6 0,-1 1 7,0 0 1,-1-1-1,5-15 1,-5 10 33,-1 0-1,0-1 1,-2 1 0,0-30 0,0 27 7,-1 11-69,0 0 63,0-1 0,0 1 0,0-1 0,-1 1-1,-3-13 1,4 19 50,-2-1 3,2 1-89,-1 0-1,0 0 0,1 0 1,-1 1-1,0-1 0,1 0 1,-1 0-1,0 1 0,0-1 0,0 1 1,0-1-1,0 1 0,1-1 1,-1 1-1,0 0 0,0-1 1,0 1-1,0 0 0,0 0 0,0-1 1,0 1-1,0 0 0,0 0 1,0 0-1,0 0 0,0 1 1,0-1-1,-2 1 0,0 0 8,-1 0-1,1 1 1,0-1 0,0 1 0,0 0-1,0 0 1,0 1 0,-4 3-1,-1 3 6,1 0-1,-1 0 1,1 0-1,-7 13 0,7-8-7,2-6-9,1 0 1,0 0-1,1 0 1,0 1-1,1 0 1,-1-1-1,-1 15 0,2-16-4,0 0 0,5 26 0,-3-28-1,1 0 0,0 0-1,1 0 1,-1 0 0,1 0-1,0-1 1,1 1 0,-1 0-1,1-1 1,-1 0 0,1 0-1,0 0 1,1 0 0,-1 0-1,1-1 1,0 1 0,0-1-1,0 0 1,0 0 0,0-1-1,1 1 1,-1-1 0,6 2-1,22 9-8,44 11 0,-49-19-10,-7-2 10,4 1 1,-1-2 0,1 0 0,-1-2-1,36-3 1,-23-1-126,-8 3-321,1-2 1,-1-1 0,0-1 0,47-16 0,-36 5-9885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55.978"/>
    </inkml:context>
    <inkml:brush xml:id="br0">
      <inkml:brushProperty name="width" value="0.05" units="cm"/>
      <inkml:brushProperty name="height" value="0.05" units="cm"/>
    </inkml:brush>
  </inkml:definitions>
  <inkml:trace contextRef="#ctx0" brushRef="#br0">241 1 2072,'0'0'135,"-5"0"27,-15 0 166,0 0 0,0 2-1,-21 4 1,-1-1 243,35-5-406,1 1-1,0-1 1,0 1-1,0 0 1,-10 4 0,-5-3 370,18-2-341,1 0 72,-6 0 108,6 0 162,1 0-280,-6 0-11,5 0 579,3 2-828,2 5 4,-1 0 0,0-1-1,0 1 1,1 12 0,-2-8 0,-1 1 1,0 89 158,0-99-119,-2-1-106,1 1 1,0-1-1,0 1 1,0 0-1,0 0 0,0-1 1,1 1-1,-1 0 1,1 0-1,-1 0 1,0 2-1,-2 8-5107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57.151"/>
    </inkml:context>
    <inkml:brush xml:id="br0">
      <inkml:brushProperty name="width" value="0.05" units="cm"/>
      <inkml:brushProperty name="height" value="0.05" units="cm"/>
    </inkml:brush>
  </inkml:definitions>
  <inkml:trace contextRef="#ctx0" brushRef="#br0">452 42 5744,'2'-2'30,"0"0"0,0 1 0,-1-1 1,1 0-1,-1 0 0,1 0 0,-1 0 1,2-4-1,-2 3 978,-1 3-944,0-1 1,0 0-1,0 0 1,-1 0 0,1 1-1,0-1 1,0 0-1,-1 0 1,1 0-1,0 1 1,-1-1 0,1 0-1,-1 0 1,1 1-1,-1-1 1,1 1-1,-1-1 1,0 0 0,1 1-1,-1-1 1,1 1-1,-1-1 1,0 1-1,0 0 1,1-1 0,-1 1-1,-1-1 1,-44 5 672,14 0-452,0 2 1,-31 9-1,41-7-96,1 2-1,1 0 1,0 1 0,-31 23 0,48-32-181,-3 3 80,-3 3 16,6-5-24,-4 1-8,5-1-24,2 5-5,1-6-37,-1 1-1,1-1 1,0 0 0,-1 0 0,1 1 0,0-1 0,0 0 0,0 0 0,1 0 0,-1 0 0,0 0 0,1-1-1,3 4 1,22 19 4,-23-20-9,0-1 1,-1 1 0,1-1 0,0 0 0,1-1 0,6 5 0,2-1-1,30 18 1,0-4-2,-7-3 0,-24-10-5,0 1 1,-1 0-1,0 1 1,0 0 0,14 17-1,13 10-10,-34-33 13,2 2-1,-4 13 2,-2 23 7,-1-34-2,0-4-2,0 0 0,0-1 0,0 1 0,-1 0 0,1-1 0,-1 1 0,0-1 0,1 0 0,-1 1 0,0-1 0,0 0 0,-1 0 0,1 0 0,0 0 0,-5 2 0,5-3 2,-5 5 8,-1-1 0,1-1-1,-1 0 1,0 0 0,0 0-1,-11 2 1,7-2-2,-9 4 35,-2-1 1,1-1-1,-1-1 0,0-1 0,-29 1 0,-8-1 51,41-5-24,1-1-1,-1-1 1,-32-9 0,50 12-67,0 0 0,0 0 0,0-1 0,0 1 0,-1-1 0,1 1 0,0-1 0,0 1 0,1-1 0,-1 1 0,0-1 0,0 0 0,0 0 0,0 1 0,0-1 0,1 0 0,-1 0 0,0 0 0,1 0 0,-1 0 0,1 0 0,-1 0 0,1 0 0,-1 0 0,1 0 0,0 0 0,0 0 0,-1 0 0,1 0 0,0-1 0,0 1 0,0 0 0,0 0 0,0 0 0,0 0 0,1 0 0,-1 0 0,0-1 0,1 1 0,-1-1 0,3-4-182,0 1 1,0-1-1,0 1 0,0 0 1,7-8-1,-7 10-352,24-32-7071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58.798"/>
    </inkml:context>
    <inkml:brush xml:id="br0">
      <inkml:brushProperty name="width" value="0.05" units="cm"/>
      <inkml:brushProperty name="height" value="0.05" units="cm"/>
    </inkml:brush>
  </inkml:definitions>
  <inkml:trace contextRef="#ctx0" brushRef="#br0">111 18 4400,'1'-2'216,"5"-8"3600,-13 7-3509,6 3-291,1-1-1,-1 1 1,1 0 0,-1 0-1,1-1 1,-1 1 0,0 0-1,1 0 1,-1 0 0,0-1-1,1 1 1,-1 0-1,1 0 1,-1 0 0,0 0-1,1 0 1,-1 0 0,0 0-1,1 1 1,-1-1 0,0 0-1,1 0 1,-1 0 0,1 1-1,-1-1 1,0 0 0,1 1-1,-1-1 1,1 0-1,-1 1 1,0 0 0,-3 2 169,-7 5-21,5-4-112,1 0 1,0 1-1,1-1 1,-1 1-1,-4 7 0,-16 16 81,23-27-124,1 1 0,-1 0 0,1 0 0,-1 0 0,1 0 0,0 0 0,0 0 0,0 0 0,0 0 0,0 0 0,1 1 0,-1-1 0,1 0 0,-1 1 0,1-1 0,0 0 0,0 1 0,0-1 0,0 4 0,1 13 56,0 0 1,0 0 0,9 34-1,-7-44-42,0 1-1,0-1 1,1 0 0,0 0 0,0 0-1,1-1 1,0 1 0,1-1-1,0 0 1,7 7 0,8 10 34,-17-19-47,1 0 0,0 0 1,0-1-1,0 1 0,1-1 1,11 8-1,-16-12 11,1 1-11,7 7-2,-4-6 0,6 0 0,-5-2 1,5-1 8,6 0 65,1 0 0,-1-2 1,1 0-1,-1-1 0,0 0 0,0-2 0,0 0 0,27-12 0,-42 16-14,12-9 219,-8 3-219,-5 6 105,1-1-77,3-6 5,-3 6 634,-1 0-700,5-5-5,-5 6 309,1-3-311,12-9 133,-12 11-143,-2 1-15,1 0 0,-1 0 1,0 0-1,0 0 1,1 0-1,-1 0 0,1 0 1,-1 0-1,1 0 0,-1 0 1,1 0-1,-1 0 1,1 0-1,1-1 0,-1 1 5,0 0-1,0 0 0,0 0 0,0-1 1,0 1-1,0 0 0,-1-1 0,1 1 0,-1-1 1,1 1-1,-1-1 0,1 1 0,-1-3 1,-1-115 486,-8 75-133,2 13-135,6 29-99,0 0-1,-2-7-79,2 6 189,0 2-133,-5-6-9,5 5 80,0 1-106,-1-6-10,2 5 20,3 29-78,14 58-60,-14-75 52,1 0 0,0 0 1,0 0-1,0 0 0,2-1 1,-1 0-1,12 15 0,-13-19 6,-1-1 1,1 0-1,0 0 0,0 0 0,1-1 1,-1 1-1,1-1 0,0 0 0,-1 0 1,1-1-1,1 1 0,9 2 1,21 3 1,-34-7-1,5 0-7,0 1 0,0-1 0,1 0 0,-1 0 0,0-1 0,0 0 0,0 0 0,1-1 0,-1 0 0,0 0 0,0-1 0,0 0 1,0 0-1,9-5 0,-7 3-157,1-1-215,0-1-1,0 0 1,-1 0 0,0-1-1,14-12 1,-4-2-8773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59.161"/>
    </inkml:context>
    <inkml:brush xml:id="br0">
      <inkml:brushProperty name="width" value="0.05" units="cm"/>
      <inkml:brushProperty name="height" value="0.05" units="cm"/>
    </inkml:brush>
  </inkml:definitions>
  <inkml:trace contextRef="#ctx0" brushRef="#br0">8 3 9144,'0'0'33,"-8"-3"2822,15 3-2699,-6 0-146,0 1 1,0-1 0,0 1 0,0-1-1,0 1 1,0-1 0,0 1 0,0 0-1,0 0 1,0-1 0,0 1 0,-1 0-1,1 0 1,0 0 0,1 1 0,2 4 11,25 21-4</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00.159"/>
    </inkml:context>
    <inkml:brush xml:id="br0">
      <inkml:brushProperty name="width" value="0.05" units="cm"/>
      <inkml:brushProperty name="height" value="0.05" units="cm"/>
    </inkml:brush>
  </inkml:definitions>
  <inkml:trace contextRef="#ctx0" brushRef="#br0">1 191 3864,'1'2'120,"3"4"8,-3-4 33,36 2 462,-27-1-560,0-1 0,0-1 0,1 0 0,-1 0 0,0-1 0,1 0 1,-1-1-1,15-2 0,4-4 341,46-17 1,-69 23-269,0-2-1,0 1 1,0-1 0,0 0-1,0 0 1,-1 0-1,0-1 1,1 0 0,5-5-1,-9 6-60,0 0 0,0 1 0,-1-1 0,1 0 0,-1 0-1,1-1 1,-1 1 0,0 0 0,0 0 0,0-1 0,-1 1 0,1 0 0,-1-1-1,0 1 1,0 0 0,0-1 0,0 1 0,-1-4 0,0 2 19,0 1 0,-1 0 0,1 0 0,-1 0 0,0 0 0,0 0 0,-1 0 0,1 1 0,-1-1 0,1 1 0,-1-1 0,0 1 0,-1 0 1,1 0-1,0 1 0,-1-1 0,1 1 0,-1-1 0,0 1 0,0 0 0,-6-2 0,7 3-27,0 0 0,0 1 0,0-1 0,0 0 0,0 1 0,0 0 0,0 0 0,0 0 0,0 0 0,0 0 0,0 0 0,0 1 0,0-1 0,0 1 0,-3 1 0,-10 4 127,0 0-1,1 1 1,0 1-1,-24 16 1,37-22-169,-1 1-1,1-1 1,0 1-1,0-1 1,0 1-1,0 0 1,1 0 0,-1 0-1,1 0 1,0 0-1,-1 0 1,2 1-1,-1-1 1,-1 4 0,1-2-3,-1 3 4,-1 0 0,2 1 0,-1 0 0,1-1 0,1 1 0,-1-1 1,1 1-1,2 11 0,0-8-21,2 0 1,-1 0-1,1-1 1,11 22-1,2-4-3,-12-24-3,0-1 1,0 1 0,0-1 0,1 0 0,-1-1 0,1 1 0,12 4 0,-17-7-1,7 2-1,0 0 0,-1-1 0,1 0 1,0 0-1,0-1 0,0 1 0,16-1 0,-12-1-1,9 0-20,1-1 0,0 0 0,-1-2 0,35-8 0,-54 11 20,5-2-7,0 1 0,-1-1 0,1-1-1,-1 1 1,1-1 0,-1 0 0,0 0 0,0-1-1,0 0 1,-1 0 0,10-9 0,-8 6 2,-2-1 1,1 0 0,-1 0-1,0 0 1,-1 0-1,0-1 1,0 0-1,2-10 1,-3 11 7,-1 3-1,-1 1 0,0-1 0,1 0 0,-2 1 0,1-1 0,0 0 0,-1-8 0,2 10 9,4-3 8,-4 5 8,1 1 1,-2 0-28,1 0 9,0 0-1,1 0 0,-1 0 1,0 1-1,0-1 1,0 1-1,0-1 1,0 1-1,0 0 1,0 0-1,0 0 1,0 0-1,0 0 0,2 1 1,8 8 3,-1 1 1,16 16-1,-6 2-6,-7 0-3,-2 6-1,-12-29 1,1 1 1,16 40 0,-16-44 46,0-8-21,9-26 86,0 1 0,3-1-1,25-46 1,-18 40 24,-19 35-124,1 1 0,-1 0 1,1-1-1,0 1 0,0 0 0,-1 0 0,1 0 1,0 0-1,0 1 0,0-1 0,0 1 1,0-1-1,0 1 0,0-1 0,0 1 0,4 0 1,-6 0-6,9-2 40,-1 1 0,1-1 1,0 2-1,0-1 1,0 1-1,0 1 1,13 1-1,-19-1-38,1 0-1,0 0 1,-1 1 0,1-1-1,-1 1 1,1 0 0,-1 0-1,0 0 1,1 0-1,-1 1 1,0-1 0,-1 1-1,1 0 1,0-1-1,-1 1 1,0 1 0,1-1-1,-1 0 1,2 5 0,2 6-1,0 0 0,0 0 0,-2 1 0,0 0 0,0 0 1,1 16-1,-2-11 2,5 31 31,-8-49-21,5 13 8,-3-13-22,-1 1 1,0-1 0,1 0 0,0 0-1,-1 0 1,1 0 0,0 0 0,0-1-1,0 1 1,0 0 0,1-1 0,-1 0-1,0 1 1,1-1 0,-1 0 0,1 0-1,-1 0 1,5 0 0,40 7 114,-38-7-111,0-2 0,-1 1 0,12-3 0,6-4-7,-22 5-113,0-1 0,-1 1 1,1-1-1,-1-1 0,0 1 1,0 0-1,0-1 1,0 1-1,0-1 0,-1 0 1,1 0-1,1-5 0,-3 6-327,18-30-8876</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00.752"/>
    </inkml:context>
    <inkml:brush xml:id="br0">
      <inkml:brushProperty name="width" value="0.05" units="cm"/>
      <inkml:brushProperty name="height" value="0.05" units="cm"/>
    </inkml:brush>
  </inkml:definitions>
  <inkml:trace contextRef="#ctx0" brushRef="#br0">168 13 7088,'-11'-7'-3,"9"5"-9,1 2 26,1 0 1,0-1-1,0 1 0,-1 0 1,1 0-1,0-1 0,-1 1 0,1 0 1,0 0-1,-1-1 0,1 1 1,0 0-1,-1 0 0,1 0 1,0 0-1,-1 0 0,1-1 0,-1 1 1,1 0-1,0 0 0,-1 0 1,1 0-1,-1 0 0,1 0 1,0 0-1,-1 1 0,1-1 0,-1 0 1,1 0-1,0 0 0,-1 0 1,1 0-1,0 0 0,-1 1 1,1-1-1,0 0 0,-1 0 0,1 1 1,-18 7 669,17-8-811,-8 6 248,1-1 1,-1 1-1,1 1 1,0 0-1,1 0 1,0 0-1,0 1 1,0 0-1,1 0 1,0 1-1,1 0 1,0 0-1,0 0 1,1 0-1,0 1 1,-2 11-1,3-10-57,0 0-1,1 0 1,1 1-1,0-1 1,1 1 0,0-1-1,0 1 1,1-1 0,4 20-1,-2-17-26,-3-12-24,1 1-1,0-1 1,0 1-1,0-1 1,0 1-1,1-1 1,-1 0-1,0 1 1,1-1-1,0 0 0,0 0 1,-1 0-1,1 0 1,0-1-1,1 1 1,-1 0-1,0-1 1,0 0-1,5 3 1,1-1 13,0 1 0,0-1-1,0 0 1,0-1 0,0 0 0,1 0 0,-1-1 0,11 1 0,-15-2-22,5 0 14,-1 0 1,0 0 0,0-1-1,1 0 1,-1 0 0,0-1 0,0 0-1,0 0 1,13-7 0,-11 4-1,-1-1 0,0 0 0,0-1 0,0 0 0,-1-1 0,0 1 0,11-16 0,-16 17-8,0 0 0,0 0 0,-1 0 0,0 0 1,0-1-1,-1 1 0,0 0 0,1-8 0,-2 10 15,0 0 1,0 0-1,0 0 0,0 0 0,0 0 0,-1 1 1,1-1-1,-1 0 0,0 0 0,-1 1 0,1-1 1,-1 0-1,1 1 0,-1-1 0,0 1 0,-3-4 1,3 6-3,0 0 1,0-1-1,0 1 1,0 0-1,0 0 1,0 0-1,-1 0 1,1 1-1,0-1 1,-1 1-1,1-1 1,-1 1-1,1 0 1,0 0-1,-1 0 1,1 0-1,-1 0 1,-2 1-1,1 0 13,0-1-1,0 1 0,1 0 0,-1 0 1,0 0-1,0 1 0,1 0 1,-1-1-1,1 1 0,0 0 0,-1 1 1,-3 2-1,3-1-8,0 0 1,0 1-1,0-1 1,1 0-1,0 1 1,0 0-1,0 0 1,0 0-1,1 0 1,0 0-1,0 1 1,0-1-1,0 0 1,1 1-1,0 0 1,1-1-1,-1 1 1,1 0-1,0-1 1,1 7-1,0-5-17,1 0 0,-1-1-1,2 1 1,-1-1 0,1 1-1,0-1 1,0 0 0,1 0-1,-1-1 1,1 1 0,1-1 0,-1 1-1,1-1 1,9 7 0,-6-5-8,-6-5-1,0 0 0,0-1 0,0 1-1,0-1 1,0 1 0,1-1-1,-1 0 1,0 0 0,1 0-1,-1 0 1,1 0 0,3 0 0,34 9 5,12-5-3,2-8 2,-47 3-5,-1-1 1,1 0-1,-1 0 0,0-1 0,1 0 0,8-4 1,0-2-555,0-1 1,19-14 0,6-12-7747</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01.630"/>
    </inkml:context>
    <inkml:brush xml:id="br0">
      <inkml:brushProperty name="width" value="0.05" units="cm"/>
      <inkml:brushProperty name="height" value="0.05" units="cm"/>
    </inkml:brush>
  </inkml:definitions>
  <inkml:trace contextRef="#ctx0" brushRef="#br0">290 56 7624,'-16'-9'98,"-3"-2"474,0 1 1,-40-15 0,57 25-495,0 0 0,0 0 1,1 0-1,-1 0 0,0 0 1,0 1-1,0-1 1,0 1-1,0-1 0,0 1 1,1 0-1,-1-1 0,0 1 1,1 0-1,-1 0 0,-2 2 1,-23 21 445,22-20-514,-2 3 96,0 1-1,1 0 1,-1 0-1,2 0 1,-1 0-1,1 1 1,1 0-1,-1 0 0,1 1 1,1-1-1,0 1 1,0-1-1,1 1 1,0 0-1,0 11 1,0 9-57,1 0 1,1 0-1,5 33 1,4 103 140,-4-54 12,-6-31 6,-1-76-184,1 0 0,-1 0 0,1-1 0,-6 9 0,4-6-4,3-6-20,0 0 0,-1 0 0,1 0 0,0-1 0,0 1 1,-1 0-1,1 0 0,0 0 0,-1-1 0,1 1 0,-1 0 1,1 0-1,-1-1 0,0 1 0,1 0 0,-1-1 0,0 1 1,1-1-1,-1 1 0,0-1 0,1 1 0,-1-1 0,0 0 1,0 1-1,-1 0 0,-1-1 0,-7 6-1663,-1-1-6650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01.990"/>
    </inkml:context>
    <inkml:brush xml:id="br0">
      <inkml:brushProperty name="width" value="0.05" units="cm"/>
      <inkml:brushProperty name="height" value="0.05" units="cm"/>
    </inkml:brush>
  </inkml:definitions>
  <inkml:trace contextRef="#ctx0" brushRef="#br0">0 16 7264,'85'9'24,"-57"-6"-22,-4 0 24,0-1 1,0-1-1,0-1 0,0-1 1,37-6-1,42-13-822,-76 15-3504</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02.615"/>
    </inkml:context>
    <inkml:brush xml:id="br0">
      <inkml:brushProperty name="width" value="0.05" units="cm"/>
      <inkml:brushProperty name="height" value="0.05" units="cm"/>
    </inkml:brush>
  </inkml:definitions>
  <inkml:trace contextRef="#ctx0" brushRef="#br0">269 129 5656,'-5'-8'162,"-1"0"0,1 0 1,0 0-1,0-1 0,1 1 0,0-1 1,-4-15-1,5 14-94,2 4 19,-13-18 988,13 24-1034,1-1 0,-1 0 1,0 1-1,0-1 0,0 0 0,0 1 1,-1 0-1,1-1 0,0 1 1,0-1-1,0 1 0,0 0 1,0 0-1,0 0 0,-1 0 0,1 0 1,0 0-1,0 0 0,0 0 1,0 0-1,0 0 0,-1 1 0,1-1 1,0 1-1,0-1 0,0 0 1,0 1-1,0 0 0,0-1 0,0 1 1,-1 0-1,-18 13 129,1 0 0,0 1 0,1 1 0,1 1 0,0 0 0,1 1 0,-23 35 0,38-50-155,0 0 0,-1 1 0,1-1 0,0 0 0,0 1 0,1-1 0,-1 1 0,1-1 0,0 1 0,-1-1 0,2 1 0,-1-1 0,0 1 0,1-1 0,-1 1 0,1-1 1,0 0-1,0 1 0,1-1 0,-1 0 0,3 4 0,-2-4-11,0 0-1,1 0 1,0 0 0,0 0 0,-1-1 0,2 1 0,-1-1 0,0 0 0,0 0-1,1 0 1,-1 0 0,1-1 0,-1 1 0,1-1 0,0 0 0,0 0-1,-1 0 1,1-1 0,0 1 0,5-1 0,36-2 0,-31 0-3,-8 2-1,0-1 0,0 1 0,0-2 0,0 1 0,0 0 0,0-1-1,-1 0 1,1-1 0,-1 1 0,6-4 0,-8 4 7,4-2-18,-1 1 0,0-1 0,0 0-1,-1-1 1,1 1 0,-1-1 0,6-7-1,-6 4-2,-1-1-1,1 0 1,-1 0-1,-1 0 1,0 0-1,0-1 1,0 1-1,0-15 1,-1 14 23,-2 8 179,-9 16 75,6-3-172,0-1 0,1 1 1,0 0-1,0 0 1,1 0-1,1 14 0,0-18-45,0 0-1,1-1 0,0 1 1,0-1-1,0 1 1,1-1-1,0 1 0,0-1 1,0 0-1,1 0 0,5 9 1,-6-13-29,0 0 1,1 0 0,-1 0 0,0 0 0,0 0 0,1-1 0,-1 1 0,1-1 0,0 1-1,-1-1 1,1 0 0,0 0 0,0-1 0,0 1 0,-1 0 0,1-1 0,6 1-1,2-1-334,1-1-1,0 0 1,11-2-1,-19 2-40,34-5-7335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04.513"/>
    </inkml:context>
    <inkml:brush xml:id="br0">
      <inkml:brushProperty name="width" value="0.05" units="cm"/>
      <inkml:brushProperty name="height" value="0.05" units="cm"/>
    </inkml:brush>
  </inkml:definitions>
  <inkml:trace contextRef="#ctx0" brushRef="#br0">132 294 6728,'-2'0'129,"1"-1"1,-1 0 0,1 1-1,0-1 1,-1 1 0,1-1-1,-1 1 1,1 0 0,-1 0-1,1 0 1,-1 0 0,1 0-1,-1 0 1,1 0 0,-1 0-1,1 0 1,-3 1 0,3 1 37,-1-1 0,0 1-1,0 0 1,1 0 0,-1 0 0,1 0 0,0 0 0,-1 0 0,-1 5 0,1-3-420,-21 33 559,11-13-164,1 0 1,1 1 0,-9 34-1,16-45-93,1 1 0,0-1 0,1 1 0,0 0 0,2 0 1,-1 0-1,2-1 0,6 29 0,-7-40-40,1-1 0,-1 0 1,1 1-1,0-1 0,0 0 1,0 0-1,0 0 1,0 0-1,1 0 0,-1 0 1,1-1-1,-1 1 0,1-1 1,2 2-1,-1-1 4,3 1 16,-1 1 0,1-1-1,1 0 1,11 4 0,-7-3-9,-7-3-1,0 0 0,-1 0-1,1 0 1,0 0 0,0-1 0,0 0 0,0 0 0,-1 0-1,10-2 1,-5 1-2,-2 0 7,-1 0 1,1 0-1,-1-1 0,1 0 0,-1 0 0,0-1 1,1 0-1,-1 0 0,-1 0 0,1-1 0,0 0 0,-1 0 1,0 0-1,8-9 0,-8 8 0,-1 0-1,0 0 1,-1 0-1,1-1 1,-1 1 0,0-1-1,4-11 1,-4 8-8,1 1 12,-1 0 0,-1 0-1,0 0 1,0-1-1,2-13 1,-3 9-10,0 8 7,0 0 0,0 1 0,-1-1 0,0 0 0,-1-7 0,1 0 3,0 10 52,0-3 324,-15 129-162,15-120-233,0-1 0,0 1 0,0-1 0,1 1 0,-1-1 0,1 1 0,0-1 0,0 0 0,0 1 0,1-1 0,-1 0 0,1 0 0,0 0 0,0 0 0,0 0 0,0 0 0,0-1 0,0 1 0,1-1 0,0 1 0,5 3 0,11 4-4,2-5 0,0-6-3,6-10-2,9-12 0,-6-5 0,-9-4 0,-6-5 0,-2-3 1,-10 30 0,1-1 4,0 1 1,-1 0 0,-1-1-1,1 0 1,-1-11 0,-2 20 134,-1 5-114,-3 7-19,-4 15 51,7-13-51,0-1 1,1 1-1,2 12 1,0 6-3,3-3-2,4-5 2,4-2-3,-9-13-2,30 23 0,-12-14 0,4-6 1,0-5 4,1-5-2,-23 0-2,1-1 1,-1 1-1,0-1 1,0 0-1,0 0 1,1 0-1,-1-1 1,0 0-1,-1 1 1,1-1-1,0-1 1,0 1-1,-1 0 1,1-1-1,-1 0 1,0 0-1,0 0 1,0 0-1,0 0 1,-1-1-1,1 1 1,-1-1-1,0 0 1,0 0-1,2-5 1,6-25 30,-2 0 0,6-58 0,5-64 150,-9 101-124,-7 37-2,0-1 0,-1 1 0,-1-1 1,-2-28-1,1 39 9,-2-7 258,1 0 0,-8-29 1,8 41-55,-9 40-21,-2 70-187,12-63-60,5 8-1,6 16 0,-7-40-2,2 1-1,1-1 0,2 0 0,16 37 0,-19-53 1,-3-6-1,1 0 0,-1-1 1,1 1-1,9 9 0,36 37-9,-44-47 9,0-2 0,0 1 1,0-1-1,0 1 0,1-1 1,-1-1-1,1 1 0,0-1 1,0 0-1,8 1 0,-4 0-1,0 1-4,1-1-1,0 0 1,18 1-1,-11-1-3,-15-3 5,-1 1 0,1-1 0,-1 0 0,1-1 0,-1 1 0,1 0 0,-1-1 0,1 1 0,-1-1 0,0 0 0,1 0 0,-1 0 0,0 0 1,0 0-1,4-2 0,-3 1-5,-2 1 5,1 0 0,-1 0-1,0 1 1,0-1 0,1-1-1,-1 1 1,0 0 0,0 0-1,0 0 1,0 0 0,0-1 0,0 1-1,0-1 1,-1 1 0,2-3-1,1-3-8,4-5-13,-1 0 1,-1 0 0,0 0-1,0-1 1,2-13-1,10-65-70,-13 71 88,8-104-41,-5 81 45,1-1 6,-5 5 1,-6 6 0,-5-2 26,-18-55 0,25 87 14,0 1 0,-1-1 1,1 0-1,0 1 1,-1 0-1,1-1 0,-1 1 1,0 0-1,0 0 1,0-1-1,0 1 0,-2-1 1,3 6 5,-9 92 16,10-46-60,5 4-2,1 6 0,-4-19-4,3 0 0,1-1 0,15 50 0,-20-81 3,-1-7 0,0 1 1,0-1 0,1 1-1,-1-1 1,0 1 0,1-1-1,-1 1 1,1-1 0,0 0-1,0 1 1,-1-1 0,1 0-1,0 0 1,0 1 0,0-1-1,0 0 1,2 1-1,12 13 1,-7-13 0,-4-1 0,18 2 0,4-8 0,4-8 0,-21 9 0,0-1 0,16-19 0,-14 12 0,-3 6-2,-7 14-4,-6 14-11,5-21 13,0 0-4,-1 1-1,1 0 1,-1-1 0,1 1-1,0 0 1,0-1-1,0 1 1,0 0 0,0 0-1,0-1 1,0 1-1,0 0 1,1-1 0,-1 1-1,1 0 1,-1-1 0,1 1-1,0 0 1,-1-1-1,1 1 1,0-1 0,0 1-1,0-1 1,0 0-1,0 1 1,1-1 0,-1 0-1,0 0 1,1 0-1,-1 0 1,1 0 0,-1 0-1,1 0 1,1 0 0,2 1-21,0 0 1,0-1 0,0 1-1,1-1 1,-1-1 0,0 1-1,1-1 1,-1 0 0,0 0-1,1 0 1,6-2 0,-2 0-7,1-1-1,-1 0 1,0 0 0,0-1-1,0-1 1,0 1 0,13-10-1,-16 6 18,1 0 0,-1 0 0,-1-1 0,0 0 0,0 0 1,0 0-1,-2-1 0,1 0 0,-1 0 0,3-11 0,-6 19 137,-1 6-73,-10 136 54,6-104-89,3-16-9,-6 34 7,6-47-7,-1 6 0,-1 1 0,0-1 0,-1 0 0,0 0 0,-1 0 0,-6 11 0,2-8 0,-36 79 29,44-92-64,0 0 0,-1-1 0,1 1 0,-1 0 0,0-1-1,0 1 1,0-1 0,0 0 0,0 1 0,0-1 0,0 0 0,-1 0 0,1 0 0,-1-1 0,0 1 0,1-1 0,-1 1 0,0-1 0,0 0 0,0 0 0,0 0 0,0 0-1,-4 0 1,0 1-1070,-11 3-8457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2:15.899"/>
    </inkml:context>
    <inkml:brush xml:id="br0">
      <inkml:brushProperty name="width" value="0.05" units="cm"/>
      <inkml:brushProperty name="height" value="0.05" units="cm"/>
    </inkml:brush>
  </inkml:definitions>
  <inkml:trace contextRef="#ctx0" brushRef="#br0">2120 46 2696,'-20'-4'34,"1"1"0,-28-1 0,4 0-25,-4-4 336,-124-10 1279,137 16-1577,-3 0 486,1 2 1,-52 6 0,53-2-214,-41 2 136,-106 10 404,161-15-826,-40 8 185,-134 29 260,105-22-278,40-4 59,-93 35 0,76-11-60,-107 62 268,149-85-449,-34 21 118,6 3 7,-63 57 0,101-80-132,-22 26 55,29-31-56,-10 12 26,1 1-1,0 1 0,2 0 1,-23 47-1,-3 48 69,37-102-105,-2 4 11,1 1-1,1 0 1,1 0-1,1 0 1,1 31-1,3-11 19,14 72-1,-14-97 2,1 0-1,1 0 0,1 0 1,0-1-1,1 0 0,0 0 1,2 0-1,17 27 0,-17-30-13,-2-1 17,1-1-1,0 0 1,1 0 0,0-1 0,1 0-1,0 0 1,13 9 0,21 12 58,50 27 0,-33-31-40,-20-10-25,-10-5 21,-1 2 1,0 1-1,37 25 0,60 46 182,-107-74-167,0-1-1,1-1 1,1 0-1,26 6 1,20 8 58,-14-6 30,100 18 0,-128-30-135,45 2 86,94 13 280,-97-4-186,98 22 330,-141-32-420,21 4 48,56 6 0,-22-9-74,131 6 73,-131-11-104,-35 2-21,103 4 83,201-29 318,-121-23-109,-226 44-319,147-38 272,-136 34-262,30-13 57,3-7 52,50-34 0,10-23 61,-66 47-88,35-13 97,-50 33-65,-1-1 0,35-28 1,-56 41-119,4-4 27,1-1 0,0 1 1,0 1-1,1-1 0,0 1 0,14-7 0,-21 12-28,1-1 0,-1 0 0,0 0 0,1 0 0,-1 0 0,0 0 0,0 0 0,0 0 0,1 0 0,-1 0 0,0-1 0,0 1 0,-1 0 0,1-1 0,0 1 0,0-1 0,0-1 0,5-8 41,59-93 166,-52 84-74,20-38-1,-23 37-110,-8 18-16,0 0-1,-1 0 1,0-1 0,0 1 0,0 0 0,0-1-1,0 1 1,0-1 0,-1-6 0,3-12 41,18-88 89,-19 96-117,-1 0 0,0 0 0,-1 0 1,-1 0-1,-2-16 0,0-4-1,4 19 8,-2 0 1,0 0-1,-3-16 0,2 24-20,0 1-1,0-1 0,-1 1 1,0-1-1,0 1 1,-1 0-1,0 0 0,-5-5 1,-5-9 23,-3-1 2,-17-31 0,-58-101 58,73 123-82,-10-9-8,1-2 1,3 4-2,8 13 3,-1 1 0,-1 0 0,-34-31 0,-3 4 13,43 37-12,-2 1 0,-28-21 0,24 22 1,15 9-5,-52-22 2,19 8 0,-8 2-2,-4 2 2,1 6-4,1 0-1,1-4 0,3-1 0,6 3 0,-103-16-9,120 19 4,-1 1 0,1 2 0,-1 0 0,-32 1 0,50 1 5,-3 0-4,0-1 0,-1 1 0,1-1 0,-9-2 0,-26-3-12,-246 1-60,263 6 65,1 1 1,0 1-1,-25 6 0,4 0 6,-59-2-28,45-4 15,-5 3-1,48-5-141,-7 0-123,1 1 0,-1 1 0,1 1 0,0 1 0,0 1 0,1 1 0,-25 11 1,9 2-11038</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05.083"/>
    </inkml:context>
    <inkml:brush xml:id="br0">
      <inkml:brushProperty name="width" value="0.05" units="cm"/>
      <inkml:brushProperty name="height" value="0.05" units="cm"/>
    </inkml:brush>
  </inkml:definitions>
  <inkml:trace contextRef="#ctx0" brushRef="#br0">1 28 4936,'4'-1'161,"29"-2"133,0 1-1,54 4 1,-42 1 134,69-6-1,30-6 1073,-123 4-806,-19 4-594,1 0 0,0 1 0,0-1 0,0 1 0,-1-1 0,1 1 0,0 0-1,5 0 1,-4-1 198,2-2-29,-4 2-41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21.598"/>
    </inkml:context>
    <inkml:brush xml:id="br0">
      <inkml:brushProperty name="width" value="0.05" units="cm"/>
      <inkml:brushProperty name="height" value="0.05" units="cm"/>
    </inkml:brush>
  </inkml:definitions>
  <inkml:trace contextRef="#ctx0" brushRef="#br0">127 465 5656,'0'0'5481,"0"6"-5362,-3 12-51,-1 0 0,0-1 0,-11 26 1,-12 46 83,20-58-105,-30 108 146,34-133-163,-10 35 180,13-41-202,-8 25 5,3-16 106,6-20 317,0-4-352,-1 0 0,-1-22 1,-1 16 40,4-42 1,28-118 401,-6 50-119,-21 123-346,0 1 1,0-1 0,1 1 0,-1 0 0,9-12 0,4-7 125,22-56 327,-19 45-323,-10 19-12,1-1 0,24-32 1,-21 36-64,0 1 0,2 1 0,-1 0 0,2 1 1,0 1-1,33-18 0,-32 17-32,-13 8-42,1 0 0,-1 1-1,1 0 1,9-5-1,-11 7 4,5 0-1,-6 1 34,12 6-26,-10-2-50,0-1-1,-1 1 1,1 0 0,-1 0-1,0 0 1,0 0 0,-1 1-1,1-1 1,2 7 0,11 28-1,2 2-2,-2 1 0,18 89-14,-11-19-35,-13-52 30,-8-48 15,0 0-1,-2 1 1,1-1 0,-3 19 0,2-12 2,8 88-19,-4 38 3,-4-132 16,0-4-9,0 1 0,0 0 0,-3 16 0,2-23-1,0 0 0,-1 0 1,1 0-1,-1 0 1,1 0-1,-1-1 0,0 1 1,0-1-1,-4 4 0,5-4-7,-7 7-61,6-8 5,0 1-1,0 0 1,0-1 0,0 1 0,-1-1-1,1 0 1,0 0 0,-1 0 0,1 0-1,-1 0 1,1-1 0,-1 1 0,1-1 0,-1 1-1,0-1 1,1 0 0,-1 0 0,-4-1-1,2 1-779,-25 0-9165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22.119"/>
    </inkml:context>
    <inkml:brush xml:id="br0">
      <inkml:brushProperty name="width" value="0.05" units="cm"/>
      <inkml:brushProperty name="height" value="0.05" units="cm"/>
    </inkml:brush>
  </inkml:definitions>
  <inkml:trace contextRef="#ctx0" brushRef="#br0">12 75 3232,'-3'-2'67,"3"1"37,-1 0-1,0 1 1,1-1-1,-1 0 1,0 1-1,1-1 1,-1 0-1,1 0 1,-1 0-1,1 1 1,0-1-1,-1 0 1,1 0-1,0 0 1,0 0-1,-1 0 1,1 0-1,0 0 1,0-3 2135,40 2-1270,19-4-619,0-3-128,108-11 589,-159 20-692,-4 0-70,1 0 0,-1 0-1,0-1 1,1 0 0,-1 0 0,0 0 0,0 0 0,1-1 0,5-3 0,-5 4 110,4 1-17,-7 0-36,1-1-26,0 1-213,-1-1 1,1 1-1,-1-1 1,1 1-1,-1 0 1,1 0 0,-1 0-1,5 1 1,3 1-6388</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24.112"/>
    </inkml:context>
    <inkml:brush xml:id="br0">
      <inkml:brushProperty name="width" value="0.05" units="cm"/>
      <inkml:brushProperty name="height" value="0.05" units="cm"/>
    </inkml:brush>
  </inkml:definitions>
  <inkml:trace contextRef="#ctx0" brushRef="#br0">3 304 4576,'-1'-34'438,"0"26"-145,1 1-1,-1 0 0,2-1 1,-1 1-1,1-1 1,0 1-1,0-1 0,1 1 1,0 0-1,0 0 1,1 0-1,0 0 0,0 0 1,0 1-1,1-1 1,5-6-1,-7 11-178,0 0 1,0 0-1,1 0 0,-1 0 1,0 0-1,1 0 0,0 0 1,-1 1-1,1 0 0,0-1 1,0 1-1,0 0 0,0 0 1,0 1-1,0-1 0,6 0 1,-5 1-34,0-1 0,0 1 0,0 0 0,0 1 0,1-1 1,-1 1-1,0 0 0,0 0 0,0 0 0,0 0 0,0 1 0,6 2 1,-5 1-52,0 0 0,0 1 0,0-1 0,0 1 0,-1 0 0,0 0 0,4 7 1,0 2 18,-1-1 0,6 17 0,-5-2-8,8 24 55,-15-49-85,2 5-3,-3-7 0,2 0 0,4 5 1,-4-6 6,13-10 7,-14 8-18,1 0 0,-1 0-1,0 0 1,0 0 0,0 0 0,0 0-1,-1 0 1,1 0 0,0 0 0,0 0-1,-1 0 1,1-1 0,-1 1 0,1 0-1,-1-1 1,1-1 0,1-3 6,6-12 78,-1 1 0,6-28 0,7-16 160,-20 60-237,0 0 0,0 0 0,1 1 0,-1-1 0,0 0 0,1 1 0,-1-1-1,0 0 1,1 1 0,-1-1 0,1 0 0,-1 1 0,1-1 0,0 1 0,-1-1 0,1 1 0,-1-1 0,1 1 0,0 0 0,-1-1 0,2 1 0,16-10 270,-13 8-252,-1 1-1,1 0 1,-1 1 0,1-1-1,0 1 1,-1 0 0,1 0-1,0 0 1,-1 1-1,6 1 1,-6-2-22,-1 1-3,0 0 0,-1 0 1,1 0-1,-1 0 0,0 1 1,1-1-1,-1 1 0,0 0 1,0-1-1,0 1 1,0 0-1,0 0 0,3 5 1,-3-5 2,2 0 1,0 2-2,10 21-4,3 7-2,-2-8 0,-8-8-16,-7-16 15,0 1 1,0-1 0,0 0 0,0 0 0,0 1-1,0-1 1,1 0 0,-1 0 0,0 1 0,0-1-1,0 0 1,0 0 0,1 1 0,-1-1 0,0 0-1,0 0 1,1 0 0,-1 1 0,0-1 0,0 0-1,1 0 1,-1 0 0,0 0 0,1 0 0,-1 0-1,0 0 1,0 0 0,1 0 0,-1 0 0,0 0-1,1 0 1,-1 0 0,0 0 0,1 0-1,-1 0 1,0 0 0,1 0 0,-1 0 0,0 0-1,0 0 1,1 0 0,-1 0 0,0-1 0,6-11 9,-1-13 10,2-1 1,1 1 0,15-33-1,-20 53-11,0 1-1,-1 0 1,2 0-1,-1 0 0,0 0 1,1 0-1,-1 1 1,1-1-1,0 1 1,8-5-1,-6 4 1,0 0 23,1-1 0,0 1 1,0 0-1,0 1 1,0 0-1,0 0 1,1 0-1,-1 1 1,1 0-1,0 1 0,9-2 1,-15 3-27,1-1 0,0 1 1,0 0-1,0 0 0,0 0 1,-1 0-1,1 0 0,0 1 1,0-1-1,0 1 0,-1 0 0,1 0 1,0 0-1,-1 0 0,1 0 1,-1 1-1,1-1 0,-1 1 0,0-1 1,1 1-1,-1 0 0,0 0 1,0 0-1,0 0 0,-1 0 1,1 1-1,0-1 0,-1 0 0,0 1 1,1-1-1,-1 1 0,0 0 1,0-1-1,0 1 0,0 3 1,8 25 0,5 16-4,-1 0-2,-3-9 0,-5 0 0,2 3 0,3-2 0,-1-9 0,-7-25-1,1-1 0,-1 1 0,1-1 0,0 1 0,0-1 0,0 0 0,0 0 0,1-1 0,0 1 0,0-1 0,0 1 0,8 4 0,-5-5-2,0 1 0,0-1 0,0 0 0,1-1 1,-1 0-1,1 0 0,0 0 0,14 0 0,-8-1-11,0-1 0,0 0-1,0-1 1,0-1 0,0 0 0,0-1 0,17-6 0,-20 5 8,-9 3 3,1 0 1,0 0 0,0-1 0,0 1 0,-1-1 0,1 0-1,-1 0 1,1 0 0,-1 0 0,0 0 0,3-3 0,49-56-25,-48 53 23,0-1 1,-1 0-1,0 0 0,0-1 1,-1 1-1,0-1 1,4-20-1,-4 17 2,15-52-4,-6 16 6,-3-25 1,-9 72 0,-1-1 0,0 0 0,0 0 0,-1 1 0,1-1 1,0 0-1,-1 0 0,0 1 0,0-1 0,1 0 0,-2 1 0,1-1 0,-2-2 0,1 0 3,1 4-2,-1-1 1,1 1 0,0-1 0,-1 1 0,1-1 0,-1 1-1,0 0 1,0 0 0,1 0 0,-1 0 0,0 0 0,0 0-1,0 0 1,0 1 0,-3-2 0,2 2 2,-1-1 2,0 0-1,0 0 0,0 1 1,0 0-1,0 0 0,-1 0 1,1 0-1,0 1 1,0 0-1,0-1 0,0 2 1,-5 1-1,3-2 3,-6 3 18,-1 0 1,1 0-1,0 1 0,0 1 0,0 0 1,-20 14-1,24-14-21,1 0 0,0 1 0,0 0 0,0 0 0,-9 13 0,-1 14-2,6 2 1,4 3-3,6-32-6,0 0 0,0 0 0,1 0 0,0 0 0,1 0 0,1 13 1,-1-16 1,0-1 0,1 0 0,-1 0 0,1 0 0,-1 0 0,1 0 0,0 0 0,0 0 0,0-1 0,0 1 0,1-1 0,-1 1 0,1-1 0,-1 0 0,1 0 0,3 2 1,-2-2-3,1 0 0,-1 0 0,0-1 0,1 1 0,-1-1 0,1 0 0,-1 0 0,1-1 0,0 1 0,-1-1 0,1 0 0,0 0 0,-1-1 0,1 1 0,0-1 0,-1 0 0,7-2 0,-2 0 1,-2 2-5,0-1 0,0-1 0,0 0-1,0 0 1,0 0 0,-1-1 0,1 1 0,7-8 0,-5 5 1,-5 3 0,0 0 1,-1 0 0,1-1-1,-1 1 1,0-1 0,0 1-1,0-1 1,-1 0-1,1 0 1,2-8 0,12-38-23,-15 40 19,7-28-1,-24 74 32,9 0-18,3 7 2,4 6-3,-1-34-5,2-1 0,-1 0 0,2 0 0,8 25 0,-9-32 2,1-1-1,0 1 1,0-1 0,1 0-1,0 0 1,0 0 0,0 0-1,1-1 1,0 1 0,0-1-1,8 5 1,-11-8-3,1 0 1,1 0-1,-1 0 1,0-1-1,0 1 1,1-1-1,-1 0 0,0 0 1,1 0-1,0 0 1,-1-1-1,1 1 1,-1-1-1,8-1 1,0 3-2,-8-2 1,0 0 0,-1 0 0,1 0 0,0 0 0,0 0 0,0 0 0,0-1 0,0 1 0,0-1 1,0 0-1,2-1 0,3-1-10,0 0 0,0 0 0,0-1 0,0 0 1,-1-1-1,0 0 0,0 0 0,0 0 1,-1-1-1,1 0 0,5-8 0,-5 6 4,-4 3-2,0 0 0,0 0 1,-1 1-1,1-2 0,2-6 0,40-128-208,-26 85 159,1-4 5,-20 58 57,0 0-1,0 0 1,1 1 0,-1-1 0,0 0 0,0 0 0,1 1 0,-1-1 0,1 0 0,-1 0 0,0 1 0,1-1 0,-1 0 0,1 1 0,0-1 0,-1 1 0,1-1 0,-1 1 0,1-1 0,0 1 0,0-1 0,-1 1 0,1-1 0,0 1 0,0 0 0,-1 0 0,1-1 0,0 1 0,0 0 0,0 0 0,-1 0 0,1 0 0,0 0 0,0 0 0,0 0 0,1 0 0,-1 1 5,1 0 1,0-1 0,0 1 0,-1 0 0,1 1 0,0-1 0,-1 0 0,1 0 0,-1 1 0,2 1 0,12 17 13,0 1 0,-1 0 0,-1 1 0,-2 1 0,18 45 0,-7 4 21,-21-70 6,1-4-27,2-4-2,-1 0 1,0 0 0,0 0-1,-1 0 1,1 0 0,-1-1-1,-1 1 1,1-1 0,-1 1-1,1-11 1,2-10 37,9-36 56,-1 21 61,27-65 1,-36 101-148,0 1 0,1 0 0,-1 0 0,1 0 0,1 1 0,-1-1 0,0 1 0,1 0 0,0 0 0,0 1 0,0-1 1,1 1-1,-1 0 0,1 1 0,7-3 0,3 0 16,0 1-1,-1 1 1,1 1 0,0 0 0,24 1-1,-31 0-12,-4 1-18,1-1 1,-1 1-1,0 1 0,0-1 0,0 1 0,0-1 0,0 2 0,0-1 0,8 3 0,-10-2-7,0-1-1,0 1 1,0 0-1,0 0 0,0 0 1,0 0-1,-1 0 1,1 1-1,-1-1 0,0 1 1,0 0-1,0-1 0,0 1 1,2 5-1,7 14-2,0 16-1,-3 18 0,-3-2 0,-5-2 0,3-14 0,3 9 0,-6-45 0,0 0 0,1 0 0,-1 0 0,0 0-1,1-1 1,-1 1 0,1 0 0,0 0-1,-1-1 1,1 1 0,0 0 0,0-1-1,0 1 1,0-1 0,1 0 0,-1 1-1,0-1 1,1 0 0,-1 1 0,0-1 0,1 0-1,-1 0 1,1 0 0,0 0 0,-1-1-1,1 1 1,0 0 0,0-1 0,-1 1-1,1-1 1,0 0 0,0 1 0,2-1-1,27 3-1,-18-4-12,-8-2-190,0 1 0,1-1 0,-1 0 0,0-1 0,-1 1 0,1-1 0,0 0-1,-1 0 1,7-9 0,16-19-9922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25.926"/>
    </inkml:context>
    <inkml:brush xml:id="br0">
      <inkml:brushProperty name="width" value="0.05" units="cm"/>
      <inkml:brushProperty name="height" value="0.05" units="cm"/>
    </inkml:brush>
  </inkml:definitions>
  <inkml:trace contextRef="#ctx0" brushRef="#br0">2656 315 2968,'-15'-8'343,"-1"0"0,-24-8-1,20 9 137,0-2 0,-28-15 0,20 10-222,0 1 1,-1 1-1,0 1 0,-1 2 1,-42-8-1,67 16-235,-198-48 915,119 19-608,79 28-318,-181-59 879,111 49-504,23 6 56,-56 0 1,92 7-402,10-1 14,-1 0 0,0 0-1,1 1 1,-13 4 0,-198 45 651,43-13-412,31-10-205,9-5 9,60-8-52,-141 31 103,133-26-59,62-15-77,-16 4 88,0 1 0,0 2-1,-58 26 1,80-31-46,0 1 1,1 0-1,0 1 1,0 1-1,1 0 1,0 0-1,1 2 1,0-1-1,1 1 1,-13 17-1,15-17-37,5-7-1,1 0-1,-1 1 1,1-1-1,-1 1 1,1 0-1,-2 9 1,-43 147 248,44-147-252,-1 32 69,-6 106 107,7-96-121,16 80 108,-9-105-169,-1-11 21,0-1 0,7 22 0,-5-21-18,-1-6 5,0 0-1,2 0 0,-1-1 1,10 16-1,-8-15-8,33 59 43,-27-52-44,-8-13-1,0 0 0,0 0-1,1 0 1,0-1 0,0 0 0,1 0-1,12 10 1,12 10 20,3 1 13,69 44 0,-44-41 1,96 30 103,-90-40-57,136 30 141,-176-43-214,52 17 57,73 39 13,-96-38-17,63 21-1,-63-28-8,-1 1-22,152 55 107,-181-67-131,43 9 66,124 19 142,-116-25-106,174 3 219,-205-13-325,1 0 87,82-10 0,-99 6-70,86-12 211,-83 13-214,-19 1 12,1 0 1,-1-1 0,21-5 0,29-12 178,92-43 0,-132 52-188,40-23 134,4-8-22,64-37 126,-109 67-242,-10 5 21,0 0 0,25-8-1,158-58 257,-169 60-283,30-11 81,44-8 14,39-12 46,-117 33-90,0 0-1,0-1 1,26-19-1,-39 25-40,13-11 58,-1 0 0,0-1 0,-1-1-1,22-27 1,-24 26 5,15-14 35,-20 16-37,0 1-1,17-34 0,-25 42-59,-1 0 0,0-1-1,0 1 1,0-1-1,-1 1 1,-1-1 0,1 0-1,-1 0 1,-1 0 0,0-13-1,-3 2 54,0 0-1,-8-26 0,4 26 8,-1 0 0,-1 1 0,-1 0-1,-20-28 1,21 35-39,-1 1 0,0 1 0,-1-1 0,0 2 1,-14-10-1,-29-24 53,-48-37-23,69 55-68,-27-21 14,-2 10-18,-5 1-2,-1-1 0,-113-76-14,123 81-10,20 13-11,-68-21 0,93 35 31,-34-5-28,-93 2-73,86 6 52,-127-8-95,116 3 41,9-1 32,-143-20-91,115 12 108,81 14 53,-29-4-36,-36-1 1,62 6 36,0-1 1,0 0 0,0 0-1,-10-2 1,-3-4-199,-29-16-1,47 22 41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28.017"/>
    </inkml:context>
    <inkml:brush xml:id="br0">
      <inkml:brushProperty name="width" value="0.05" units="cm"/>
      <inkml:brushProperty name="height" value="0.05" units="cm"/>
    </inkml:brush>
  </inkml:definitions>
  <inkml:trace contextRef="#ctx0" brushRef="#br0">506 1711 5112,'0'0'2056,"-2"-5"-1616,-1-9-49,1 0 1,0 0-1,1 0 1,1-27-1,-2-35 722,-4 31-655,-9-123 606,2 74-312,9 73-508,1 0 1,-1-27 0,9-281 1865,-5 268-1913,-1 6-45,0 12 74,1 0-1,2-1 0,9-48 0,-9 81-145,-1 0 0,0 0 0,0 0 0,-2-14 0,3-21 132,2 11-77,-2-1 0,-2-54 1,-1-4 142,1 92-259,0-30 147,-2 31-158,-6-2-1,-4 2-6,2 6-1,-99 97-29,99-92 28,-35 34-25,-77 50-118,7-20-80,110-70 176,-4 6-1,5-5-4,-3 4 3,5-7 2,0 0 8,-1 0 30,-7 14-180,10-15 144,15-4-62,9-7 93,34-17-1,-22 9 9,6-2 7,-5-2 0,-5-1 0,0-2-12,45-47 0,25-57-29,-97 122 34,-5 3 7,1 0 0,0 0 0,0 0 0,0 0 0,0 0 0,1 1 0,3-8 0,1-4 0,2-1 0,0 5-2,-6 9-10,-1 1 11,-1 1-1,0 0 1,0 0 0,1 0-1,-1 0 1,0 0 0,0 0 0,1 0-1,-1 0 1,0 0 0,0-1 0,1 1-1,-1 0 1,0 0 0,0 1 0,1-1-1,-1 0 1,0 0 0,0 0-1,1 0 1,-1 0 0,0 0 0,0 0-1,1 0 1,-1 0 0,0 0 0,0 1-1,1-1 1,-1 0 0,0 0 0,0 0-1,0 1 1,0-1 0,1 0-1,-1 0 1,0 0 0,0 1 0,0-1-1,0 0 1,0 0 0,1 1 0,8 8-37,10 12-58,0-1 0,25 21 0,-10-9-5,4 7-19,98 108-173,-20-31 14,-107-106 269,13 16-48,4 4 1,15 21-46,-37-46 96,-1 1 0,1-1 0,-1 1 0,0 0 0,0 0 0,-1 0 0,2 7 0,-4-9 3,9 17-1,0-3 368,-10-14-566,0 0-1896</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30.838"/>
    </inkml:context>
    <inkml:brush xml:id="br0">
      <inkml:brushProperty name="width" value="0.05" units="cm"/>
      <inkml:brushProperty name="height" value="0.05" units="cm"/>
    </inkml:brush>
  </inkml:definitions>
  <inkml:trace contextRef="#ctx0" brushRef="#br0">0 347 4664,'0'0'120,"1"-2"-20,14-71 1232,-10 49-1183,-3 11 301,0 1-1,-1 0 0,0-25 1,-1 24 112,0 8-174,0-5 1,0 5-2,0-6-3,0 6-24,0-1-13,0 4 1078,0 29-1166,0 69-203,0-91-59,0 1-1,0-1 1,0 0 0,1 1 0,0-1 0,1 0 0,2 10 0,-2-12 1,0 0 0,0 0-1,0 0 1,0 0 0,0 0 0,1-1 0,-1 1-1,1-1 1,0 1 0,0-1 0,0 0-1,5 3 1,1 0-5,0-1 1,1 0-1,-1-1 0,1 0 0,0 0 0,-1-1 0,1 0 0,0-1 1,1 0-1,-1-1 0,0 0 0,0 0 0,12-3 0,26-9 5,-3-6 2,-11-1 0,-23 10 2,-1 1-1,-1-2 1,0 1 0,0-1 0,-1-1 0,11-17 0,-11 15-1,1 2 0,7-15 24,-10 13-7,-2 0 1,0 0 0,-1-1-1,0 1 1,1-20 0,-3-37 2238,-1 73-2256,3 12 3,0-10-4,0 0 0,0 0 1,1-1-1,-1 0 0,8 7 1,1 0-5,1 0 0,0-1 1,23 14-1,-10-9-15,-1 2 0,-1 2 0,39 36 0,-63-54 18,0-1 0,1 1 0,-1-1 0,0 1 0,1 0-1,-1-1 1,0 1 0,1-1 0,-1 1 0,0 0 0,0-1 0,0 1 0,0-1 0,0 1 0,0 0 0,0-1 0,0 1 0,0 0 0,0-1 0,0 1-1,0 0 1,0 3-2,-2 15-10,0-1 0,-7 26 1,7-40 9,0 0 0,0 0 0,0 0 0,0 0 0,-1-1 0,1 1 0,-1-1 0,0 1 0,0-1 0,0 0 0,-5 3 0,2-1-1,1 0-1,-1 0 1,0-1 0,0 1 0,0-1-1,-1-1 1,0 1 0,1-1 0,-11 3-1,8-2-3,5-2-1,0-1 0,0 1 1,0-1-1,0 1 0,0-1 0,0-1 0,0 1 1,0 0-1,-6-1 0,-6 1-3,-2 1-6,9 0-41,-1-1 0,1-1 1,-1 0-1,-10-1 0,-108-12-1913,58 3-6401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31.254"/>
    </inkml:context>
    <inkml:brush xml:id="br0">
      <inkml:brushProperty name="width" value="0.05" units="cm"/>
      <inkml:brushProperty name="height" value="0.05" units="cm"/>
    </inkml:brush>
  </inkml:definitions>
  <inkml:trace contextRef="#ctx0" brushRef="#br0">35 26 8344,'-2'0'-23,"-8"3"4022,-2 18-2282,8-18-1818,4-2 141,0-1-1,-1 0 1,1 0 0,0 0 0,0-1 0,-1 1-1,1 0 1,0 0 0,0 0 0,0 0 0,-1 0-1,1 0 1,0 0 0,0 0 0,-1 0-1,1 0 1,0-1 0,0 1 0,0 0 0,-1 0-1,1 0 1,0 0 0,0-1 0,0 1-1,0 0 1,-1 0 0,1-1 0,0 1 0,0 0-1,0 0 1,0 0 0,0-1 0,0 1 0,0 0-1,0 0 1,0-1 0,0 1 0,0 0-1,0 0 1,0-1 0,0 1 0,0 0 0,0 0-1,0-1 1,0 1 0,0 0 0,0 0 0,0-1-1,0 1 1,1 0 0,0-6 227,3-6-9,-1 7-19,4-4-11,-5 5-40,0-3-18,-1 6-46</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31.964"/>
    </inkml:context>
    <inkml:brush xml:id="br0">
      <inkml:brushProperty name="width" value="0.05" units="cm"/>
      <inkml:brushProperty name="height" value="0.05" units="cm"/>
    </inkml:brush>
  </inkml:definitions>
  <inkml:trace contextRef="#ctx0" brushRef="#br0">10 133 3232,'-2'0'336,"-4"1"39,4 1 155,2 5 48,0-6 589,4-2-640,169-42 1465,15-5-788,-112 32-720,-63 14-271,-4 1-72,-1 0 0,0-1 0,0 0 0,1 0 0,-1-1 0,0 0 0,9-5 0,-14 7 1141,-3 1-1265,0 0 1,0 0-1,1 0 1,-1 0 0,0 0-1,0 0 1,1 0-1,-1-1 1,0 1-1,0 0 1,1 0 0,-1 0-1,0 0 1,0 0-1,0 0 1,1-1 0,-1 1-1,0 0 1,0 0-1,0 0 1,1 0 0,-1-1-1,0 1 1,0 0-1,0 0 1,0 0-1,0-1 1,0 1 0,1 0-1,-1 0 1,0-1-1,0 1 1,0 0 0,0 0-1,0-1 1,0 1-1,0-1 12,-1 1 1,1 0-1,-1-1 0,1 1 0,0 0 0,-1-1 0,1 1 0,-1 0 0,1 0 0,-1 0 0,1-1 1,-1 1-1,1 0 0,-1 0 0,1 0 0,-1 0 0,1 0 0,-1 0 0,1 0 0,-1 0 1,1 0-1,-1 0 0,0 0 0,-68 10-1550,51-7-7219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32.727"/>
    </inkml:context>
    <inkml:brush xml:id="br0">
      <inkml:brushProperty name="width" value="0.05" units="cm"/>
      <inkml:brushProperty name="height" value="0.05" units="cm"/>
    </inkml:brush>
  </inkml:definitions>
  <inkml:trace contextRef="#ctx0" brushRef="#br0">366 213 4664,'4'-10'4,"-3"9"17,1-1 5,1-1 29,0 0 1,0 0 0,-1-1 0,1 1 0,-1-1 0,0 1-1,0-1 1,0 0 0,0 1 0,-1-1 0,1 0 0,-1 0-1,0 0 1,0 0 0,-1-1 0,1-4 0,-1 3 199,0 0 1,0 0-1,-1 0 1,0 0-1,0 0 1,-1 0-1,1 0 1,-1 1-1,-1-1 1,1 0-1,-1 1 1,-5-9-1,3 9-82,0 1 0,0-1 0,0 1 0,-1 0 0,1 1 0,-1-1 0,0 1 0,0 0 0,0 1 0,-13-4 0,16 5-106,-1 0 1,0 0-1,0 0 1,0 1-1,0 0 1,0 0-1,0 0 1,0 0-1,0 1 1,0 0-1,1 0 1,-1 0-1,0 0 0,0 0 1,1 1-1,-5 1 1,5-2 18,-112 47 705,107-45-757,1 1 1,-1-1 0,1 2 0,0-1 0,0 1 0,0 0 0,1 1 0,-1-1-1,1 1 1,1 1 0,-1-1 0,1 1 0,0 0 0,1 0 0,0 0-1,0 1 1,0-1 0,1 1 0,-3 10 0,5-15-27,1 0 1,-1 0 0,1 0-1,0 0 1,0 0-1,0 0 1,0 0-1,1 0 1,-1 0 0,1 0-1,0-1 1,-1 1-1,1 0 1,1 0-1,-1 0 1,0-1 0,1 1-1,-1-1 1,1 1-1,3 3 1,-1-1-1,0 0-1,1-1 1,-1 1 0,1-1-1,0 0 1,0 0 0,11 5-1,21 3 0,4-7-2,5-8-3,-4-7-2,-10-4 0,-4-6 0,2-4 0,-19 15 7,-1 0 0,0-1 1,13-16-1,-19 21-3,-1-1-1,1 1 1,-1-1 0,-1 0 0,1 0-1,-1 0 1,0 0 0,0 0-1,1-11 1,-2 9 0,3-13 115,-3 20-35,-1 0-41,0 0 0,0 0 1,0 0-1,0 0 0,0 0 1,0 0-1,0 0 0,0 0 0,0 0 1,0 0-1,-1 0 0,0-1 1,1 1-37,0 1 0,-1 0 0,1 0 0,0 0 1,-1 0-1,1 0 0,0 0 0,-1 0 0,1-1 1,0 1-1,-1 0 0,1 0 0,0 1 0,-1-1 1,1 0-1,0 0 0,-1 0 0,1 0 0,0 0 1,-1 0-1,1 0 0,0 0 0,-1 1 0,1-1 1,0 0-1,0 0 0,-1 0 0,1 1 0,0-1 1,0 0-1,-1 0 0,1 1 0,0-1 0,-6 16 170,5-12-159,1 0 1,-1 0-1,1 0 1,1 0-1,-1 0 1,0 0-1,1 0 1,1 6 0,2 2 2,-2-5-9,1 0-1,-1-1 1,1 1-1,1 0 1,6 10-1,-5-12-6,0 0-1,0 0 0,0 0 1,1-1-1,0 0 0,-1 0 1,9 3-1,24 10 0,-26-12 29,0-1 0,0 0 1,1-1-1,16 1 0,-22-3-240,1-1 0,-1 0 0,0-1 0,0 1-1,0-2 1,0 1 0,0-1 0,0 0 0,9-4 0,1 1-8993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2:18.002"/>
    </inkml:context>
    <inkml:brush xml:id="br0">
      <inkml:brushProperty name="width" value="0.05" units="cm"/>
      <inkml:brushProperty name="height" value="0.05" units="cm"/>
    </inkml:brush>
  </inkml:definitions>
  <inkml:trace contextRef="#ctx0" brushRef="#br0">472 1 3320,'2'5'-630,"-1"-4"742,-1 0 0,1-1 0,-1 1 0,1 0-1,-1-1 1,0 1 0,1 0 0,-1-1 0,0 1 0,0 0 0,1-1 0,-1 1-1,0 0 1,0 0 0,0-1 0,0 1 0,0 0 0,0 0 0,0-1 0,0 1-1,0 0 1,0 0 0,-1-1 0,1 1 0,0 0 0,0 0 0,-1-1 0,1 1-1,0 0 1,-1-1 0,1 1 0,-1-1 0,1 1 0,-1 0 0,1-1-1,-1 1 1,0-1 0,0 1 0,-1 1 156,1 0-222,1 0-1,-1 0 0,1 0 1,-1 0-1,0 0 1,0 0-1,0 0 1,0-1-1,0 1 0,-1 0 1,1 0-1,-3 1 1,-25 27 530,9-10-415,-125 138 531,118-127-535,15-15-81,-2-1 1,0 0-1,0-1 0,-22 15 1,30-25-64,1 1 1,0-1-1,0 1 1,0 0-1,0 0 1,1 0-1,-8 11 1,4 0 34,-12 30 1,-6 12 32,24-54-62,-4 3 4,3-3 1,-1 4 1,-18 31 142,21-36-79,1-1-39,-3 7 2,3-6 86,0-1-117,0 5 1,0-5 11,0-1-21,0 5 4,0-5 401,15-33 109,27-46 84,-23 41-283,1 1 1,42-54-1,-43 61-127,-12 18-99,-1 1-1,2-1 1,-1 2 0,1-1-1,1 1 1,0 0-1,11-8 1,42-42 271,-37 36-285,-18 16-46,1-1 0,0 1 1,1 1-1,-1-1 0,2 2 0,12-8 1,-16 13-34,-2-1-11,15-13 106,8-7-69,-25 19-19,0 0-1,8-9-8,-8 8 10,-1 0 4,0 2-21,-1 0 4,1 0 1,-1 0-1,1-1 1,0 1-1,-1 0 0,1 0 1,0 0-1,0 0 1,0 0-1,0 0 1,0 0-1,0 0 1,0 0-1,0 0 0,0 0 1,0 0-1,1 1 1,-1-1-1,0 1 1,1-1-1,1 0 1,-1 0 13,-2-1-13,1 1 0,-1 0-1,1 0 1,-1 0 0,1-1 0,0 1 0,-1 0 0,1 0 0,0 0 0,0 0 0,0 0 0,-1 0 0,1 0 0,0 1 0,0-1 0,1 0 0,-1 0 0,2 0 0,-1-1 110,1 1-104,1 0 10,5 12-8,-7-7-11,14 17 0,81 81-56,-68-74 27,44 33 1,-37-32 15,18 18-12,-15-13-6,33 39 1,-26-17-6,-37-46 28,11 13-25,-1 1 0,-1 1 0,16 30 0,-28-42 24,25 36-17,-29-47 33,7 8-1805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37.423"/>
    </inkml:context>
    <inkml:brush xml:id="br0">
      <inkml:brushProperty name="width" value="0.05" units="cm"/>
      <inkml:brushProperty name="height" value="0.05" units="cm"/>
    </inkml:brush>
  </inkml:definitions>
  <inkml:trace contextRef="#ctx0" brushRef="#br0">1345 1 1440,'6'0'96,"230"12"2245,-216-10-2248,33 8 546,2 3-85,63 25-1,-103-33-515,-10-3-7,-1-1 0,1 1 0,-1 0 0,0 1-1,0-1 1,0 1 0,0 0 0,6 5 0,57 56 282,-55-49-105,-2 7-97,-1 0 0,0 1 0,-2 0 0,0 0 0,3 27-1,-7-32-79,0 37 169,-17 117 351,3-103-350,-34 236 264,34-211-295,6-67-146,1 0-8,-12 55 76,-28 126 142,26-119-148,-31 158 88,46-220-166,0-11 8,0 1 1,-7 21 0,-62 167 177,44-105-100,-30 64-1,44-131-26,-114 226 159,71-161-148,-23 52-1,64-117-9,-95 250 224,100-254-277,5-13 32,0 0-1,-3 22 1,-35 188 345,42-202-372,1-9 15,0 0 1,1 1-1,2 15 0,5 49 182,28 121-1,-32-190-181,0 1 1,1-1-1,1 0 0,0 0 0,7 11 0,-6-10-15,-2-6 3,-1 0 1,1-1-1,1 1 1,-1-1-1,1 1 1,0-1-1,8 6 0,-5-4-5,2 0 57,10-1-5,-1-1 0,1 0 0,0-1 0,32 1 1,-15-6 57,-25-2-83,0 0 0,0-1 0,0 0 0,-1-1 0,1-1 0,-1 0 0,-1 0 0,1-1 0,9-8 0,-17 12-25,0 0-1,0 0 1,0 0-1,0 0 1,-1 0-1,1-1 0,-1 1 1,0-1-1,0 1 1,0-1-1,-1 0 1,1 0-1,-1 0 1,0 0-1,1-5 1,-1 5 2,-1-8 139,-3 7-134,1 0 0,-1 0 1,0 1-1,0-1 0,0 0 0,0 1 1,-1 0-1,0 0 0,0 0 0,0 0 1,-1 1-1,1-1 0,-1 1 0,1 0 0,-6-2 1,-10-5 35,0 1 1,-22-7 0,41 16-67,-17-6 76,-1 1 0,1 0 0,-1 2 1,-33-3-1,36 5-43,4 0 10,0 0 1,0 1-1,0 1 0,0 0 1,0 0-1,0 1 0,-20 7 1,23-7-23,-3 2 16,-1 0 0,2 1 0,-1 0-1,0 0 1,-17 13 0,19-12-21,4-2 0,0 0-1,0 1 0,0-1 1,0 1-1,1 1 0,0-1 1,0 1-1,0 0 0,-5 8 1,6-7-7,2-4-3,0-1 0,0 1 0,0 0 0,1-1 0,0 1 1,-1 0-1,1 0 0,0 0 0,0 0 0,0 4 0,-2 5 3,-8 31-2,9-26-6,1 1 1,0-1 0,2 0 0,-1 0 0,7 29 0,39 183-44,-39-203 41,14 43-43,63 130-97,-72-177 136,16 37-80,19 83-3,-40-115 59,4 18 3,-1 0 0,6 67 1,-4 24 1,-11-119 23,-1-1 1,-1 0 0,0 1-1,-1-1 1,-6 22-1,4-19 2,-15 75-4,-1-10 6,-6 1 0,-9-3 0,-8-5 0,-4-11 0,-2-8 0,1-8 1,-4-3 10,-67 47-1,46-40 1,36-29 4,-1-2-1,-63 30 1,41-34-10,32-13 10,-142 19 10,133-22-11,-1-5-462,1-2 1,0-1 0,-46-12-1,-21-12-8578</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39.012"/>
    </inkml:context>
    <inkml:brush xml:id="br0">
      <inkml:brushProperty name="width" value="0.05" units="cm"/>
      <inkml:brushProperty name="height" value="0.05" units="cm"/>
    </inkml:brush>
  </inkml:definitions>
  <inkml:trace contextRef="#ctx0" brushRef="#br0">187 165 4848,'0'0'317,"0"5"-177,0 168 691,0-104-622,-7 81 244,4-98-290,-5 99 170,5-92-227,3 87 358,0-144-384,0-2-63,0 1-1,0 0 1,0-1 0,0 1 0,0 0 0,0-1 0,0 1 0,0 0 0,0-1-1,0 1 1,0 0 0,0-1 0,-1 1 0,1 0 0,0-1 0,-1 2-1,-1-3 3,0-1-1,0 1 1,0-1-1,0 1 0,1-1 1,-1 0-1,1 0 1,-1 1-1,1-1 0,-1-1 1,1 1-1,0 0 1,0 0-1,0 0 0,-1-4 1,-9-42 151,8 28-97,-12-46 151,-22-73 349,23 70-313,-6-35 187,-15-73 93,34 168-496,-1 1 0,2-1 0,-1 1 0,1 0 0,0-1 0,3-11 0,0-30 345,-3 47-341,0-1 1,1 0-1,-1 1 0,1-1 0,-1 1 1,1-1-1,0 1 0,3-6 1,-3 7-33,1-1-1,0 0 1,0 0 0,0 1 0,0 0 0,1-1 0,-1 1 0,1 0 0,-1 0 0,1 0 0,0 0 0,0 0 0,4-1 0,-4 1 2,15-8 29,1 0 1,0 2-1,27-10 1,-36 15-37,14-4 44,204-28 96,-209 32-145,42-10 28,48-8 131,-103 20-98,3-4 10,-5 4-9,5 1-3,-7 0-19</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39.384"/>
    </inkml:context>
    <inkml:brush xml:id="br0">
      <inkml:brushProperty name="width" value="0.05" units="cm"/>
      <inkml:brushProperty name="height" value="0.05" units="cm"/>
    </inkml:brush>
  </inkml:definitions>
  <inkml:trace contextRef="#ctx0" brushRef="#br0">0 93 3232,'174'-20'519,"25"-4"122,-38-13 873,-143 31-2125,-3 1-2716</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41.236"/>
    </inkml:context>
    <inkml:brush xml:id="br0">
      <inkml:brushProperty name="width" value="0.05" units="cm"/>
      <inkml:brushProperty name="height" value="0.05" units="cm"/>
    </inkml:brush>
  </inkml:definitions>
  <inkml:trace contextRef="#ctx0" brushRef="#br0">1 575 3864,'11'-5'164,"0"-1"0,-1-1 0,0 1 0,0-2-1,0 0 1,-1 0 0,12-13 0,-8 8 6,-5 4-68,0 1-1,-1-1 0,-1 0 1,0 0-1,0-1 1,0 0-1,4-11 0,-4 7-20,15-28 474,-2 0-1,15-52 1,-18 35-7,-9 19 428,4-74 0,-11 114-953,0 0 1,0 0-1,0 0 0,0 0 0,0 0 1,1 0-1,-1 0 0,0 0 1,0 0-1,0 0 0,0 0 1,0 0-1,0 0 0,0 0 0,0 0 1,0 0-1,1 0 0,-1 0 1,0 0-1,0 0 0,0 0 0,0 0 1,0 0-1,0 0 0,0 0 1,0 0-1,0 0 0,0 0 0,1 0 1,-1-1-1,0 1 0,0 0 1,0 0-1,0 0 0,0 0 1,0 0-1,0 0 0,0 0 0,0 0 1,0 0-1,0 0 0,0 0 1,0-1-1,0 1 0,0 0 0,0 0 1,0 0-1,0 0 0,8 16 154,10 20-216,-5-21 45,9 5-3,-14-15-5,2 1-1,-1-2 1,0 1-1,1-1 1,0-1-1,0 0 1,11 2-1,-14-3 0,19 6-19,-16-4 0,-1-1 1,1-1-1,-1 1 0,12 0 1,-18-2 17,1-1 1,-1 1 0,0 0-1,0 1 1,0-1 0,-1 0 0,1 1-1,0 0 1,0 0 0,-1 0-1,3 2 1,9 6-13,-10-7 11,-1-1 1,1 1 0,-1 0 0,0 0-1,0 0 1,0 0 0,0 1-1,-1-1 1,1 1 0,-1-1 0,0 1-1,0 0 1,3 8 0,10 40-32,13 77-75,-21-103 91,-6-24 8,4 0 2,-4-1 10,-1-1 0,0 0 0,1 1-1,-1-1 1,1 1 0,-1-1-1,0 0 1,1 0 0,-1 1 0,1-1-1,-1 0 1,1 0 0,-1 1 0,1-1-1,-1 0 1,1 0 0,-1 0 0,1 0-1,0 0 1,-1 0 0,1 0 0,-1 0-1,1 0 1,21 0-2,-6 1 0,-1-1 0,23-4 0,20-4 1,11-5 1,-8-6 0,-50 15 0,0-1 0,17-10 0,13-16 0,-4-8 1,-26 24 1,-1-1 1,-1 0-1,12-27 0,-20 39 1,1 1 0,0-1 0,-1 0 0,0 0 0,1 0 0,-2-1 0,1 1-1,0-7 1,0-3 6,2-26 35,-3 35-31,0-1 1,0 1-1,-1-1 1,0 0-1,0 1 1,-1-1-1,1 1 1,-1 0-1,0-1 1,0 1-1,-1 0 1,0 0-1,0 1 1,0-1-1,0 0 1,-1 1-1,0 0 1,-4-5-1,7 8-3,-1 1 0,1-1-1,0 0 1,-1 0 0,1 0 0,-1 1 0,1-1-1,-1 1 1,1-1 0,-1 1 0,1-1 0,-1 1 0,1 0-1,-1 0 1,-3 0 0,-3 0 13,-1-3-7,7 2-9,0 1 1,0-1 0,0 1 0,0 0-1,-1-1 1,1 1 0,0 0 0,0 0-1,0 1 1,-1-1 0,1 0 0,0 1-1,-3 0 1,-16 5 49,0 1 1,1 1-1,1 1 0,-36 21 1,44-23-45,-29 25 63,28-20-54,1-1 1,1 2-1,0 0 0,0 0 1,1 0-1,1 1 0,-8 17 1,16-30-21,0 1 0,-1-1 0,1 1 0,0-1 0,0 1 0,0-1 0,0 1 0,0 0 0,0-1 1,1 1-1,-1-1 0,1 1 0,-1-1 0,1 0 0,-1 1 0,1-1 0,-1 1 0,1-1 0,0 0 1,0 1-1,0-1 0,0 0 0,0 0 0,0 0 0,0 0 0,0 0 0,3 2 0,11 7 0,8-2-2,11-1 0,6-5 0,2-6 1,-29 1 1,-1-1-1,0 0 1,0-1-1,20-11 1,-27 13 0,1-1 0,-1 1 0,0-1 0,-1 0 1,1 0-1,-1-1 0,0 0 0,0 1 0,0-1 0,3-6 0,-3 5 0,10-17 29,-4 1 30,-9 21 21,-3 4-62,0 2-16,0 1 0,1 0 0,-1 0 1,1 1-1,0-1 0,1 0 0,0 0 0,0 0 1,0 1-1,0-1 0,3 11 0,2 2-1,1-5 2,6 7-3,-8-19-2,8 4 0,7-4 0,10-5 0,6-8 0,0-7 0,-5-7 0,-4-5 1,3-9 7,-27 37-1,-2 2-7,0 0 0,0 0 0,1 0 0,-1 0 1,0 0-1,0 0 0,1 0 0,-1 0 0,0 0 1,0 0-1,0 0 0,1 0 0,-1 0 0,0 0 1,0 0-1,0 0 0,0 0 0,1 0 0,-1-1 1,0 1-1,0 0 0,0 0 0,0 0 0,1 0 1,-1 0-1,0 0 0,0-1 0,0 1 0,0 0 0,0 0 1,1 0-1,-1-1 0,0 1 0,0 0 0,0 0 1,0 0-1,0 0 0,0-1 0,0 1 0,0-1 1,1 0-1,-1 1 1,0-1-1,0 1 1,1-1-1,-1 0 1,1 1-1,-1-1 1,1 1-1,-1-1 1,1 1 0,-1-1-1,1 1 1,-1 0-1,1-1 1,-1 1-1,1 0 1,0-1-1,-1 1 1,1 0-1,0-1 1,-1 1-1,1 0 1,0 0-1,-1 0 1,1 0-1,0 0 1,-1 0-1,1 0 1,0 0-1,1 0 1,5-2 9,15 5-3,-3 6-2,9 13-3,3 8-2,-6 1 1,-18-22 1,21 35 4,-22-36-4,11 28 4,-14-31-4,3 20 4,-6-16 1,0-8 1,0 5-10,1-6 4,-1 0 0,0 0 1,0 0-1,0 0 0,0 0 0,0 0 0,0 0 0,0-1 0,0 1 1,0 0-1,0 0 0,0 0 0,0 0 0,0 0 0,0 0 1,1 0-1,-1 0 0,0 0 0,0 0 0,0 0 0,0 0 1,0 0-1,0 0 0,0 0 0,0 0 0,0 0 0,0 0 1,0 0-1,1 0 0,-1 0 0,0 0 0,0 0 0,0 0 0,0 0 1,0 0-1,0 0 0,0 1 0,0-1 0,0 0 0,0 0 1,0 0-1,0 0 0,0 0 0,0 0 0,0 0 0,1 0 1,-1 0-1,0 0 0,0 0 0,0 0 0,0 0 0,0 0 0,0 1 1,0-1-1,0 0 0,0 0 0,0 0 0,0 0 0,0 0 1,4-8 45,0-1 0,0 0 0,2-9 0,13-29 162,57-59 413,-75 104-436,1 1-103,4-3-12,-4 3-32,0 4-14,3 3-17,27 40 4,-9-10-23,-13-22 1,-1 1 1,-1 0-1,0 0 0,7 19 0,-10-11-24,-3-20 24,4 5 3,-5-8 7,-1 0 0,1 0 0,-1 0 0,1 0 0,-1 0 0,1-1 0,0 1 0,-1 0 0,1 0 0,-1-1 0,1 1 0,-1 0 0,1 0 0,-1-1 0,1 1 0,-1-1 0,1 1 0,-1 0 0,0-1 0,1 1 0,-1-1 0,0 1 0,1-1 1,-1 1-1,0-1 0,1 1 0,-1-1 0,0 0 0,10-21 61,1 1 1,1 0-1,0 1 1,2 0-1,0 1 1,1 1-1,1 0 1,21-19-1,-35 36-32,0 1-10,10 3-16,-8 2-10,1 0 1,-2 0 0,1 0 0,0 1 0,-1 0 0,0-1 0,0 1 0,-1 0 0,0 1 0,2 6 0,0-3-3,16 70-111,-13-45 59,-6-33 49,-1 0 1,1 0-1,0 0 1,0 0-1,0 0 0,0 0 1,0 0-1,1 0 1,-1-1-1,0 1 1,1 0-1,-1-1 1,1 1-1,0-1 0,-1 0 1,1 1-1,0-1 1,0 0-1,0 0 1,0 0-1,0-1 0,0 1 1,0 0-1,0-1 1,0 1-1,1-1 1,1 1-1,7 0 14,0-1-1,-1 0 1,1 0 0,12-3-1,-10 2-26,-2 1 22,-8 0 2,-1 0-1,0 0 1,0 0-1,0 0 1,1 0-1,-1-1 1,0 1-1,0-1 1,0 1-1,0-1 0,0 0 1,0 0-1,4-2 1,23-15-1,10-17 1,0-7 0,-10 0 1,-19 21 7,-1 0 0,-1 0 0,10-40 0,-10 32 5,-8 28-5,0 0 1,1-1-1,-1 1 0,0 0 0,0-1 1,0 1-1,0 0 0,0-1 0,0 1 1,0 0-1,0-1 0,-1 1 0,1 0 1,0 0-1,-1-1 0,1 1 0,-1 0 1,1 0-1,-1 0 0,0-1 0,1 1 1,-1 0-1,0 0 0,0 0 0,0 0 1,-2-1-1,1 0 60,-3 4 4,-17 9 17,-23 16 1,41-25-101,0 1 18,0 1 1,0-1-1,1 0 0,-1 1 1,1 0-1,0 0 0,0 0 1,0 0-1,0 0 0,1 0 1,-1 1-1,1 0 1,-1 5-1,0-4 1,-2 8 8,0 0 1,1 0 0,1 1 0,0 0-1,1 0 1,0 20 0,2-4-13,3-5 1,3-7-3,8-3-2,12 2 0,-18-13-5,1-1 1,1 1 0,-1-1-1,1-1 1,-1 0 0,1 0 0,0-1-1,0 0 1,0-1 0,1 0 0,-1-1-1,0 0 1,0 0 0,11-2 0,64-12-1844,-43 5-7232</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41.919"/>
    </inkml:context>
    <inkml:brush xml:id="br0">
      <inkml:brushProperty name="width" value="0.05" units="cm"/>
      <inkml:brushProperty name="height" value="0.05" units="cm"/>
    </inkml:brush>
  </inkml:definitions>
  <inkml:trace contextRef="#ctx0" brushRef="#br0">991 1 5296,'-3'0'81,"-31"0"882,32 0-662,-10 1 692,4 8-689,0-1 0,0 1 0,1 1 0,0-1 0,-9 17 0,-20 47 107,29-59-380,-54 136 574,15-28-366,30-85-79,-29 61 25,27-60-26,-46 117 17,45-102-56,-30 90 17,31-90-25,-1 9-49,-43 146 205,34-92-168,-23 55-8,38-138-32,11-29-57,-32 76 151,-85 141 1,5-19 413,99-175-260,11-24-183,-7-1-4,10-2-112,0-1 0,0 1-1,0-1 1,0 0 0,1 1 0,-1-1-1,0 0 1,1 1 0,-1-1 0,0 0-1,1 0 1,-1 1 0,1-1 0,-1 0-1,1 0 1,-1 0 0,1 0 0,-1-1-1,1 1 8,-10-15-1672,-2-1-6704</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44.882"/>
    </inkml:context>
    <inkml:brush xml:id="br0">
      <inkml:brushProperty name="width" value="0.05" units="cm"/>
      <inkml:brushProperty name="height" value="0.05" units="cm"/>
    </inkml:brush>
  </inkml:definitions>
  <inkml:trace contextRef="#ctx0" brushRef="#br0">810 40 5112,'0'0'1376,"1"-4"-767,5-14 14,-5 12-62,-4-1-45,1 5-136,-4 1-32,2 1-271,1-1 1,-1 1-1,0-1 0,1 1 1,-1 0-1,1 1 0,-1-1 0,1 0 1,-6 3-1,1-2 97,-87 19 134,75-16-230,1 2 1,-1 1 0,1 0-1,-23 13 1,26-12-46,-5 4 121,5-1-100,-11 8 45,-26 23 1,45-34-73,0 0 1,0 1-1,0-1 1,1 1-1,0 1 1,1-1-1,-10 20 1,15-25-20,-1-1 0,1 1 0,0 0 0,0 0 0,0 0 0,0-1-1,1 1 1,-1 0 0,1 0 0,0 0 0,0 0 0,1 0 0,-1 0 0,1 0 0,0 0 0,0 0 0,0 0 0,3 5 0,-1-1-1,-2-5-3,1-1 0,-1 1 0,0-1 0,1 0 0,-1 0 0,1 1 0,0-1 0,-1 0 0,1 0 0,0-1 1,3 3-1,21 15 33,0-2 1,1-1 0,31 14 0,-38-20-35,5 3 66,-3-2-26,0 2 0,20 14 0,-19-9-35,-19-10-9,-2-3-1,0-1-3,0-1 0,0 1 0,-1 0 0,1 0 1,-1 0-1,0 0 0,0 1 0,0-1 0,-1 0 0,0 0 0,0 1 0,0-1 0,0 0 1,0 0-1,-1 1 0,0-1 0,0 0 0,0 0 0,0 0 0,-4 6 0,3-6-3,-1 0 1,0 0-1,0 0 0,0 0 0,0-1 0,0 1 1,-1-1-1,0 0 0,0 0 0,0 0 0,0-1 1,-6 4-1,3-3 0,-10 7-11,0 0-1,-1-2 1,-1 0 0,-36 10 0,19-6 4,-38 14 6,20-7 8,-14-1 1,4-4 0,8-5 0,45-7-2,-1 0 1,1-1 0,-1-1 0,0 0 0,1 0-1,-1-1 1,1-1 0,-1 0 0,-13-4 0,23 5-18,15-9-1421,0 0-5673</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45.633"/>
    </inkml:context>
    <inkml:brush xml:id="br0">
      <inkml:brushProperty name="width" value="0.05" units="cm"/>
      <inkml:brushProperty name="height" value="0.05" units="cm"/>
    </inkml:brush>
  </inkml:definitions>
  <inkml:trace contextRef="#ctx0" brushRef="#br0">1 714 7088,'42'-122'170,"-35"99"-139,12-35 433,-4 1 265,8-63 1,-15 76-609,24-104 1698,-30 133-1596,0 3 71,0 1 0,0 0 0,1 0 0,0 1 0,1-1-1,0 1 1,9-17 0,-11 23 85,-1-5-22,-1 6-34,0-4 1045,-8 55-1088,-37 145-55,38-168-226,-2 8 9,-22 62 5,6-32-5,1-15-7,5-8-1,10-4 0,8-26-1,0 0 0,1-1 0,0 1 0,1 0 0,0 0 0,1 0 0,-1 0 0,2 0 0,0-1 0,0 0 0,0 1 0,1-1 0,1 0 0,6 10-1,-4-6-1,1-1-1,0-1 0,1 1 0,0-1 1,15 14-1,-16-19 3,27 14-6,-29-16-1,0-1 0,1 0 0,0-1 0,-1 1-1,1-1 1,0 0 0,1-1 0,-1 0 0,0 0 0,0-1 0,0 1 0,1-2 0,-1 1 0,0-1 0,0 0 0,11-3-1,17-13-2050,-20 7-7801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46.812"/>
    </inkml:context>
    <inkml:brush xml:id="br0">
      <inkml:brushProperty name="width" value="0.05" units="cm"/>
      <inkml:brushProperty name="height" value="0.05" units="cm"/>
    </inkml:brush>
  </inkml:definitions>
  <inkml:trace contextRef="#ctx0" brushRef="#br0">215 673 6192,'-2'-1'88,"-6"-3"21,6 3 1207,-1 2-1031,-8 4-127,1 1-1,0-1 0,1 2 0,-1-1 0,1 1 1,0 1-1,1 0 0,-8 9 0,10-10-109,-14 27 252,15-24-235,1 0 0,0 0 0,0 0 1,1 0-1,0 1 0,1 0 0,0-1 0,1 1 0,0 0 0,1 0 1,0 0-1,1 0 0,2 13 0,-3-23-59,0 0 0,0 0-1,1 1 1,-1-1 0,0 0 0,1 0 0,-1 0-1,1 0 1,-1 0 0,1 0 0,0-1 0,-1 1 0,1 0-1,0 0 1,0 0 0,-1 0 0,1-1 0,0 1-1,0 0 1,2 0 0,23 5 38,-25-6-42,11 3 3,29-1 14,-29-2-14,1 0-1,-1-1 1,1-1 0,-1 0-1,1 0 1,-1-1 0,15-7-1,7-13-1,-6-10 2,-25 28-4,0 1-1,0-1 0,-1 0 0,0 1 0,2-8 1,2-27-1,-6 31 0,0 1 0,-1 0 0,-2-14 0,1 16 0,1 0 0,-1 0 0,0 0 0,0 0 0,-6-8 0,5 8 0,0 1 0,0 1 0,0-1 0,-1 0 0,-8-6 0,-25-12 0,-5 4 0,32 15 4,0 0 0,0 0 1,-1 1-1,1 1 0,-1 0 1,0 0-1,1 1 0,-1 0 0,0 1 1,1 1-1,-1-1 0,-18 7 1,25-7 6,-1 1 1,1 0-1,0 0 1,-1 1 0,1-1-1,0 1 1,0 0 0,1 0-1,-1 0 1,1 1-1,-1-1 1,1 1 0,0 0-1,1 0 1,-1 0-1,-3 8 1,5-9-7,1 0 1,0 0-1,0 0 1,0 0-1,1 0 1,-1 0-1,1 0 1,-1 0-1,1 0 1,0 0-1,2 3 1,-1-2-3,-2-2-1,1 0 0,-1 0-1,1 0 1,0 0 0,0 0-1,0 0 1,0 0 0,0 0-1,0 0 1,1 0 0,-1-1-1,1 1 1,2 2 0,3 3 1,26 26 1,10-2 1,-31-24-4,0-1-1,23 7 1,-21-9-1,0 0 0,27 2 0,-23-4 0,1-2 0,19-1 0,-9-3-1,0-1 1,53-17-1,-58 13-4,-12 3 4,4-2-1,-1 0 1,1-1 0,-1-1-1,-1 0 1,21-20 0,5-9-6,0-7 6,-33 37 1,-1-1 0,0 0 0,5-12 0,-6 8 0,0 0 0,4-18 0,-2-7 0,3-62 1,-10-24 11,-3 33 15,11-100 241,-8 189-229,1 0 1,-1 1 0,1-1 0,-1 0-1,1 1 1,0-1 0,0 1 0,0-1-1,2-4 1,-1 4 13,-1 0 221,1-3 926,-2 15-1108,-1 1 0,0-1 1,-4 18-1,-30 221 175,26-173-232,6-57-30,-13 55 0,1-5 0,2-9-2,9-40 0,1 0 1,0 1 0,2-1-1,0 1 1,3 34-1,0-39-2,-1-4 1,1 0 0,0-1 1,5 15-1,18 51 7,-23-73-8,-1 0 0,1-1 1,-1 1-1,1-1 0,0 1 1,0-1-1,0 0 0,0 1 0,0-1 1,1-1-1,-1 1 0,1 0 0,-1 0 1,1-1-1,0 0 0,0 1 0,4 0 1,-3 0-1,-1 0 1,0-1 0,1 1 0,-1-1-1,0 0 1,0 0 0,1 0 0,-1-1 0,7 1 0,1 0 1,-3 0-2,0-1-1,0 0 1,13-1 0,-12-1-1,-1 1 0,1-1 0,15-6 0,-12 3 0,-1-1 0,20-12 0,-17 8 0,-1 0 0,14-13 0,-14 9 0,19-26 0,6-14 0,-6 1 0,-23 37 17,1 0 13,-1 0 0,-1 0-1,-1-1 1,0 0 0,-2 0 0,1-1-1,-2 1 1,4-31 0,-8 46 85,-4 7-15,-8 11-1,3-6-35,1 0-1,0 1 0,1 0 0,0 0 0,1 0 0,0 1 0,1 0 0,-6 18 1,11-27-57,0 0 1,0 0 0,1-1 0,-1 1 0,0 0 0,1-1-1,0 1 1,-1 0 0,1-1 0,0 1 0,0-1 0,1 1 0,-1-1-1,1 0 1,-1 1 0,1-1 0,-1 0 0,1 0 0,0 0 0,4 3-1,-5-4-6,28 29 2,-21-25-3,1 0 0,26 21-1,-28-23 0,-1 1 0,-1 1 0,1-1 0,0 1 0,-1 0 0,0 0 0,0 0 0,5 8 0,-5 0-4,6 27 4,-11-37 1,0-1-1,0 1 1,0 0 0,-1-1 0,1 1 0,-1 0 0,1-1 0,-1 1 0,0-1 0,0 1 0,0-1 0,-1 0 0,1 1 0,-1-1 0,1 0 0,-1 0 0,0 0 0,1 0 0,-4 3 0,1-1-1,2-2 1,0 0-1,0 1 1,0-1-1,-1 0 1,1 0-1,-1 0 1,1-1-1,-1 1 1,0 0-1,1-1 1,-5 2-1,-7 3 1,0 3-1,9-6 0,0 0 0,-1 0 0,1-1 1,0 1-1,-1-1 0,0-1 1,-6 2-1,-109 21-1864,55-16-7455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47.239"/>
    </inkml:context>
    <inkml:brush xml:id="br0">
      <inkml:brushProperty name="width" value="0.05" units="cm"/>
      <inkml:brushProperty name="height" value="0.05" units="cm"/>
    </inkml:brush>
  </inkml:definitions>
  <inkml:trace contextRef="#ctx0" brushRef="#br0">8 78 5112,'-8'14'168,"11"-7"233,-1-6-302,1-1-1,-1 1 1,1-1-1,0 0 1,-1 0 0,1 0-1,-1 0 1,4-1 0,11 0 69,61-2 144,71 2-25,-68-1 8,104-17 0,-121 11-85,-31 5-156,51-10 229,-57 9-294,29-7-95,78-24-1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48.043"/>
    </inkml:context>
    <inkml:brush xml:id="br0">
      <inkml:brushProperty name="width" value="0.05" units="cm"/>
      <inkml:brushProperty name="height" value="0.05" units="cm"/>
    </inkml:brush>
  </inkml:definitions>
  <inkml:trace contextRef="#ctx0" brushRef="#br0">432 1 3864,'-2'0'8,"-4"0"21,4 0 241,-21 21 258,-35 37 197,-30 42 21,51-48-364,27-40-312,-13 18 337,1 2-1,-26 48 0,36-58-117,-1-1 0,-28 34 0,39-52-108,0-1 4,-1 1-253,0 0 0,0 0-1,0 0 1,-1-1 0,1 1-1,-1-1 1,-6 3 0,0-3-5572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2:25.124"/>
    </inkml:context>
    <inkml:brush xml:id="br0">
      <inkml:brushProperty name="width" value="0.05" units="cm"/>
      <inkml:brushProperty name="height" value="0.05" units="cm"/>
    </inkml:brush>
  </inkml:definitions>
  <inkml:trace contextRef="#ctx0" brushRef="#br0">29 177 5472,'0'0'2409,"-2"-5"-1642,-4-14-37,6 18-646,0 0-1,-1-1 1,1 1 0,-1 0-1,0-1 1,1 1-1,-1 0 1,0 0-1,0-1 1,0 1 0,0 0-1,0 0 1,-2-1-1,2 1-50,1 0 1,-1 1-1,0-1 0,1 0 0,-1 1 0,0-1 1,1 0-1,-1 0 0,1 0 0,-1 0 0,1 1 1,0-1-1,-1 0 0,1 0 0,0 0 0,0 0 1,-1 0-1,1 0 0,0 0 0,0 0 0,0 0 1,0 0-1,0-2 0,6-33 720,-6 34-498,12-13 102,-10 12-122,-2 2-173,1 0 0,-1 0 0,0 0 0,1 0 0,-1 0 0,1 0 0,-1 0 0,1 0 0,-1 0 0,1 0 0,0 1 0,-1-1 0,1 0 0,0 0 0,0 1 1,1-2-1,8-5 155,-8 5 155,0 0-232,3-5-12,-3 5-25,-1 2-25,-1-1-67,1 1-1,0-1 1,-1 0 0,1 1 0,0-1-1,-1 1 1,1 0 0,0-1 0,0 1-1,-1 0 1,1-1 0,0 1 0,0 0-1,0 0 1,0-1 0,-1 1 0,1 0-1,1 0 1,17 23 11,27 20-32,-42-38 5,3 7 2,-4-7-2,4 9 4,-2 0 1,3-3 0,-3-1 1,-5-8 78,1-2-72,-1 1 0,1-1 1,-1 0-1,1 0 1,-1 0-1,0 0 1,1 1-1,-1-1 0,1 0 1,-1 0-1,1 0 1,-1 0-1,1 0 1,-1 0-1,0 0 1,1 0-1,-1-1 0,1 1 1,-1 0-1,1 0 1,-1 0-1,0 0 1,1-1-1,-1 1 0,1 0 1,7-20 244,1 1 0,15-23 0,-20 37-144,7-4-3,-5 6-20,3 0-11,-6 3-28,9-10 53,-8 9-95,20-12 31,-20 12-30,6 3-4,-4 5-2,-1-3-6,9 4-3,-11-6 7,-1-1 0,0 1 0,0 0 0,0 0 1,-1 0-1,1 1 0,0-1 0,-1 0 0,0 1 0,1-1 1,-1 1-1,1 4 0,1-2-3,2 5-15,-1 0 1,0 1-1,0-1 0,-1 1 1,0 0-1,0-1 0,0 18 1,-3-24 6,-3 3-2,2-3 2,-1 5 4,1-6 10,4-6 4,-1 0 0,0 0 0,0-1 0,-1 1 0,1 0 0,1-6 0,-1 4 9,0-1 0,-1 1 0,0-1 0,0 1 0,1-10 0,2-13 49,-1 21-40,0 0 0,0 1 0,1-1 0,0 1 0,0-1 0,6-5 0,-7 10 4,0-1 1,0 0-1,0 1 0,0 0 1,1-1-1,7-2 1,5-5 8,-9 2 0,3 3-5,43-13 10,-50 17-47,8 17-59,1 0 17,-2 0 0,0 1 0,-1 0 0,-1 1 0,0 0 0,-1 1 0,-1-1 0,6 39-1,-11-52 40,0-1 0,0 1-1,0-1 1,1 0-1,3 7 1,-2-4 3,1-4 2,-2-3 5,1 0 0,-1 0-1,0 0 1,0 0 0,0 0 0,0 1 0,0-1 0,0 1 0,0-1-1,0 1 1,3 1 0,2 0 0,30-5 0,-2-1 0,0-3 0,0-4 0,-4-3 0,-2-3 0,-4-3 2,-22 16 1,1-1 1,-1 0-1,1 1 0,-2-1 1,1 0-1,0 0 1,-1-1-1,0 1 0,0-1 1,1-5-1,-1-2 41,0 1 0,0-1 0,-1-18 0,-1 30-35,0-1 1,0 1-1,0 0 0,0 0 0,0 0 1,0 0-1,0 0 0,-1 0 0,1 0 1,0 0-1,-1-1 0,1 1 0,-1 0 1,1 0-1,-2-1 0,-6-14 211,5 13-121,-3-4-2,1 5-18,-4 4-62,1 0 0,-1 0 0,1 1 0,-1 0 0,1 0 0,0 1 0,0 0 1,0 1-1,1-1 0,-9 8 0,-1 3-14,15-9-3,1-1-1,0-3 1,-1 1 0,1-1 0,-1 1 0,1 0 0,0-1 0,0 1 0,1 0 0,-1 0 0,1 0 0,-1 0 0,1 0 0,0 0 0,0 0 0,0 0 0,1 4 0,0 0-1,-1-3-1,0 1-1,1-1 0,-1 1 1,1-1-1,1 0 0,-1 1 1,0-1-1,1 0 0,0 0 1,0 0-1,0 0 1,1 0-1,2 4 0,1-1-9,0 0 0,0-1 0,1 0 0,12 9 0,-15-12 5,1 0 0,0-1 0,0 0 0,0 1-1,0-1 1,0-1 0,0 1 0,0-1 0,1 0 0,-1 0 0,6-1 0,7 1-43,33-5 0,-27 2 16,-22 1-57,1 1 0,-1-1 1,1 1-1,-1-1 0,0 0 0,1 0 0,-1 0 0,0-1 0,1 1 0,-1 0 1,0-1-1,0 1 0,0-1 0,0 0 0,-1 0 0,1 0 0,0 0 0,-1 0 1,1 0-1,-1 0 0,0 0 0,0-1 0,0 1 0,0 0 0,1-5 1,4-11-10150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51.554"/>
    </inkml:context>
    <inkml:brush xml:id="br0">
      <inkml:brushProperty name="width" value="0.05" units="cm"/>
      <inkml:brushProperty name="height" value="0.05" units="cm"/>
    </inkml:brush>
  </inkml:definitions>
  <inkml:trace contextRef="#ctx0" brushRef="#br0">1 668 5656,'3'-4'216,"10"-14"201,-1-1 1,14-31-1,-17 31-337,64-145 2049,-66 145-2065,-1 6 134,-1 0-1,-1-1 1,0 0 0,0 1-1,-2-2 1,0 1-1,0 0 1,-1-25 0,-1 32 96,0 5 278,-4 6-310,-74 71 395,74-71-587,3-3-55,-1 1-1,1-1 1,0 1 0,0 0-1,0 0 1,0-1 0,0 1 0,0 0-1,0 0 1,0 0 0,1 0 0,-1 0-1,0 4 1,0-1 40,1-4-51,0-1 0,0 1 1,0 0-1,0-1 1,1 1-1,-1 0 1,0-1-1,1 1 0,-1-1 1,0 1-1,1-1 1,-1 1-1,0 0 0,1-1 1,-1 1-1,1-1 1,-1 0-1,1 1 0,-1-1 1,1 1-1,0-1 1,-1 0-1,2 1 1,9 5 3,2-1 6,0 0 1,0 0-1,1-1 0,-1-1 0,1-1 0,-1 0 1,1 0-1,0-1 0,0-1 0,19-2 0,-22 1-7,-1-1 0,0 0 0,0-1 0,0 0 0,0 0-1,-1-1 1,1 0 0,17-11 0,20-8 71,-44 22-44,4 0 7,-5 1 94,-5 3-102,-20 42 24,14-15-50,7-16-8,0-1-1,1 1 1,0 0 0,2 22-1,-1-34-4,1 1-1,-1-1 1,1 0-1,0 0 1,0 0-1,0 0 1,0 0-1,1 0 1,-1 0-1,0 0 1,1 0-1,0 0 1,-1 0-1,1-1 1,0 1-1,0-1 1,0 0-1,0 1 1,0-1-1,0 0 1,0 0-1,3 1 1,4 1-18,0 0 1,0 0 0,14 2-1,-17-4 33,5 1-38,0 0 1,0-1 0,0-1 0,0 0 0,20-2 0,-19 1 6,-6 1 2,-1-1 0,1 0 0,-1 0 0,1-1 1,-1 0-1,1 0 0,-1 0 0,0 0 0,0-1 0,0 0 0,0 0 1,7-7-1,-8 8 5,0-2-7,0 0 1,0 0 0,-1 0 0,1 0 0,-1 0-1,0-1 1,0 1 0,0-1 0,-1 0 0,0 0 0,2-6-1,0 3-1,0-1-14,-1 1 0,0-1 0,0 0 0,-1 0 0,0-1 0,-1 1 0,0 0 0,0 0 0,-1-1 0,-1-10 0,1 16 22,-4 2 4,-16-1 10,0 5 2,15 0 2,0 0 0,-1 1 1,1 0-1,0 0 0,0 0 0,1 1 0,-1 0 1,1 0-1,0 0 0,0 0 0,0 0 0,0 1 0,1 0 1,-6 9-1,5-6 10,0 1-1,0 0 1,1 0 0,0 0-1,0 0 1,1 0 0,1 1-1,0-1 1,-1 16 0,2-12 2,1-1 0,0 1 0,1-1 0,0 1 0,8 22 0,-6-25-11,-3-7-2,0 1 0,0-1-1,1-1 1,-1 1 0,1 0 0,0 0-1,-1 0 1,1-1 0,3 3 0,18 21 11,-19-22-12,0 0-1,0-1 1,1 0 0,-1 0-1,8 4 1,-5-4 0,1 0 1,0 0-1,12 2 0,37 2 1,-38-8-3,-1 0 0,1-2 0,-1 0 0,23-7 1,-21 1-20,83-52-10,-89 52 22,-1-1 0,0 0-1,0-1 1,-1-1-1,0 0 1,11-16 0,-12 15 2,-1 1-2,-1 0 0,0 0 0,-1-1-1,-1 0 1,0 0 0,8-23 0,-9 22 4,-4 10 2,0-1 0,0 0 0,0 0 0,0 0 0,-1 0 0,0 0 0,0 0 0,0-10 0,0-1 0,1-44 1,-5 25 25,-10-48 1,-3-9 47,14 46 421,2 44-259,0 36 482,4 14-544,5 144 88,-9-170-244,0 14-1,-1 0 0,-10 59 0,-1-18-3,-3 18-8,-11 90 19,0 55 41,23-211-55,2-10 5,-1 0-1,-7 29 1,9-46 0,-2 2 2,0 1-17,1-5 31,-7-162 78,4 95-52,16-112 101,-9 158-149,-3 13 4,1 1 1,1-1-1,-1 0 0,1 1 0,6-13 1,6-16 57,2-1 0,27-44 0,-35 68-60,-5 9-1,0 0 0,0-1 0,0 1-1,1 0 1,4-4 0,7-5 14,0 0-1,1 1 1,0 1 0,26-13-1,-40 23-22,6-3 7,1 1-1,0 0 1,-1 0 0,1 1-1,0 0 1,15-1 0,-3 3-4,-16 7 0,-4-4-2,2 3-2,1 1 0,-1-1 0,-1 1 0,1 0 0,-1 0 0,0 0 0,1 8 0,-2-5-1,0-7 0,-1 0 1,0 1-1,1-1 0,-1 0 0,-1 0 0,1 1 1,0-1-1,-1 0 0,0 0 0,0 0 1,-2 6-1,-2 7-8,-2-1 0,0 1 0,-1-1 0,0 0 0,-1-1 0,-20 25 1,20-30 4,5-5-2,-1 1 1,1-1-1,-1 0 1,-1 0-1,-7 4 1,-39 22-118,-59 25 0,111-55 151,-20 8-236,15-8-19,17-7 55,152-68-331,-22 14 168,-80 39 232,-15-1 5,58-37-1,-89 51 91,-11 6 0,-1 0 0,1 0 0,0 0 0,-1 0 0,0-1 0,0 0 0,4-4 0,5-6-29,-1-2 0,0 0 0,-1 0-1,14-28 1,-22 36 26,-1 0 0,1 1-1,-1-1 1,-1 0-1,1 0 1,-2-1 0,1 1-1,-1 0 1,0 0 0,-2-16-1,-3 13 11,-3 7 3,2 5 4,-2 3 7,1-1 12,1 0 0,0 0 0,0 1 0,1 0-1,-1 0 1,1 0 0,-8 9 0,12-12-17,0 0-1,1 0 1,-1 0-1,1 0 1,-1 0 0,1 0-1,-1 0 1,1 0 0,0 0-1,0 0 1,0 1 0,-1-1-1,1 0 1,0 0 0,0 0-1,1 0 1,-1 0 0,0 1-1,0-1 1,0 0-1,1 0 1,-1 0 0,1 0-1,-1 0 1,1 0 0,0 2-1,17 21 104,-7-15-84,0 0 0,0-2 1,1 1-1,1-1 0,-1-1 0,23 8 0,-23-9-13,-5-4-9,17 3 3,17 4 0,-39-7-8,-1 0 1,1 0-1,0 0 1,-1 0-1,1 0 0,-1 0 1,0 0-1,1 1 1,-1-1-1,0 0 1,0 1-1,0-1 1,0 1-1,0 0 1,0-1-1,0 1 1,0 0-1,-1-1 1,1 1-1,-1 0 1,1 0-1,-1 0 1,0-1-1,1 1 1,-1 3-1,1 10-6,-1 0 0,-1 16 1,1-18 2,-1 16-20,-1-18-9,2-1-1,0 1 1,0 0 0,1-1 0,0 1 0,1-1 0,5 19 0,-6-28 21,0 1 0,0-1 0,0 1 0,0-1 0,0 1 0,0-1 0,1 0 0,-1 0 0,1 1 0,-1-1 0,1 0 0,-1-1 0,1 1 0,-1 0 0,1 0 0,0-1 0,0 1 0,-1-1 0,4 1 0,8 1-12,0-1-1,0 0 1,0-1 0,0-1 0,14-2 0,54-6-50,-78 8 69,-1 1-1,0 0 1,1-1-1,-1 1 1,0-1 0,1 0-1,-1 0 1,0 0-1,0 0 1,0 0-1,0 0 1,0-1-1,3-1 1,4-4-5,3 0 3,-7 5-3,0-1 1,-1 0 0,1 0 0,-1-1-1,7-5 1,11-12-35,-1 0 1,36-47-1,-49 56 39,-5 8 3,0 0-1,0-1 1,-1 1-1,1-1 1,-1 0-1,1-5 1,10-25-12,-5-2 12,-8 10 2,0 26 0,0 0 0,-1 0 0,1 0 0,0 0 0,-1 0 0,1 0 0,-1 0 0,1 0 0,-1 1 1,1-1-1,-1 0 0,0 0 0,-1-1 0,1 1 1,0 0 0,-1 0 0,1 1 0,0-1 0,-1 0 0,1 1 0,0-1 0,-1 1 0,1-1 0,-1 1 1,1 0-1,-1 0 0,1 0 0,-1-1 0,1 1 0,-1 1 0,0-1 0,1 0 0,-1 0 0,1 0 0,0 1 0,-1-1 0,1 1 0,-1-1 0,1 1 0,-3 1 0,-4 3 12,0 0-1,0 1 1,-10 9-1,17-14-10,-8 7 9,0 0 0,0 0 0,1 1-1,0 0 1,1 0 0,0 1 0,1 0 0,0 0 0,0 0 0,1 1 0,0 0-1,-4 14 1,6 1-9,4-18-7,0-1 1,1 1 0,-1 0 0,1 0-1,1-1 1,0 1 0,0-1-1,0 0 1,9 14 0,-10-19-7,0 1 0,0 0 0,1-1 0,-1 0 0,1 0-1,-1 1 1,1-1 0,0-1 0,0 1 0,4 1 0,-2 0-14,2 1-11,0-1 1,-1 0-1,1 0 0,1-1 0,-1 1 0,0-2 1,0 1-1,13 0 0,-9 0 1,-1 0-13,0-1 0,0 0 1,0-1-1,0 0 0,0 0 0,0-1 1,15-3-1,-18 3 21,9-4-152,58-41-57,-59 33 104,7-16 39,0-1 0,29-55 0,-27 30 83,13-50 52,-19 50 50,-17 52-44,-1 1-1,1-1 0,-1 1 1,0 0-1,0-1 1,0 1-1,0-1 0,0 1 1,-1-5-1,1 6-13,0 1 1,0-1-1,0 0 0,0 0 1,-1 1-1,1-1 0,0 0 1,0 0-1,-1 1 0,1-1 1,0 0-1,-1 1 0,1-1 1,-1 0-1,1 1 0,-1-1 0,1 1 1,-1-1-1,1 1 0,-1-1 1,0 1-1,1-1 0,-1 1 1,0-1-1,1 1 0,-1 0 1,-1-1-1,-2 4 298,-7 6-87,0 0 1,1 0-1,0 1 0,-13 17 1,23-26-232,0 0 0,-1 0 1,1 0-1,0 0 0,0-1 0,-1 1 1,1 0-1,0 0 0,0 0 1,0 0-1,0 0 0,0 0 1,1 0-1,-1 0 0,0 0 1,0 0-1,1 2 0,2 9 66,-2-7-67,0 0-1,0 0 1,0-1-1,1 1 1,0-1 0,0 1-1,0-1 1,0 0 0,1 0-1,-1 0 1,1 0 0,0 0-1,1 0 1,4 4 0,3 1-1,1 1 1,-1-2 0,2 0-1,23 12 1,-33-18 11,4 12-8,-4-9-16,0 1 0,-1-1 1,0 1-1,1 0 0,-2-1 0,1 1 0,-1 0 0,1 7 0,-1-3-1,0-2-3,-1 1-1,0-1 1,-1 1 0,0-1-1,0 1 1,-1-1-1,0 1 1,-1-1 0,-3 8-1,-3 0-51,7-14-105,1 0-1,-1 1 1,1-1-1,-1 0 0,1 1 1,0-1-1,0 1 1,0-1-1,0 1 0,1 0 1,-1-1-1,1 1 1,-1 0-1,1 3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52.457"/>
    </inkml:context>
    <inkml:brush xml:id="br0">
      <inkml:brushProperty name="width" value="0.05" units="cm"/>
      <inkml:brushProperty name="height" value="0.05" units="cm"/>
    </inkml:brush>
  </inkml:definitions>
  <inkml:trace contextRef="#ctx0" brushRef="#br0">108 471 6192,'19'-97'73,"-19"94"17,2-44 963,-6 49-708,-8 6-206,0 1 0,0 0 0,1 1-1,0 0 1,1 0 0,0 1 0,-8 13 0,14-18-84,1-1 1,-1 1 0,2 0 0,-1 0-1,0 0 1,1 0 0,0 0 0,1 0-1,-1 1 1,1-1 0,0 1 0,1-1-1,0 9 1,1 5 19,0 1 0,8 28-1,-7-35-45,-1-12-33,-1 0 0,1-1 1,-1 1-1,1 0 0,0 0 0,0 0 0,0 0 1,0-1-1,0 1 0,0 0 0,0-1 0,1 1 1,-1-1-1,1 1 0,-1-1 0,1 0 0,-1 0 0,1 0 1,0 0-1,0 0 0,-1 0 0,1 0 0,0 0 1,0-1-1,0 1 0,3 0 0,3 0-32,-1 0 0,1-1-1,-1 1 1,14-2 0,-14 0 36,-1 0-37,0 1 0,0-2 0,0 1 0,0-1 0,-1 1 0,1-2 0,0 1 0,-1 0-1,0-1 1,1 0 0,-1-1 0,6-5 0,-6 6 2,1-2-33,0 0-1,0-1 1,-1 1 0,1-1 0,-1 0 0,-1-1 0,1 1 0,4-11-1,-3 8 9,14-23-362,-12 17 336,0 1 0,2 1 0,0-1 0,23-22 0,-31 34 61,-2 0 9,4-4 47,-4 6-27,0-1 0,0 1-1,1 0 1,-1 0 0,0 0 0,0 0 0,0 0 0,1 0 0,-1 0 0,0 0 0,0 0 0,0 0 0,1 0-1,-1 0 1,0 0 0,0 0 0,0 0 0,1 0 0,-1 0 0,0 0 0,0 0 0,0 0 0,1 0 0,-1 0-1,0 0 1,0 0 0,0 1 0,1-1 0,-1 0 0,0 0 0,0 0 0,0 0 0,0 0 0,1 1 0,-1-1-1,0 0 1,0 0 0,0 0 0,0 0 0,0 1 0,0-1 0,0 0 0,1 0 0,-1 0 0,0 1 0,7 12 297,3 16 694,28 53-1,-37-81-967,0 0 0,0 1-1,1-1 1,-1 0 0,0 0-1,1 1 1,-1-1 0,1 0-1,-1 0 1,1-1-1,0 1 1,-1 0 0,1 0-1,0-1 1,-1 1 0,1-1-1,0 0 1,0 1 0,-1-1-1,1 0 1,0 0 0,0 0-1,2-1 1,33-4 84,-31 4-72,0-1 0,0 0 0,0 0 0,0-1 0,0 1 0,-1-1 0,1 0 0,-1-1 1,0 1-1,0-1 0,0 0 0,0-1 0,-1 1 0,0-1 0,0 0 0,6-8 0,-6 11 45,7 0-3,-9 1-19,1 16-1,-2 13-1,-1-27-61,0-1 1,0 1-1,0 0 0,0 0 0,0-1 1,0 1-1,0 0 0,1-1 1,-1 1-1,0 0 0,0-1 0,1 1 1,-1 0-1,1-1 0,-1 1 1,0 0-1,1-1 0,-1 1 0,1-1 1,-1 1-1,1-1 0,0 1 1,-1-1-1,1 0 0,-1 1 1,2 0-1,0-1-4,0 1 0,1-1 0,-1 1 0,0-1 0,0 0-1,0 1 1,1-1 0,3-1 0,38-8-52,-41 8 64,7-2-24,0 0 0,0 0-1,0-1 1,0 0 0,9-6-1,-12 6 9,-4 3 2,-1 0 0,0 0 0,0 0-1,0-1 1,0 1 0,0-1 0,-1 1 0,1-1 0,0 0-1,-1 1 1,1-1 0,1-3 0,4-4-7,2 0 6,-6 6 4,0 0-1,0-1 0,-1 1 1,1 0-1,-1-1 1,0 1-1,0-1 1,2-4-1,10-23-26,22-64-1,-31 55 30,-6 26 3,-1 1 0,0 0 0,-1 0 0,-6-17 1,-3-13 6,9 25 39,1 0 0,0 0-1,2-21 1,0 24 40,0 3 81,0 7 65,0-1 28,0 4 29,0 4-238,0 0 0,0 0 0,0 0 0,0 0 0,-1 0 0,1-1 0,-1 1 0,1 0 0,-1 0 0,0 0 1,1-1-1,-1 1 0,-1 1 0,-10 21 133,8-15-113,1 0-1,1 0 1,-1 1-1,2-1 0,-1 1 1,1-1-1,1 1 1,0 17-1,0-15-48,1 13 54,0 0 1,10 47 0,-8-61-59,1 1 1,0 0-1,6 12 0,7 19 13,-16-40-28,0-1 0,0 0 0,1 1-1,-1-1 1,1 0 0,-1 0 0,1 0 0,0 0-1,0-1 1,0 1 0,0 0 0,0-1 0,0 1-1,0-1 1,0 0 0,3 2 0,-1-1 5,-1 0-9,0 0 0,0 0 0,0-1 0,0 1 0,0-1 0,0 1 0,0-1 0,0 0 1,1 0-1,-1-1 0,0 1 0,1-1 0,-1 1 0,7-2 0,-3 1-5,-2 1-36,-1-1 1,0 0-1,1 0 0,-1-1 1,0 1-1,1-1 1,-1 0-1,0 0 1,6-3-1,3 0-1373,13-3-7246</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52.794"/>
    </inkml:context>
    <inkml:brush xml:id="br0">
      <inkml:brushProperty name="width" value="0.05" units="cm"/>
      <inkml:brushProperty name="height" value="0.05" units="cm"/>
    </inkml:brush>
  </inkml:definitions>
  <inkml:trace contextRef="#ctx0" brushRef="#br0">1 70 6456,'14'7'1,"-12"-6"-1,1-1 1,0 1-1,-1-1 0,1 0 0,0 0 0,-1 0 1,1 0-1,0-1 0,0 1 0,-1-1 0,4 0 1,29-6 60,153-10 463,-165 16-489,-14 0 65,1 1 0,-1-1 0,17-5 0,120-33 1213,-114 35-2130,-16 4-4423</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54.425"/>
    </inkml:context>
    <inkml:brush xml:id="br0">
      <inkml:brushProperty name="width" value="0.05" units="cm"/>
      <inkml:brushProperty name="height" value="0.05" units="cm"/>
    </inkml:brush>
  </inkml:definitions>
  <inkml:trace contextRef="#ctx0" brushRef="#br0">188 316 8344,'20'-24'5,"-17"9"3,-2 3 20,1 6 33,-2 3-19,1 0 1,0 1-1,-1-1 0,0 0 1,0 0-1,1 0 0,-2 0 0,1 0 1,0 0-1,-1 1 0,1-1 1,-1 0-1,-1-4 0,1 7-6,0-1 0,1 1 0,-1-1-1,0 1 1,0 0 0,0-1 0,0 1-1,0 0 1,0-1 0,0 1-1,0 0 1,0 0 0,0 0 0,0 0-1,0 0 1,0 0 0,-2 1 0,2-1 24,-11 1 90,0 0 0,-1 2-1,1-1 1,1 2 0,-1-1 0,0 2-1,1-1 1,0 2 0,0-1-1,1 2 1,-1-1 0,1 1 0,-9 9-1,14-12-112,3-3-17,1 0 1,0 0-1,0 0 1,-1 1-1,1-1 1,0 1-1,0-1 1,0 1 0,1-1-1,-1 1 1,0-1-1,0 1 1,0 2-1,-1 1 66,0 4-20,2-7-20,2 0-13,0 0-30,7 4 6,21-1 3,-22-5-8,0 0 0,-1-1 0,1 1 0,0-1 0,14-5 0,-20 6 4,1-1 4,22-5 16,-23 6-20,-2 3 4,0 6-34,0 0 0,1 0 0,0 0 0,0 0-1,1-1 1,4 14 0,-1-3-139,-4-19 152,-1 1 1,1 0 0,-1-1-1,1 1 1,-1-1-1,1 1 1,-1-1-1,1 1 1,-1-1-1,1 1 1,-1-1-1,1 0 1,0 1-1,-1-1 1,1 0-1,0 1 1,-1-1-1,1 0 1,0 0-1,0 0 1,-1 0-1,1 0 1,0 0-1,-1 0 1,1 0-1,1 0 1,1 0-6,-1 0 0,1 0 1,-1 0-1,1-1 0,-1 1 0,1-1 0,0 0 0,3-1 1,4-5-2,1-1 0,-1 0 1,0 0-1,-1-1 0,0 0 1,0 0-1,-1-1 0,0-1 1,9-16-1,-3 1-8,-11 16 19,10-22 2,-8 15 6,0 0 0,-1-1 0,-1 1 1,1-29-1,-8-80 796,4 124 267,-6-5-636,2 13 87,2 17 71,2-21-615,-2 23 187,-6 27 1,0-9-88,6-31-66,-1 22 20,3-26-18,0 14 11,3 30 0,4-26-17,9 10 4,-15-35-8,-1 1 1,1-1-1,-1 0 1,1 0-1,0 0 1,-1 1-1,1-1 1,0 0-1,0 0 0,0 0 1,0 0-1,0-1 1,0 1-1,0 0 1,0 0-1,0 0 1,0-1-1,0 1 1,0-1-1,1 1 1,-1-1-1,0 1 0,0-1 1,1 0-1,-1 0 1,0 1-1,1-1 1,-1 0-1,0 0 1,1 0-1,1-1 1,-1 1 0,8 1 2,0-1 0,-1-1 0,1 0 0,13-2 0,-18 2-2,1 0 1,0-1 0,-1 0 1,1 0-1,-1 0 0,1-1 1,-1 1-1,0-1 0,0-1 0,6-4 1,-3 2-1,1 0 8,-1-1 0,0-1 0,0 0 0,0 0 0,-1 0 0,11-18 0,-11 16 4,-5 8 20,0-4 2,-2 3 28,-10 6 28,7-1-81,0 0 1,-1 0-1,1 0 1,0 0 0,0 0-1,0 1 1,0-1 0,1 1-1,-5 4 1,4-1-5,-1 0 1,1 0-1,0 0 0,1 1 0,0-1 1,0 1-1,-2 7 0,3-1-5,3-1-2,-1-11-1,1 1 1,0 0 0,-1-1 0,1 1 0,0-1 0,0 1 0,0-1-1,0 0 1,0 0 0,0 0 0,1 0 0,-1 0 0,0-1 0,4 1-1,36 7-5,-32-7 3,-3-1-10,0 1 0,0-1 0,0-1 0,0 0 0,0 0 0,0 0 0,0-1 0,0 1 0,0-2 0,-1 1 0,1-1 0,-1 0 0,0 0 0,0-1 0,0 0 0,8-7 1,-10 9-20,-1-1 0,0-1 0,0 1 0,0 0 0,0-1 0,-1 1 0,0-1 0,1 0 0,-1 0 0,0 0 0,-1 0 0,1 0 0,0-6 0,4-6-80,-5 14-7,-2-3-217,-2 4 325,0 1 1,0-1 0,0 1-1,0 0 1,0 0-1,0 0 1,0 0-1,0 1 1,0-1-1,0 1 1,0 0-1,0 0 1,0 0 0,-5 2-1,7-2 9,-7 2-6,0 0 0,1 1 0,-1 0 0,1 0 0,0 1 0,0 0 0,0 0 0,1 1 0,0-1 0,0 1 0,0 1 0,1-1 0,-7 12 0,9-12-27,2-5 28,0 1 0,0-1 0,0 1 0,0-1 0,1 1 0,-1 0 0,0 0 0,1-1 0,0 1 0,-1 0 0,1 0 1,0-1-1,0 1 0,0 0 0,0 0 0,0 0 0,1-1 0,-1 1 0,0 0 0,1 0 0,-1-1 0,1 1 0,0 0 0,1 2 0,0 2-60,2-2-34,1-1 79,0-1 1,-1 0-1,1 0 0,0 0 0,0 0 1,0-1-1,0 0 0,0 0 1,1-1-1,-1 1 0,0-1 1,0 0-1,0 0 0,10-2 1,-5 0 3,-7 2 9,0 0-1,0-1 1,0 0-1,-1 1 1,1-1-1,0 0 0,-1-1 1,1 1-1,-1 0 1,1-1-1,3-2 1,-2 2-19,1-2 13,1 1-1,-1-1 0,0 0 0,0 0 1,0-1-1,-1 1 0,1-1 1,-1 0-1,0 0 0,4-8 1,-1 1-18,2-3-5,-1 0 0,0 0 0,-1 0 0,10-33 0,-17 38 38,0 8 7,0 18 89,0-6-67,1-5-9,0 3 0,-1-5-9,4 5-3,18 0-2,11-5-3,12 0 2,4-2-2,-1-5-10,-22 1 158,37 1 0,-61 2-70,-2 2-56,0 0 0,-1 0 0,1 1 0,-1-1 0,0 0 1,0 0-1,0 0 0,-1 3 0,-4 8 38,6-12-9,-1 2-1,1-3-48,0 1 0,0-1 0,-1 1 0,1-1 0,0 1 0,0-1 0,0 1 0,0-1 0,0 1 0,0-1 0,0 1 0,0-1 0,0 1 0,0-1 0,0 1 0,0-1 0,0 1 0,0-1 0,0 1 0,0-1 0,0 1 0,1-1 0,-1 0 0,0 1 0,0-1 0,1 1 0,-1-1 0,0 1 0,0-1 0,1 0 0,0 1 0,1 0 5,0-1 0,0 0 0,0 1 0,-1-1-1,1 0 1,0 0 0,0 0 0,0 0-1,0-1 1,3 0 0,105-16 187,-66 15 31,-44 2-225,1 0-1,0 0 1,0 0-1,0 1 1,-1-1-1,1 0 0,0 1 1,-1-1-1,1 0 1,0 1-1,0-1 1,-1 1-1,1-1 1,-1 1-1,1 0 1,-1-1-1,1 1 1,-1-1-1,1 1 0,-1 0 1,1-1-1,-1 1 1,0 0-1,1 0 1,-1 0-1,7 23 17,-6-19-11,10 40 9,-6-26-14,1-5 2,2-3-5,-5-8-5,5 2-1806</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54.920"/>
    </inkml:context>
    <inkml:brush xml:id="br0">
      <inkml:brushProperty name="width" value="0.05" units="cm"/>
      <inkml:brushProperty name="height" value="0.05" units="cm"/>
    </inkml:brush>
  </inkml:definitions>
  <inkml:trace contextRef="#ctx0" brushRef="#br0">14 84 4760,'-14'0'233,"21"-1"-34,94-10 241,111-7 224,-193 16-635,-5 0 18,1 0-1,19-7 0,93-17-662,-58 13-3104</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55.261"/>
    </inkml:context>
    <inkml:brush xml:id="br0">
      <inkml:brushProperty name="width" value="0.05" units="cm"/>
      <inkml:brushProperty name="height" value="0.05" units="cm"/>
    </inkml:brush>
  </inkml:definitions>
  <inkml:trace contextRef="#ctx0" brushRef="#br0">2 42 8608,'2'3'92,"1"3"-140,-3 8 3242,0-12-2399,-2-4-163,1 0-550,1 0 0,-1 0 0,0 0 0,1 0 0,-1-1 0,1 1 0,-1 0 0,1 0 0,0-1 0,0 1 0,0 0 1,0 0-1,1 0 0,-1-1 0,1 1 0,-1 0 0,1 0 0,0 0 0,-1 0 0,1 0 0,0 0 0,1 0 0,-1 0 0,0 0 0,3-3 0,-3 3 32,11 1-1856,1-3-7644</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6:46.382"/>
    </inkml:context>
    <inkml:brush xml:id="br0">
      <inkml:brushProperty name="width" value="0.05" units="cm"/>
      <inkml:brushProperty name="height" value="0.05" units="cm"/>
    </inkml:brush>
  </inkml:definitions>
  <inkml:trace contextRef="#ctx0" brushRef="#br0">95 0 5920,'0'0'11331,"-1"5"-11295,0 5-24,0-3 4,0 0 1,-1-1-1,1 1 1,-1-1-1,0 0 1,-1 0-1,0 1 1,-5 7-1,2-3-1,2-2 1,1 0 0,-1 1 0,1-1 0,1 1-1,-1-1 1,0 18 0,-1 1-4,0 6 10,-4 21 1,-3 8-14,11-60-9,-2 9-1,1 1 0,0-1 0,1 16 0,1-20-1,-1 56-8,0-30 10,-11 56-16,13 381-33,1-420 43,0-18 2,0 62-1,-4-85 5,2 34 0,4 15 0,-2-19 0,-3 8 0,1 1 0,1-6 0,1-1 0,2 6 0,-3 4 0,-4-4 0,1-6 0,3-5 0,4 0 0,-1 0 0,-3 2 0,-2 3 0,1 0 0,2-2 0,1 3 0,1 11 0,0 7 0,-2 1 0,-2 0 0,-1-4 0,5-3 0,0-7 0,-2-5 0,-2 1 2,1 225 84,1-99-3,1-97-52,-4 120 89,5-73-31,-5-53-50,-9 262 114,6-274-132,3 278 150,0-210-98,-2-59-38,-10 68 0,4-22 5,7-84-28,-1 82 42,-3 30 12,6 4-10,0-120-48,2 26 10,-5 7-1,0 46 0,4-85-7,0 20-4,-3-29-5,4 28 6,-2-26-5,4 34 4,-4-5 2,-1-11 0,4 13 16,-3-37-16,0 0 4,2 8-7,-2-9 8,-1 1 1,0 9-2032</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7:30.865"/>
    </inkml:context>
    <inkml:brush xml:id="br0">
      <inkml:brushProperty name="width" value="0.05" units="cm"/>
      <inkml:brushProperty name="height" value="0.05" units="cm"/>
    </inkml:brush>
  </inkml:definitions>
  <inkml:trace contextRef="#ctx0" brushRef="#br0">484 837 5208,'0'0'821,"4"-4"-129,-1-1-483,0 0-1,0 0 1,0 0-1,0 0 1,-1 0-1,0 0 1,0-1-1,-1 1 1,2-6-1,-3 10-178,2-9 232,-1 0 0,0 0 0,0 0 0,-2-14 0,0 19-134,0 0 0,0 0 0,-1 0-1,0 0 1,0 0 0,0 1 0,0-1 0,-1 1-1,0 0 1,0-1 0,-4-4 0,3 5-50,1 1 1,-1-1 0,0 1 0,0-1-1,0 1 1,0 0 0,-1 1 0,1-1-1,-1 1 1,0 0 0,0 0-1,1 0 1,-1 1 0,0 0 0,-1 0-1,1 0 1,-10 0 0,-5 1 74,-1 2 0,1 0 0,-29 7 0,20-3-125,18-5-10,1 2-1,0-1 1,0 2-1,0-1 1,1 1 0,-1 1-1,1 0 1,-8 6 0,-18 27 6,26-28-18,-2 1 2,0 2 0,-14 21 0,4 4-6,14-25-9,1 1 0,0 1 1,1-1-1,0 1 0,1 0 1,-3 28-1,3-20-23,2-18 16,1 0 1,0 0 0,0-1 0,1 1-1,-1 0 1,1 0 0,0 0 0,1 0-1,-1-1 1,1 1 0,0 0-1,0 0 1,0-1 0,4 8 0,-5-11 6,1 0 0,0 0 0,0 0 0,0 0 0,0-1 0,0 1 0,0 0 0,0-1 0,0 1 0,0-1 0,0 1 0,1-1 0,-1 1 0,0-1 1,0 0-1,0 0 0,0 1 0,1-1 0,0 0 0,6 1-73,13 2 11,0 0 1,0-2-1,0 0 1,1-2-1,-1 0 1,0-1-1,37-10 1,-57 12 67,5-1-30,-1 0 0,1 0 0,0 0 0,-1-1 0,1 0-1,-1-1 1,0 1 0,0-1 0,1 0 0,-2 0 0,1 0-1,0-1 1,-1 1 0,7-8 0,-1-2-51,0-1-1,-1 0 1,15-29 0,-20 34 70,9-37-47,55-214-8,-55 202 125,-5 20-23,11-59 212,-17 35-64,3-5-12,-2 38-1,-1 1 0,-1-34 0,-2 51-42,0 1-1,1-1 1,1 0-1,0 0 1,3-15 0,-4 26-123,1-10 92,0-1 1,-1 1-1,-2-11 1,1-6 379,1 25 371,-1 6-728,-36 192 182,23-118-268,5-22-17,-25 179 20,29-178-35,2 3-2,1 7 0,5-4 0,8-8 0,6 2 0,5 3 0,1-8 0,-2-14 0,-16-32 0,0 0 0,0-1 0,10 10 0,28 14 1,-22-15 6,-1-1-3,24 12 1,-37-22 5,0-1-1,0 1 1,0-1-1,0 0 1,0 0 0,0-1-1,1 0 1,7 0-1,-11 0-72,1 0-1,-1 0 0,0 0 1,0 0-1,0 1 0,0 0 0,0 0 1,7 4-1,-4-1-1269,7 3-8480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7:36.174"/>
    </inkml:context>
    <inkml:brush xml:id="br0">
      <inkml:brushProperty name="width" value="0.05" units="cm"/>
      <inkml:brushProperty name="height" value="0.05" units="cm"/>
    </inkml:brush>
  </inkml:definitions>
  <inkml:trace contextRef="#ctx0" brushRef="#br0">118 0 4760,'0'0'7706,"-1"5"-7516,-3 14 6,1-13 16,-6 1 2,6-3-159,0-1 0,1 1-1,0-1 1,0 1-1,0 0 1,0 0 0,0 0-1,1 0 1,0 0 0,0 0-1,-1 8 1,-1-1 88,0 1-36,-17 77 661,1-2-203,-4 32 39,14 18-79,9 119-56,9-100-355,-9-130-103,-1 48 99,16 122-1,-7-147-60,0 2 3,4 68-1,-11-101-22,0 0 0,6 28-1,-4-30-7,0 1 1,0 25-1,4 65 104,-2-35 68,19 91 1,-18-130-149,-2 1 0,-1 0 0,-2 0 0,-1 0 0,-2 0 0,-1-1 0,-10 45 0,3 46 89,7-74-86,-4 131 136,0 10-61,4-140-84,3 91 73,0-94-72,0 240 304,0 90-95,5-275-209,1-50-14,1-6 3,25 128 113,-9-14-36,-18-106-76,9 77 30,-9-90-36,-1 0 0,-2 0-1,-4 42 1,-3 173 223,6-140-2,-4-96-195,-4 6 4,2-15-26,4-10-25,1 0 0,-1 0 0,0 0 1,1 0-1,-1 0 0,1 0 0,-1 1 1,1-1-1,0 0 0,0 0 1,0 0-1,0 0 0,1 3 0,-1 9 6,0-3 6,0 0-1,0 0 0,-1-1 0,0 1 0,-6 20 0,0-1 21,-3 4 7,9-33-27,1 0-14,-1-1 0,1 0-1,0 0 1,-1 1 0,1-1 0,0 0 0,-1 0 0,1 1 0,0-1 0,0 0 0,-1 1 0,1-1 0,0 0-1,0 1 1,0-1 0,-1 1 0,1-1 0,0 0 0,0 1 0,0-1 0,0 1 0,0-1 0,0 0 0,0 1 0,0 0-1,0-1 1,0 1 0,0-1-1,0 0 1,0 1 0,-1-1-1,1 1 1,0-1 0,0 0-1,0 1 1,0-1 0,-1 1-1,1-1 1,0 0 0,0 1 0,-1-1-1,1 0 1,0 1 0,0-1-1,-1 0 1,1 0 0,0 1-1,-1-1 1,0 0 0,-11 16 37,11-10-20,0-1-1,-1 0 0,0 0 1,-4 10-1,-2-1-155,8-14 140,1 1 1,-1-1-1,0 0 0,0 0 0,0 0 0,0 1 0,0-1 1,1 0-1,-1 0 0,0 0 0,0 1 0,0-1 0,0 0 1,1 0-1,-1 0 0,0 0 0,0 0 0,1 0 1,-1 1-1,0-1 0,0 0 0,0 0 0,1 0 0,-1 0 1,0 0-1,0 0 0,1 0 0,-1 0 0,0 0 0,0 0 1,1 0-1,-1 0 0,1 0 0,29-9-3001,-11 2-9680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8:12.487"/>
    </inkml:context>
    <inkml:brush xml:id="br0">
      <inkml:brushProperty name="width" value="0.05" units="cm"/>
      <inkml:brushProperty name="height" value="0.05" units="cm"/>
    </inkml:brush>
  </inkml:definitions>
  <inkml:trace contextRef="#ctx0" brushRef="#br0">3052 0 4760,'0'0'7866,"-2"5"-7731,-1 3-86,0-1 1,-1 0-1,0 0 1,-1-1-1,1 1 1,-1-1-1,-1 0 1,1 0-1,-1-1 0,-7 6 1,5-2 4,-1-1 0,2 1 0,-1 0 0,1 0 0,1 1 1,0 0-1,0 0 0,1 0 0,-7 21 0,5-16 4,0 1 0,0-1 1,-2 0-1,-14 19 0,11-20-14,1 1 0,0 0 0,1 0 0,1 1 0,-8 18 0,9-16 20,-18 26 1,-6 8 69,4-10-58,-1-1 0,-2-2 1,-41 40-1,60-67-54,-18 18 47,-52 65 0,48-41-22,-51 73 73,43-81-72,-65 94 60,91-121-76,-23 21 0,-1 2 0,6 2-3,-34 33 43,37-44-10,1 2-1,-25 38 0,54-71-60,-102 144 199,49-84-121,-79 59 94,77-72-99,-65 67 107,78-71-107,-61 73 137,61-59-124,-55 90 109,88-133-188,-23 27 44,18-26-32,-85 97 88,89-103-103,-27 21 28,-82 67 50,108-89-79,-17 18 29,11-8-13,-11 12 13,2 1 1,-32 49-1,21-12 7,-26 48 80,4-33 41,-118 127 0,162-195-115,-2-1 0,-21 15 0,-17 17 74,45-38-96,0 0 0,-1 0 0,-13 7 0,9-5 4,12-8-12,-3 7-1,3-6-4,-4 6 2,4-5-2,-2 6 3,4-7 4,-1 4 4,2-6 4,-6-1 8,6-1-141,1-1 0,-1 0-1,0 1 1,0-1 0,1 1 0,-1-1-1,0 0 1,0 0 0,1 0-1,-1 1 1,0-1 0,0 0 0,0 0-1,0 0 1,1 0 0,-1 0-1,0 0 1,-1-1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2:27.116"/>
    </inkml:context>
    <inkml:brush xml:id="br0">
      <inkml:brushProperty name="width" value="0.05" units="cm"/>
      <inkml:brushProperty name="height" value="0.05" units="cm"/>
    </inkml:brush>
  </inkml:definitions>
  <inkml:trace contextRef="#ctx0" brushRef="#br0">1 530 7624,'0'0'3808,"11"5"-3262,6 72-246,-17-76-300,6 17 22,-1 0-1,-1 0 0,-1 1 1,2 24-1,-5-41-13,0 18 303,0-39-173,1 0 1,1 0 0,6-26 0,-6 36-87,0 1-1,1 0 1,0 0 0,0 0 0,1 0 0,0 0-1,1 1 1,0-1 0,7-8 0,1 1 169,17-14 131,-25 26-213,7-2 0,-10 5-124,-1-1 1,1 1 0,-1-1 0,1 1 0,0-1 0,-1 1 0,1 0 0,0 0 0,-1 0 0,1 0 0,0 0 0,-1 0-1,1 0 1,0 0 0,2 2 0,-2-2 38,2 4-36,0-1 1,0 0 0,0 0-1,1 0 1,-1-1 0,6 3-1,-6-3-14,0 1-1,0-1 1,-1 1-1,1 0 1,-1 0-1,0 1 1,0-1-1,0 0 1,0 1-1,-1 0 1,1 0-1,-1 0 1,0 0-1,0 0 1,-1 0-1,2 6 1,-1-2-2,0 1 1,-1-1 0,0 1 0,-1 0-1,1 0 1,-3 11 0,2-18-2,0 0 0,-1 0 1,1 0-1,-1 0 0,1-1 0,-1 1 0,0 0 1,0 0-1,1-1 0,-1 1 0,-2 2 0,1-1 1,1-2 6,-4 6 17,5-6-19,0-1 0,-1 1 0,1-1 0,0 0 0,0 1 0,0-1-1,0 0 1,0 1 0,-1-1 0,1 0 0,0 1 0,0-1 0,0 0 0,-1 0 0,1 1 0,0-1 0,-1 0 0,1 0 0,0 1-1,0-1 1,-1 0 0,1 0 0,0 0 0,-1 0 0,1 1 0,-1-1 0,1 0 0,0 0 0,-1 0 0,1 0 0,0 0-1,-1 0 1,1 0 0,0 0 0,-1 0 0,1 0 0,-1 0 0,1 0 0,-1-5 59,1-3-38,-1 1 0,1-1 0,1 1 0,0-1 0,0 1 0,0-1 0,1 1 1,0 0-1,1 0 0,-1 0 0,1 0 0,1 0 0,7-12 0,-5 10 3,0 1 0,1 0 1,-1 0-1,2 1 0,-1 0 1,1 0-1,0 1 0,0 0 1,1 0-1,11-5 0,40-16 76,-59 26-103,0 1 1,0 0-1,0-1 1,0 1 0,1 0-1,-1 0 1,0 0 0,0 0-1,0 0 1,1 0 0,-1 0-1,2 0 1,13 0 15,-15 0-19,0 0-1,0 0 1,0 0 0,0 0-1,0 0 1,0 1 0,0-1-1,0 0 1,0 1-1,0-1 1,0 0 0,0 1-1,0-1 1,0 1 0,0 0-1,0-1 1,0 1-1,-1 0 1,1-1 0,0 1-1,0 0 1,-1 0-1,1-1 1,-1 1 0,1 0-1,-1 0 1,1 0 0,-1 0-1,1 0 1,-1 0-1,0 0 1,1 0 0,-1 0-1,0 1 1,1 1 0,2 2-2,4 5-7,-1 0-1,0 1 1,-1 0 0,0 0 0,4 16 0,-2 4-19,-4-15 2,1 0-1,0-1 1,1 1-1,12 25 1,-15-37 11,2 4 6,1-5 2,0 0 5,1 0 2,31 0 1,-5-3-1,4-3 0,1-5 0,-1-7 1,-31 12 0,0-1 0,0 0 0,0 0 0,0 0 0,-1-1 0,0 0 0,0 0 0,5-7 0,21-43 18,-24 42-9,-2 1 1,1-1-1,-2-1 0,0 1 1,0 0-1,-2-1 0,1 0 1,-2 1-1,0-1 0,0 0 1,-3-14-1,-7-34 54,-27-74 122,23 74-108,-26-77 166,39 132-178,0-5 12,0 7-12,-2-3-4,3 4-10,0-4-2,0 6 16,4 23-28,2 23-24,2 1-2,2 10-10,30 107-10,-35-147 8,2 26-16,10 99-73,-11-82 34,-2-17 21,8 68-73,-10-101 96,-1 1 0,0-1 0,0 0 0,-1 0 0,-1 10 0,0 18-30,0-40 37,-4 1 1,-6-19 2,3 0 1,2-9 0,4-6 0,2-6 0,-1 29 0,7-44 2,-6 50-1,0 5 0,0 1 0,0-1-1,1 1 1,-1-1-1,1 0 1,0 1 0,0-1-1,0 1 1,0 0-1,2-3 1,-3 1 0,1-1 1,13-13 3,0 7 0,5 4-4,-12 5-1,35-6 0,-28 7-4,0 0 0,-1 1 0,1 1 0,0 0 0,23 6 0,-24-5-1,-6 0-10,-1 0 1,0 0-1,0 0 0,1 1 0,-1 0 1,-1 0-1,1 1 0,0-1 0,-1 1 1,5 5-1,1 1-39,0 1 0,14 19 0,-22-26 47,-1-1 1,-1 1-1,1 0 0,-1-1 0,1 1 0,-1 0 0,0 0 1,0 0-1,-1 0 0,1 0 0,-1 0 0,0 0 1,0 0-1,-1 5 0,1-4 0,0 1 0,0-1 1,-1 0-1,0 0 0,0 0 1,0 0-1,-1 0 0,0 0 1,0 0-1,0 0 0,-5 8 1,4-7 0,0-2 2,0 1-1,0-1 1,-1 1-1,1-1 1,-1 0-1,0-1 1,0 1-1,-1-1 1,1 1-1,-6 2 1,3-1 0,0-1 2,0 0-1,0 0 1,-1 0 0,1-1-1,-1 0 1,0 0 0,0-1-1,-10 2 1,6-1 0,-4 1-2,3-1 1,-48 2 3,26-2 1,2-3-1,-16-8 168,45 7-363,0 0 0,1 0 1,-1-1-1,0 1 0,1-1 0,0 0 0,-1 0 0,1 0 1,0 0-1,-5-5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6:32.707"/>
    </inkml:context>
    <inkml:brush xml:id="br0">
      <inkml:brushProperty name="width" value="0.05" units="cm"/>
      <inkml:brushProperty name="height" value="0.05" units="cm"/>
    </inkml:brush>
  </inkml:definitions>
  <inkml:trace contextRef="#ctx0" brushRef="#br0">222 1 4760,'0'0'9642,"0"5"-9523,-3 24 3,2-8 31,-1 0-1,-9 34 1,7-38-123,1-1 0,0 1 1,-1 21-1,3-21-12,-1 0 1,-1 0-1,-7 25 1,9-37-16,0 0 0,0-1 0,0 1 0,1 0 0,-1 0 0,1 0 0,1 7 0,-1 22 6,0 11-1,0 0 0,0-38-7,-8 26 6,5-27-5,-3 24 4,-10 99 54,2-46-31,-1 1 27,14-78-47,0 0 0,0 0 0,-1 0 0,0 0 0,0 0 0,-5 10 0,-6 17 35,12-28-33,0 1-1,0-1 1,0 1 0,1 0-1,-1 0 1,2-1 0,0 8-1,-1-8 5,-3 2 8,-1 5 0,-1-1 0,0 1 0,-9 12 0,13-22-3,0-2-16,1 1 0,-1 0 1,0 0-1,1 0 1,-1 0-1,1 0 0,-1 0 1,1 0-1,0 0 1,-1 0-1,1 0 0,0 0 1,0 0-1,0 0 1,-1 2-1,-5 15 162,-2-12-160,6-5 9,0-1 4,0-1-148,1 1 0,0-1 0,-1 1 0,1-1 1,0 0-1,-1 1 0,1-1 0,0 0 0,0 0 1,0 0-1,0 0 0,0 0 0,0 0 0,-1-2 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6:34.133"/>
    </inkml:context>
    <inkml:brush xml:id="br0">
      <inkml:brushProperty name="width" value="0.05" units="cm"/>
      <inkml:brushProperty name="height" value="0.05" units="cm"/>
    </inkml:brush>
  </inkml:definitions>
  <inkml:trace contextRef="#ctx0" brushRef="#br0">11 397 5560,'0'0'8,"-1"0"0,-7 0 28,7 0 1376,9-40 956,-6 32-2189,0 1 1,1-1-1,-1 1 0,2 0 1,-1-1-1,1 1 0,0 1 1,0-1-1,1 0 1,0 1-1,0 0 0,9-7 1,4-3 106,1 0 1,33-19 0,80-47 362,-109 68-590,0 1 0,2 1-1,0 1 1,0 1 0,1 1 0,0 1 0,51-7 0,-29 7 54,-28 4-78,0 1 0,1 1 1,-1 0-1,31 3 0,-43 1-29,1 0 0,0 0 0,0 1-1,13 7 1,6 3-1,-23-8-3,1 0-1,18 11 1,-22-15-2,24 33 0,-18-26 0,20 26 0,-25-29-2,1 0 1,-1 0-1,-1 0 1,1 1-1,-1-1 1,1 1-1,1 7 1,5 15-3,-9-26 4,1 0 0,-1-1 0,0 1 0,1-1 0,0 0 0,-1 1 0,1-1 0,0 1 0,0-1 0,-1 0 0,1 1 0,0-1 0,1 0 0,-1 0 0,2 2 0,1 19 0,-3-7 0,6 21 19,-5-30-10,0 1 1,-1 0 0,0-1 0,0 1 0,0 0 0,-2 10 0,0-8-5,-1-1 0,0 1 0,-1 0 0,1-1 0,-2 0 1,1 0-1,-1 0 0,-7 10 0,8-13 6,-4 6 4,-12 20 29,18-29-23,-1 0 4,-3 2-9,1-1 0,-1 0 0,0 0 0,0-1 0,0 1 0,-1-1 0,1 0 0,-1-1 0,1 1 0,-1-1 0,1 0 0,-9 0 0,-3 2 0,-117 34 359,74-19-248,38-10-76,0-2 0,0 0 0,-31 3 0,35-5-8,14-3-39,0 0 0,0-1 1,1 1-1,-1-1 0,0 1 1,-7-1-1,-23 4-1831,14-1-7319</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6:37.015"/>
    </inkml:context>
    <inkml:brush xml:id="br0">
      <inkml:brushProperty name="width" value="0.05" units="cm"/>
      <inkml:brushProperty name="height" value="0.05" units="cm"/>
    </inkml:brush>
  </inkml:definitions>
  <inkml:trace contextRef="#ctx0" brushRef="#br0">98 152 6456,'0'0'869,"0"2"-329,0 7 2635,0-7-3152,0 0 0,1 1 0,-1-1 0,1 0 0,0 0 0,-1 1 0,1-1 0,0 0 0,2 3 0,-3-5-24,2 3 28,0-1-1,0 0-20,0-1-1,1 0 0,-1 1 1,0-1-1,1 0 0,-1 0 1,0 0-1,1 0 1,-1 0-1,1-1 0,-1 1 1,1-1-1,0 0 0,4 0 1,41-6 50,0-1 66,-45 7-99,0-1-1,0 0 1,1 0 0,-1 0-1,0 0 1,0 0 0,0 0-1,0-1 1,0 0 0,0 1-1,0-1 1,4-4-1,0 0 7,-5 5 52,1-2 4,2-1-9,-1-1-1,1 0 1,-1 1-1,0-1 1,-1-1-1,1 1 1,-1-1-1,0 1 0,-1-1 1,1 0-1,-1 0 1,0 0-1,-1 0 1,2-7-1,-3 9 147,-1-8 0,-3-16 242,4 26-309,-1 2-148,1 0 0,0 0 0,-1 0-1,1 0 1,0 0 0,-1 0 0,1 0 0,0 0 0,-1-1 0,1 1 0,0 0-1,-1 0 1,1 0 0,0 0 0,-1-1 0,1 1 0,0 0 0,-1 0 0,1-1 0,0 1-1,0 0 1,-1 0 0,1-1 0,0 1 0,0 0 0,0-1 0,-1 0 0,1 1 1,0-1 0,-1 1 0,1-1 1,0 0-1,-1 1 0,1-1 1,-1 1-1,1-1 0,-1 1 1,1-1-1,-1 1 0,0 0 0,1-1 1,-1 1-1,1 0 0,-1-1 1,0 1-1,1 0 0,-2-1 1,-24-4 290,-1 1 1,-51 0-1,74 4-286,0 1-1,0 0 1,0 0 0,0 0-1,1 1 1,-1-1-1,0 1 1,1 0 0,0 0-1,-1 0 1,1 0 0,0 1-1,0-1 1,-4 6-1,-14 9 14,16-14-22,0 1 1,0 0 0,0 0-1,1 0 1,-9 9 0,-35 64 20,43-69-28,1 0 1,0 0-1,1 0 0,-1 1 0,2-1 1,-1 1-1,1 0 0,0 0 0,1 0 1,0 0-1,1 0 0,0 0 1,1 17-1,1 7-33,-2-29 17,3 5 0,-1-5 12,0 1 0,0 0 1,1-1-1,0 1 0,0-1 0,0 0 0,1 0 0,-1 0 1,1 0-1,0-1 0,8 6 0,-2-1-3,1-1-1,0 0 1,14 5-1,-5-4-9,1-1-1,0-1 1,0-1-1,1-1 1,34 2-1,-35-4-1,-9 0-23,0-1 0,0-1 0,0 0 0,0 0-1,1-1 1,-1-1 0,0 0 0,-1-1 0,1 0 0,20-8 0,-26 8 33,-1-1 0,1 1 0,-1-1 0,0 0 0,-1-1 0,1 1 0,-1-1 0,0 0 0,0 0 1,0 0-1,0 0 0,-1-1 0,0 1 0,0-1 0,-1 0 0,0 0 0,0 0 0,0 0 0,1-7 0,15-60 11,5 3 173,-21 67-89,4-5 10,-5 5 23,-1-4 11,2 3 2,5-3 0,-3 2-19,3-7-13,-5 9-25,0 2-13,-1 0-56,0 0 2,-1 0 0,1 0 0,0 1-1,0-1 1,0 0 0,0 1 0,0-1 0,0 1 0,0-1-1,0 1 1,1 0 0,-1-1 0,0 1 0,0 0 0,0 0 0,0-1-1,0 1 1,2 0 0,2 1 1,0 1 1,-1-1-1,1 1 0,-1 0 0,1 0 0,-1 0 1,0 0-1,1 1 0,-1-1 0,5 6 1,1 2-9,1 0 1,-2 1-1,1 0 1,-1 1-1,-1 0 1,12 23 0,-18-31 0,3 5-4,-2 0 1,1 0-1,-1 0 1,-1 1-1,1-1 1,-2 1-1,1 0 1,-1 0 0,-1 17-1,1 0-10,-1-16 12,0-9-3,-1 1-1,-3 12 6,-1-3 2,5-10 15,-6 8 295,7-37-167,1 1-1,0-1 1,2 0 0,13-44 0,-12 49-56,-4 15-55,0 0 1,1 0 0,0 0-1,0 0 1,0 0 0,1 1-1,0-1 1,1 1 0,4-8-1,43-52 157,-49 64-162,-1 1-24,0-1 0,0 1-1,-1 0 1,1 0 0,1 0 0,-1-1 0,0 1 0,0 0 0,0 1 0,2-2-1,0-1 19,-3 3-21,1 0 0,-1 0 0,1 0 0,-1 0 0,0-1 1,1 1-1,-1 0 0,1 0 0,-1 0 0,0 0 0,1-1 0,-1 1 0,0 0 0,1 0 1,-1-1-1,0 1 0,1 0 0,-1-1 0,0 1 0,0 0 0,1-1 0,-1 1 1,0 0-1,0-1 0,0 1 0,1-1 0,-1 0 0,0 1 0,0-1-1,0 1 1,0-1 0,1 1-1,-1-1 1,0 1 0,0 0-1,1-1 1,-1 1 0,0-1-1,1 1 1,-1 0-1,0-1 1,1 1 0,-1 0-1,1 0 1,-1-1 0,0 1-1,1 0 1,-1 0 0,1-1-1,-1 1 1,2 0-1,1-2 14,8-8-10,-5 7 1,-3 1-14,1 1 1,0 0-1,0 0 1,-1 0-1,1 1 0,0-1 1,0 1-1,0 0 0,0 0 1,7 1-1,5 0-101,-14-1 96,0 0 1,0 1-1,1-1 0,-1 0 1,0 1-1,0 0 0,0-1 1,0 1-1,0 0 1,0 0-1,0 0 0,0 0 1,0 0-1,0 1 0,-1-1 1,3 3-1,-1-1-16,0 0-1,0 1 1,0 0 0,-1 0-1,0 0 1,1 0 0,1 7-1,1 6-80,0 0-1,-1 0 1,2 21-1,-5-30 70,2 13-18,-1 0-1,-1 1 0,-1-1 1,-1 0-1,-5 35 0,4-49 48,0 1-1,0-1 1,1 1-1,1-1 1,-1 1-1,1-1 1,0 1-1,3 13 1,-2-7-3,3-5 15,7-2 1,9 4 0,-16-11 0,-1-1 0,3 1 15,-1-1 1,0 1-1,0-1 1,0 0-1,0 0 1,0-1 0,0 0-1,8-3 1,2-1-2088,15-5-7588</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6:40.358"/>
    </inkml:context>
    <inkml:brush xml:id="br0">
      <inkml:brushProperty name="width" value="0.05" units="cm"/>
      <inkml:brushProperty name="height" value="0.05" units="cm"/>
    </inkml:brush>
  </inkml:definitions>
  <inkml:trace contextRef="#ctx0" brushRef="#br0">520 325 6104,'0'0'800,"1"-2"1,4-5-479,-1-1-1,0 1 1,-1-1-1,0 1 1,0-1 0,0 0-1,-1 0 1,0 0-1,0-10 1,1 3-16,-2 0-1,0 0 1,0 0 0,-2-1-1,0 1 1,-4-22 0,3 29-195,0 0 0,0 0 0,-1 1 0,0 0 0,0-1 0,-6-8 0,6 12-52,1 1 0,-1-1 0,0 1 0,1 0 0,-1 0 0,-1 0 0,1 1 1,0-1-1,-1 1 0,1-1 0,-1 1 0,-7-2 0,7 2 2,-1 1 0,0 0 0,0 0 0,0 0 0,0 1 0,-8 0 0,4 0-25,4 0-8,-1-1 0,1 2 0,-1-1 0,1 0 0,-1 1 0,1 0 0,0 1 0,-1-1 1,1 1-1,0 0 0,-6 3 0,7-3-8,-2 1 16,0 0 0,0 1 0,1 0 0,0 0-1,0 0 1,0 0 0,-7 8 0,4-3-12,0-2 13,1 0 0,0 1 1,0 0-1,-8 14 0,7-10-26,-4 6 12,1 0 0,1 1-1,-12 27 1,13-24-11,-5 12-9,10-24-3,-2 29 0,4-24 0,0-1-13,1-11 5,0 0 0,1 0 0,-1 0 1,1 0-1,0 0 0,0 0 1,0 0-1,0 0 0,1 0 1,-1 0-1,1 0 0,0 0 1,0 0-1,0 0 0,0 0 1,0 0-1,1 0 0,-1-1 1,4 5-1,0-4-80,23 5-72,52 5 0,-73-12 139,0 0 0,-1-1-1,1 0 1,0-1 0,0 0 0,0 0 0,9-2 0,5-2-67,-8 2 40,-1 0 0,0-1 0,0-1 1,21-11-1,-28 13 38,1 1-1,-2-2 1,1 1-1,0 0 1,-1-1-1,1 0 1,-1 0-1,0 0 0,0-1 1,-1 0-1,0 1 1,1-1-1,-1 0 1,-1 0-1,3-6 1,-4 5 9,13-29 2,-12 29 8,1 0 1,-2 0-1,1 0 0,-1 0 1,1 0-1,-2 0 0,1-9 1,-1 13 51,0-18 1529,0 29-1526,-3 117 195,-3-68-246,1-13-6,2 11-6,0-4-1,2 0 0,1 7 0,0 14 0,0 6 0,1-1 0,1-9 0,-2-9 0,-5-8 0,-4-9 0,7-30 0,-13 36 2,12-43 5,1 1 1,-1 0-1,-1-1 1,1 1-1,-1-1 1,0 0-1,-1 0 1,1-1-1,-1 1 1,0-1-1,0 0 1,-1-1-1,0 1 1,0-1-1,0 0 1,0 0-1,-8 3 1,-5 0 46,0-1 1,-1 0 0,1-2 0,-1 0 0,-28 2 0,32-5 1,0-1 1,0 0-1,0-2 1,0 1-1,-28-8 1,35 7-10,0-1 0,0 0 0,0 0 0,0-1 0,1 0 0,-1 0 0,1-1 0,1 0 1,-1-1-1,1 1 0,-13-14 0,18 16-36,0 0 1,0 0 0,0 0 0,1-1-1,0 1 1,-1 0 0,1-1 0,0 1-1,1-1 1,-1 1 0,1-1-1,-1 1 1,1-1 0,0 1 0,0-1-1,1 0 1,-1 1 0,1-1-1,0 1 1,0-1 0,2-5 0,3-7-12,1 0 0,1 1 1,12-18-1,-10 16 17,24-41-15,4-5-2,-23 42 0,22-22 0,91-78-1,-102 100-6,-9 8 0,10-8-12,0 1 0,60-31 0,80-46-265,-152 87 265,-7 5-27,-1-1 0,1 0 1,11-13-1,-10 10 10,16-16-218,28-35 0,-24 13 36,-29 46 214,18-29-225,17-41 0,-33 65 191,-1 0 1,1 1-1,-1-1 1,0-11-1,4-14-26,-5 29 50,0 0 1,0-5 12,0 4 9,0-5 12,0 5 24,0-6 16,0 7 340,-2 5-302,-1 1-78,0 1-1,0 0 0,1 0 1,0 1-1,0-1 0,0 0 1,-2 11-1,-5 52 26,8-66-45,-4 40 14,-3 4-10,3-32-2,-6 38 2,8-26-4,3 1 0,3-2 0,3-4 0,5-3 0,3-4 0,3-3 0,4-5 0,6-3 0,9-1 0,8-3 0,6-4 0,-3-3 0,-14-3 0,-23 8 1,30-22 0,-25 14 3,-1 0 1,-1 0-1,0-1 1,0-1-1,10-14 0,-15 16 8,0 0-1,-1-1 0,8-20 0,-8 18-4,5-9 53,-1-2-1,-2 1 1,8-29-1,-11 33-9,-5 14 32,0-5 20,1 7 4,1-4 2,-2 7 90,0-1-114,1-7-9,-1 7-20,-1 5-49,0 1-1,-1-1 1,1 0 0,0 0-1,-1 0 1,0 0 0,0 0 0,0 0-1,0 0 1,0 0 0,0 0 0,-1 0-1,-2 3 1,-1 3 3,1 0-1,0-1 1,0 2 0,1-1 0,0 0-1,0 1 1,1 0 0,-1 15-1,1-16-15,1 0-1,0 0 1,0 0-1,1 0 0,0-1 1,1 1-1,0 0 1,0 0-1,1 0 0,0-1 1,1 1-1,-1-1 1,2 1-1,-1-1 0,1 0 1,1 0-1,-1-1 1,1 1-1,7 7 0,-8-11-9,0 0-1,1-1 1,-1 1-1,1-1 1,0 0-1,0 0 1,0-1-1,0 1 0,0-1 1,6 2-1,7 0-21,33 5 0,-24-5 8,-9-2 9,0-1 1,0-1-1,0-1 0,22-3 1,49-26-26,-87 30 46,0-1 0,1 0 0,-1 0 0,0 0 0,0 0 0,-1 0 0,1 0 0,0 0 0,0-1 0,1-1 0,4-3-1,15-13 0,-13 9 4,0 0 0,14-23-1,-8 10 4,-14 22-3,12-18 64,0-1 1,-1-1-1,-1 0 0,-1 0 1,12-37-1,-20 52 453,-3 10-346,-3 14-245,3-14 117,-10 31-12,5-3-29,5-23-12,0 0 0,0 0 0,1 0 0,0 0 0,0 0 0,1-1 0,1 1 0,-1 0 0,1 0 0,1-1 0,0 1 0,0-1 0,0 0 0,1 0 0,0 0 0,1 0 0,10 12 0,-10-13-14,1-1 0,0 0 0,1 0 0,0 0 0,0-1 0,0 0 0,0 0 0,1-1 0,0 0-1,0 0 1,0-1 0,0 0 0,14 3 0,-18-6 18,-1-1-1,1 1 0,-1-1 1,0 1-1,1-1 1,-1 0-1,0 0 1,1-1-1,-1 1 1,0-1-1,0 1 1,0-1-1,0 0 1,4-4-1,4-1 2,18-20-1,-5 1 4,6-14 0,8-21 21,-29 45-11,0 0 1,1 0-1,0 1 0,21-21 0,-22 27 5,-5 4-4,3-5 2,-6 9-13,0 0 0,0 0 0,0 1 1,1-1-1,-1 0 0,0 1 0,0-1 0,1 1 0,-1-1 0,1 1 0,-1 0 0,0 0 1,1-1-1,-1 1 0,1 0 0,-1 0 0,0 0 0,1 1 0,-1-1 0,1 0 0,-1 0 1,0 1-1,2 0 0,5 2-5,-1 1 1,-1 0-1,1 0 0,0 0 1,-1 1-1,0 0 1,7 8-1,0 1-17,-1 1-1,16 24 1,-22-30 9,-1-1 1,0 0 0,-1 1-1,0 0 1,0 0-1,0 0 1,-2 1-1,1-1 1,-1 1 0,0-1-1,-1 1 1,0 10-1,0-8 0,-1-5 1,1 0 1,-1-1-1,0 1 0,0-1 1,-1 1-1,0-1 1,0 1-1,-1-1 1,0 1-1,0-1 1,0 0-1,-5 9 0,2-11 10,-17 26-78,22-30 82,0 1-1,-1-1 1,1 0 0,0 0 0,-1 0 0,1 1 0,-1-1 0,1 0-1,0 0 1,-1 0 0,1 0 0,0 0 0,-1 0 0,1 0-1,-1 0 1,1 0 0,0 0 0,-1 0 0,1 0 0,-1 0 0,1 0-1,0 0 1,-1 0 0,1 0 0,-1 0 0,1-1 0,0 1-1,-1 0 1,1 0 0,0 0 0,-1-1 0,1 1 0,0-1-1,8-22 138,-1 2-53,1 1 0,1-1 1,1 2-1,17-27 0,112-138 388,-135 181-444,4-3-2,34-23 8,-37 24-35,1 1 1,26-6 1,-19 7-14,1 0 0,-1 1-1,1 1 1,0 0-1,0 1 1,24 3-1,-34-3 0,-1 1 0,0-1-1,1 1 1,-1 0 0,0 0 0,0 1-1,0-1 1,0 1 0,0-1-1,0 1 1,0 0 0,0 0-1,-1 0 1,1 1 0,-1-1-1,0 1 1,0-1 0,1 1-1,-2 0 1,1-1 0,0 1 0,0 0-1,-1 0 1,0 1 0,0-1-1,0 0 1,1 6 0,1 6-43,-1 0 1,0 1 0,-1 0-1,-3 24 1,2-14-38,-1 3-17,1-13 60,0-1 0,0 0 0,2 0 0,3 17 0,6 4-27,-9-33 64,27 9-20,29-12 22,-18 1 10,-37-1 0,50-7 2,-43 6 3,0-1 0,1-1 0,-1 1 0,0-2 0,0 1 1,18-10-1,-28 13-5,8-5 3,-1 0 1,1 0-1,-1 0 1,12-12-1,-18 15-3,1 0 0,-1 0 1,0 0-1,0 0 0,0 0 0,0 0 0,0 0 0,-1 0 0,2-3 0,-1-1-170,-1-1 0,0 0 0,0 0 0,0 1 0,-1-1 0,-2-7 0,2 7-835,-4-27-9975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6:40.998"/>
    </inkml:context>
    <inkml:brush xml:id="br0">
      <inkml:brushProperty name="width" value="0.05" units="cm"/>
      <inkml:brushProperty name="height" value="0.05" units="cm"/>
    </inkml:brush>
  </inkml:definitions>
  <inkml:trace contextRef="#ctx0" brushRef="#br0">1 2 9416,'10'0'10,"-8"0"125,0 0-15,7 0 3052,-7 0-2593,8 0 4728,-8-1-5189,3 1-77,-1 0 0,0 0-1,1 0 1,-1 1 0,0-1 0,1 1 0,-1 0 0,6 2 0,14 3-2485,-1-3-9089</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6:51.846"/>
    </inkml:context>
    <inkml:brush xml:id="br0">
      <inkml:brushProperty name="width" value="0.05" units="cm"/>
      <inkml:brushProperty name="height" value="0.05" units="cm"/>
    </inkml:brush>
  </inkml:definitions>
  <inkml:trace contextRef="#ctx0" brushRef="#br0">412 72 1176,'0'0'1959,"0"-2"-1678,0-5-30,0 5-54,-25-5 874,24 7-1048,1-1 1,-1 1 0,0-1 0,1 1 0,-1-1 0,0 1 0,1-1 0,-1 1 0,0 0 0,0 0 0,0-1 0,1 1 0,-1 0 0,0 0 0,0 0 0,0 0 0,0 0-1,1 0 1,-1 0 0,0 0 0,0 0 0,-1 1 0,0-1 539,-19-21 563,19 19-483,1 2-594,0-1 0,1 1 0,-1-1 0,0 1 0,1-1 0,-1 1 0,0-1 0,0 1-1,0 0 1,1 0 0,-1-1 0,0 1 0,0 0 0,0 0 0,0 0 0,0 0 0,-1 0 0,-5-2 567,8 1-894,2-13 2189,-3 14-1862,0 0-1,1 0 0,-1-1 0,0 1 1,0 0-1,0 0 0,0 0 0,0-1 1,0 1-1,0 0 0,0 0 0,0-1 0,1 1 1,-1 0-1,0 0 0,0 0 0,0 0 1,0-1-1,1 1 0,-1 0 0,0 0 1,0 0-1,0 0 0,1 0 0,-1 0 0,0 0 1,0 0-1,0-1 0,1 1 0,-1 0 1,0 0-1,0 0 0,1 0 0,-1 0 0,0 0 1,0 0-1,1 0 0,-1 0 0,0 0 1,0 1-1,0-1 0,1 0 0,-1 0 1,0 0-1,0 0 0,1 0 0,-1 0 0,0 0 1,0 0-1,0 1 0,0-1 0,1 0 1,-1 2 56,0 4 2,0-5 71,1 1-96,5 5-5,-4-5 390,-1 0-403,5 5 1,-4-4 7,2 4 4,-3-3-9,-1 5-3,0-6 0,0 5-2,0-5-3,0 4 2,0 0 15,12 20 175,-13-23-207,-4 3 0,5-3-8,2 4 3,0-4 1,1 3-2,-2-3-4,-1 3-4,0-3-3,0 4 4,0-4 1,0 3-2,0-4-3,0 5 4,0-5 1,0 4 0,0 0-7,0 0 0,-1 0 0,1 0 0,-1 0 0,-1 0 0,-4 13 1,-3 19 99,9-36-97,0 15 50,-2-2-24,0 0-1,0 0 0,-7 21 0,-2 12 26,-17 91 30,13-68-76,8 4 12,4-67-40,0 4 5,0 0 1,0 0-1,2 0 0,-1 1 0,2 24 1,1-34-10,-5 14 6,2-14-2,-23 47-4,21-43-1,-8 29 0,10-31 0,0 18 0,4-19 0,-6 21 0,1-19 0,-2 34 0,-1 14 2,7-46-1,-2-5 0,1 0 0,0 1 0,-1-1 0,0 1-1,0-1 1,0 0 0,-4 7 0,-2 20 23,-5 52 1,-5 20 20,11-62-24,4-23-4,-9 32 0,1-23-13,6-21-2,1-1-1,-2 25 1,2-1-2,-3 14 0,-2 34 0,2-20 0,4-25 0,-1 8 0,-2 25 0,4-10 0,1-9 0,1-39 0,-6 28 0,-5 14 0,4 0 2,-1 5 4,-1 8-6,2-23 0,1 2 2,3 2 3,-1 4-2,-1 0 2,2 0-2,-1-2 2,1-2-2,2 228 125,-3-249-103,2-19-12,0-1 1,-5 8-8,4-8 64,8 9-1869</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6:53.010"/>
    </inkml:context>
    <inkml:brush xml:id="br0">
      <inkml:brushProperty name="width" value="0.05" units="cm"/>
      <inkml:brushProperty name="height" value="0.05" units="cm"/>
    </inkml:brush>
  </inkml:definitions>
  <inkml:trace contextRef="#ctx0" brushRef="#br0">130 11 5744,'0'-1'177,"0"-8"6535,0 22-5848,-15 127 322,10-101-1053,2-21-109,-1 23 168,-6 177 556,8-194-557,-10 43 0,8-49-108,0 0 0,2 0-1,-1 21 1,2-21-14,0 0 1,-1 0 0,-8 31-1,-9 54 185,9-37-150,0-28 25,7-28-44,0 0 0,1 0 0,0 0 0,1 1 0,-1 19-1,6-41-2218</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6:54.118"/>
    </inkml:context>
    <inkml:brush xml:id="br0">
      <inkml:brushProperty name="width" value="0.05" units="cm"/>
      <inkml:brushProperty name="height" value="0.05" units="cm"/>
    </inkml:brush>
  </inkml:definitions>
  <inkml:trace contextRef="#ctx0" brushRef="#br0">0 84 4760,'0'0'6068,"2"0"-5967,5 0-4,-1 0-72,0-1 0,1 1 0,-1-1 0,0 0 0,9-4 0,30-5 72,155-14 311,-52-1 432,-102 19-328,-43 6-237,-2-1-143,6-4-11,-3 3-25,5 0-4,-6 1-8,5 1-1,-5 0-15,4 0-6,-5 0 57,0 0-67,6 0-1,-6 0-15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6:55.004"/>
    </inkml:context>
    <inkml:brush xml:id="br0">
      <inkml:brushProperty name="width" value="0.05" units="cm"/>
      <inkml:brushProperty name="height" value="0.05" units="cm"/>
    </inkml:brush>
  </inkml:definitions>
  <inkml:trace contextRef="#ctx0" brushRef="#br0">1 64 3320,'0'0'511,"3"0"-421,45-3 356,-1-3 0,73-17-1,-16 3 102,19 8 2497,-95 12-727,-19 0-3363</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6:57.206"/>
    </inkml:context>
    <inkml:brush xml:id="br0">
      <inkml:brushProperty name="width" value="0.05" units="cm"/>
      <inkml:brushProperty name="height" value="0.05" units="cm"/>
    </inkml:brush>
  </inkml:definitions>
  <inkml:trace contextRef="#ctx0" brushRef="#br0">0 1014 4040,'1'2'305,"1"6"19,-1-6 55,12-10 526,-10 7-842,0-1-1,0 0 0,0-1 1,0 1-1,-1 0 0,1-1 1,-1 0-1,1 1 0,-1-1 1,0 0-1,0 0 0,0-1 1,0 1-1,-1 0 0,1-1 1,1-4-1,1-5 155,0 0-1,-1 0 1,0 0-1,0-14 1,9-85 989,-10 98-1149,5-23 408,2-7 169,6-62 1,-11 38-143,17-105 568,-19 156-1012,0-34 251,2-110 567,-4 158-831,0 1-1,0-1 0,0 1 1,-1-1-1,1 1 0,-1-1 1,1 1-1,-1 0 1,-1-5-1,-1 1 130,1 0-1,0-1 1,0 1 0,1 0-1,0-1 1,-1-10 0,2 14 72,0-15 1151,-2 41-1137,-9 45-1,5-35-226,-7 115 71,7-98-74,2-24-11,-1 24 6,2 80 0,7-48-6,-5-73-9,2 22 0,-1-30 0,0 2-1,0 0-1,1 0 1,-1 1-1,1-1 0,-1 0 1,1 0-1,0 0 1,0 0-1,0 0 0,1 0 1,-1 0-1,1 0 0,0 0 1,-1-1-1,1 1 1,0-1-1,1 1 0,4 3 1,-3-3 0,3 3-4,0 0 0,1-1 0,0 0 0,0 0 0,0-1 0,0 0 1,10 3-1,10 1-17,46 7 0,-61-13 9,-1-1 0,0-1 0,0 1 1,0-2-1,0 0 0,23-5 0,-30 4 10,1 0-1,-1-1 0,0 0 1,0 0-1,0-1 0,0 1 0,0-1 1,-1 0-1,0 0 0,8-9 0,-3 2 1,14-14 3,-16 18 0,-1-1 0,10-25 0,2-15 2,-10 26 4,-2 7 12,-1 0 0,4-22 0,-7 33-16,0-15 65,-3 14-22,-3-7 6,3 9 82,2 2-61,4-7 0,-4 7 130,0 7-172,-1 1-1,0-1 1,0 1 0,-2 12 0,2-18-34,-3 13 25,-1-7-19,-3 27 6,4-26-7,2 35 4,1 17-5,-1-49 0,2 36 0,0-37 0,-1-6-1,0 0-1,1 0 1,-1 1 0,1-1 0,0 0-1,3 8 1,-3-10 0,0 0 1,0 0-1,0-1 0,1 1 0,-1 0 1,0 0-1,1-1 0,0 1 0,-1-1 0,1 1 1,0-1-1,3 2 0,28 14-15,-25-13 13,1 1 1,-6-4 1,0 1-1,0-1 1,0 1-1,0-1 0,0 0 1,0 0-1,1-1 1,-1 1-1,5 0 0,20 2-13,1-1 0,43-2 0,-55-1 8,1-2 1,-1 0-1,0-1 0,31-12 1,-18 4 4,5-8 2,2-5 0,-5-3 0,-4-2 0,-2-4 2,-16 20 3,-1-2 1,-1 1 0,0-1-1,6-18 1,-12 27-1,1-2 13,0 0 0,-1-1 1,0 1-1,-1 0 0,0-1 0,-1-13 0,0 19 30,0-5 8,-3 4 8,-10-8 5,12 12-61,-1-1 0,0 1 0,0 0 0,1 0 0,-1 0 0,0 0 0,0 0 0,0 0 1,0 0-1,0 1 0,0-1 0,0 1 0,-1 0 0,1-1 0,0 1 0,0 0 0,0 0 0,0 0 0,0 1 0,0-1 0,0 0 0,-1 1 0,1-1 0,0 1 0,0 0 0,0 0 0,1 0 0,-1 0 0,-3 2 0,-3 2 12,0 0-1,-1 1 0,2 1 0,-9 8 0,16-15-19,-8 8 11,0 0-1,0 0 1,1 1-1,1 0 1,0 1-1,-6 10 0,-54 84 15,44-70-20,10-8-4,9-19-1,0 0 0,0 27 0,3-30-1,0-1-1,1 1 0,-1 0 1,1-1-1,0 1 0,0 0 1,0-1-1,1 0 0,-1 1 1,1-1-1,0 1 0,-1-1 1,1 0-1,1 0 0,-1 0 1,0-1-1,1 1 0,0 0 1,-1-1-1,6 4 0,3 2-10,0-1-1,1 0 0,18 9 0,-26-14 10,0 0-6,0 0 0,1 0 0,-1 0 0,1-1 0,-1 1 0,1-1 0,0 0 0,7 0 0,6 2-3,1 0 2,-6 0-25,0-1 1,24 0-1,-1-2-73,0-2 0,64-12 0,-83 11 92,-10 2-3,0-1 0,-1 0-1,1 0 1,-1 0 0,9-5-1,10-5-55,-1-1-1,0-1 0,32-26 1,-41 28 62,23-22-48,-2 0 20,-4 5 22,35-41 1,-32 16 16,-4 1 2,-7 8 2,3 2 5,-20 34 6,0 0 0,-1-1 1,9-21-1,-14 26 55,-1-4 25,0-20 183,0 27-143,0 2-129,-1 0-1,1 0 1,0 0-1,0 0 1,0 0-1,0 0 0,-1 0 1,1 0-1,0 0 1,0 0-1,0 0 1,-1 0-1,1 0 0,0 0 1,0 0-1,0 0 1,0 0-1,-1 0 1,1 0-1,0 0 0,0 0 1,0 0-1,0 0 1,0-1-1,-1 1 1,1 0-1,0 0 0,0 0 1,0 0-1,0 0 1,0 0-1,0-1 1,0 1-1,-1 0 0,1 0 1,0 0-1,0 0 1,0-1-1,0 1 1,0 0-1,0 0 0,0 0 1,0 0-1,0-1 1,-3-3-5,-15 1 471,15 3-451,0 0 0,0 1 0,0-1-1,0 0 1,0 1 0,1 0-1,-1 0 1,0 0 0,0 0 0,1 0-1,-1 1 1,1-1 0,-1 1-1,1-1 1,0 1 0,-1 0 0,1 0-1,0 0 1,0 0 0,0 0-1,1 1 1,-1-1 0,0 1-1,1-1 1,0 1 0,-1-1 0,0 6-1,-2 5 0,0 0 0,1 0 0,1 1 0,-1 23 0,1 1-16,0-25-2,2-8 0,-1 1 0,1 0 0,0-1 0,1 1 0,0 0 0,-1 0 0,3 5 0,-2-4 0,0-1-1,1 0 0,-1 1 0,1-1 0,1 0 0,-1 0 0,1-1 0,4 9 0,2-2-4,1 0 0,19 19-1,47 36-122,-59-43 64,-16-22 26,12 12-44,-13-9 49,0 3 22,-1 0 0,1 0 0,-1 0 1,-1 0-1,-2 11 0,1-11 7,2-6 2,0 1 0,0-1 1,0 0-1,0 0 1,0 1-1,-1-1 0,1 0 1,-1 0-1,1-1 1,-1 1-1,0 0 1,1 0-1,-1-1 0,-2 2 1,-106 76-46,64-46 22,21-18-7,-2-2 0,1 0 0,-46 14 0,55-22 22,-34 6-100,-68 6-61,102-15-38,0-1 0,-1-1 0,1 0-1,-1-1 1,-31-7 0,18 3-1417,-47-6-9227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2:28.305"/>
    </inkml:context>
    <inkml:brush xml:id="br0">
      <inkml:brushProperty name="width" value="0.05" units="cm"/>
      <inkml:brushProperty name="height" value="0.05" units="cm"/>
    </inkml:brush>
  </inkml:definitions>
  <inkml:trace contextRef="#ctx0" brushRef="#br0">1 277 4760,'13'3'184,"0"0"0,0-1 0,0-1 1,0 0-1,17 0 0,-27-1-205,9-1 238,-1 0-1,1 0 1,-1-1 0,14-4 0,-10 2-124,0 1 118,-1 0 0,1-1-1,21-10 1,-26 10-141,-5 2 2,0-1-1,-1 0 0,0 0 1,1 0-1,-1 0 0,0-1 1,-1 0-1,1 0 0,0 0 0,-1 0 1,0 0-1,0-1 0,-1 1 1,1-1-1,-1 0 0,0 0 1,2-6-1,-3 8-47,1-4 95,-1 0-1,0-1 1,0 1-1,-1 0 1,0-1-1,0 1 1,-1-1-1,0 1 1,0 0-1,-4-12 1,3 12-121,0-8 407,2 13-363,-1-1-1,1 1 1,-1 0-1,1 0 1,-1-1-1,0 1 1,0 0-1,0 0 1,0 0-1,0 0 1,0 0-1,-1 0 1,1 0-1,-1 0 1,1 0-1,-1 1 1,0-1-1,1 1 1,-1-1-1,-3-1 1,-9-5 490,-13 9 172,22 3-473,-8 11-104,1 1 1,1 0-1,0 1 0,-17 35 1,27-47-121,0 0-1,0 0 1,0 0 0,1 0-1,-1 1 1,1-1 0,1 0-1,-1 0 1,1 0 0,0 0-1,2 7 1,-2-4 1,6 20-5,-3-23-3,0-1 0,-2 0-2,1 0 0,0 0 0,0-1 0,0 1 1,1-1-1,-1 1 0,1-1 0,0 0 0,0-1 1,0 1-1,0-1 0,0 0 0,1 0 0,-1 0 1,1 0-1,7 1 0,7 1-12,1-1-1,-1 0 1,27-2 0,-36-1 11,0 0 0,-1-1 0,1-1 0,-1 0 0,1 0 0,-1-1 0,11-4 0,8-13 4,-17 10 32,0-2-1,0 1 1,-2-1 0,1-1 0,-1 0-1,-1 0 1,-1-1 0,0 0 0,0 0 0,-2 0-1,0-1 1,0 0 0,3-25 0,-7 36 107,-1-3 30,-2 3 12,-4-6 3,5 8 6,-27 0 298,26 2-308,0 0-122,-7 0-11,7 0-25,3 2-10,3 7-9,-4-8-4,1 0 0,-1 0 0,1 0 0,0 0 0,0 0 0,-1 0 1,1-1-1,0 1 0,0 0 0,0 0 0,0-1 0,0 1 0,0 0 0,0-1 0,0 1 1,0-1-1,0 0 0,0 1 0,1-1 0,1 1 0,25 1-21,-16-2 16,-2 1-6,0 1 0,0 0 0,9 4 0,-17-5-2,14-1-67,-7 0 54,-8 0 22,0 1-1,1 0 1,-1 0-1,0 0 1,0 0 0,0 0-1,0 1 1,0-1-1,0 0 1,0 0-1,-1 1 1,1-1-1,0 0 1,-1 1 0,1-1-1,-1 1 1,1-1-1,-1 1 1,0-1-1,1 4 1,3 19-45,-2 1 1,0 41 0,-2-58 48,0 2-33,1 0 0,0 0 0,1 0 0,5 18 0,-4-20 2,-1 0 0,0 0-1,-1 0 1,1 14-1,-2-20-13,2-1 4,1 1 40,-1-1 0,1 0 1,-1 0-1,1 0 1,0 0-1,0 0 0,-1 0 1,1-1-1,0 1 1,0-1-1,0 0 1,0 0-1,0 0 0,0 0 1,-1 0-1,1-1 1,0 1-1,0-1 1,0 0-1,-1 0 0,1 0 1,0 0-1,-1 0 1,1-1-1,-1 1 0,3-3 1,1 1-168,-1-1 1,-1 0-1,1 0 1,0-1 0,-1 1-1,0-1 1,0 0-1,0 0 1,-1 0-1,1-1 1,3-8-1,4-14-8798</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6:57.968"/>
    </inkml:context>
    <inkml:brush xml:id="br0">
      <inkml:brushProperty name="width" value="0.05" units="cm"/>
      <inkml:brushProperty name="height" value="0.05" units="cm"/>
    </inkml:brush>
  </inkml:definitions>
  <inkml:trace contextRef="#ctx0" brushRef="#br0">3 15 9952,'10'0'1,"-8"0"22,0-1 26,7 0 6271,-15-1-6119,5 1-171,1 1 1,-1-1-1,0 1 0,1 0 0,-1-1 1,0 1-1,1 0 0,-1-1 0,0 1 1,0 0-1,1 0 0,-1 0 1,0 0-1,0 0 0,1 0 0,-1 0 1,0 0-1,0 0 0,1 0 0,-1 0 1,0 0-1,0 1 0,-1-1 1503,4 0-1405,5 0-2,-6 0 95,1-2-134,7-2-2,-7 2 72,-1 5-95,2 5-4,-2-6 113</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6:59.868"/>
    </inkml:context>
    <inkml:brush xml:id="br0">
      <inkml:brushProperty name="width" value="0.05" units="cm"/>
      <inkml:brushProperty name="height" value="0.05" units="cm"/>
    </inkml:brush>
  </inkml:definitions>
  <inkml:trace contextRef="#ctx0" brushRef="#br0">0 20 1800,'0'0'1417,"5"1"-1298,64 2 484,11 0-93,90-1 282,-107-5-520,123 1 355,-125-2-350,104 2 424,-101-2-427,165-9 432,-184 13-444,79 4 35,-81 0-215,132 7 844,39-8-25,-61 1-181,48 4 83,-183-6-632,6 0 60,42-1-1,24-1 1253,-69 0-2267</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7:12.355"/>
    </inkml:context>
    <inkml:brush xml:id="br0">
      <inkml:brushProperty name="width" value="0.05" units="cm"/>
      <inkml:brushProperty name="height" value="0.05" units="cm"/>
    </inkml:brush>
  </inkml:definitions>
  <inkml:trace contextRef="#ctx0" brushRef="#br0">0 0 2968,'0'0'9966,"5"5"-9940,14 14-4,-15-14-3,-1-2-6,-2-1 3,0-1 1,0 0-1,0 0 0,0 1 0,0-1 1,0 0-1,0 0 0,1 0 1,-1 0-1,0 0 0,1 0 1,-1 0-1,3 0 0,-3-1 3,3-1-49,9 11 239,-12-8-97,0 0-56,3 5 2,-3-5 300,0-2-341,0 0 1,0 0 0,0 0 0,0 0 0,0 1 0,0-1-1,1 0 1,-1 1 0,0-1 0,0 1 0,0-1 0,2 2 0,4 5 27,-4-3-10,6 6-5,-5-7-4,3 1-5,7 6-1,-10-7-13,-1 0-1,1 0 1,0-1 0,-1 1-1,1-1 1,8 3 0,-8-4-5,2 1 0,18 19 3,-19-14-3,24 21 4,-9-9-1,3 8-2,14 17 5,-6-5 5,-15-18-1,20 21 0,-5-12-9,-20-19 0,34 27 1,-37-33-4,28 28 0,-7-6 0,5 1 0,62 48-8,-59-46 0,-2 5-5,42 58 0,-45-54 8,-6-7-1,28 57 3,-24-39 3,-4-13 0,-2-5 0,1-1 1,7 1 4,4 2-2,-36-34-3,140 149 29,-114-123-26,1 1 2,3 5-2,2 4 2,1 5-3,-3-2-2,-6-5 0,14 22 0,2 0 0,3 12-8,4 8 0,-36-60 8,1-1 0,0-1 0,19 18 0,-30-30 0,33 29 0,3 8 0,-30-30-1,37 22 3,132 89 58,-160-110-57,-8-5-1,0-1-1,-1 1 0,1 1 0,-1-1 0,-1 1 1,9 9-1,2 3 6,107 106 23,-94-91-28,25 22-2,-31-29 0,4 5 0,3 1 0,0-5 1,88 61 32,-107-79-20,1 0 0,0-1-1,25 11 1,-1-1 10,62 44 61,12 3 2,-69-38-10,-25-16-64,-14-9-6,0 0 0,0 0 0,0 1 0,0-1 0,0 1-1,0 0 1,-1-1 0,1 1 0,-1 0 0,0 0 0,3 7 0,15 19 30,86 100 71,-2-4-27,-61-83-52,77 49 40,-112-84-65,22 25 23,1-1 15,66 51-1,-81-69-38,43 30 50,-35-25-23,23 20 0,0 8 17,-6-6 38,51 66 0,7 22 69,-89-113-112,2-1 0,0 0 0,0 0 0,15 11 0,97 73 248,-86-63-193,-30-26-75,1 0 0,0-1 0,0 0 0,15 9-1,-7-5 14,28 26-1,8 7 12,-39-33-29,-1 1 0,0 0 0,19 27 0,53 88 50,-79-118-62,1 0 1,0-1-1,0 0 1,12 11 0,-13-13-2,1 0 0,-1 0 0,0 1 0,9 14 0,24 35 24,-4-7 1,-18-26-8,1-1 0,35 35 0,38 23 99,-10-13-27,-54-42-87,-21-20-3,34 23 3,-14-6 0,-6 4-2,-14-19-2,23 24 6,-23-27-5,19 26 4,2 3 2,1 5 0,2 0-2,-1 0-6,-1 0 0,2-3 0,-26-31 0,8 23 0,-11-23 0,0 0 0,15 14 0,12 11 2,-19-18 6,1 0 0,18 15 0,-11-12 0,-15-13-2,1 0 1,10 4-4,3 5 45,-15-2-35,0-7-2,0 0-5,-1-1-1,1 1 1,1-1 0,-1 0 0,0 1 0,0-1-1,0 0 1,1 0 0,-1 0 0,1 0 0,-1 0 0,0 0-1,3 0 1,-2 0 49,-2-1-55,0 1 1,0-1 0,0 0 0,0 0-1,0 0 1,0 1 0,0-1-1,0 0 1,0 0 0,0 0-1,0 0 1,0 1 0,0-1-1,0 0 1,0 0 0,1 0-1,-1 0 1,0 1 0,0-1-1,0 0 1,0 0 0,0 0-1,0 0 1,1 0 0,-1 0 0,0 1-1,0-1 1,0 0 0,0 0-1,1 0 1,-1 0 0,0 0-1,0 0 1,0 0 0,0 0-1,1 0 1,-1 0 0,0 0-1,0 0 1,0 0 0,1 0-1,-1 0 1,0 0 0,0 0-1,0 0 1,0 0 0,1 0 0,0 0 8,0 0 0,0 0 0,0 0 1,0 0-1,0 0 0,0 1 0,0-1 0,0 0 1,0 1-1,0-1 0,0 1 0,0-1 1,0 1-1,0-1 0,0 1 0,0-1 1,-1 1-1,1 0 0,0 0 0,0-1 1,-1 1-1,1 0 0,1 2 0,-1-1 41,0 0-20,1 5 1,-1-5 237,-20 4-303,9-3-125,-13 4-2150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7:14.398"/>
    </inkml:context>
    <inkml:brush xml:id="br0">
      <inkml:brushProperty name="width" value="0.05" units="cm"/>
      <inkml:brushProperty name="height" value="0.05" units="cm"/>
    </inkml:brush>
  </inkml:definitions>
  <inkml:trace contextRef="#ctx0" brushRef="#br0">70 0 5744,'0'0'7716,"0"7"-7480,0 11-93,-1 1 0,-1-1 0,-6 28 0,-21 60 331,24-84-427,0 1 0,2-1 1,1 1-1,0-1 0,2 27 0,0 83 20,-7-69-38,5-52-21,0 0 1,1 1 0,1-1-1,0 0 1,0 1-1,3 13 1,-1 12 96,-2-35-86,0 11-1820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7:15.605"/>
    </inkml:context>
    <inkml:brush xml:id="br0">
      <inkml:brushProperty name="width" value="0.05" units="cm"/>
      <inkml:brushProperty name="height" value="0.05" units="cm"/>
    </inkml:brush>
  </inkml:definitions>
  <inkml:trace contextRef="#ctx0" brushRef="#br0">103 217 6192,'10'-4'26,"-8"3"305,-1 0-303,-1 1 1,1-1-1,-1 1 0,1-1 0,-1 1 0,0-1 1,1 1-1,-1-1 0,0 0 0,1 1 0,-1-1 1,0 1-1,0-1 0,0 0 0,1 1 1,-1-1-1,0 0 0,0 1 0,0-1 0,0 0 1,0 0-1,0 1 0,0-1 0,-1 0 0,-3-20 445,3 16-274,-5-13 611,1 3-357,10-18 1191,-4 30-1563,0-1 0,0 1 0,0 0 0,1-1 0,-1 1 0,1 0 0,0 0 0,0 0 0,0 0 0,1 1 0,-1-1 0,1 0 0,4-3 0,5-3 178,1 1-1,16-8 1,-21 12-154,-1 0-44,0 1 0,0 0 0,0 1 0,0 0 0,1 0 0,-1 1 0,1-1 0,-1 2 0,1-1 0,-1 1 1,1 0-1,-1 1 0,1-1 0,-1 1 0,12 4 0,-14-4-41,-1-1-3,0 1-1,0 0 1,0 0-1,0 1 1,0-1-1,0 1 1,0 0 0,0 0-1,-1 0 1,1 1-1,3 2 1,-1 3 1,0 0 0,0 1 0,-1-1 0,0 1 0,0 1 0,-1-1 1,-1 0-1,0 1 0,0 0 0,0 0 0,-1 0 0,-1 0 1,1 13-1,-2-11 7,0 1 0,0 0 0,-1 0 1,-1-1-1,0 1 0,-1 0 1,0-1-1,-1 0 0,0 0 0,-8 14 1,10-22-17,0 0 1,-1-1-1,0 1 1,0-1 0,0 0-1,0 1 1,-1-1-1,-5 4 1,1-1 2,1 0 26,-2 1-1,1-2 1,-1 1-1,0-1 1,-15 7-1,-56 16 234,46-17-107,29-9-105,-7 1 2,9-2-2,-6 3 175,32-6-29,-17 0-205,35 3 0,-21-1-9,0 2 1,27 5 0,-38-5 5,-1 0-1,0 1 1,0 0 0,0 0 0,-1 1 0,1 0 0,-1 0-1,11 9 1,-7-4-9,-1 0-1,-1 1 0,1 0 1,-2 1-1,1 0 0,-2 0 1,1 1-1,-2 0 0,10 23 1,-15-33 9,3 7-13,0 0-1,5 19 1,-8-24 12,0-1 1,-1 1 0,0 0 0,0-1-1,0 1 1,0 0 0,-1-1 0,1 1 0,-1 0-1,0-1 1,-2 6 0,-8 38-6,11-41 9,-1 0 0,-13 26 0,1-10 0,-5 3 0,12-22 0,0 0 0,-8 9 0,3-4 0,4-5 0,-18 8 0,-2-4 12,-1-1 0,1-1 0,-1-1 0,0-2 0,0-1 0,-39-3 0,59 2 2,-1-1 1,1-1 0,-1 0 0,1 0 0,-10-4 0,-17-4 109,10 5-41,22 5-63,1-1 0,-5-3-15,5 3-2,-10-9-1954</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7:17.090"/>
    </inkml:context>
    <inkml:brush xml:id="br0">
      <inkml:brushProperty name="width" value="0.05" units="cm"/>
      <inkml:brushProperty name="height" value="0.05" units="cm"/>
    </inkml:brush>
  </inkml:definitions>
  <inkml:trace contextRef="#ctx0" brushRef="#br0">1 461 3864,'28'0'310,"1"-1"0,0-2-1,0 0 1,-1-2 0,0-1 0,0-1 0,29-12-1,-50 16-169,1 0 0,-1-1 0,0 1 0,0-2 0,-1 1-1,1-1 1,-1 0 0,0 0 0,0 0 0,-1-1 0,1 0-1,-1 0 1,-1-1 0,1 1 0,-1-1 0,0 0-1,-1 0 1,1-1 0,-1 1 0,-1-1 0,0 1 0,2-9-1,8-34 375,-10 45-484,5-19 573,-1-1 0,4-35 1,-9 57-517,-1-1 0,1 1 0,0-1 1,0 0-1,0 1 0,1 0 0,-1-1 1,4-4-1,-1 1 156,0-1 1,-1 1-1,0-1 1,3-13-1,-5 17 108,-1-6-4,0 8-14,3-7 1473,-4 16-1752,1 0-1,-2 1 0,1-1 0,-1 0 0,-1 0 0,1 0 0,-6 10 0,4-7-18,0 0 0,-6 21 0,8-11-16,1 1 1,0-1-1,4 32 1,-1-13-6,2 38 3,0-34-14,1-5 2,1-10-2,-5-21-2,1 1 1,17 20 1,-14-21-3,22 24 0,-12-17 0,2-5 0,12-6 0,15 2 0,0-2 0,-11-6 0,-7-5 0,1-7 0,3-9 0,1-7 0,-3-3 0,-4-3 0,-1-5 0,2-5 2,-16 25 2,13-43 0,-14 36 11,18-39 0,-9 40 5,-16 26 0,2-13 11,-2 10 2,-1-2 10,0 3 10,1-6 6,-1 8 89,0 2-144,0-1-1,0 1 1,0 0 0,0-1-1,0 1 1,0 0 0,0-1-1,-1 1 1,1 0 0,0 0-1,0-1 1,0 1 0,-1 0-1,1 0 1,0-1 0,0 1-1,-1 0 1,1 0-1,0 0 1,0-1 0,-1 1-1,1 0 1,0 0 0,-1 0-1,1 0 1,0 0 0,-1 0-1,1 0 1,0 0 0,-1 0-1,1 0 1,0 0 0,-1 0-1,1 0 1,0 0 0,-1 0-1,1 0 1,-1 0 3,0 0 1,0 0-1,0 0 0,0 1 1,0-1-1,0 0 0,0 1 0,0-1 1,0 1-1,0-1 0,0 1 1,0-1-1,-1 2 0,-1 1 13,-2 2-5,0 0 0,1 0 0,-1 1 0,1 0 0,0 0 0,1 0 0,-1 0 0,1 0 0,0 1 0,1-1 0,-2 8 0,2-2-15,4 2 0,-1-10 0,1 2 0,17 14 0,-15-16 0,0-1 0,1 0-1,0 0 1,0 0 0,0 0-1,0-1 1,0 0 0,0 0-1,0-1 1,1 1 0,5 0-1,60 5-5,-54-6 6,0 0-7,0-1 1,0-1-1,0 0 1,-1-2-1,1 0 0,-1 0 1,1-2-1,-1 0 1,25-12-1,-13 6-7,-26 10 2,10-1 0,-8 0 0,6 0 10,-10 2 2,1 1 0,-1-1 0,1 0 0,-1 1 0,1-1 0,-1 0 0,0 1 0,1-1 0,-1 0 0,0 1 0,1-1 0,-1 1 0,0-1 0,0 1 0,1-1 0,-1 1 0,0-1 0,0 1 0,0-1 0,0 1 0,1-1 0,-1 1 0,0 0 0,0 10-1,1 0 0,-2 1-1,1-1 1,-2 0-1,1 0 1,-1 0-1,-8 21 1,5-16-2,1 1 0,1-1 1,-3 35-1,6-39 2,0-3-1,0 1 0,0-1 0,4 19 0,-3-25 0,0 0 0,0 0 1,0 0-1,0-1 0,0 1 0,1 0 1,-1 0-1,1-1 0,0 1 1,0-1-1,0 0 0,0 0 0,0 1 1,1-1-1,-1 0 0,0-1 0,4 3 1,0 0-3,1-1 0,-1 0 0,0 0 0,1-1 0,0 0 0,-1 0 0,1 0 0,0-1 0,0 0 0,0 0 0,0-1 0,0 0 0,9-1 0,-14 1 3,17-2-10,0-2 1,0 0 0,21-8-1,-34 10 8,-1 0-1,1-1 1,-1 1-1,1-2 1,-1 1-1,0 0 1,0-1-1,0 0 1,0 0-1,-1-1 1,0 1 0,0-1-1,0 0 1,6-11-1,-6 9-449,-1-2 0,0 1 0,0 0 0,2-13 0,-1 1-10300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7:17.505"/>
    </inkml:context>
    <inkml:brush xml:id="br0">
      <inkml:brushProperty name="width" value="0.05" units="cm"/>
      <inkml:brushProperty name="height" value="0.05" units="cm"/>
    </inkml:brush>
  </inkml:definitions>
  <inkml:trace contextRef="#ctx0" brushRef="#br0">1 32 10848,'9'-5'1,"-9"5"-6,0 0 1,1 0-1,-1-1 1,0 1-1,0 0 0,1-1 1,-1 1-1,0 0 0,0 0 1,0-1-1,0 1 1,1 0-1,-1-1 0,0 1 1,0 0-1,0-1 1,0 1-1,0 0 0,0-1 1,0 1-1,0 0 0,0-1 1,0 1-1,0-1 1,0 1-1,0 0 0,0-1 1,0 1-1,0 0 0,-1-1 1,1-11 2915,0 10-2175,0 2-679,0 0-1,0 0 1,0 0 0,0 0 0,0 0-1,0 0 1,0 0 0,0 0 0,0 0-1,1 0 1,-1 0 0,0 0-1,0 0 1,0 0 0,0 0 0,0 0-1,0 0 1,1 0 454,-1-1-455,0 1 1,0 0 0,0 0 0,0 0-1,0 0 1,0 0 0,0 0 0,0 0-1,0 0 1,0 0 0,0 0 0,0 0-1,0-1 1,0 1 0,0 0 0,0 0-1,0 0 1,0 0 0,0 0-1,0 0 1,0 0 0,0 0 0,0 0-1,0-1 1,10 13 615,9 17-3147,-3-1-8145</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7:51.133"/>
    </inkml:context>
    <inkml:brush xml:id="br0">
      <inkml:brushProperty name="width" value="0.05" units="cm"/>
      <inkml:brushProperty name="height" value="0.05" units="cm"/>
    </inkml:brush>
  </inkml:definitions>
  <inkml:trace contextRef="#ctx0" brushRef="#br0">1 1 4488,'0'0'10182,"3"6"-9988,9 22 11,-1 0 0,-1 1 0,-1 0 0,5 33 0,-9-39-94,2 0-1,1-1 1,0 0 0,2 0-1,13 23 1,-21-42-99,-1-1 1,0 0 0,0 1-1,0-1 1,0 0-1,0 1 1,-1 0-1,1-1 1,-1 1 0,1-1-1,-1 6 1,0-5 0,0 0 1,0 0-1,1 0 0,-1 1 1,1-1-1,0 0 1,0 0-1,0 0 0,0 0 1,0 0-1,1 0 1,3 4-1,34 60 187,-15-32-97,-21-32-96,0 0-1,-1 0 0,1 1 1,0-1-1,-1 1 0,0 0 1,0 0-1,0 0 0,0 0 1,-1 0-1,0 0 0,1 5 0,-2-8-5,0 0 0,1 0 0,-1-1 0,0 1 0,0 0 0,0 0 0,0 0 0,1-1 0,-1 1 0,0 0 0,1-1 0,-1 1-1,1 0 1,-1-1 0,1 1 0,0 1 0,7 10 15,7 30 56,-6-31-39,-7-10-28,0 1 0,0-1 0,-1 1 0,1 0-1,-1-1 1,1 1 0,-1 0 0,0 0 0,0 0 0,2 4 0,-1-2 14,0 5 2,18 41 42,-15-40-58,-4-8 10,1 1 3,0 1-10,1 0 0,0 1-1,-1-1 1,0 1 0,0 0-1,-1 0 1,3 8 0,-4-10 0,6 16 21,2-1-4,-6-14-10,0 1-1,0-1 0,0 1 1,0 0-1,-1 0 0,0 0 1,1 9-1,-2-12 1,6 12 53,-3-9-37,-1 1 0,0-1 0,0 1 0,-1-1 1,0 1-1,0-1 0,1 10 0,-1-13-22,5 5-1,-4-5 8,-2 0-8,3 7 0,-3-6 0,0 5 0,0-7 16,4 5-15,-4-6-5,1 0 0,-1 1 1,1-1-1,-1 1 0,1-1 1,-1 1-1,1-1 1,-1 1-1,0-1 0,1 1 1,-1-1-1,0 1 0,1 0 1,-1-1-1,0 1 1,0 0-1,0-1 0,1 1 1,-1 0-1,0 0 0,0 0 1,0 0 0,0 0-1,0 0 1,0-1 0,0 1-1,1 0 1,-1 0 0,0-1-1,1 1 1,-1 0 0,0 0-1,1-1 1,-1 1 0,1-1-1,-1 1 1,1 0 0,-1-1-1,1 1 1,0-1 0,-1 1-1,1-1 1,-1 1-1,1-1 1,0 0 0,0 1-1,-1-1 1,1 0 0,0 1-1,0-1 1,-1 0 0,1 0-1,0 0 1,0 0 0,0 0-1,-1 0 1,1 0 0,0 0-1,0 0 1,-1 0 0,1 0-1,0 0 1,0-1 0,-1 1-1,1 0 1,0-1 0,0 1-1,-1 0 1,1-1-1,0 1 1,0-1 0,1 0 3,-2 0-6,1 0 0,-1 0 1,1 0-1,0 0 0,-1 0 1,1 0-1,0 1 0,0-1 0,0 0 1,0 0-1,-1 1 0,1-1 1,0 1-1,0-1 0,2 0 0,-2 1 1,0-1-1,0 1 0,0-1 0,0 1 0,0-1 0,0 0 0,0 1 0,-1-1 1,1 0-1,0 0 0,0 1 0,-1-1 0,1 0 0,0 0 0,0-1 0,1-1 18,14-13 19,-14 15-26,0-2 1,17-22 11,-16 20-16,5-10-1,5-1 0,-5 1 0,-5 9 2,1-4 3,0 5-2,4-5 2,-8 10-12,1-1 0,-1 1 0,0-1 0,1 0 0,-1 1-1,1 0 1,-1-1 0,1 1 0,-1-1 0,1 1 0,-1-1 0,1 1 0,-1 0 0,1 0 0,0-1-1,-1 1 1,1 0 0,-1 0 0,1-1 0,1 1 0,7-3 4,12-20 44,23-36 1,-43 57-44,1 0-2,1-1-1,-1 1 0,0-1 0,0 0 0,-1 1 0,1-1 1,2-6-1,-2 6 5,0 1 4,6-8-8,-6 8 2,0 0 1,5-5-4,-5 5 3,0 0 1,6-5-4,-3 2 2,15-17 0,-17 20-3,12-4 2,-11 3 1,11-14-4,7-3 1,6-4 6,2 5 0,3-8 0,7-7 8,-8 9-8,-28 22-5,15-14 0,-14 13-3,-3 3 0,0-1 0,0 1 0,0-1 0,-1 1 0,1-1 0,-1 0 0,1 0 0,-1 0 0,0 0 0,0 0 0,1-2 0,1-1 0,-3 3 0,1 1 0,-1-1 0,1 1 0,0-1 0,0 1 0,0-1 0,0 1 0,0 0 0,0 0 0,0-1 0,0 1 0,1 0 0,1-1 0,45-49 0,-39 40 0,-5 6 0,4-6 0,-9 6 0,18-28 0,-7 20 0,0 6 2,-6 4 3,3-6-2,-6 7 3,1 1 1,4-7-4,-5 7 22</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7:52.700"/>
    </inkml:context>
    <inkml:brush xml:id="br0">
      <inkml:brushProperty name="width" value="0.05" units="cm"/>
      <inkml:brushProperty name="height" value="0.05" units="cm"/>
    </inkml:brush>
  </inkml:definitions>
  <inkml:trace contextRef="#ctx0" brushRef="#br0">240 1 3144,'-2'0'57,"-7"0"5587,8 1-5248,-1 6-4,1-5 327,1 0-398,0 5-12,0-5 221,0 0-306,0 5-14,0-5-20,-1 12 258,-1-11-390,-4 2 72,1 2 0,1-1 0,-1 1 0,1-1-1,0 1 1,1 0 0,-6 15 0,7-17-80,-1 0 0,1 0 0,-1 0 0,0 0 0,0 0 0,-1-1 0,1 0 0,-8 7 1,10-11-45,1 1 1,0-1-1,-1 0 1,1 0-1,-1 1 1,1-1-1,0 0 1,-1 0-1,1 1 1,0-1-1,-1 0 1,1 1-1,0-1 1,0 1-1,-1-1 1,1 0-1,0 1 1,0-1-1,0 1 1,0-1-1,-1 0 1,1 1-1,0-1 1,0 1-1,0-1 1,0 1-1,0 0 1,0 0 12,0 1 0,0-1 0,0 1 0,-1 0 0,1-1 0,-1 1 0,1-1 0,-1 1 0,1-1 0,-1 1 0,0-1 1,0 0-1,0 1 0,0-1 0,0 0 0,0 0 0,-2 3 0,-26 44 480,26-44-414,-6 3-2,8-6-74,0 1 1,0-1 0,-1 0-1,1 0 1,0 1 0,0-1-1,0 1 1,1-1 0,-1 1-1,0-1 1,0 1 0,1 0-1,-1-1 1,0 4 0,0-1 22,0 0 0,0 0 0,-1 0 0,0-1 0,1 1 0,-1 0 0,-4 4 0,3-2 4,-2 5 4,4-8 7,-1 35 457,4-34-506,-2-3 8,0 0 0,-1 0 0,1-1 0,-1 1 0,1 0 0,-1 0 0,0-1-1,1 1 1,-1 0 0,0-1 0,1 1 0,-1-1 0,0 1 0,0-1 0,1 1 0,-1-1-1,0 1 1,-1-1 0,-1 2 13,2 0-1,-1 2-8,1-1-1,0 1 1,0 0-1,0 0 0,0 0 1,1 0-1,-1-1 0,1 1 1,0 6-1,0-8-1,-10 10 28,4-3-32,4-5 1,-2 5-4,3 1-1,1 1 0,0-1-1,0 14-2027,0-12-7958</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7:56.611"/>
    </inkml:context>
    <inkml:brush xml:id="br0">
      <inkml:brushProperty name="width" value="0.05" units="cm"/>
      <inkml:brushProperty name="height" value="0.05" units="cm"/>
    </inkml:brush>
  </inkml:definitions>
  <inkml:trace contextRef="#ctx0" brushRef="#br0">0 0 4576,'0'0'9577,"2"8"-9418,11 53 70,-2-8-20,7 65 1,1 52 62,-9-114-168,14 100 130,-9 114 493,-15-268-680,0 2-1,-1-1-34,-1 2-23,8 16 179,-4-14-120,-2-3 0,-4 8 0,3-9 0,1 10 184,0-7 19,-1-16-134,4-6-87,1 1 0,0-1 0,13-27 0,-9 28-11,1 1 0,14-18 0,9-14 36,-18 18-14,-12 22-36,0 1 1,1 0 0,-1-1-1,1 1 1,0 0 0,1 0-1,5-5 1,-5 4-4,22-19 14,-9 13-9,-3 7-6,-9 5-1,0 0 0,14-8 0,10-11 0,-27 17 0,1 1-1,-1 0 1,1-1-1,-1 1 1,1 0-1,0 0 0,-1 1 1,1-1-1,6 0 1,28-6-3,-16 2 2,-3 0-6,1 2 1,-1 0 0,24-1 0,-40 4-6,16 0-6,-10 0 10,-3 0 0,4 0 0,-7 0 0,14 11-6,-5 0 9,-1 0 0,0 0 1,9 16-1,-12-11-1,-6-12 5,0 1 1,1 0 0,-1-1 0,0 1 0,0 0 0,-1 0 0,0 0 0,0 6 0,0-1 0,3 41 0,-4-41 0,-3 36 0,3-10 0,2-28 0,0-1 0,-6 27 0,-6 28 2,2-10 12,9-38-6,0-9 0,0 3 0,0-6 2,0-1-60,1 3 296,-2 13-2523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2:30.124"/>
    </inkml:context>
    <inkml:brush xml:id="br0">
      <inkml:brushProperty name="width" value="0.05" units="cm"/>
      <inkml:brushProperty name="height" value="0.05" units="cm"/>
    </inkml:brush>
  </inkml:definitions>
  <inkml:trace contextRef="#ctx0" brushRef="#br0">146 170 8432,'-3'0'120,"-6"0"61,6 0 1600,1 2-1446,-6 5-31,-2 3-216,1 1-1,1 0 1,-1 0 0,2 1-1,0 1 1,0-1 0,-5 15-1,11-25-80,-1 2 0,0-1 1,1 1-1,-1 0 0,1 0 1,0 0-1,-1 5 1,0 2 0,-4 21 0,3 1-3,3 2-3,0-31-5,0 1 1,0-1 0,0 0 0,1 0 0,-1 1-1,1-1 1,0 0 0,1 0 0,-1 0-1,1 0 1,-1 0 0,1 0 0,0-1 0,1 1-1,-1-1 1,1 1 0,-1-1 0,1 0-1,0 0 1,0 0 0,0 0 0,1 0 0,-1-1-1,1 0 1,-1 1 0,6 1 0,9 3-10,-1 0 1,1-2 0,25 5-1,-21-9 6,-16-2 6,17-4 0,-18 4 15,-1-1 0,0 0 0,0 0 1,0 0-1,0 0 0,0-1 0,0 0 1,-1 1-1,1-1 0,-1-1 0,0 1 1,0 0-1,0-1 0,0 0 0,0 1 1,-1-1-1,0 0 0,0 0 0,0-1 1,0 1-1,-1 0 0,1-1 0,-1 1 1,1-9-1,-1 2 29,0-1-1,-1 1 1,0 0 0,-1-1 0,0 1-1,-1 0 1,0 0 0,-1 0 0,-4-12-1,4 12-11,2 8-9,1 1 0,-1-1 0,0 0 0,-1 0 0,1 1 0,0-1 0,-1 1 0,1-1 0,-3-2 0,-3-3 64,0-1 1,0 1-1,-1 0 1,0 1-1,0-1 1,-1 2-1,-13-9 1,12 9-53,7 4-7,0 0 1,-1 0-1,1 0 0,-1 1 0,1 0 0,-1 0 1,-6-2-1,-9 0 168,0 0 1,-23 0-1,37 3-82,-4-3 12,4 3-35,-4 3-14,7-3-73,1 1 0,0-1-1,0 1 1,0 0 0,0-1 0,0 1-1,0 0 1,0 0 0,0 0-1,0 0 1,0 0 0,0 0 0,1 0-1,-1 0 1,0 0 0,1 0-1,-1 0 1,0 2 0,-7 10 7,6-12-8,-2 2 0,-4 16-1,6-11-7,0 1 0,0 0 0,1 0 0,0-1 0,0 13 0,1-20-21,9 9-7,-7-8 25,0 1 0,1-1 0,-1 0 0,1 0 0,-1 0 0,1 0 0,-1 0 0,1 0 0,0-1 0,0 1 1,3 0-1,32 9-8,-20-9-24,99-13-14,-76 5 24,49-16-1,-51 12 11,-18 5 15,-5 1-1,0 0 0,0 0-1,0-2 1,0 0-1,-1 0 1,0-2-1,23-15 1,-12 2 5,0-7 1,-6 1 0,-6-2 1,-9 17 10,-2-1 1,1-1-1,-2 1 0,0 0 1,1-27-1,-4 36 33,1 1 1,-1 0-1,0 0 1,0 0-1,0-1 0,0 1 1,0 0-1,-2-3 1,0 0 47,2 4 1252,-1 2-1328,1 1 1,-1 0-1,1 0 0,-1 0 1,1 1-1,0-1 1,0 0-1,0 0 0,-1 1 1,1-1-1,0 1 1,1-1-1,-1 1 0,0-1 1,0 1-1,0 3 1,-10 33 80,8-25-79,-25 117 60,15-82-66,10-34-11,-6 47 0,3 6-1,2 4 0,3-43 0,-1 9-2,3 1 0,1-1 0,8 46 0,-9-70 2,10 42 0,-10-46 2,10 24 3,-10-31-2,0 0 1,0-1-1,1 1 0,-1-1 1,0 1-1,1-1 0,-1 1 0,1-1 1,0 0-1,0 0 0,-1 0 0,1 0 1,0 0-1,0 0 0,0 0 1,0-1-1,0 1 0,0-1 0,0 1 1,0-1-1,0 0 0,0 0 1,0 1-1,0-2 0,0 1 0,4-1 1,-2 1 0,0 0 1,1-1 0,-1 0 0,0 1 0,0-2-1,0 1 1,0 0 0,0-1 0,0 0-1,0 0 1,0 0 0,6-5 0,-8 4-2,0 1 1,0-1-1,0 0 0,-1 0 1,1 0-1,-1 0 1,1 0-1,-1 0 1,0 0-1,0 0 0,-1-1 1,2-5-1,-1-40 46,-1 40-41,0-3-3,-3-20 43,-1 8-14,2 8-5,0 1 1,-2 0-1,1 0 1,-2 0-1,0 0 1,-1 1-1,-11-22 1,-11-6 82,27 40-86,-1-14 93,2 7-118,15-1-1,9 0 0,16-1 0,123-18-22,-152 27 16,26-12-70,-19 6-56,-1-1-679,-1 2-1,34-11 1,-27 13-9502</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7:58.141"/>
    </inkml:context>
    <inkml:brush xml:id="br0">
      <inkml:brushProperty name="width" value="0.05" units="cm"/>
      <inkml:brushProperty name="height" value="0.05" units="cm"/>
    </inkml:brush>
  </inkml:definitions>
  <inkml:trace contextRef="#ctx0" brushRef="#br0">423 392 6104,'-3'-6'16,"0"1"0,0 0 0,0 0 1,-1 0-1,-8-7 0,10 10 35,0-1 0,0 0 0,1 1 0,-1-1 0,0 0 0,1 0 1,0 0-1,0 0 0,0 0 0,0-1 0,-1-3 0,-2-8 348,3 12-285,0 1 0,-1-1 0,1 1 0,-1 0 0,1 0 0,-1-1 0,0 1 0,0 0 1,0 0-1,0 1 0,0-1 0,0 0 0,-1 1 0,1-1 0,-4-1 0,-2 0 306,0 1 1,0-1 0,-12-1-1,-3-2-134,17 5-152,0 1-1,-1-1 0,1 1 1,0 0-1,0 0 0,0 1 1,-1 0-1,1 0 0,0 0 0,0 1 1,-7 3-1,-1-1 51,7-2-104,0 2 0,0-1 0,1 1 0,-1 0 0,1 0 1,0 1-1,0-1 0,0 2 0,1-1 0,0 0 0,0 1 0,0 0 0,-5 8 0,10-14-78,-10 13 68,0 0 0,1 0 0,0 1 0,1 0 0,1 1 0,0 0 0,1 0 0,0 0 0,-6 30 0,6-16-7,6-28-63,0 1 0,1-1 1,-1 1-1,0-1 1,1 1-1,-1-1 0,1 0 1,0 1-1,-1-1 1,1 0-1,0 1 1,0-1-1,0 0 0,0 0 1,0 0-1,0 0 1,0 0-1,0 0 1,2 2-1,25 16-10,-25-17 10,1 0-5,1 0 0,-1-1 0,1 1 0,-1-1 0,1 0 0,0 0 0,0 0 0,-1 0-1,1-1 1,0 0 0,9-1 0,-8 1-3,12-1-36,0-1 0,0 0 0,-1-2 0,1 0 0,22-8 0,-26 7-4,0 0-1,-1-1 1,19-10 0,-30 13 33,1 0 1,-1 0-1,0 0 1,0-1 0,0 1-1,0-1 1,0 1 0,-1-1-1,1 1 1,-1-1 0,0 0-1,0-6 1,1 4 3,-2 2 6,0-3 5,0 3 7,0-7 9,0 6 32,0-5 17,0 8 1230,0 30-942,0-16-321,0 0 1,0 0-1,1-1 1,1 1 0,0 0-1,1-1 1,0 1-1,0-1 1,10 19-1,-11-25-24,1 0 0,0 0 1,0 0-1,1-1 0,-1 1 0,1-1 0,0 0 0,0 0 0,0 0 0,7 4 1,-1-1-3,-7-4-2,0-1 1,0 0-1,0 0 0,1 0 1,-1 0-1,1 0 0,-1-1 0,1 0 1,6 2-1,5 1 12,0 0 0,0-2 0,0 0 0,0 0 0,1-2 0,28-1 0,-30-1-11,-9 1 2,1 0 0,-1 0 0,0 0 0,1-1 0,7-3 0,1-1 4,0-1 1,0-1 0,-1 0 0,0-1 0,0-1 0,15-14 0,-7 3 22,-1 0 1,33-45-1,-45 56-29,-4 5 5,0 0-1,-1 0 1,0 0 0,4-11-1,13-32 96,16-63 0,-19 43 29,17-84 276,-32 144-270,-1 7-119,-1-1 1,1 0-1,-1 0 0,1 0 0,-1 0 0,0 0 1,1 0-1,-1 0 0,0 0 0,0 0 0,-1 0 1,1 0-1,0 0 0,-1 0 0,1 0 0,-1 0 0,0 0 1,1 0-1,-1 1 0,0-1 0,-2-3 0,2 3 149,1 0 2,-1-4-214,-14-4 680,11 10-534,-3 5-8,3-2-26,-4 5-10,7-6-55,-1-1 0,1 1 0,0 0-1,0 0 1,0 0 0,0 0 0,0 0-1,1 0 1,-1 0 0,0 0 0,1 0 0,0 0-1,-1 0 1,1 0 0,0 0 0,0 3-1,-1 11 17,-4 48 16,8-35-35,1-21-3,1-1 1,0 4-1,2 1 0,0-1-1,0 0 1,1-1-1,12 14 1,-10-13-1,-2-2-3,0-1 1,0-1 0,0 1 0,1-1-1,1-1 1,14 8 0,-12-7-1,95 52-51,-28-16 0,-73-39 29,4-1-3,-10-2 28,1-1 0,-1 1 0,1-1 0,-1 1 1,1-1-1,-1 1 0,0-1 0,1 1 0,-1 0 0,0-1 1,0 1-1,1-1 0,-1 1 0,0 0 0,0-1 0,0 1 1,0 0-1,1-1 0,-1 1 0,0 0 0,0-1 0,-1 1 1,1 0-1,0-1 0,0 1 0,0 1 0,-4 11-2,2-5-2,-1 0 0,0 0 0,0 0-1,-1-1 1,0 0 0,-6 9-1,5-9 3,0 1-1,-1-1 0,0 1-1,-1-1 1,0 0-1,0-1 1,0 1-1,-14 8 1,10-8 2,-1 2-4,-1 0 0,-25 13 0,-5 1-2,9-4 1,-65 25 0,85-39 6,-31 7-28,-78 3-156,99-10-2087,3 1-9027</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8:01.488"/>
    </inkml:context>
    <inkml:brush xml:id="br0">
      <inkml:brushProperty name="width" value="0.05" units="cm"/>
      <inkml:brushProperty name="height" value="0.05" units="cm"/>
    </inkml:brush>
  </inkml:definitions>
  <inkml:trace contextRef="#ctx0" brushRef="#br0">25 245 7448,'0'1'112,"0"6"21,0-5 799,-2-1-540,-8 3-239,8-3 221,2 13 459,-5 43-41,2-34-374,1 35 0,4-13-111,-1-24-145,0-7-13,0 1 0,1 0 0,0-1 0,1 1 0,8 23 0,-10-36-29,5 10 214,-4-10-316,1 0-1,-1 0 1,1 0 0,0-1-1,0 1 1,0-1-1,0 0 1,0 0-1,0 0 1,1-1 0,-1 1-1,0-1 1,0 1-1,0-1 1,1 0-1,-1 0 1,0 0 0,0-1-1,6-1 1,-1 1 6,1-1 0,-1-1 0,0 0 1,0 0-1,0 0 0,7-6 1,-9 5 5,0-1 0,-1 1 0,0-1 1,0-1-1,-1 1 0,0-1 0,1 0 1,-2 0-1,1 0 0,-1 0 1,0-1-1,3-9 0,4-5 49,-3 6-27,-1 3 78,0 0-1,-1-1 1,0 1 0,-1-1 0,-1 0 0,4-23 0,-6 31 38,3-5 1,-3 8 951,2 22-961,-2 87 8,-2-62-132,2-42-31,-1 1-1,0 0 1,1 0-1,0 0 1,0 0-1,0-1 1,1 1-1,-1-1 1,1 1-1,0-1 1,0 1-1,4 4 1,0 2 4,-3-4-4,-1-2-2,1 0 0,-1 0 1,1 0-1,0 0 0,0 0 0,0-1 0,1 0 0,-1 1 0,1-1 0,0 0 1,0-1-1,5 4 0,14 4 3,4-4-4,-2-2-1,2-2 0,2-8 0,1-7 0,-20 9 0,29-23 0,-22 12 0,-2-5 2,-8 10 0,0-1 3,1 1 1,-1-2-1,-1 1 0,0-1 0,-1 0 0,0 0 1,-1 0-1,0-1 0,3-23 0,25-136 87,-27 131-50,-5 32-33,1 1 0,1 0 0,3-14 0,-2 13 17,0-3-44,-1-36 282,-5 48-226,-5 2-6,-4 192 99,6-71-79,5-82-49,3-11 2,3-9-2,15 10 3,-5-3-6,-6-17 0,11 1 0,-14-8 0,-3-3 0,-1 1 0,1-1 0,0 0 0,-1 0 0,1 0 0,0 0 0,0-1 0,0 1 0,0-1 0,5 1 0,-3 1 0,2-2 0,24-8 0,-22 6 0,-5 2 0,0-1 0,0 0 0,0-1 0,1 1 0,-1-1 0,-1 0 0,7-4 0,11-5 0,-1-6 0,-1-5 0,-2-2 0,7-25 2,-22 44-1,0-1 1,0 0-1,-1 0 1,0 0 0,0 1-1,0-12 1,0 8 3,-1 1-1,2 0 1,-1 0 0,1 0 0,3-8 0,2-5 12,-6 19-4,-1 0 1,0-3 89,0 6-42,0 16-25,0 28-35,0-25 1,0 20 2,2-30-2,1 23 0,0-27-2,0 0-1,-1 1 1,0 0 0,1-1 1,0 1-1,0-1 0,7 11 0,-3-7-2,-6-6 0,1 0 0,0-1 0,0 1 0,0-1 0,0 0 0,0 1 1,1-1-1,0 0 0,-1-1 0,1 1 0,0 0 0,0-1 0,1 0 0,-1 1 0,0-1 0,1 0 0,0-1 0,-1 1 0,1-1 0,0 0 0,0 1 1,0-2-1,0 1 0,-1 0 0,1-1 0,0 0 0,0 0 0,0 0 0,0 0 0,6-2 0,-5 2-1,1-1 1,-1-1-1,0 1 0,0-1 1,0 0-1,0 0 0,0 0 1,0 0-1,-1-1 0,1 0 1,-1 0-1,1 0 0,-1-1 1,0 1-1,-1-1 0,1 0 1,-1 0-1,1-1 0,-1 1 1,0-1-1,3-6 0,18-35 3,-21 37 0,11-28 33,-13 31-22,1 0 0,0 0 0,1 0 0,-1 0 0,1 0 0,0 0-1,1 1 1,-1 0 0,1-1 0,0 1 0,1 1 0,-1-1 0,7-4 0,-7 5 51,6-2 5,-7 3 10,0-3 3,0 5 0,4-1 0,-5 2 78,12 8-38,-10-3-109,0-1 1,0 1-1,0 0 1,-1 0-1,0 0 1,0 0-1,0 1 1,0-1-1,2 12 1,0-4-6,2 3 25,-1 1 1,-1 1-1,0-1 1,-1 1-1,-1-1 1,-1 1-1,-1 0 0,-1 26 1,0-43-26,0 1 1,0 7-4,0-5 2,0 3-2,0-5 3,2-5 1,-1 1-7,0 1 1,-1-1-1,1 1 1,0-1-1,0 1 0,-1-1 1,1 0-1,-1 1 1,0-1-1,1 0 0,-1 0 1,0-2-1,3-3 2,19-26 2,3-3 1,8-7-2,1 3 2,-2 8-2,-20 20 0,39-31 26,-49 41-28,-1 1 0,1 0 1,0 0-1,-1 0 0,1 0 1,0 0-1,0 1 0,0-1 1,-1 1-1,1-1 0,3 0 1,-3 1 6,14 0 22,-7 4-23,2 12-6,-3 8-1,-2 4 0,-5 4 0,-1-20 0,-5 22 0,2-10 0,1-15 0,0 32 0,2-10 0,1-19 0,1-3-1,3-5-4,5 0 3,1 0 1,0-1-1,0-1 0,0 1 1,0-2-1,0 1 1,1-2-1,16 0 1,-6-2-6,-1-1 0,0-1 0,0 0-1,24-10 1,-32 9 2,1 0-1,-1-1 1,0-1-1,-1 0 1,1 0-1,14-14 1,-20 15 4,20-26-8,-5 3 3,6-6 4,-4 1 2,-4 0 0,-13 24 0,13-30 0,-15 29 2,-4 7 4,-1-3 4,0 5 6,-9-1 6,9 3-20,0-1-1,-1 1 1,1 0-1,-1-1 1,1 1-1,-1 0 1,0 0-1,1 0 1,-1-1-1,1 1 1,-1 0-1,1 0 1,-1 0-1,1 0 1,-1 0-1,0 0 1,1 0-1,-1 0 1,1 0-1,-1 0 1,1 1-1,-1-1 0,1 0 1,-1 0-1,0 0 1,0 1-1,-33 14 47,0 1 0,1 1-1,-45 32 1,59-36-47,4-3-5,10-7-14,-5 3-8,8-5-30,8 6-109,-6-6 153,0 0-1,1 0 1,-1-1 0,0 1 0,1 0-1,-1 0 1,1-1 0,-1 1-1,1 0 1,0-1 0,-1 1-1,1-1 1,0 1 0,-1-1-1,1 1 1,0-1 0,0 1-1,-1-1 1,1 0 0,1 1-1,11-1-73,-1 0-1,0-2 0,0 1 0,-1-1 0,1-1 1,0 0-1,-1-1 0,1 0 0,16-9 0,-17 8 83,1 0 6,-10 4 6,0 3 6,6 4 5,-5 0 12,-5 123 139,0-47-72,3 6-32,7 123 78,-4-131-102,20 94 83,-23-157-86,0 0 0,-1 0 0,-1 1 0,-3 17 0,3-30-28,0-1 0,-1 0-1,1 0 1,-1 0 0,0-1 0,0 1 0,-1 0 0,1-1 0,-5 6 0,3-4-3,1-2-3,1 0 1,-1 0-1,0 0 1,0 0-1,-1-1 1,1 1-1,0-1 0,-1 0 1,1 0-1,-1 0 1,0 0-1,0-1 1,1 1-1,-8 0 0,7 0-1,-13 1 7,1 0 0,-1 0 0,1-2-1,-1 0 1,-29-2 0,42 1-9,-37-3-1,4-3-1,8-3 0,6-2 0,-4-6 0,23 12 0,1 0 0,1 2 0,0 1-1,1-1 0,-1 1 0,0-1 0,1 0 0,0 0 1,0 0-1,-1 0 0,2 0 0,-1 0 0,0 0 0,1 0 1,-1-1-1,1 1 0,0 0 0,0 0 0,0 0 0,0 0 1,2-6-1,0-3-6,1 1 1,1-1 0,5-13 0,-6 18 3,6-15-11,1 0-1,22-35 0,-24 45 10,7-14-15,2 0 1,38-44-1,-10 17-18,57-78 0,-83 108 20,148-133-14,-114 111 30,-2 2 2,-1 3 0,-5-2 0,-5-5 0,-6-4 0,-2-4 0,-6 6 15,26-66 0,-49 105-3,-1-1 0,0 1-1,1-16 1,4-21 97,-4 37-36,-3 5 12,0-4 3,0 7 0,-4 2-64,0 0 0,0 1-1,0-1 1,0 1 0,0 0-1,0 1 1,0-1 0,0 1-1,0-1 1,0 1 0,1 0-1,-1 1 1,-4 3 0,-1 1-5,1 1 1,-1 1-1,-12 17 1,18-22-14,-5 6 3,1 0 0,1 0 0,0 1 0,1 0 0,0 0 0,0 0 0,-3 15 0,5-19-15,2 1-1,-1-1 1,1 1-1,0-1 1,0 1-1,1-1 1,0 1-1,1-1 1,-1 1-1,2-1 1,-1 1-1,1-1 0,0 0 1,4 11-1,0-5-8,1 0-1,1-1 0,0 1 1,0-1-1,1-1 0,16 17 0,17 11-64,-28-26 14,1 1 1,-2 1-1,22 29 1,-33-39 23,2 5 4,8 12-23,-11-21 59,0 0 0,0 1 0,0-1 0,0 0 1,-1 0-1,1 0 0,0 0 0,-1 1 0,1-1 0,-1 0 0,1 1 0,-1-1 1,0 0-1,0 1 0,1-1 0,-1 1 0,0-1 0,0 0 0,0 1 1,-1-1-1,1 0 0,0 1 0,0-1 0,-1 0 0,0 2 0,0 1-2,-1 0-1,0-1 0,0 1 0,0 0 0,0-1 0,-1 0 0,1 1 0,-1-1 0,0 0 1,0-1-1,0 1 0,0 0 0,0-1 0,-1 0 0,1 0 0,-1 0 0,0 0 1,-3 1-1,-8 3-19,0-1 1,0-1-1,-20 2 1,-31 5-129,-33 15-2354,45-9-9333</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8:02.281"/>
    </inkml:context>
    <inkml:brush xml:id="br0">
      <inkml:brushProperty name="width" value="0.05" units="cm"/>
      <inkml:brushProperty name="height" value="0.05" units="cm"/>
    </inkml:brush>
  </inkml:definitions>
  <inkml:trace contextRef="#ctx0" brushRef="#br0">20 0 9240,'11'0'6273,"-11"3"-6028,0 6-154,0-6 116,-13 5 414,5-2-555,6-4 486,0 0-392,-4 3 285,11-10 673,-4 3-706,10 2-315,3 3-2451,0-1-9459</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8:03.850"/>
    </inkml:context>
    <inkml:brush xml:id="br0">
      <inkml:brushProperty name="width" value="0.05" units="cm"/>
      <inkml:brushProperty name="height" value="0.05" units="cm"/>
    </inkml:brush>
  </inkml:definitions>
  <inkml:trace contextRef="#ctx0" brushRef="#br0">97 0 2424,'0'0'6066,"-5"1"-5876,-14 3-13,18-4-161,0 1 0,0 0 1,0 0-1,0 0 0,0 0 0,0 0 0,0 0 0,0 0 1,0 1-1,1-1 0,-1 0 0,0 0 0,1 1 0,-1-1 0,1 0 1,0 1-1,-1 2 0,1-3 5,-2 2 66,-2 4 11,-5 4 41,8-10-135,0 0 0,1 0 0,-1 0 1,0-1-1,0 1 0,0 0 0,1 0 0,-1 0 0,1 0 1,-1 0-1,1 0 0,-1 1 0,1-1 0,-1 0 1,1 2-1,-20 89 129,9-59-73,11-31-158,-1 0-1,1 1 1,-1-1 0,1 0 0,0 0 0,-1 0 0,1 0 0,0 1 0,0-1-1,1 2 1,-1-2-19</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8:04.747"/>
    </inkml:context>
    <inkml:brush xml:id="br0">
      <inkml:brushProperty name="width" value="0.05" units="cm"/>
      <inkml:brushProperty name="height" value="0.05" units="cm"/>
    </inkml:brush>
  </inkml:definitions>
  <inkml:trace contextRef="#ctx0" brushRef="#br0">40 1 7896,'1'2'-95,"5"5"23,-4-5 1328,-2-2-1019,1 1 0,0 0 0,0-1 1,-1 1-1,1 0 0,0 0 0,-1 0 0,1 0 0,-1 0 0,1 0 1,-1 0-1,0 0 0,1 0 0,-1 0 0,0 0 0,0 0 0,0 0 0,1 0 1,-1 0-1,0 2 0,0-1-90,-2 11 285,-27 18-196,28-29-176,0-1-45,0 0 0,1 0 1,-1 0-1,0 0 0,0 0 1,0 0-1,1 0 0,-1 0 1,0-1-1,0 1 0,0 0 1,-3 1-1,-5 6 958,9-12-904,0 0 1,1 0 0,0 0 0,0 0 0,0 0 0,1 1 0,2-7-1,-4 10-64,2-4 77,1 2 3,2 0-73,21-11 281,-16 7-214,-8 5 434,-3 2-507,0 1 0,0 0 0,0 0 0,0-1 0,0 1-1,0-1 1,-1 1 0,1-1 0,0 1 0,-1-1 0,0 0-1,-2 2 1,4-3-4,-2 2 26,2-2-22,-1 1 1,1 0-1,0-1 0,-1 1 1,1-1-1,0 1 1,-1 0-1,1-1 0,-1 1 1,1-1-1,0 1 1,-1-1-1,1 0 0,-1 1 1,0-1-1,1 1 0,-1-1 1,1 0-1,-1 1 1,0-1-1,1 0 0,-1 0 1,0 0-1,1 1 1,-1-1-1,0 0 0,1 0 1,-1 0-1,0 0 1,1 0-1,-1 0 0,0 0 1,-18-2 142,17 2-137,3-2-150,1 0 1,-1 0 0,1 0 0,-1 1-1,1-1 1,0 1 0,0-1-1,0 1 1,0 0 0,0 0-1,3-2 1,-4 3-404</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8:15.595"/>
    </inkml:context>
    <inkml:brush xml:id="br0">
      <inkml:brushProperty name="width" value="0.05" units="cm"/>
      <inkml:brushProperty name="height" value="0.05" units="cm"/>
    </inkml:brush>
  </inkml:definitions>
  <inkml:trace contextRef="#ctx0" brushRef="#br0">3190 1 3768,'0'0'4369,"-2"1"-4084,-25 18 9812,-60 51-10123,56-49-5,26-18 24,1-1 1,0 1 0,0 0-1,0-1 1,0 2-1,1-1 1,-1 0-1,1 1 1,0 0 0,0-1-1,-4 9 1,-4 2-16,0 1 1,-1-2-1,-17 16 1,-1 1 0,-132 180-323,162-209 343,-7 8-4,-15 17-26,-27 33-21,14-18 36,16-20-1,-24 33-1,31-36 10,-2-2-1,-25 26 1,19-25 3,10-10 1,1 1 0,-17 17-1,-13 14-10,27-29 5,1 1 0,0 1 1,-16 22-1,-99 138-52,75-106 41,-17 37 6,62-93 15,3-5 0,0 0 0,-1 0 0,1-1 0,-1 1 0,0-1 0,-7 6 0,-11 11 0,-7 2 0,19-15 0,-24 24 0,1-2 0,-2 8 2,29-31-1,-32 26 6,-9 5 1,23-19-4,16-14-1,1 0 1,0 0-1,0 1 0,1 0 1,0 1-1,0 0 0,-6 7 0,-19 26 6,15-22 11,-21 31 1,17-11 12,16-28-21,-1 0-1,-1-1 1,1 1-1,-2-1 1,-7 9-1,-83 102 155,73-91-108,12-16-17,-23 24 0,-9 12 27,32-33-31,-1 0-1,-1-1 1,-24 21-1,15-20 2,1 1 0,1 2-1,-32 35 1,47-46-18,0-1 1,-1 0-1,0 0 1,0 0-1,-11 6 0,-24 24 35,21-10-14,1 1 0,-27 54 0,3-7 16,35-60-52,-46 66 60,-49 53 23,94-121-82,0-2 0,0 1 0,-20 15 0,16-15-1,9-7-4,-19 15 3,17-17-2,-23 15 2,21-13-3,2-1 1,-21 24 3,4-3 0,-8 2-2,2-5 2,9-6-2,2 7 2,0 9-4,-14 27 1,28-52-1,-7 18 4,5-9-3,4-7 1,-21 32 0,18-33-3,-20 38 2,-12 28 12,-31 55 36,28-49-1,37-71-45,-9 6 8,12-14-10,-1 0 0,1 0 0,0 0 0,0 0 0,0 0 0,0 0 0,0 1 0,0-1 0,0 0-1,0 1 1,0-1 0,1 1 0,-1-1 0,0 3 0,-2-1 5,-30 33 12,32-35-11,-11 11 9,10-9-4,1-2-7,1 0-1,0 1 0,0-1 0,-1 0 1,1 0-1,-1 1 0,1-1 0,-1 0 1,1 0-1,-1 0 0,0 0 0,1 0 1,-2 2-1,-9 5 17,8-6 33,1 0-30,-5 5-2,6-5 9,-1 0-21,-5 5 2,5-5-4,0 0-1,-6 6 0,6-6 8,0 0-8,-4 5 0,5-5 8,-2-1-9,-9 3-2380,-2 1-9500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6:08:16.975"/>
    </inkml:context>
    <inkml:brush xml:id="br0">
      <inkml:brushProperty name="width" value="0.05" units="cm"/>
      <inkml:brushProperty name="height" value="0.05" units="cm"/>
    </inkml:brush>
  </inkml:definitions>
  <inkml:trace contextRef="#ctx0" brushRef="#br0">159 3 4312,'0'0'14,"0"0"60,0 0 0,0 0 1,0 1-1,0-1 1,1 0-1,-1 1 1,0-1-1,0 0 0,0 0 1,0 1-1,1-1 1,-1 0-1,0 0 1,0 0-1,1 1 0,-1-1 1,0 0-1,0 0 1,1 0-1,-1 0 1,0 0-1,1 1 0,-1-1 1,0 0-1,1 0 1,-1 0-1,0 0 1,0 0-1,1 0 0,-1 0 1,0 0-1,1 0 1,-1 0-1,0 0 1,1 0-1,-1-1 0,0 1 1,1 0-1,-1 0 1,0 0-1,0 0 1,1 0-1,-1-1 0,0 1 1,0 0-1,1 0 1,-1 0-1,0-1 1,0 1-1,0 0 0,1 0 1,-1-1-1,0 1 1,0 0-1,0 0 1,0-1-1,1 1 0,-1-2 1109,1 23-416,0-16-679,-1 0 0,0 0 0,0 0 0,0 0 0,-1 0 0,-1 6 0,-4 12 8,-3 6 244,-3 32 0,8-14-140,-29 258 1816,10-171-1174,13-75-527,6-41-194,2 0 0,-2 29 0,3-25-10,-1 0 0,-1-1 0,-1 1 0,-1 0 0,-8 21 0,6-28 1,-14 22 77,16-28-133,4-6 2,-2-4 188,7 0-103,16-2-61,27-7-57,-13-1-5,-10 2 6,31-6 0,94-26 48,-132 36-75,66-20 48,68-17 15,67 4 28,-151 27-34,-50 7-37,84-13 119,-90 16-141,55-7 155,-58 7-115,0-1 1,-1 0-1,1 0 1,-1-1-1,0 0 0,14-8 1,67-33 298,-79 38-244,-6 5-8,-2 1-41,0 0 0,0-1 0,0 1 0,0 0 1,0 0-1,0 0 0,0-1 0,0 1 0,0-1 1,0 1-1,0-1 0,0 1 0,1-2 0,-9 8-2441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16.967"/>
    </inkml:context>
    <inkml:brush xml:id="br0">
      <inkml:brushProperty name="width" value="0.05" units="cm"/>
      <inkml:brushProperty name="height" value="0.05" units="cm"/>
    </inkml:brush>
  </inkml:definitions>
  <inkml:trace contextRef="#ctx0" brushRef="#br0">0 1 6728,'0'0'8862,"4"6"-8739,83 118 178,-11-32-67,-47-60-160,5 10-4,-4-4-3,35 33 1,-54-61-61,25 19 26,6 7 61,53 56-1,-71-68-54,61 66 111,-71-74-51,24 34 0,-31-39-62,1 0 1,1 0-1,11 11 0,-18-20 18,1 0 3,8 9-35,-9-8 32,1-1 3,0 0-15,0 1-1,-1-1 1,1 1-1,-1 0 1,0 0-1,3 3 1,-5-4 305,3-3-303,-3 1-110,1-1-1,0 1 1,-1-1-1,1 1 0,-1-1 1,1 0-1,-1 1 1,1-1-1,-1 0 1,1 1-1,-1-1 1,1 0-1,-1 0 1,0 1-1,1-1 1,-1 0-1,0 0 1,0 0-1,0 0 0,0 1 1,1-1-1,-1 0 1,0 0-1,0 0 1,-1 0-1,1 1 1,0-1-1,0 0 1,0 0-1,-1 0 1,1 0-1,-1 0 1,-2-19-10955</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17.643"/>
    </inkml:context>
    <inkml:brush xml:id="br0">
      <inkml:brushProperty name="width" value="0.05" units="cm"/>
      <inkml:brushProperty name="height" value="0.05" units="cm"/>
    </inkml:brush>
  </inkml:definitions>
  <inkml:trace contextRef="#ctx0" brushRef="#br0">685 0 6456,'4'5'177,"-3"-4"24,0 0-1,0-1 1,0 1-1,0 0 1,-1 1-1,1-1 1,0 0-1,0 0 0,-1 0 1,1 0-1,-1 0 1,1 1-1,-1-1 1,0 0-1,1 1 1,-1-1-1,0 0 0,0 0 1,0 1-1,0-1 1,0 0-1,0 1 1,0-1-1,-1 0 0,1 1 1,0-1-1,-1 0 1,1 0-1,-1 1 1,1-1-1,-1 0 1,1 0-1,-1 0 0,-1 2 1,-118 173 537,94-140-581,-64 71 220,52-72-242,-2 2 12,-39 45 0,33-21-41,-77 87 128,110-135-193,1 1 0,1 0 0,0 1-1,-16 28 1,7-10 71,-4-1 98,23-28-162,1 3 0,0-5 89,-1-2-108,-5 3-19,5-3-8,1 0 0,0 0 0,0 0 0,0 0 0,0 0 0,0 0 0,0 0 0,0 0 0,0 1 0,0-1 0,0 0 0,-1 0 0,1 0 0,0 0 0,0 0 0,0 0 0,0 0 0,0 0 0,0 0 0,0 0 0,0 0 0,-1 0 0,1 0 0,0 0 0,0 0 0,0 0 0,0 0 0,0 0 0,0 0 0,0 0 0,0 0 0,-1-1 0,1 1 0,0 0 0,0 0 0,0 0 0,0 0 0,0 0 0,0 0 0,0 0 0,0 0 0,0 0 0,0 0 0,0 0 0,0 0 0,0-1 0,-1 1 0,1 0 0,0 0 0,0 0 0,0 0 0,0 0 0,0 0 0,0 0 0,0 0 0,0-1 0,0 1-1,0 0 1,0 0 0,8-55-1963,-4 20-8045</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19.543"/>
    </inkml:context>
    <inkml:brush xml:id="br0">
      <inkml:brushProperty name="width" value="0.05" units="cm"/>
      <inkml:brushProperty name="height" value="0.05" units="cm"/>
    </inkml:brush>
  </inkml:definitions>
  <inkml:trace contextRef="#ctx0" brushRef="#br0">1363 75 5112,'0'-2'889,"-1"-5"27,1 6-821,-1 0 0,1 0 0,-1 0 0,1 0 0,-1 0 0,0 0-1,1 0 1,-1 1 0,0-1 0,1 0 0,-1 0 0,0 1 0,0-1 0,0 0 0,0 1 0,0-1 0,0 1-1,0-1 1,-1 1 0,-11-9 475,6 4-469,0 1 0,0-1 1,0 1-1,0 1 0,-1-1 0,0 1 0,1 1 1,-1-1-1,0 1 0,0 1 0,-13-2 0,-12 1 34,-48 2-1,46 1-81,17-1 47,-1 1 0,1 2-1,-1 0 1,-30 9 0,-60 29 344,75-27-194,-44 13 0,71-25-200,1 0 0,-1 1 1,1-1-1,0 1 0,-10 7 1,1-2-11,-63 35 406,-65 30-61,121-61-330,-40 28 0,31-17-21,16-13-18,-6 4 17,-39 34 1,22-5-14,22-22-8,0 1 0,-19 37 1,15-6 7,13-36-14,-41 109 67,34-82-62,2-12 20,3 0 0,0 1 0,-6 63 1,13-64 8,2 1 0,6 50 0,-4-72-32,11 37 57,-8-34-49,47 136 163,-46-136-170,-4-9 3,1 0 0,-1 1 0,1-1 0,7 9 0,11 13 33,1-1 1,35 33-1,-45-48-40,25 18 21,12 1 4,79 36 0,-107-56-27,40 15 15,121 54 49,-164-70-64,-12-6 5,1 0 0,-1 0 0,1-1 0,-1 1 0,9 0 1,158 35 141,-152-34-142,38 2 66,137 4 136,-128-10-123,-16-5 18,57-12 1,-40 1 2,-37 5-28,-1-2 1,0-1 0,39-24-1,-51 28 9,-1 0-1,33-12 1,5-4 41,-45 20-114,21-17 91,-7 1-8,-1-1 0,-1-1 0,-2 0 0,0-2 1,-2 0-1,-1-2 0,19-36 0,-31 51-81,10-29 91,-8 13-31,-2 0 0,-1-1 0,-1 0 0,-1-1 0,-2-47 0,-5 0 126,4 51-90,-8-51 0,6 67-88,1-1-1,-1 0 0,-1 1-1,0-1 1,0 1 0,-1 0 0,-1 0 0,0 0 0,0 1 0,-12-17-1,-50-69 111,8 8 20,41 58-98,1-1 0,-18-50 1,33 77-52,1 0 0,-1 1 0,0-1 0,0 0 1,-1 0-1,1 1 0,-1-1 0,-5-4 0,-13-19 23,4 2-11,0 1 1,-1 1 0,-2 0-1,-30-27 1,-7 5-10,53 40-9,-1 0 0,-23-5 2,20 7-1,-34-12 4,4-6-5,16 13 0,-5 3 0,-34-2 0,18 4-4,-47 1 0,39 2 3,-25-6-6,50 4-3,0 0 0,-38 3 0,54 1-38,2 0-355,0-1 0,0 0 0,0-1-1,0 0 1,-10-1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3:08.806"/>
    </inkml:context>
    <inkml:brush xml:id="br0">
      <inkml:brushProperty name="width" value="0.05" units="cm"/>
      <inkml:brushProperty name="height" value="0.05" units="cm"/>
    </inkml:brush>
  </inkml:definitions>
  <inkml:trace contextRef="#ctx0" brushRef="#br0">159 1 7000,'0'0'4341,"-4"6"-4153,0-1-138,2-2-30,0 1-1,0-1 1,0 1-1,0-1 1,0 1-1,0 0 1,1 0-1,0 0 1,0 0-1,0 0 1,1 0-1,-1 6 1,-8 104 316,-3 96-80,11-176-244,-2 14-8,-3 315 81,7-237-9,4 56 68,6-31-41,-11-57-52,0-87-24,1 1-1,0-1 1,1-1 0,3 12 0,-2-9-3,-3-7 30,0 16 134,0-17-180,1-1 1,-1 0-1,0 1 1,0-1 0,0 1-1,0-1 1,0 1-1,0-1 1,0 0 0,1 1-1,-1-1 1,-1 1-1,1-1 1,0 1 0,0-1-1,0 1 1,0-1-1,0 0 1,0 1 0,0-1-1,-1 1 1,1-1-1,0 0 1,0 1 0,0-1-1,-1 1 1,1-1-1,0 0 1,-1 1-1,1-1 1,0 0 0,-1 0-1,1 1 1,0-1-1,-1 0 1,1 0 0,-1 1-1,-22 9 16,23-9-21,-1-1 0,1 0 0,-1 1-1,1-1 1,-1 0 0,1 0 0,-1 0 0,0 1 0,1-1-1,-1 0 1,1 0 0,-1 0 0,1 0 0,-1 0-1,0 0 1,1 0 0,-1 0 0,0-1 0,-3 0-96,0 0 0,0-1 0,0 1 0,1-1 1,-1 0-1,1 0 0,-1 0 0,1 0 1,0-1-1,0 1 0,0-1 0,0 0 0,0 0 1,1 0-1,-1 0 0,-3-7 0,-25-33-8113</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22.175"/>
    </inkml:context>
    <inkml:brush xml:id="br0">
      <inkml:brushProperty name="width" value="0.05" units="cm"/>
      <inkml:brushProperty name="height" value="0.05" units="cm"/>
    </inkml:brush>
  </inkml:definitions>
  <inkml:trace contextRef="#ctx0" brushRef="#br0">0 0 5832,'0'0'5409,"2"5"-5210,6 19 75,-1 0 0,7 46 1,1 61 693,-3-21-375,5 68 25,-11-115-491,5 115 192,-10-159-270,2 30 159,14 80 0,-12-86-57,0 67 1,-2-25 121,4 5-22,31 151-1,-26-151-149,-8-57 1,10 46-1,-10-55-22,0 0-1,-2 0 0,-1 1 1,-1 24-1,-1-15 3,14 84 207,-13-109-256,0-5 0,0 7-1,0-8 620,0-23-2832,0 0-8839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24.048"/>
    </inkml:context>
    <inkml:brush xml:id="br0">
      <inkml:brushProperty name="width" value="0.05" units="cm"/>
      <inkml:brushProperty name="height" value="0.05" units="cm"/>
    </inkml:brush>
  </inkml:definitions>
  <inkml:trace contextRef="#ctx0" brushRef="#br0">1 31 4664,'0'0'6997,"8"2"-6794,27 0-31,0-1 0,63-7 0,-57 3-144,115-4 381,26-11-12,-140 16-112,-7 3-114,-30 1-112,4 4 1,-6-5-9,37 1 203,-38-2-100,1 0-107,-3 0-33,0 0 0,1 0-1,-1 0 1,0-1-1,1 1 1,-1 0-1,0 0 1,1 0-1,-1 0 1,0 0-1,1 0 1,-1 0-1,0 0 1,1 0-1,-1 1 1,0-1-1,1 0 1,-1 0-1,0 0 1,0 0 0,1 0-1,-1 1 1,0-1-1,1 0 1,-1 0-1,0 0 1,1 1-1,-1 1-7,0 0-1,1 0 1,-1 0-1,0 0 1,0 0-1,0 0 1,0 0-1,0 0 1,0 0 0,-1-1-1,1 1 1,-1 0-1,1 0 1,-1 0-1,0 0 1,0 0-1,-1 2 1,-21 31 35,14-23-36,-3 8 27,-2 0 0,-28 32 0,-117 121 54,141-151-66,-64 78 70,68-79-62,-1-2 1,-1 0-1,0-1 1,-2 0-1,0-2 1,-36 26 0,51-38-13,-3 8-2,2-7-3,-5 2 2,4-4-2,-4 4 2,6-5-2,3 3 0,-1-4-4,0 0-1,1 0 0,-1 0 0,0 0 0,0 0 0,1 0 0,-1 0 0,1 0 0,-1 0 0,1 0 0,0 1 0,-1-1 0,1 0 0,0 2 1,-2-1 10,-5 5 4,5-5 19,2 0-22,0 5-2,0-5 0,3-3-2,48-1 4,107-16 4,-93 14-19,0 4 2,-4-1-2,-6-4 2,-6 0-3,0 0-2,0-1 0,0 1 0,4-2 0,-3 2 0,-10-1 0,-10 1 0,-11 2 0,-6 6 0,0-1 0,-1-5 1,-7-5 6,-5 8-7,0 0 0,0 0 0,0 0 0,0-1 0,0 1 0,1 0 0,-1 0 0,0 0 1,0 0-1,0 0 0,0 0 0,0 0 0,0-1 0,0 1 0,-1 0 0,1 0 0,0 0 1,0 0-1,0 0 0,0 0 0,0 0 0,0 0 0,0-1 0,0 1 0,0 0 0,0 0 1,0 0-1,0 0 0,0 0 0,0 0 0,0 0 0,-1 0 0,1 0 0,0 0 0,0 0 1,0 0-1,0 0 0,0-1 0,0 1 0,0 0 0,0 0 0,-1 0 0,1 0 1,0 0-1,0 0 0,0 0 0,0 0 0,0 0 0,0 0 0,0 0 0,0 0 0,-1 0 1,1 0-1,0 0 0,0 0 0,0 1 0,0-1 0,0 0 0,-23-8-1884,-5-1-7542</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25.590"/>
    </inkml:context>
    <inkml:brush xml:id="br0">
      <inkml:brushProperty name="width" value="0.05" units="cm"/>
      <inkml:brushProperty name="height" value="0.05" units="cm"/>
    </inkml:brush>
  </inkml:definitions>
  <inkml:trace contextRef="#ctx0" brushRef="#br0">1373 175 6816,'-27'-26'1051,"23"23"-680,0-1-1,-1 0 1,2 0-1,-1 0 1,0 0 0,1-1-1,-4-6 1,-6-10 648,-6-3 11,17 22-997,0 0-1,0 0 1,-1 1-1,1-1 1,-1 1 0,1 0-1,-1 0 1,1 0 0,-1 0-1,0 0 1,1 0 0,-5 0-1,2 0 0,-8-3 63,0-1 0,-17-9-1,-3-1 1,27 13-74,0 0 0,0 1 0,-1 0 0,1 0 1,0 0-1,-1 1 0,1 0 0,-13 1 1,-1 3 89,-29 9 1,28-7-20,-38 6-1,17-8-26,-8 1 89,1 1 0,-89 25 0,73 2-86,19-8-28,9-12-29,21-8 4,-1 1-1,1 1 1,0 0 0,-25 17 0,23-12 9,-29 16 1,-24 15 22,-42 49 34,109-88-78,-15 12 22,0 0 0,2 1 1,-19 24-1,30-34-19,1 0 0,0 1 0,0-1 0,0 1 0,1 0 0,0 0 0,1 1 0,0-1 0,-3 13 0,4-13-5,0 0-1,0 0 0,1 0 0,-1 16 1,3-11-1,-1 35 0,3-15-8,2 0 1,1-1 0,15 49-1,-17-65 6,-3-11-2,0-1 0,1 0 1,-1 0-1,1 0 1,0 0-1,0 0 1,0 0-1,5 6 1,87 119-147,-56-83 53,-9-12 57,1-2-1,2-1 1,2-1 0,0-2 0,2-2 0,44 26 0,-41-30 40,1 0 0,-3-4 1,63 32 14,-67-36-8,0-1 1,45 9-1,-13-11 11,-46-7-14,4 1 9,0-1-1,0-2 0,0 0 0,30-1 0,2-5 22,-1-2-1,0-3 1,-1-2 0,0-2 0,68-27 0,-26 6 45,-61 22-31,1-1 0,32-17-1,-32 15 96,-30 14-120,-1-1-1,1 0 1,0 0 0,0-1-1,4-3 1,0-1 21,-1 0-1,0-1 1,0-1 0,-1 1 0,12-19 0,-9 9 36,-1 0 0,0-1 0,-2 0 0,0 0 0,5-29 1,-6 17 49,-1 0 0,1-63 0,-9 41-10,0-5 5,-12-106 236,11 147-296,-1 0 1,-1 1 0,-1 0-1,0 0 1,-12-18-1,11 20-48,-16-23 87,18 29-69,0 0 1,1-1-1,0 1 0,-7-18 0,6 12 7,-1 0 0,-1 0 0,0 1 0,0 0-1,-2 1 1,1 0 0,-2 1 0,-21-20-1,28 28-38,-15-13 52,-26-27-1,35 33-41,-1 0-1,1 1 0,-2 0 0,0 1 0,0 0 0,0 1 0,-1 0 0,0 1 0,0 1 0,0 0 1,-1 0-1,-20-3 0,11 6-4,-54-6 2,67 5-10,-34-1 0,36 5 0,-24-2 0,24 0 65,1-1-1,-1 1 0,1-1 0,-8-3 0,-9-9-2860,9 0-8344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28.521"/>
    </inkml:context>
    <inkml:brush xml:id="br0">
      <inkml:brushProperty name="width" value="0.05" units="cm"/>
      <inkml:brushProperty name="height" value="0.05" units="cm"/>
    </inkml:brush>
  </inkml:definitions>
  <inkml:trace contextRef="#ctx0" brushRef="#br0">1 1 1976,'0'0'561,"5"3"-265,93 59 984,-84-53-1152,0 0 1,1-1-1,27 11 0,-25-13-21,-1 2 0,23 13 0,-22-8 64,25 23 0,-30-25-80,0-1 1,20 13 0,-30-21-59,1 0 0,-1 0-1,1 0 1,-1 0 0,1 0 0,-1 1 0,0-1 0,3 5 0,10 12 164,-1-6-82,4 5 254,20 24-1,-36-40-260,9 14 300,-6-7-324,-4-7 69,0 0-79,3 6-1,-3-6 1110,-1 2-1110,0 14-1114,0 5-4239</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29.262"/>
    </inkml:context>
    <inkml:brush xml:id="br0">
      <inkml:brushProperty name="width" value="0.05" units="cm"/>
      <inkml:brushProperty name="height" value="0.05" units="cm"/>
    </inkml:brush>
  </inkml:definitions>
  <inkml:trace contextRef="#ctx0" brushRef="#br0">1 1 3416,'14'0'7,"-11"0"27,-2 0 6,0 0 0,0 0 0,0 0 0,0 0 0,0 0 0,0 0 0,0 0 0,-1 0-1,1 0 1,0 0 0,0 1 0,0-1 0,0 0 0,1 1 0,1 11 248,0-1 1,1 1-1,1-1 1,0 0-1,9 15 1,11 23 518,3 37 41,-14-38-562,-13-42-229,1 0 1,-2 0 0,1 0-1,-1 1 1,0-1-1,0 0 1,-1 1-1,-1 9 1,-1 2 76,3-18-132,-1 7 82,1 1 0,0-1 0,0 0 0,0 1 0,1-1 1,2 13-1,4 19 557,-7-36-532,0 4-4,0-5-19,0 32-889,0-23-5250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30.240"/>
    </inkml:context>
    <inkml:brush xml:id="br0">
      <inkml:brushProperty name="width" value="0.05" units="cm"/>
      <inkml:brushProperty name="height" value="0.05" units="cm"/>
    </inkml:brush>
  </inkml:definitions>
  <inkml:trace contextRef="#ctx0" brushRef="#br0">118 1 2424,'14'23'501,"-12"-21"86,-2 3-426,1 1 0,0-1 0,0 1 0,1-1 0,3 10 0,3 10 105,-4-10 21,-1-1 0,0 1 0,1 27 0,-4-20 115,-1 1 0,-7 41 0,4 10 456,-3-39-565,-2 0-1,-22 57 1,26-78-167,-37 77 174,38-83-254,1 0 1,-2 0-1,1-1 0,-1 1 1,-10 11-1,14-18 8,-6 17 163,5-16-130,-4 5-1,5-5 82,0 0-85,-2 5 0,2-5-15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31.009"/>
    </inkml:context>
    <inkml:brush xml:id="br0">
      <inkml:brushProperty name="width" value="0.05" units="cm"/>
      <inkml:brushProperty name="height" value="0.05" units="cm"/>
    </inkml:brush>
  </inkml:definitions>
  <inkml:trace contextRef="#ctx0" brushRef="#br0">351 0 1712,'0'0'97,"0"2"-1,0 5 11,0-5-14,-5 12 106,1-8-142,-1 0 1,1 1 0,1-1-1,-1 1 1,1 0-1,0 0 1,-2 13-1,2-11 17,-1 1 1,1 0-1,-1-1 0,-1 0 0,-9 15 0,-53 78 481,20-38 481,32-44-764,-1-1 0,-2 0 1,1-1-1,-30 22 0,45-39-104,-16 9 309,-15 9 419,31-17-822</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32.177"/>
    </inkml:context>
    <inkml:brush xml:id="br0">
      <inkml:brushProperty name="width" value="0.05" units="cm"/>
      <inkml:brushProperty name="height" value="0.05" units="cm"/>
    </inkml:brush>
  </inkml:definitions>
  <inkml:trace contextRef="#ctx0" brushRef="#br0">60 8 6192,'0'0'116,"-2"-1"1,-8-5 5602,10 6-5709,1 0 0,-1 0 0,1 1 0,-1-1 0,0 0 1,1 1-1,-1-1 0,0 0 0,1 1 0,-1-1 0,0 0 1,0 1-1,1-1 0,-1 1 0,0-1 0,0 1 0,0-1 1,0 0-1,1 1 0,-1-1 0,0 1 0,0-1 0,0 1 0,0-1 1,0 1-1,0-1 0,0 1 0,1 14 100,-1-4-71,0 69 590,-14 117 1,5-102-288,9-84-285,-2 0 0,0 0 1,0 0-1,-1 0 0,-7 17 0,7-17-13,1-6-8,-1 4 3,2-6 162,-3 47 100,7-41-299,0-7-3,0 0 1,1 0-1,-1 0 1,1 0-1,-1 0 1,1-1-1,-1 1 1,1-1-1,0 0 1,0 0-1,0-1 1,7 2-1,58 2-8,-54-4 9,-2 1-1,27-2-5,-38 1 6,29-3-5,-1 1 0,1 2 1,44 5-1,-54 1-2,21 5 0,-11-5 7,-9 0 0,-9-5 0,-12-1 17,0 1 1,0-1-1,1 0 1,-1 0-1,0 0 1,0-1-1,1 1 1,-1 0-1,0 0 0,0-1 1,0 1-1,1 0 1,-1-1-1,0 1 1,0-1-1,2-1 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35.405"/>
    </inkml:context>
    <inkml:brush xml:id="br0">
      <inkml:brushProperty name="width" value="0.05" units="cm"/>
      <inkml:brushProperty name="height" value="0.05" units="cm"/>
    </inkml:brush>
  </inkml:definitions>
  <inkml:trace contextRef="#ctx0" brushRef="#br0">0 1 6368,'0'0'6704,"0"5"-6564,2 36 75,2 0 0,9 40 0,-8-37-50,-1 56 1,-6-37-42,10 231 393,-10-262-454,0-17-22,1-1 0,1 21 1,0-33 15,0 0-18,0 5 2,0-5 52,0 0-50,0 6-2,0-5-18,0-16-1843,0 2-7393</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36.162"/>
    </inkml:context>
    <inkml:brush xml:id="br0">
      <inkml:brushProperty name="width" value="0.05" units="cm"/>
      <inkml:brushProperty name="height" value="0.05" units="cm"/>
    </inkml:brush>
  </inkml:definitions>
  <inkml:trace contextRef="#ctx0" brushRef="#br0">0 158 3320,'0'0'41,"2"-2"-2,2-2-110,-4 5 87,0-1 0,0 0-1,0 0 1,-1 0 0,1 0 0,0 0 0,0 0-1,0 0 1,0 0 0,0 0 0,0 0 0,0 0-1,-1 0 1,1 0 0,0 0 0,0 0-1,0 0 1,0 0 0,0 0 0,0 0 0,-1 0-1,1 0 1,0 0 0,0 0 0,0 0 0,0 0-1,0 0 1,0 0 0,0 0 0,0-1-1,-1 1 1,1 0 0,0 0 0,0 0 0,0 0-1,0 0 1,0 0 0,0 0 0,0 0 0,0 0-1,0-1 1,0 1 0,0 0 0,0 0-1,0 0 1,0 0 0,0 0 0,0 0 0,0 0-1,-1-1 1,1 1 0,0 0 0,1 0 0,-1 0-1,0 0 1,0 0 0,0 0 0,0 0 0,0-1-1,0 1 1,0 0 0,-2 0 637,3-3-370,0 0-1,0-1 1,0 1-1,0 0 1,1 0-1,-1 0 1,4-5-1,-4 6-403,0 1 173,-1 0 1,1 0 0,-1 0-1,1 1 1,0-1 0,-1 0-1,1 0 1,0 1 0,0-1-1,-1 0 1,1 1 0,0-1-1,0 1 1,0-1 0,0 1-1,0 0 1,1-1 0,4-2 85,27-19 629,-26 16-619,0 1 1,0 1 0,1-1-1,0 1 1,-1 0-1,1 1 1,13-4-1,31-7 506,-38 9-510,1 2 0,18-4-1,26 4 112,-27-1-140,-12 2-11,0 0 1,1 1 0,-1 1-1,0 1 1,23 3 0,74 30 368,-114-33-456,-1 0 0,1 0-1,0 1 1,-1-1 0,0 1 0,1 0 0,-1 0-1,0 0 1,0 0 0,0 0 0,0 0 0,0 1 0,0-1-1,2 5 1,-2-4 11,18 23 55,-5-7-1,14 25 1,-25-39-72,-1 1 0,0 0 0,-1 0 0,1-1 0,-1 2 0,-1-1 0,1 0 0,-1 0 0,1 12 1,-1 7 14,0-16-6,-1 1 0,0 0-1,-1-1 1,0 1 0,-4 15 0,3-17-1,0-1 1,-1 0-1,0 0 0,0 0 1,0 0-1,-1-1 0,0 1 1,-1-1-1,1 0 0,-1 0 1,-7 5-1,-1 0 39,0-1 1,-1 0-1,-29 14 0,39-22-18,0 1-1,0-2 1,-1 1-1,1 0 1,0-1-1,-1 0 1,-7 1-1,-27 5-1787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3:10.468"/>
    </inkml:context>
    <inkml:brush xml:id="br0">
      <inkml:brushProperty name="width" value="0.05" units="cm"/>
      <inkml:brushProperty name="height" value="0.05" units="cm"/>
    </inkml:brush>
  </inkml:definitions>
  <inkml:trace contextRef="#ctx0" brushRef="#br0">234 145 5656,'0'0'3424,"0"3"-3238,-3 6-114,3-6 103,-3-1 4,-1 3-123,0 0 0,0 0 1,1 1-1,-1-1 1,1 1-1,1 0 0,-4 7 1,2-3 29,0 0 0,-1 0 0,-12 17 1,-40 64 257,48-76-241,-2 2-18,0 0-1,-19 21 1,25-33-58,-7 7-5,7-6-3,-4 4 1,6-7-8,-13 29 79,16-30 251,2-4-240,82-103 478,-53 67-440,61-90 301,-82 112-326,-1-1 0,9-21 1,5-8-17,-19 40-82,-1 0 0,0-1 0,-1 1-1,1 0 1,2-13 0,8-28 133,-10 40-103,-3 6 1,3-12 232,-3 12-266,0 1 0,0 0 1,0-1-1,0 1 0,0-1 0,0 1 0,0 0 0,0-1 0,1 1 0,-1-1 0,0 1 0,0 0 0,0-1 0,1 1 0,-1 0 0,0-1 0,1 1 1,-1 0-1,0 0 0,1-1 0,-1 1 0,0 0 0,1 0 0,-1-1 0,0 1 0,1 0 0,-1 0 0,0 0 0,1 0 0,-1 0 0,1 0 1,-1 0-1,1 0 0,-1-1 0,0 1 0,1 1 0,8 5 2,0 0-1,0 1 1,0 0 0,-1 0 0,8 11 0,27 23 48,-36-34-55,1-1 1,-1 1 0,0 1-1,-1-1 1,0 1 0,0 0 0,-1 0-1,0 1 1,7 13 0,-4-5 3,0-2-1,12 16 1,-10-17-2,-2-1 0,0 2-1,7 15 1,-15-30-10,0 1 0,0 0 0,0 0 0,0-1 0,0 1 1,1 0-1,-1-1 0,0 1 0,1 0 0,-1-1 0,0 1 0,1-1 0,-1 1 0,0 0 0,1-1 0,-1 1 0,1-1 0,0 1 0,-1-1 0,1 1 0,0-1 0,8 7 5,16 28 84,-22-31-58,3 3 8,-5-5 7,1 8 59,-1-10-102,-1 1 1,0 0 0,0-1 0,1 1-1,-1 0 1,0-1 0,0 1 0,0 0 0,0 0-1,0-1 1,0 1 0,0 0 0,0 0-1,0-1 1,0 1 0,0 0 0,-1-1 0,1 1-1,0 0 1,0-1 0,-1 1 0,1 0-1,0-1 1,-1 1 0,1-1 0,-1 1 0,1 0-1,-1-1 1,0 1 0,-25 17-1824,8-9-7427</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39.051"/>
    </inkml:context>
    <inkml:brush xml:id="br0">
      <inkml:brushProperty name="width" value="0.05" units="cm"/>
      <inkml:brushProperty name="height" value="0.05" units="cm"/>
    </inkml:brush>
  </inkml:definitions>
  <inkml:trace contextRef="#ctx0" brushRef="#br0">286 719 6816,'0'0'189,"5"-7"151,-3 4-269,1-1-13,-1 1-1,1-1 1,-1 0-1,0-1 1,0 1-1,0 0 1,-1 0 0,0-1-1,0 1 1,0-1-1,0 1 1,0-1 0,-1 0-1,0-6 1,-1-25 830,-2 0 0,-12-63 0,15 97-840,-1 0 1,0 0-1,0 0 0,0 0 1,0 0-1,-1 0 1,1 0-1,0 1 1,-1-1-1,1 0 1,-1 1-1,1-1 0,-1 1 1,0 0-1,-3-3 1,-11-8 296,15 10-334,-3-2 85,-1 0 1,1 1-1,-1-1 1,1 1-1,-1 0 1,-9-4-1,12 6-52,0 0 1,-1 1-1,1-1 0,-1 1 1,0-1-1,1 1 0,-1 0 1,1 0-1,-1 0 0,1 1 1,-1-1-1,1 1 0,-1-1 1,1 1-1,-1 0 0,1 0 1,-1 0-1,1 0 0,0 0 1,-4 3-1,-6 4 35,0 1 0,0 0 0,0 1 0,1 0 0,1 1 0,-15 20 0,16-20-57,6-7-9,0 0 0,1 0 0,0 0 0,-1 0 0,1 0 0,1 0 0,-4 9 0,-3 13 29,1 0 0,1 1 0,1-1 0,1 1 0,0 34 0,4-4-13,3-51-24,14 8-3,6-4-2,3-5 0,-18-5 3,-1 0 0,0-1 0,0 0 1,0 0-1,0-1 0,0 0 1,0 0-1,-1-1 0,1 0 1,0 0-1,-1 0 0,0-1 0,0 0 1,0 0-1,-1-1 0,1 1 1,-1-1-1,7-8 0,-10 10 5,-1 0 0,1 1 0,-1-1 0,1 0 0,-1 0 0,0 0 0,0 0 0,0 0 0,0-5 0,1-1 4,0 4 65,0-1 0,-1 1 0,1-1 0,-2 0 0,2-8 313,-1 12-318,5-5-7,-5 5 22,5 16-68,-3-7-17,20 54-4,-8-24-32,-11-32 20,-1 0-1,1 0 1,0 0-1,0-1 1,0 0-1,1 0 1,-1 0-1,1 0 1,0-1-1,0 0 1,0 0-1,1 0 1,-1-1-1,1 1 1,-1-1-1,10 2 1,-4-1 5,0 0 1,0-1-1,1 0 1,-1 0 0,0-1-1,1-1 1,-1 0 0,1 0-1,-1-1 1,13-3 0,11-8 8,-29 9 1,-1 0 0,1 0 1,-1 0-1,0-1 1,0 0-1,0 0 1,-1 0-1,1 0 1,4-8-1,25-39 20,-33 49-20,2-4 3,0-1 1,0 0 0,-1-1 0,0 1 0,0 0 0,0-1-1,-1 1 1,0-1 0,-1 1 0,0-11 0,0 8 0,0-55 65,1-10 6,0 60-54,1 2 18,-1 1 0,-1 0 0,0-1 0,0 1-1,-1 0 1,-1 0 0,0 0 0,-6-21 0,7 32 87,0 1-82,-7-2-4,4 6-10,-2 13-24,5-12-16,1 0 1,-1 0 0,1 0-1,0 0 1,1 1 0,-1-1 0,1 0-1,0 0 1,0 0 0,0 0-1,1 0 1,0 0 0,0 0 0,0-1-1,1 1 1,-1-1 0,1 1 0,0-1-1,0 0 1,1 0 0,-1 0-1,1-1 1,0 1 0,0-1 0,0 0-1,0 0 1,1 0 0,8 4 0,-8-6 0,1 1 1,-1-1 0,1 0 0,-1-1 0,1 1 0,-1-1 0,1 0 0,-1 0-1,1-1 1,7-1 0,-5 1 2,13 0-5,0-2 0,0 0 0,-1-1 0,0-1 0,0-1 0,26-11 0,-42 16 5,-4 1 5,0 0 0,1 0 0,-1 0 0,0 0 0,0 0 0,1 0 0,-1 0 0,0 0 0,0 0-1,1 0 1,-1 0 0,0 1 0,0-1 0,0 0 0,1 0 0,-1 0 0,0 0 0,0 0 0,0 1 0,1-1 0,-1 0 0,0 0 0,0 0 0,0 0 0,0 1 0,0-1 0,1 0 0,-1 0 0,0 0 0,0 1 0,0-1 0,0 0 0,0 0 0,0 1 0,0-1 0,0 0 0,-2 28 0,-13 98-15,14-114 8,0 1-1,1-1 1,0 0 0,1 1 0,4 20-1,-4-28 2,0-1 0,1 1 0,0-1-1,0 1 1,0-1 0,1 0 0,-1 0-1,1 0 1,0 0 0,0 0 0,0 0-1,1-1 1,0 0 0,-1 0 0,1 0-1,0 0 1,7 3 0,-4-2-5,1-1 1,0 0-1,0-1 1,0 0-1,0 0 0,0-1 1,0 0-1,0-1 1,12 0-1,10-1-18,32-6 0,-53 5 24,4 0 0,0-2 0,0 1 0,0-2 0,0 0 0,-1 0 0,0-1 1,0 0-1,-1-1 0,1-1 0,14-12 0,-24 17 5,1 1-1,-1-1 1,0 1 0,1-1-1,-1 0 1,-1 0 0,1 0-1,0 0 1,-1 0-1,0 0 1,1 0 0,-1-1-1,0 1 1,-1 0 0,1-1-1,-1 1 1,1-4-1,-1 2 0,2-28-5,-3 20 6,-3-31 0,0 12 6,-2-1 0,-11-34 0,16 64 9,-4-1 3,5 3-16,0 1 0,0-1 0,-1 1 0,1-1 0,-1 1 0,1 0 0,0-1 1,-1 1-1,1-1 0,-1 1 0,1 0 0,-1-1 0,1 1 0,-1 0 0,1 0 0,-1-1 0,0 1 0,1 0 0,-1 0 0,1 0 0,-1 0 0,0-1 0,1 1 0,-1 0 0,1 0 0,-1 0 0,0 1 0,1-1 0,-1 0 0,1 0 0,-1 0 1,1 0-1,-1 0 0,0 1 0,1-1 0,-1 0 0,1 1 0,-1-1 0,0 1 0,-6 5 6,-1 0 0,1 0 0,-7 10 0,-7 15-4,9 5 1,4-3-3,8-1-2,5 1 0,-3-26-1,1 0 0,0 0 1,0 0-1,1-1 1,-1 1-1,1-1 1,1 0-1,-1 0 0,1 0 1,0 0-1,1-1 1,-1 0-1,11 7 1,-7-6-5,0 0 0,0-1 0,0 0 0,1 0 1,0-1-1,0-1 0,0 1 0,0-2 0,13 3 1,-10-4-5,0 0 0,0 0 0,1-1 0,-1-1 0,16-3 0,-17 1-7,-1 0-1,0-1 1,0 0-1,16-10 1,-24 12 3,0 0 1,-1-1 0,1 0 0,-1 0 0,0 0 0,1 0 0,-1 0 0,0 0 0,-1 0 0,3-6 0,10-33-57,-12 33 69,4-10-31,-2 0 0,0-1 0,-1 1 0,-1-1 0,-1-23 0,-1 41 28,0 0 0,0 0 0,0 0 1,0 0-1,1 0 0,-1 0 1,1 0-1,-1 0 0,1 0 1,0 0-1,0 0 0,0 0 1,0 0-1,0 0 0,0 1 0,1-1 1,-1 1-1,0-1 0,1 0 1,-1 1-1,1 0 0,0-1 1,-1 1-1,1 0 0,0 0 0,0 0 1,0 0-1,0 1 0,4-2 1,-2 1-1,0 0 1,0 0 0,0 1 0,0-1-1,0 1 1,0 0 0,1 1-1,-1-1 1,0 1 0,0-1-1,0 1 1,4 2 0,-5-2-1,0 1 1,0-1-1,0 1 0,-1 0 1,1-1-1,-1 1 0,1 1 1,-1-1-1,0 0 0,3 4 1,9 9-37,-4-4 7,0 0 0,-1 1 0,0 0 1,-1 1-1,0-1 0,-1 2 0,8 21 0,-13-30-8,0-2-14,-1 1-1,0-1 1,0 1 0,0-1-1,0 1 1,-1 0 0,1-1-1,-1 6 1,1-8-43,1 7 3,-1-7 13,5-15-104,0-8 171,8-16 12,-4 13 10,1 0 0,1 1 0,1 0 0,1 1 0,31-37 0,-35 49 3,0 0 0,1 1 1,0 0-1,1 1 0,20-13 1,-29 21 8,-3 0-16,0 1 1,1 0 0,-1 0 0,1-1-1,-1 1 1,1 0 0,-1 0 0,0 0 0,1-1-1,-1 1 1,1 0 0,-1 0 0,1 0-1,-1 0 1,1 0 0,-1 0 0,1 0-1,-1 0 1,1 0 0,-1 0 0,1 0 0,-1 1-1,1-1 1,-1 0 0,2 1 0,2 1-4,5 7 8,7 29 2,-5-4-6,3 12-3,-10-31-2,7 52 0,-5-34 0,2 5 0,4 20 0,-11-51 0,-1-3 4,1 1 1,0-1-1,0 1 0,1-1 0,-1 0 0,3 5 0,-3-7-2,1 0 0,-1 0 0,0-1-1,1 1 1,0-1 0,-1 0 0,1 1 0,0-1-1,-1 0 1,1 0 0,0 0 0,0 0-1,0 0 1,0 0 0,0-1 0,3 1 0,1 1 9,0-1 1,1 0 0,-1-1-1,1 1 1,-1-1 0,1 0-1,-1-1 1,1 0 0,-1 0-1,0 0 1,1-1 0,-1 0-1,0 0 1,0 0 0,0-1-1,7-4 1,-6 3 5,0-1 0,0 0 0,-1 0 0,1 0 0,-1-1 0,0 0 0,-1 0 0,1-1-1,-1 0 1,0 0 0,-1 0 0,6-11 0,-6 8-8,-1 3 2,-1 0 0,1 0 1,-1 0-1,1-13 1,7-39 60,3-70 0,-12 115-65,-5-45 43,1 22 25,-17-69-1,11 80 15,-25-46-1,-1-3 205,34 70-232,-1-3 19,1 6 7,0 0-14,1 2-61,0 0 1,0-1-1,0 1 0,0 0 1,0 0-1,-1 0 0,1 0 1,0 0-1,0-1 0,0 1 0,0 0 1,0 0-1,0 0 0,0 0 1,0 0-1,0 0 0,-1 0 1,1-1-1,0 1 0,0 0 1,0 0-1,0 0 0,0 0 1,-1 0-1,1 0 0,0 0 1,0 0-1,0 0 0,0 0 1,0 0-1,-1 0 0,1 0 1,0 0-1,0 0 0,0 0 1,0 0-1,-1 0 0,1 0 1,0 0-1,0 0 0,0 0 1,0 0-1,0 0 0,-1 0 1,1 0-1,0 0 0,0 0 1,0 1-1,0-1 0,0 0 1,0 0-1,-1 0 0,1 0 1,0 0-1,0 0 0,0 1 1,-6 14 111,-2 36-168,5-15 50,0 6-4,3-6-11,8 68 1,-3-57 2,0 3-17,13 52-1,-15-87 22,-2-10-1,0-1 0,0 0 0,0 1 0,1-1 0,-1 0 1,1 0-1,5 7 0,4 8-8,0-1 0,21 25 1,-25-35 8,0 0-1,1-1 1,0 0 0,0 0 0,0-1 0,1 0 0,16 8 0,5-3 2,-20-8 2,1 0 0,-1-1 1,0-1-1,1 1 1,-1-2-1,1 1 0,0-2 1,-1 1-1,21-5 1,-29 4-85,0 0 0,0 0 1,0 0-1,0 0 1,0 0-1,0-1 1,-1 1-1,1 0 1,0-1-1,-1 1 0,1-1 1,-1 0-1,0 0 1,0 1-1,1-1 1,-1 0-1,0 0 1,-1 0-1,1 0 0,0 0 1,0 0-1,-1 0 1,1-4-1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39.598"/>
    </inkml:context>
    <inkml:brush xml:id="br0">
      <inkml:brushProperty name="width" value="0.05" units="cm"/>
      <inkml:brushProperty name="height" value="0.05" units="cm"/>
    </inkml:brush>
  </inkml:definitions>
  <inkml:trace contextRef="#ctx0" brushRef="#br0">1 53 5472,'72'-5'345,"43"0"31,6-2-104,-22 0-177,-6 0-40,140-6 743,-198 9 277,-25-1-710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43.248"/>
    </inkml:context>
    <inkml:brush xml:id="br0">
      <inkml:brushProperty name="width" value="0.05" units="cm"/>
      <inkml:brushProperty name="height" value="0.05" units="cm"/>
    </inkml:brush>
  </inkml:definitions>
  <inkml:trace contextRef="#ctx0" brushRef="#br0">0 0 6280,'0'0'3721,"4"6"-3516,91 81 529,-7-19-361,-12-6-42,80 80 266,-145-133-545,-1 1 0,-1-1 1,0 2-1,0-1 0,-1 1 0,0 0 1,-1 1-1,0 0 0,-1 0 0,5 13 1,-11-23-12,9 16 46,-7-16-74,0 0-1,-1 0 1,1 1 0,-1-1 0,0 0 0,1 1 0,-1-1 0,0 1 0,0 3 0,0-5-82,-1 0 0,0 0 1,1 0-1,-1 0 0,0 0 0,1 0 1,-1 0-1,1 0 0,0-1 0,-1 1 1,1 0-1,0 0 0,-1 0 0,1-1 1,0 1-1,0 0 0,0-1 0,0 1 1,0 0-1,1 0 0,8 4-7784</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43.900"/>
    </inkml:context>
    <inkml:brush xml:id="br0">
      <inkml:brushProperty name="width" value="0.05" units="cm"/>
      <inkml:brushProperty name="height" value="0.05" units="cm"/>
    </inkml:brush>
  </inkml:definitions>
  <inkml:trace contextRef="#ctx0" brushRef="#br0">624 0 3320,'4'5'-1228,"-3"-4"1552,0 0 0,0 0 0,0 0-1,0 0 1,0 0 0,0 0 0,0 0-1,0 0 1,0 0 0,-1 1 0,1-1-1,-1 0 1,1 1 0,-1-1 0,1 0 0,-1 1-1,0-1 1,1 1 0,-1-1 0,0 0-1,0 1 1,0-1 0,0 1 0,-1 1-1,-1 1-238,0 0-1,0 0 0,0 0 1,-1 0-1,0-1 0,0 1 1,0-1-1,-6 6 1,-15 16 265,-15 13 38,-56 45 1,-57 18 189,36-24-317,104-68-207,1 1-1,0 0 1,1 1 0,-12 14 0,1 0 62,-51 54 296,68-74-361,-2 6-6,5-9-9,-1 0-19,1 0 0,-1 0 0,1 0 0,0 0 1,-1 1-1,1-1 0,1 0 0,-1 0 0,0 1 0,0 3 0,-1-2 32,50-29-1721,-14 8-6734</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45.067"/>
    </inkml:context>
    <inkml:brush xml:id="br0">
      <inkml:brushProperty name="width" value="0.05" units="cm"/>
      <inkml:brushProperty name="height" value="0.05" units="cm"/>
    </inkml:brush>
  </inkml:definitions>
  <inkml:trace contextRef="#ctx0" brushRef="#br0">1027 41 5384,'10'-8'0,"-10"8"0,0-1 0,0 1 0,0 0 0,0-1 0,0 1 0,1 0 0,-1-1 0,0 1 0,0 0 0,0-1 0,0 1 0,-1 0 0,1-1 0,0 1 0,0 0 0,0-1 0,0 1 0,0 0 0,0 0 0,0-1 0,-1 1 0,1 0 0,0-1 0,0 1 0,0 0 0,-1 0 0,1-1 0,-5-1 149,1 1 0,-1-1 1,0 1-1,0 0 0,-8-1 0,-4-1 249,-1-1 106,1 1-1,-1 1 0,1 0 1,-1 2-1,-25 1 1,-92 18 945,87-11-1052,33-7-353,9 0 18,-1 0 0,1 0-1,0 0 1,-12 5 0,-15 5 208,0 2-1,1 1 1,-44 27 0,44-21-43,1 1 0,-38 34 0,42-24-94,-30 44-1,53-69-117,-4 6-4,-17 19 57,20-26-57,-68 80 115,45-40-95,20-32-23,2-4 0,-1 0 0,2 1 0,0 0 0,0 0 0,0 1 0,1 0 0,-4 21 0,-1 14 11,4-19-3,-4 44-1,9-49-3,1-1-1,0 0 0,8 37 1,-3-33-1,0 0 0,2 0 1,19 41-1,5-10 0,-9-21-5,5-3-4,4-2-2,1 2 1,-22-22 2,-1-1 0,1 0 0,1 0 0,0-1 0,0-1 0,21 9 0,16 1 8,-33-13-7,150 38 52,-100-34 37,0-2 0,73-4-1,-106-2-78,0-1 79,0-1-1,56-11 1,-71 10-59,4-4 14,1-2 1,-2 0-1,1-1 1,25-16 0,-23 12 20,-11 8-38,-1-1 0,1 0 0,-1-1 0,0-1 0,-1 0 0,0 0 0,-1-1-1,0-1 1,10-12 0,14-25 35,-24 32-38,-1-1 1,-1 0 0,0 0 0,7-27 0,-2-7 19,11-69 50,-18 70-76,-2 29-14,-1 7-4,-1 0 1,-1 0-1,0 0 0,-1 0 1,-1 0-1,-2-15 0,-2-2-2,-7-1-2,-4 0 1,-29-32 16,29 43-2,1-1 0,-14-27 1,-38-83 66,61 119-78,4 8-1,-1 1 0,1 0-1,-1-1 1,0 1 0,0 0-1,-4-4 1,5 6-2,-27-34 27,-2 2 0,-56-49 0,76 77-25,5 4 2,-26-6-3,25 9-2,-23-2 0,23 4 0,1 0 0,-2 1-27,0 0 1,0 0 0,0 1 0,0 0-1,1 0 1,-1 0 0,-9 11 0,-1 0-1744,-22 18-8090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47.462"/>
    </inkml:context>
    <inkml:brush xml:id="br0">
      <inkml:brushProperty name="width" value="0.05" units="cm"/>
      <inkml:brushProperty name="height" value="0.05" units="cm"/>
    </inkml:brush>
  </inkml:definitions>
  <inkml:trace contextRef="#ctx0" brushRef="#br0">40 0 3504,'0'0'8117,"5"0"-8026,13 0-5,-13 0 898,-3 0-910,9 0 2508,-11 2-2555,0 5 2,0-5 19,0 0-30,0 6-4,0 23 5,0 28-11,0-17-3,0 9-3,0 29-2,0-11 0,0-56 0,-1 42 0,-3-20 0,-5 4 0,5-26 0,-6 37 0,7-42 0,2 37 0,1 15 0,0-23 0,0 10 0,3 0 0,-3-9 0,0 33 1,0-32 4,1 2-2,3 25 5,2 26 31,-11 71 109,5 129 353,0-282-478,0-8 1,0 9 21,0-11-40,0 0-1,0 0 1,0 1 0,0-1 0,0 0 0,0 0 0,0 1 0,0-1 0,0 0-1,0 0 1,0 1 0,0-1 0,0 0 0,0 0 0,0 1 0,0-1 0,0 0 0,0 0-1,-1 1 1,1-1 0,0 0 0,0 0 0,0 0 0,0 1 0,0-1 0,-1 0-1,1 0 1,0 0 0,0 0 0,0 1 0,-1-1 0,1 0 0,0 0 0,0 0 0,-1 0-1,1 0 1,0 0 0,0 0 0,-1 1 0,1-1 0,-24-14-1998,-4-2-7987</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48.677"/>
    </inkml:context>
    <inkml:brush xml:id="br0">
      <inkml:brushProperty name="width" value="0.05" units="cm"/>
      <inkml:brushProperty name="height" value="0.05" units="cm"/>
    </inkml:brush>
  </inkml:definitions>
  <inkml:trace contextRef="#ctx0" brushRef="#br0">372 0 4576,'2'0'393,"8"0"4911,-15 14-4433,-71 176 601,46-120-1256,-40 87 216,63-145-413,-25 34 98,-72 103 352,87-117-312,16-30-102,-1 1 4,-7 10-41,7-10 17,-3 6 87,5-8-115,0 0 1,0 0 0,0 0-1,-1 0 1,1 0 0,0 0 0,-1 0-1,1 0 1,-1-1 0,1 1-1,-1 0 1,1 0 0,-1 0-1,0-1 1,1 1 0,-1 0-1,0-1 1,0 1 0,1-1-1,-1 1 1,0-1 0,-1 1 0,-8-1-1724</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49.134"/>
    </inkml:context>
    <inkml:brush xml:id="br0">
      <inkml:brushProperty name="width" value="0.05" units="cm"/>
      <inkml:brushProperty name="height" value="0.05" units="cm"/>
    </inkml:brush>
  </inkml:definitions>
  <inkml:trace contextRef="#ctx0" brushRef="#br0">0 2 4400,'0'0'8,"1"-1"95,0 1 0,-1 0 0,1 0 1,-1 0-1,1 0 0,0 0 0,-1 0 0,1 0 0,-1 0 1,1 0-1,0 0 0,-1 0 0,1 1 0,-1-1 0,1 0 1,-1 0-1,1 1 0,-1-1 0,1 0 0,0 1 0,18 21 150,0 1-44,37 34 0,42 23 178,-68-56-22,-1 1 0,42 47-1,-68-68-294,0 0 1,-1-1-1,0 1 0,0 0 0,3 8 0,-4-10-18,0 1-1,0 0 1,0 0 0,0 0 0,1-1 0,0 1-1,3 3 1,-5 11-1049,0 0-4663</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50.781"/>
    </inkml:context>
    <inkml:brush xml:id="br0">
      <inkml:brushProperty name="width" value="0.05" units="cm"/>
      <inkml:brushProperty name="height" value="0.05" units="cm"/>
    </inkml:brush>
  </inkml:definitions>
  <inkml:trace contextRef="#ctx0" brushRef="#br0">1403 170 4312,'0'0'25,"-5"-11"25,-32-37 1801,35 45-1673,-1 0-1,0 0 0,0 0 0,-1 1 1,1-1-1,0 1 0,-1 0 0,1 0 0,-1 0 1,-7-2-1,-5-3 337,-21-17 473,31 19-821,-1 1-1,1-1 1,-1 1 0,-1 0 0,1 1 0,0 0 0,-1 0 0,1 1 0,-10-3 0,-8 1 213,11 1-228,0 1 0,0 0 0,0 1 0,0 1 1,0 0-1,-15 2 0,-91 11 446,90-13-501,20-1-36,1 1-1,-1 0 1,0 1 0,1 0-1,-1 0 1,-12 5 0,-42 22 207,43-18-166,-1 0 1,0-1-1,-26 6 1,30-8-47,-1 0 1,1 1-1,-27 17 0,-23 10 33,64-33-81,0-1 0,1 1 0,-1 0 0,1 0-1,0 0 1,-1 0 0,1 0 0,0 1 0,0 0 0,-3 4 0,-23 18 40,-87 54 73,66-47-73,-56 60 70,98-84-103,0-1 1,1 1-1,-12 15 0,9-11-8,4-4 2,0 0 1,1 0-1,0 0 1,0 1-1,-6 17 1,4-11-6,2-6 1,1 0-1,0 0 1,0 1 0,1 0-1,1 0 1,-1 0-1,1 0 1,0 20 0,0-11 2,0 21 9,4 51-1,2-36-11,1-6 2,1-14-3,3-5-2,3 5 0,-7-22-2,1-1 1,0 0 0,0 0-1,1 0 1,14 17 0,-14-20 0,17 16-6,108 80-9,-83-65 9,-11-12 6,13 8 1,-4-4 0,-9-8 0,69 28 9,-97-47-3,3 2 3,1-1 0,0-1 0,0 0 0,27 6 0,7-2 20,-15-1 8,2 0 0,34 1 0,-53-8-30,41-1 51,98 3 143,-83-7-107,-27 0-3,69-15 0,-48-3-32,-39 13-35,3-2 37,0 0 1,38-22-1,55-40 140,-114 67-179,-1 0 0,1-1-1,-1 1 1,0-2 0,0 1-1,-1-1 1,0 0 0,10-16-1,-6 8 12,5-2 56,25-23-1,-30 31-45,-1 0-1,0-1 0,-1 1 1,0-2-1,0 1 0,12-24 0,-12 13 1,0-1 0,-1-1 0,-1 1 0,-2-1 0,0 0 0,-1-1 0,0-48 0,-4 50-26,1 7 4,-1 1 0,0-1 0,-2 1 0,-4-27 0,-6 1 6,-16-68 54,26 101-73,1 0 1,-2 0-1,1 0 0,-1 0 1,0 0-1,-1 0 0,0 1 1,-5-8-1,-7-6 23,-21-25 0,-11-14 30,45 56-58,-2-4 7,0 0-1,-1 1 1,1 0 0,-1 0 0,-1 1 0,1-1 0,-14-8 0,-63-28 36,54 29-32,21 9-6,0 0 1,0 0-1,-11-10 1,-12-8 17,-74-35 34,99 53-59,0 1 1,-22-4 1,21 8-3,-32-14 0,32 9 0,3 3 0,1-1 0,-1 1-1,0 0 1,1 0 0,-1 1-1,0-1 1,-8-1 0,11 2-2,0 1 1,0 0 0,0-1 0,0 1-1,0 0 1,0 0 0,-1 0-1,1 0 1,0 0 0,0 0-1,0 0 1,0 0 0,-2 1 0,-7 0-1,-19-7-2215,1-2-8863</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52.156"/>
    </inkml:context>
    <inkml:brush xml:id="br0">
      <inkml:brushProperty name="width" value="0.05" units="cm"/>
      <inkml:brushProperty name="height" value="0.05" units="cm"/>
    </inkml:brush>
  </inkml:definitions>
  <inkml:trace contextRef="#ctx0" brushRef="#br0">1 1 3592,'1'1'441,"5"8"5632,-5-7-5818,4 5-20,6 8-109,1 0 0,1-1 1,1-1-1,-1 0 0,2-1 0,26 18 1,-35-26-78,0 1 1,-1 0 0,0 0-1,7 10 1,5 3 68,3 0-8,23 15 0,-21-17 2,33 32-1,-48-40-51,0 1-1,10 17 1,17 23 105,-29-43-136,19 26 119,-22-27-70,0 5-1,0-6-9,4 3 1,-3-4-2,4 3 2,-5-4-3,1 5 78,-3-7-125,1 1 0,-1 0 0,0 0 0,0-1 0,1 1 0,-1 0 0,0 0 0,1-1 0,-1 1 0,1-1 0,-1 1 0,1 0 0,-1-1 0,1 1 0,0-1 0,-1 1 0,1-1 0,-1 1 0,1-1 0,0 1 0,0-1 0,-1 0 0,1 1 0,0-1 0,0 0 0,-1 0 0,1 0 0,0 1 0,0-1 0,-1 0 0,1 0 1,0 0-1,0 0 0,0 0 0,-1-1 0,2 1 0,3-1 86,7-2 8,-5 0-67,0 1 0,-1-1-1,1 0 1,-1-1 0,0 0 0,0 0-1,0 0 1,0 0 0,-1-1 0,0 0-1,0 0 1,0-1 0,6-9 0,1-4 26,-1-1 0,16-39 0,-22 48-31,8-22 45,-7 17-14,1 1-1,0 0 1,1 0-1,18-24 1,23-40 206,-48 75-243,-1-6 2,0 8-3,2 0-8,2-6-18,-3 6 31,8-11 6,-5 6-46,-2 5-11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3:11.486"/>
    </inkml:context>
    <inkml:brush xml:id="br0">
      <inkml:brushProperty name="width" value="0.05" units="cm"/>
      <inkml:brushProperty name="height" value="0.05" units="cm"/>
    </inkml:brush>
  </inkml:definitions>
  <inkml:trace contextRef="#ctx0" brushRef="#br0">2 1 6192,'0'0'3928,"2"11"-3675,2 1-212,-3-7-8,1 0 0,-1 0 1,0 0-1,0 1 0,-1-1 0,1 0 0,-2 10 1,10 105 560,-4-66-495,4 90 509,-8-131-585,-2 27 142,-2-6-7,-6 100 397,9-45-100,0-87-368,0 26 490,-1-24-485,1-4-83,0 0 0,0 0-1,0 0 1,1 1 0,-1-1 0,0 0 0,0 0 0,0 1 0,0-1 0,0 0 0,-1 0 0,1 1 0,0-1-1,0 0 1,0 0 0,0 1 0,0-1 0,0 0 0,0 0 0,0 0 0,0 1 0,-1-1 0,1 0-1,0 0 1,0 0 0,0 1 0,0-1 0,-1 0 0,1 0 0,0 0 0,0 0 0,0 1 0,-1-1 0,-9 0-1719,-1 0-6896</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53.448"/>
    </inkml:context>
    <inkml:brush xml:id="br0">
      <inkml:brushProperty name="width" value="0.05" units="cm"/>
      <inkml:brushProperty name="height" value="0.05" units="cm"/>
    </inkml:brush>
  </inkml:definitions>
  <inkml:trace contextRef="#ctx0" brushRef="#br0">1 1 5208,'8'6'29,"-6"-5"1367,-1 4-1015,1-5-419,-2 0 37,0 0 1,0 0-1,0 0 0,0-1 0,0 1 0,1 0 1,-1 0-1,0 0 0,0 0 0,0 0 1,0 0-1,0 0 0,0 0 0,0 0 1,0 0-1,1 0 0,-1 0 0,0 0 1,0 0-1,0 0 0,0 0 0,0 0 1,0 0-1,0 0 0,0 0 0,1 0 0,-1 0 1,0 0-1,0 1 0,0-1 0,0 0 1,0 0-1,0 0 0,0 0 0,0 0 1,0 0-1,0 0 0,1 0 0,-1 0 1,0 0-1,0 0 0,0 1 0,0-1 0,0 0 1,0 0-1,0 0 0,0 0 0,0 0 1,0 0-1,0 0 0,0 1 0,0-1 1,2 29 1598,7 35-955,-2 98 84,-4-116-611,-2 74 209,-7 61 19,5-98-248,3 145 333,-4-111-84,0-39-46,2 161 635,0-230-894,0-7 40,0-1-39,0 7 6,0-7 126,-3-1-145,-6-3-1577</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55.385"/>
    </inkml:context>
    <inkml:brush xml:id="br0">
      <inkml:brushProperty name="width" value="0.05" units="cm"/>
      <inkml:brushProperty name="height" value="0.05" units="cm"/>
    </inkml:brush>
  </inkml:definitions>
  <inkml:trace contextRef="#ctx0" brushRef="#br0">0 32 2336,'2'0'96,"5"0"16,-5 0 247,0 0-213,64 8 209,-53-7-327,39-2 293,128-12 1018,-113 10-694,139-17 1283,-69 17-763,-102 4-632,37 6 0,-45-4-364,-15-2 199,-10-1-370,51-1 1003,-46 1-924,-5 0 150,-1 2-179,5 7 1,-5-7 71,-22 20 43,1-1-71,-5 3 100,-36 46 0,51-57-133,0 0 1,-1-1 0,0-1 0,-22 17 0,-13 14 33,7 1-18,23-24-40,0-1-1,-2-1 1,0 0-1,-1-1 1,-25 16-1,-36 11 17,77-41-24,-1 1-1,-2 3-6,0-1 0,-1 0 0,0 0 0,0-1 0,0 0 0,-13 6 0,17-8 7,-3 5 2,2-3-3,-3 5-4,4-6-3,-1 5 2,2-5-2,-2 4 2,3-5-2,-2 3 34,-1 0 0,0 0 1,0 0-1,-8 6 0,11-10-70,-1 1 63,-2 0-33,1-1 1,-1 1-1,1 0 1,-1 1 0,1-1-1,0 0 1,0 1-1,0 0 1,-4 5 0,7-7-14,-1-1 0,1 0 0,0 1 0,0-1 0,-1 0 0,1 1 0,0-1 1,-1 0-1,1 1 0,0-1 0,-1 0 0,1 0 0,0 0 0,-1 1 1,1-1-1,-1 0 0,1 0 0,0 0 0,-1 0 0,1 0 0,-1 0 0,1 0 1,-1 0-1,1 0 0,0 0 0,-1 0 0,1 0 0,-1 0 0,1 0 1,0 0-1,-1 0 0,0-1 0,1 1 12,0 0-1,-1 0 1,1 0 0,0 0 0,0 0-1,-1 0 1,1 0 0,0 0-1,0 0 1,0 0 0,-1 0 0,1-1-1,0 1 1,0 0 0,0 0 0,-1 0-1,1 0 1,0 0 0,0-1-1,0 1 1,-1 0 0,1 0 0,0 0-1,0-1 1,0 1 0,0 0 0,0 0-1,0-1 1,0 1 0,0 0-1,-1 0 1,1-1 0,0 1 0,0 0-1,0 0 1,0-1 0,0 1 0,0 0-1,0 0 1,0-1 0,1 1-1,-1 0 1,0 0 0,0-1 0,0 1-1,0 0 1,0 0 0,0 0 0,0-1-1,0 1 1,1 0 0,-1 0-1,0 0 1,0-1 0,0 1 0,0 0-1,1 0 1,-1 0 0,0 0 0,0 0-1,1-1 1,-1 1 0,0 0-1,1 0 1,1-1-9,0 1 1,0-1-1,0 1 0,0-1 0,1 1 0,-1 0 1,0 0-1,0 0 0,1 0 0,-1 0 0,0 0 1,3 1-1,-5 0-1,115-8 56,-61 3-41,-18 1 51,70-15 0,-75 12-56,7-1 98,66-3 0,21 5 85,-84 3-153,66-7 201,-94 4-160,-11 4-43,0-1 1,0 1-1,0 0 1,0 0-1,0 0 1,0 0-1,1 0 1,-1 0-1,0 1 0,3-1 1,-1 0 33,3 0-4,-5 0 78,7-11-2109</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56.917"/>
    </inkml:context>
    <inkml:brush xml:id="br0">
      <inkml:brushProperty name="width" value="0.05" units="cm"/>
      <inkml:brushProperty name="height" value="0.05" units="cm"/>
    </inkml:brush>
  </inkml:definitions>
  <inkml:trace contextRef="#ctx0" brushRef="#br0">1583 282 4128,'-5'-7'374,"-13"-24"893,11 22-951,0-1-1,-1 1 0,0 0 1,-15-13-1,8 8-196,10 9 9,-1 1 0,0 0 0,0 0 0,0 1 0,0 0 0,-1 0 0,1 0 0,-1 1 0,0 0 0,-10-2 1,1 0 127,-96-40 934,-6 0-125,63 31-625,25 4-242,18 5-57,0 0 1,-1 0-1,0 2 1,0-1 0,0 2-1,0 0 1,0 0-1,-13 2 1,-121 31 736,144-31-880,-184 56 962,184-56-949,-49 15 129,-61 21 108,102-33-234,-47 25 80,25-10-19,1 2 1,-42 36-1,28-12 11,22-20-43,-71 78 91,83-89-116,1 1 1,-14 23-1,21-30-13,0 0 0,0 0 0,1 0 0,0 0 0,1 1 0,0-1 0,0 1 0,0 12 0,1-11-3,2 26 7,2 6-3,6 15-3,1 0 2,-1-6-2,4 9 9,24 67 0,-27-96-2,-1-8-8,11 20 2,1-5 1,7 6-2,9 5 2,6-2-2,12-4 2,8-2-2,143 69 21,-186-100-13,32 24 0,1-1 11,7-5-2,-42-21-7,0 0 1,1-1-1,0-1 0,33 5 1,-36-9-11,40-2 29,146-30 59,-183 27-87,27-7 31,90-22 77,-94 20-33,0-2 0,-2-2 0,50-28 1,-56 28-71,149-84 165,-115 58-102,-64 41-65,1-1 1,-1 0-1,0 0 0,0-1 1,0 1-1,-1-1 0,7-7 1,0-1 9,107-133 112,-112 136-122,-1 0 0,0-1 0,0 0-1,-1 0 1,-1 0 0,0 0 0,0 0 0,0-15 0,0 8-6,7-31 20,-5 32-11,-2 0 0,2-22 1,-14-41 45,2 26-8,8 39-27,-1 1 0,-1-1 0,0 1 0,-1 0 1,-1-1-1,0 1 0,-1 1 0,0-1 0,-1 1 0,0 0 0,-1 0 0,0 0 1,-17-19-1,15 22 2,-5-6 31,-1 1-1,0 1 0,-33-23 0,-7 5 29,53 30-62,-1-1 0,-8-6-11,5 4 1,-1-1-1,1 1 1,-1 0-1,0 1 0,-15-6 1,-3 6-4,15-3-2,-6-5-4,11 7 0,-28-13 0,26 12 0,-30-8 0,30 12 0,0 0 0,-20-17 0,8 7 0,-3 0 2,17 12 0,0 0 1,-15-8 0,14 5-2,-22-19 6,28 21-7,-22-16 5,-6 2-2,6 4 1,9 5-8,0-1 1,0-1-1,0 0 1,1 0-1,-21-18 0,31 23-99,0 0-1,-1 0 0,0 0 1,1 0-1,-1 0 0,0 1 0,0-1 1,1 1-1,-1 0 0,-1-1 1,1 1-1,0 1 0,0-1 1,0 0-1,0 1 0,-1 0 0,1-1 1,0 1-1,0 1 0,0-1 1,-1 0-1,-3 2 0,-16 3-10942</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3:58.412"/>
    </inkml:context>
    <inkml:brush xml:id="br0">
      <inkml:brushProperty name="width" value="0.05" units="cm"/>
      <inkml:brushProperty name="height" value="0.05" units="cm"/>
    </inkml:brush>
  </inkml:definitions>
  <inkml:trace contextRef="#ctx0" brushRef="#br0">11 172 3504,'-2'-1'528,"-7"-2"4401,9-3-4694,0 12 2926,18 0-2924,43 48 58,11 2-92,-50-44-169,-18-11-21,1 2 0,-1-1 0,0 0 0,0 1 0,1 0 0,-2 0 1,1 0-1,0 1 0,4 4 0,0 1 8,1 0 1,0-1-1,1 0 0,19 11 1,52 28 82,-80-47-103,4 1 0,27 20 91,-27-18-54,5 4 4,-8-5 12,18 19 286,-19-19-127,4 2-139,-4 0-73,14 3 280,-9-6-222,7-1-3,-10 0-44,0-1 0,0 1 1,0-1-1,1 0 0,-1 0 1,0 0-1,0 0 0,0 0 1,0-1-1,-1 1 0,1-1 1,0 0-1,-1 0 0,1 0 1,-1 0-1,1-1 0,2-3 1,1-2 19,0 1 0,-1-1 1,0-1-1,0 1 0,4-12 1,8-23 113,12-53 0,-20 60 74,14-37 0,-16 52-124,1 2 1,1-1 0,1 1 0,14-21 0,-6 12-16,-16 26-35,7-12-1864</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4:01.864"/>
    </inkml:context>
    <inkml:brush xml:id="br0">
      <inkml:brushProperty name="width" value="0.05" units="cm"/>
      <inkml:brushProperty name="height" value="0.05" units="cm"/>
    </inkml:brush>
  </inkml:definitions>
  <inkml:trace contextRef="#ctx0" brushRef="#br0">1 0 5112,'0'0'1546,"3"6"-1332,10 13-17,1-1-1,0-1 1,2 0 0,0 0 0,19 13 0,26 28 6,-8 6-151,-33-38-30,41 41 0,61 49 51,-116-108-67,1 1-1,-1 0 0,-1 0 1,1 1-1,5 16 1,10 18 0,-15-31-6,-4-3 1,-1-6 4,4 5-2,-4-6 2,1 5-2,1 4-978,-1 1-3931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4:03.199"/>
    </inkml:context>
    <inkml:brush xml:id="br0">
      <inkml:brushProperty name="width" value="0.05" units="cm"/>
      <inkml:brushProperty name="height" value="0.05" units="cm"/>
    </inkml:brush>
  </inkml:definitions>
  <inkml:trace contextRef="#ctx0" brushRef="#br0">1 0 6192,'5'14'2174,"-4"-13"-2138,0-1 0,0 1 0,1 0 0,-1 0 0,0-1 0,0 1 0,0 0 0,0 0 0,0 0 0,-1 0 0,1 0-1,0 0 1,0 0 0,-1 0 0,1 0 0,0 1 0,-1-1 0,1 3 0,9 21 154,-10-23-187,4 6 47,0 0-1,0 0 0,1 0 0,0 0 0,1-1 1,7 9-1,-7-9-4,58 79 235,-33-37-91,-30-47-161,-1-2-27,0 1 0,0-1 1,0 0-1,0 1 0,1-1 0,-1 0 0,0 1 1,0-1-1,0 0 0,0 0 0,0 1 0,0-1 1,1 0-1,-1 1 0,0-1 0,0 0 1,1 0-1,-1 0 0,0 1 0,0-1 0,1 0 1,-1 0-1,0 0 0,0 0 0,1 1 0,-1-1 1,0 0-1,1 0 0,0 0 4,-1 0 0,1 1-1,-1-1 1,1 0 0,-1 1 0,1-1 0,-1 1 0,1-1-1,-1 0 1,1 1 0,-1-1 0,1 1 0,-1-1 0,0 1-1,1-1 1,-1 1 0,0 0 0,1 0 0,9 17 97,-8-16 36,-1 0-92,7 10-936</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4:03.802"/>
    </inkml:context>
    <inkml:brush xml:id="br0">
      <inkml:brushProperty name="width" value="0.05" units="cm"/>
      <inkml:brushProperty name="height" value="0.05" units="cm"/>
    </inkml:brush>
  </inkml:definitions>
  <inkml:trace contextRef="#ctx0" brushRef="#br0">28 1 4128,'10'53'227,"-10"-51"-94,0 12 379,7 176 1089,-7-184-1537,0 0 6,0 0 0,0 0 0,-1 0 0,-1 8 0,-22 63 1292,20-66-1179,3-6 1,1 7-3,-1-6-10,-2 5-9,2-9-19,-6 9-994</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4:04.792"/>
    </inkml:context>
    <inkml:brush xml:id="br0">
      <inkml:brushProperty name="width" value="0.05" units="cm"/>
      <inkml:brushProperty name="height" value="0.05" units="cm"/>
    </inkml:brush>
  </inkml:definitions>
  <inkml:trace contextRef="#ctx0" brushRef="#br0">1 0 2872,'1'3'-7,"1"2"49,0 0 0,0 1-1,-1-1 1,0 1-1,0 0 1,0-1 0,-1 1-1,0 0 1,0-1 0,-1 12-1,0 11 277,8 145 1422,-1-121-1037,-3-31-467,-2-15-169,0 0 0,-1 0 0,1 0 0,-1 0 0,-1 0 0,1 0 0,-1 1 0,0-1 0,0 0 1,-1 0-1,0-1 0,-3 9 0,4-12 54,-1 8 24,-1 9 138,3-18-151,0 12-231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4:06.132"/>
    </inkml:context>
    <inkml:brush xml:id="br0">
      <inkml:brushProperty name="width" value="0.05" units="cm"/>
      <inkml:brushProperty name="height" value="0.05" units="cm"/>
    </inkml:brush>
  </inkml:definitions>
  <inkml:trace contextRef="#ctx0" brushRef="#br0">810 0 4216,'6'100'1521,"-5"-85"-1319,-1 0 0,-2 24 0,0-22-5,1-1 1,1 1 0,2 22-1,1-6 170,-1 0-1,-6 65 1,-16 35 520,8-85-742,1 0-54,7-29-68,0 0 0,-1-1 0,0 1 0,-2-1 0,-14 28 0,8-17-12,0-1 71,-1-1 0,-26 38 1,-27 10 501,43-45-350,-41 38 0,48-52-213,9-8-5,-7 7 29,0 1 0,1 0 0,0 0-1,-13 24 1,7-7-28,1 1-1,15-23 6,-2-1-1,0 1 1,0-1-1,-12 15 1,-13 21 93,9-13 10,15-25-81,1 0 0,1 1 0,-9 17 0,12-21-10,-2 2 3,-12 16 13,12-19-40,1 1 1,-1-1-1,1 1 0,0 0 0,0 0 0,-3 9 0,3-9 1,-6 6 2,6-7-2,-5 3 2,5-3-3,-7 6-2,-2 1 0,1 0 0,1-2 0,7-5 0,-6 4 0,-44 32 25,48-37-28,-7 1-2,7-2 2,-2 2-3,3 4-1418</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4:07.121"/>
    </inkml:context>
    <inkml:brush xml:id="br0">
      <inkml:brushProperty name="width" value="0.05" units="cm"/>
      <inkml:brushProperty name="height" value="0.05" units="cm"/>
    </inkml:brush>
  </inkml:definitions>
  <inkml:trace contextRef="#ctx0" brushRef="#br0">132 0 2160,'24'12'6208,"-24"-9"-5935,-8 37 432,7-29-590,-1 1-1,-6 19 0,3-17-57,0-1 24,1-1 0,0 1 0,1 0 0,-3 23 1,6-33-74,0 8 32,-1-1-1,0 0 0,-1 0 0,0 0 0,0 0 1,-1-1-1,0 1 0,-1 0 0,0-1 0,-6 11 1,0-1 128,0 0 0,2 1 0,0 0 0,-5 24 0,-1-19-10,12-22-140,0 0 22,1-3-34,0 1 1,1 0 0,-1 0-1,0 0 1,1 0 0,-1 0 0,1-1-1,-1 1 1,1 0 0,-1 1-1,1-1 1,-1 0 0,1 0 0,0 0-1,0 0 1,0 0 0,-1 1-1,-1 24 162,3-20-162,-1-5-6,0-1 1,0 0 0,0 1-1,0-1 1,0 1 0,0-1-1,0 0 1,0 1 0,0-1-1,0 0 1,0 1 0,0-1-1,1 0 1,-1 1 0,0-1-1,0 0 1,0 1 0,0-1-1,1 0 1,-1 1 0,0-1-1,0 0 1,1 0 0,-1 1-1,23 2 10,196-12-42,-95 19-2,-2-5 12,-90-3 22,-25 1 0,-1-1 0,26 1 0,-24-2 0,2-2 0,22-7 0,-6 7-1379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29:50.548"/>
    </inkml:context>
    <inkml:brush xml:id="br0">
      <inkml:brushProperty name="width" value="0.05" units="cm"/>
      <inkml:brushProperty name="height" value="0.05" units="cm"/>
      <inkml:brushProperty name="color" value="#00A0D7"/>
    </inkml:brush>
  </inkml:definitions>
  <inkml:trace contextRef="#ctx0" brushRef="#br0">1 28 3232,'2'5'-100,"5"10"492,-7-15-380,0 1 0,0-1 1,1 0-1,-1 0 1,0 1-1,1-1 1,-1 0-1,0 0 0,1 0 1,-1 0-1,0 1 1,1-1-1,-1 0 1,0 0-1,1 0 1,-1 0-1,1 0 0,-1 0 1,0 0-1,1 0 1,-1 0-1,0 0 1,1 0-1,-1 0 1,1-1-1,-1 1 0,0 0 1,1 0-1,-1 0 1,0 0-1,1-1 1,-1 1-1,1 0 1,1-1 49,0-1 1,0 2 0,0-1-1,0 0 1,1 0 0,-1 1-1,0-1 1,0 1 0,3 0-1,11-3 213,40-8 88,91-16 831,-100 27 1037,-45-1-2168,20 2 1239,-20 0-1403,1 0 0,-1 0 0,0 0 0,0 0 0,0 0 0,1 0 0,-1 0 0,0 1-1,3 2 1,9 7-5865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3:12.074"/>
    </inkml:context>
    <inkml:brush xml:id="br0">
      <inkml:brushProperty name="width" value="0.05" units="cm"/>
      <inkml:brushProperty name="height" value="0.05" units="cm"/>
    </inkml:brush>
  </inkml:definitions>
  <inkml:trace contextRef="#ctx0" brushRef="#br0">1 114 6456,'11'-8'274,"1"0"1,1 1 0,14-7-1,29-10 866,-44 18-869,0 1-1,0 0 1,0 1-1,1 0 1,24-4-1,92-11 925,-93 17-797,55 4 1,-76-2-366,-11 0-3,1 1 0,0-1 1,-1 1-1,1 0 0,0 0 0,5 2 0,-4-2 17,0 1 0,0 0 0,-1 1 0,1-1 0,0 1 0,-1 0 1,0 1-1,1-1 0,-1 1 0,-1 0 0,1 1 0,-1-1 0,1 1 0,-1 0 0,5 8 0,-5-6-22,0-1 0,-1 1 0,0 0 0,0 1 0,-1-1 0,0 0 0,2 13 0,1 55 132,-3-27 13,-1-35-120,-1 0 0,0 0 0,0 0 0,-4 20 0,2-28-36,1 0-1,-1 1 0,0-1 0,0 0 1,-1 0-1,1 0 0,-1 0 0,0-1 1,-1 1-1,1-1 0,-1 0 0,0 0 1,-5 4-1,0 0 9,-1 0 0,0-1 1,-1 0-1,0 0 0,0-1 1,-16 6-1,0-3-434,1 2 0,0 0 0,-25 16 0,10-2-8261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4:09.831"/>
    </inkml:context>
    <inkml:brush xml:id="br0">
      <inkml:brushProperty name="width" value="0.05" units="cm"/>
      <inkml:brushProperty name="height" value="0.05" units="cm"/>
    </inkml:brush>
  </inkml:definitions>
  <inkml:trace contextRef="#ctx0" brushRef="#br0">1 8 5024,'0'0'4904,"5"-1"-4398,-1-1-427,15-2 345,-29 44 645,9-35-999,0 0 0,0 1 1,1-1-1,0 1 0,0-1 0,1 8 0,1 23 210,1 119 415,0-97-438,1-17-115,15 113 483,-15-112-395,0 49 1,-3-61-37,-1-24-157,1 0-1,-1 1 1,-1-1-1,1 0 0,-1 0 1,-2 11-1,2-15 38,1 42 574,0-43-646,0-1 1,0 0-1,0 1 1,1-1-1,-1 0 1,0 1-1,0-1 1,0 0-1,0 1 1,0-1 0,1 0-1,-1 1 1,0-1-1,0 0 1,0 0-1,1 1 1,-1-1-1,0 0 1,1 0 0,-1 1-1,0-1 1,0 0-1,1 0 1,-1 0-1,0 0 1,1 1-1,0-1 7,-1 0-1,0 0 1,1 0-1,-1 0 1,0 0-1,1 1 1,-1-1-1,0 0 1,1 0-1,-1 1 1,0-1-1,0 0 1,1 0-1,-1 1 1,0-1-1,0 0 1,1 1-1,-1-1 1,0 0-1,0 1 1,0-1-1,0 0 1,0 1-1,1 0 1,3-6-94,1 1 1,-1-1-1,1 1 0,9-5 1,-9 5-1382,9-6-8454</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4:10.480"/>
    </inkml:context>
    <inkml:brush xml:id="br0">
      <inkml:brushProperty name="width" value="0.05" units="cm"/>
      <inkml:brushProperty name="height" value="0.05" units="cm"/>
    </inkml:brush>
  </inkml:definitions>
  <inkml:trace contextRef="#ctx0" brushRef="#br0">0 72 5472,'11'0'12,"-9"0"1057,13-11 238,35-5-56,55-9 0,-70 17-340,38-2 0,-57 9-672,1 1-1,-1 0 1,0 1-1,23 5 1,-31-5-207,-1 0 36,0 0 1,0 1 0,0 0-1,-1 0 1,1 0-1,-1 1 1,1 0 0,-1 0-1,0 1 1,10 7 0,-4-2-15,0 2-1,-1-1 1,0 1 0,10 13 0,-17-18-34,-1-1-1,1 1 0,-1 0 1,0 0-1,-1 0 0,1 0 1,-1 0-1,0 1 1,-1-1-1,0 1 0,0-1 1,1 14-1,-2-9-9,-1 0 0,1 0-1,-1 0 1,-1 0 0,0 0 0,-1 0 0,0-1-1,-1 1 1,0-1 0,0 1 0,-1-1 0,-1-1 0,1 1-1,-2-1 1,1 0 0,-1 0 0,0-1 0,-10 9 0,0-2 9,7-4 3,-1-1 1,0-1 0,-1 0 0,0 0 0,0-1-1,-23 11 1,28-18 6,-27 9-1800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4:11.624"/>
    </inkml:context>
    <inkml:brush xml:id="br0">
      <inkml:brushProperty name="width" value="0.05" units="cm"/>
      <inkml:brushProperty name="height" value="0.05" units="cm"/>
    </inkml:brush>
  </inkml:definitions>
  <inkml:trace contextRef="#ctx0" brushRef="#br0">0 362 5208,'3'-1'56,"-1"0"-29,1 0-1,0-1 1,-1 1 0,0-1-1,1 0 1,-1 0 0,0 0-1,0 0 1,0 0 0,0 0 0,0 0-1,0-1 1,-1 1 0,1-1-1,-1 1 1,1-1 0,-1 1-1,0-1 1,1-4 0,1-7 265,0 0 1,3-28-1,-6 35-199,2-27 656,-4-67 0,1 76-129,-2 10-588,-12-28 1859,12 38-1523,-5-7-17,6 9 521,1 6-672,-1 0-146,1 0 1,0 0 0,0 0 0,1 1 0,-1-1 0,1 0-1,-1 1 1,1-1 0,1 6 0,0-3-7,0 0-1,1 1 1,0-1 0,6 11-1,-6-12-40,0-1-1,0 1 1,1-1-1,-1 0 1,1 1-1,0-1 1,0 0-1,1-1 0,-1 1 1,1 0-1,0-1 1,0 0-1,0 0 1,0 0-1,1-1 1,-1 1-1,1-1 1,-1 0-1,10 3 1,30 6-2,28 3 2,-37-8-7,-30-4-1,29-1 3,-32-1 13,-1 2-9,2 7 3,-1-1 1,0 0-1,1 14 0,2 13 20,-3-31-21,3 4 0,-4-7-8,0 0 1,0 0 0,0 0-1,0 0 1,1-1 0,-1 1 0,0 0-1,0-1 1,0 1 0,1 0 0,-1-1-1,0 0 1,0 1 0,1-1-1,-1 0 1,0 0 0,2 1 0,3 0 0,30 3 2,10-5 2,4-5-2,-2-3 2,-2-7-2,-40 13-2,8-2 2,0-1 1,-1-1-1,22-14 0,-31 18-1,0 0 0,-1 0 0,1-1 0,-1 1 0,0-1-1,0 0 1,0 0 0,-1 0 0,1 0 0,-1 0 0,0-1 0,0 1-1,-1-1 1,1 1 0,0-8 0,-1 5 1,0 0-1,-1 0 1,0 1 0,0-1-1,-1 0 1,0 0 0,0 0-1,-1 1 1,0-1 0,-4-10-1,4 14 1,1 0 1,-1 1-1,0-1 0,0 0 0,0 1 0,0-1 0,0 1 1,-1 0-1,1 0 0,-1 0 0,-5-3 0,3 1 2,4 3 3,-1 0 0,0 0-1,0 0 1,0 0 0,0 0 0,0 0 0,0 1 0,0-1 0,0 1-1,0-1 1,0 1 0,0 0 0,0 0 0,0 0 0,0 0-1,0 0 1,0 0 0,0 0 0,0 1 0,0-1 0,0 1 0,0 0-1,0-1 1,0 1 0,0 0 0,0 0 0,0 0 0,1 0-1,-1 1 1,-2 1 0,-2 2 20,0 1 0,1 0-1,-1 0 1,1 0 0,-6 10-1,9-12-19,0 0-1,0 0 1,1 0-1,-1 0 1,1 1 0,0-1-1,0 0 1,0 1-1,0-1 1,1 1-1,0 6 1,-4 68 29,7-62-35,6 0-2,8 2 0,-11-15 0,-1 0 0,1 0 0,0-1 0,9 4 0,-1-1 0,31 7 0,21-2 0,-8-8 0,-5-6 0,-4-4 0,112-38-1767,-115 34-6746</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4:12.622"/>
    </inkml:context>
    <inkml:brush xml:id="br0">
      <inkml:brushProperty name="width" value="0.05" units="cm"/>
      <inkml:brushProperty name="height" value="0.05" units="cm"/>
    </inkml:brush>
  </inkml:definitions>
  <inkml:trace contextRef="#ctx0" brushRef="#br0">328 684 4576,'-10'-95'1238,"4"46"-583,6 46-552,-1 1 0,0-1 0,0 1 0,1 0 0,-1-1 0,-1 1 0,1 0 0,0 0 0,-1 0 0,1 0 0,-1 0 0,1 0 0,-1 0 0,0 0 0,0 1 0,0-1 0,-2-1 0,-31-17 651,34 20-731,-3-1 76,1 0-1,0 0 1,-1 0 0,1 1 0,-1-1 0,1 1 0,0 0-1,-1 0 1,1 1 0,-1-1 0,-3 1 0,2 0 7,0 0-10,0 0 0,0 0 0,0 0 0,0 1 0,0-1 0,1 1-1,-1 1 1,0-1 0,1 1 0,-8 5 0,6-4-18,-5 3 111,1 1-1,-1 0 1,1 1-1,1 0 1,0 0-1,-13 17 1,15-14-105,0 1 0,0-1-1,1 1 1,1 1 0,0-1 0,0 1 0,2 0 0,-4 20 0,7-31-72,0-1 1,0 1-1,0-1 0,0 1 1,1-1-1,-1 1 1,1-1-1,-1 1 1,1-1-1,0 1 1,0-1-1,0 0 1,0 0-1,0 1 1,1-1-1,-1 0 1,1 0-1,-1 0 1,1 0-1,0 0 1,0-1-1,0 1 0,0-1 1,2 2-1,4 2-5,-1 0 0,1-1 0,0 0-1,15 5 1,-21-8-6,1-1 0,-1 1 0,0 0 1,1-1-1,-1 1 0,0-1 0,1 0 0,-1 0 0,5 0 1,2-1-1,31-1 1,-24 0-6,0-1 0,20-6 1,-35 8-2,1 1 0,-1-1-1,1 1 1,-1-1 0,1 0 0,-1 1 0,0-1-1,0 0 1,1 0 0,-1 0 0,0 0 0,0 0 0,0 0-1,0-1 1,0 1 0,1-2 0,3-4-7,3 0-1,14-22-183,-16 18 121,-1-1 1,0 0-1,0-1 1,-1 1-1,-1-1 1,0 0-1,1-14 1,-1 10 46,1-30-148,-6-34-32,-20-116 1,-5 43 134,22 119 66,4 24 37,0-1 0,-1 1 0,-1 0 0,-5-18 1,6 24 129,1-3 49,1 6 1310,-3 12-1232,3-9-275,-1 0 0,1 0 0,-1 1 1,1-1-1,0 0 0,-1 0 0,1 0 0,0 0 0,0 1 0,0-1 0,0 0 0,0 0 1,0 0-1,0 1 0,1 0 0,7 117 316,4 121-63,-11-217-255,7 50 35,-4-40-23,0 3 25,15 66 0,-17-97-41,0 0 0,0 0 0,1 0 0,0 0 0,0-1 1,0 1-1,0-1 0,1 0 0,0 0 0,0 0 0,0 0 0,0-1 0,0 1 1,1-1-1,0 0 0,-1 0 0,1-1 0,6 2 0,-2 0 0,0-1-1,1-1 1,-1 1 0,1-2-1,0 1 1,0-2 0,0 1-1,-1-1 1,1 0 0,10-3 0,0 0 1,0-1 0,0-1 1,-1-1-1,21-9 1,-30 11-6,-7 3-1,-1 0-1,1-1 1,-1 1 0,0-1 0,1 1 0,-1-1-1,0 0 1,0 1 0,0-1 0,2-3 0,20-19 5,4-10-3,-20 21-1,-1 1 1,-1-1-1,0 0 0,0-1 1,-1 1-1,-1-1 0,0 0 1,1-16-1,-2 15-2,-1 8 5,0 0 1,-1 0 0,0 0-1,0 0 1,-1 0 0,0 0-1,0 0 1,0 0 0,-3-10-1,2 14 29,0 2-30,0 1 1,0 0-1,0 0 1,0 1 0,0-1-1,0 0 1,0 0 0,0 0-1,1 1 1,-1-1 0,0 0-1,0 1 1,0-1 0,0 0-1,1 1 1,-1-1-1,0 1 1,0 0 0,1-1-1,-1 1 1,0 0 0,1-1-1,-1 1 1,1 0 0,-1 0-1,0 1 1,-3 2-2,-27 28 61,15-16-48,6-8 2,1 1 1,0 1-1,1-1 0,0 1 1,1 1-1,-1-1 0,2 1 1,0 0-1,-6 16 1,4 6 0,-6 50 0,14-56-16,5-9 2,5-3-3,-3-10-3,0-1 1,1 0 0,-1 0 0,1-1 0,11 5 0,-11-6-1,2 2 0,1-1 0,-1 0 1,1-1-1,-1 0 0,1-1 0,0 0 0,0-1 0,16-1 0,-15 1-1,12-3-18,46-15-1020,71-29 0,-112 36-8720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4:14.134"/>
    </inkml:context>
    <inkml:brush xml:id="br0">
      <inkml:brushProperty name="width" value="0.05" units="cm"/>
      <inkml:brushProperty name="height" value="0.05" units="cm"/>
    </inkml:brush>
  </inkml:definitions>
  <inkml:trace contextRef="#ctx0" brushRef="#br0">125 136 4128,'2'2'129,"3"5"41,-3-5 532,-4-2-142,-6 0 48,4 3 7,-16 37 27,1 0 1,-15 52 0,26-67-497,0-5 17,1 1 1,1-1 0,0 2 0,2-1 0,-3 39 0,7-45-64,0-1-1,1 0 1,1 0-1,0 0 1,8 24-1,-8-35-80,0 0-1,1 0 0,0 0 0,-1 0 0,1-1 1,0 1-1,1-1 0,-1 0 0,0 0 1,1 0-1,-1 0 0,1 0 0,4 1 0,-4-1 2,12 3 67,98 12 31,-103-16-92,-1-1-1,1 1 1,0-2-1,14-1 1,-2-1-7,-1 2-6,-10 0 23,0 0-1,23-6 1,2-1 62,1-2-1,-2-1 1,44-21 0,-69 24 23,-6 1-86,-1 0-1,0 0 1,0-1 0,-1 1-1,0-1 1,0 0 0,-1 0-1,0 0 1,0 0 0,-1 0-1,0 0 1,0-10 0,-1 8-10,-3-28 154,2 33-164,-7-41 217,7 43-212,1 1-1,-1-1 0,0 1 0,0 0 0,0 0 1,0-1-1,0 1 0,0 0 0,-1 0 1,1 0-1,-1 0 0,1 0 0,-1 0 1,0 1-1,0-1 0,-3-2 0,3 4 3,1 1 1,-1-1-1,0 1 0,1-1 0,0 1 0,-1 0 0,1-1 0,-1 1 0,1 0 0,0 0 1,-1 0-1,1 0 0,0 0 0,0 0 0,0 0 0,-2 3 0,-89 88 638,87-87-631,1 0 1,0 0-1,0 0 0,1 0 0,0 0 1,0 1-1,0-1 0,0 1 0,-2 11 1,4-13-18,0 0 0,1 1 0,0-1 0,0 1 0,0-1-1,0 0 1,1 1 0,0-1 0,0 1 0,0-1 0,0 0 0,1 0 0,-1 0 0,4 5 0,-1-1-5,1 0 0,0 0 0,1 0 0,11 12 0,12 5-3,7-3 1,8-6-3,7-7-2,10-9 0,0-8 0,-12 0 0,-9-7 0,-3-7 1,-29 16 2,0-1 0,-1 0 0,0-1-1,0 0 1,0 0 0,-1 0 0,7-14 0,-1 0 8,11-30 0,-19 43-2,-1 0 0,1 0 0,-2 0-1,1-1 1,-2 0 0,1 1 0,-1-18-1,4-27 68,30-155 245,-32 193-300,-1 10 6,-2 1-1,1 0 1,-1 0-1,1-1 1,-2 1-1,0-9 1,-3-35 189,3 45-55,-5 1 34,6 2-184,0 1-1,0 0 0,0-1 0,-1 1 1,1 0-1,0 0 0,0-1 0,0 1 1,-1 0-1,1 0 0,0-1 1,0 1-1,-1 0 0,1 0 0,0 0 1,-1 0-1,1 0 0,0-1 0,-1 1 1,1 0-1,0 0 0,-1 0 1,1 0-1,0 0 0,-1 0 0,1 0 1,0 0-1,-1 0 0,1 0 1,0 0-1,0 0 0,-1 0 0,1 1 1,0-1-1,-1 0 0,-2 3 33,0-1 0,0 1-1,0 0 1,0 0 0,1 0 0,-1 0-1,1 1 1,0-1 0,0 1 0,0-1-1,1 1 1,-2 5 0,-2 4 15,1 1 0,-3 23-1,5-27-25,2-1 0,-1 1-1,1-1 1,0 1-1,4 19 1,0-18-19,1 0 0,0 0 1,0-1-1,1 0 0,1 0 1,0 0-1,0-1 0,1 1 1,17 14-1,-16-14-9,-6-7-2,0 0 1,1 0-1,-1 0 0,1-1 1,-1 1-1,1-1 0,7 4 1,0 0 4,11 6 9,1-1 0,44 15-1,-65-24-8,8 5-4,-5-3 2,15 9-3,-16-7-2,-3-2-1,11 19 1,-12-16 0,-1-3 0,-1 20 0,-1-18 0,0-3 0,0 3-2,0-1 0,0-1 0,0 1-1,-1 0 1,-4 4 0,7-8 1,0 0-1,1-1 1,-1 1 0,1 0 0,-1 0-1,1-1 1,-1 1 0,1 0 0,-1 0-1,1 0 1,0 0 0,-1 0-1,1-1 1,0 1 0,0 0 0,0 0-1,0 0 1,0 0 0,0 0 0,0 0-1,0 0 1,0 2 0,15-11-55,20-15-13,-1-2-1,31-29 1,-33 27 50,-25 21 5,1-2 0,-1 1 0,0-1 0,0 0 1,-1 0-1,0-1 0,0 1 0,-1-2 0,5-10 0,-6 11 4,0 3-2,-1 0 1,0 0-1,-1-1 0,1 1 1,-1-1-1,-1 1 0,2-8 1,1-6-3,1 1 6,-3 10 0,0 0 0,-1-1-1,1 1 1,-1-15 0,2-123-40,-2 123 46,-2 13 5,-1 8 10,-4-3 9,5 5 22,-14 1 25,14 0-62,0 0 0,0 0-1,0 0 1,1 1 0,-1-1 0,0 0-1,0 1 1,0-1 0,1 1-1,-1-1 1,0 1 0,1-1 0,-1 1-1,0-1 1,1 1 0,-1 0 0,0-1-1,1 1 1,-1 1 0,-2 1 11,-5 6 17,0 0-1,1 1 0,0 0 0,1 0 1,0 0-1,0 1 0,1 0 0,1 0 1,-4 14-1,6-20-26,1-2-2,0 1 0,1-1 1,0 1-1,-1-1 0,1 1 0,1-1 0,-1 1 0,0 0 1,1-1-1,0 1 0,0-1 0,1 4 0,0-2-1,-1 2 0,1-1 0,0 0 0,0 0 0,1 0-1,0 0 1,0-1 0,0 1 0,8 9 0,-7-10-3,-2-2-1,0 0 0,0 0 0,0-1 0,1 1 0,-1-1 0,1 0 0,-1 1 0,1-1 0,0 0 0,4 2 0,7 4 1,42 29-1,2-3-1,-16-13 0,13 8 0,-47-26 0,-7-3 0,1 1 0,0-1 0,0 1 0,-1 0 0,1 0 0,0 0 0,-1 0 0,1 0 0,-1 0 0,1 0 0,-1 1 0,0-1 0,0 0 0,2 3 0,4 6 0,-7-10 0,1 1 0,-1-1 0,1 1 0,-1-1 0,1 1 0,-1 0 0,0-1 0,1 1 0,-1 0 0,0 0 0,1-1 0,-1 1 0,0 0 0,0 0 0,0-1 0,0 1 0,0 0 0,0 0 0,0-1 0,0 1 0,0 0 0,0 0 0,0-1 0,0 1 0,-1 0 0,1 0 0,0-1 0,0 1 0,-1 0 0,1-1 0,-1 1 0,0 0 0,-1 2 0,-13 21 0,-14 2 0,-10-6 0,-7-5 0,-1-4 0,-9-3 382,36-6-1755,-30 8 1,30-5-9008</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04:15.453"/>
    </inkml:context>
    <inkml:brush xml:id="br0">
      <inkml:brushProperty name="width" value="0.05" units="cm"/>
      <inkml:brushProperty name="height" value="0.05" units="cm"/>
    </inkml:brush>
  </inkml:definitions>
  <inkml:trace contextRef="#ctx0" brushRef="#br0">210 152 6456,'2'2'57,"5"7"3487,-10-10-3456,0 1 0,0 0 0,0 0 0,-1 1 0,1-1 0,0 1 0,0-1 0,0 1 0,0 0 0,0 0 0,0 0 0,1 0 0,-1 1 0,0-1 0,-2 3 0,-5 2-25,-22 18 322,10-3-136,1 1-1,1 1 1,-28 43 0,45-60-209,1 0 0,0 0 0,0 0 1,0 0-1,1 0 0,0 1 1,0-1-1,0 1 0,1-1 0,0 1 1,1 11-1,0-8 26,-1-5-42,0 0 0,1 0 0,0 0 1,0-1-1,0 1 0,1 0 0,-1-1 0,5 8 0,-6-11-18,1 0 0,0 0 0,-1-1 0,1 1-1,0 0 1,-1-1 0,1 1 0,0-1 0,0 1-1,-1-1 1,1 1 0,0-1 0,0 1 0,0-1-1,0 0 1,2 1 0,2 1 9,36 14 29,-15-9-29,-1 0 0,1-2 0,33 3 0,-49-7-12,-1 0 0,1-1 1,-1 0-1,1-1 0,-1 0 0,1 0 0,-1-1 1,0 0-1,0-1 0,0 0 0,0 0 0,0-1 1,9-5-1,-14 6 2,1-1 1,-1 1 0,1-1-1,-1 0 1,0 0-1,0-1 1,-1 1-1,1-1 1,-1 0 0,0 0-1,0 0 1,-1 0-1,0 0 1,0 0-1,0-1 1,0 1 0,-1-1-1,0 0 1,0 1-1,0-1 1,-1 0-1,0-10 1,-2 3 21,0 1-1,0-1 1,-1 1 0,-10-24-1,-21-40 80,32 71-108,-2-2 28,0 1 0,0-1 1,0 1-1,-1 0 0,0 0 0,0 0 0,-1 0 0,1 1 0,-1 0 0,-1 0 1,1 1-1,-1 0 0,1 0 0,-16-6 0,5 4 31,0 0 1,-1 1-1,0 1 1,-24-2-1,33 5-27,0-1 1,0 2-1,0-1 0,0 1 1,0 1-1,0-1 0,0 2 1,-15 3-1,23-4 4,-11 39 56,11 11-70,2-18-18,1-22-3,0 1 0,0-1 0,1 0 0,1-1 0,0 1 0,0 0 0,1-1 0,0 0 0,1 0 0,9 11 0,-10-14-3,0-1 0,1 0 0,0 0 1,0-1-1,0 1 0,1-1 0,10 5 0,-8-4-1,-1-1-3,1 0-1,0-1 1,0 0 0,0 0 0,1-1-1,-1 0 1,16 2 0,-12-2-1,5 1-11,1-1-1,-1-1 1,1 0 0,28-2-1,-31 0 13,-9 0-3,-1 0 0,1 0 0,0 0 1,0-1-1,13-3 0,-3 0 2,-1 2 4,-9 1-1,-1-1-1,0 1 1,1-1-1,8-3 1,-15 5 6,10-3-6,1-1 0,-1 0 0,-1-1 0,1 1 0,-1-2 0,1 0 0,15-12 0,-1-20 5,-3-9 1,-5-3 1,-12 24 12,-1 1 0,-1 0 0,-1-1 0,-5-40 0,2 47 42,-1 0 0,-7-25 1,10 41 24,-1 3-78,1 0 1,0 0 0,0 0 0,-1 0 0,1 0 0,0 0 0,0 0 0,-1 0 0,1 0 0,0 0 0,0 0 0,-1 0 0,1 0 0,0 0 0,0 0-1,0-1 1,-1 1 0,1 0 0,0 0 0,0 0 0,0 0 0,-1 0 0,1-1 0,0 1 0,0 0 0,0 0 0,0 0 0,0-1 0,0 1 0,-1 0-1,1 0 1,0-1 0,0 1 1,0-1-1,0 1 1,0 0-1,-1-1 1,1 1-1,0 0 1,0-1-1,-1 1 1,1 0-1,0-1 1,0 1-1,-1 0 1,1 0-1,0-1 1,-1 1-1,1 0 1,-1 0-1,1 0 1,0-1-1,-1 1 0,1 0 1,0 0-1,-1 0 1,1 0-1,-1 0 1,1 0-1,0 0 1,-1 0-1,0 0 1,-3 1 13,1 0 1,-1 0-1,1 0 1,-1 1-1,1 0 1,0-1-1,0 1 1,-1 0-1,1 0 1,0 1-1,1-1 1,-1 1-1,0 0 1,1-1-1,0 1 1,-1 0-1,1 0 1,0 0-1,1 1 0,-1-1 1,0 0-1,1 1 1,0-1-1,0 1 1,0 0-1,-1 5 1,4 1 1,4 3-17,-5-11-2,0-1-1,0 1 1,0 0 0,1-1-1,-1 1 1,1-1-1,-1 1 1,1-1 0,-1 0-1,1 0 1,0 0-1,0 0 1,0 0 0,2 1-1,4 3 1,3 2-2,-7-5 1,1 1-1,-1-1 0,0 1 1,1-1-1,0-1 0,-1 1 1,1-1-1,6 1 1,11 3-9,1 0 0,0-2 0,0-1 0,0-1 1,31-3-1,-52 2 7,1-1 0,0 1 1,-1 0-1,1 0 0,0 0 1,-1 0-1,1 0 0,0 0 0,2 2 1,17 2-16,-21-4 10,3 0-1,-3 0 9,-1 0 0,1 0-1,-1 0 1,1 0 0,-1 0-1,1-1 1,-1 1 0,1 0-1,-1 0 1,1 1 0,-1-1-1,1 0 1,-1 0 0,1 0-1,-1 0 1,1 0 0,-1 0-1,0 1 1,1-1 0,-1 0-1,1 0 1,0 1 0,1 2-3,-1 1 1,1-1 0,-1 1-1,0-1 1,1 1 0,-1-1 0,-1 1-1,1-1 1,0 8 0,3 85-19,-3-50 10,-5 71-21,4-111 30,0-1 1,0 1-1,1-1 1,-1 1-1,1-1 1,3 10-1,-3-14 2,-1 0-1,1 0 1,-1-1-1,1 1 1,-1 0-1,1 0 1,-1-1-1,1 1 0,0-1 1,0 1-1,-1 0 1,1-1-1,0 1 1,0-1-1,-1 0 1,1 1-1,0-1 1,0 0-1,0 1 1,0-1-1,0 0 1,1 0-1,25 2-16,42-2-1879,-26 0-7537</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15:25.764"/>
    </inkml:context>
    <inkml:brush xml:id="br0">
      <inkml:brushProperty name="width" value="0.05" units="cm"/>
      <inkml:brushProperty name="height" value="0.05" units="cm"/>
    </inkml:brush>
  </inkml:definitions>
  <inkml:trace contextRef="#ctx0" brushRef="#br0">1 0 7000,'0'0'796,"0"10"-20,0 28 1212,0-86 1458,5 53-3228,71 72 275,-67-67-473,-7-7 2,1 0-1,-1 0 1,1 0-1,0-1 1,0 1-1,7 3 1,185 103 402,-157-90-320,2 1-28,54 36 1,96 83 156,-160-116-141,-25-20-64,-1 0-1,1 1 0,0 0 1,-1 0-1,0 0 0,0 0 1,0 1-1,-1 0 0,1 0 1,-1 0-1,5 10 0,-7-14 48,0-1-39,3 2-26,12 14 465,-14-14-356,0-2-94,5 0-2061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15:26.332"/>
    </inkml:context>
    <inkml:brush xml:id="br0">
      <inkml:brushProperty name="width" value="0.05" units="cm"/>
      <inkml:brushProperty name="height" value="0.05" units="cm"/>
    </inkml:brush>
  </inkml:definitions>
  <inkml:trace contextRef="#ctx0" brushRef="#br0">622 0 7712,'3'2'221,"-1"0"207,0-1 1,1 0-1,-1 1 1,1-1-1,-1 0 1,1 0-1,5 1 1,-13 0-299,1 0 1,-1 1-1,1 0 1,0 0-1,0 0 1,0 0-1,0 1 1,0-1-1,1 1 1,-1 0-1,-2 6 1,-11 9 175,-100 91 674,107-103-902,1 1 0,0 1 0,1-1 0,-9 13 0,-24 25 111,-122 114 220,148-144-391,8-10 4,0 1 0,1 1 0,0-1 0,-6 12 0,-105 151 395,111-162-409,-18 26 166,18-24-126,5-8 190,3-5-211,6-8-444,0 1-1,14-13 1,-18 19-255,26-28-9101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15:27.480"/>
    </inkml:context>
    <inkml:brush xml:id="br0">
      <inkml:brushProperty name="width" value="0.05" units="cm"/>
      <inkml:brushProperty name="height" value="0.05" units="cm"/>
    </inkml:brush>
  </inkml:definitions>
  <inkml:trace contextRef="#ctx0" brushRef="#br0">1442 73 5656,'-1'-2'70,"0"0"0,0 0 1,0 1-1,0-1 0,0 1 0,0-1 0,0 1 1,-1-1-1,1 1 0,-1 0 0,1-1 1,-1 1-1,1 0 0,-1 0 0,0 0 0,1 0 1,-1 0-1,0 1 0,0-1 0,0 1 1,-3-2-1,-44-7 1931,44 9-1903,-37-3 709,-71 5 1,105-2-769,-6 1 53,1 0 0,-1 1 0,1 0-1,-16 5 1,-21 6 152,0 0 47,-80 32 1,50-7-75,-56 24 4,20-17 95,5-2-134,100-38-144,-19 8 27,0 1-1,1 2 0,-32 23 1,23-12 66,1 2 0,-38 38 0,64-55-112,7-7-2,-1 0-1,1 0 1,1 0 0,-1 1-1,1 0 1,-3 6 0,-15 31 112,-17 54-1,32-82-117,4-9-3,0 0 0,1 0 1,-1 0-1,1 0 1,0 0-1,0 6 1,-4 49 59,2 71 0,4-118-62,7 55 37,37 134 54,-40-180-93,-2-14 0,-1 0-1,1 1 1,1-1-1,5 10 1,14 26 18,46 66 1,-57-94-21,26 30 8,10 2 12,66 54 0,-95-87-20,-8-7 0,0-1 1,0 0-1,14 7 1,99 50 13,-98-55-8,-13-6-3,11 3 2,-1-1-1,1-2 1,0 0 0,34 1 0,172-9 90,-202 2-92,42-5 62,210-30 260,-255 32-261,0-2 0,0-1 0,40-18 0,-51 20-53,-7 2 6,0 0-1,0 0 0,-1 0 1,9-7-1,162-133 259,-174 141-278,74-57 134,-12 11-31,-40 29-42,0-2 0,-2 0 1,27-33-1,-39 39-47,-4 8 5,-2-1 0,1 0 0,-1 0 1,5-12-1,63-149 238,-65 151-244,12-33 86,-13 27-37,-1 1-1,-1-1 0,0 0 0,-2-1 1,-1-27-1,-1 14 30,1 21-52,-2-1 0,0 1 1,-1 0-1,-1 0 0,-5-22 1,-4-6 26,4 15 7,0 0-1,-2 1 1,-2 1 0,-23-51 0,17 50-2,6 9-10,0 2-1,-1-1 1,-27-31 0,-2 10 5,18 15-31,1 1 28,-35-32 1,54 54-59,-33-21 19,21 15 7,-4-4-12,-91-51 124,94 56-129,0 1 0,-1 0-1,0 1 1,0 1 0,-1 0-1,1 1 1,-23-1 0,27 4-9,-67-2 10,28 3-14,-8 0 0,35 0 133,12-1-66,1 1 1,-1 1 0,-12 1-1,21-1-269,0 0-1,0 0 1,0 0-1,1 0 0,-1 1 1,0 0-1,1 0 1,-1 0-1,1 0 0,0 0 1,0 0-1,0 1 1,-5 5-1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15:30.056"/>
    </inkml:context>
    <inkml:brush xml:id="br0">
      <inkml:brushProperty name="width" value="0.05" units="cm"/>
      <inkml:brushProperty name="height" value="0.05" units="cm"/>
    </inkml:brush>
  </inkml:definitions>
  <inkml:trace contextRef="#ctx0" brushRef="#br0">155 0 7264,'0'0'1200,"0"5"-967,0 19 1114,0-22-1190,0 5 24,1-4 62,1 4 29,0 2-25,0 1 1,-1-1-1,0 0 0,0 0 0,-1 1 1,-2 11-1,1 11 181,6 106 609,0-71-819,-9 107 0,-2-4 7,6-98-131,-18 77 124,6-90-116,-25 201 168,23-75-12,10-130-199,0 1 88,-11 56 0,7-79-93,-10 61 103,13-39-88,-3 93 81,6-89-94,-11 179 248,10-208-147,2 51 0,2-16 345,-1-63-446,0 19-1230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3:13.548"/>
    </inkml:context>
    <inkml:brush xml:id="br0">
      <inkml:brushProperty name="width" value="0.05" units="cm"/>
      <inkml:brushProperty name="height" value="0.05" units="cm"/>
    </inkml:brush>
  </inkml:definitions>
  <inkml:trace contextRef="#ctx0" brushRef="#br0">1 353 3416,'2'3'88,"0"-2"-67,1 1 0,-1-1 0,0 1 0,1-1 0,-1 0 0,1 0 0,-1 0 0,1 0 0,-1-1 0,1 1 0,0-1 0,0 1 0,-1-1 0,4 0 0,51-2 321,-39 0-281,10 0 573,42-9-1,-51 6-38,-1-1-1,0-1 0,0-1 1,19-11-1,-33 15-426,0 1 0,-1-1 0,1 0 0,0 0 0,-1 0 0,0 0 0,0-1 0,4-8 0,-7 11-132,1 0-1,-1 1 1,0-1-1,1 0 1,-1 0-1,0 0 1,0 0-1,0 0 1,0 0 0,-1 0-1,1 0 1,-1 0-1,1 0 1,-1 0-1,0-1 1,-1-4 142,-7-21 102,8 26-80,1 1-178,0 1 1,0-1-1,0 0 0,0 1 1,0-1-1,0 1 1,-1-1-1,1 0 1,0 1-1,0-1 0,-1 1 1,1-1-1,0 1 1,-1-1-1,1 1 1,0-1-1,-1 1 1,1-1-1,-1 1 0,1 0 1,-1-1-1,1 1 1,-1 0-1,1-1 1,-1 1-1,1 0 0,-1 0 1,0-1-1,-4 0-9,0 0 39,-1-1 0,0 1 1,0 0-1,1 1 1,-1-1-1,0 1 0,0 0 1,0 1-1,0-1 1,0 1-1,-10 3 1,7 0-36,1 0 0,-1 0 0,1 0 0,0 1 0,1 0 0,-1 1 0,1 0 0,0 0 0,1 1 0,-1-1 0,1 2 0,0-1 0,1 0 0,0 1 0,0 0 0,1 0 0,0 1 0,0-1 0,-2 10 0,5-13-2,-1 0 0,1 1 1,1-1-1,-1 0 0,1 1 1,0-1-1,0 0 0,0 1 1,1-1-1,0 0 0,0 0 1,3 9-1,-3-11-5,1 1 0,0 0 0,0-1 0,0 1 0,1-1 0,-1 1 0,1-1 0,0 0 0,0 0 0,0 0 0,0-1 0,0 1 0,1-1 0,-1 0 0,1 0 0,4 2 0,4 1 11,-1-2 1,1 1-1,0-1 1,0-1 0,0 0-1,1-1 1,-1 0-1,0-1 1,15-1-1,-8-1 15,1-1 0,-1-1 1,0 0-1,28-11 0,-24 6 43,-1-1 1,0-2-1,36-24 0,-49 29-48,-1 0 0,0-1-1,0 0 1,-1 0 0,0-1-1,0 0 1,-1 0 0,0 0-1,7-16 1,-8 16 19,-1 0 1,-1 0-1,0 0 0,0 0 0,0 0 1,-1-1-1,-1 1 0,0-1 1,0 1-1,-1-20 0,0 27 48,-2-1-3,2 3-91,0 0 1,0 0 0,0 0-1,0-1 1,0 1 0,0 0-1,0 0 1,0 0 0,0-1-1,0 1 1,0 0 0,0 0-1,0 0 1,0-1 0,0 1-1,-1 0 1,1 0 0,0 0 0,0 0-1,0 0 1,0-1 0,0 1-1,-1 0 1,1 0 0,0 0-1,0 0 1,0 0 0,0 0-1,-1 0 1,1 0 0,0 0-1,0 0 1,0-1 0,-1 1-1,1 0 1,0 0 0,0 0-1,0 0 1,-1 0 0,1 1-1,-3-3 12,-2 0-21,-14 6 117,15-1-88,-9 9-4,-3 4-9,16-10-13,1-5 2,-1 0 0,0 0-1,0 0 1,1 0-1,-1 0 1,0 0-1,0 0 1,1 0-1,-1 0 1,0 0-1,1 0 1,-1-1-1,1 1 1,-1 0-1,1 0 1,0 0 0,-1-1-1,1 1 1,0 0-1,0-1 1,-1 1-1,1-1 1,0 1-1,0-1 1,1 1-1,25 8-16,-7-4 10,39 8-110,-56-12 109,-1 0-1,0 0 1,0 0 0,0 1 0,0-1 0,0 0-1,-1 1 1,1-1 0,0 1 0,0 0 0,-1-1-1,2 3 1,0 0-5,-1-1 0,0-1 0,0 1 0,0 0 0,0 0 0,-1 1 0,1-1 0,-1 0 0,0 0 0,0 1 0,0-1-1,0 1 1,-1-1 0,1 1 0,-1-1 0,0 1 0,0 3 0,3 26-89,16 30-101,-19-61 157,1 0-1,0 0 42,0-1 0,0 1 0,0-1 0,0 0 0,0 1 0,0-1 0,0 0 0,1 0 0,-1 0 0,0 0 0,1 0 0,-1 0 0,0 0 1,1 0-1,-1-1 0,1 1 0,0-1 0,1 2 0,1-2 2,0 1 0,1-1 0,-1 0 0,0 0-1,0-1 1,0 1 0,7-2 0,34-11 1,4-7 2,-11-3 1,-21 11 7,-2-1 1,0 0-1,0-1 1,15-20 0,-20 19 17,-1-1 0,-1 1 0,0-2 0,-1 1 0,6-25 0,-8 28 15,0-2 77,0 1 0,-1-1 0,-1 0 0,0 0 0,-1 0 0,-1 0 0,-1-25 0,0 33 113,0 5 297,-2 6-415,-46 103 176,47-101-284,0-1 0,0 1 0,1 0 0,0-1 0,0 1 0,2 10 0,-2-15-4,1 6-1,4 27 2,-2-28-3,-2-4 1,-1-1 0,1 1 0,-1-1 0,1 1 0,0-1 0,0 0 0,0 1 0,0-1 0,0 0 0,2 2 0,19 10 0,11 0 0,58 18-9,-89-30 2,0 0-1,6 7-1,-6-3-6,-2-1 13,0 0 0,-1-1 0,0 0 0,0 1 0,0-1 0,0 1 0,0-1 0,-1 0-1,1 0 1,-1 0 0,0 0 0,0 0 0,0 0 0,-1 0 0,1-1 0,0 1-1,-5 2 1,-1 2-7,0-2 0,0 1 0,-1-1-1,1 0 1,-1-1 0,-17 6 0,-170 60-2192,163-59-7599</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15:31.478"/>
    </inkml:context>
    <inkml:brush xml:id="br0">
      <inkml:brushProperty name="width" value="0.05" units="cm"/>
      <inkml:brushProperty name="height" value="0.05" units="cm"/>
    </inkml:brush>
  </inkml:definitions>
  <inkml:trace contextRef="#ctx0" brushRef="#br0">109 22 6728,'-39'0'593,"-21"0"1476,58 0-1578,-5 0 1917,81 0-1873,51-6-265,-62 1 47,82 0-15,-85 5-179,147 0 490,-76-5-93,-105 6-392,-24 0-40,1-1 4,25 3 131,-25-3-26,0 0-130,-3 0-59,0 0 1,0 0 0,1 0 0,-1 0 0,0 0 0,0 0 0,1 0-1,-1 0 1,0 0 0,0-1 0,1 2 0,-1-1 0,0 0-1,1 0 1,-1 0 0,0 0 0,0 0 0,1 0 0,-1 0 0,0 0-1,0 0 1,1 0 0,-1 0 0,0 1 0,0-1 0,0 0-1,1 0 1,-1 0 0,0 1 0,0-1 0,0 0 0,1 1 0,-2 3-1,0 1 1,0-1-1,0 1 1,0-1-1,0 0 1,-1 0-1,0 1 1,0-1-1,0 0 1,-1 0-1,1-1 1,-6 7-1,-7 8 27,-21 18 0,15-15-14,10-11-15,-15 21 44,6-6 6,-1 0 0,-2 0 0,-44 36 0,-94 91 160,123-116-151,19-16-10,0-2 0,-1-1 0,-44 30 0,41-37 7,18-9-50,1 1 1,-1 0-1,1 0 0,0 1 0,0-1 1,0 1-1,-4 3 0,4-2 21,-3 6-2,4-6-4,-3 3 1,4-5-10,2-2-17,1 0-1,-1 0 1,0 1-1,0-1 0,0 0 1,0 0-1,0 0 0,0 0 1,0 0-1,0 1 1,0-1-1,0 0 0,0 0 1,0 0-1,-1 0 0,1 1 1,0-1-1,0 0 1,0 0-1,0 0 0,0 0 1,0 0-1,0 1 0,0-1 1,0 0-1,-1 0 1,1 0-1,0 0 0,0 0 1,0 0-1,0 0 0,0 1 1,0-1-1,-1 0 1,1 0-1,0 0 0,0 0 1,0 0-1,-1 0 0,-3 3 1,3 10 49,3-10-45,0-2-5,0 0 0,0 0 0,0 0 1,0 0-1,1 0 0,-1-1 0,0 1 0,1-1 0,-1 1 0,1-1 0,4 0 0,3 0 0,42 2 0,113 7-6,-91-9 4,18-4 2,7-1 0,10 0 2,29 4 3,-40 1 4,113-3 137,-208 3 230,-1-1-260,-1 1-104,-1 0 0,0 0 0,0 1-1,1-1 1,-1 0 0,0 0 0,0 0-1,1 0 1,-1 0 0,0 0 0,0 0-1,0-1 1,1 1 0,-1 0 0,0 0-1,0 0 1,1 0 0,-1 0 0,0 0 0,0 0-1,0 0 1,1 0 0,-1-1 0,0 1-1,0 0 1,0 0 0,0 0 0,1 0-1,-1-1 1,0 1 0,0 0 0,0 0-1,0 0 1,0-1 0,1 1 0,-20-40-2121,8 23-9131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15:32.818"/>
    </inkml:context>
    <inkml:brush xml:id="br0">
      <inkml:brushProperty name="width" value="0.05" units="cm"/>
      <inkml:brushProperty name="height" value="0.05" units="cm"/>
    </inkml:brush>
  </inkml:definitions>
  <inkml:trace contextRef="#ctx0" brushRef="#br0">1280 25 7800,'-24'-5'687,"0"0"1,-1 1-1,0 1 1,-27 1-1,-102 11 641,93-3-1116,59-6-206,-144 20 405,81-5-269,24-3 12,0 1 1,-70 33 0,84-30-5,-48 38 1,63-45-137,-19 18 88,6 2 19,-41 65-1,58-79-109,4-8 4,1-1 0,-1 0 0,-1 0 0,-5 6 0,-22 23 38,14-16-18,1 1-1,0 0 1,-23 39 0,21-27-17,2-5-4,-18 40-1,28-52-11,4-10-1,1 0 0,0 0 1,0 1-1,1-1 0,-1 1 0,0 10 1,-7 37 4,1 13-4,3 7-2,5 2 0,5 0 0,4-6 0,6-6 0,7-7 0,2 0 0,3 0 0,58 121-8,-57-111 8,2-5 0,6-3 0,0-5 0,0-8 0,-21-30 0,0-2 0,1 0 1,20 13-1,-24-19 2,0 0 0,1-1 0,0 0 0,0-1 1,0-1-1,23 6 0,-20-6 0,19 4 17,51 7-1,-57-10-12,3-1 26,38 2 0,-38-5-23,112 6 140,-137-7-135,45-3 121,1-3 1,70-16 0,50-20 225,-96 18-202,90-48 226,-153 65-364,30-22 132,-11 3 59,49-50-1,-36 19-42,69-107 266,-107 153-384,0 0-1,1 1 0,18-16 1,11-11 48,-25 23-41,0-1-1,-1-1 0,-1 1 0,17-32 0,-23 36-41,-3 7-3,-1 1 0,1-1 0,-1 1 0,0-1 0,0 1 0,0-1 0,0 0 0,-1 1 0,1-6 0,-1-12 55,0 1-1,-1-1 1,-8-39-1,-16-49 78,19 88-96,0 1 0,-1 0 0,-1 0 1,-1 1-1,-14-24 0,10 20 19,0-1-33,-1-4 39,-2 0 0,0 2 1,-2 0-1,-36-41 0,28 36 32,-27-40 0,18 21-28,-58-76 110,92 124-186,-85-99 106,69 82-87,0 1-1,-31-23 1,44 37-18,-1 1 0,1-1 0,0 1 0,0-1 0,1 0 0,-5-7 0,-13-14 14,13 17-10,1 1-1,-1 0 1,0 0-1,-1 0 1,0 2-1,-12-8 1,-74-21 21,81 29-17,0 1 0,-26-3 0,20 3 0,-26-3-4,36 8-5,-43 1-1,44-1-1,-64-6-201,62 3-2250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15:34.165"/>
    </inkml:context>
    <inkml:brush xml:id="br0">
      <inkml:brushProperty name="width" value="0.05" units="cm"/>
      <inkml:brushProperty name="height" value="0.05" units="cm"/>
    </inkml:brush>
  </inkml:definitions>
  <inkml:trace contextRef="#ctx0" brushRef="#br0">1 1 7000,'0'0'7968,"6"5"-7863,10 11-42,0 0 1,25 35 0,-14-11-31,49 56 34,-70-89-67,36 40 18,-19-30-15,-15-12-1,30 22 4,-31-22-5,8 10 3,-3-1-1,-9-11-2,-1-1 0,3-1 0,25 21 11,-20-12-4,-5-5 1,8 8 8,-8-9 14,5 1 10,-8-4 13,-2-1-53,0 0 0,1 0 0,-1 0 1,0 0-1,0 0 0,0 0 1,1 0-1,-1 0 0,0 0 0,0 0 1,0 0-1,0 1 0,1-1 1,-1 0-1,0 0 0,0 0 1,0 0-1,0 0 0,1 0 0,-1 0 1,0 0-1,0 1 0,0-1 1,0 0-1,0 0 0,0 0 0,1 0 1,-1 0-1,0 1 0,0-1 1,0 0-1,0 0 0,0 0 1,0 0-1,0 1 0,0-1 0,1 1 14,-1 0-1,1 0 1,-1 0-1,1 0 1,-1 0-1,1 0 1,0 0-1,0-1 1,-1 1-1,1 0 0,0 0 1,0-1-1,0 1 1,0 0-1,0-1 1,0 1-1,0-1 1,1 1-1,0 0 442,12-17-202,0 0-1,-2-1 1,15-25 0,-24 37-224,1-1 1,-1 1 0,1 0-1,0 0 1,0 0-1,1 1 1,0 0 0,-1 0-1,8-5 1,5-4 77,-5 3-34,1 0-1,-2-2 0,1 1 1,-2-1-1,12-16 0,25-53 273,-22 35-224,-22 40-92,0-6-4,-2 9-12,1 3-2,6-1-11,-6 1-14,0-11-2325</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15:37.713"/>
    </inkml:context>
    <inkml:brush xml:id="br0">
      <inkml:brushProperty name="width" value="0.05" units="cm"/>
      <inkml:brushProperty name="height" value="0.05" units="cm"/>
    </inkml:brush>
  </inkml:definitions>
  <inkml:trace contextRef="#ctx0" brushRef="#br0">1 7 1976,'0'0'880,"4"0"-327,144-6 2903,-108 6-3012,-16-1-177,0 1 1,0 1 0,-1 1 0,1 1 0,0 1 0,25 9 0,64 21 306,-103-30-511,-1 0 0,1 1 0,-1 0 0,0 0 0,0 1 0,-1 1 0,1-1 0,12 15 0,28 21 277,68 61 149,-1 24-57,-105-114-415,18 16 93,68 52 183,-86-72-279,15 17 94,-19-17-89,82 89 263,-36-52-166,25 25 1,-73-67-98,-1 1 0,1-1 0,-1 1 0,0 0 0,0 0-1,4 9 1,3 3 3,2 0-10,17 25 73,-9-10-40,0-2 31,-2 1-1,29 62 1,-37-65-50,43 99 148,-36-90-125,44 81 69,0-4-66,-37-72-4,-18-30-15,0-1 0,-1 1 1,5 12-1,-5-11 18,0 0 0,10 13 0,-8-13 24,0 0-1,-1 0 0,9 25 1,-10-21 54,16 33 0,-21-48-94,1 1 4,1 0-31,0 1-14,4 21 116,-5-15-78,-2-8-27,1 0 1,-1 0 0,1 0 0,0 0-1,0-1 1,0 1 0,0 0-1,0-1 1,0 1 0,1 1 0,1 1-2,0 0 0,-1 0 1,1 0-1,-1 0 1,3 8-1,-4-7-2,-1-1-2,0-1 1,1 1-1,-1-1 1,1 1-1,0-1 0,0 1 1,1-1-1,-1 1 1,1-1-1,3 6 1,11 20-1,-5-1 0,-1-10 0,-3 13 0,-7-29 0,0-1 0,0 0 0,0 1 0,-1-1 0,1 0 0,1 0 0,-1 1 0,0-1 0,0 0 0,0 1 0,1-1 0,-1 0 0,0 0 0,1 1 0,-1-1 0,2 1 0,-1 4 0,-3 20 0,3-19-1,-3 0 1,-14 25 2,3-3 3,2 11-2,10-27-1,-11 33 4,9-39-4,-5 33 4,3-6-1,-1 7-2,-6 21 4,2-13-6,4-19 4,-3 0-2,-13 21 5,11-23 0,-4 12 17,-22 39 1,29-64-9,1-3 5,0 1 0,1 0 0,0 1-1,-6 24 1,2 12 1,-15 50 15,-11 57 8,32-131-33,-2 1 0,0-1 0,-2 0 1,-1 0-1,-1-1 0,-1-1 0,-1 1 0,-1-2 1,-22 32-1,-32 45 27,45-67-26,1 2 1,-19 44-1,-5 7 10,40-77-16,0 0 1,1 1 0,0 0-1,-4 11 1,3-5-4,-11 22 24,12-27-16,0 0-1,-1 0 0,-1 0 0,0 0 0,-13 16 0,-19 9 27,-96 90 139,-88 85 139,184-174-209,-71 54 1,32-31 29,58-45-111,0-1 0,-35 21 1,-83 41 90,-13 5-10,139-76-100,0 0 30,-1 0-1,1 1 0,-18 13 1,27-17-12,-21 15 113,21-15-111,-11-5-2082</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15:38.330"/>
    </inkml:context>
    <inkml:brush xml:id="br0">
      <inkml:brushProperty name="width" value="0.05" units="cm"/>
      <inkml:brushProperty name="height" value="0.05" units="cm"/>
    </inkml:brush>
  </inkml:definitions>
  <inkml:trace contextRef="#ctx0" brushRef="#br0">594 2 9592,'0'0'88,"7"-1"-123,-7 1 60,0 0 0,0 0 0,0 0 0,0 0-1,0 0 1,0 0 0,1 0 0,-1 0 0,0 0 0,0-1 0,0 1 0,0 0-1,0 0 1,0 0 0,0 0 0,0 0 0,0 0 0,1 0 0,-1 0 0,0 0-1,0 0 1,0 0 0,0 0 0,0 0 0,0 0 0,0 0 0,0 0 0,1 0-1,-1 1 1,0-1 0,0 0 0,0 0 0,0 0 0,0 0 0,0 0 0,0 0-1,0 0 1,0 0 0,0 0 0,0 0 0,0 0 0,1 0 0,-1 0 0,0 1-1,0-1 1,0 0 0,0 0 0,0 0 0,0 0 0,0 0 0,0 0 0,0 0-1,0 0 1,0 0 0,0 1 0,0-1 0,0 0 0,0 0 0,0 0 0,0 0-1,0 0 1,0 0 0,0 0 0,0 0 0,0 0 0,0 1 0,-21 22 229,1 0 1,-32 53 0,33-48-187,9-12-40,-64 91 216,31-56-140,14-20-19,-2-1 0,-34 26 1,51-46-73,7-5 7,0 0 0,1 0 0,-2-1 0,-8 3 0,-139 57 287,152-62-246,-6 5 37,8-6-88,-1 0 1,1-1-1,0 1 0,0 0 1,1-1-1,-1 1 0,0 0 0,0 0 1,0 0-1,0 0 0,1 0 1,-1 0-1,0 0 0,1 0 1,-1 0-1,1 0 0,-1 0 1,1 1-1,0-1 0,-1 2 1,7 8-6,-2-7-5,0 0 0,0-1 0,0 1 0,0-1 0,1 0 0,0 0 0,0 0 0,0-1 1,0 1-1,0-1 0,6 1 0,-8-2-1,151 64-30,-76-37 5,53 10 0,-114-35 22,0 1 1,24 10-1,-16-4 2,63 25 1,0 3 1,-3 1 0,-37-19 0,-16-6 4,40 21 0,-61-30 1,-4-1-1,0-1 0,0 1 0,0 1 0,0-1 0,-1 1 0,0 0 0,0 0 0,5 7 0,-7-9 19,3 1-1621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15:40.190"/>
    </inkml:context>
    <inkml:brush xml:id="br0">
      <inkml:brushProperty name="width" value="0.05" units="cm"/>
      <inkml:brushProperty name="height" value="0.05" units="cm"/>
    </inkml:brush>
  </inkml:definitions>
  <inkml:trace contextRef="#ctx0" brushRef="#br0">67 1 10672,'0'0'2954,"3"5"-2723,0 4-180,0 0 0,-1 0 0,0 0 0,0 1 0,1 18 0,-3 50 102,0-57-161,1 0 33,-2 0 1,0 0 0,-1 0 0,-2 0 0,0-1-1,-7 24 1,10-44-25,-2 15 10,-39 175 106,33-96-78,2 137 29,12-151-48,-5-58-10,0-7 3,0-1 0,1 1 0,0-1 0,2 1 0,5 21 0,-7-34 11,-1 6 58,0-21-1892,0-3-7110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15:40.615"/>
    </inkml:context>
    <inkml:brush xml:id="br0">
      <inkml:brushProperty name="width" value="0.05" units="cm"/>
      <inkml:brushProperty name="height" value="0.05" units="cm"/>
    </inkml:brush>
  </inkml:definitions>
  <inkml:trace contextRef="#ctx0" brushRef="#br0">0 223 10312,'0'-3'177,"0"-9"7,0 6 7,0-3 43,0 6-179,1 1 0,-1-1 0,1 1 0,-1-1 0,1 1 0,0-1 0,0 1 0,0-1 0,0 1 0,0 0 0,0 0 0,1-1 0,-1 1 0,1 0 0,2-3 0,6-7 224,3-4-107,24-21 0,-23 28 35,-3 3-110,2 0-33,0 0 0,1 0 0,0 1 0,0 1 0,24-4 0,4 0 52,141-21 433,-177 29-519,0 1 0,0-1 0,0 1 0,-1 0 0,1 0 0,0 0-1,-1 1 1,1 0 0,-1 0 0,0 0 0,1 1 0,7 5 0,-6-4-3,3 3 15,0 0 1,0 1-1,0 0 0,-1 0 0,0 1 0,-1 0 0,0 1 0,0 0 0,-1 0 1,-1 0-1,1 1 0,-2 0 0,8 19 0,-11-26-40,4 9 41,0 0 0,-1 0 1,0 0-1,-1 1 0,-1 0 0,0 0 0,-1 0 0,1 20 0,-3-25-30,-7 29 56,3-23-50,-1 0 1,-1 0-1,0-1 1,-1 0 0,-1 0-1,-18 26 1,17-29-15,4-5-2,0 0 0,0-1 0,0 0 0,-1 0 0,-8 5 0,-28 23 10,-10 5-9,1-5 1,2-9-3,32-19-470,0 0 0,0-1 0,-24 3 0,-5-2-8892</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15:42.601"/>
    </inkml:context>
    <inkml:brush xml:id="br0">
      <inkml:brushProperty name="width" value="0.05" units="cm"/>
      <inkml:brushProperty name="height" value="0.05" units="cm"/>
    </inkml:brush>
  </inkml:definitions>
  <inkml:trace contextRef="#ctx0" brushRef="#br0">220 730 9688,'4'-6'27,"0"1"70,-1 0 1,0 0-1,-1 0 1,1 0-1,-1 0 1,0 0-1,0-1 1,-1 1-1,1-1 1,-1 1-1,0-9 1,3-37 1333,-4 49-1090,-5-16 652,5 17-984,0 1 0,0 0 0,0 0-1,0-1 1,0 1 0,0 0 0,0 0 0,0 0-1,0-1 1,0 1 0,0 0 0,-1 0 0,1-1-1,0 1 1,0 0 0,0 0 0,0 0 0,0-1 0,0 1-1,0 0 1,-1 0 0,1 0 0,0 0 0,0-1-1,0 1 1,-1 0 0,1 0 0,0 0 0,0 0-1,0 0 1,-1 0 0,1 0 0,0-1 0,0 1-1,-1 0 1,-9 3 151,-14 12-84,19-12-58,-3 3 18,-1 0 0,1 0 0,0 1 0,1 0-1,0 0 1,0 1 0,0 0 0,-7 11 0,8-10-11,-7 9 45,2 0 0,0 0 0,-15 38 0,17-36-54,4-12-2,1 1 1,1 0-1,-1 0 1,1 0-1,-2 12 0,0 1 0,-10 44-3,12-49-15,0 0 1,-1 23 0,5-39-2,-1 0-1,0-1 1,0 1-1,0 0 0,1 0 1,-1-1-1,0 1 1,1 0-1,-1-1 1,0 1-1,1 0 0,-1-1 1,1 1-1,-1 0 1,1-1-1,0 1 1,-1-1-1,1 1 1,0-1-1,-1 1 0,1-1 1,0 0-1,-1 1 1,1-1-1,0 0 1,0 0-1,-1 1 1,1-1-1,0 0 0,0 0 1,0 0-1,-1 0 1,1 0-1,0 0 1,0 0-1,0 0 0,-1 0 1,1 0-1,0-1 1,0 1-1,-1 0 1,1-1-1,0 1 1,0 0-1,-1-1 0,2 0 1,30-19-178,0-1 1,-2-1-1,0-2 0,27-28 1,-47 43 112,0 0 31,-1 0-1,0-1 1,0 0 0,-1 0 0,0-1 0,10-18 0,-14 19-8,7-10-5,-1-1 0,10-31 0,-15 35 47,-3 6 9,-2 8 46,-2 6 9,0-1-46,1 0-1,-1 0 1,0 1 0,1-1 0,0 1 0,-1-1-1,1 1 1,0-1 0,0 1 0,1-1-1,-2 4 1,-3 40 140,3-20-84,1 6 22,1 1 0,5 34 0,2-20-11,-5-40-64,-1-1 1,2 1 0,-1-1-1,1 0 1,0 0-1,0 0 1,7 8 0,-8-10-11,1-2 0,0 1 0,-1 0 0,1 0 0,0-1 0,0 0 0,0 0 0,1 0 0,-1 0 0,0 0 0,1 0 0,-1-1 0,1 0 0,0 1 0,-1-1 0,1-1 0,5 2 0,-3-2-1,1-1 0,-1 1 1,0-1-1,0 0 0,0-1 0,0 1 0,0-1 0,0 0 0,0-1 0,8-4 0,-2 1 0,-7 5 0,-1-1-1,0 0 1,0-1 0,-1 1-1,1-1 1,0 0 0,-1 1-1,6-7 1,8-8 26,-1-1 0,0 0 0,-1-1 1,22-38-1,-5-13 60,-23 47-42,-1 1 1,-1-1-1,-1 0 1,5-46 0,-10-8 102,-1-32 605,-1 109-740,0 0 0,0 0 0,1 0 0,-1 0 0,0 0 0,0 0 0,0 1 1,0-1-1,0 0 0,1 1 0,-1-1 0,0 0 0,0 1 0,0-1 0,-1 2 0,-5 5 14,-1 0 0,1 1 0,1 0 0,0 1 0,0-1 0,0 1 0,1 0 0,0 0 0,1 1 0,0-1 0,-5 19 0,7-21-13,3 2-7,2 4-1,0-8-5,10 4-3,-8-9-2,-2-1-1,56-8 1,-13 2 0,4-4 0,-8 3 0,19-9 0,-55 14 0,-4 2 0,0 0 0,0 1 0,0-1 0,0 1 0,0-1 0,0 1 0,0 0 0,1 0 0,-1 0 0,0 0 0,3 1 0,13 0 2,-14 3 2,-3-2-3,3 12 0,-2-7-1,-2 11 0,0 7 0,0 13 0,1 5 0,-1-10-2,3 0 0,0 0-1,12 44 1,-15-76 2,0 1-1,0-1 1,1 0 0,-1 0-1,1 1 1,-1-1 0,1 0-1,0 0 1,0 0 0,-1 0-1,1 0 1,0 0 0,0 0-1,0 0 1,0 0-1,1 1 1,2 2-1,18 10 1,9-6 0,9-8 0,2-8 0,-4-8 2,-25 6 1,0-1 0,-1 0-1,0-1 1,-1-1 0,0 0 0,16-26 0,-21 32-2,22-33 16,-19 22-2,0 0 0,-1-1 0,9-35 0,-14 42 9,-2 0-1,1 1 0,-2-1 0,0 0 0,-1-12 0,1 22 52,-1-2 18,1 3-83,0 1 0,0-1-1,0 1 1,0-1 0,0 1 0,0-1 0,0 1 0,-1-1 0,1 1-1,0-1 1,0 1 0,0-1 0,0 1 0,-1-1 0,1 1-1,0 0 1,0-1 0,-1 1 0,1-1 0,0 1 0,-1 0-1,1-1 1,-1 1 0,0-1 5,-1 1-1,1-1 1,-1 1 0,0-1-1,1 1 1,-1 0-1,1 0 1,-1 0-1,1 0 1,-1 0 0,1 0-1,-1 0 1,0 1-1,1-1 1,-1 1 0,1-1-1,-3 2 1,-1 1 5,-1 0 1,1 1 0,1 0 0,-1 0-1,1 0 1,-1 0 0,1 1-1,0 0 1,1 0 0,-1 0-1,1 0 1,-4 8 0,2-2 1,0 0 0,1 1 1,1 0-1,-1-1 0,-2 22 0,6-13-18,1-18-6,-1 0-1,0 0 1,1 1-1,-1-1 0,1 0 1,0 0-1,-1 1 0,1-1 1,0 0-1,0 0 0,1 0 1,-1 0-1,0 0 0,1-1 1,-1 1-1,1 0 0,-1-1 1,1 1-1,0-1 1,0 1-1,3 1 0,-2-2-6,1 0 0,-1 0-1,0 0 1,0-1 0,0 1 0,1-1-1,-1 0 1,0 0 0,1 0-1,-1-1 1,0 1 0,0-1-1,5-1 1,5-3-26,0 0 0,0 0 0,0-2 0,-1 1 0,15-11 0,-19 11-11,-1-1 0,1 1 1,10-14-1,-14 15 34,1 0 1,-1 0-1,1 1 1,0 0-1,8-6 1,-11 9-1,0-1 4,6-8 8,1 4 8,-3 6 8,12 10-3,-1 1 0,0 0 0,18 16 0,-7 2-9,-8-1 1,-8 2-4,-10-20-1,-2-7 0,0 0 0,0 0 0,1-1 0,0 1 0,-1 0 0,1-1 0,0 1 0,0-1 0,0 1 0,1-1 0,1 4 0,4 6 2,-7-12-2,0 0 0,0 0 1,0 0-1,1 1 0,-1-1 1,0 0-1,0 0 0,0 0 0,1 0 1,-1 0-1,0 0 0,0 0 1,1 0-1,-1 0 0,0 0 0,0 0 1,1 0-1,-1 0 0,0 0 1,0 0-1,1 0 0,-1 0 1,0 0-1,0 0 0,1 0 0,-1 0 1,0 0-1,0 0 0,1 0 1,-1 0-1,0-1 0,0 1 0,0 0 1,1 0-1,-1 0 0,0 0 1,0-1-1,8-6 2,-6 4 0,12-19 7,-8 11 5,8-18 0,-8 15 12,1-1 0,0 1 0,2 0 0,-1 0 0,14-14 0,3-2 68,-23 27-14,-2 3-76,0 0-1,1 0 0,-1 0 0,0 0 0,1 0 1,-1 0-1,0 0 0,0-1 0,1 1 0,-1 0 0,0 0 1,1 0-1,-1 0 0,0-1 0,0 1 0,0 0 0,1 0 1,-1-1-1,0 1 0,0 0 0,0-1 0,1 1 1,-1 0-1,0-1 0,0 1 0,0 0 0,0-1 0,0 1 4,0-1 0,0 1-1,1 0 1,-1-1-1,0 1 1,0-1-1,0 1 1,0 0-1,1-1 1,-1 1 0,0 0-1,0-1 1,1 1-1,-1 0 1,0 0-1,0-1 1,1 1-1,-1 0 1,0 0 0,1 0-1,-1-1 1,0 1-1,1 0 1,-1 0-1,0 0 1,1 0 0,-1 0-1,1 0 1,-1-1-1,0 1 1,1 0-1,-1 0 1,1 1-1,2-1 1,0 1-1,-1 0 0,1 0 0,-1 0 0,1 0 0,-1 0 1,1 0-1,-1 1 0,0-1 0,0 1 0,1 0 0,-1 0 0,2 3 1,28 35 28,-19-20-23,14 15-8,-21-27-1,29 47 0,-15-25-3,-4-12 2,1-9 3,4-3-4,2-9-1,-1-4 2,-10-1 1,1-2 0,-1 1 0,-1-2 0,1 1 0,-2-1 0,0-1 0,12-17 0,-12 16-2,-5 7 4,-1-1 0,0 0 0,0 0 0,0 0 0,-1 0-1,0 0 1,3-13 0,-3 11 1,0-4 7,0 1 0,0-1-1,-1 0 1,-1 0 0,0 0-1,-1-17 1,-1 14-3,2-200 203,0 194-176,1-16 7,-2 1 0,-4-42 1,0 54-1,-1-5 177,-1-52 0,6 80-115,-2-1-36,2 2-62,0 1 1,0 0-1,0-1 0,0 1 0,0 0 0,0-1 0,0 1 1,0 0-1,0-1 0,-1 1 0,1 0 0,0-1 0,0 1 1,0 0-1,0 0 0,0-1 0,-1 1 0,1 0 0,0-1 0,0 1 1,-1 0-1,1 0 0,0 0 0,0-1 0,-1 1 0,1 0 1,0 0-1,-1 0 0,1 0 0,0 0 0,-1-1 0,1 1 1,0 0-1,-1 0 0,1 0 0,0 0 0,-1 0 0,1 0 0,0 0 1,-1 0-1,1 0 0,0 0 0,-1 0 0,1 0 0,0 0 1,-1 1-1,1-1 0,0 0 0,0 0 0,-1 0 0,-2 5 5,0 0-1,0-1 0,1 1 1,0 0-1,0 1 0,0-1 0,0 0 1,0 7-1,-3 2-5,3-8-4,1 1 0,-1 0 0,1 0 0,0 0 0,1 8 0,-4 46 11,4 22-12,14 156-10,-11-223 8,10 39-16,37 83-52,-44-124 65,16 28-28,24 24 1,-43-63 27,0 0 0,0-1 0,0 1 0,0 0 0,0-1-1,0 0 1,1 0 0,-1 0 0,1 0 0,0 0 0,-1-1-1,1 0 1,4 2 0,-2-2-1,4 0-14,2-4 14,-1-1 1,0 0 0,0-1 0,-1 0-1,1-1 1,-1 0 0,0-1 0,-1 0-1,1 0 1,15-17 0,-17 14-25,1 0 1,-2 0-1,0-1 1,0 1-1,-1-2 1,0 1-1,8-24 1,-11 24-321,0 1 1,-1-1-1,0 0 1,-1 0-1,0 0 1,0 0-1,-2-16 1,-1-5-11066</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15:42.955"/>
    </inkml:context>
    <inkml:brush xml:id="br0">
      <inkml:brushProperty name="width" value="0.05" units="cm"/>
      <inkml:brushProperty name="height" value="0.05" units="cm"/>
    </inkml:brush>
  </inkml:definitions>
  <inkml:trace contextRef="#ctx0" brushRef="#br0">1 230 8520,'9'0'-2,"0"-1"0,1-1 0,12-3 0,30-9 2,75-31 92,-88 30-48,224-73 978,-178 68-851,-61 14 220,35-4 1,-31 7-275,63-8 518,-72 9-414,38-5 256,-50 6-394,-1 1 0,1 0 0,-1 1 0,1-1 0,0 1 1,12 4-1,-10-2-1461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6:55.400"/>
    </inkml:context>
    <inkml:brush xml:id="br0">
      <inkml:brushProperty name="width" value="0.05" units="cm"/>
      <inkml:brushProperty name="height" value="0.05" units="cm"/>
    </inkml:brush>
  </inkml:definitions>
  <inkml:trace contextRef="#ctx0" brushRef="#br0">1 0 8696,'0'10'240,"0"28"-144,0-29 1912,0-18-1231,0-29-73,0 28 1375,7 16-1933,36 27 5,70 70 114,-100-89-255,22 16 42,92 73 76,-86-65-79,72 63 134,-59-56 2,-52-44-138,12 11 169,-7-6-170,-5-4 97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3:14.907"/>
    </inkml:context>
    <inkml:brush xml:id="br0">
      <inkml:brushProperty name="width" value="0.05" units="cm"/>
      <inkml:brushProperty name="height" value="0.05" units="cm"/>
    </inkml:brush>
  </inkml:definitions>
  <inkml:trace contextRef="#ctx0" brushRef="#br0">174 13 7264,'4'-1'1122,"-4"2"-399,-7 8-160,-15 14-758,20-21 366,-6 7-57,-16 15 267,2 1 1,-38 54-1,55-69-316,0 1 0,1-1 0,0 1 0,1 0 0,0-1 0,-2 15 0,3-14-21,2-10-35,0 1 0,-1 0-1,1 0 1,0 0 0,0 0 0,0-1 0,0 1 0,0 0-1,1 0 1,-1 0 0,0 0 0,1-1 0,0 1-1,-1 0 1,1-1 0,0 1 0,0 0 0,0-1 0,0 1-1,0-1 1,0 1 0,0-1 0,0 1 0,1-1 0,-1 0-1,1 0 1,-1 0 0,1 0 0,-1 0 0,1 0-1,-1 0 1,1 0 0,0-1 0,0 1 0,-1-1 0,1 1-1,0-1 1,2 1 0,6 0 3,0 1 0,-1-2 0,1 1 0,19-3 0,-25 2-8,103-11 146,-99 10-139,-1 0 9,1-1 1,-1 1-1,0-1 0,-1-1 0,1 0 0,0 1 0,11-8 1,-8 4 3,-3 2 25,-1 0 1,0 0-1,-1 0 0,1-1 1,-1 0-1,0 0 1,0 0-1,-1-1 1,1 1-1,-1-1 0,0 0 1,-1 0-1,6-14 1,-5 13-54,-2 3 28,-1 0 1,0 0-1,1 0 1,-1 0-1,-1 0 1,1 0-1,0 0 1,-1-1-1,0 1 1,0 0-1,0 0 1,-1-1 0,0 1-1,-1-6 1,1 5 0,-1-1 16,0 0 0,0 0 0,0 0-1,-1 0 1,0 0 0,0 1 0,0-1 0,-5-4 0,1-1-5,4 6 0,0 1 0,-1-1 0,1 1 0,-1 0 0,0 0 0,0 0 0,0 0 0,-5-3 0,1 1-5,6 4-14,-1 0 1,1 1-1,-1-1 1,0 1-1,0-1 1,0 1-1,0 0 1,0 0-1,0 0 1,0 1-1,0-1 1,0 1-1,0-1 1,-1 1-1,1 0 1,0 0-1,0 0 1,0 1 0,0-1-1,-5 2 1,-25 7 46,2 2 0,-56 25 1,85-36-64,0 1 1,0 0 0,0 0-1,0 0 1,0 0-1,0 0 1,0 1-1,1-1 1,-1 1-1,-2 1 1,-1 2 1,-11 18 0,13-16-7,1-1 1,0 1 0,1 0 0,-1 0 0,2 0 0,-1 0 0,1 0 0,0 0 0,0 1 0,2 9 0,-1-5-3,2-5-34,6 0 12,0 0 0,1 0 1,-1-1-1,1-1 1,0 1-1,0-2 0,1 1 1,0-1-1,21 4 1,-27-7 8,-1 0 1,1 0 0,-1 0 0,1-1 0,0 0 0,-1 0 0,1 0 0,0-1 0,-1 1-1,1-1 1,8-3 0,15-2-112,-5 1 16,-1-2 0,35-13 0,-44 14 77,0-1 0,-1 0 0,20-14 0,-10-1-13,30-34-1,-41 44 50,4 2 2,-14 9-1,1 1 1,-1 0-1,1 0 0,-1 0 1,1 0-1,-1 0 1,1 0-1,-1 0 0,1 1 1,0-1-1,-1 1 0,1-1 1,-1 1-1,0-1 0,1 1 1,-1 0-1,2 1 1,16 11-2,-19-13 0,4 3 0,0 0-1,-1 1 0,0 0 0,0-1 1,0 1-1,0 0 0,0 1 1,-1-1-1,0 0 0,3 7 1,10 41-22,-12-39 22,12 44-91,-15-53 68,0 6 1,0-8 6,0 0 1,0-1 15,1-1 1,-1 0-1,0 1 1,0-1-1,0 0 1,0 0-1,0 1 1,0-1-1,0 0 1,0 1-1,0-1 1,0 0-1,0 0 1,0 1-1,0-1 1,0 0-1,0 1 1,-1-1-1,1 0 1,0 0-1,0 1 1,0-1-1,0 0 1,0 0-1,-1 1 1,1-1-1,0 0 1,0 0-1,-1 1 1,1-1 0,-1 0 0,1-1 0,0 1 0,-1 0 0,1 0 0,-1 0 1,1 0-1,0 0 0,-1 0 0,1-1 0,-1 1 0,1 0 0,0 0 0,-1-1 0,1 1 0,0 0 0,-1-1 1,1 1-1,0 0 0,0 0 0,-1-1 0,1 1 0,0-1 0,0 1 0,0 0 0,-1-1 0,1 1 0,0-1 1,0 1-1,0 0 0,0-1 0,0 1 0,0-1 0,0 1 0,0-1 0,0 1 0,0 0 0,0-1 0,0 1 1,0-1-1,0 1 0,0 0 0,0-1 0,1 1 0,-1-1 0,0 1 0,0 0 0,0-1 0,1 1 0,-1 0 1,1-1-1,-1-1 0,7-22 19,2 0 0,20-44 1,-22 56 12,1 1 0,0-1 0,1 2 0,0-1 0,1 1 0,0 0 0,0 1 0,1 0 0,0 1 0,1 0 0,20-10 0,-27 17-4,0 0 0,0-1 0,0 2 0,1-1 0,-1 1 0,0-1 0,0 1-1,1 1 1,-1-1 0,8 3 0,-5-2 5,-6-1-23,1 1 1,-1 0 0,1 0 0,-1 0 0,1 1 0,-1-1 0,0 1-1,1-1 1,-1 1 0,0 0 0,0 0 0,2 2 0,2 2 28,-1-2-27,-1 1 0,-1 0 0,1 0 0,-1 0 0,1 0 0,-2 1 0,1-1 0,0 1 0,-1 0 0,2 10 0,0-1 13,-1 0-1,-1 1 1,0-1 0,-1 16 0,2 59 159,-3-88-144,1 0-7,-1-1-31,0-1 0,0 1-1,0-1 1,0 1 0,0-1 0,0 1 0,1-1 0,-1 1 0,0-1-1,0 1 1,0-1 0,0 1 0,1-1 0,-1 1 0,0-1-1,1 1 1,-1-1 0,0 0 0,1 1 0,-1-1 0,0 0 0,1 1-1,-1-1 1,1 0 0,-1 1 0,0-1 0,1 0 0,-1 0 0,1 1-1,0-1 1,35 5-3,-24-7 67,1 0-1865,1 2-6941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6:56.002"/>
    </inkml:context>
    <inkml:brush xml:id="br0">
      <inkml:brushProperty name="width" value="0.05" units="cm"/>
      <inkml:brushProperty name="height" value="0.05" units="cm"/>
    </inkml:brush>
  </inkml:definitions>
  <inkml:trace contextRef="#ctx0" brushRef="#br0">534 1 7176,'23'0'1328,"-24"0"-1312,0 0 1,0 0 0,1 0 0,-1 1-1,0-1 1,0 0 0,1 1-1,-1-1 1,0 1 0,0-1-1,1 0 1,-1 1 0,0 0-1,1-1 1,-1 1 0,1-1-1,-1 2 1,-9 6 212,-9 9 37,0 1 0,1 0 0,-21 28 0,9-2-43,-48 66 261,47-63-248,-13 6 13,-28 36 182,44-54-156,-45 44 0,49-60-85,20-14-121,-3 5-5,3-6-24,-4 2-4,2-3-8,-7 3 0,8-3-8,-5 3 4,8-4 152</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6:57.006"/>
    </inkml:context>
    <inkml:brush xml:id="br0">
      <inkml:brushProperty name="width" value="0.05" units="cm"/>
      <inkml:brushProperty name="height" value="0.05" units="cm"/>
    </inkml:brush>
  </inkml:definitions>
  <inkml:trace contextRef="#ctx0" brushRef="#br0">862 31 7800,'-3'1'127,"-15"-5"482,-2-4 263,16 7-766,0-1 0,1 1 0,-1 0 0,0 0 0,0 0 0,-7 0 0,-48-5 601,39 3-517,1 1 0,0 1 0,-1 1 0,-28 3 1,-149 16 573,183-17-703,1 1 1,0 1 0,0 0 0,-25 12 0,23-9-33,-13 6 199,-52 31-1,69-38-213,-16 14 87,-24 24 5,49-42-99,1 0 1,-1-1-1,0 1 0,0 0 0,1 0 0,-1 0 0,1 0 1,0 0-1,0 0 0,0 1 0,0-1 0,-1 4 1,-2 5 5,-2 1-4,3-6 3,0 1 0,1 0-1,0-1 1,-3 13 0,-30 141 139,26-89-95,-1 110 80,6-119-103,6-41-16,0 0-1,2 0 1,7 27 0,5 1-4,-1-4 2,27 52-1,-35-81-13,-4-11 1,0 1 0,0 0-1,0-1 1,9 10 0,3 3 2,1 0 1,0-1-1,2-1 1,33 24-1,2-11-1,-20-16 2,0-2 1,0-1-1,44 7 0,-57-13-4,-12-2 3,0-1-1,0 0 0,1 0 0,15-1 1,-16 0-4,148-4 66,-88-6-19,119-30 114,-122 23-53,-39 11-68,-1-1 0,34-14 0,-49 16-31,-2 1 5,0 0 1,0-1-1,11-9 1,4-3 35,0-2 0,28-30 1,-5-4-3,-34 40-41,10-11 33,-2-1 1,0 0-1,18-33 1,-18 17 19,24-71 0,-39 95-55,-2 9 6,-1 0-1,0 0 0,2-15 1,1-15 33,-2-1 0,-1 0 0,-5-57 0,0 74-16,0 0 0,-1 1 0,-1-1 0,-1 1 1,-11-27-1,10 34-14,0 0 0,-1 0 0,-1 1-1,0 1 1,0-1 0,-16-14 0,15 17-9,6 6 1,-1 0 0,1 0-1,0 1 1,-1 0 0,0 0 0,-9-5 0,-14-4 24,-1 0 0,0 2 0,-54-12 0,4 9 18,-124-6 96,174 13-122,5 2-3,0 0 0,-33-1 1,16 0-47,39 5-65,-3 23-1944,-2-2-7617</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00.210"/>
    </inkml:context>
    <inkml:brush xml:id="br0">
      <inkml:brushProperty name="width" value="0.05" units="cm"/>
      <inkml:brushProperty name="height" value="0.05" units="cm"/>
    </inkml:brush>
  </inkml:definitions>
  <inkml:trace contextRef="#ctx0" brushRef="#br0">71 0 4312,'0'0'8290,"4"5"-8051,0 0-171,-2-4-52,-1 1 0,0 0-1,0-1 1,0 1 0,1 0-1,-1-1 1,-1 1 0,1 0 0,0 0-1,0 0 1,-1 0 0,1 0-1,-1 0 1,0 0 0,1 0-1,-1 0 1,0 0 0,-1 3 0,0 34 140,-13 65 0,-11 46-87,16-88-65,3 2 1,1 3-3,2-4-2,1-6 0,2-5 0,-1-4 0,1-35 0,-8 39 0,6-45 0,-1 25 0,3-3 0,-1-18 0,1-10 12,0-1 1,0 1 0,0 0 0,0 0-1,0-1 1,0 1 0,0 0 0,0-1-1,0 1 1,0 0 0,-1 0 0,1-1-1,0 1 1,-1-1 0,1 1 0,0 0 0,-1-1-1,1 1 1,-1 0 0,1-1 0,0 1-1,-1-1 1,0 1 0,1-1 0,-1 0-1,1 1 1,-1-1 0,0 1 0,-2 4-1971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00.988"/>
    </inkml:context>
    <inkml:brush xml:id="br0">
      <inkml:brushProperty name="width" value="0.05" units="cm"/>
      <inkml:brushProperty name="height" value="0.05" units="cm"/>
    </inkml:brush>
  </inkml:definitions>
  <inkml:trace contextRef="#ctx0" brushRef="#br0">376 1 8792,'0'0'224,"2"0"-78,-1-1 0,0 1 1,1 0-1,-1 0 0,0 0 0,1 0 1,-1 1-1,0-1 0,0 0 1,1 1-1,-1-1 0,0 0 1,1 1-1,-1-1 0,0 1 0,0 0 1,2 0-1,-3 1-161,1 0 41,-1 0-1,1 0 1,0 0 0,-1 1 0,0-1 0,0 0 0,1 0 0,-1 0 0,-1 1-1,1-1 1,0 0 0,0 0 0,-1 0 0,1 0 0,-2 4 0,-14 21 80,0-1 1,-24 29-1,14-21-45,-11 19 8,-70 117 74,59-109-102,33-42-25,-69 95 129,81-112-147,-5 29 103,7-29-89,1-4 0,0-12-1551,0-2-6167</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01.354"/>
    </inkml:context>
    <inkml:brush xml:id="br0">
      <inkml:brushProperty name="width" value="0.05" units="cm"/>
      <inkml:brushProperty name="height" value="0.05" units="cm"/>
    </inkml:brush>
  </inkml:definitions>
  <inkml:trace contextRef="#ctx0" brushRef="#br0">0 1 10136,'0'0'25,"2"1"0,12 26 104,-8-13-131,24 29 33,64 78 31,-81-104-29,0 1-1,-2 1 1,0 0-1,11 27 1,-13-26 3,5 8-32,-6-14-292,-1 1 1,10 31-1,-15-35-6218</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02.415"/>
    </inkml:context>
    <inkml:brush xml:id="br0">
      <inkml:brushProperty name="width" value="0.05" units="cm"/>
      <inkml:brushProperty name="height" value="0.05" units="cm"/>
    </inkml:brush>
  </inkml:definitions>
  <inkml:trace contextRef="#ctx0" brushRef="#br0">1157 92 6816,'2'-1'25,"-1"0"1,0 0 0,0 0 0,-1 0-1,1 0 1,0 0 0,0 0-1,0 0 1,-1 0 0,1-1-1,0 1 1,0-2 0,-1 2 13,0 1 0,0-1 1,0 1-1,0-1 1,0 1-1,0-1 0,0 1 1,0-1-1,0 1 1,0-1-1,-1 1 0,1-1 1,0 1-1,0-1 0,0 1 1,-1-1-1,1 1 1,0 0-1,-1-1 0,1 1 1,0-1-1,-1 0 1,-3-1 196,1 0 1,0 0 0,-1 1-1,0-1 1,1 1 0,-8-2-1,3 0-199,5 2 52,0 0 0,0 0 0,1 1 0,-1-1 0,0 1 0,0 0-1,0 0 1,0 0 0,-3 0 0,-24 1 321,-3-4-151,7 0-48,-1 1 1,1 1 0,-1 1-1,-41 7 1,13 5-24,38-8-140,-13 4 74,0 0 0,-43 20 1,64-23-107,-1 0 8,0 1 0,1 1 0,-10 8 0,-11 7 23,-99 79 111,53-33-98,-38 42 1,102-98-41,-1 0-1,-11 17 0,8-10-10,-36 46 30,26-27 9,-38 72 1,55-94-44,6-10-3,0-1 0,1 1 0,0-1 1,0 1-1,0 0 0,1 0 0,-2 10 1,-6 45 10,7 16-10,17 153-18,-13-209 13,-1-10-4,1-1 0,0 0 0,0 0 0,5 12 0,-3-8-5,0 0 5,0 0-1,1 0 1,0-1-1,1 0 1,10 16 0,-3-7-6,5 8-9,36 47 0,-42-63 19,-5-5 0,1-1 0,0 0 0,15 12 0,26 18-5,18 2 6,5-6 1,4-6 0,65 10 1,-133-36 1,1 0 0,-1 0 0,0-1 0,0 0 0,12-1 0,0 1-1,-2 0 1,-10 0 3,1-1 0,-1 0 0,1 0 0,10-2 0,113-16 32,-55 3 21,-46 8-49,72-14 46,-41 6 16,83-34 0,-127 42-62,-8 3 9,0-1 1,0 0-1,9-6 1,-3 2-4,128-83 321,-93 51-182,48-49 0,-92 82-132,-1 1 1,0-1 0,0 0 0,-1 0 0,0 0 0,0-1 0,-1 0 0,0 0 0,2-9 0,-2 7-3,4-10 38,-2 1 0,-1-1 0,4-23 0,-5 22-31,1-2 41,-1 0 0,-1 0 0,0-30 0,-1 4 84,-2-121 293,-3 99-273,-20-69 234,19 122-387,-10-35 76,10 41-65,-2-6-4,0 0 0,-2 1 0,0-1 0,-19-28 0,-74-100 139,91 134-157,-25-25 43,14 18-1,-2 1-1,-33-23 1,14 20-23,-35-14 17,49 24-38,22 12-4,0 1-1,-13 2 0,7 1-1,0 1 0,-17 10 0,20-10-2,1-1-82,-1 1 1,1 0-1,0 1 0,1 0 1,0 0-1,0 1 1,0 0-1,0 0 0,-9 15 1,4-7-1182,-27 36-9095</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03.321"/>
    </inkml:context>
    <inkml:brush xml:id="br0">
      <inkml:brushProperty name="width" value="0.05" units="cm"/>
      <inkml:brushProperty name="height" value="0.05" units="cm"/>
    </inkml:brush>
  </inkml:definitions>
  <inkml:trace contextRef="#ctx0" brushRef="#br0">296 1 7448,'9'10'2409,"-11"-8"-2349,-1-1 0,0 0 0,1 1 1,-1-1-1,1 1 0,0 0 0,-1 0 0,1 0 0,0 0 1,0 0-1,-2 4 0,-5 3 149,-125 95 607,106-83-744,-28 32 353,52-48-408,3-4-2,-1 0-1,1 1 1,0-1-1,-1 0 1,1 0 0,-1 0-1,0 0 1,1-1-1,-1 1 1,1 0-1,-1-1 1,-2 1 0,0 3 61,-2 5-3,5-7 335,-10 4-1515</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04.067"/>
    </inkml:context>
    <inkml:brush xml:id="br0">
      <inkml:brushProperty name="width" value="0.05" units="cm"/>
      <inkml:brushProperty name="height" value="0.05" units="cm"/>
    </inkml:brush>
  </inkml:definitions>
  <inkml:trace contextRef="#ctx0" brushRef="#br0">35 1 7448,'0'2'128,"0"6"34,0-6 477,0 0-295,0 7 2225,-3-5-2298,0 2-213,0 0-1,1 0 1,-1 0-1,1 0 1,1 1-1,-3 12 1,-2 49 185,4-37-169,-1 157 222,1-47-156,2-127-121,0 191 117,0-133-88,0 127 168,0-174-1602</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05.049"/>
    </inkml:context>
    <inkml:brush xml:id="br0">
      <inkml:brushProperty name="width" value="0.05" units="cm"/>
      <inkml:brushProperty name="height" value="0.05" units="cm"/>
    </inkml:brush>
  </inkml:definitions>
  <inkml:trace contextRef="#ctx0" brushRef="#br0">8 16 9328,'23'11'2952,"-21"-11"-2917,-1 1 0,1-1 0,-1 1 0,1-1 0,-1 0 0,1 0 0,-1 0 0,1 0 0,-1 0 0,1 0 0,1-1 0,11 0 194,19-3 26,32-9-1,-47 10-152,8-1 193,1 2 1,39 1-1,-39 1-56,-25 0-128,3 3-7,-5-3-99,1 0 1,0 1 0,-1-1-1,1 0 1,-1 0-1,1 0 1,0 1-1,-1-1 1,1 0 0,-1 1-1,1-1 1,-1 0-1,1 1 1,-1-1-1,1 0 1,-1 1 0,1-1-1,-1 1 1,0-1-1,1 2 1,1 1 3,0 1 0,-1 0 0,0 0 0,0 0 0,0 0 1,0 0-1,0 0 0,-1 0 0,0 0 0,0 0 0,0 0 0,0 0 0,0 0 1,-2 6-1,-2 5 1,-1 0 1,0-1 0,-8 15 0,4-10 6,-2 0-1,0-1 1,-15 19 0,-7 1 20,18-23 11,0 0-1,-1-1 1,-30 20 0,25-22-23,-54 37 190,72-46-184,0-1-14,0 0-1,0-1 0,0 1 0,0-1 1,0 1-1,0-1 0,0 0 1,0 0-1,-5 0 0,6 0 31,-4 5 18,4-4 29,12-1-46,69-5-26,-30 1-19,3 0 2,6-2-2,5-4 2,0-5-2,-1 1 2,-6 2-2,5 2 5,-52 7-43,12-4-1759,-7-3-8026</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05.976"/>
    </inkml:context>
    <inkml:brush xml:id="br0">
      <inkml:brushProperty name="width" value="0.05" units="cm"/>
      <inkml:brushProperty name="height" value="0.05" units="cm"/>
    </inkml:brush>
  </inkml:definitions>
  <inkml:trace contextRef="#ctx0" brushRef="#br0">1160 80 8248,'-56'-27'868,"41"21"-326,-26-16 0,36 19-468,0 0 1,0 0-1,-1 0 0,1 1 1,-1 0-1,0 0 1,1 0-1,-1 1 1,0 0-1,-7-1 0,-1 2 127,-1 0 0,-26 4 0,22-1-14,-184 27 794,-43 20-197,213-43-637,-49 16-1,67-18-91,-118 50 209,119-50-253,10-3-3,0 0-1,0 0 1,1 0-1,-1 0 1,0 1-1,-6 5 1,2-2 13,3-2-16,0-1 1,0 1-1,0 1 1,1-1-1,-1 1 1,1 0-1,0 0 1,0 0-1,1 0 1,0 1-1,-3 5 1,-12 33 20,-20 73 1,34-99-25,1-9 0,2-1-1,-1 1 1,1-1 0,0 14 0,-1 32 4,2 7-4,5-32-4,0 1 0,2-1 0,11 29 0,-14-43 1,-3-10 0,1 1-1,-1-1 1,2 0 0,-1 0 0,4 7 0,110 173-17,-111-177 17,0-1 0,1 1 0,0-1 0,11 10-1,-2-2 2,38 35 0,10-3 0,4-5 0,2-6 0,2-8 0,-3-3 0,-7-6 0,-4-4 0,-3-4 1,-25-9 3,40-2 0,-67 0-4,5 0 2,-1 0-1,1 0 1,-1-1 0,0 0-1,1-1 1,6-1-1,8-3 1,0 2-1,38-11 17,69-25 13,-114 36-8,-1 0 0,25-12 0,-19 7-12,0 1-4,-11 5 9,0-1 0,0 0 1,0 0-1,11-9 0,21-19 115,61-62 0,-84 78-117,-9 9 19,-1 0 0,0-1 0,9-13 0,72-114 365,-55 74-243,-16 24 44,25-75 1,-26 48-16,5-29 1,-19 83-151,-1 0 1,0 1-1,-1-1 0,0 0 1,-1 0-1,0 1 1,-3-15-1,2 10-9,0 0 21,-1 0 0,-1 0 0,0 1 0,-6-15 0,2 8-18,3 7 16,-1 0 0,0 1 0,-1 0 0,0 0 0,-1 1-1,0 0 1,-1 0 0,0 1 0,-1 0 0,0 0 0,-16-10-1,20 14-39,-12-8 62,-1 0 0,-30-17 1,38 25-52,-3-2 14,0 1 0,-1 1 0,0 0 0,0 1 0,-20-5 0,17 6-15,0-1 13,0 1-1,0 1 0,-1 0 0,-32 1 0,36 2-18,-4-1 7,-1 1 0,0 0 0,1 2-1,-1 0 1,-20 6 0,39-7-15,-36 5 14,-3-2-12,29-3 83,-1 1-1,1 1 1,0 0-1,-14 5 1,18-4-752,-1-1 1,0 2 0,-11 8 0,5-3-10187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3:17.023"/>
    </inkml:context>
    <inkml:brush xml:id="br0">
      <inkml:brushProperty name="width" value="0.05" units="cm"/>
      <inkml:brushProperty name="height" value="0.05" units="cm"/>
    </inkml:brush>
  </inkml:definitions>
  <inkml:trace contextRef="#ctx0" brushRef="#br0">1415 23 3144,'-41'-8'339,"-2"1"1,1 3-1,-1 1 1,-61 3-1,42 1-148,-4-1 145,9 7 105,-61 14 0,49-6-107,-14 14-13,69-21-114,-17 21 85,-46 54 1,41-33-150,-54 78 71,65-84-164,4-6-11,-2-2 0,-28 35 0,26-36-33,21-30-5,-32 28 4,-10 12 3,36-34 2,0 1-1,1 0 1,-13 24 0,5-10 3,3-4 65,-17 34 0,13-21-43,5-12 39,1 0 0,1 1 0,2 1 0,0 0 0,2 0 0,-6 32 0,11-39-1,1 1 0,1-1 0,1 1-1,0-1 1,1 0 0,1 0 0,1 1 0,1-2-1,0 1 1,1 0 0,9 17 0,-2-10 7,1 0 1,22 31-1,-23-41-55,1-1 0,0 0-1,1 0 1,1-2 0,21 14 0,-14-9-18,142 96 433,29-4 340,-28-29-280,58 10 155,-150-67-465,15 6-27,-77-25-136,-1 0 0,1 0 0,15 2 1,-15-4-21,1 1 9,1-1 1,0-1-1,27 0 0,-20-1-10,39 3 35,58 6-13,120 9 39,-149-12-46,144-9 90,-58-8-14,-108 4-41,104-17 101,-102 7-66,111-20 149,-165 34-226,38-10 83,116-34 145,-111 27-171,90-43 101,-134 56-164,20-11 51,107-66 150,-125 74-197,-8 6 12,-1-1 1,0 0 0,11-10 0,67-67 142,-14 11 84,-62 62-214,1-1 0,-2 0 0,1-1 0,-2 0 0,1 0 0,10-24 0,-14 28-23,0-1-1,1 1 1,-1 0 0,1 0-1,12-11 1,10-16 21,-20 18-21,0 0 0,0-1 1,-2 1-1,7-34 0,-10 40-8,-1 1-1,0-1 1,-1 0 0,0 0 0,0 0 0,-1 1-1,0-1 1,-4-14 0,-18-27 13,-27-70 26,29 68-33,11 30 2,-1 1 0,-1-1 0,-25-34 0,20 38 2,-1 1-1,-1 0 1,0 1 0,-1 1 0,-1 1 0,-36-20 0,-115-62 34,5 3-6,105 61-41,-3 2 2,0 2-2,4 3 2,5 3-3,4 0-2,10 4 0,3 2 0,-3 1 0,-4-2 0,-2 2 0,1 3 0,0 3 0,0 5 0,-5 1 0,-2-2 0,2-4 0,7 0 0,5 0 0,-113-18-23,114 22-3,0 1 0,-45 2 1,7 7-3,-120 4-48,132-8 48,35 2 2,-1 2 1,-45 10 0,19 5-2,-37 7-24,2-3-75,-13 14-1830,41-11-7504</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06.918"/>
    </inkml:context>
    <inkml:brush xml:id="br0">
      <inkml:brushProperty name="width" value="0.05" units="cm"/>
      <inkml:brushProperty name="height" value="0.05" units="cm"/>
    </inkml:brush>
  </inkml:definitions>
  <inkml:trace contextRef="#ctx0" brushRef="#br0">1 34 8792,'1'2'168,"5"5"29,-5-5 1303,8 11-1173,-8-9-299,0 1 0,0-1 1,0 1-1,0-1 1,1 0-1,-1 1 0,1-1 1,0 0-1,1 0 0,-1 0 1,4 4-1,35 40 42,-38-44-58,6 7-5,18 16 13,2-4-1,7 3-14,-2 3 0,-2 1-2,-1-1 2,-3-6-3,9 8-2,-18-17 0,6 0 1,-5-7 2,-13-5 1,-1 0 0,1 0 0,-1 1 0,8 4 0,-9-4 4,7 4 1,-6-4 7,5 3 9,-9-4 66,1-1-15,6 3 24,-5-3 56,5-2 36,-5-3 71,11-36 753,21-77 0,-32 103-859,1 0 1,0 0 0,1 0 0,10-17 0,-11 24-158,8-11 235,-2-1 0,1 0 0,13-34 0,-20 39-128,12-37 387,-17 47-415,0-5-6,0 7-20,14-11-2056,1 0-8257</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08.087"/>
    </inkml:context>
    <inkml:brush xml:id="br0">
      <inkml:brushProperty name="width" value="0.05" units="cm"/>
      <inkml:brushProperty name="height" value="0.05" units="cm"/>
    </inkml:brush>
  </inkml:definitions>
  <inkml:trace contextRef="#ctx0" brushRef="#br0">1 2 9504,'0'0'217,"0"0"-153,1-1-1,-1 1 1,1 0 0,-1 0-1,1 0 1,-1 0 0,1 0-1,-1 0 1,1 0 0,-1 0-1,0 0 1,1 0 0,-1 0 0,1 0-1,-1 1 1,1-1 0,-1 0-1,1 0 1,-1 0 0,0 1-1,1-1 1,-1 0 0,0 0-1,1 1 1,2 6-2,0-1 1,1 1-1,0-1 1,0 0-1,0 0 1,8 8-1,32 32-2,-15-25-53,10 2-2,9 1-3,-2-2-2,-12-4 0,-4 3 0,3 8 0,-22-18 0,-4-4 0,0 0 0,1-1 0,16 10 0,26 15 0,-4-1 0,-41-26 0,18 7 0,-10-7 1,-12-3 53,1-1 0,-1 1 0,0-1 0,1 0 0,-1 0 0,1 0 0,-1 0 0,1 0 0,-1 0 0,1 0 0,-1 0 0,0 0 0,1-1-1,-1 1 1,1-1 0,-1 1 0,0-1 0,1 1 0,-1-1 0,0 0 0,1 0 0,-1 0 0,0 1 0,0-1 0,0 0 0,0 0 0,0-1 0,1 0 0,2-4 88,0 0 1,-1-1-1,1 1 1,3-11-1,-2 3 16,71-136 1492,-75 146-1560,9-11 89,21-26 397,-29 37-466,3-2-2,-4 5-10,0-12 449,0 3-2760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12.473"/>
    </inkml:context>
    <inkml:brush xml:id="br0">
      <inkml:brushProperty name="width" value="0.05" units="cm"/>
      <inkml:brushProperty name="height" value="0.05" units="cm"/>
    </inkml:brush>
  </inkml:definitions>
  <inkml:trace contextRef="#ctx0" brushRef="#br0">391 1 4576,'10'0'65,"-8"0"1159,11 0 383,47-1-585,110 3-38,-162-1-925,0 1-1,1-1 0,-1 2 0,0-1 0,0 1 0,0 0 0,-1 1 1,1-1-1,12 10 0,10 4 43,88 45 188,-102-52-243,0 1 0,16 14-1,67 54 1,-46-38-41,3 6-2,-5 5 2,-2 4-3,1 3-2,2 2 0,5 3 0,4-4 1,-3-2 4,-7-5-2,5 3 2,44 46 11,-89-88-13,32 47 20,-4 4 33,32 76 0,-36-49 8,-26-66-56,55 184 180,-49-148-66,-10-43-69,5 32 0,26 213 248,-24-189-178,-8-53-85,-1-1-1,1 35 0,-4-20 43,-1 0 1,-8 43-1,-4-24 15,-26 126 149,30-142-142,2 0 1,-4 55 0,5-33 18,-20 76 195,26-137-316,-7 28 108,-2-1-1,-15 33 1,-44 64 125,-4 14-43,67-129-175,-21 44 43,-20 56 63,26-56 1,-36 64 1,41-92-99,-1-1 0,-2-1-1,-34 36 1,41-46-22,-20 16 23,13-14-7,1 1 1,0 0 0,-22 29-1,31-34-13,-17 33 28,-58 99 72,74-128-99,-18 23 51,-3 0 1,1 1 1,-25 46 0,51-78-49,-1-1 1,1 1 0,-1-1 0,-1 0-1,1 0 1,-1-1 0,0 0 0,-7 6-1,-10 10 39,-17 15 56,-84 59 0,13-12 44,67-48-93,-65 62 93,99-88-126,-1 0 0,1-1 0,-22 13 0,2-2 17,-6 15 3,23-22-2,-1 0 0,-19 14 1,-6 0 6,17-11-12,-1-1 1,0-2 0,-1 0 0,-46 17 0,-10-8 47,75-20-64,-3 3 2,-5 3 10,-15 6 25,-3-8-5,28-4-30,-29 8 50,26-7-68,0-1 1,-1 0-1,1 0 0,0 0 1,-1-1-1,-6 1 0,0-2 3,-13-4-11,23 5-21,-8-5-2200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12.961"/>
    </inkml:context>
    <inkml:brush xml:id="br0">
      <inkml:brushProperty name="width" value="0.05" units="cm"/>
      <inkml:brushProperty name="height" value="0.05" units="cm"/>
    </inkml:brush>
  </inkml:definitions>
  <inkml:trace contextRef="#ctx0" brushRef="#br0">356 10 9864,'30'-8'-476,"-28"7"8,5 1 2176,-7 0-1647,-28 28 515,2 0 1,-31 45-1,17-22-373,-15 10 40,38-43-178,-6 5 70,1 2 1,1 0 0,-31 51 0,8 4 388,42-75-448,-3 4-10,4-7-59,1 0-1,-1 0 0,1 0 1,0 0-1,-1 0 1,1-1-1,0 1 0,0 0 1,0 0-1,1 0 1,-1 0-1,0 0 0,1 0 1,-1 0-1,1 0 0,0-1 1,-1 1-1,1 0 1,0 0-1,0-1 0,2 3 1,22 26 19,-25-29-26,12 6 7,34 9-1,26 3-4,48 5-3,-55-13-13,-38-6 13,150 31-43,-129-27 116,-22-6-1920,-12 0-6612</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13.784"/>
    </inkml:context>
    <inkml:brush xml:id="br0">
      <inkml:brushProperty name="width" value="0.05" units="cm"/>
      <inkml:brushProperty name="height" value="0.05" units="cm"/>
    </inkml:brush>
  </inkml:definitions>
  <inkml:trace contextRef="#ctx0" brushRef="#br0">20 1 9776,'6'1'209,"15"5"50,-16-5 178,-4 0-325,0 0 1,0-1-1,-1 1 1,1 0-1,0-1 0,0 1 1,-1 0-1,1 0 1,-1 0-1,1 0 0,-1 0 1,1-1-1,-1 1 1,1 0-1,-1 0 0,0 0 1,1 0-1,-1 0 0,0 0 1,0 0-1,0 0 1,0 1-1,0 0 0,2 34-190,-1-29 220,3 32 21,4 46-79,-5 44-35,-3-25-22,3-12-23,-4-5 1,-5-14-3,-1-11-2,1-10 0,6-36-1,1-11 2,-1 1-1,0-1 0,0 1 0,-1-1 0,0 1 1,-1 5-1,-1 1 7,3-10 2,-1-2-8,1 0 0,0 0 0,0 0 0,-1 0 0,1 0 0,0 0 0,0 0 0,-1 0 0,1 0 0,0 1 0,0-1 0,0 0 0,-1 0 0,1 0 0,0 0 0,0 1 0,0-1 0,0 0 0,0 0 0,-1 0 0,1 0 0,0 1 0,0-1 0,0 0 0,0 0 0,0 1 0,0-1 0,0 0 0,0 0 0,0 1 0,0-1 0,0 0 0,0 0 0,0 1 0,-2 0 22,-4-12 7,-21-45-1651,10 18-6679</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14.200"/>
    </inkml:context>
    <inkml:brush xml:id="br0">
      <inkml:brushProperty name="width" value="0.05" units="cm"/>
      <inkml:brushProperty name="height" value="0.05" units="cm"/>
    </inkml:brush>
  </inkml:definitions>
  <inkml:trace contextRef="#ctx0" brushRef="#br0">1 137 9504,'5'-4'226,"18"-19"408,-10 12-464,0 1 0,1 0 0,0 0 0,1 2 0,0 0 0,18-8 0,-24 12-138,35-11 190,-28 10-99,0 1 0,26-3 0,-35 6-86,0 1 1,0-1 0,0 2 0,0-1-1,0 1 1,0 0 0,0 0 0,0 1 0,13 5-1,-11-4-20,21 16 77,-15-8-50,-1 2-1,0 0 1,-1 1 0,16 20 0,-23-26-30,0 1 0,-1 0 0,0 0 0,-1 1 0,0 0 0,0-1 0,-1 1 0,0 1 0,2 14 0,-4-6 10,-1 0 0,0 0 0,-1 1 0,-4 18 0,3-25-18,1-8-2,1-1 1,-1 0-1,0 0 0,-1 0 1,1 0-1,-1 0 1,-2 5-1,-1 4 20,-2-1 0,0 0 0,0 0-1,-1-1 1,0 0 0,-1 0 0,0-1 0,-1 0 0,0-1 0,-17 13 0,18-17-226,0 0 0,0-1 0,0 0 1,0 0-1,-1-1 0,-13 3 1,6-3-7939</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15.765"/>
    </inkml:context>
    <inkml:brush xml:id="br0">
      <inkml:brushProperty name="width" value="0.05" units="cm"/>
      <inkml:brushProperty name="height" value="0.05" units="cm"/>
    </inkml:brush>
  </inkml:definitions>
  <inkml:trace contextRef="#ctx0" brushRef="#br0">2 1069 9864,'-1'-2'0,"1"1"0,0-1 1,0 0-1,0 0 0,0 1 1,0-1-1,0 0 0,0 0 1,1 1-1,-1-1 1,1 0-1,-1 0 0,1 1 1,0-1-1,1-2 0,6-11 132,43-88 259,53-89 385,-64 122-471,51-85 528,-89 152-618,-3 0 418,-7 6-228,-22 15-81,-23 18-191,51-34-128,0-1 0,0 1 0,1 0 0,-1-1 0,0 1 0,0 0 0,1 0 1,0 0-1,-1 1 0,1-1 0,0 0 0,0 0 0,0 1 0,0-1 1,0 0-1,1 1 0,-1-1 0,1 1 0,-1-1 0,1 1 0,0-1 0,0 1 1,0-1-1,0 1 0,1-1 0,-1 1 0,1-1 0,-1 1 0,1-1 0,0 1 1,0-1-1,2 4 0,-2-6-4,-1 1 0,0-1 0,1 1 0,-1-1-1,1 1 1,-1-1 0,1 0 0,-1 1 0,1-1 0,-1 1 0,1-1 0,-1 0 0,1 0 0,0 1-1,-1-1 1,1 0 0,0 0 0,0 0 0,3 1 2,16 5 1,14-3 1,9 0-3,-29-2-2,43-5 0,25-7-10,-82 11 10,1 0 0,-1 0-1,1 0 1,-1 0 0,1 0 0,-1 0-1,1 0 1,-1 0 0,1 0 0,-1 0-1,1 0 1,-1 0 0,1 0 0,-1 1-1,1-1 1,-1 0 0,0 0 0,1 0-1,-1 1 1,1-1 0,-1 0 0,0 1-1,1-1 1,-1 0 0,1 1 0,-1 0 0,10 15 0,-6 0-2,0-1 0,-1 1 1,-1 0-1,0 0 1,-1 0-1,-2 27 0,4 41-2,-3-70 3,6 20-5,-4-26 5,0-1 0,1 1 0,0-1 1,0 0-1,1 0 0,0 0 0,0-1 0,1 1 0,-1-1 0,8 7 1,12 7-2,-12-15-3,1-4 4,-1 0 0,1 0 0,0-1 1,-1-1-1,1 0 0,-1-1 0,1 0 0,-1-1 0,0 0 0,20-9 1,-16 6-1,-2 0-1,0-1 0,23-15 0,-8 5-4,-1-2 0,0-2 0,42-40 0,-29 5 5,-34 45 6,-1 0 0,0 0 0,-1 0 0,0-1 1,-1 1-1,0-1 0,-1 0 0,0-1 1,-1 1-1,0 0 0,-1-14 0,-1 25 1,0 0 0,0 1 0,0-1 0,0 0 0,-1 0 0,1 0 0,0 0-1,-1 0 1,1 0 0,-1 1 0,1-1 0,-1 0 0,1 0 0,-1 0 0,1 1 0,-1-1 0,0 0 0,1 1-1,-1-1 1,0 1 0,-1-1 0,-1-2 11,-1-1 10,0 0 0,-1 1 1,1-1-1,-1 1 0,1 0 1,-1 1-1,0-1 0,0 1 1,0 0-1,0 0 0,-1 0 0,1 1 1,0 0-1,-1 0 0,1 0 1,-1 1-1,1 0 0,-10 0 1,5 3 25,-1 0 0,1 1 0,0 0 0,0 1 0,-14 8 0,-40 30 108,57-38-167,1-1 14,1 1 1,-1 0-1,1 1 0,0-1 1,0 1-1,1 0 0,0 0 0,0 0 1,0 1-1,1-1 0,-6 15 1,6-13-5,0-3-2,1 0 0,0 0 0,0 1 0,0-1 0,1 0 0,0 1 1,-1 6-1,0 3 1,-3 36 0,5-44-3,1 0 0,0 0 0,0 0 0,4 12 0,-3-13 0,0 0 0,1 0 0,0-1 0,7 11 0,-3-7-1,0-2 1,0 1 0,1-1 0,0 0 0,0-1-1,14 9 1,-5-7-6,11 0 0,52 6 1,-47-11-5,1-3 0,59-5 0,-65 2 7,9-1-17,161-36-7,-157 29 15,-18 5 6,16-5-2,0-2-1,0-1 0,45-25 1,-19 3-13,-51 29 19,-1-2 1,15-12 0,-20 14 2,0-1 1,-1 0 0,-1-1-1,1 1 1,-1-1 0,-1 0-1,5-11 1,-2 3 23,-1 0 0,10-34 0,-16 44 0,0 0 1,0-1 0,0 1 0,-1-1 0,0 1 0,0-1 0,-1 1 0,0-1 0,0 1-1,-1-1 1,-4-11 0,4 15 1,1 1 0,-1-1 0,0 1-1,-1 0 1,1 0 0,0 0 0,-1 0 0,0 0-1,0 1 1,1-1 0,-2 1 0,-2-3-1,1 2 9,3 1-15,1 1 1,-1 0-1,0 0 1,0 0-1,1 0 1,-1 0-1,0 0 1,0 0-1,0 1 1,0-1 0,0 1-1,0-1 1,0 1-1,0 0 1,-3 0-1,-4-1 25,-3-1-13,7 1-10,1 0 0,-1 1 0,0-1 0,1 1 0,-1 0 0,0 1 1,1-1-1,-6 2 0,-25 5 90,0 1 0,0 1 0,-43 19 0,59-21-94,-38 22 84,-39 34 10,79-49-64,11-7-32,-1 0-9,0 1 0,0 0 0,1 0 1,0 0-1,1 1 0,0 0 0,0 0 0,1 0 1,-4 11-1,-3 21 18,10-35-24,1 1 1,-1-1-1,1 0 0,2 13 1,-2-14-1,1 0 0,1 0 0,-1 0 0,5 9 0,11 14 0,-13-24-1,0-1 0,0 0 0,0 0 0,0-1 0,0 1-1,0-1 1,1 0 0,-1 0 0,1 0 0,0-1-1,6 2 1,-10-3 0,16 2-12,91-14-3,-94 9 6,1 0 0,-1-2 1,0 1-1,-1-2 0,1 0 0,19-12 0,-23 13 3,3-3-8,0-1 1,0 0-1,-1-1 0,0 0 1,-1-1-1,16-19 0,-17 18 3,3-1-22,-2 0 0,11-15 0,-9 10 19,0 1 5,-9 12 0,0 0 0,0 0 0,0-1-1,-1 1 1,0-1 0,4-10 0,6-19-30,-1 0 1,-2-1 0,8-54-1,-14 67 32,-2 10-6,-1 0-1,0 0 0,-1-19 0,-3-113-41,3 131 45,0 0-1,-2 1 1,-2-16 0,0 10 4,2 3 4,0 8-1,0 0 1,0 0 0,-6-15-1,4 15-1,2 3 4,0-2-1,0 1 1,0 0-1,0 0 1,1-1-1,-1-5 0,-2-1 1,0 11 0,-2 11 0,5-9 0,-7 14-3,1 1 0,0 0-1,1 0 1,-7 28 0,8-26-5,1-1-10,0 1 0,1 0 0,1 0 0,-1 34 0,3-33 0,-2 93-178,3-41 22,0-23 13,1-1-1,11 59 1,-9-86 136,-2-11-4,0 0 0,1 0 1,-1 0-1,1-1 0,7 13 1,1 2-52,2 0 1,0-1 0,1-1 0,19 22 0,-5-19 43,-15-17-43,11 0 28,41 3 1,-43-10-9,90-24-12,-90 15 45,-10 4 16,3-2 6,-1-1-1,0 0 1,-1-1 0,0 0-1,0-1 1,12-13 0,10-17-3,-5-4 7,-24 33 9,0 1-1,-1-1 1,-1 0 0,0 0 0,-1-1-1,0 1 1,-1-1 0,0 0-1,-1 1 1,-1-24 0,0 34 6,-1-1 1,0 0 0,1 1-1,-1-1 1,0 1-1,-1-1 1,1 1-1,0-1 1,-1 1 0,1 0-1,-1-1 1,-3-2-1,2 1 10,2 3-15,0 1 1,1-1 0,-1 0 0,0 1 0,1-1 0,-1 1 0,0-1-1,0 1 1,0 0 0,0-1 0,1 1 0,-1 0 0,0-1-1,0 1 1,0 0 0,0 0 0,0 0 0,0 0 0,0 0 0,0 0-1,0 0 1,-1 0 0,-1 0 20,-3 0-7,0 1 0,1-1 0,0 1 1,-1 0-1,1 0 0,-1 1 1,1-1-1,0 1 0,0 0 1,0 1-1,0-1 0,0 1 0,1 0 1,-1 0-1,-6 7 0,2-2 13,1 0 0,1 1 0,-1 0-1,2 1 1,-12 19 0,15-22-23,0-1 0,0 1-1,1 0 1,0 0 0,0 0 0,1 0 0,0 0 0,0 1 0,1-1-1,0 9 1,0-6-5,0 1 4,0 0 1,1 0-1,0 0 0,1 0 0,5 17 1,-4-15-10,-1-7-1,0 1-1,1-1 0,0 0 1,0 0-1,0 0 1,1 0-1,0-1 0,0 1 1,0-1-1,1 0 1,7 7-1,-5-6 0,-1 1 0,-1-1 0,2 0 1,-1-1-1,8 6 0,1-1 0,34 23 0,-38-27-2,0 0 0,24 7 0,-16-8 0,31 5 0,19-5 0,-59-5 0,0-1 0,1 0 1,12-3-1,27-13 5,3-11-2,-7-4 2,-39 26-4,0 0 0,0-1-1,5-8 1,-3 2-271,0 0 1,-2-1-1,0 0 1,8-20-1,-12 27-335,20-49-9195</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17.053"/>
    </inkml:context>
    <inkml:brush xml:id="br0">
      <inkml:brushProperty name="width" value="0.05" units="cm"/>
      <inkml:brushProperty name="height" value="0.05" units="cm"/>
    </inkml:brush>
  </inkml:definitions>
  <inkml:trace contextRef="#ctx0" brushRef="#br0">151 236 8696,'-6'0'54,"-1"0"1,1 0 0,-1-1-1,-9-3 1,14 4 153,0-1 41,2 1-210,-1-1 0,0 1 0,0 0-1,0-1 1,0 1 0,1 0 0,-1-1 0,0 1 0,0 0 0,0 0 0,0 0 0,0 0 0,0 0 0,0 0-1,0 0 1,1 0 0,-1 0 0,-1 1 0,-7 12 107,2 1 0,0 0 0,0 0-1,1 0 1,-6 25 0,-16 81 175,24-100-308,1-5 14,1 0 0,1 0-1,0 0 1,1 0 0,3 26-1,-2-27-14,1 8 26,1 0 0,8 27 0,-5-22-26,-4-21-5,-1 1 0,1-1 0,0 0 0,1 0 0,-1 1 0,1-1 0,0-1 0,1 1-1,0 0 1,0-1 0,0 0 0,6 6 0,-6-6 0,0-1 2,1 0-1,-1 0 1,1 0 0,0 0-1,0-1 1,0 0-1,1 0 1,-1-1 0,1 1-1,-1-1 1,10 2 0,-7-1 0,1-1 5,0 0 1,0 0-1,0-1 0,0 0 0,1-1 0,-1 0 0,0 0 0,17-4 0,-13 3 1,0-1 7,-1 1 1,1-2 0,-1 0-1,1-1 1,-1 0 0,0 0 0,13-8-1,-12 6 2,-2 0 17,0 0-1,0-1 1,0 0-1,-1 0 1,0-1 0,-1 0-1,10-12 1,-7 9-1,4-7 174,-9 8-129,2-1-22,0-1 1,-1-1-1,0 1 0,-1-2 0,0 1 0,8-28 1,-6 15 264,-2 0 1,-1-1-1,-1 0 1,2-41-1,-7 65-365,0 3 53,1-1-1,-1 1 0,0-1 1,0 0-1,0 1 0,0-1 1,0 1-1,0-1 1,0 1-1,0-1 0,0 1 1,-1-1-1,1 1 0,0-1 1,0 1-1,0-1 0,-1 1 1,1-1-1,0 1 1,0-1-1,-1 1 0,1-1 1,0 1-1,-1 0 0,1-1 1,-1 1-1,1 0 1,0-1-1,-1 1 0,1 0 1,-1-1-1,1 1 0,-1 0 1,1 0-1,-1 0 1,1-1-1,-1 1 0,1 0 1,-1 0-1,1 0 0,-1 0 1,0 0-1,1 0 0,-1 0 1,-7 0 44,0 1 0,0-1 0,1 1 0,-1 1 0,0 0 0,1 0 0,-1 0 0,1 1 0,0 0 0,-10 6 0,4-3-37,-3 4 118,0 5-88,0 1 0,1 1 0,1 0 0,1 1 1,0 0-1,-12 24 0,16-25-40,6-11-6,0 0-1,0 0 1,1 0-1,-1 0 1,2 1-1,-3 10 0,-14 84 36,17-97-41,1 0 0,-1 0 1,1 0-1,0 1 0,0-1 1,0 0-1,0 0 0,3 8 0,-1 0 1,-1-7-2,0-1 1,0 1-1,0-1 0,0 0 0,1 0 0,2 5 0,-1-5 0,0 0 0,0 0 0,1 0 0,-1 0 0,1-1 0,0 0 0,0 0 0,1 0 0,-1 0 0,1 0-1,5 1 1,-9-3 0,14 4-5,90 8-1,-79-11-3,0-2 0,0-1 0,32-5 0,-36 3 4,6-2-20,105-36-3,-108 28 14,8-10 6,46-43-1,-60 43 2,6-20 3,25-56-1,-6-14-2,-8 19 7,-5 2 0,-11-3 0,-2-31 2,-17 122-1,-1 1 0,0-1 0,0 0 1,0 0-1,0 0 0,0 0 0,-1 1 0,0-1 0,0 0 1,0 0-1,0 1 0,-3-5 0,2 4 1,2 3-1,-1 0 0,1 0 0,-1 0 0,1 1 0,-1-1 0,0 0 0,1 1 0,-1-1 0,0 0 0,0 1 0,1-1-1,-1 1 1,0-1 0,0 1 0,0 0 0,0-1 0,0 1 0,0 0 0,1-1 0,-1 1 0,0 0 0,0 0 0,0 0 0,0 0 0,-1 0 0,-1 0 1,-3-1 2,4 1-1,0-1 0,0 1 0,0 0 0,0 0 0,0 0 0,-1 0 0,1 1-1,0-1 1,0 1 0,0-1 0,0 1 0,0 0 0,0 0 0,0-1 0,-2 3-1,-23 11 28,-29 21 0,48-29-17,0 0 0,1 1 0,0-1 0,0 2 0,0-1 0,1 1 0,0 0 0,1 0 0,-9 16 0,10-16-8,1-4-1,1 1 0,-1-1 0,1 1 0,0 0 1,0 0-1,-2 8 0,1 0 0,-4 26 0,7-33-4,0-1-1,0 1 1,0-1-1,1 1 0,0-1 1,0 0-1,0 1 1,1-1-1,-1 0 1,1 0-1,1 0 0,-1 0 1,5 7-1,-2-6 0,0 1-1,0-1 1,1-1-1,0 1 1,0-1 0,0 0-1,1 0 1,-1-1-1,15 7 1,91 40-14,-78-38-10,-1 2 1,0 1-1,43 28 0,-56-32 12,55 34-38,-68-41 37,-1-1 1,0 1 0,-1 0-1,1 1 1,-1-1-1,0 1 1,0 0 0,-1 0-1,7 11 1,-11-16 10,0 0-1,0 0 1,0 1 0,0-1 0,0 0-1,-1 0 1,1 0 0,0 0-1,0 0 1,-1 0 0,1 0 0,0 0-1,-1 0 1,1 0 0,-1 0 0,0 0-1,1-1 1,-1 1 0,0 1 0,-10 10-4,8-9-1,0 0 0,0 1 1,0-1-1,-1-1 0,1 1 1,-1-1-1,0 1 0,1-1 1,-1 0-1,0 0 0,-6 1 1,-23 14-21,31-17 26,-13 20 2,4-2-4,11-18 4,0 0-1,0 0 1,0 0 0,0 0 0,0 0 0,0 0 0,0 0-1,0 1 1,-1-1 0,1 0 0,0 0 0,0 0 0,0 0-1,0 0 1,0 0 0,0 0 0,0 0 0,0 0-1,0 0 1,0 0 0,0 1 0,0-1 0,0 0 0,0 0-1,0 0 1,0 0 0,0 0 0,0 0 0,0 0-1,0 0 1,0 0 0,0 1 0,0-1 0,0 0 0,0 0-1,0 0 1,0 0 0,1 0 0,-1 0 0,0 0 0,0 0-1,0 0 1,0 0 0,0 0 0,0 0 0,0 1-1,0-1 1,0 0 0,0 0 0,0 0 0,0 0 0,1 0-1,-1 0 1,0 0 0,0 0 0,0 0 0,0 0 0,0 0-1,0 0 1,0 0 0,0 0 0,0 0 0,1 0-1,-1 0 1,0 0 0,19-13-30,5-6 10,-7 8-11,26-27 1,52-64-40,-77 77 4,-8 9 33,10-13-15,-2-1 0,23-51 1,44-115-219,-83 192 254,0 1-1,-1-1 0,0 0 1,0 0-1,0 0 1,1-7-1,-1 5 3,0-1 0,0 1 0,1-1-1,0 1 1,3-7 0,-5 13 9,0 0 1,0 0 0,0 0 0,0 0 0,0-1 0,0 1 0,0 0 0,0 0 0,0 0 0,0 0 0,0 0 0,0 0 0,0 0 0,0 0 0,0 0 0,0-1 0,0 1 0,0 0 0,0 0 0,0 0 0,0 0 0,0 0 0,0 0 0,0 0 0,0 0 0,0 0 0,0-1 0,0 1 0,0 0 0,-1 0 0,1 0 0,0 0 0,0 0 0,0 0 0,0 0 0,0 0 0,0 0 0,0 0 0,0 0 0,0 0 0,0 0 0,-1 0 0,1 0-1,0 0 1,0 0 0,0 0 0,0 0 0,0 0 0,0 0 0,0 0 0,0 0 0,-1 0 0,1 0 0,0 0 0,0 0 0,0 0 0,0 0 0,0 0 0,0 0 0,-4 4 0,0-1 0,1 1 0,-1 0 0,1 0 0,0 1 0,-2 4 1,1-2-4,0 1 1,0 0 0,1 0 0,0 0 0,0 0 0,1 0 0,0 0 0,1 1 0,0-1 0,-1 14 0,2-19-4,1 0-1,-1 0 1,0 0 0,1 0 0,0 0 0,0 0 0,0 0-1,0 0 1,0 0 0,0-1 0,1 1 0,0 0-1,-1-1 1,4 5 0,1 0-38,3 7 4,2-1 0,0 0 1,0-1-1,1 0 0,1-1 1,15 10-1,-16-12 24,44 21-97,-48-26 83,15 8-29,0 1-1,29 21 1,-41-27 9,-3 0 14,1-1 0,-1 1 0,-1 1 0,1-1 0,9 14 1,-15-19 27,-1-1 6,0 0 0,0-1 1,0 1-1,0 0 0,-1 0 0,1 0 0,0 0 1,-1 0-1,1 0 0,-1 0 0,1 0 1,-1 0-1,1 0 0,-1 0 0,0 0 0,1 0 1,-1 2-1,0 0 1,-1 0 0,1 0 0,-1 0 0,0 0 0,0-1 0,0 1 0,0 0 0,0-1 0,-1 1 0,1 0 0,-1-1 0,0 0 0,0 1 0,0-1 0,-3 3 0,-20 19 1,-12 1 0,-2-5 9,0-3 1,-66 21 0,30-12 25,62-22-161,4 0-97,-1-1-1,1 1 0,0 1 0,0 0 0,1 0 0,-16 13 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18.192"/>
    </inkml:context>
    <inkml:brush xml:id="br0">
      <inkml:brushProperty name="width" value="0.05" units="cm"/>
      <inkml:brushProperty name="height" value="0.05" units="cm"/>
    </inkml:brush>
  </inkml:definitions>
  <inkml:trace contextRef="#ctx0" brushRef="#br0">284 400 2608,'-2'0'489,"-6"0"33,6 0 107,-11 3 524,-109 32 952,116-33-2036,0 0 0,0 1 0,0 0 0,0 0 0,1 1 0,0-1-1,-6 5 1,5-2-20,3-4-13,0 0-1,0 1 0,0-1 1,1 1-1,-1 0 0,1 0 0,0 0 1,0 0-1,0 0 0,0 0 1,0 0-1,1 1 0,-2 5 0,-5 10 229,1-1-112,0 0 0,1 0 1,1 1-1,1 0 0,0 0 1,2 0-1,-1 36 0,3-39-18,0 1 0,4 17 0,-3-28-104,1-1 0,-1 0-1,1 1 1,0-1 0,0 0 0,0 0-1,1 0 1,4 7 0,-6-11-23,-1-1 1,1 1 0,0 0 0,0-1 0,-1 1-1,1 0 1,0-1 0,0 1 0,-1-1-1,1 1 1,0-1 0,0 0 0,0 1 0,0-1-1,0 0 1,0 0 0,1 1 0,4 0 12,6 2 7,0-1 1,0 0 0,1 0 0,0-2-1,-1 1 1,1-1 0,-1-1 0,1-1-1,-1 1 1,0-2 0,1 0-1,-1 0 1,0-1 0,11-6 0,-19 9-9,-1-1 0,1 1 0,-1-1 0,0 0 0,0 0 0,0 0 0,0 0 0,0 0 0,0-1 0,3-3 0,5-4 12,2-1-10,-7 7 9,-1 0 0,0-1 0,0 0 0,-1 0 0,8-11 0,2-4 40,-1 0 0,14-30 1,-23 31 70,-4 0-69,-1-1 0,0 1 0,-2 0 0,0 0 0,-1 0 0,-8-22 0,8 29-45,2 8-4,1 0 1,-1 0-1,0 0 1,0 0-1,0 0 1,0 0-1,-4-3 1,-5-10 47,-2-2 101,0 1-1,-20-22 0,30 38-158,1 0 1,-1 1-1,0-1 0,1 1 0,-1 0 1,0 0-1,0 0 0,0 0 1,0 0-1,0 1 0,0-1 1,0 1-1,0 0 0,0 0 1,0 0-1,0 0 0,0 0 1,0 1-1,0-1 0,-3 2 0,3-1 0,-8 2 6,-1 1 0,1 0 1,1 1-1,-1 0 0,1 1 1,0 0-1,0 1 0,0 0 0,1 0 1,0 1-1,-9 10 0,11-11-14,5-5-4,0 0 0,0 0 0,-1 0 0,1 0 0,0 1 0,1-1 0,-1 1 0,0-1 0,1 1 1,-2 3-1,-1 4 0,-11 26 1,12-27-3,0 1 1,1-1 0,-1 11-1,3-20 1,0 1-1,0 0 1,0 0-1,0 0 1,0 0-1,1 0 0,-1 0 1,0-1-1,1 1 1,-1 0-1,0 0 1,1 0-1,-1-1 1,1 1-1,-1 0 1,1-1-1,0 1 1,-1 0-1,1-1 0,0 1 1,1 0-1,1 1 0,4 5-5,1-1 1,0 0 0,0-1-1,1 0 1,-1 0-1,1-1 1,1 0 0,-1 0-1,17 3 1,-18-4 2,13 1-36,115 7-12,-103-12 6,150-23-14,-147 16 13,-9 3 23,0-1 13,-1 0 0,0-2 0,39-17 0,-15-1 9,-36 18 1,-1 0 0,15-14 1,-13 7 2,-1 0 1,0-1-1,22-34 0,-26 28 31,-7 14-21,5-17 22,0-1 0,-2 0 0,5-43 0,-7 46 24,0-8 48,1-50-1,-6 18 82,1 62-178,0 1-1,0-1 1,0 0-1,0 1 1,0-1 0,-1 0-1,1 1 1,0-1-1,0 0 1,0 1 0,-1-1-1,1 0 1,0 1 0,-1-1-1,1 0 1,0 1-1,-1-1 1,1 1 0,-1-1-1,1 1 1,-1-1-1,1 1 1,-1-1 0,1 1-1,-1 0 1,0-1 0,1 1-1,-1 0 1,0-1-1,1 1 1,-1 0 0,0 0-1,1 0 1,-1-1-1,0 1 1,1 0 0,-1 0-1,0 0 1,0 0-1,0 1 1,-2-1 12,0 1 0,0-1 0,1 1 1,-1 0-1,0 0 0,1 0 0,-1 0 0,-2 3 0,-3 0-1,5-2-5,0 0 0,0 0-1,0 0 1,0 1 0,1-1-1,-1 1 1,-3 5 0,-7 8 29,2 0 1,0 0 0,1 1-1,1 1 1,-8 21-1,14-32-37,1 0 0,-1 1 1,2-1-1,-1 1 0,1-1 0,0 1 0,1 0 0,0-1 0,0 1 0,1 0 0,2 13 1,-2-18-6,0 0 0,1 0 0,-1-1 0,1 1 0,-1-1 0,1 1 1,0-1-1,0 0 0,0 1 0,0-1 0,0 0 0,0 0 0,1-1 1,-1 1-1,1 0 0,-1-1 0,1 0 0,4 2 0,-1 1 6,70 36 8,-67-36-14,0 1 0,0-2-1,0 1 1,1-1 0,0 0 0,-1-1 0,17 1 0,-17-1-2,24 0 9,20-4 27,-51 2-29,-1 3-2,0-1-5,-1 1 0,1-1 0,-1 0 0,1 1 0,-1-1 0,0 0 0,0 1 0,0-1 0,0 1 0,-1-1 0,1 0 0,-1 1 0,1-1 0,-1 0 0,-1 4 0,-12 32 2,-1 10 2,1 7-3,6 8-2,8 8 0,5 0 0,4-10 0,-6-47-1,0-1 1,2 0 0,-1-1-1,9 16 1,-10-24 0,0 0-1,0 0 1,1 0-1,-1 0 1,1-1 0,0 0-1,0 0 1,0 0-1,0 0 1,1-1-1,-1 1 1,1-1-1,-1 0 1,9 2-1,-6-2 0,2 2 0,1-1 1,0 0-1,-1 0 0,1-1 0,0-1 1,0 0-1,0 0 0,13-1 0,-14 0 0,-8 0 1,0 0-1,1 0 1,-1 0-1,1 0 0,-1 0 1,0-1-1,1 1 1,-1 0-1,0-1 1,1 1-1,1-2 1,18-9-468,0-1 1,-1 0 0,32-27-1,11-15-8838</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21.480"/>
    </inkml:context>
    <inkml:brush xml:id="br0">
      <inkml:brushProperty name="width" value="0.05" units="cm"/>
      <inkml:brushProperty name="height" value="0.05" units="cm"/>
    </inkml:brush>
  </inkml:definitions>
  <inkml:trace contextRef="#ctx0" brushRef="#br0">89 0 8696,'0'0'3568,"2"7"-3408,-2-5-166,2 4 36,-1-1-1,1 1 0,-1 0 1,-1 0-1,1 0 0,-1 0 1,-1 11-1,-9 28 70,-29 165 98,32-164-151,-2 62-1,9-99-36,-9 64 27,3-29 14,-2 61 0,8-56 21,-9-35-1602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3:19.527"/>
    </inkml:context>
    <inkml:brush xml:id="br0">
      <inkml:brushProperty name="width" value="0.05" units="cm"/>
      <inkml:brushProperty name="height" value="0.05" units="cm"/>
    </inkml:brush>
  </inkml:definitions>
  <inkml:trace contextRef="#ctx0" brushRef="#br0">0 1 2336,'0'0'7344,"11"0"-7191,2 0-128,39 5 142,136 23 344,-112-17-310,-47-6-86,0 1-1,0 2 1,-1 1 0,0 1-1,38 19 1,69 36 301,-85-38-280,135 64 133,-55-20-154,18-2-26,-96-45-66,100 44 73,-97-50-41,117 34 110,-104-35-98,112 30 77,-116-29-96,102 32 65,-90-33-65,115 27 87,-122-23-87,111 49 42,-124-46-68,15 3 1,-38-16 7,55 28 1,-81-35-16,1-1 1,0 1 0,0-2 0,0 1 0,0-1 0,12 1 0,30 9 53,0 3-11,61 13 1,-85-23-30,1 1-1,-1 1 1,-1 2 0,26 11 0,-19-7 6,34 10 1,43 9 48,62 17 4,-18-5-39,-53-16-23,51 17 71,-137-40-72,-1 0 9,0 0 0,1-1-1,-1-1 1,27 3 0,32 9 187,-53-10-172,34 8 4,-49-12-48,5-1-2,-6 0 4,-1 0 1,8 0 0,-8 0 16,-1 2-18,5 5-1803</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21.890"/>
    </inkml:context>
    <inkml:brush xml:id="br0">
      <inkml:brushProperty name="width" value="0.05" units="cm"/>
      <inkml:brushProperty name="height" value="0.05" units="cm"/>
    </inkml:brush>
  </inkml:definitions>
  <inkml:trace contextRef="#ctx0" brushRef="#br0">1 115 7896,'55'-43'1162,"-54"41"-788,3-1-1,2-3-350,0 0 116,-1 1 1,1 0-1,1 0 1,-1 0-1,1 0 1,0 1-1,13-6 1,4 5-8,1 0 1,-1 2-1,0 1 1,1 1-1,43 4 1,-29 2-6,0 1 1,68 20 0,-103-25-121,0 0 1,0 1-1,0-1 0,-1 1 0,1 0 0,-1 0 1,1 0-1,-1 1 0,0-1 0,0 1 0,0 0 1,0 0-1,-1 0 0,1 0 0,2 5 0,-3-6-3,-1 1-1,0-1 1,0 1-1,-1-1 1,1 1-1,-1-1 0,1 1 1,-1 0-1,0-1 1,0 1-1,0 0 1,0-1-1,0 1 1,-1 0-1,1-1 1,-1 1-1,1-1 0,-1 1 1,0-1-1,0 1 1,0-1-1,-1 0 1,1 1-1,-2 1 1,-2 2 0,1-1 1,-1 0 0,-1-1 0,1 1 0,-1-1 0,-11 7 0,12-8-6,-40 27 5,-6 4 1,3 3-3,17-12-75,5-5-655,-36 37-1,43-35-6557</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23.611"/>
    </inkml:context>
    <inkml:brush xml:id="br0">
      <inkml:brushProperty name="width" value="0.05" units="cm"/>
      <inkml:brushProperty name="height" value="0.05" units="cm"/>
    </inkml:brush>
  </inkml:definitions>
  <inkml:trace contextRef="#ctx0" brushRef="#br0">181 231 8792,'1'-3'-2,"1"1"1,-1-1-1,1 0 1,-1 0-1,0 0 0,0 0 1,0 0-1,0 0 1,-1 0-1,1 0 1,-1-6-1,0 7-10,-3 1 5,-1 1 10,1 0-1,-1 0 0,1 0 1,-1 0-1,1 1 0,-1 0 1,1-1-1,0 1 0,-1 0 1,1 0-1,0 1 0,-1-1 1,1 1-1,0 0 0,0 0 0,0 0 1,1 0-1,-5 4 0,-2 1 9,0 1-1,1 1 1,0 0-1,-9 13 0,10-12-4,-13 25 42,11-16-20,0 1 1,2 1-1,0-1 1,-5 31-1,12-50-25,-1 1 0,1-1 0,0 0 0,0 1 0,0-1-1,0 0 1,0 1 0,0-1 0,0 1 0,0-1 0,1 0 0,-1 1-1,0-1 1,1 0 0,-1 1 0,1-1 0,0 0 0,-1 0-1,1 0 1,0 1 0,0-1 0,0 0 0,-1 0 0,1 0 0,0 0-1,1 0 1,-1-1 0,0 1 0,0 0 0,0 0 0,0-1-1,1 1 1,-1-1 0,0 1 0,0-1 0,1 1 0,-1-1 0,1 0-1,-1 1 1,0-1 0,1 0 0,-1 0 0,0 0 0,1 0-1,-1-1 1,2 1 0,5-1 5,-1 0 0,0-1-1,0 1 1,0-1 0,0-1 0,11-5-1,-9 4-2,25-19 28,-23 14 3,-1-1 1,0 1 0,0-1-1,-1-1 1,-1 0 0,0 0-1,11-20 1,-18 26 111,-1-4 28,0 6 40,2-3 476,-2 144-460,-1-130-236,1-1-1,0 1 1,1-1-1,-1 1 1,2-1 0,-1 1-1,1-1 1,0 1-1,0-1 1,1 0-1,0 0 1,5 9 0,-7-15-4,0 1 1,0-1 0,1 0-1,-1 0 1,1 1 0,-1-1 0,0 0-1,1 0 1,0 0 0,-1-1-1,1 1 1,0 0 0,-1-1-1,1 1 1,0-1 0,0 1 0,0-1-1,-1 0 1,1 0 0,0 0-1,0 0 1,0 0 0,0 0 0,-1 0-1,1 0 1,0-1 0,0 1-1,-1-1 1,3-1 0,6-1-14,-2-1 1,1 0 0,16-11 0,-16 9 26,-1 1-15,0 0 0,0 0 0,-1-1 0,0 0-1,0 0 1,-1-1 0,1 0 0,-2 0 0,1-1 0,5-8-1,-6 9 6,32-51-16,-10 11 19,-22 38 2,-1-1-1,1 1 1,-2-1 0,0 0 0,0 0 0,0 0 0,-2 0-1,1-1 1,-1 1 0,0-12 0,-1-72 23,-1 91-17,1-1 0,-1 1 0,1-1 0,-1 1-1,0-1 1,0 1 0,-1 0 0,1 0 0,0-1 0,-1 1 0,0 0 0,0 0-1,0 1 1,0-1 0,-4-4 0,3 4 3,1 1 4,0 1 0,0-1 0,0 0-1,-1 0 1,1 1 0,0-1 0,-1 1 0,1 0 0,-1 0-1,0 0 1,1 0 0,-1 0 0,0 0 0,-5 0 0,6 1-2,1 0-1,0-1 0,0 1 0,-1 0 0,1 0 0,0 0 0,0 0 0,0 1 0,0-1 0,-1 0 0,1 0-1,0 1 1,0-1 0,0 0 0,0 1 0,0 0 0,-1 0 0,-5 2 16,-1-1-8,5-1-2,1 0 0,-1-1 1,1 1-1,0 0 0,-1 0 0,1 0 0,0 1 1,0-1-1,-3 3 0,3-3-4,-3 2 21,1 0-1,0 0 0,0 1 1,0 0-1,-5 6 1,8-9-25,0 0 0,0 1 1,0-1-1,0 0 0,1 1 0,-1-1 0,0 1 1,1 0-1,-1-1 0,1 1 0,0-1 1,-1 1-1,1 0 0,0-1 0,0 1 0,0-1 1,0 1-1,0 0 0,1-1 0,-1 1 0,0 0 1,1-1-1,-1 1 0,1-1 0,0 1 1,-1-1-1,3 3 0,1 4 17,2 1-2,-1 0 0,1-1 1,1 1-1,0-1 1,13 12-1,-19-19-21,0 0 0,1 0 0,-1-1 0,0 1 0,1 0-1,-1-1 1,0 1 0,1-1 0,-1 0 0,0 1 0,1-1 0,-1 0 0,1 0 0,-1 0 0,3 0 0,4 0 3,39 3 32,-38-2-33,8 1 24,0-1-1,0-1 1,0 0 0,0-1-1,21-4 1,-6-4 163,-28 9-88,4 0 3,-7 0-14,1 4-14,0 2-54,0 0 1,0 0 0,-1 1 0,0-1-1,1 11 1,-5 32 21,2-3-13,7 63 0,5-62-31,6-7-3,-14-35 0,0-1 0,1 1 0,-1 0 0,1-1 0,5 5 0,-6-6-3,1 0 1,0-1 0,0 0 0,0 0 0,0 0 0,0 0 0,1 0 0,-1-1-1,0 0 1,1 0 0,-1 0 0,1 0 0,-1-1 0,1 1 0,0-1 0,-1-1-1,9 0 1,1-2-15,-1 0 0,1 0 0,20-9 0,-33 11 16,12-4-44,-1 0 1,0-1 0,0-1 0,16-11 0,-17 10 14,-9 7 10,1-1-1,-1 1 1,0-1 0,1 0 0,-1 0-1,0 0 1,0 0 0,0 0 0,-1 0-1,1-1 1,0 1 0,1-5 0,3-4-17,0 3 14,21-43-143,-22 41 109,0 3 31,-1-1-1,0 0 0,-1 0 0,0 0 0,0-1 1,-1 1-1,3-15 0,-5 6 0,0 1-1,0-1 1,-2 1-1,0 0 1,-1 0-1,-5-19 1,1 23 27,5 11 3,0 0 1,0 0-1,0 0 0,0 0 1,0 0-1,0 1 0,0-1 1,0 1-1,-1-1 0,1 1 1,0 0-1,0 0 0,-1 0 1,1 0-1,-4 1 0,-34 6 89,35-5-86,2-1 10,1 0 0,-1 1 0,1-1 0,0 1 1,0-1-1,0 1 0,0 0 0,0 0 0,0 0 1,0 1-1,0-1 0,1 0 0,-1 0 0,1 1 1,0-1-1,-1 4 0,0-4 9,-3 6 25,1 0 0,-1 1 0,1-1 1,1 1-1,0-1 0,0 1 0,0 0 1,1 0-1,1 0 0,0 1 0,0-1 1,0 0-1,1 1 0,1-1 0,2 15 1,-2-21-45,-1 0 0,1 0 0,0-1 0,0 1 1,1 0-1,-1-1 0,1 1 0,-1-1 0,1 0 1,0 1-1,-1-1 0,1 0 0,4 3 0,-3-2 0,-2-2-4,0 0 0,0 0 0,0-1 1,0 1-1,0 0 0,0-1 0,0 1 1,0 0-1,0-1 0,0 0 0,0 1 1,0-1-1,0 0 0,1 1 0,-1-1 1,0 0-1,2 0 0,3 1 4,20 1 1,8-11-2,4-11-3,-2-6-2,-7 1 0,19-24 0,-29 32 1,-14 12 6,2-1 3,-5 5 68,0 1-52,0 0-23,-1 1 0,1-1 0,-1 1 0,1 0 0,-1-1 0,0 1 0,1 0 0,-1 0 0,0-1 0,0 1 0,0 0 0,1 0 0,-1 1 0,0-1 0,0 0 0,0 0 0,-1 0 0,1 1 0,0-1 0,0 0 0,-1 1 0,1-1 0,0 3 0,27 45 27,-26-44-33,1 0 1,0-1-1,1 0 1,-1 0-1,1 0 0,-1 0 1,1 0-1,8 5 1,-4-7 1,-7-2 1,-1 0 0,0 1 0,1-1 0,-1 0 0,1 0 0,-1 0 0,0 0 0,1 1 0,-1-1 0,1 0 0,-1 0 0,0 0 0,1 0 0,-1 0 0,1 0 0,-1 0 0,1 0 0,-1 0 0,0 0 0,1-1 0,-1 1 0,1 0 0,-1 0 0,0 0 0,1 0 0,-1-1 0,1 1-1,-1 0 1,1-1 0,20-12 2,-9 8-1,-8 4 2,1-1 0,-1 0 0,1 0 0,-1-1 0,0 1 0,0-1 0,0 0 0,0 0 0,0 0 0,-1-1 0,4-3 0,-6 5 32,5-1-1,-6 1-9,1 1-1,0-1 1,0 1-1,0 0 1,0 0 0,1-1-1,-1 1 1,0 0-1,0 0 1,1 0 0,1-1-1,-2 3-18,0-1 0,0 0 0,0 1 0,0-1 0,0 1 0,-1-1-1,1 1 1,0-1 0,0 1 0,-1 0 0,1-1 0,0 1 0,-1 0 0,1 0-1,-1-1 1,1 2 0,2 1-4,-1 0 0,0 0 0,0 0 0,0 0 0,0 0 0,0 0 0,-1 1 0,2 5 0,6 11-9,9 8 0,-16-26-19,-1-1 23,0-1 0,0 1 1,1-1-1,-1 1 1,0 0-1,0-1 0,0 1 1,0 0-1,0 0 0,0 0 1,0 0-1,1 1 1,-1-1-3,-1-1 3,1 1 0,-1-1 0,1 0 0,-1 0 0,1 0 0,-1 1 0,0-1 0,1 0 0,-1 0 0,1 0 0,-1 0 0,1 0 0,-1 0 0,1 0-1,-1 0 1,1 0 0,-1 0 0,1 0 0,-1 0 0,1 0 0,-1-1 0,1 1 0,-1 0 0,0 0 0,1 0 0,-1-1 0,1 1 0,-1-1 0,3 0-6,7-2-2,9-3-4,24-24 8,-23 10 6,1-7 1,-19 24-3,2-2 7,0 0 1,0 0 0,-1 0 0,0 0-1,0-1 1,0 1 0,-1-1-1,1 1 1,-2-1 0,1 0 0,0 0-1,0-8 1,-1 2 2,-1 7 5,1-1 0,-1 0 1,-1 1-1,1-1 1,-3-10-1,-32-166 490,26 150-305,8 29-44,0 0 64,-2-3-323,3 6 123,0 0 0,0 0 0,0 0 0,0 0 0,0 0 0,0 0 0,0 0 0,0 0 1,0 0-1,0 0 0,0 0 0,0 0 0,0 0 0,0 0 0,0 0 0,0 1 1,0-1-1,0 0 0,0 0 0,0 0 0,0 0 0,0 0 0,-1 0 0,1 0 0,0 0 1,0 0-1,0 0 0,0 0 0,0 0 0,0 0 0,0 0 0,0 0 0,0 0 1,0 0-1,0 0 0,0 0 0,0 0 0,0 0 0,0 0 0,-1 0 0,1 0 0,0 0 1,0 0-1,0 0 0,0 0 0,0 0 0,0 0 0,0 0 0,0 0 0,0 0 1,0 0-1,0 0 0,0 0 0,0 0 0,0-1 0,0 1 0,0 0 0,0 0 0,0 0 1,0 0-1,0 0 0,-1 0 0,1 0 0,0 0 0,-6 22 42,1 1 1,1-1-1,1 1 0,0 32 1,3-40-56,3 27 15,8 101 20,-2-20-19,-7-99-18,3-12 3,8-7 1,4-7-6,-2-3-248,-1 0-1,0-1 0,0 0 0,-1-1 0,0-1 1,0 0-1,21-17 0,-2 0-9625</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23.995"/>
    </inkml:context>
    <inkml:brush xml:id="br0">
      <inkml:brushProperty name="width" value="0.05" units="cm"/>
      <inkml:brushProperty name="height" value="0.05" units="cm"/>
    </inkml:brush>
  </inkml:definitions>
  <inkml:trace contextRef="#ctx0" brushRef="#br0">1 122 5832,'9'-4'-5,"0"0"1,0 1-1,1 1 1,0-1-1,9 0 0,-5 1 2,99-18-10,73-9 58,-34 11 96,-48 12 380,44-6 65,-125 10-587,31-6 129,0 4 0,105 3 0,-114 6-5008</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24.891"/>
    </inkml:context>
    <inkml:brush xml:id="br0">
      <inkml:brushProperty name="width" value="0.05" units="cm"/>
      <inkml:brushProperty name="height" value="0.05" units="cm"/>
    </inkml:brush>
  </inkml:definitions>
  <inkml:trace contextRef="#ctx0" brushRef="#br0">29 1 7352,'0'0'1897,"4"5"-1652,11 16-171,-15-20-68,1-1 0,-1 1 0,0-1 0,1 1 0,-1-1 0,0 1 0,1-1 0,-1 1 0,0-1 0,0 1 0,1 0 0,-1-1 0,0 1 0,0-1 0,0 1 0,0 0 0,0-1 0,0 1 0,0 1 0,0 19 84,0 7-19,-3 31 1,-8 81 32,10-65-18,2-47-72,-1 68 30,3 87 45,-3-110-67,0-73-22,0 40 41,-1 1-1,-12 64 1,13-103-124,-1 0 0,1 0-1,-1-1 1,1 1 0,-1 0-1,0 0 1,0 0 0,0-1-1,0 1 1,0 0 0,0-1-1,-1 1 1,-2 2 0,-8 8-6057</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25.287"/>
    </inkml:context>
    <inkml:brush xml:id="br0">
      <inkml:brushProperty name="width" value="0.05" units="cm"/>
      <inkml:brushProperty name="height" value="0.05" units="cm"/>
    </inkml:brush>
  </inkml:definitions>
  <inkml:trace contextRef="#ctx0" brushRef="#br0">1 238 4488,'61'-51'1,"-26"18"22,55-37 0,-79 63 19,1 1 0,0 0 0,23-8 0,-16 8 12,-3-1 95,0 2 0,1 0-1,32-4 1,-31 6-73,7-3 110,-1 2-1,1 1 1,0 1 0,35 2 0,-19 0 122,84 3 262,-94-1-302,-1 2 1,44 10-1,-71-13-231,1 0 1,0 1 0,-1 0-1,1 0 1,-1 0-1,0 0 1,0 1 0,0-1-1,0 1 1,0 0-1,0-1 1,-1 1 0,1 1-1,-1-1 1,0 0-1,0 1 1,0-1 0,2 7-1,-2-5 11,2 3 4,-1 0-1,0 0 0,-1 0 1,0 0-1,0 1 0,-1-1 1,1 0-1,-2 1 0,0-1 1,0 12-1,-1-9-8,1 3 17,-1 0-1,-1 0 1,0 0-1,-1 0 1,-1 0-1,0-1 1,-7 17-1,6-16-23,-6 9 138,-60 78 60,53-84-100,14-14-117,-16 12 21,-1 0 1,-1-1-1,-1-1 1,-24 10-1,-13 3-52,-136 66-1165,140-60-5141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25.668"/>
    </inkml:context>
    <inkml:brush xml:id="br0">
      <inkml:brushProperty name="width" value="0.05" units="cm"/>
      <inkml:brushProperty name="height" value="0.05" units="cm"/>
    </inkml:brush>
  </inkml:definitions>
  <inkml:trace contextRef="#ctx0" brushRef="#br0">318 168 7536,'11'0'5,"-11"0"-3,0 0-1,1 0 1,-1 0-1,0 0 1,1-1-1,-1 1 1,0 0-1,1 0 1,-1 0-1,0-1 1,0 1-1,1 0 1,-1-1-1,0 1 1,0 0-1,0-1 1,1 1-1,-1 0 1,0-1-1,0 1 1,0 0-1,0-1 1,0 1-1,1-1 1,-1 1-1,0 0 1,0-1-1,0 1 1,0 0-1,0-1 1,0 1-1,-1-1 1,1 0-1,-1-11 27,1 12-23,-4-14 141,1 0 1,-2-18-1,-1-3 111,5 32-219,0 1 0,0-1 1,0 1-1,0-1 0,0 1 0,0-1 0,-1 1 0,1 0 0,-1 0 1,0-1-1,1 1 0,-1 0 0,0 1 0,0-1 0,0 0 0,-1 0 1,1 1-1,0 0 0,-1-1 0,1 1 0,-1 0 0,1 0 0,-1 0 1,1 0-1,-1 1 0,-5-2 0,0 2 12,0-1 0,0 1 0,0 0 0,0 1 0,0 0 0,-9 2 0,11-1-11,0-1 1,0 2-1,0-1 0,0 1 1,0 0-1,1 0 0,-1 0 0,1 1 1,0 0-1,0 0 0,0 1 1,-8 9-1,9-10-10,-6 7 44,1 0 1,1 0-1,0 1 0,-11 21 1,10-16-49,2-6 7,1 0 1,0 1-1,0 0 1,2 0-1,-5 14 0,7-17-23,0-6-6,1 0 0,1 0 0,-1 0 0,0-1 0,1 1 1,-1 0-1,1 0 0,0 0 0,0 1 0,0-1 0,0 0 0,1 3 1,1 4 1,-2-6-4,1 1 0,0-1-1,1 1 1,-1-1 0,1 0-1,0 1 1,3 5 0,-2-6-3,0 1 1,1-1 0,0 1-1,0-1 1,0 0 0,0-1-1,1 1 1,-1-1 0,1 0-1,0 0 1,7 3-1,-3-1-11,1-1 0,0-1 0,0 0-1,0-1 1,13 2 0,22-1-1263,-2-3-5064</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27.200"/>
    </inkml:context>
    <inkml:brush xml:id="br0">
      <inkml:brushProperty name="width" value="0.05" units="cm"/>
      <inkml:brushProperty name="height" value="0.05" units="cm"/>
    </inkml:brush>
  </inkml:definitions>
  <inkml:trace contextRef="#ctx0" brushRef="#br0">0 748 5472,'15'-7'7,"0"0"0,0-1 0,-1 0 1,16-13-1,-28 19 14,-1 0 0,0 0 0,0 0 0,0 0 0,0 0 0,0 0 1,0 0-1,0 0 0,-1 0 0,1 0 0,-1 0 0,0-1 0,0 1 0,1 0 0,-1 0 0,-1 0 1,1-1-1,0 1 0,-1-4 0,0-6 746,1 5-416,-4 7 2,2 1-311,-1 1 0,0 0 0,1 0 1,0 0-1,-1 0 0,1 0 0,0 1 0,0-1 0,0 1 0,0-1 0,1 1 1,-1 0-1,1-1 0,-1 1 0,0 4 0,0-1-6,0 0 0,0 0 0,1 1 0,0-1 0,0 0 0,1 1 1,0-1-1,0 9 0,12 51 114,-6-54-75,-2-6-62,1 0-1,0 0 0,0-1 1,1 1-1,-1-1 1,1 0-1,0-1 1,1 0-1,-1 0 1,1 0-1,0 0 1,0-1-1,8 2 1,-4-1-6,-7-3-2,0 0 1,0 0-1,0-1 1,1 1-1,-1-1 0,0 0 1,0 0-1,5-1 1,17-1 37,0-1 0,0-1 0,0-2 1,33-11-1,-43 12-28,-11 3 3,-1 1 0,1-1 0,-1 0-1,1 0 1,-1 0 0,0-1 0,0 1 0,4-5 0,8-6 71,0 0-1,-2-2 1,0 0 0,0 0 0,16-26 0,-24 31-52,-3 5 12,0 0 0,-1 0 0,1 0 1,-2 0-1,4-11 0,5-26 392,10-78-1,-19 106-300,-1 0-1,-1 1 0,0-1 0,-5-26 0,4 33 76,-4-3 36,5 9-237,0 0 1,0 0 0,1 0 0,-1 1 0,0-1-1,0 0 1,0 1 0,0-1 0,0 1 0,-1-1-1,1 1 1,0 0 0,0-1 0,0 1 0,0 0-1,0 0 1,0 0 0,-1 0 0,1 0-1,0 0 1,0 0 0,-2 0 0,1 1 9,-4 0 5,-1 0 0,0 1 0,0 0 0,1 0 0,-8 3 0,10-3-16,1-1-1,-1 1 0,1 0 1,0 0-1,-1 0 0,1 1 1,0-1-1,0 1 0,0-1 1,1 1-1,-5 6 0,0 12-5,7-18-7,-1 0 0,1-1-1,0 1 1,0 0 0,0 0 0,0 0 0,0 0-1,0 0 1,1 0 0,-1-1 0,1 1 0,0 0 0,0 0-1,0-1 1,0 1 0,1 0 0,-1-1 0,1 1-1,-1-1 1,1 0 0,3 3 0,-3-3-2,1-1-1,-1 1 1,1-1 0,-1 0-1,1 0 1,0 0 0,-1 0-1,1-1 1,0 1 0,0-1 0,0 1-1,4-1 1,-5 0-1,19 3-10,0-1 0,0 0 1,24-3-1,0-2 6,-7 1 77,-33 6-45,1 4-17,-4-5-4,-1-1-1,1 0 1,-1 1-1,1-1 1,-1 1-1,0 0 1,0-1-1,0 1 1,1 4-1,1 14 7,2 37 0,0 10-13,-4-62 1,1 1 1,-1-1 0,1 0 0,0 1 0,0-1 0,1 0 0,6 10 0,-7-14-2,0 1 1,0-1-1,1 0 1,0 0 0,-1-1-1,1 1 1,0-1-1,0 1 1,0-1 0,0 0-1,0 0 1,0 0-1,0 0 1,0-1 0,5 1-1,-4 0-4,10 0-38,-10-1 39,7 0-5,0-1 0,1 0 0,-1-1 0,0 0 0,0-1 1,0 0-1,0-1 0,12-6 0,87-34-44,-104 42 49,0 0 0,0-1 1,0 0-1,0 0 0,0 0 0,8-7 0,1 0 1,-1 2 2,-10 6 1,0-1 0,0 1 0,0-1 0,-1 0 0,1 0 0,-1 0 0,5-6 0,17-21-6,-2-11 7,-7-10 1,-15 43 0,0 0 0,0 0 0,0 0 0,-2-13 0,0 10 0,-1 1 0,0 0 0,-5-15 0,3 14 0,0 0 0,-1 0 0,-7-11 0,6 12 0,-1 1 0,0 0 0,-1 1 0,0-1 1,0 2-1,-11-9 0,7 11 7,3 4-5,0 1 0,-1 0 0,1 0 0,0 1 0,-1 0 0,1 1 1,0 0-1,-14 5 0,8-1 1,0 0 1,0 1-1,-21 13 1,31-16-2,-1 0 0,1 0 0,0 0 1,0 1-1,0 0 0,1 0 0,0 0 0,0 0 0,0 1 1,-5 9-1,6-10-1,2-3 1,0 0 0,-1 0 0,1 0-1,0 0 1,1 0 0,-1 0 0,0 1 0,0-1-1,1 0 1,0 0 0,-1 1 0,1 2 0,-1 4 1,0 26 1,2-31-3,-1 1 0,1-1 0,0 1 0,1-1-1,2 7 1,17 20 1,6-4-2,1-6 0,-15-15-1,0 0 1,1-1 0,15 3 0,-24-6-1,2 0 0,1 0 1,0-1-1,1 0 0,-1 0 0,0-1 0,0 0 0,16-2 1,-14 1-2,2 0-2,1-2-1,0 0 1,-1 0-1,22-9 0,-9 3-1,14-6 5,-33 13 1,5-2 16,-1-1 0,1 0 0,-1-1 0,0 0 1,0 0-1,0-1 0,-1 0 0,0-1 0,-1 0 0,0 0 0,10-14 0,-10 13 81,-4 5 13,3 1 3,-4 2-94,-1 0 1,1 0 0,-1 0-1,1 1 1,0-1-1,-1 1 1,1-1-1,0 1 1,-1 0-1,1 0 1,0 1-1,0-1 1,-1 0-1,1 1 1,0-1-1,-1 1 1,1 0-1,-1 0 1,1 0 0,-1 0-1,5 4 1,2 1-16,1 1 1,-1 1 0,13 13 0,-12-11 26,29 29-16,-19-14-9,-3 2-4,-13-18-5,2 8-21,2 18 11,-7-32-3,-1-7-47,6-20 62,-7 20 0,1-6 2,16-43 0,0 11 13,2 0 0,24-41 1,-35 70 9,1-1 1,1 1-1,1 0 1,15-17-1,-22 28-11,-1 0-1,1 1 1,-1-1-1,1 1 0,0-1 1,0 1-1,0 0 1,-1 0-1,1 1 1,0-1-1,0 0 0,4 1 1,-2-1 3,5 2 64,15 7-14,-1 2 0,34 20 0,-23-10-55,-25-13-11,-1 0 0,0 1-1,-1 0 1,0 1 0,0 0 0,-1 0 0,0 0 0,8 17 0,6 26-24,-1 3-16,25 27-116,-44-80 97,4 2-6,-5-4 62,1 0 0,-1 1 0,0-1 0,0 0 0,0 1 0,0-1 0,1 0 0,-1 0 0,0 1-1,0-1 1,1 0 0,-1 0 0,0 0 0,0 1 0,1-1 0,-1 0 0,0 0 0,1 0 0,-1 0-1,0 0 1,1 0 0,-1 0 0,0 1 0,0-1 0,1 0 0,-1 0 0,0 0 0,1 0 0,-1 0 0,0 0-1,1-1 1,-1 1 0,0 0 0,1 0 0,0 0 0,17-7-21,-1-1 0,1-1 1,-1 0-1,26-20 0,-11 2 22,-22 14 2,0 0 0,-1-1 0,14-28 0,-21 38 1,7-19 6,-6 16-4,5-18 6,0-2 0,-2 1 0,0-1 1,1-30-1,0-20 182,-5-103 1,-4 123 262,2 55-299,0-1 2,0 3-153,0 0 0,0 0 1,0 0-1,0-1 0,0 1 0,0 0 1,0 0-1,0 0 0,0 0 1,0-1-1,0 1 0,0 0 0,0 0 1,0 0-1,0 0 0,0-1 0,0 1 1,0 0-1,0 0 0,-1 0 0,1 0 1,0-1-1,0 1 0,0 0 0,0 0 1,0 0-1,0 0 0,0 0 1,-1-1-1,1 1 0,0 0 0,0 0 1,0 0-1,0 0 0,0 0 0,-1 0 1,1 0-1,0 0 0,0 0 0,0 0 1,0 0-1,-1 0 0,1 0 0,0 0 1,0 0-1,0 0 0,-1 0 0,1 0 1,0 0-1,0 0 0,0 0 1,0 0-1,-1 0 0,1 0 0,0 0 1,0 0-1,-5 6 26,0 1 1,1 0 0,0 0-1,0 0 1,0 0-1,1 0 1,0 1-1,-2 12 1,-14 67 81,9-10-83,5-22-10,3 4-14,2-5 0,0-7-3,0-39-3,0 0 0,1 0 1,0-1-1,0 1 0,1 0 1,0-1-1,0 1 0,1-1 1,0 1-1,0-1 0,1 0 1,0 0-1,5 6 0,-9-12 0,1 0 1,0 0-1,0 0 0,0 0 0,0-1 1,-1 1-1,1 0 0,1 0 0,-1-1 0,0 1 1,0 0-1,0-1 0,0 1 0,2-1 1,3 3-2,20 10 1,-16-9 0,1-1 0,0 0 0,-1-1 0,1 0 0,0-1 0,0 0 0,0-1 0,0 0 0,0-1 0,0 0 0,15-4 0,36-9-1883,-37 7-7356</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2T04:37:27.532"/>
    </inkml:context>
    <inkml:brush xml:id="br0">
      <inkml:brushProperty name="width" value="0.05" units="cm"/>
      <inkml:brushProperty name="height" value="0.05" units="cm"/>
    </inkml:brush>
  </inkml:definitions>
  <inkml:trace contextRef="#ctx0" brushRef="#br0">1 116 8072,'0'1'23,"1"1"1,-1-1 0,1 0 0,0 0-1,-1 0 1,1 0 0,0 0 0,0-1-1,0 1 1,0 0 0,0 0 0,0-1-1,0 1 1,0 0 0,0-1-1,0 1 1,0-1 0,1 1 0,-1-1-1,0 0 1,1 1 0,4-1 37,-1 1 0,0-1 0,1-1 1,-1 1-1,6-2 0,110-18 347,9-2-279,14-1-15,-60 12-101,-9 3-40,156-26-1071,-183 22-4522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3:25.251"/>
    </inkml:context>
    <inkml:brush xml:id="br0">
      <inkml:brushProperty name="width" value="0.05" units="cm"/>
      <inkml:brushProperty name="height" value="0.05" units="cm"/>
    </inkml:brush>
  </inkml:definitions>
  <inkml:trace contextRef="#ctx0" brushRef="#br0">1 1026 3680,'0'0'4088,"5"-2"-3815,125-45 918,-85 24-895,-17 8-88,0 1 0,1 2 1,46-14-1,61-23 260,-80 29-296,9-9 53,68-40 1,-77 36-47,51-33 111,-91 53-274,21-13 120,132-61 307,-92 49-222,46-11 103,-6 4 128,-99 38-358,84-30 140,81-34 143,-165 65-359,-6 2 9,-1 1 0,1 0 0,13-1 0,4-2 73,-1-2 0,42-16 1,-22 1-2,91-34 142,-121 51-230,26-11 65,73-49 168,-114 64-183,26-13 1057,-24 12-844,-14 11-2075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3:27.368"/>
    </inkml:context>
    <inkml:brush xml:id="br0">
      <inkml:brushProperty name="width" value="0.05" units="cm"/>
      <inkml:brushProperty name="height" value="0.05" units="cm"/>
    </inkml:brush>
  </inkml:definitions>
  <inkml:trace contextRef="#ctx0" brushRef="#br0">0 485 1176,'0'0'128,"17"0"373,4-2-296,-1-1 0,1-1-1,0 0 1,-1-2 0,27-11-1,142-54 2420,-48 22-927,-88 27-1283,106-36 1130,-112 38-1044,-46 19-460,0 0 0,0 1 0,0-1 0,0 1 0,0-1 0,0 1 0,0 0 0,0-1 0,0 1 0,0 0 0,0 0 0,0 0 0,1 0 0,0 0 0,-1 0-16,1 0 0,-1 0-1,0 0 1,0 0 0,0 0-1,0 0 1,0-1 0,0 1-1,0 0 1,0-1 0,0 1 0,0-1-1,0 1 1,1-1 0,162-86 1592,-123 66-1510,-22 13 31,0 0 0,33-9 0,14-4 179,-7 8 419,62-20-63,-94 30-586,-19 3-49,-1 0-1,0 0 1,0-1 0,1 0-1,-1-1 1,7-2-1,-11 3 70,-1 1-74,6 0 2,-6 0 273,0 0-264,5 0-7,-5 0-15,-13 6-1865,-1-1-7489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3:28.394"/>
    </inkml:context>
    <inkml:brush xml:id="br0">
      <inkml:brushProperty name="width" value="0.05" units="cm"/>
      <inkml:brushProperty name="height" value="0.05" units="cm"/>
    </inkml:brush>
  </inkml:definitions>
  <inkml:trace contextRef="#ctx0" brushRef="#br0">0 1 1976,'0'2'8,"0"5"1,0-5 29,0-1-20,0 6 8,0-5 212,2-1-150,46 13 214,68 11-1,-64-15-46,5 2 303,79 4 0,-125-15-222,-1 1 0,1 0 0,0 1 0,18 6 0,-9-2 15,7 4 417,-23-9-624,0-1 0,0 1 0,0-1 0,0 0 0,0 0-1,1 0 1,-1 0 0,0-1 0,1 0 0,7 0 0,-7 2 107,6 4-30,-5-4-41,3 2-9,-6-4-15,4 4 6,-6-3-99,-1-1 0,1 1-1,0-1 1,0 1-1,0-1 1,-1 1-1,1-1 1,0 0 0,0 1-1,0-1 1,0 0-1,0 0 1,0 0 0,0 0-1,0 0 1,1 0-1,-2 0-47,1 0 0,-1 0 0,1 0 0,-1 0 0,1 1-1,-1-1 1,1 0 0,-1 0 0,1 0 0,-1 0 0,1 1 0,-1-1-1,1 0 1,-1 0 0,1 1 0,-1-1 0,1 0 0,-1 1 0,0-1-1,1 0 1,-1 1 0,0-1 0,1 1 0,-1-1 0,0 0 0,0 1-1,1-1 1,-1 1 0,0-1 0,0 1 0,0-1 0,0 2 0,-1 19 246,0-19-207,-3 1-1,-11 11 5,0 0 1,1 1-1,-13 16 0,-1 14-7,9-15-14,-2-2 1,-48 51-1,7-29 10,9 0-11,-69 63 104,31-41 152,67-47-762,20-20-492,-4 6-6658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3:30.935"/>
    </inkml:context>
    <inkml:brush xml:id="br0">
      <inkml:brushProperty name="width" value="0.05" units="cm"/>
      <inkml:brushProperty name="height" value="0.05" units="cm"/>
    </inkml:brush>
  </inkml:definitions>
  <inkml:trace contextRef="#ctx0" brushRef="#br0">3 101 6104,'3'3'261,"15"5"844,-16-7 65,-3 0-1124,1 0 0,-1 0 1,1-1-1,-1 1 1,1 0-1,-1 0 0,1 0 1,0 0-1,-1 0 0,1 0 1,0 0-1,0 0 0,0 0 1,0 0-1,0 0 0,0 0 1,0 2-1,0 13 126,0 90 591,-1-14-445,3 104 1,3-139-260,3 93 164,-9-145-214,0-4-4,1 0 1,0-1-1,0 1 0,0 0 0,0 0 0,0 0 0,0 0 0,0 0 1,0 0-1,0 0 0,0 0 0,0-1 0,0 1 0,1 0 0,-1 0 1,0 0-1,1 0 0,-1 0 0,1-1 0,-1 1 0,1 0 1,0 1-1,4 7 35,-4-7 380,-3-53 135,-8-60-1,7 92-429,-4-36 142,1-67 366,-3 40-177,4 51-190,4 14-44,1-31 1,0 24-128,0 22-14,0-36 382,0 35-428,0 0 0,1-1 1,-1 1-1,1 0 0,-1 0 1,1 0-1,2-5 0,-2 6 11,1 4-32,5 4-10,8 6 6,22 13-6,-19-11-9,1 0 0,-2 2 0,0 0 0,17 22 1,57 90-136,-74-102 77,-16-24 50,9 14-42,-7-8 55,-2-7 64,14-7-4,-12 5-35,0-1 0,-1 0 0,1-1 0,-1 1 0,0 0-1,0-1 1,1 1 0,-1-1 0,-1 0 0,1 1 0,2-6 0,1-1 42,-3 6-56,17-25 140,-2-1 1,22-50 0,-28 51-17,16-26 0,-14 28-83,41-75 124,-50 93-157,-1 1-9,2 1 1,-1 0-1,1 0 1,0 0-1,8-7 1,-10 9-6,14-10-22,-4 3-69,-12 11 82,-1 0 0,1 0 0,0 0 0,-1 0 0,1 0 0,-1 0 0,1 0 0,0 0 0,-1 0 0,1 0 0,0 0 0,-1 0 0,1 1 0,-1-1 0,1 0 0,-1 0 0,1 1 0,0-1-1,-1 0 1,1 1 0,-1-1 0,1 1 0,-1-1 0,0 0 0,1 1 0,12 12-38,-2 0 0,0 0-1,0 1 1,-2 1 0,1 0-1,7 17 1,-10-19 30,9 25-95,17 86-332,11-22 167,-39-86 239,-1-1 0,3 25 0,0-2 8,6 17-2,-9-22 2,1 43-1,-5-64 19,7 18 0,-2 4 7,-5-2 8,0-30 0,2 0 0,4 5 0,-5-5 0,-2 0 0,-4 6 0,4-6 0,2 0 0,4 5-3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3:33.647"/>
    </inkml:context>
    <inkml:brush xml:id="br0">
      <inkml:brushProperty name="width" value="0.05" units="cm"/>
      <inkml:brushProperty name="height" value="0.05" units="cm"/>
    </inkml:brush>
  </inkml:definitions>
  <inkml:trace contextRef="#ctx0" brushRef="#br0">379 196 6728,'-1'-11'255,"0"0"-1,-1 0 1,0 1 0,-1-1 0,-1 0 0,1 1-1,-2 0 1,-9-18 0,12 26-131,1-1 0,-1 1-1,0-1 1,0 1 0,0 0 0,0-1-1,-1 1 1,1 0 0,-1 1-1,1-1 1,-1 0 0,1 1 0,-1-1-1,0 1 1,0 0 0,-4-1 0,-2 0 189,-1 0 1,1 1-1,-1 1 0,-9 0 1,14 0-269,0 1 46,-1 0 1,1 1-1,0-1 0,0 1 1,0 0-1,0 1 0,0-1 1,1 1-1,-1 0 0,-5 5 1,-43 38 360,45-39-430,-14 21 75,5-4-43,8-12-26,0 1 0,0 0-1,1 0 1,1 1 0,0 0-1,-9 27 1,3 32 61,13-71-75,1-1 0,0 1-14,0-1 1,0 0-1,0 0 0,0 0 0,0 0 1,0 0-1,0 0 0,0 0 0,1 0 1,-1 0-1,0-1 0,0 1 0,1 0 1,-1-1-1,0 1 0,1-1 0,-1 1 0,1-1 1,-1 0-1,1 0 0,-1 0 0,1 1 1,-1-2-1,0 1 0,1 0 0,-1 0 1,3-1-1,3 0-4,-1 1 1,0-1-1,0 0 1,0 0 0,0-1 0,0 0 0,0 0-1,0 0 1,0-1 0,-1 0 0,0 0 0,1 0-1,-1-1 1,0 0 0,0 0 0,-1 0-1,5-6 1,-3 4-3,0 0 0,-1 0-1,8-14 1,4-12 5,-11 22 1,-4 6 0,0 0 0,0 0 0,-1 0 0,1 0 0,-1 0 0,0-1 0,1-8 0,1 3 1,-3 8 6,0 0 2,0-6 6,0 6 89,1 5-98,1 2-6,0 0 1,0 0-1,-1 0 0,0 0 0,0 0 0,0 0 1,0 0-1,-1 8 0,3 18-7,0-21 3,-1 2-22,1 0-1,0 0 1,1 0 0,0-1 0,12 22 0,-15-32 18,1 1 0,-1 0 0,0 0 0,1-1 0,-1 1 0,1-1 0,0 1 0,-1-1 0,1 0 0,0 0 0,0 0 0,0 0 0,0 0 0,0 0 0,0 0 0,0-1 0,0 1 0,0-1 0,1 1 0,-1-1 0,0 0 0,4 0 0,2-1-13,0 0-1,0-1 1,0 0 0,0 0 0,9-5 0,-9 5 16,-1-1 1,0 0-1,-1-1 1,1 0-1,-1 0 0,0 0 1,0-1-1,0 0 1,0 0-1,-1 0 1,0-1-1,0 0 0,6-9 1,21-47 3,-5 11 2,-3 9 31,-23 40-9,0 1-10,0 0 1,1 0-1,-1 0 1,0 0-1,0 0 1,0 0-1,0-1 1,0 1-1,0 0 1,0-1-1,-1 1 1,1-1-1,0 1 1,0-3-1,0 2 50,2 6 8,-3-3-67,0 0 0,0 0 0,1 0 0,-1-1 0,0 1 0,1 0 0,-1 0 1,0-1-1,1 1 0,-1 0 0,1-1 0,-1 1 0,1 0 0,0-1 0,-1 1 0,1-1 0,1 2 0,26 18 12,-3 3-4,-1 12-8,-5 1 1,-9-3-3,-8-24-2,0 30 0,0-8 1,-2 4 23,0-32 35,6-28 26,1-2 14,25-88 186,-5 36 34,-26 77-239,-1 1-66,1 0 0,0-1 0,0 1 0,0 0 0,-1 0 0,1 0 1,0 0-1,1 0 0,-1 0 0,0 0 0,0 0 0,0 0 0,0 1 1,1-1-1,-1 0 0,2 0 0,0-1 4,1 1 1,-1-1-1,0 1 1,1 0-1,-1 0 0,7-1 1,-4 3-13,0 0 1,0 0-1,0 0 1,0 1-1,0 0 1,0 0-1,-1 0 1,1 1-1,-1 0 0,0 0 1,0 0-1,5 5 1,10 13-3,-4 8 1,-4 6-2,-9-24-2,-1-7 0,-1 0 0,0 0 0,0 1 0,-1-1-1,1 0 1,-1 1 0,0 5 0,2-5 1,-9 28 12,7-28-7,0 3 1,-1-8-8,1 0 1,0 0 0,-1 1-1,1-1 1,-1 0 0,1 0-1,0 0 1,-1-1 0,1 1-1,0 0 1,-1 0 0,1 0-1,-1 0 1,1 0 0,0 0-1,-1 0 1,1-1 0,0 1 0,-1 0-1,1 0 1,0 0 0,0-1-1,-1 1 1,1 0 0,0-1-1,0 1 1,-1 0 0,1 0-1,0-1 1,0 1 0,0 0-1,-1-1 1,3-37 15,-1 26-15,5-38 5,-4 37-5,0 3 4,1-1 1,0 0-1,1 1 0,0-1 0,0 1 0,1 0 0,0 1 1,1-1-1,0 1 0,0 0 0,1 0 0,0 1 0,1 0 0,0 0 1,14-10-1,-17 15 3,4-3 5,-3 3-6,0 0 0,0 0 0,1 1 0,11-3 0,-10 3-2,17-2-3,-18 7-3,-4-1 2,14 8-1,3 5 0,-1 4 0,-3 4 0,-5 5 0,-7 9 0,-4 2 0,0-14-1,-1-7-3,1-1-1,1 1 1,6 29 0,-6-43-2,3 3-4,-4-5 8,1-1 1,0 0-1,0 1 0,0-1 1,0 0-1,0 0 0,0 0 1,0 0-1,0 0 0,1 0 1,-1 0-1,0 0 0,1-1 1,-1 1-1,0 0 0,1-1 1,-1 1-1,4 0 0,-1 0-12,0-1-1,0 1 1,1-1-1,-1 0 1,0 0-1,8-2 0,3-1-37,0-1-1,24-9 0,-34 11 57,3-2-14,0-1 0,-1 1 0,1-1 0,-1-1 0,0 1-1,0-1 1,0-1 0,-1 1 0,0-1 0,-1 0 0,1 0 0,-1-1-1,-1 0 1,6-10 0,0 0 7,-1-2 0,1-4 3,-7 14 1,2 0 6,-1 0 0,0-1 0,1-11 0,-4 20 53,-1 0-20,3-8 7,-3 6 1,0-3 0,0 5 52,2 1-63,7-5-4,-9 5-33,0 1 1,0 0-1,0 0 0,0 0 1,0 0-1,0 0 0,1 0 1,-1 0-1,0 0 0,0 0 1,0 0-1,0 0 0,0 0 1,0 0-1,1 0 0,-1 0 0,0 0 1,0 0-1,0 0 0,0 0 1,0 0-1,1 0 0,-1 0 1,0 0-1,0 0 0,0 0 1,0 0-1,0 0 0,1 0 0,-1 0 1,0 0-1,0 0 0,0 0 1,0 0-1,0 0 0,0 1 1,0-1-1,0 0 0,1 0 1,-1 0-1,0 0 0,0 0 1,4 3 1,23 21 4,-13-11-5,-5-6-4,-1 1 0,-1-1-1,0 1 1,9 12 0,-12-11-5,1 1 0,-1 0 0,3 14-1,-1-5-51,14 31 0,-18-47 37,5 3 6,-5-4 2,3 8-1,-4-10 16,-1 0 0,0 0 0,1 0 0,-1 0 0,1 0 1,-1 0-1,0-1 0,1 1 0,-1 0 0,1 0 0,-1 0 0,0 0 0,1-1 0,-1 1 1,0 0-1,1 0 0,-1-1 0,0 1 0,0 0 0,1-1 0,-1 1 0,0 0 0,0-1 1,1 1-1,-1 0 0,0-1 0,0 1 0,0-1 0,0 1 0,0 0 0,0-1 0,1 1 1,-1-1-1,0 1 0,0 0 0,0-1 0,0 1 0,0-1 0,-1 1 0,1-1 0,0-1 1,2-26 40,5-31 0,-5 49-14,1 0-1,0 0 0,0 1 1,1-1-1,0 1 0,8-13 1,-10 18 21,2-5 12,-2 6-48,0 0 0,0 0-1,1 0 1,0 0 0,-1 0 0,1 0 0,0 1 0,0-1 0,1 1 0,-1 0 0,0 0-1,7-3 1,48-18 38,-44 18-40,-7 2-2,0 1 0,0 0 0,0 1 0,1-1 0,-1 1 0,0 1 0,1 0 0,-1 0 0,1 0 0,10 2 0,23 0 3,-22 6-10,-13-5-1,0 1 0,11 21 0,-15-19 0,1 0 0,20 16 0,-16-18 0,-1 0 0,12 21 2,-14-21-1,0 2 1,-1 18 3,-1-14 5,0 26 10,-2-57-20,1-16 0,-3 30 0,2 0 0,7-25 0,-6 23 0,17-33 0,3 5 0,-13 23 0,4 1 0,-8 9 0,14-4 0,-8 5 0,44-13-8,-27 13 8,-18 1 0,0 1 0,28 7 0,-30-6 0,1 1 0,20 12 0,-22-11 0,-4-1 0,0 0 0,0 1 0,0-1 0,0 0 0,0 0 0,0 1 0,0-1 0,-1 1 0,1 0 0,1 2 0,2-2 0,14 25 0,-6-6 0,-3 3 0,-7-17 0,-1 1 0,-6 25 0,3-26 0,1 26 0,-1-25 0,7 33 2,3-1 6,-6-34-3,1 3-2,-3-6 3,2-5 1,23-14-2033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29:51.724"/>
    </inkml:context>
    <inkml:brush xml:id="br0">
      <inkml:brushProperty name="width" value="0.05" units="cm"/>
      <inkml:brushProperty name="height" value="0.05" units="cm"/>
      <inkml:brushProperty name="color" value="#00A0D7"/>
    </inkml:brush>
  </inkml:definitions>
  <inkml:trace contextRef="#ctx0" brushRef="#br0">1 103 5296,'2'0'81,"7"0"15,-6 0 632,1 2-256,13-8 1591,2-6-1216,-17 10-795,0 0 0,0 0-1,1 0 1,-1 1-1,1-1 1,0 1 0,-1 0-1,4-2 1,7-1 146,1 0 1,0 0 0,0 1-1,16-1 1,-27 4-189,2-1 47,-1 1 1,1 0-1,-1 0 0,1 0 1,-1 0-1,1 1 1,-1 0-1,1 0 0,-1 0 1,0 0-1,1 1 0,-1 0 1,0 0-1,0 0 1,4 3-1,12 13 53,-1 1 0,-1 1 0,24 33 0,-38-45-91,0-1-1,-1 1 1,1 0 0,-2 0-1,1 0 1,-1 1 0,0-1-1,-1 0 1,0 1 0,0-1-1,0 1 1,-2 0 0,1-1-1,-1 1 1,0-1 0,0 1-1,-4 8 1,3-11-5,0 0 0,0 0 0,-1-1 0,0 1 0,0-1 0,0 1-1,0-1 1,-1-1 0,0 1 0,0 0 0,-1-1 0,1 0 0,-8 6 0,2-2 29,1 1 0,0 0 0,-13 18 0,20-25 363,2-6-364,0-2-35,0 0 0,0 0 1,1 0-1,0 0 0,0 0 1,1 0-1,0 1 1,0-1-1,0 1 0,0-1 1,5-5-1,32-52 32,-38 61-40,22-27 49,1 0-1,32-30 1,-47 50-36,36-36 27,-43 43-37,81-76 57,-57 62-55,-4 2 3,-9 1 1,-9 8 1,3-4 6,-4 4 1,2-4 4,-4 6 701,-3 6-598,-32 41 66,24-33-152,0 1 0,1 0 1,0 0-1,-9 19 1,-22 83 86,32-89-96,5-13-15,0 0 0,0 0 1,1 1-1,-1 23 0,4-32-11,-1-1 0,1 1 0,0 0 0,0 0 1,1 0-1,-1-1 0,1 1 0,0-1 0,0 1 0,0-1 0,0 0 0,1 0 0,3 5 0,-2-4 0,-2-2 0,0 1-1,0 0 1,0-1 0,0 0-1,1 1 1,-1-1 0,1 0-1,-1 0 1,6 3 0,3 1 1,30 17 1,2-9 1,-8-3-3,-10-5 172,35 2 1,-11-1-2412,-4 0-7043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3:35.514"/>
    </inkml:context>
    <inkml:brush xml:id="br0">
      <inkml:brushProperty name="width" value="0.05" units="cm"/>
      <inkml:brushProperty name="height" value="0.05" units="cm"/>
    </inkml:brush>
  </inkml:definitions>
  <inkml:trace contextRef="#ctx0" brushRef="#br0">478 776 5296,'0'0'17,"0"0"-15,1-1 0,-1 1-1,1-1 1,-1 1 0,1 0 0,-1-1-1,1 1 1,-1-1 0,1 1 0,-1-1 0,0 1-1,1-1 1,-1 0 0,0 1 0,0-1-1,1 1 1,-1-1 0,0 0 0,0 1-1,0-1 1,0 0 0,0 1 0,0-1-1,0-1 1,-7-18 384,5 13-95,0 0 0,0 0 0,-1 0 0,0 1-1,0-1 1,-1 1 0,0 0 0,0 0 0,0 0-1,-1 1 1,-6-8 0,-39-23 1112,47 35-1339,-1 0 1,1 0-1,0 1 0,-1-1 1,1 1-1,0-1 1,-1 1-1,1 0 1,-1 1-1,1-1 0,0 0 1,-5 2-1,4-1 7,-5 0 39,-1 1 0,1 0 0,0 0 0,0 1 0,0 1 0,0-1 0,0 1 0,-15 10 0,0 0 73,-34 15 5,54-27-177,-16 10 86,-32 23 1,44-29-72,1 0-1,1 1 1,-1-1 0,1 1 0,0 1 0,1-1 0,-1 1 0,-6 14 0,9-16-18,2-4 0,0 1 0,0-1 1,0 0-1,0 1 0,0-1 0,0 0 1,1 1-1,0-1 0,-1 1 0,1-1 1,0 1-1,0-1 0,0 1 1,0-1-1,1 1 0,-1-1 0,1 1 1,1 3-1,0-3 20,5 2 0,-1-4-9,54-6-3,-22 2-16,-6-3 0,-31 6 0,8-2-2,-1-1 0,1 1 0,11-6 0,50-33-6,-50 26 8,-3-3 1,2-15 10,-17 30 10,18-18 594,-17 61-574,2-5-34,-2-25-10,1-1 0,-1 1 0,2 0 0,-1-1 0,1 0 0,11 16 0,-12-20 1,-2-2-5,0 0 1,1 0-1,-1 0 0,1 0 0,0-1 1,0 1-1,0-1 0,0 0 1,0 1-1,1-1 0,-1-1 1,1 1-1,-1 0 0,1-1 1,0 0-1,0 0 0,-1 0 0,1 0 1,0-1-1,7 1 0,0-2 0,-1 1 0,1-2-1,-1 1 1,0-1-1,0-1 1,0 0-1,11-5 1,-7 3 4,0-2 0,-1 0 0,0 0 0,0-1 0,-1 0 0,0-1 0,11-11 0,-9 4 2,3-7 1,-1-10 0,-2-11 0,-5-3 0,-8-3 1,-14-167 42,8 171 20,-3 1 1,-12-45-1,16 73-52,-9-24 89,5 19 65,1 0 1,2 0-1,-6-35 0,11 53-18,0-7 2,-1 5-2,-5-6 1,4 7-8,-1-3-1,3 6 193,-6 152-150,6-82-181,15 163-15,-5-150-11,-6-47 14,-1-7-13,0 0-1,2 0 0,16 49 0,-18-71 23,0 1 0,0 0 0,1-1 0,0 1 0,0-1 0,0 0 0,1-1 0,0 1 0,0-1 0,0 0 0,0 0 0,0 0 0,1-1 0,0 0 0,0 0 0,10 4 0,21 7 2,-1-4 0,-4-6 0,3-5 0,3-7 0,32-7 0,-59 12 1,-1-1 1,1 0-1,-1-1 1,1 0 0,-1-1-1,-1 0 1,1 0 0,-1-1-1,0 0 1,-1-1 0,1 0-1,6-9 1,-8 6 22,0 0 0,-1 0 0,0-1 0,-1 0 0,0 0 0,-1-1 0,5-24 0,-4 18-13,2-2 128,-4 4-138,-8-26 430,5 41-219,0 3-209,0-1 0,0 1 0,0 0 0,0 0 0,0-1 0,0 1 0,0 0 0,0 0 0,-1-1-1,1 1 1,0 0 0,-1-1 0,1 1 0,0 0 0,-1-1 0,1 1 0,-1 0 0,1-1 0,-1 1-1,-9 17 12,-1 23 4,10-34-17,-13 28 4,13-33-6,0 1 0,0-1-1,1 0 1,-1 1 0,0-1-1,1 1 1,-1-1 0,1 1-1,0-1 1,0 1-1,0-1 1,0 1 0,1-1-1,-1 0 1,1 4 0,1-3-10,-1 0 1,1 1-1,0-1 1,0 0 0,1 0-1,-1 0 1,0-1 0,1 1-1,0 0 1,3 2-1,12 10-56,-9-7 10,-1 0-1,2-1 1,-1 0-1,1-1 1,0 0 0,20 8-1,-30-14 54,1 0-1,0 1 0,0-1 1,-1 1-1,1-1 0,0 0 1,-1 1-1,1 0 0,-1-1 1,1 1-1,0-1 1,-1 1-1,1 0 0,-1-1 1,0 1-1,1 0 0,-1-1 1,1 1-1,-1 0 1,0 0-1,0-1 0,0 1 1,1 0-1,-1 0 0,0 0 1,0-1-1,0 1 0,0 0 1,0 0-1,0 0 1,0-1-1,0 1 0,-1 0 1,1 0-1,0-1 0,0 1 1,-1 0-1,0 1 1,0 1-8,-1 0 1,0 1-1,0-1 1,0 0-1,-1 0 1,1 0 0,-4 3-1,-1 1 3,3-3-2,0 0 0,-1 0 0,1-1 0,-1 1 0,-8 3 0,-93 62-2014,43-26-7781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2:53.727"/>
    </inkml:context>
    <inkml:brush xml:id="br0">
      <inkml:brushProperty name="width" value="0.05" units="cm"/>
      <inkml:brushProperty name="height" value="0.05" units="cm"/>
    </inkml:brush>
  </inkml:definitions>
  <inkml:trace contextRef="#ctx0" brushRef="#br0">121 2190 5208,'0'0'3016,"5"-2"-2470,-3 1-228,10-4-653,-2 4 3766,-10-37-1963,-3-23-908,-2 0 1,-20-90 0,6 86-287,14 51-221,0-1-1,-3-22 1,-5-104 258,6 5 35,-6 32-2,-9-51 72,18 114-243,1-45-1,3 84-165,1-43 107,2 18-57,4-97 236,-12-127 399,5 199-614,0 11 30,-9-61 1,2 28-40,7-63 169,-1 132-210,-1-2 10,1 1-15,-1 0-1,2-1 0,-1 1 0,1 0 1,0 0-1,2-13 0,-1-8 160,-1-41 55,0 66-210,0-41 126,0 41-116,0-1 6,0-5-2523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2:55.133"/>
    </inkml:context>
    <inkml:brush xml:id="br0">
      <inkml:brushProperty name="width" value="0.05" units="cm"/>
      <inkml:brushProperty name="height" value="0.05" units="cm"/>
    </inkml:brush>
  </inkml:definitions>
  <inkml:trace contextRef="#ctx0" brushRef="#br0">1 1 7984,'0'0'4784,"3"7"-4731,2 5-39,-1 0 0,0 0 0,-1 1-1,3 17 1,-3-13-9,1 36 37,-2 104 129,1-79-78,8 106 307,-4-9 119,-11-69-15,4-105-501,0-1 1,0 0-1,0 1 1,0-1 0,0 0-1,0 1 1,0-1 0,0 0-1,0 0 1,-1 1 0,1-1-1,0 0 1,0 0 0,0 1-1,0-1 1,-1 0 0,1 0-1,0 1 1,0-1-1,-1 0 1,1 0 0,0 0-1,0 0 1,-1 1 0,1-1-1,0 0 1,0 0 0,-1 0-1,0 0 5,1 0-1,0 1 0,-1-1 0,1 0 1,0 0-1,-1 0 0,1 0 0,0 1 1,-1-1-1,1 0 0,0 0 1,-1 1-1,1-1 0,0 0 0,0 1 1,-1-1-1,1 0 0,0 1 1,0-1-1,0 0 0,-1 1 0,1-1 1,0 0-1,0 1 0,0-1 0,0 1 1,0-1-1,0 0 0,0 1 1,0 17 484,0-16-235,0-13-2070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2:55.716"/>
    </inkml:context>
    <inkml:brush xml:id="br0">
      <inkml:brushProperty name="width" value="0.05" units="cm"/>
      <inkml:brushProperty name="height" value="0.05" units="cm"/>
    </inkml:brush>
  </inkml:definitions>
  <inkml:trace contextRef="#ctx0" brushRef="#br0">1 65 5384,'0'0'1709,"3"-1"-1545,18-3 78,32-3 0,-24 4-202,126-23 869,-100 15-598,-24 6 639,0 1 0,59 1-1,-70 3-1646,-8 0-6816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2:56.433"/>
    </inkml:context>
    <inkml:brush xml:id="br0">
      <inkml:brushProperty name="width" value="0.05" units="cm"/>
      <inkml:brushProperty name="height" value="0.05" units="cm"/>
    </inkml:brush>
  </inkml:definitions>
  <inkml:trace contextRef="#ctx0" brushRef="#br0">1 6 6816,'26'12'3,"-18"-12"-1,1 0-1,1 0 2,31 0 28,112-12 109,-132 13 27,7 1 1326,-28-2-1480,0 0 0,1 0 0,-1 0 0,0 0 0,0 0 0,0 0 0,0 0 0,0 0 0,1 0 0,-1 0-1,0 0 1,0 0 0,0 0 0,0 0 0,1 0 0,-1 0 0,0 0 0,0 0 0,0 0 0,0 0 0,0 0 0,1 0 0,-1 0 0,0 0 0,0-1 0,0 1 0,0 0 0,0 0 0,0 0 0,1 0 0,-1 0 0,0-1 0,0 1 0,0 0 0,0 0 0,0 0 0,0 0 0,0 0 0,0-1 0,3-3-21,10 2 363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2:58.534"/>
    </inkml:context>
    <inkml:brush xml:id="br0">
      <inkml:brushProperty name="width" value="0.05" units="cm"/>
      <inkml:brushProperty name="height" value="0.05" units="cm"/>
    </inkml:brush>
  </inkml:definitions>
  <inkml:trace contextRef="#ctx0" brushRef="#br0">51 148 4848,'23'1'64,"-11"0"57,1-1 0,0 0 0,0-1 0,0-1 0,-1 0 1,25-7-1,-8-1 304,-14 5 58,1 0-1,-1-1 1,16-10 0,-29 15-102,0-2 4,-1 1-302,0 0 0,0-1 0,0 1 0,0 0 0,-1-1 0,1 1-1,0-1 1,-1 1 0,0-1 0,0 1 0,0 0 0,0-1 0,0 1-1,0-1 1,0 1 0,-1-1 0,1 1 0,-1-1 0,0 1-1,-1-4 1,-10-22 800,12 28-849,-1-1 1,0 0-1,1 1 1,-1-1-1,0 0 1,0 1-1,1-1 1,-1 1-1,0-1 0,0 1 1,0 0-1,0-1 1,0 1-1,1 0 1,-1 0-1,0-1 1,0 1-1,0 0 0,0 0 1,-2 0-1,-12 1 44,-6-2 425,-37 5-1,48-2-428,1 1-1,0-1 0,1 1 0,-1 1 0,0 0 0,-8 5 1,10-5-44,0 0 1,0 1 0,0-1-1,1 2 1,-1-1 0,1 1-1,1 0 1,-1 0 0,1 0-1,0 1 1,1 0 0,-1 0-1,1 0 1,1 0 0,-1 1-1,1-1 1,1 1 0,-1 0-1,1 0 1,1 0 0,-2 16-1,3-21-27,1 0 1,-1 1-1,1-1 0,0 0 0,0 0 0,1 0 1,-1 0-1,2 3 0,0 0-1,-2-2-1,1-1 1,-1 0-1,1 0 1,0 0-1,0 0 1,0 0-1,0 0 1,0 0-1,1-1 1,-1 1-1,6 3 1,31 18 9,-4-11-8,3-5 2,0-3-2,2-4 2,3-4-2,2-1 2,-6-2-2,-28 4-2,35-13 6,2-4 8,-43 15-6,4-9 7,-6 7 7,1-4 2,-3 8 6,0 2-29,0 0 1,0-1-1,0 1 1,0 0 0,0-1-1,0 1 1,-1-1-1,1 1 1,0-1 0,0 1-1,0-1 1,0 0-1,-1 1 1,1-1 0,1-1-1,-2 1 20,1 0 0,0 0 0,0 0 1,0 0-1,0 1 0,0-1 0,0 0 0,1 1 0,-1-1 0,0 0 0,0 1 0,0-1 0,3 1 0,-4-2 28,1-5-1,-1 5 174,0 0-167,0-5-3,0 5 303,0-24-159,0 21-170,0-6 4,4-34 145,-4 45-172,0-1-2,0 1-1,0-1 0,0 1 1,0-1-1,1 1 0,-1-1 1,0 1-1,0 0 0,0-1 0,0 1 1,1-1-1,-1 1 0,0 0 1,1-1-1,-1 1 0,0 0 1,1-1-1,-1 1 0,0 0 1,1 0-1,-1-1 0,0 1 0,1 0 1,-1 0-1,1-1 0,10-7 94,-7 6-85,7 5-3,5 10-6,32 33-1,-40-38-9,1 0-1,-1 1 0,0 0 0,-1 1 0,0 0 1,-1 0-1,0 0 0,0 1 0,-1 0 0,5 14 1,-10-22-10,1 14-45,0-10 55,-1-5 3,6-34 41,-2 19-17,0 0 0,1-1-1,0 2 1,14-25 0,-17 33-13,1 1-1,-1-1 1,1 1 0,0 0-1,0 0 1,0 0-1,1 0 1,-1 0 0,1 1-1,-1-1 1,1 1-1,0 0 1,0 0 0,0 1-1,0-1 1,0 1-1,0 0 1,0 0 0,6-1-1,-3 0 17,14-3-11,-16 4-8,0 0 1,20 7-1,-19-4-4,0 0 0,0 0 0,0 1 0,0 0 0,-1 0 0,1 1 0,-1-1 1,1 1-1,5 6 0,-8-7-5,0 1 0,-1-1 1,0 1-1,1-1 0,-1 1 0,1 5 1,10 12-27,-11-19 21,8 12 1,-8-9 6,-1 4 4,2 2 1,-3-10 0,0-1 0,0 1 0,0-1 0,0 1 0,0-1 0,0 1 0,0-1 0,0 1 0,-1-1 0,1 1 0,0-1 0,0 1 0,0-1 0,-1 1 0,1-1 0,0 1 0,-1-1 0,1 0 0,-1 1 0,1 0 0,-1-1 1,0 0-1,1 1 1,-1-1-1,0 0 1,1 1-1,-1-1 1,0 0-1,1 0 1,-1 0-1,0 0 1,1 0-1,-1 0 1,0 0-1,0 0 1,1 0-1,-1 0 1,0 0-1,1 0 1,-1-1 0,0 1-1,1 0 1,-1 0-1,0-1 1,1 1-1,-1 0 1,1-1-1,-1 1 1,1-1-1,-1 1 1,1-1-1,-2 0 1,1 0 0,1 0 1,-1 0 0,0 0-1,1 0 1,-1 0 0,0-1-1,1 1 1,0 0 0,-1 0-1,1 0 1,0-1 0,-1 1-1,1 0 1,0 0 0,0-1-1,0 1 1,0 0 0,0-1-1,0 1 1,0 0 0,1 0-1,-1-1 1,1-1 0,4-11 10,1 1-1,0 0 1,1 0 0,11-16-1,-14 23-6,1 0 1,0 0-1,0 1 0,0-1 0,1 1 0,0 0 0,0 1 0,0-1 0,1 1 1,-1 1-1,12-6 0,-13 6-1,42-11 8,-38 11-11,27-3 6,2 7 6,-24 8-10,-8-7-1,-1 2 1,14 20-2,-14-19-1,12 32 0,-7-11 0,-2 3 0,-4-19 0,1 33 0,-4-3 0,1 63 114,10-75 60,-9-28-134,53-19-2017,-35 13-8229</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2:59.922"/>
    </inkml:context>
    <inkml:brush xml:id="br0">
      <inkml:brushProperty name="width" value="0.05" units="cm"/>
      <inkml:brushProperty name="height" value="0.05" units="cm"/>
    </inkml:brush>
  </inkml:definitions>
  <inkml:trace contextRef="#ctx0" brushRef="#br0">421 796 6008,'7'-22'507,"-5"19"-337,-1 0 1,0 1-1,1-1 0,-2-1 1,1 1-1,0 0 0,-1 0 0,1 0 1,-1 0-1,0-1 0,0 1 1,0 0-1,0 0 0,-1 0 1,1 0-1,-1-1 0,0 1 0,0 0 1,-2-3-1,0-4 211,2 7-316,0 0 0,0 0 0,0 0 0,0 0-1,0 1 1,-1-1 0,1 0 0,-1 1 0,0 0 0,0-1 0,0 1 0,0 0 0,0 0 0,0 0 0,0 0-1,-1 0 1,1 0 0,-1 1 0,1-1 0,-6-1 0,-4 0 49,0 0 0,0 1 0,0 1-1,0 0 1,0 1 0,0 0 0,-1 1 0,1 0 0,0 1-1,0 0 1,0 1 0,-12 4 0,-48 24 237,69-30-322,1 1 0,0-1-1,-1 0 1,1 1 0,0 0 0,0-1 0,0 1 0,0 0 0,0 0 0,0 0 0,-1 3 0,-5 5 24,-26 27 115,22-24-117,2-1 15,-1 0 0,1 1-1,1 1 1,-12 21 0,20-33-46,2-2-20,-1 0 1,0 0-1,0 0 1,1 0-1,-1 1 1,0-1-1,0 0 1,0 0-1,1 0 1,-1 0-1,0 0 1,0 1-1,0-1 1,0 0-1,0 0 1,1 0-1,-1 1 1,0-1-1,0 0 1,0 0-1,0 0 1,0 1-1,0-1 1,0 0-1,0 0 1,0 1-1,0-1 1,0 0-1,0 0 1,0 0-1,0 1 1,0-1-1,0 1 0,0-1 1,0 1-1,1 0 0,-1-1 1,0 1-1,0-1 0,0 1 0,0 0 1,1-1-1,-1 1 0,0-1 1,0 1-1,1-1 0,-1 1 1,0-1-1,1 1 0,-1-1 0,1 0 1,-1 1-1,1-1 0,-1 1 1,1-1-1,-1 0 0,2 1 1,16 5 5,14-1-4,16-2-2,9-6 0,-5-5 0,-18-3 0,-5-3 0,-7-4 0,-13 10 6,-6 6-3,-1 1 1,0-1 0,0 0 0,0 1 0,0-1 0,-1 0 0,1 0-1,0-1 1,-1 1 0,0 0 0,1 0 0,-1-1 0,0 1-1,0-1 1,0 1 0,0-1 0,-1 1 0,1-1 0,-1 1 0,0-1-1,1-4 1,-2 3 51,-3-6 10,3 8 437,1 12-441,-1-8-55,1 0 0,0 0 0,0 1 0,0-1 0,0 0 0,0 1 0,1-1 0,0 4 1,8 20 2,-6-21-8,10 12 1,13 0-2,21 1 0,4-2 0,-5-10 0,-5-9 0,-4-5 1,-30 6 2,-1 0-1,0 0 1,1 0 0,-1-1 0,0 0-1,-1 0 1,10-7 0,-12 7 1,0 0 1,0 0-1,-1 0 1,0 0-1,1 0 1,-1-1-1,0 1 1,-1-1-1,1 1 1,0-1-1,-1 0 1,0 0-1,0 0 1,1-5-1,2-29 64,0-1-1,-3-48 1,-1 69-59,0 9 9,0 1 1,0-1 0,-3-14 0,-31-154 257,30 157-261,-4-34 102,6 7 76,5-70 0,-3 113-169,0 0 0,0 0-1,0 1 1,0-1-1,0 0 1,-1 0-1,1 1 1,-3-6 0,-2-21 87,-5-33 175,10 61-220,-2 0 1,-2-8-39,3 8 213,1-7 97,2 95-195,2-8-120,6 63-29,-5 75-10,-6-193 15,5 30-16,-2-31 12,-1-1-5,7 30 0,-7-44 8,1 0-1,0 0 1,0 0 0,1-1 0,0 1-1,0-1 1,0 0 0,1 1 0,6 6-1,-1-3 1,1 0 0,1-1 0,-1 0-1,2-1 1,-1 0 0,21 10-1,11-3 3,2-7 0,0-5 0,-6-4 0,-9-3 0,-3-2 0,1-3 2,0-6 3,-2-6-2,-18 13 3,-1-1 1,0 1-1,-1-2 0,0 1 1,-1 0-1,1-1 0,-2 0 1,5-14-1,-6 15 16,-1-1 1,-1 0-1,0 0 0,0 0 1,-1 0-1,0 0 0,0 0 1,-1 0-1,-1 0 0,-3-15 0,3 16 27,1 3-18,-1 1-1,1 0 0,-1-1 0,0 1 1,0 0-1,-1 0 0,1 0 0,-7-9 1,9 14-23,-1 0 1,1-1 0,-1 1-1,0 0 1,1-1-1,-1 1 1,1 0 0,-1 0-1,0 0 1,1 0 0,-1-1-1,1 1 1,-1 0-1,0 0 1,1 0 0,-1 0-1,0 1 1,1-1-1,-1 0 1,1 0 0,-1 0-1,0 0 1,1 1-1,-1-1 1,1 0 0,-2 1-1,-10 5 14,4-1 16,0 0-1,0 0 0,0 1 0,-14 13 0,10-8 3,9-8-36,-5 3 10,1 1-1,1 0 1,-7 8-1,1 2-3,1 2-1,-10 21 0,9-13-9,7-2 0,5-21-1,1 0-1,-1 1 1,1-1-1,0 0 0,0 0 1,1 0-1,-1 0 1,1 0-1,0 0 0,0 0 1,0-1-1,0 1 1,1-1-1,0 1 1,-1-1-1,1 0 0,0 0 1,0 0-1,1-1 1,-1 1-1,7 3 0,1 1-4,1-1-1,0 0 0,0 0 0,1-1 0,19 5 0,-12-4 3,-12-3-2,1-1 0,-1 0-1,1-1 1,0 0-1,14 0 1,-10 0-18,14 1-26,0-1 0,0-2 0,35-4 0,36-11-2380,-52 8-8789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3:02.403"/>
    </inkml:context>
    <inkml:brush xml:id="br0">
      <inkml:brushProperty name="width" value="0.05" units="cm"/>
      <inkml:brushProperty name="height" value="0.05" units="cm"/>
    </inkml:brush>
  </inkml:definitions>
  <inkml:trace contextRef="#ctx0" brushRef="#br0">2430 158 4848,'-17'-1'370,"0"0"0,0-1 0,-27-7 0,-81-9 826,41 6-976,58 7-75,-5-1-65,-1 0 0,1 3-1,-35-1 1,-192 5 148,231 0-219,-41 5 66,-156 36 143,199-37-207,-35 10 81,-113 53 193,118-39-171,-148 79 203,55-38-97,-37 44-32,163-100-180,8-4 1,0 0 0,-13 13 0,-119 120 36,112-102-42,4 1-3,2 3 1,0 2 4,-1-3-2,9-14 10,1 1 0,2 0 0,-20 48 0,16-19 6,16-48-18,1-1 5,0 0 0,0 0 0,1 0 0,1 0 0,0 0 0,0 1-1,1-1 1,1 1 0,0-1 0,0 1 0,5 21 0,34 101 39,-23-87-33,-3-15 0,6 8-9,0-2-3,-1-4 0,-9-18-2,1-1 0,0 0 1,2-1-1,17 19 0,67 52-21,-22-20 12,-69-60 8,-1-1 1,1 0-1,0 0 1,1 0-1,-1 0 0,9 4 1,4 1 0,39 29-14,116 57-16,-106-56 24,-25-16 7,11 1 1,-4-7 7,68 15 0,-48-19 28,125 19 230,-114-16-42,63 4 424,-75-14-375,131 14 577,114 26-250,-255-39-558,72 6 48,-65-9-51,159 11 56,-70-10 44,-4 2 58,-85-3-87,81-1 228,-76-8-170,135-14 225,-117 9-272,157-24 191,-112-3-191,-117 32-104,45-13 25,123-49 86,-104 32-71,84-47 94,-146 72-143,27-16 52,75-70 121,-74 57-96,79-50 142,-108 78-173,1 0 1,35-15-1,-3 1 15,61-58 101,-87 68-141,-9 6 11,-1 0 0,1-1 0,19-19 0,-29 23-23,1 1-1,-1-1 0,0 0 0,-1-1 0,1 1 0,4-12 0,2-15 46,6-35 0,7-24 113,3-24 66,-22 68-122,-3 26-54,0 10-10,0-1 0,-1 1 0,-1-17 0,-1 20-40,-8-27 76,-21-92 145,26 114-223,-11-24 79,7 21-57,-8-18 62,-27-42 0,0 21-18,-62-84 116,95 126-184,-23-24 48,12 16-22,0 0-1,-2 1 1,0 2-1,-1 0 1,-1 2-1,-50-27 0,-87-31 39,100 51-54,2-2-16,1-2 1,5 3-2,2 5 2,-5 3-4,0 1-1,4-3 0,4 1 0,9 6 0,2 3 0,0-2 0,-4 2-4,-84-9-1,92 15-1,7 2 2,-48-11 1,-107-12-7,114 18 4,16 0 6,-109-7-26,-12 21-50,84-6 22,38-3 35,4 5-6,-110 11-30,100-8 36,-150 30-91,61-18 34,86-13 62,-78 5-8,124-10 19,-30 10-34,0 5-1204,-50 28 1,57-25-9800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3:04.635"/>
    </inkml:context>
    <inkml:brush xml:id="br0">
      <inkml:brushProperty name="width" value="0.05" units="cm"/>
      <inkml:brushProperty name="height" value="0.05" units="cm"/>
    </inkml:brush>
  </inkml:definitions>
  <inkml:trace contextRef="#ctx0" brushRef="#br0">406 55 6008,'0'0'5734,"-2"5"-5548,-4 5-111,-1 0 0,1-1 1,-1 1-1,-16 14 0,10-10-6,0 1 0,-14 21 1,-10 20 25,17-28-37,-20 38 1,-16 34-9,33-63-43,9-18-2,6-10 1,3-3-1,-27 25 30,29-27-18,-4 8 3,1-6-8,-7 5 1,9-6-2,-3 6 2,2-2-3,3-5-2,-3 5 0,4-7 0,-13 17 184,37-44-109,-2 0 0,0-2 0,-2 0 0,30-58 1,-26 32 5,14-31 135,38-38 191,-31 62-274,-42 59-113,12-11 17,-11 9-11,1 0-1,9-8-18,-10 8 26,-1 0-20,0 1 1,0 0-1,1 0 1,-1 0-1,0 0 1,1 1-1,5-3 1,-8 3-18,2 0 44,30-31 240,-32 32-275,2-6 4,14-9 110,-14 13-7,0 0-93,5-5 4,-5 5 90,2 0-103,-1 0 1,13 3-9,-13-1-10,2 0 0,10 11 0,34 23-17,-27-19-3,20 18-1,-16-11-65,14 17 14,130 130-179,-163-163 244,-1 0 0,0 1 0,8 11 0,7 10-2,-9-14 5,5 6 0,-1 1 0,24 40 0,-38-54 4,27 28 0,-23-27-1,-4-6 2,0 1-1,1 0 0,-1-1 0,1 1 0,-1-1 0,1 0 1,6 4-1,-4-2 7,-4-4-7,0 1 1,-1-1-1,1 1 0,0 0 1,-1-1-1,1 1 0,0 0 1,-1-1-1,1 1 0,-1 0 1,1 0-1,-1 0 0,1-1 1,-1 1-1,0 0 0,1 0 1,-1 1-1,6 12 28,-3-11 2,9 4 4,-7-3 12,5 3 3,-8-5 6,1 0-181,0 0 1,-1 0-1,1 1 1,-1-1-1,1 1 1,-1 0-1,0-1 1,0 1-1,-1 0 1,3 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4:06.905"/>
    </inkml:context>
    <inkml:brush xml:id="br0">
      <inkml:brushProperty name="width" value="0.05" units="cm"/>
      <inkml:brushProperty name="height" value="0.05" units="cm"/>
    </inkml:brush>
  </inkml:definitions>
  <inkml:trace contextRef="#ctx0" brushRef="#br0">1 213 7352,'0'0'3284,"3"-5"-2791,9-14-54,-9 12-126,-3-4-38,0 8-46,0 2-172,1-1 0,0 0-1,0 1 1,0-1 0,0 0 0,0 1 0,0-1 0,0 1-1,1 0 1,-1-1 0,1 1 0,2-2 0,-4 3-88,2-2 219,0-1-86,0 0 1,0 1 0,1-1-1,-1 0 1,1 1-1,-1-1 1,1 1-1,0 0 1,0 0-1,6-3 1,-5 6-69,1 0 0,-1 0 0,0 0 0,1 1 0,-1-1 0,0 1 0,0 0 0,0 0 0,0 1 0,-1-1 0,1 1 0,-1 0 0,1 0 0,2 3-1,1 2-16,1-1-1,-2 1 0,1 0 0,-1 1 0,7 13 1,-11-20-13,4 21 0,5 14-4,-10-28 1,-1-8 15,1-1-14,-1 0-1,1 0 1,-1 0 0,1 0-1,-1 0 1,1-1 0,-1 1-1,1 0 1,-1 0 0,1-1-1,-1 1 1,1 0 0,-1-1-1,1 1 1,-1-1 0,0 1-1,1 0 1,-1-1 0,0 1-1,1-1 1,-1 1 0,0-1-1,0 1 1,1-1 0,9-20 48,-4 8-7,-1 2-6,0 1 1,0 0 0,-2-1 0,5-17 0,-8 26 29,2 2-61,-1-1 0,0 0 0,0 0 1,0 0-1,0 0 0,0 0 1,0 0-1,0 0 0,0 0 1,0 0-1,0 0 0,0-3 0,0 3 6,4-4 55,2-4 13,-5 7-65,1 0 1,0 0 0,-1 1 0,1-1-1,0 0 1,0 1 0,0 0 0,0 0-1,0 0 1,0 0 0,0 0 0,1 0 0,-1 1-1,0 0 1,0 0 0,0 0 0,7 0-1,-6 0 0,-2 0 39,1 0-1,1 0-46,0 0 1,0 1 0,0-1-1,0 1 1,0 0-1,0 0 1,0 0 0,0 0-1,-1 1 1,1-1-1,0 1 1,-1 0 0,0 0-1,1 0 1,-1 1-1,0-1 1,0 1 0,0 0-1,-1 0 1,1 0-1,-1 0 1,3 4 0,-1-1-4,-1 0 1,-1-1-1,1 1 1,-1 0-1,0 0 1,-1 1 0,0-1-1,1 0 1,-2 1-1,1-1 1,-1 0 0,-1 11-1,1-12-2,0-3 5,0-2-2,1 1 1,-1-1 0,0 1 0,0-1 0,0 1 0,0-1 0,0 0 0,0 1 0,0-1 0,0 1 0,0-1 0,0 1 0,0-1 0,0 1 0,0-1 0,0 0 0,-1 1 0,1-1 0,0 1 0,0-1 0,0 0 0,-1 1 0,1-1 0,0 1 0,0-1 0,-1 1 0,0-2-3,0 1 0,0-1 0,0 1 0,1-1 1,-1 0-1,0 1 0,0-1 0,1 0 0,-1 1 0,1-1 1,-1 0-1,0 0 0,1 0 0,-1 0 0,1 1 0,0-1 0,-1 0 1,1 0-1,0 0 0,-1 0 0,1-2 0,0-29 96,2 22-64,0 0-1,1 0 1,6-18-1,24-26 127,-19 34-139,-13 18-11,1-1 1,-1 1-1,1-1 0,0 1 0,0 0 1,1 0-1,-1 0 0,0 0 0,0 0 0,1 0 1,0 1-1,-1-1 0,1 1 0,4-2 1,29-17 132,-32 18-114,4-1-2,-3 2-10,7 1-3,-11 0-14,0 0 0,0 0 0,1 0 0,-1 0 0,0 0 0,0 0 0,0 1 0,1-1 0,-1 0 0,0 1 0,0-1 0,0 1 0,0-1-1,1 2 1,2 0 1,13 11 1,-11-8-2,0 0 1,10 21 1,-1 9-3,-11-28 0,6 27 0,-9-27-1,0 0 0,1 0 0,0 0 0,0-1 0,0 1 0,1 0-1,0-1 1,1 0 0,-1 0 0,1 0 0,0 0 0,1 0 0,5 5-1,9-1 2,10-7 0,12-5 0,5-7 0,-11-1 0,-26 6 2,0 0 0,0 0-1,0-1 1,0 0-1,-1-1 1,0 0 0,12-11-1,-15 11 4,-1 1 0,0 0 0,0-1 0,0 0-1,-1 0 1,1 0 0,-2 0 0,1-1 0,-1 1 0,0-1 0,0 0 0,1-8-1,-2 8 9,0-1 0,0 1 0,-1 0-1,0 0 1,0-1 0,-1 1 0,1 0-1,-2 0 1,1 0 0,-4-9-1,2 7 63,1 4 12,-2-5 6,4 10-84,-1 0-1,0 0 1,0 0-1,0-1 0,1 1 1,-1 0-1,0 0 1,0 0-1,0 0 1,0 0-1,1 0 1,-1 1-1,0-1 1,0 0-1,0 0 1,1 1-1,-1-1 0,-1 1 1,2-1-1,-5 2 5,0 0 0,0 0-1,0 0 1,0 1 0,0 0-1,1 0 1,-1 0 0,1 1-1,0-1 1,0 1 0,0 0-1,1 0 1,0 1 0,-1-1-1,1 1 1,1-1 0,-1 1-1,1 0 1,-3 7 0,-3 15-7,8-19-5,1-1 1,0 14-1,1-16-2,-1-1 0,1 0 0,0 0 0,0 1 0,0-2 0,1 1 0,0 0 0,-1 0 0,1-1 0,0 0 0,1 1 0,-1-1 0,6 4 0,-1-1-1,1-1-1,-1 0 1,1 0-1,11 4 1,-11-6-1,0-1-1,1 1 1,-1-1 0,1-1 0,0 0-1,0 0 1,-1-1 0,13-1 0,-9 0 0,-6 2-1,-1-1 0,1-1 0,0 1 0,-1-1 0,12-3 1,-1 1-1,-2 1 2,-11 2 0,-1 0 0,0-1 0,1 1 1,-1-1-1,0 0 0,1 0 0,-1 0 0,4-2 0,81-48-2253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29:52.309"/>
    </inkml:context>
    <inkml:brush xml:id="br0">
      <inkml:brushProperty name="width" value="0.05" units="cm"/>
      <inkml:brushProperty name="height" value="0.05" units="cm"/>
      <inkml:brushProperty name="color" value="#00A0D7"/>
    </inkml:brush>
  </inkml:definitions>
  <inkml:trace contextRef="#ctx0" brushRef="#br0">45 28 10224,'0'1'-7,"0"8"3719,-1-6-3540,1 0-135,-1 1-58,-11 13 445,8-14-196,-6 2 15,8-4 277,0-1-275,-7 0-2,7 0 410,1-3-488,1-1-128,0 1-1,0-1 1,0 1 0,0-1-1,0 1 1,0 0 0,1-1-1,0 1 1,0 0 0,0-1-1,2-4 1,-1 3 76,-1-3 19,0 4-16,3-3-13,-3 7-96,0 0 0,0 0-1,0 0 1,1 0 0,-1 0 0,0 0 0,0 1-1,0-1 1,0 0 0,1 1 0,-1-1 0,0 1-1,0-1 1,0 1 0,0-1 0,1 2-1,-1-2-2,28 21-2148,-1 3-8629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4:08.013"/>
    </inkml:context>
    <inkml:brush xml:id="br0">
      <inkml:brushProperty name="width" value="0.05" units="cm"/>
      <inkml:brushProperty name="height" value="0.05" units="cm"/>
    </inkml:brush>
  </inkml:definitions>
  <inkml:trace contextRef="#ctx0" brushRef="#br0">1 69 8520,'0'0'4016,"2"1"-3763,0 0-224,0 0 0,-1 0 0,1 1-1,-1-1 1,1 0 0,-1 1 0,1-1 0,-1 1 0,0-1 0,0 1 0,0 0 0,0-1-1,0 1 1,0 0 0,0 0 0,0 0 0,0 2 0,10 44 156,-5-18 29,-5-24-210,7 10 294,1 3 208,-9-17-389,2 6 0,-2-5 119,0-20-64,0 0-1,2 1 1,0-1-1,0 1 1,10-31 0,0 24 13,-10 21-57,1 0 4,-2 2-119,3-2 8,-1 0 1,1 1-1,-1 0 0,1-1 1,0 1-1,0 0 0,-1 1 1,1-1-1,0 1 0,0 0 1,0 0-1,-1 0 0,1 0 1,0 1-1,0-1 0,0 1 1,-1 0-1,1 0 0,0 0 1,-1 1-1,7 3 0,-3-2-14,0 1-1,0 1 0,0 0 1,0 0-1,-1 0 0,0 0 0,0 1 1,0 0-1,-1 0 0,0 1 1,0 0-1,0 0 0,3 7 0,-5-8 2,2 4 0,-4-4 0,2 6 0,-1-7 2,4 5 3,-5-8 11,-1 0-13,-3 5 3,3-5 2,12-39 36,-8 19-36,1-1-1,1 0 0,9-21 1,-12 35-12,0 0 0,0-1 1,0 1-1,0 0 0,1 1 0,0-1 1,0 1-1,0-1 0,0 1 0,1 1 1,0-1-1,0 1 0,0-1 0,0 1 1,7-2-1,33-9 30,-44 14-33,0-1 0,0 0-1,-1 1 1,1-1-1,0 1 1,0-1-1,0 1 1,0 0 0,0-1-1,0 1 1,0 0-1,0 0 1,0 0-1,0-1 1,0 1 0,0 0-1,0 0 1,0 0-1,0 1 1,0-1-1,-1 0 1,3 1 0,0 0 0,9 4 2,-8-4-2,15 21 4,-14-18-5,13 24 0,4 17 0,-17-39 0,-1 0 0,6 24 0,-8-22 0,-2-6 0,0 1 0,1-1 0,0 0 0,-1 1 0,1-1 0,0 1 0,0-1 0,0 0 0,1 0 0,1 4 0,16 24 0,-6-15 0,9-3 0,5-5 0,-20-6-112,0 0 0,0-1-1,0 1 1,0-1-1,-1-1 1,1 1 0,0-1-1,0 0 1,0-1-1,-1 1 1,1-1-1,-1-1 1,1 1 0,-1-1-1,0 0 1,0-1-1,0 1 1,8-8 0,-2 2-10328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4:08.726"/>
    </inkml:context>
    <inkml:brush xml:id="br0">
      <inkml:brushProperty name="width" value="0.05" units="cm"/>
      <inkml:brushProperty name="height" value="0.05" units="cm"/>
    </inkml:brush>
  </inkml:definitions>
  <inkml:trace contextRef="#ctx0" brushRef="#br0">11 13 8968,'0'0'209,"-2"-2"-30,-6-8 2898,9 24-2935,0 0 1,1 0-1,7 22 0,-5-19-103,12 88 232,-9-45-102,31 152 270,-21-106-119,-14-81-267,2 25 234,-4-48-227,-2 5 2,-1 13 306,2-18-100,1-4-117,1-2-110,-1 0 0,0-1 0,1 1 0,-1 0 0,0 0-1,-1-1 1,1 1 0,-1 0 0,0-1 0,-1-6 0,1 6 6,-1 0 0,1 0-1,0 0 1,1 0 0,-1 0 0,1 0 0,0 0-1,0 1 1,1-1 0,-1 0 0,1 1-1,0-1 1,0 1 0,5-7 0,-4 7-29,0 1 0,0 0 1,0 0-1,0 1 0,0-1 0,1 1 1,0-1-1,-1 1 0,1 0 0,0 1 1,0-1-1,0 1 0,0-1 0,0 1 1,0 0-1,0 1 0,1-1 1,-1 1-1,0 0 0,0 0 0,1 0 1,4 1-1,1 0-10,0 0 0,-1 1 0,1 0 1,-1 1-1,0-1 0,13 7 0,8 6-3,-25-10-3,-1 0-1,9 6 2,-10-7 1,7 18-2,0-2-2,-5 2 0,-7-1 0,-5-1 0,-4-2 0,-7-2 0,-8-2 0,-12 0 0,29-11-1,0 0-1,-1 0 0,1-1 0,-1 0 1,0-1-1,1 0 0,-1 0 0,0-1 0,0 0 1,1-1-1,-1 0 0,0-1 0,1 0 1,-19-6-1,6-6-203,15 9-1675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4:09.599"/>
    </inkml:context>
    <inkml:brush xml:id="br0">
      <inkml:brushProperty name="width" value="0.05" units="cm"/>
      <inkml:brushProperty name="height" value="0.05" units="cm"/>
    </inkml:brush>
  </inkml:definitions>
  <inkml:trace contextRef="#ctx0" brushRef="#br0">1 489 6368,'51'24'488,"-50"-23"-444,1-1 1,-1 0 0,1 0-1,-1 0 1,1 1-1,-1-1 1,1-1-1,-1 1 1,1 0 0,-1 0-1,0 0 1,1-1-1,1 0 1,7-1 51,43-5 768,-25 2-263,0-1 0,42-17 1,-25 0-77,36-24 635,-80 46-1132,0 0 0,0 0 0,-1 1 0,1-1 0,0 0 0,-1 0-1,1 0 1,0 0 0,-1 0 0,1 0 0,-1-1 0,0 1 0,1 0 0,-1 0 0,0 0 0,0 0 0,0 0 0,1-2-1,-1-16 6,0 18-4,0-10 81,0-1 1,-1 1-1,-1 0 1,0-1-1,-1 1 1,0 0-1,0 1 1,-1-1-1,-7-12 0,9 17-70,1 4-4,-1-1 1,1 1-1,-1 0 1,1-1-1,-1 1 0,0 0 1,0 0-1,0 0 1,0 0-1,0 0 1,0 1-1,-1-1 0,1 1 1,0-1-1,-1 1 1,1 0-1,-1 0 0,0 0 1,1 0-1,-1 0 1,0 1-1,1-1 1,-1 1-1,0 0 0,0 0 1,-5 0-1,4 1-2,-1-1 0,1 1 0,0 0 0,0 0-1,-1 0 1,1 0 0,0 1 0,0 0 0,0 0-1,1 0 1,-1 0 0,0 1 0,1-1 0,-1 1-1,1 0 1,0 0 0,-5 6 0,0 3 21,0 0 1,1 0 0,0 1-1,1 0 1,-5 14 0,9-23-48,1 0 1,-1 0 0,1 1 0,0-1 0,1 1-1,-1-1 1,1 1 0,0-1 0,0 1 0,0-1-1,0 1 1,1-1 0,0 0 0,0 1-1,0-1 1,1 1 0,-1-1 0,1 0 0,0 0-1,0 0 1,0 0 0,5 5 0,5 4 3,4 1-8,8-3 1,7 0-2,2-5 2,0-6-3,5-6-2,8-7 1,-2-4 4,-9 3-2,-26 8-1,1-1 0,-1 0 1,-1-1-1,1 0 0,-1 0 0,-1-1 1,1 0-1,-1 0 0,-1 0 1,6-12-1,-10 17-2,3-4 6,-1 0-1,0 0 1,-1-1 0,0 1-1,0-1 1,2-10 0,-3 8 2,2-6 26,0 0 0,-2 0 1,0-1-1,-1 1 0,-1-1 0,-3-31 0,-1-20 264,5 67-297,-1 2 11,0-1 1,0 1 0,1-1-1,-1 0 1,0 1 0,0-1-1,0 1 1,0-1 0,0 1 0,0-1-1,0 1 1,0-1 0,0 0-1,0 1 1,0-1 0,0 1-1,0-1 1,0 1 0,0-1-1,-1 1 1,1-1 0,0 1 0,0-1-1,-1 1 1,1-1 0,0 1-1,-1-1 1,1 1 0,0-1-1,-1 1 1,1 0 0,-1-1-1,1 1 1,-1 0 0,1-1 0,-1 1-1,1 0 1,-1 0 0,1-1-1,-1 1 1,1 0 0,-1 0-1,1 0 1,-1 0 0,0 0-1,-1 1-1,2 7-11,1-6-1,-1 1 0,1-1-1,1 1 1,-1-1 0,0 0 0,0 1-1,1-1 1,0 0 0,-1 0 0,1 0-1,2 2 1,-1 0-3,3 3-12,0-1 0,1 0 0,-1 0 0,1 0 0,1-1 0,-1 0 0,13 6 0,-9-5-29,-1 1 0,1 0-1,-1 0 1,11 11 0,-15-10 30,1 0 0,-1 1 0,0-1-1,-1 2 1,0-1 0,-1 0 0,0 1 0,0 0 0,-1 0 0,0 0 0,-1 1 0,0-1 0,-1 0 0,0 1 0,0 11-1,2 88-90,-2-105 94,1 3 3,-1-6 1,10 2-2,-10-3 9,0 0 1,0-1-1,0 1 1,1 0 0,-1-1-1,0 1 1,0-1-1,0 0 1,1 1 0,-1-1-1,0 0 1,0 0-1,1 0 1,1 0 0,1 0-47,-1-1 0,1 0 0,0 0 1,-1-1-1,1 1 0,0-1 0,-1 1 1,1-1-1,-1 0 0,0 0 1,0-1-1,0 1 0,0-1 0,3-2 1,2-3-1221,16-12-8493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4:10.882"/>
    </inkml:context>
    <inkml:brush xml:id="br0">
      <inkml:brushProperty name="width" value="0.05" units="cm"/>
      <inkml:brushProperty name="height" value="0.05" units="cm"/>
    </inkml:brush>
  </inkml:definitions>
  <inkml:trace contextRef="#ctx0" brushRef="#br0">79 316 8520,'0'0'2401,"2"5"-2022,4 20-139,-2 1 0,3 26 1,1 7-36,22 67 153,-22-85-258,-7-39-89,0 0 0,-1-1 0,1 1 0,0 0 0,0-1 0,0 1 0,0-1 0,0 1 0,0-1 0,0 1 0,0-1 0,1 0 0,-1 0 0,1 0 0,-1 0 0,1 0 0,-1 0 0,1 0 0,1 1 0,2 1 15,0 0 0,0-1 1,0 1-1,0-1 1,1 0-1,-1 0 0,1-1 1,-1 1-1,1-1 1,-1-1-1,1 1 1,0-1-1,-1 0 0,1 0 1,0 0-1,-1-1 1,1 0-1,0 0 0,-1-1 1,7-2-1,-8 2-1,0 0 0,1 0 0,-1-1-1,0 1 1,-1-1 0,1 0 0,0 0-1,-1-1 1,0 1 0,0-1 0,0 1-1,0-1 1,0 0 0,-1 0 0,0 0-1,0-1 1,0 1 0,0 0 0,0-1 0,-1 1-1,0-1 1,0 0 0,0 1 0,-1-7-1,1 0 17,-1-1-1,-1 1 1,0 0-1,0 0 0,-1 0 1,-1-1-1,0 2 1,-6-15-1,8 22-20,0 0 0,0 0 0,-1 0 0,1 0 0,-1 0 0,1 1 0,-1-1 0,0 1 1,0-1-1,-4-3 0,-4-3 12,-32-36 138,33 35-137,-4-5 63,-30-24-1,37 35-60,0-1 1,0 1 0,0 0 0,-1 1-1,1 0 1,-1 0 0,0 0-1,0 1 1,-15-3 0,8 4 18,0 0-1,-23 2 1,35 0-49,0 0 0,0 0 0,0 0 0,1 0 0,-1 0 0,0 0 0,1 0 0,-1 1 1,1-1-1,-1 1 0,1-1 0,0 1 0,-1 0 0,1-1 0,0 1 0,0 0 0,-1 3 0,-1-1-1,-13 35 8,10-18-7,6-3-2,6-1 2,6-1-3,-9-14-2,-1 1 0,1-1 0,-1 0 0,1 0 0,0-1 0,5 3 0,35 8 0,-18-9-1,1 0 1,39-3-1,-56 0 0,1 0 0,-1-1 0,1-1 0,17-4 0,-3-1 0,45-8-1,-43 7-4,-15 4 3,8-3-1,-1-1 0,0 0 0,-1-2 0,30-20 0,-11 3-4,-4-2 7,-3-2 1,2-7 0,-24 26 6,-1 0 1,0 0 0,-1-1-1,0 0 1,0 0 0,-2 0-1,0 0 1,0-1 0,-1 1-1,0-24 1,8-16 237,-9 48-121,-1-5 9,0 7 174,-4 25-26,-3 1-173,-14 28 1,13-32-56,-12 38 1,11 2-12,-9 60-6,13-81-25,1 0-1,2 45 1,2-67-8,0-2 2,0 1 0,1-1 0,3 16 0,0-3 0,4 60 6,-4-45 5,3 0 0,15 53-1,-20-91-6,1 1-1,-1 0 0,1-1 1,1 0-1,-1 1 0,0-1 1,1-1-1,0 1 0,0 0 1,0-1-1,1 0 0,-1 0 1,7 3-1,-8-4-2,-1-1 1,1 0-1,0 0 1,0 0-1,-1 0 0,1 0 1,0-1-1,0 1 0,0-1 1,0 0-1,0 1 0,0-1 1,0-1-1,0 1 0,0 0 1,-1-1-1,5-1 0,0 0 5,0-1 0,0 0 0,-1-1 0,1 1 0,7-7 0,-12 8-6,-1 1 0,0-1-1,1 0 1,-1 0 0,0 0 0,0 0-1,0 0 1,0 0 0,0 0 0,0 0-1,-1 0 1,1 0 0,-1 0 0,1-1-1,-1 1 1,0 0 0,0 0 0,0 0-1,0-4 1,-1 3 1,1-2 3,0 0-1,0 0 1,-1 0 0,0 0-1,0 0 1,0 0 0,0 0-1,-1 0 1,0 1 0,-5-10-1,0 0 24,-54-129 89,54 128-115,-11-21 46,2 16 24,-32-31 0,44 47-67,2 2 32,-9-13 123,7 11-160,0-2 29,6 4-32,-1 0 1,1 0 0,0 0-1,0 0 1,0 1-1,0-1 1,0 1 0,0-1-1,0 1 1,0 0-1,1-1 1,3 0 0,4-1 0,40-17 0,18-6-1,14-6 0,-30 13-25,75-16-1,-123 34 21,46-15-1125,52-23 1,-19 3-9891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1:44.935"/>
    </inkml:context>
    <inkml:brush xml:id="br0">
      <inkml:brushProperty name="width" value="0.05" units="cm"/>
      <inkml:brushProperty name="height" value="0.05" units="cm"/>
    </inkml:brush>
  </inkml:definitions>
  <inkml:trace contextRef="#ctx0" brushRef="#br0">50 133 5744,'0'0'9337,"2"8"-9272,22 202 115,-16-124-178,-3-29-2,-5-49 0,1 24 1,4 5 12,-1-12 60,-2 0 0,-1 43 0,-1-61-42,0-3 1,1 4 0,1-4 1,3 3 4,-4-5-2,0-1-18,-1 0-1,1 0 1,0 1 0,-1-1 0,1 0 0,-1 1-1,1-1 1,-1 1 0,0-1 0,0 1-1,0-1 1,1 0 0,-1 1 0,-1-1 0,1 3-1,0-3 20,0 6 1,0-5 31,-10-18 18,9 12-74,0-1 1,0 0 0,1 1-1,-1-1 1,2-9 0,-3-28 78,-10-69 97,-3-2 16,-22-60 116,30 147-244,2 0 0,-4-29-1,8 46-72,-1-22 174,2 28-129,-2 1-29,-6-5 2,6 5 74,2 2-182,1 0 83,-1 0 1,1-1 0,0 1 0,-1 0-1,1 0 1,-1 0 0,1 0 0,-1 0 0,1 0-1,0 0 1,-1 0 0,1 0 0,-1 0-1,1 0 1,0 0 0,-1 0 0,1 0 0,-1 0-1,1 0 1,-1 1 0,1-1 0,-1 0-1,1 1 1,-1-1 0,1 0 0,-1 1 0,1-1-1,0 1 1,10 16-157,-3-4 107,25 26-140,52 47 0,-40-41 95,-27-27 14,-2 0 0,0 2-1,22 34 1,-20-15-86,-16-36 150,-1-1-20,5 5 25,-5-5 6,1 0-6,4 8 15,4-1 8,-9-9-6,-1 1 0,1-1 0,0 1 0,0-1 0,0 0 0,0 0 1,-1 0-1,1 1 0,0-1 0,0 0 0,0 0 0,0 0 0,0 0 0,0-1 0,-1 1 0,1 0 1,0 0-1,0 0 0,0-1 0,0 1 0,-1 0 0,1-1 0,0 1 0,1-1 0,18-13 62,-20 14-61,8-7 26,0 0 0,0-1 0,-1 0 0,0 0 1,0 0-1,-1-1 0,0 0 0,0 0 1,-1-1-1,-1 1 0,1-1 0,-2 0 1,5-15-1,-2 8 41,1 1 1,11-22 0,-8 21 12,-1-1 0,-1 0 0,9-32 0,-13 38-19,0 0-1,10-20 1,14-33 166,-26 62-197,5-3-2,-3 2-6,5-3-2,-7 6-4,0 0-4,-2 1-13,1-1 0,0 1 0,0-1-1,0 1 1,0-1 0,0 0 0,-1 1-1,1-1 1,0 0 0,-1 0 0,1 1 0,0-1-1,-1 0 1,1 0 0,-1 0 0,1 0-1,-1 0 1,1-1 0,0 0 5,2 0-2,4 2-5,-5 0-8,0 0-7,5 0-3,-5 0-12,10 21-57,1-3 30,24 65-72,-24-52 90,-2 2-15,9 43 0,-13-49 20,5 16-1,-6-25 23,-1 0-1,-1 0 1,-1 1 0,3 29 0,-7-38 12,5 25-9,-2-14 8,4 14 1,-3-17 1,-3-17-2,-2 42 17,2-41-6,0 20 51,0-21-54,0 1-11,0 5-2092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1:46.843"/>
    </inkml:context>
    <inkml:brush xml:id="br0">
      <inkml:brushProperty name="width" value="0.05" units="cm"/>
      <inkml:brushProperty name="height" value="0.05" units="cm"/>
    </inkml:brush>
  </inkml:definitions>
  <inkml:trace contextRef="#ctx0" brushRef="#br0">380 334 6552,'2'-10'190,"1"0"0,-2 0 0,1 0-1,-1 0 1,-1-1 0,0 1 0,0 0 0,-1 0 0,-1 0 0,-2-13 0,-1 6 177,1 1 0,-2-1 0,-1 1 0,0 1 1,-12-20-1,16 29-243,-1 0 1,-1 0 0,1 0 0,-1 1 0,0 0 0,-7-6-1,-2-2 263,9 9-257,0 0 0,0 0 1,-1 0-1,1 0 0,-1 1 1,-10-4-1,13 6-86,0 0 0,0 0 0,1 0 0,-1 0 0,0 1 0,0 0 0,0-1 0,0 1 0,0 0 1,0 0-1,0 1 0,0-1 0,1 1 0,-1-1 0,0 1 0,0 0 0,0 0 0,1 0 0,-1 0 0,0 1 0,-3 2 0,-19 15 100,2 0 1,-25 28-1,39-39-128,7-6-10,0-1 0,1 1 0,-1 0 0,0 0 0,1 0 0,-1 0 0,1 0 0,0 0 0,0 1 0,0-1 0,0 0 0,-1 3 0,2-5-6,-8 21 25,0 0 1,2 1-1,1-1 0,0 1 0,-2 30 1,3-2-9,4-27-12,4-7-3,8-1-2,10-1 0,9 0 0,6-4 0,-30-8-1,0-1 0,0 1 1,1-2-1,-1 1 0,0-1 1,0 0-1,1-1 0,-1 0 1,0 0-1,0 0 0,10-4 1,11-12 0,9-11 0,-33 26-1,1-1 1,7-17 2,-5 6 23,-1 0-1,-1 0 1,5-24 0,-9 34 36,-1-3 23,0 5 144,0-1-101,0-6 1,0 7 536,0 6-631,1 85 20,3-60-51,2-4-2,3-5 0,7 0 0,8 4 0,5-2 0,4-11 0,1-5 0,1-6 0,-25-1 4,0 0 1,1 0-1,-1-1 1,0 0 0,0-1-1,-1 0 1,1-1-1,-1 0 1,1 0 0,-1-1-1,0 0 1,-1-1-1,0 0 1,1 0 0,-2-1-1,1 0 1,-1 0-1,0-1 1,10-14 0,-11 13-2,11-23 23,-16 28-22,4-6 15,-1-1 1,0 1-1,-1-1 1,-1 0 0,1 0-1,-2 0 1,1 0-1,-1 0 1,-1 0-1,0 0 1,-2-13-1,1 21 251,-1 4-212,-1 3-48,-1-1-1,1 1 1,-1-1-1,1 1 0,0 0 1,0 1-1,1-1 1,0 0-1,-1 1 0,-1 6 1,-17 49 20,8-15-27,12-38-4,-1 10 1,4-12 0,0-3 0,0 2-1,0 0 0,1 1 0,-1-1 0,1-1 0,0 1 0,0 0 0,0-1 0,1 1 0,-1-1 0,1 0 0,0 0 0,-1 0 0,1-1 0,1 1 0,4 1 0,-4-1-1,3 1-1,0 0 0,0-1 0,0 1 0,1-2 0,-1 1 0,1-1 0,0-1 0,0 1 0,15-1 0,-16 0 1,11-2-12,22-7-16,75-25 0,-102 27 28,22-12-6,-7 0 6,-1-5 2,-5-5 0,-6-3 2,-12 20 20,-1 0 0,0-1 0,0 1 0,-1-1 0,-1 0 0,0 0 0,1-19 0,-5 22 245,-3 10 327,-5 14-274,-4 20-270,2 1 1,-13 64-1,22-62-46,0 0 1,2 1-4,1 6-1,-4 2 0,-1 0 0,0 0 0,-4 26 0,3-45 0,-3-6 0,6-15 1,-1 0 0,0 0 0,-1 0 0,0-1 0,0 0 0,0 0 0,0 0 0,-1 0 0,-12 8 0,10-9 2,-1 0 0,0-1 0,1-1 0,-1 1 0,-1-2 0,1 1 1,0-1-1,-16 2 0,10-2-1,9 0 1,0-2 0,0 1 0,0 0 0,0-1 0,-8-1 0,-25-1 15,-2-4-14,37 4 50,0 1-1,0 0 1,0-1-1,0 0 1,0 0-1,0 0 1,0-1-1,-3-2 0,-15-17-2760,-4-6-8426</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1:47.775"/>
    </inkml:context>
    <inkml:brush xml:id="br0">
      <inkml:brushProperty name="width" value="0.05" units="cm"/>
      <inkml:brushProperty name="height" value="0.05" units="cm"/>
    </inkml:brush>
  </inkml:definitions>
  <inkml:trace contextRef="#ctx0" brushRef="#br0">341 214 7264,'2'-7'164,"0"1"1,0-1-1,0 0 0,-1-1 1,0 1-1,-1 0 0,1 0 1,-1 0-1,-1 0 1,0-1-1,0 1 0,0 0 1,0 0-1,-1 0 0,-1 0 1,1 1-1,-1-1 1,0 0-1,0 1 0,-6-7 1,6 8-82,-1 0 0,0 0 0,0 1 0,-1-1 0,1 1 0,-1 0 1,0 0-1,0 1 0,0 0 0,-1 0 0,1 0 0,-1 0 0,1 1 1,-1 0-1,0 0 0,-10-2 0,12 4-22,-1-1-1,1 1 1,-1 0 0,0 0-1,1 1 1,-1-1-1,1 1 1,-1 0 0,0 0-1,1 1 1,0-1 0,-1 1-1,1 0 1,0 0-1,-7 5 1,2-1 3,1 1-1,0 0 1,0 0 0,1 0-1,-9 12 1,9-10-43,-24 38 94,24-36-77,1 1 0,0 0 0,1 0 0,0 1 0,-5 21 0,6-18-25,1-7-3,1 1 0,-1-1 1,2 1-1,-1 0 1,1 0-1,1 0 0,0 10 1,5-5-7,-4-10-2,1 1 1,18 13-1,-17-16-4,0-1 0,-1 0 0,1 0 1,0 0-1,0 0 0,0 0 0,0-1 1,1 1-1,-1-1 0,0 0 1,1 0-1,-1 0 0,1 0 0,5 0 1,-2-2-6,0 1 0,0 0 0,-1-1 1,1-1-1,0 1 0,0-1 0,10-4 1,-4 1-2,-6 3-15,1-1 1,-1 1-1,1-2 1,-1 1-1,0-1 0,0 0 1,-1 0-1,1-1 1,-1 0-1,0 0 0,7-9 1,0 0-10,-4 3 15,1-1 1,-1 0 0,-1-1 0,0 0 0,10-23 0,-13 27 29,-5 7-4,1 0-1,0 0 1,0 0 0,-1 0 0,1-1 0,-1 1-1,0 0 1,0 0 0,0 0 0,0 0 0,0 0-1,0-1 1,-1-2 0,1-15 17,0 18 381,-2 3-382,1 0 0,-1 0 0,1 0 0,0 0 0,-1 0 0,1 0 0,0 0 1,0 1-1,0-1 0,0 0 0,0 1 0,0-1 0,0 1 0,-1 1 0,-12 28 207,12-19-182,0 0 0,1 1 0,0-1 1,1 1-1,3 23 0,-2-28-31,0 0 1,1 0-1,0-1 0,1 1 1,-1 0-1,2-1 0,-1 0 1,1 1-1,0-1 1,0-1-1,9 10 0,-6-9-10,0-1-1,0 0 1,1 0-1,-1-1 1,1 0-1,1 0 1,10 4-1,-5-2-4,-8-4-1,0 0 0,0-1-1,0 1 1,0-2 0,0 1-1,9 1 1,36 7 16,4-4-15,-40-5-150,-1-1 0,0-1 0,1 0 1,-1-1-1,0 0 0,0-1 0,0-1 1,0 0-1,-1-1 0,1 0 0,-1-1 1,14-9-1,7-6-8967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1:49.530"/>
    </inkml:context>
    <inkml:brush xml:id="br0">
      <inkml:brushProperty name="width" value="0.05" units="cm"/>
      <inkml:brushProperty name="height" value="0.05" units="cm"/>
    </inkml:brush>
  </inkml:definitions>
  <inkml:trace contextRef="#ctx0" brushRef="#br0">2525 152 5656,'0'-2'7,"-1"1"1,0-1-1,1 0 0,-1 0 1,0 0-1,0 0 0,0 1 1,0-1-1,-1 1 0,1-1 1,0 1-1,-1-1 0,1 1 1,-1-1-1,1 1 0,-1 0 1,-3-2-1,-39-18 254,23 13-150,1-1 28,0 2 0,0 1 0,-1 0 0,1 1 1,-1 1-1,-1 2 0,-33-1 0,-159-14 841,122 4-584,-128-6 504,193 18-860,12 0 43,0 1 1,-26 4 0,-191 32 485,132-19-401,-162 31 136,141-26-216,-43 8-3,135-24-51,9 0-19,2-2-8,0 1 0,0 1 0,1 1-1,0 0 1,-19 12 0,-132 95 45,148-101-49,-30 25 22,44-33-19,-16 13 6,1 1 1,1 1-1,-22 27 1,41-45-12,-97 130 80,63-66-43,20-36-3,1 1 0,-12 41 0,21-58-30,3-9 1,1-1 0,-1 1 1,1-1-1,0 1 0,1 0 0,-1 7 0,-9 168 165,10-123-78,11 94 176,-9-137-254,7 23 77,46 95 114,-53-128-200,4 10 2,10 19 43,3-4-23,1-1 1,2-1 0,1-1 0,46 43 0,75 49 61,-128-106-85,33 30 36,-7-3 19,54 38 0,-79-65-54,35 18 44,152 61 159,-189-86-162,1 0 0,0-2 0,21 3 0,-20-4-26,12 3 88,47 1-1,-38-4 2,231-10 243,-226 6-347,75-4 160,-13 2-3,47 12 182,-49-1 22,112-8 204,-177 0-559,162-5 396,-185 6-385,217-5 302,-214 4-308,46-7 90,162-38 244,-69 8-155,-90 17-134,-30 10-12,-1-2-1,43-21 1,-68 28-41,28-21 55,77-65 124,-70 56-110,-22 11-6,25-33 1,-37 43-45,-3 5 6,1 1 0,0 0 0,0 0 1,20-12-1,-18 13-1,0-1 0,12-11-1,-15 12-21,-6 5-4,0 0 1,-1 1-1,1-1 0,-1-1 1,1 1-1,-1 0 1,0-1-1,3-5 1,11-26 78,18-50 1,-18 33-22,-7 13 15,8-76-1,-13 50-22,-8-115 111,7 138-118,-2 30-37,1 1-1,-2-1 1,0 1-1,0-1 1,-1 0-1,-1 1 1,1-1 0,-5-12-1,4 18-8,-18-31 19,19 35-21,-61-99 58,29 60-38,-60-62 30,59 66-34,-4 3 0,-40-39 44,-2-13-16,66 71-32,-1 1 1,-1 1 0,-34-21-1,-46-18 24,65 40-34,-1 0 1,-5-1-2,0-1 2,-2 3-2,-2 4 2,2 1-2,-2-2 2,-2-3-2,-3 0 2,-5 1-4,0 1-1,2 3 2,-2 4 3,-4 4-2,-2 0 2,-3 2-2,-2 1 2,0 1-4,17 2-31,1 2-1,-66 25 0,104-33 29,-106 38-2550,66-24-8961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1:51.554"/>
    </inkml:context>
    <inkml:brush xml:id="br0">
      <inkml:brushProperty name="width" value="0.05" units="cm"/>
      <inkml:brushProperty name="height" value="0.05" units="cm"/>
    </inkml:brush>
  </inkml:definitions>
  <inkml:trace contextRef="#ctx0" brushRef="#br0">1 391 3144,'0'0'9257,"5"4"-9125,19 13-84,-21-16-34,-1 1 1,1-1-1,0 0 1,-1 1-1,1-1 1,0 0-1,0-1 0,0 1 1,0-1-1,0 1 1,0-1-1,0 0 1,0 0-1,0 0 1,6-1-1,-4 0 4,190-2 392,-167 2-215,52-9 1,-43 5-53,16-1 27,110-3 182,45-8 6,-103 2-251,157-1 149,-162 10-176,166-19 359,-57 2-39,-94 11-235,-37 2-65,175-13 170,-227 21-257,34-3 94,2-5-21,101-14 212,-64 10-196,18-2 49,-77 12-137,8-2 44,68 0-1,-83 6-47,85-1 77,-86 2-80,43-3 37,160-13 68,-136 9-80,118-1 57,-128 2-58,159-15 43,-161 16-66,-50 3 14,257-4 67,-197-1-58,-28 5-9,136-9 90,-159 4-66,0 3-1,73 3 0,-95 2-7,1-1-1,-1-2 0,36-4 1,-51 4-26,32-1 24,-26 3 6,-1-2 0,1 0-1,-1-1 1,22-5 0,-32 6-7,6 1 3,-8 0 42,0-1-40,5-2-2,-5 2 60,-4-2-91,-4-14-2302,-2-2-9184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1:52.766"/>
    </inkml:context>
    <inkml:brush xml:id="br0">
      <inkml:brushProperty name="width" value="0.05" units="cm"/>
      <inkml:brushProperty name="height" value="0.05" units="cm"/>
    </inkml:brush>
  </inkml:definitions>
  <inkml:trace contextRef="#ctx0" brushRef="#br0">272 0 6552,'-12'9'60,"10"-7"240,-6 10 42,2-7 2180,-1-2-2257,5-2 583,4 2-792,3 2-44,-1 0 0,1-1 0,0 1 0,0-1 1,1 0-1,-1-1 0,10 6 0,53 20 57,-44-20-35,24 10 46,107 45 567,-139-56-577,3 0 129,-1 2 1,0 0-1,-1 1 1,24 19 0,-36-25-124,1-1 0,-1 0 0,1 0 1,-1-1-1,1 0 0,12 6 1,-12-7-10,-1 0 1,0 1-1,1 0 0,-1 0 1,4 4-1,-6-5 47,1-1-50,0 0 0,0 0 0,0 0 0,1 1 1,-1 0-1,0 0 0,5 3 0,-1-1 53,-4-2-2,5 4 1,-6-4 191,10 8 157,-13-9-438,0-1 1,0 1 0,0-1 0,0 1 0,0-1 0,0 1 0,0-1 0,0 1 0,0-1 0,0 1 0,0-1-1,0 1 1,0-1 0,0 1 0,-1-1 0,1 0 0,0 1 0,0-1 0,-1 1 0,1-1 0,0 0-1,0 1 1,-1-1 0,1 1 0,0-1 0,-1 0 0,1 0 0,-1 1 0,0-1 0,-20 15 19,-7 4 4,-17 19 30,-54 34 0,-47 19 3,85-50-46,40-27-26,-13 10 23,-1-1 0,-46 21-1,-126 54 23,162-78-2098,-1-1-8171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29:52.768"/>
    </inkml:context>
    <inkml:brush xml:id="br0">
      <inkml:brushProperty name="width" value="0.05" units="cm"/>
      <inkml:brushProperty name="height" value="0.05" units="cm"/>
      <inkml:brushProperty name="color" value="#00A0D7"/>
    </inkml:brush>
  </inkml:definitions>
  <inkml:trace contextRef="#ctx0" brushRef="#br0">0 0 11744,'0'0'88,"8"0"-38,-2 0 3292,19 0-2742,-21 1-400,6 3-27,-8-3-41,1 11 309,-2-3-519,0-9 102,-1 0 0,0-1 0,0 1 0,0 0 0,0 0 0,0 0 0,1 0 0,-1-1 0,0 1 0,0 0 0,0 0 0,1 0 0,-1 0 0,0 0 0,0 0 0,1 0 0,-1-1 0,0 1 0,0 0 0,1 0 0,-1 0 0,0 0 0,0 0 0,0 0 0,1 0 0,-1 0 0,0 0 0,0 0 0,1 0 0,-1 1 0,0-1 0,0 0 0,1 0 0,-1 0 0,0 0 0,0 0 0,0 0 0,1 0 0,-1 1 0,0-1 0,0 0 0,0 0 0,1 0 0,-1 0 0,0 1 0,0-1 0,0 0 0,0 0 0,0 1 0,0-1 0,0 0 0,1 0 0,-1 0 0,0 1 0,0-1 0,0 0 0,0 0 0,0 1 0,0-1 0,0 0 0,0 0 0,0 1 0,0-1 0,0 0 0,0 0-1,0 1 1,-1-1 0,3-1 300,10-3-2492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1:54.784"/>
    </inkml:context>
    <inkml:brush xml:id="br0">
      <inkml:brushProperty name="width" value="0.05" units="cm"/>
      <inkml:brushProperty name="height" value="0.05" units="cm"/>
    </inkml:brush>
  </inkml:definitions>
  <inkml:trace contextRef="#ctx0" brushRef="#br0">1440 48 3320,'-3'1'168,"-2"0"-107,1 0-1,0-1 1,-1 0 0,1 0-1,-1 0 1,1 0 0,-1-1-1,1 0 1,-8-2 0,-14-1 79,-38 6 543,-82 13 0,80-1-364,-77 15 407,87-11-388,-96 17 566,89-23-544,19-1 59,-55 22 0,82-27-379,-31 16 219,-101 64 413,133-77-641,-20 18 186,-56 65 285,60-58-441,13-16 11,1 2 0,1 0 0,0 1 0,2 0 1,1 1-1,-13 26 0,25-41-61,0 0 0,0-1-1,1 1 1,0 1 0,0-1 0,1 0-1,0 0 1,0 0 0,2 8 0,0 14 24,-2-7-10,2 0 0,1 0 0,0-1 0,10 31 0,32 76 68,-7-27-23,-32-84-55,0-1 1,1 0 0,1 0 0,1-1 0,17 25-1,4-1 58,37 38-1,-51-61-39,1 0 1,1 0-1,1-2 0,29 18 0,1-7 14,37 24 51,-39-27-59,97 25 132,-88-30-71,53 12 5,109 27 183,96 15 192,-169-52-15,-79-15-267,138-8 263,-108-4-305,-54 3-97,18 0 73,-1-3 0,69-18 0,13-35 176,-89 37-168,122-54 206,-93 43-196,-42 19-92,-5 4 19,0-2 1,-2-1-1,34-21 0,-58 29-46,0 0 0,-1 0 0,0-1 0,0 0 0,-1 0 0,0 0 0,-1-1 0,0 0 0,0 0-1,-1-1 1,0 1 0,4-16 0,-4 14-23,6-22 118,-1 0 0,5-36 0,-7 33-91,0-3 80,-2 1 0,2-54 0,-7 35-11,0 38-55,-1-1-1,-1 1 0,-1 0 1,-6-19-1,-35-64 158,33 83-165,0 0 0,-15-18-1,-7-11 24,-69-91 42,80 106-77,-2 1-1,-38-41 0,52 62-25,-4-3 7,-2 1-1,0 0 1,-1 1-1,0 1 1,0 1-1,-1 0 1,-1 1-1,-28-9 1,46 17-10,-32-11 6,-148-66 25,150 63-29,27 14-2,-35-5-1,29 4 1,-45-11 2,16 1 3,-6 1-4,-4 1-1,-1 1 2,-1 3 3,1 1-2,4 3 2,1 4-2,-6 3 2,-7 1-4,-8-3-1,-6 0 0,-4 2 0,-7 4 0,-115 15-8,-43 13-102,151-24-130,-56 8-2188,66-8-8585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1:55.734"/>
    </inkml:context>
    <inkml:brush xml:id="br0">
      <inkml:brushProperty name="width" value="0.05" units="cm"/>
      <inkml:brushProperty name="height" value="0.05" units="cm"/>
    </inkml:brush>
  </inkml:definitions>
  <inkml:trace contextRef="#ctx0" brushRef="#br0">0 117 3416,'0'0'1129,"15"-1"-34,132-28 825,-75 23-1485,68-8 634,55-19 580,-176 30-1367,93-18 2157,-107 19-2145,4-4-17,-6 5 563,-6 1-700,-2 1-101,0 0 0,1 0 0,-1 1 1,0-1-1,0 1 0,1 0 0,-7 5 0,-13 4-1957,1-2-7182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1:56.192"/>
    </inkml:context>
    <inkml:brush xml:id="br0">
      <inkml:brushProperty name="width" value="0.05" units="cm"/>
      <inkml:brushProperty name="height" value="0.05" units="cm"/>
    </inkml:brush>
  </inkml:definitions>
  <inkml:trace contextRef="#ctx0" brushRef="#br0">388 1 8608,'2'2'72,"4"6"-2,-5-6 57,-1 0-108,0 2-16,0 1 0,1 0 1,-1-1-1,1 1 0,2 6 1,1 14 32,-2-5 32,6 31 0,-4-31 26,2 30 0,-6-22 75,-1-1 0,-1 1 1,-1-1-1,-13 48 0,13-68-127,0 0 0,-1 0 0,0-1 0,0 0 0,0 0 0,-1 0 0,0 0 0,0-1 0,0 0 0,-1 0-1,0 0 1,0 0 0,0-1 0,0 0 0,-9 3 0,-2 2 105,-1-1-1,0-1 1,0 0 0,-21 3-1,26-7-53,1-2-1,-1 1 0,1-2 1,-1 0-1,-13-1 0,14 0-9,0 0 0,0 2 0,-17 1 0,28-2-56,-20 2 223,-8-13-3,27 10-174,2-13-1558,0-1-6295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1:57.029"/>
    </inkml:context>
    <inkml:brush xml:id="br0">
      <inkml:brushProperty name="width" value="0.05" units="cm"/>
      <inkml:brushProperty name="height" value="0.05" units="cm"/>
    </inkml:brush>
  </inkml:definitions>
  <inkml:trace contextRef="#ctx0" brushRef="#br0">137 44 7712,'0'0'1576,"-2"1"-1156,-1 0-337,-21 1 1687,22-2-1731,0 0 1,0 1-1,0-1 0,1 1 0,-1 0 1,0-1-1,0 1 0,1 0 1,-1 0-1,0 0 0,1 0 0,-1 1 1,1-1-1,-1 0 0,0 2 1,-7 5 203,3-3-200,0 1 1,0-1 0,1 1-1,0 0 1,1 1-1,-1-1 1,1 1-1,0 0 1,1 0-1,0 0 1,0 0-1,0 1 1,1-1-1,0 1 1,1-1-1,-2 14 1,0-4 12,2-16-53,1 1 0,-1-1 0,1 0 1,0 1-1,0-1 0,0 1 0,-1-1 1,1 1-1,0-1 0,1 1 0,-1-1 0,0 0 1,0 1-1,1-1 0,-1 1 0,1 1 1,3 3 3,0 0 0,0 0 0,0 0 0,1 0 1,7 6-1,-1 0-4,-5-6 2,1 0 0,0 0 0,0-1 1,0 0-1,1 0 0,0-1 0,0 0 0,0 0 0,16 4 0,9 1-2,10-3-3,7-2 1,0-4 4,-8-7-2,-35 5-1,0 0 1,0 0-1,0-1 0,0-1 1,0 1-1,-1-1 0,0 0 1,8-6-1,-10 7 3,-1 0 0,0-1 0,0 1 0,0-1 1,-1 0-1,1 0 0,-1 0 0,0 0 0,0 0 0,0 0 0,0 0 0,-1-1 0,0 1 0,2-8 0,-1-18 93,0 0-1,-4-40 0,1 65-63,0-1 0,-1 1 0,1-1 0,-1 1-1,0 0 1,-1 0 0,1-1 0,-1 1 0,0 1-1,0-1 1,0 0 0,-1 1 0,0 0 0,0 0 0,-8-7-1,3 2 25,6 6-16,-1 0 1,1 1-1,-1-1 0,0 1 1,0 0-1,0 0 0,0 1 1,0-1-1,0 1 0,-6-2 1,-40-4 151,36 6-178,1-1 56,-1 1 0,0 0-1,0 1 1,1 1 0,-1 0 0,0 1 0,1 0 0,-1 1 0,-16 7 0,25-9-71,0 0 13,0 0-1,1 0 1,-1 1 0,1-1-1,0 1 1,-1 0 0,1 1 0,0-1-1,-6 5 1,8-5 1,0 0 4,-8 8-14,7-6 0,2-4-36,1 1 0,0-1 0,-1 1-1,1-1 1,0 1 0,-1-1 0,1 1 0,0-1-1,-1 1 1,1-1 0,0 1 0,0-1-1,0 1 1,0-1 0,-1 1 0,1-1 0,0 1-1,0 0 1,0-1 0,0 1 0,0-1 0,0 1-1,0-1 1,0 1 0,1 0 0,-1-1 0,0 1-1,0-1 1,0 1 0,1-1 0,-1 1 0,0-1-1,1 1 1,-1-1 0,0 1 0,1-1-1,-1 1 1,1-1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1:58.671"/>
    </inkml:context>
    <inkml:brush xml:id="br0">
      <inkml:brushProperty name="width" value="0.05" units="cm"/>
      <inkml:brushProperty name="height" value="0.05" units="cm"/>
    </inkml:brush>
  </inkml:definitions>
  <inkml:trace contextRef="#ctx0" brushRef="#br0">1 0 6280,'6'12'1,"4"-5"5994,-11-6-5915,0 1 1,1-1-1,-1 1 1,0 0-1,1-1 1,-1 1-1,1 0 1,0 0 0,0 0-1,-1-1 1,1 1-1,0 0 1,1 0-1,-1-1 1,0 1-1,1 3 1,6 79 401,-3-8-233,2 45-27,-5-55-139,4 99 188,-5-63 17,1-98-232,3 7 1,-4-5 7,0 6 8,0-7 7,0 4 5,0-6 128,2-22-23,0 0 0,9-37 0,-8 41-184,30-109 571,-29 110-499,2-5-27,-4 10 28,0 0 1,1 0-1,0 0 0,1 0 0,8-13 1,-8 15 71,0 3-107,-1 1-1,1 0 0,0-1 1,-1 2-1,1-1 0,1 0 1,-1 1-1,8-4 0,-3 2 3,0 0-17,0 0 0,0 1 0,17-4 0,-25 7-20,2 0 4,9 0-8,-7 0 1,5 0-5,-9 0-1,0 1 0,0-1 1,1 0-1,-1 1 0,0 0 0,0-1 0,0 1 0,0 0 0,0-1 1,0 1-1,0 0 0,0 0 0,0 0 0,0 0 0,0 0 0,-1 0 1,1 0-1,0 0 0,-1 0 0,1 0 0,-1 0 0,1 0 0,-1 1 1,1-1-1,-1 0 0,0 0 0,0 1 0,1 0 0,-1 0-5,32 109-115,-9 0-78,-23-107 190,1-1 0,0 0-1,0 0 1,0 0-1,1 0 1,-1 0 0,3 4-1,12 20-57,-13-22 43,3 5 6,-4-8 2,-1 0 13,0 0 0,0 0 0,0-1 0,0 1 0,0 0 0,0-1 0,1 1 0,-1-1 0,1 1 0,-1-1 0,1 0 0,0 0 0,-1 1 0,1-1 0,0 0 0,0-1 0,4 3 0,10 3 1,7-1 2,3-11 0,4-11 2,-21 10 0,-1-1 0,0 0-1,0 0 1,7-10 0,-13 16 0,-1 0 0,1 0 0,-1 0 0,1 0 0,-1-1 0,0 1 0,0 0 0,0-1 0,0 1 0,0 0-1,0-6 1,1-2 2,2-6 13,0 0 1,-1-1-1,-2 1 1,1-22-1,-1 22 46,0 0-1,0 1 0,1-1 0,8-25 0,-7 34 15,-2 6-54,0-1 0,0 0 0,-1 0 0,1 0 0,0 0 0,-1 0-1,1 0 1,-1 0 0,1 0 0,-1 0 0,0 0 0,0 0 0,0 0 0,-1-3-1,14 3 32,-12 2-54,-1 0 0,1 0 0,0 0 0,-1 0 0,1 0 1,-1 1-1,1-1 0,0 0 0,-1 0 0,1 0 0,-1 1 0,1-1 0,-1 0 1,1 1-1,-1-1 0,1 1 0,-1-1 0,1 0 0,0 2 0,54 87-57,-51-83 39,0 1 0,-1 0 0,0 1 0,0-1 0,-1 1 0,0-1 0,0 1 0,0 0 0,-1-1 0,0 11 0,1 0-33,5 20-74,-4-23 45,-1 0 0,-1 0 1,0 0-1,-1 15 0,0-27 62,0 0 8,1 2 1,1-14 4,25-137 95,3 22 151,-28 117-226,3-3 8,4-4 103,-6 9-51,0-5 1,-2 8-10,1 1-54,0-1 0,0 1 0,0 0-1,0 0 1,0 0 0,1 0 0,-1 1-1,0-1 1,0 0 0,5 1 0,-5-1-4,0 2 5,11 7-5,9 17-7,-15-16-5,1 1 0,-2 0 0,0 0 0,0 1 0,0 0 0,-2 0 0,1 0-1,-1 0 1,-1 1 0,3 16 0,-6-26 5,6 22-37,2 37 0,-8-59 18,1 2 1,-1-4 15,0 0 1,0 1 0,0-1 0,0 1 0,0-1-1,0 1 1,1-1 0,-1 0 0,0 1 0,0-1-1,0 0 1,0 1 0,0-1 0,0 1 0,1-1 0,-1 0-1,0 1 1,0-1 0,1 0 0,-1 1 0,0-1-1,0 0 1,1 0 0,-1 1 0,0-1 0,1 0-1,4 2-129,1 0-1,-1 0 0,0-1 0,1 0 1,-1 0-1,1-1 0,0 1 0,-1-1 1,1 0-1,-1-1 0,1 1 0,-1-1 1,1 0-1,-1-1 0,0 1 0,8-4 1,21-9-10989</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1:59.716"/>
    </inkml:context>
    <inkml:brush xml:id="br0">
      <inkml:brushProperty name="width" value="0.05" units="cm"/>
      <inkml:brushProperty name="height" value="0.05" units="cm"/>
    </inkml:brush>
  </inkml:definitions>
  <inkml:trace contextRef="#ctx0" brushRef="#br0">0 300 4848,'0'0'384,"13"-2"1857,-5-1-1750,-6 3-111,-7-19 268,5 6-408,0-55 1319,10-83-1,-9 144-1330,-1-4 45,0 6-19,0-4-17,0 6-41,0-6 266,5 44-93,23 114-405,-28-62-1771,0-67-6686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2:00.348"/>
    </inkml:context>
    <inkml:brush xml:id="br0">
      <inkml:brushProperty name="width" value="0.05" units="cm"/>
      <inkml:brushProperty name="height" value="0.05" units="cm"/>
    </inkml:brush>
  </inkml:definitions>
  <inkml:trace contextRef="#ctx0" brushRef="#br0">26 1 4312,'0'0'177,"-3"0"-114,-6 3-11,6 1-16,-1 34 17,2-28 3,0 0-1,1 1 0,0-1 1,1 1-1,1 20 0,0-31-47,-1 1-1,0 0 1,1 0-1,-1-1 1,1 1-1,-1 0 0,1-1 1,0 1-1,-1-1 1,1 1-1,0 0 1,-1-1-1,1 0 1,0 1-1,-1-1 1,1 1-1,0-1 1,0 0-1,1 1 1,1 0 9,8 3 13,0 0-1,1-1 1,-1 0 0,1-1-1,0-1 1,0 1 0,20-2-1,-15 0-13,-1 1 21,0-1-1,0 0 1,28-5-1,-16 1-578,14-1-2611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4:44.408"/>
    </inkml:context>
    <inkml:brush xml:id="br0">
      <inkml:brushProperty name="width" value="0.05" units="cm"/>
      <inkml:brushProperty name="height" value="0.05" units="cm"/>
    </inkml:brush>
  </inkml:definitions>
  <inkml:trace contextRef="#ctx0" brushRef="#br0">23 105 4936,'0'0'7858,"1"5"-7691,1 6-111,3 21 156,3 65 0,-8 209 268,0-299-451,0-3-3,0 7-4,0-6-3,0 5 2,0-8-2,0 23 236,0-18-194,0-5 112,2-92 353,-10-102-1,6 179-442,-1 0 0,-7-21 0,7 27-57,1-1 1,-1 0 0,2 1-1,-1-1 1,1 0 0,0 0 0,1 0-1,0 0 1,1-12 0,-4-21 89,0 7-35,3 33-76,3-24 69,2 1 15,-3 18-46,1-5 3,-2 8 265,2 2-262,-2 1-45,1 0 0,0 0 0,0 0 0,0 1-1,0-1 1,0 1 0,0 0 0,-1-1-1,1 1 1,0 0 0,-1 0 0,1 0-1,0 0 1,-1 0 0,1 0 0,-1 1-1,0-1 1,1 0 0,-1 1 0,0-1-1,2 3 1,32 42 25,-29-38-30,15 23 2,17 32-1,-10-13 0,-10-10 0,1-6 0,1 10 0,-15-30 0,-2-3 0,7-3 2,-10-8-2,1 0 1,0 0 0,0 0-1,-1 0 1,1 0-1,0 0 1,0 0-1,-1 0 1,1 0-1,0 0 1,0 0 0,-1 0-1,1-1 1,0 1-1,-1 0 1,1-1-1,0 1 1,-1 0 0,1-1-1,0 1 1,-1-1-1,1 1 1,-1-1-1,2 0 1,8-9 2,-2 0 12,0 0 1,0 0-1,-1 0 1,0-1-1,-1-1 0,7-16 1,1-2 25,-13 27-30,2-2 1,0-1-1,-1 1 0,0-1 1,0 0-1,0 0 1,-1 0-1,0 0 0,0-7 1,15-69 204,-16 79-207,1 0 1,-1 0-1,1 0 1,0 0-1,0 0 1,0 0-1,1 0 1,-1 1-1,1-1 1,-1 0-1,4-2 0,3-8 36,39-50 89,-45 61-77,0 0-30,5-6 1,-6 5-10,2 2-4,-1-2-4,1 1 4,25-4-6,-25 6-12,5 1-2,-5 3-12,8 14-12,-1 1-1,-1 0 1,-1 0 0,6 22 0,19 90-115,-12-41 23,0 46-50,-19-126 154,0 1 1,-1 0-1,0 0 0,-1 14 0,0-19 9,0 1-2,0-5-2,0 23-29,0-23 34,0 9-2115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4:47.116"/>
    </inkml:context>
    <inkml:brush xml:id="br0">
      <inkml:brushProperty name="width" value="0.05" units="cm"/>
      <inkml:brushProperty name="height" value="0.05" units="cm"/>
    </inkml:brush>
  </inkml:definitions>
  <inkml:trace contextRef="#ctx0" brushRef="#br0">190 456 6368,'0'0'120,"0"0"13,0-1 0,0 0 1,0 0-1,-1 1 0,1-1 0,0 0 1,0 1-1,-1-1 0,1 0 0,0 1 1,-1-1-1,1 1 0,-1-1 0,1 0 1,-1 1-1,0-1 0,-1 0-48,0 0 0,0 1 0,0-1 1,0 1-1,0-1 0,0 1 0,0 0 0,0 0 0,0 0 0,0 0 1,-1 0-1,1 0 0,0 0 0,0 1 0,0-1 0,0 1 0,0 0 0,0 0 1,0 0-1,1-1 0,-3 3 0,0 0-26,1 0-1,0 0 1,0 0-1,0 1 1,0-1 0,0 1-1,1 0 1,0 0-1,-1 0 1,2 0-1,-3 5 1,-8 19 130,1-4 49,0 1 1,-6 30-1,15-49-183,0 1 1,1-1-1,0 0 0,1 1 0,0 9 1,0-13-40,0 0 1,1 0-1,0 0 1,0 0-1,-1 0 1,2 0 0,-1 0-1,0 0 1,1-1-1,-1 1 1,1 0-1,0-1 1,-1 0 0,1 1-1,1-1 1,1 2-1,2 0 7,-1 0 0,1-1 0,0 1 0,0-1-1,0-1 1,0 1 0,0-1 0,1 0 0,-1-1-1,1 1 1,0-1 0,-1-1 0,1 1 0,0-1-1,-1 0 1,1-1 0,0 1 0,-1-1 0,1-1 0,-1 1-1,1-1 1,-1 0 0,0-1 0,0 0 0,0 0-1,6-3 1,-8 3 12,-1 0 0,0 0 0,0 0-1,0 0 1,0 0 0,0-1 0,0 1-1,-1-1 1,0 0 0,0 0 0,0 0 0,0 0-1,0 0 1,-1 0 0,0 0 0,0-1 0,0 1-1,0 0 1,-1-1 0,0 1 0,0-1-1,0-6 1,-2-5 23,0 1-1,-1-1 0,0 1 1,-8-20-1,8 25-13,-1 1-1,0-1 1,-1 1 0,0 0 0,0 1-1,-1-1 1,0 1 0,-1 0 0,0 1-1,-7-8 1,12 14-34,0-1-1,0 1 1,0 0 0,-1 0-1,1 0 1,0 0 0,0 0-1,0 1 1,-1-1-1,1 1 1,0-1 0,-1 1-1,1 0 1,0 0 0,-1 0-1,1 0 1,0 0-1,-4 1 1,-2 0 34,-6 0-12,1 1 1,0 0-1,-1 1 1,-23 8 0,33-8-30,0 0 1,1 0 0,-1 0 0,1 0 0,0 1 0,0-1 0,0 1 0,0 0 0,1 0 0,0 0 0,0 0-1,0 0 1,0 0 0,-2 7 0,-5 25-2,9-30-2,-1-2 0,0 1 0,0-1 0,1 1 0,0-1 0,0 1 0,0-1 0,0 1 0,1 4 0,1-2-2,-2-3 2,1 0-1,0-1 0,0 0 1,0 1-1,1-1 0,0 0 1,-1 1-1,1-1 0,4 5 1,-3-3-2,1 0 1,-1 0 0,0-1 0,1 1 0,0-1 0,0 0-1,0 0 1,1 0 0,-1-1 0,1 0 0,8 5 0,-2-3-1,1 1 1,17 4-1,-21-8-1,0 0-1,0-1 1,0 0 0,0 0 0,0-1-1,0 0 1,1 0 0,11-3-1,-10 2 2,4-1-3,0 0 1,-1-1-1,1 0 0,0-1 1,-1-1-1,0 0 0,0 0 1,0-2-1,14-9 0,-23 13 4,1 0-1,-1-1 0,0 0 1,-1 0-1,1 0 0,0 0 1,-1 0-1,5-10 1,-4 7-1,-2 5 1,0-1 1,0 1-1,-1-1 0,0 0 1,1 1-1,-1-1 0,0 0 0,1-6 1,1-1 0,6-25 0,-3-5 0,-4-4 0,0-6 0,-6-3 0,0-3 0,-1 4 0,4 39 2,-1 0 0,-1 0 0,0 1 0,0-1 0,-1 1 0,-1 0 0,0 0 0,-9-14 0,13 23 6,-7-13-2,-4-27 148,11 40-39,-1 2-32,-6-5 7,6 4 110,2 6-122,3 49 14,13 73 1,24 49-56,-25-120-35,-3-5-2,4-9 0,-4-15 5,0 0 1,22 30 0,-31-52-4,0-1-1,1 1 1,0-1 0,-1 0 0,1-1 0,0 1-1,1-1 1,-1 1 0,0-1 0,1 0-1,-1-1 1,7 2 0,-4 0 0,0-1 2,0 0 0,-1 0 1,1 0-1,0-1 0,0 0 0,0 0 0,0-1 0,8 0 1,-7 0-3,-3 0 3,0 0-1,1-1 1,-1 0-1,0 0 1,0-1-1,1 1 1,7-5 0,-2 2-2,-3 1 3,0-1-1,-1 1 0,1-1 1,-1-1-1,0 0 1,0 0-1,-1 0 1,1-1-1,-1 1 1,0-2-1,-1 1 0,9-13 1,-12 18-4,-1-1-1,0 0 1,0 1 0,0-1-1,0 0 1,0 0 0,0 0-1,-1 0 1,2-3 0,0-4 1,7-27 1,-4-14 1,-2-9-2,-3-4 2,-3 3-4,-2 2-1,-4 7 0,-2 10 0,-3 9 0,9 22 0,-23-31 2,21 34 0,-15-35 12,19 37 2,-1-5 8,1 4 8,-1-6 9,2 9 252,4 8-246,53 246 68,-39-124-99,0 16 5,-14-122 0,0 36-1,-2-55-4,0 1 1,-1 2-22,10-1 107,-3-9-62,37-61 59,16-26 32,-49 79-112,2-4 60,1 2-1,0 0 0,28-26 0,-39 40-40,-1 1-34,0 0 0,-1-1 0,1 1 0,0 0 1,0 0-1,0 0 0,-1 0 0,1 0 0,0 1 0,0-1 0,0 0 1,-1 0-1,1 0 0,0 1 0,0-1 0,-1 0 0,2 1 0,3 2-2,4 6 9,8 35 6,-9-13-12,-4 3-4,1 33-1,-4 18-9,-1-82 2,2 1 0,-2-3 6,0-1 0,0 1 0,0-1 0,0 1 0,0-1 0,0 1 0,1-1 0,-1 1 0,0-1 0,0 1 1,0-1-1,0 1 0,1-1 0,-1 1 0,0-1 0,1 0 0,-1 1 0,0-1 0,1 1 0,-1-1 0,0 0 0,1 1 0,-1-1 0,1 0 0,0 1 0,6 2-1,0-1 0,0 0 0,0 0-1,0 0 1,0-1 0,0 0 0,0-1-1,1 0 1,10 0 0,22-8 0,-1-2 2,-4-3 0,0-7 0,1-12 0,-30 25 0,0 0 0,0-1 0,6-11 0,-6 10 1,-2-2-1,7-17 1,-8 18 1,0 0 1,0 0-1,-1 0 0,0 0 1,-1 0-1,0 0 0,-1 0 1,0-1-1,-1 1 1,0 0-1,0 0 0,-1 0 1,-4-12-1,5 20 0,0 0 0,-1 0 0,1 0 0,-1 0 0,0 0 0,1 0 0,-1 0 0,0 1 0,0-1 0,0 1 0,0-1 0,0 1 1,0 0-1,-4-1 0,3 0 2,2 1-1,-1 1-1,1-1 1,0 0 0,0 1 0,-1-1-1,1 1 1,0 0 0,-1 0 0,1-1-1,0 1 1,-1 0 0,1 0 0,0 0-1,-1 0 1,1 0 0,-2 1-1,-4 0 5,2-2 0,1 1-1,0 0 1,-1 1 0,1-1-1,0 1 1,0 0-1,-1 0 1,1 0-1,0 0 1,0 1 0,0-1-1,0 1 1,0 0-1,1 1 1,-1-1 0,0 1-1,1-1 1,-6 7-1,-34 34 36,22-15-37,9 1-4,9-16-12,1 1 0,1 0 0,0-1 0,1 1-1,0 0 1,1 0 0,1-1 0,0 1 0,7 23-1,-8-34 4,0 0-1,1 0 1,-1 0-1,1 0 1,-1 0-1,1 0 1,0-1-1,0 1 1,0-1-1,1 0 1,-1 1-1,0-1 1,4 2-1,31 18-36,-32-19 43,2 0-6,1 0 0,0 0 0,0 0 0,0-1 0,0 0 0,0-1 0,14 1 0,-10-1 4,0 1 0,0 0-1,1-2 1,-1 1 0,0-2 0,1 1-1,14-4 1,-23 3 3,-2 1 1,1 0-1,0 0 0,-1-1 1,1 0-1,0 1 1,-1-1-1,1 0 0,-1 0 1,4-2-1,1-1 0,17-11 1,-3-5 0,1-5 2,-15 16 1,0-1 0,0 0 0,-1 0 0,0 0 0,0 0 0,4-15 0,3-26 24,22-120 134,-34 126 47,-1 31-71,-3 15-101,-6 5-8,5-3-14,3-2-13,0 0 0,0 0 0,0 0 0,0 0 0,0 0 0,0 0 0,1 0 0,-1 0 0,0 0 0,1 0 0,-1 1 0,1-1 0,-1 0 0,1 0 0,0 1 0,-1-1 0,1 0 0,0 2 0,-1 2 1,1-3-2,-1 0-1,0 0 1,0 0 0,1 0-1,-1 0 1,1 0 0,-1 1-1,1-1 1,0 0 0,0 0-1,0 0 1,0 1-1,1-1 1,-1 0 0,0 0-1,1 0 1,0 1 0,1 3-1,1-1 0,-2-2-6,-1-3 7,0 0 0,1 0-1,-1 0 1,1 0 0,-1 0 0,0 0-1,1 1 1,-1-1 0,0 0-1,1 0 1,-1 1 0,0-1-1,1 0 1,-1 0 0,0 1-1,0-1 1,1 0 0,-1 1-1,0-1 1,0 0 0,0 1-1,1-1 1,-1 1 0,10 10-15,-3-5 10,0-1 1,1 0-1,0 0 0,1-1 1,-1 0-1,0-1 1,1 1-1,0-2 1,0 1-1,0-1 0,0-1 1,0 1-1,11-1 1,27-1-54,-35 13 48,-11-10 8,1 0 0,-1-1-1,1 1 1,-1 0 0,0 0 0,0 0 0,-1 0 0,1 1 0,-1-1 0,1 0-1,-1 0 1,0 0 0,-1 4 0,1-2-2,2 50-43,-3-43 33,2-1 0,-1 1 1,1 0-1,3 11 0,4 15-66,-7-35 77,0 0 0,1-1 0,-1 1 0,1-1 0,0 1-1,0-1 1,0 0 0,0 0 0,0 0 0,1 0 0,-1 0-1,0-1 1,1 1 0,2 1 0,-2-2 0,3 3 0,0-1 0,1-1 0,-1 1 0,0-1 0,1 0 0,0 0 1,-1-1-1,1 0 0,10 0 0,-9 0 1,-1-1 1,-1 1-1,0-1 1,0-1-1,0 1 0,0-1 1,0 0-1,0-1 1,0 1-1,0-1 1,9-4-1,-7 3-2,-3 0-73,0 1 0,0-1 0,1 0 0,-2 0 0,1-1 0,0 1 0,-1-1 0,1 0 1,6-9-1,-3 4-1401,15-16-9388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4:47.844"/>
    </inkml:context>
    <inkml:brush xml:id="br0">
      <inkml:brushProperty name="width" value="0.05" units="cm"/>
      <inkml:brushProperty name="height" value="0.05" units="cm"/>
    </inkml:brush>
  </inkml:definitions>
  <inkml:trace contextRef="#ctx0" brushRef="#br0">1 61 4848,'0'2'134,"0"-1"0,1 1 0,-1-1 0,1 1 0,-1-1 0,1 0 0,0 1 0,-1-1 0,1 0 0,0 1 0,0-1 1,0 0-1,0 0 0,0 0 0,0 0 0,0 0 0,0 0 0,0 0 0,1 0 0,-1 0 0,0 0 0,1-1 0,-1 1 0,0-1 0,1 1 0,-1-1 0,1 1 0,-1-1 0,1 0 1,-1 0-1,1 1 0,1-1 0,7-1-73,1 1 0,-1-1 0,1-1 0,-1 0 0,0 0 0,0-1 0,0 0 0,11-6 0,46-14 255,107-16 555,-160 36-524,21 0 244,-33 3-496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29:53.751"/>
    </inkml:context>
    <inkml:brush xml:id="br0">
      <inkml:brushProperty name="width" value="0.05" units="cm"/>
      <inkml:brushProperty name="height" value="0.05" units="cm"/>
      <inkml:brushProperty name="color" value="#00A0D7"/>
    </inkml:brush>
  </inkml:definitions>
  <inkml:trace contextRef="#ctx0" brushRef="#br0">60 76 5208,'-3'4'23,"-15"10"1632,14-12-965,-6 0-97,6-1-249,-4-1-64,6 0 220,0 0-296,-5 0-11,5 0 498,4 2-657,1-1 1,0 1-1,-1-1 1,1 1-1,0-1 0,0 0 1,0 0-1,0 0 1,2 0-1,4 1 6,-1-1 0,0 0 0,1 0 0,-1-1 0,16-1 0,-11 0-19,140-1 321,-9-6-190,90-10 272,-63 11-242,-120 5-60,55-10 0,-15 0 44,173-5 250,-178 20-271,107-14 179,-114 5-209,-70 5-107,207-15 285,-197 15-276,54 3 105,142-3 667,-211 0-682,3-2-5,-6 2-4,23 1-1293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4:49.536"/>
    </inkml:context>
    <inkml:brush xml:id="br0">
      <inkml:brushProperty name="width" value="0.05" units="cm"/>
      <inkml:brushProperty name="height" value="0.05" units="cm"/>
    </inkml:brush>
  </inkml:definitions>
  <inkml:trace contextRef="#ctx0" brushRef="#br0">197 288 7352,'0'0'145,"-1"0"-72,0-1 0,0 1-1,0 0 1,-1 0 0,1 0-1,0 0 1,0 1 0,0-1 0,0 0-1,0 0 1,-1 1 0,-1 0-1,-2 4 72,-1 0-1,1 0 0,0 0 0,0 1 0,1 0 0,0 0 1,0 0-1,0 0 0,-4 10 0,-1 8 102,-10 38 0,16-52-185,3-8-52,-13 57 270,12-53-232,1 0 0,0 1 0,0-1 0,0 0 1,1 1-1,0-1 0,0 0 0,0 0 0,3 9 1,-2-12-30,-1 0 1,1 0 0,0 0 0,0 0-1,0 0 1,0-1 0,0 1 0,1-1-1,-1 1 1,1-1 0,0 0 0,-1 0-1,1 0 1,0 0 0,0 0 0,0-1-1,1 1 1,-1-1 0,0 0 0,0 0-1,1 0 1,-1-1 0,1 1-1,-1-1 1,6 1 0,-1-1 22,1 0 1,0 0-1,0-1 0,0 1 1,0-2-1,0 0 0,13-4 1,-21 5-21,1 0 0,0 0 1,-1 0-1,1-1 1,-1 1-1,1 0 1,-1-1-1,0 0 0,0 1 1,0-1-1,0 1 1,0-1-1,0 0 0,0 0 1,1-2-1,2-6 170,-2 6-150,-1 1 0,0-1 0,0 0 0,0 0-1,-1 0 1,1 0 0,-1 0 0,0 0 0,0 0 0,-1-6 0,-9-48 368,7 42-379,2 3-7,0 10-9,1 0 0,0-1 0,-1 1 0,0 0-1,0 0 1,0-1 0,0 1 0,0 0 0,0 0 0,-4-4 0,0-2 25,-1-1 1,0 2 0,0-1-1,-1 1 1,-1 0 0,1 0-1,-1 1 1,-15-11 0,8 10 16,0 2 0,-1 0 0,1 1 0,-22-4 1,32 9-44,0-1 0,0 1 1,0 0-1,0 1 1,0-1-1,0 1 0,0 0 1,0 0-1,-9 3 1,10-2 7,-5 0 1,7-1-10,0 3-5,-4 14-4,5-14-3,1-1 1,0 0-1,0 1 1,0-1 0,1 0-1,-1 0 1,1 1 0,0-1-1,0 0 1,0 0 0,0 0-1,0 0 1,1 0-1,1 4 1,25 29-4,-23-31 3,0 0 1,1 0-1,0-1 0,0 0 0,0 0 0,1-1 0,10 5 0,-6-3-1,-5-2 0,1 1-1,1-1 1,-1-1 0,0 1-1,1-1 1,-1 0-1,1-1 1,15 1 0,-16-1 0,-4-1 2,1 1-1,-1-1 0,1 0 1,-1 0-1,1-1 0,-1 1 1,1 0-1,-1-1 0,5-1 1,5-2 0,42-13 0,0-8 0,-9-5 1,-32 20 3,0-2 1,-1 0 0,0 0-1,-1-1 1,-1-1-1,16-22 1,-23 27 1,-1 0-1,0-1 1,0 1 0,-1-1 0,0 0 0,-1 1-1,0-1 1,0 0 0,-1 0 0,0 0-1,-3-14 1,2 13 16,1 0 1,0 1-1,3-18 0,-2 22 7,0-1 0,0 0 0,-1 1 0,0-1-1,0 1 1,-1-1 0,1 0 0,-2 1 0,-2-12 0,2 14-8,0-14 514,2 16-402,-1 3-116,0 0 1,0 0-1,0 0 1,0 0-1,0 0 1,0 0-1,0 0 1,1 0-1,-1 0 0,0 1 1,1-1-1,-1 0 1,1 0-1,-1 1 1,1-1-1,-1 3 1,-5 18 60,6-22-80,-40 230 310,37-149-285,11 143 14,-5-147-27,1-35-4,5-1-3,6-2 2,9 3-2,-12-24 1,23 25 0,-32-39-3,1-1 0,0 0 1,0 0-1,1-1 0,-1 1 1,1-1-1,-1 0 0,1 0 1,0 0-1,0-1 0,9 2 0,-6-1 3,0 1 4,1 0 0,-1-1 1,0 0-1,1-1 0,0 0 1,13 0-1,-16-1 10,0-1-1,0 0 1,0 0-1,0-1 1,0 0 0,0 0-1,0-1 1,0 1-1,-1-1 1,9-6 0,-10 7-13,-2 0 3,-1 1 0,1-1 0,-1 0 0,0 1 0,0-1 0,0 0 0,0 0-1,0 0 1,0 0 0,0 0 0,-1 0 0,1 0 0,-1 0 0,1 0 0,-1 0 0,0-1 0,0 1 0,0-3 0,0 3 6,1-6 20,-1 0 0,0 0 0,-1 0 0,0 0 0,-3-15 0,2 10-10,0 1 25,-1-1 1,0 0-1,0 1 0,-7-14 0,4 11-23,5 11-9,0 1 0,0 0 0,0 0 0,0 0 0,-1 0 0,1 0 0,-1 0 0,0 0 0,0 0 0,0 1 0,-4-4 0,-3-4 12,1-1-9,-26-23 90,16 15-56,7 8-13,0 0 0,0 1 1,-1 0-1,0 1 0,0 0 0,-21-10 0,26 16-19,3 1-14,0-1 0,0 1-1,-1 1 1,1-1-1,-1 1 1,0-1 0,1 1-1,-1 1 1,0-1 0,0 1-1,-8 0 1,11 0 0,-1 1 4,-2 0-10,9-3-1,16-2-8,8 0 5,38-6-4,-32 3 5,-3 2-4,1-2 1,-1-2-1,0 0 0,30-15 1,-7-11-2212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5:13.973"/>
    </inkml:context>
    <inkml:brush xml:id="br0">
      <inkml:brushProperty name="width" value="0.05" units="cm"/>
      <inkml:brushProperty name="height" value="0.05" units="cm"/>
    </inkml:brush>
  </inkml:definitions>
  <inkml:trace contextRef="#ctx0" brushRef="#br0">433 28 8520,'0'0'4590,"3"-4"-4083,9-14-82,-9 14-115,-14 3 80,-5 2-142,6 2-197,1 0 0,0 1 0,0 0-1,0 1 1,0 0 0,1 0 0,0 1 0,-12 10 0,11-7-39,-18 20 57,1 5-2,2 0-1,-32 58 1,55-90-59,0 0 4,-2 8-8,1-4 1,-1 18-3,5-17-2,4 5 0,4 9 0,-5-15-2,0 0 0,0-1 1,0 1-1,1-1 1,11 9-1,9 8-4,-9-8 1,-8-7-1,-1-1 0,0 2-1,0-1 1,11 16 0,-17-20 0,-1 0 0,1 0 1,-1 0-1,0 0 1,0 0-1,0 0 1,1 4-1,-1-1-4,0-1 0,1 0 0,-1 0-1,1 0 1,0 0 0,5 8 0,-5-8-5,-1 7 6,-1-11 8,0 0 1,0 0-1,0 0 1,0 0-1,0 1 1,0-1-1,0 0 1,-1 0-1,1 0 1,0 0-1,-1 0 1,1 0 0,-1 0-1,1 0 1,-2 2-1,-1 2 1,-17 36-1,7-28 2,6-8 0,4-2 0,-2 0 1,1 0-1,0 0 1,0-1-1,-1 0 1,0 0-1,1 0 0,-1-1 1,0 1-1,-6 0 1,4 0 2,-1 0 11,0 0-1,-1-1 1,1 0 0,0 0-1,0-1 1,0 0 0,-1 0-1,1-1 1,0 0 0,-16-4-1,8-1 33,1 0-1,0-1 1,-20-12 0,-8-4 44,41 22-150,0 0 1,0 0 0,0 0-1,0 0 1,1 0 0,-1 0-1,1-1 1,-1 1 0,1 0-1,-1-1 1,1 1 0,0-1-1,-3-3 1,2 1-1009</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5:15.710"/>
    </inkml:context>
    <inkml:brush xml:id="br0">
      <inkml:brushProperty name="width" value="0.05" units="cm"/>
      <inkml:brushProperty name="height" value="0.05" units="cm"/>
    </inkml:brush>
  </inkml:definitions>
  <inkml:trace contextRef="#ctx0" brushRef="#br0">17 456 9592,'0'0'129,"-4"13"103,1-4-154,0 1 0,1 0 1,0 0-1,1 1 0,0-1 0,1 0 1,0 0-1,0 1 0,1-1 0,1 0 0,4 20 1,-4-28-68,-1 1 1,1-1-1,-1 1 0,1-1 1,0 0-1,-1 1 1,1-1-1,0 0 1,1 0-1,-1 0 1,0 0-1,0-1 0,1 1 1,-1-1-1,1 1 1,0-1-1,3 1 1,3 1 1,0 0 0,0-1 0,11 2 0,-16-4-11,3 1 10,1 0 1,0-1 0,-1 0-1,1-1 1,0 0 0,-1 0 0,1-1-1,-1 1 1,1-2 0,-1 1-1,0-1 1,0 0 0,7-4 0,-3 0 33,0 1 0,-1-2 0,0 1 0,-1-1 1,0-1-1,15-17 0,-20 21-11,0 1 1,-1-1-1,0 0 1,0 0-1,-1 0 1,1 0-1,-1-1 1,2-8-1,-2 1 223,0-1-1,-1 1 1,0-19-1,-2 27 53,-3-7 3,4 9 919,-3 3-969,-5 0-22,4 4-57,-2 9-57,0 1 0,-6 23 0,11-31-109,0-1 1,0 1-1,0 0 1,1 0-1,0 0 1,0-1-1,0 1 0,1 0 1,0 0-1,3 10 1,-3-11-13,1 0 0,1 0 0,-1 0 0,1 0 0,0 0 0,6 8 1,11 6-2,-11-14-3,-1 0 0,1-1 0,-1 0 0,1-1 0,0 0 0,1 0-1,-1-1 1,0 0 0,1 0 0,-1-1 0,1-1 0,10 0 0,-11 0 3,1-1 0,-1 0 0,0-1 0,0 0-1,14-5 1,-8 3 0,-4 1 10,0 0 0,0-1 0,0 0 0,0 0 1,-1-1-1,1-1 0,-2 0 0,1 0 0,16-15 1,-23 18 1,0 0 0,0 0 1,-1-1-1,1 0 0,-1 1 1,0-1-1,0 0 0,0 0 1,-1 0-1,1 0 1,1-7-1,3-42 81,-5 41-90,0-41 147,-1 1-53,-1-97 140,-16 50-53,11 42 148,6 13 118,0 41-140,-7 0-204,2 1-41,4 13 13,4 29-35,-1 11-16,4 19-24,8 109-10,-13-109-22,5-16 1,-1-19-37,0 41-1,-2 41-73,-5-104 75,1-11 53,1 1-1,-1-1 1,1 0 0,-1 1 0,1-1 0,0 1 0,0-1 0,0 1 0,0 2 0,2 0-4,2-12 13,4-19 16,-5 2 33,2 1-1,9-30 1,2-4 109,-3-2 107,-12 58-262,-1 0 0,1 0 0,-1 0 1,1 0-1,0 0 0,0 0 0,-1 0 0,1 0 1,0 0-1,0 0 0,0 0 0,0 1 0,0-1 1,0 0-1,0 0 0,1 1 0,-1-1 0,0 1 1,0-1-1,0 1 0,1 0 0,-1 0 0,0-1 1,0 1-1,1 0 0,1 0 0,1-1 23,5-1-10,-2 0-8,0 0 0,-1 1 0,1-1 1,0 2-1,0-1 0,0 1 0,0 0 0,-1 0 0,1 0 1,0 1-1,0 0 0,0 1 0,-1 0 0,11 3 0,8 9-3,-20-9-7,0 1 1,1-2-2,-1 0 0,0 0 0,0 1 1,0-1-1,0 1 0,0 0 0,4 7 0,-4-3-1,-1-5-5,-1 1 0,0-1 0,-1 1 0,1 0 0,-1 0 0,0 0 0,0 0 0,-1 0 0,1 0 0,-1 0 0,0 0 0,-1 1-1,1-1 1,-1 0 0,0 1 0,0-1 0,-1 1 0,0-1 0,0 0 0,0 0 0,0 1 0,-1-1 0,0 0 0,0 0 0,-4 6 0,2-4-1,-1 0 1,0 1-1,-1-1 1,0-1-1,0 1 1,0-1 0,-1 0-1,0-1 1,0 0-1,0 0 1,-1 0-1,0-1 1,-14 6-1,17-8 5,-2 0 0,1 0 1,0-1-1,0 0 0,0 0 0,-1 0 0,-10-1 0,-8 1-4,18-1 5,-1 0 0,1 0-1,-1 0 1,1-1 0,-1 0 0,1-1 0,0 1 0,0-2 0,0 1 0,-8-4 0,-9-5-27,15 8 9,7 2-68,2-13-2299,0 0-9027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5:16.375"/>
    </inkml:context>
    <inkml:brush xml:id="br0">
      <inkml:brushProperty name="width" value="0.05" units="cm"/>
      <inkml:brushProperty name="height" value="0.05" units="cm"/>
    </inkml:brush>
  </inkml:definitions>
  <inkml:trace contextRef="#ctx0" brushRef="#br0">1 291 5384,'1'1'22,"-1"0"-1,1-1 1,0 1 0,0 0-1,0 0 1,0-1 0,0 1 0,0 0-1,0-1 1,0 1 0,0-1-1,0 1 1,0-1 0,0 0 0,0 1-1,1-1 1,-1 0 0,0 0 0,0 0-1,2 0 1,1 0 131,0-1-1,0 1 1,0-1-1,-1 0 1,1 0 0,5-3-1,6-3 573,-1-1-1,17-11 1,-22 12-490,11-4 612,31-12 1,-46 21-710,-1 0 1,0-1 0,0 1-1,0-1 1,0 0 0,0 0-1,0 0 1,-1 0-1,0-1 1,1 1 0,2-6-1,20-37 464,-22 38-557,7-13 518,4-13-127,-5-32 1483,-10 63-864,0 5-1036,0-1 0,0 1 0,0 0 0,0-1 0,0 1 0,-1-1 0,1 1 0,-1-1-1,1 1 1,-1-1 0,-1 3 0,-4 17 26,6-14-36,0-3-6,0 1-1,1-1 1,-1 0-1,1 0 1,0 1 0,0-1-1,0 0 1,0 0 0,1 0-1,0 0 1,3 6-1,0-1-3,1 0-1,-1 0 0,2-1 0,-1 1 1,1-2-1,0 1 0,1-1 0,16 13 1,-11-9-2,0 0 0,17 20 0,-20-20 2,-5-6-1,1 1 1,-1-1-1,-1 1 0,1 1 0,-1-1 0,0 1 1,-1-1-1,0 1 0,0 0 0,0 0 1,2 12-1,-3-16 0,-4 20 2,-3-6 0,-5 6 0,-8 2 0,-6 4 0,-4-4 0,1-8 0,-2-5 0,-20 1 0,41-12 0,2 1 54,5-2-154,-1 1-1,0-1 1,1 1 0,-1-1 0,0 1 0,0-1 0,1 0-1,-1 0 1,0 0 0,1 0 0,-1 0 0,0 0-1,0-1 1,1 1 0,-1 0 0,0-1 0,1 1 0,-1-1-1,0 0 1,1 0 0,-3-1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5:17.278"/>
    </inkml:context>
    <inkml:brush xml:id="br0">
      <inkml:brushProperty name="width" value="0.05" units="cm"/>
      <inkml:brushProperty name="height" value="0.05" units="cm"/>
    </inkml:brush>
  </inkml:definitions>
  <inkml:trace contextRef="#ctx0" brushRef="#br0">1 361 6280,'0'2'41,"3"6"15,-3-6 39,1 1-40,1 0 0,-1 0 0,1 0 0,-1-1 0,1 1 0,0-1 1,4 5-1,-6-6-79,7 4 192,7 0-38,-7-1-78,1-1 0,1-1 0,-1 1 0,0-1 0,1-1 1,9 1-1,29 0 528,53-4 1,-96 1-460,-1 0 0,0 0 0,0 0 0,0-1 1,0 1-1,0-1 0,-1 1 0,1-1 0,0 0 0,-1 0 0,1-1 0,-1 1 0,0 0 0,0-1 1,3-3-1,0 0-24,-3 4 13,-1 0 1,1 0-1,-1 0 1,1-1-1,-1 1 1,0-1-1,0 1 1,0-1 0,0 1-1,-1-1 1,1 1-1,-1-1 1,1 0-1,-1 1 1,0-1-1,0 0 1,0 1-1,-1-1 1,0-4-1,-1-5 261,-1 1 0,0 0-1,-6-13 1,4 13 1,4 10-343,0 0 0,1 0 0,-1 0 0,0 0 0,0 1 0,0-1 0,0 0 0,0 1 0,0-1 0,0 1 0,0-1 0,0 1 0,-1-1 0,1 1 0,0 0 0,0 0 0,0-1 0,0 1 0,-1 0 1,1 0-1,0 0 0,0 0 0,0 0 0,-1 1 0,1-1 0,0 0 0,0 1 0,0-1 0,0 0 0,-2 2 0,-14 8 78,0 0 0,1 1 0,0 1 0,1 1 0,0 0 0,-20 24 0,31-31-97,0-1 1,0 1-1,1-1 0,0 1 0,0 0 1,1 1-1,-1-1 0,1 0 1,-1 8-1,1 6-6,9 3 1,9 9-4,5 0-1,0-9 0,4-9 0,9-6 0,11-5 0,10-5 2,-30 0 4,46-9 1,-63 9 1,-1-1 0,1 1 1,0-1-1,0-1 0,-1 0 1,0 0-1,0 0 0,0-1 1,9-7-1,-9 5-1,17-19 58,-12 12-7,-2 0 0,1-1 0,13-27 0,-22 37-46,6-28 58,-6 26-24,6-30 32,-1 5 48,-1 1 0,3-44 0,7-37 276,-17 95-226,-1 12-109,1 1-1,0-1 0,1 1 1,-1-1-1,1 0 0,0 1 1,1-9-1,-1 11 57,0 0-18,0-8-61,0 8 420,-3 3-397,0 1-61,0 0 0,1 0 0,-1 0 0,1 0 0,0 1 0,-1-1 0,1 1 0,0-1 0,1 1 0,-1 0 0,0 0 1,1 0-1,0 0 0,-1 0 0,1 0 0,0 0 0,1 0 0,-1 1 0,0 2 0,-2 15 12,-2 35-1,5-55-17,-3 54 2,1-7-2,2-10 0,9 71-14,-8-93 13,6 45-21,-6-55 18,0-1 1,0 0-1,1 0 0,0 0 0,0 0 1,0-1-1,0 1 0,1 0 0,0-1 1,4 6-1,-2-5 2,1-1 1,-1 0 0,1 0-1,-1-1 1,1 0 0,12 5-1,13 2 2,1-6 0,-1-7 0,4-6 0,3-1 0,14-10-5,-51 20 3,0-1 0,0 0-1,0 1 1,0-1 0,0 0 0,0 0 0,0 1 0,0-1-1,0 0 1,-1 0 0,1 0 0,0 0 0,-1 0-1,1 0 1,-1 0 0,1 0 0,-1-1 0,1-1-1,1-2-2,10-29-2355,2-2-9419</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5:17.626"/>
    </inkml:context>
    <inkml:brush xml:id="br0">
      <inkml:brushProperty name="width" value="0.05" units="cm"/>
      <inkml:brushProperty name="height" value="0.05" units="cm"/>
    </inkml:brush>
  </inkml:definitions>
  <inkml:trace contextRef="#ctx0" brushRef="#br0">0 1 8072,'11'3'74,"0"0"1,0-1 0,1 0-1,-1 0 1,0-2-1,1 1 1,19-3-1,-4 2 92,28 0 465,99-2 689</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5:19.270"/>
    </inkml:context>
    <inkml:brush xml:id="br0">
      <inkml:brushProperty name="width" value="0.05" units="cm"/>
      <inkml:brushProperty name="height" value="0.05" units="cm"/>
    </inkml:brush>
  </inkml:definitions>
  <inkml:trace contextRef="#ctx0" brushRef="#br0">122 142 9240,'0'0'3568,"-1"2"-3348,-20 40 67,1-8-242,14-23-38,0 0 4,0 0 0,-8 23 0,5-1-3,-7 47 0,7-33-8,9-42 0,-3 26 0,2-26 0,0 0 0,6 16 0,1-6 0,3-2 0,5-5 0,8 1 0,-15-10 0,-3 0 0,-1 1 0,-1 0 0,0 0 0,1 0 0,-1-1 0,1 1 0,-1 0 0,1-1 0,-1 1 0,1-1 0,-1 0 0,3-1 0,0-2 0,24-9 1,-22 7 2,-2 0-1,15-13 1,-1-3 2,-2-1-3,-7-5-2,-6-5 1,-3 18 4,-1 0 0,-1 1-1,-1-1 1,0 1 0,-8-27 0,8 33 14,0 1 1,-1-1-1,0 1 1,-1 0-1,1 1 1,-1-1 0,-1 0-1,1 1 1,-1 0-1,0 0 1,-1 1-1,-11-11 1,11 14 40,0-1 0,0 0 0,0 1 1,0 0-1,-1 1 0,1 0 1,-1 0-1,1 0 0,-1 0 1,1 1-1,-1 0 0,-10 2 1,12-1 40,-3 3 18,3-3-31,-6 2-15,10-3-69,0 0 0,0 0 0,0 0 0,0 1-1,0-1 1,0 0 0,0 1 0,0-1 0,0 1 0,0 0 0,0-1 0,0 1 0,0-1 0,1 1-1,-1 0 1,0 0 0,-1 1 0,1 1 1,0 0-1,0 1 1,0-1-1,0 0 1,0 1-1,1-1 1,-1 0-1,1 6 1,0-1-11,1 1 1,0-1 0,0 1-1,1-1 1,0 0-1,5 14 1,-6-19 3,-1-2-2,1 0 0,-1 1 1,1-1-1,0 0 0,0 0 1,-1 1-1,1-1 1,0 0-1,0 0 0,0 0 1,0 0-1,1 0 1,-1 0-1,0-1 0,0 1 1,0 0-1,3 0 0,2 3-4,1 2 2,-5-5 1,0 1 1,0 0 0,1-1-1,-1 1 1,0-1 0,1 0-1,-1 0 1,1 0 0,-1 0-1,1 0 1,0-1 0,3 1 0,12 2-13,0-2 1,1 0-1,-1-1 1,0-1 0,0 0-1,25-6 1,-26 4 12,-10 2 1,0 0 1,-1-1-1,1 0 0,-1 0 1,10-5-1,4 0 0,10-6-1,-1 0 1,0-2-1,50-34 1,-75 46 10,-1 1 1,1-1 0,0 0-1,-1 0 1,0 0 0,0-1-1,0 1 1,0-1-1,0 0 1,4-7 0,-4 1 30,0 1 0,0-1 0,3-18 0,-3 11-9,1 0 99,0 1 1,1 0-1,9-18 0,-13 32 47,-6-22 1933,6 34-2097,0 0 1,0 0 0,-2 19-1,-5 14-5,1 16-1,1 18-4,-4 149-9,5-149 2,3-72 5,4 131-8,3-98 9,-5-27 0,11 31 0,-11-36 0,11 18 0,-2-8 0,3-3 2,-11-11 0,0 0 0,0 0 1,0-1-1,0 1 0,0-1 1,0 0-1,0 0 0,0 0 1,0 0-1,0-1 0,1 1 1,-1-1-1,0 0 0,0 0 1,1 0-1,-1 0 0,0-1 1,1 1-1,-1-1 0,0 0 1,0 0-1,0 0 0,0 0 1,0 0-1,0-1 0,3-2 1,0 1 7,-1-1 0,0 0 1,0 0-1,0-1 0,0 1 0,-1-1 1,0 0-1,0 0 0,0-1 0,5-10 1,-7 12 4,0-1 0,-1 0 0,0 1 1,0-1-1,-1 0 0,1 0 0,-1 1 0,0-1 1,0 0-1,-1 0 0,0-5 0,-13-42 61,12 46-77,-4-15 50,-1 0 0,-1 0 0,-1 1 0,-1 0 0,-24-35-1,30 48-31,-1 1-1,0-1 1,-1 2-1,0-1 0,0 1 1,0-1-1,0 2 0,-1-1 1,1 1-1,-1 0 1,0 0-1,-1 1 0,-7-3 1,10 3 9,-4-4-4,6 5-8,9 1-32,187-37-150,-175 34 160,24-9-74,68-27-2347,-90 33-8597</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5:23.281"/>
    </inkml:context>
    <inkml:brush xml:id="br0">
      <inkml:brushProperty name="width" value="0.05" units="cm"/>
      <inkml:brushProperty name="height" value="0.05" units="cm"/>
    </inkml:brush>
  </inkml:definitions>
  <inkml:trace contextRef="#ctx0" brushRef="#br0">247 1 8344,'0'0'2557,"-5"4"-2314,-12 10-149,0 2 1,1 0 0,0 1 0,2 0 0,0 2 0,0-1-1,-13 28 1,-4 25-25,30-69-50,3 1-15,-1 0 0,1 0 0,-1 0 0,1-1 1,0 1-1,0 0 0,1-1 0,-1 0 0,0 1 0,5 2 1,1 2 9,10 5 0,2 0 0,31 12 0,-46-21-14,3 0 2,0 0-1,0 1 0,-1 0 0,1 1 1,-1 0-1,11 9 0,-18-14-2,20 21 2,-18-15-2,0-1 0,5 8 0,-3-3 0,-3 10 0,1-17 0,-1 2 0,-9 18 0,7-17 0,-1 1 0,-16 15 0,2-7 0,-7 1 1,11-11 8,-1 0 0,1-1-1,-1 0 1,1-1 0,-1 0 0,0-1-1,0 0 1,0-2 0,0 1 0,-1-1 0,-18-3-1,-18-6 114,48 9-62,-10-3-1368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5:25.792"/>
    </inkml:context>
    <inkml:brush xml:id="br0">
      <inkml:brushProperty name="width" value="0.05" units="cm"/>
      <inkml:brushProperty name="height" value="0.05" units="cm"/>
    </inkml:brush>
  </inkml:definitions>
  <inkml:trace contextRef="#ctx0" brushRef="#br0">32 329 7536,'0'12'17,"0"-10"70,-4 23 1921,-1-13-1916,0 0 0,1 0 0,1 0 0,0 1 1,0-1-1,1 1 0,1 0 0,0 0 0,1-1 1,0 1-1,1 0 0,0 0 0,5 17 0,-6-29 2,5 2-1,50 22 175,-53-25-255,0 1 0,0 0 1,0-1-1,0 0 0,0 1 0,0-1 0,1 0 1,-1 0-1,0 0 0,0-1 0,0 1 0,0 0 1,1-1-1,1 0 0,12-3 84,-4 3-63,-4 0-3,0 0 0,1-1 0,-1 0 0,0 0 0,0-1 0,0 1 0,0-2 0,0 1-1,-1-1 1,14-10 0,-15 10-5,0-1-1,0 0 0,-1-1 0,0 1 1,0-1-1,0 0 0,-1 0 0,1-1 1,-2 1-1,1-1 0,-1 0 0,0 0 1,0 0-1,-1 0 0,3-12 0,-4 14 109,1-3 28,-1 3 13,1-6 5,-1 9 161,-5 18-71,0-1-147,1-3-47,0 0 0,0 0 0,1 0 0,0 20 1,2-27-68,0-3-5,0-1 0,0 1 1,0 0-1,0 0 0,1 0 0,-1 0 1,1-1-1,-1 1 0,1 0 1,0 0-1,0-1 0,-1 1 0,1-1 1,0 1-1,1-1 0,-1 1 0,0-1 1,0 1-1,3 1 0,-3-2-3,0 0 0,0 0 0,0-1 0,1 1-1,-1 0 1,0 0 0,0-1 0,1 1 0,-1-1 0,0 1-1,1-1 1,-1 0 0,0 0 0,1 1 0,-1-1 0,3 0 0,1 0 0,25 1 2,6-4 2,-4-3-2,-4-5 2,-3-3-2,-2-6 2,-5-5-2,-11 10 2,-1 0 1,-1-1-1,0 0 0,-1 0 1,0-1-1,-2 1 0,2-25 1,-2 25 7,-2-1 0,0 1 0,-3-28 0,0 17 19,0 2-18,0 7 36,1-1 1,1 0-1,0 0 0,4-33 0,-3 25 74,-1 25-17,-3-2-16,1-16 488,3 17-317,-2 2-145,-6-5-6,6 5-68,2 5-5,13 163 122,-9-105-140,-4 2-17,11 175-26,1-179 6,-8-40 140,-5-30-33,4-6 0,0 1 0,1-1 0,12-28 0,-12 38-50,0-1 1,0 1-1,1 0 0,0 1 1,0-1-1,7-5 0,-5 4-5,-5 5 18,11-2 48,-12 3-95,1 0 0,0 0 0,0 1 0,0-1 0,0 1 0,0-1 0,0 1 1,0 0-1,3 0 0,-1 0 0,-2 0-4,0-1 0,0 1 0,-1 0-1,1 1 1,0-1 0,0 0 0,-1 0 0,1 1 0,0-1 0,1 1 0,1 1-1,0 1 1,-1-1-1,1 0 0,-1 1 0,0 0 1,1 0-1,-1 0 0,3 4 0,-4-5-2,0 1-1,0 0 0,0 0 0,-1 0 0,1 0 1,-1 0-1,1 0 0,-1 1 0,0-1 0,0 0 1,-1 1-1,1-1 0,-1 1 0,1-1 1,-1 0-1,0 1 0,-1-1 0,1 1 0,0-1 1,-1 1-1,0-1 0,0 0 0,0 1 0,0-1 1,0 0-1,-1 0 0,-2 5 0,-2 0-4,1 1 1,-1-2-1,0 1 0,0 0 0,-1-1 0,0 0 0,0-1 1,-14 10-1,11-10 3,3 0 0,0-2 0,-1 1 0,1-1 0,-13 5 0,6-6 3,-1-1 0,5-1-1,13-2-4,1 1 0,0-1-1,-1 0 1,1 0 0,0 0-1,4-2 1,18-5-25,194-47-326,-208 50 313,-1 1-1,0-2 1,0 1-1,0-1 0,-1-1 1,0 0-1,0-1 0,-1 0 1,0 0-1,0-1 0,-1 0 1,0 0-1,-1-1 0,12-20 1,-14 23 36,-1-1 1,0 0 0,-1 0-1,0-1 1,4-14-1,-2-11 5,-5-45 139,0 80-132,-1 1 0,0-1 0,1 0 0,-1 1 0,0-1 0,0 0 0,0 0 0,0 1 0,0-1 0,-1 0 0,-1 1 0,3-2-1,-8 10 25,0 0 1,1 0-1,0 0 1,1 1-1,0 0 1,0 1-1,-6 21 1,6-9-23,6-20-5,0 10-1,3-5-3,-1-5-6,0 0 0,1 0 0,0-1 0,0 0 0,0 1 0,0-1 0,1 0 0,-1 0 0,1-1 0,0 1 0,-1-1 0,8 3 0,0 2 0,-5-4-14,-1 1 1,1-1 0,0-1-1,0 1 1,0-1-1,0 0 1,9 2-1,10 3-35,-23-6 17,1 0 29,0 0 0,0 0 0,0 1 0,0-1 0,0 1 1,0 0-1,0 0 0,-1 0 0,1 0 0,2 4 0,0-2-5,4 4-8,-6-4 1,5 8 6,-8-11 15,0 1 1,1-1-1,-1 1 1,0-1-1,1 1 1,-1-1 0,0 0-1,0 1 1,0-1-1,0 1 1,-1-1 0,1 1-1,0-1 1,-1 0-1,1 1 1,-1-1 0,1 0-1,-1 1 1,1-1-1,-1 0 1,0 0-1,0 1 1,-1 0 0,-2 6-13,-2 4-2,2-2-3,0-6 18,-2-2-8,0 0 0,1 0 1,0 1-1,-1 0 0,-8 6 1,11-6 0,-1 4-2,3-5-3,15-13-276,16-8 128,-2-2 1,0 0 0,39-41-1,-56 51 144,-7 7 6,0 0 1,-1 0-1,1 0 1,-1 0-1,0-1 1,0 0-1,0 1 1,0-1-1,-1 0 1,0 0 0,0 0-1,-1-1 1,1 1-1,1-11 1,-2 5 12,0 9 33,-16 2 48,10 1-68,0 1 0,0 0 0,1-1 0,-1 2 0,1-1 0,-1 0 1,1 1-1,0 0 0,-7 6 0,3-2 9,0 1 0,0 0 0,-7 11 1,13-16-18,0 0 1,0 0 0,0 0 0,1 0 0,-1 0 0,1 1 0,0-1-1,0 0 1,0 1 0,0-1 0,1 1 0,-1-1 0,1 1 0,0-1 0,0 1-1,0-1 1,1 1 0,-1-1 0,3 7 0,2 7-2,-2-13-4,0-2-1,17 14 1,-11-14-2,-3-1 0,8 2-5,0-1 1,1-1 0,-1 0 0,1-1 0,-1-1-1,25-3 1,20-1-8,-52 4 10,0 1 0,0-2 0,-1 1 0,1-1 0,-1 0 0,1 0 0,-1-1 0,0 0 0,0 0 0,10-7 0,-14 8 2,21-14 0,-7-1 0,-4 0 0,-6 4 2,-1 0 0,0-1 0,-2 1 0,5-24 1,4-67 52,-10 79-33,-1 9 36,-1 0 0,-1 0 1,0 0-1,-2 0 1,1 0-1,-6-17 1,6 29 60,-1-4 2,2 5 6,0 1-21,-1-7-63,1 6 189,1 1-118,0-6-8,0 6 108,3 67-107,-1-17-100,-2 3-2,-2-7-4,-1-13-5,-1-1-1,-15 52 0,15-68 4,3-9 0,0-1-1,0 0 1,-1 0 0,0 0 0,0 0 0,-4 6-1,-6 15-4,5-1 4,6-8 1,3-10-4,11 16 3,-7-17 2,-1-3 0,15 7 0,-14-5 0,1-1 0,28-1 2,-9-2 3,2-2-4,-19 0 68,-1 0-1,0 0 0,1 0 0,8-5 0,27-14-2615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5:26.141"/>
    </inkml:context>
    <inkml:brush xml:id="br0">
      <inkml:brushProperty name="width" value="0.05" units="cm"/>
      <inkml:brushProperty name="height" value="0.05" units="cm"/>
    </inkml:brush>
  </inkml:definitions>
  <inkml:trace contextRef="#ctx0" brushRef="#br0">0 6 8072,'2'2'16,"3"6"10,-3-6 44,33-3 310,38-6 0,-23 2 194,57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2:07.397"/>
    </inkml:context>
    <inkml:brush xml:id="br0">
      <inkml:brushProperty name="width" value="0.05" units="cm"/>
      <inkml:brushProperty name="height" value="0.05" units="cm"/>
    </inkml:brush>
  </inkml:definitions>
  <inkml:trace contextRef="#ctx0" brushRef="#br0">27 3802 4488,'0'0'7104,"3"-5"-6904,10-12-127,-10 12 95,5-11 75,-7 13-202,0 1 1,-1-1 0,1 1 0,0-1-1,-1 0 1,0 0 0,1 1 0,-1-1-1,0 0 1,-1 1 0,1-1 0,0 0-1,-1 1 1,0-1 0,-1-3 0,1 2 6,0 1 0,1-1 0,-1 1 0,1-1 1,-1 1-1,1-7 0,6-222 1328,-7 148-957,1 73-299,-1 0 0,0-1 0,-4-11 1,3 13-15,0-1 0,1 1 1,0 0-1,0-17 1,2 16-39,0 4 0,0-1-1,0 1 1,-1 0-1,-1 0 1,1-1 0,-1 1-1,0 0 1,-1 0-1,-3-12 1,3 14-17,0 1 0,1 0 0,-1-1 0,1 1 0,0-1 0,1 1 0,-1-1 0,1 0 0,0 1 0,0-1 0,1-8 0,2-5 181,12-32 1,-10 32-100,8-33-1,-10 14-35,-2 18-12,1 0 0,7-31 0,-6 40-41,-1-1 0,-1 0-1,0-1 1,0 1 0,-1-19-1,0-6 54,5-11 10,6-76 149,6 10-8,-9-15-43,-11-32-65,4 35-91,0 69-31,-4-1 0,-4-90 34,4 94-30,2-69 30,1 110-50,-6-26 14,-12-109 30,14 83-26,-4-90 24,4 90-32,5 44-5,0 2-2,-1 0 0,0 0 0,-2 0 0,-5-27 0,1 6 0,3 0-2,1 27-2,1 5 0,1 0 0,0 0 1,0 0-1,0 0 0,3-13 0,-1-14 4,-4-8-2,0 27-1,-1-44 4,3 23-1,-1-3-2,-2 0 2,-6-1-1,5 31-3,3-9 3,1 4-2,0-39 6,0 1 0,0-70 166,0 118-167,0 0-1,-1 1 0,0-1 1,0 1-1,0-1 0,0 1 1,-1-1-1,1 1 0,-1 0 1,0-1-1,-2-2 0,3 4 14,-1-34 55,2-86 58,-1 117-125,-4-6 0,4 9 0,0-1 0,-3-5-2,3 6-13,1 4-94,0 6-2454</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5:27.490"/>
    </inkml:context>
    <inkml:brush xml:id="br0">
      <inkml:brushProperty name="width" value="0.05" units="cm"/>
      <inkml:brushProperty name="height" value="0.05" units="cm"/>
    </inkml:brush>
  </inkml:definitions>
  <inkml:trace contextRef="#ctx0" brushRef="#br0">75 129 7896,'0'0'381,"-1"11"170,0-7-505,-1-1 1,1 1-1,-1 0 1,0-1-1,0 1 1,-1-1-1,-3 5 1,4-5-44,-1 0 1,1-1-1,0 1 1,0 0-1,1 0 1,-1 0-1,1 0 1,-1 1-1,1-1 1,0 0-1,0 0 1,0 1-1,1-1 1,-1 1-1,1 6 1,1 30 4,-2-32-9,3 29 3,-2-34 0,0 0-1,0-1 1,1 1 0,-1-1 0,1 1-1,0 0 1,-1-1 0,1 0-1,2 4 1,-2-5-1,0 0 0,0 0-1,0 0 1,-1-1 0,1 1 0,0 0 0,0-1 0,0 1-1,1-1 1,-1 1 0,0-1 0,0 1 0,0-1-1,0 0 1,0 0 0,0 1 0,1-1 0,-1 0-1,0 0 1,0 0 0,0 0 0,0-1 0,1 1 0,1-1-1,4 0 8,0-1 0,0 0-1,0 0 1,0-1 0,0 0-1,-1 0 1,1-1-1,-1 0 1,0 0 0,6-5-1,-9 7 13,0-1 0,0 1 0,0-1 0,0 0 0,-1 0 0,0 0 0,1 0 0,-1-1 0,0 1 0,0 0 0,-1-1 0,1 1 0,-1-1-1,0 0 1,0 0 0,0 1 0,0-1 0,-1 0 0,1 0 0,-1-5 0,-1 7 15,1 0 1,-1-1-1,0 1 0,0-1 0,0 1 1,-1 0-1,1 0 0,0 0 0,-1 0 1,1 0-1,-1 0 0,0 0 0,0 0 1,0 0-1,-2-1 0,0 0 23,0 0 0,1 0 0,-1 0 0,0 1 1,0 0-1,-1-1 0,1 2 0,0-1 0,-1 0 0,1 1 0,-1 0 0,1 0 0,-1 0 0,0 1 1,1-1-1,-1 1 0,0 0 0,-5 1 0,5-1-11,0 1 0,1 0 0,-1-1 0,0 2 0,0-1 0,1 0 0,-1 1 0,-6 3 0,9-4-33,0 0 1,1 1-1,-1-1 1,0 0 0,1 1-1,-1-1 1,1 1-1,-1 0 1,1-1 0,0 1-1,0 0 1,-1 0 0,1 0-1,1 0 1,-1 0-1,0 0 1,0 0 0,1 0-1,-1 0 1,1 0-1,0 1 1,-1-1 0,1 3-1,0-4 20,3 6 7,-3-7-40,0 1-1,0 0 1,0-1 0,0 1-1,0-1 1,0 1 0,0-1-1,0 1 1,0 0-1,0-1 1,1 1 0,-1-1-1,0 1 1,0-1 0,1 1-1,-1-1 1,0 1-1,1-1 1,-1 0 0,0 1-1,1-1 1,0 1 0,1 2 3,1-1 1,24 1 3,24-2-3,27-3-3,3-5-2,-13-5 1,-40 4 5,0-1 0,-1-2 0,50-25 0,-72 33-1,-1 0-1,0 1 1,1-1-1,-1-1 1,0 1-1,0-1 1,-1 1-1,1-1 1,-1 0-1,0 0 1,0-1 0,0 1-1,-1-1 1,1 1-1,1-7 1,0-3 251,-1 1-1,-1 0 1,0-1 0,-1 0 0,-1-23 0,0 30 40,0 6-25,0 4-51,-7 18-85,0-1 0,-1 0 0,-12 23 0,11-25-74,2-6-47,-6 20 47,-41 185 45,49-192-92,-1 1-1,-4 49-1,8-44 0,2-2-8,0-21-2,0-6-1,1 1-1,-1-1 0,1 1 1,-1-1-1,1 1 0,0-1 1,0 1-1,0-1 0,0 0 1,0 1-1,2 1 1,4 7-1,4-5 0,-7-4 0,2-1 0,25-7 0,-22 5-1,-1-1 0,1-1 1,-1 0-1,0 0 0,0-1 1,0 0-1,0 0 0,-1 0 1,1-1-1,-1 0 0,-1-1 1,1 0-1,10-12 0,-16 17 0,1-1 0,-1 0-1,1 0 1,-1 0 0,0 0-1,0 0 1,0 0 0,1-4 0,0-1-1,13-37 0,-13 34 3,2-22-1,-5-6 0,-7-5 0,-2 6 0,-1 16 1,10 19-1,-1 1 1,1 0-1,0-1 1,-1 1-1,0 0 1,1 0-1,-1 0 1,1 0-1,-1 0 1,-2 0-1,-28-8 3,9 4 1,10 2-1,1 1 0,-1 0 0,0 1 0,0 0 0,-14 2 1,15-1-6,10 0-4,5 1-34,1 0 26,2 1 1,0 0-1,0 0 0,0-1 0,1 0 1,-1 0-1,0-1 0,1 0 0,-1 0 1,10-1-1,172-22-1305,-170 18-417,0-1-6650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5:52.725"/>
    </inkml:context>
    <inkml:brush xml:id="br0">
      <inkml:brushProperty name="width" value="0.05" units="cm"/>
      <inkml:brushProperty name="height" value="0.05" units="cm"/>
    </inkml:brush>
  </inkml:definitions>
  <inkml:trace contextRef="#ctx0" brushRef="#br0">506 1 2520,'0'0'131,"-7"2"-53,-15 5-9,0 1-1,0 2 1,-26 14 0,-76 54 327,116-72-335,0 0 1,1 1-1,-1 0 0,-11 16 1,18-21 32,-7 13 136,3-4 440,9-8-586,-1 0 0,1 0 0,-1 0 0,0 0 0,4 4-1,-7-6-47,20 17 303,1 0 0,1-2 0,0-1 1,35 19-1,-43-25-185,0 0 1,-1 0 0,0 2-1,-1-1 1,0 2 0,17 21-1,-27-30-122,0 0 0,-1 0-1,1 0 1,0 1 0,-1-1-1,0 1 1,0-1-1,0 1 1,0 0 0,-1-1-1,1 1 1,-1 0-1,0 4 1,-6 40 134,5-44-157,0 0 20,0 0-1,0 1 1,-1-1 0,0 0 0,0 0-1,0 0 1,0-1 0,0 1 0,-1 0-1,-3 3 1,2-2 0,0 0 8,-1 1-1,0-1 1,-1 0-1,1-1 1,-1 1 0,0-1-1,0 0 1,-10 4-1,6-2-4,-3 1 45,-1 0-1,-1-1 1,1-1-1,-1 0 1,0-1-1,-20 3 1,-4 1 77,-17 9 47,42-13-102,0 0-1,0-2 1,0 0-1,0 0 1,-1-1-1,1-1 1,0-1-1,-18-2 1,30 3 85,-12-29 308,10-7-166,4 33-231,0-11-1439,0 0-5969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5:54.051"/>
    </inkml:context>
    <inkml:brush xml:id="br0">
      <inkml:brushProperty name="width" value="0.05" units="cm"/>
      <inkml:brushProperty name="height" value="0.05" units="cm"/>
    </inkml:brush>
  </inkml:definitions>
  <inkml:trace contextRef="#ctx0" brushRef="#br0">1 362 5832,'0'0'957,"0"2"-761,-1 39 156,3 61 1,5-42-243,-7-53-99,10 52 124,-8-53-98,0 0 0,0 0 0,0 0 1,1 0-1,0 0 0,0-1 1,0 1-1,6 6 0,-7-10-28,0 0-1,0-1 0,-1 0 1,1 1-1,0-1 1,1 0-1,-1 0 1,0 0-1,0 0 1,0-1-1,5 2 0,-3-1 0,5-1 27,20-3 20,0-2-1,47-15 1,-63 15-19,-1-1 0,-1 0 0,1-1-1,-1 0 1,0-1 0,-1 0 0,1 0 0,9-12 0,-18 18-31,36-39 191,-35 37-146,1-1 0,-2 1 0,1-1 0,0 1 1,-1-1-1,0 0 0,0 0 0,-1 0 1,1 0-1,1-10 0,-3 11 32,1-4 35,0-1 0,1 1-1,0 0 1,5-10-1,-6 15 443,-4 8-414,1-2-136,-2 4 40,1 1 1,0-1-1,0 1 0,0-1 1,1 1-1,0 0 1,0 0-1,0 10 1,2 1 25,-1-7-40,1 0 0,0 0 0,0 0 0,2 0 0,-1 1-1,2-2 1,-1 1 0,10 23 0,-7-31-23,21 6 0,13-7-8,5-6 1,-35 1-4,-1 0-1,1-1 0,11-4 1,23-18-1,2-8 1,22-30 8,-63 57-6,1 1 0,-1-1 0,0 0-1,0 0 1,-1-1 0,1 1 0,-1-1 0,-1 0-1,1 0 1,1-8 0,-1 5 2,3-11 31,7-31 0,-8 30-21,-1 2 34,-1-1-1,-1 1 1,-1-1 0,-1 0-1,0 0 1,-2 1 0,-6-35-1,8 54-48,-23-96 305,7 37 102,16 55-265,0-5 0,0 7 261,1 60-63,1-28-312,-2 0 0,-4 29 0,0-18-9,4 13-14,1 6 0,-1 4-3,1-5-2,2-4 0,0-3 0,-3-10 0,0-29 0,5 35 0,-3-40 0,-1 10 0,-1 6 1,15-87 41,-11 49-40,0-4 35,2-33 1,-6 38-3,2 1 0,-1-1 0,2 1 0,7-25 1,-8 33 6,1-1 1,-1 1 0,1 0-1,5-8 1,-7 11-25,1 0 0,0 0 0,-1 0 0,1 0 1,0 1-1,0-1 0,0 0 0,0 1 0,0 0 0,0-1 0,1 1 0,-1 0 1,0 0-1,5-1 0,2 0 10,1 0-1,-1 0 1,1 1 0,0 1-1,10 0 1,-15 1-21,1 0-1,0 0 1,-1 1-1,1-1 1,-1 2 0,1-1-1,-1 0 1,0 1-1,0 0 1,6 5 0,-5-4-3,-1 1 0,-1 0 1,1 0-1,-1 0 1,0 0-1,0 1 1,0 0-1,-1 0 1,0 0-1,0 0 0,0 0 1,-1 0-1,0 1 1,0-1-1,1 12 1,0-2 2,-2 1 1,0-1 0,-1 1-1,-3 28 1,3-40-5,-1 0 0,0 0 0,-1 0 0,1-1 0,-1 1 0,0 0 0,0-1 0,0 1 0,0-1 0,-1 0 0,0 0 0,-5 6 0,3-4 1,0 0 1,-1-1-1,1 1 1,-1-1-1,0-1 1,-1 1 0,1-1-1,-1 0 1,0-1-1,0 1 1,0-2 0,0 1-1,0-1 1,-1 0-1,-13 2 1,13-1 6,4-2-8,1 0-1,0 0 1,-1 0 0,1-1-1,0 1 1,-1-1 0,1 0 0,-1 0-1,1 0 1,-1 0 0,1-1-1,0 1 1,-1-1 0,1 0 0,0 0-1,-1 0 1,1 0 0,-5-4 0,6 4-106,-1-1 1,1 0 0,0 0 0,0 0 0,0 0 0,0-1 0,0 1 0,1-1 0,-1 1 0,1-1-1,-1 1 1,1-1 0,0 0 0,0 0 0,0 1 0,0-1 0,1 0 0,-1-3 0,-1-8-9198</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5:55.407"/>
    </inkml:context>
    <inkml:brush xml:id="br0">
      <inkml:brushProperty name="width" value="0.05" units="cm"/>
      <inkml:brushProperty name="height" value="0.05" units="cm"/>
    </inkml:brush>
  </inkml:definitions>
  <inkml:trace contextRef="#ctx0" brushRef="#br0">1 656 6904,'20'-8'37,"1"-1"0,-1 0 0,28-18 0,-40 21-18,1 0-1,-1-1 1,0 0 0,-1-1-1,0 0 1,0 0 0,-1 0-1,0-1 1,9-16-1,8-30 345,-16 40-98,-2 0 0,0 0 1,0 0-1,-2-1 0,0 1 0,2-27 0,-5-12 1260,0 52-1082,0 2-413,0 0-1,0-1 1,0 1-1,0 0 1,0 0 0,1-1-1,-1 1 1,0 0-1,0 0 1,0-1-1,0 1 1,-1 0 0,1-1-1,0 1 1,0 0-1,0 0 1,0-1 0,0 1-1,0 0 1,0 0-1,0-1 1,-1 1 0,1 0-1,0 0 1,0-1-1,0 1 1,0 0 0,-1 0-1,1 0 1,0-1-1,0 1 1,-1 0-1,1 0 1,0 0 0,0 0-1,-1 0 1,1-1-1,0 1 1,0 0 0,-1 0-1,1 0 1,0 0-1,-1 0 1,1 0 0,0 0-1,0 0 1,-1 0-1,1 0 1,0 0-1,-1 0 1,1 0 0,0 0-1,-1 1 1,-19 14 504,-17 28-195,36-41-328,1 1 0,-1-1 0,0 0 1,1 1-1,-1-1 0,1 0 0,-1 1 1,1-1-1,0 1 0,0-1 0,0 0 1,1 1-1,-1-1 0,1 1 0,-1-1 1,1 0-1,0 1 0,-1-1 0,3 2 1,0 3-2,0 0 0,0 0 0,1-1 0,7 10 1,6 1-6,-10-13-2,28 29 1,-28-25-4,32 23 0,-22-19-1,0 0-3,0 0 1,-1 1 0,-1 1-1,0 1 1,-1 0 0,17 25 0,-11-13 3,-18-20 0,-2 0 0,3 15 0,-3 1 0,-3 4 0,2-24 0,0-1 0,0 1 0,0 0 0,-1-1 0,1 1 0,0-1 0,-3 4 0,-18 13 0,1-5-3,0-1 0,-2-1 0,-30 13 0,29-20-16,22-5-9,-1 0-1,0 1 1,0-1 0,0 1 0,0 0-1,1 0 1,-1 0 0,0 0-1,-4 3 1,5-3-97,2-1 113,0-1 0,0 0 0,0 1 1,0-1-1,-1 0 0,1 0 0,0 1 0,0-1 0,0 0 1,0 1-1,0-1 0,1 0 0,-1 0 0,0 1 0,0-1 1,0 0-1,1 1 0,-1-1 0,0 0 0,1 1 0,-1-1 1,0 1-1,1-1 0,-1 0 0,1 1 0,0-1 0,13-16-149,21-13-102,103-91-410,-79 78 361,84-49-327,-139 89 630,0 0-1,-1 0 1,1-1-1,-1 1 1,0-1-1,0 0 1,0 0 0,-1 0-1,1 0 1,-1 0-1,0 0 1,0-1-1,2-7 1,1-19 4,-4 23 9,-1 0 1,0 0-1,-1 1 1,0-1 0,0 0-1,0 0 1,-1 1-1,-5-15 1,6 20 118,1 1 2,0-7 28,-3 8 45,-3 2-156,1 0 1,0 1 0,0 0-1,0 0 1,1 0-1,-1 1 1,1-1 0,0 1-1,0 0 1,0 0-1,0 1 1,1-1 0,-5 9-1,1-3 27,1 1 0,0 1 0,1-1 0,0 1 1,1 0-1,-4 17 0,8-29-69,-4 20 89,-3 37 0,7-50-80,-1 0 1,2 0-1,-1 0 0,1-1 1,0 1-1,1 0 0,0-1 1,0 1-1,0-1 1,4 9-1,-5-14-8,0 0 0,-1 0 0,1 0 0,0 0 0,0 1 0,0-1 0,0 0 0,0-1 1,0 1-1,0 0 0,0 0 0,0 0 0,1-1 0,-1 1 0,3 1 0,2 1 2,26 10 1,-23-12-3,0 1 1,0-1-1,14 0 0,46-6 1,1-6-2,-12-6 1,-35 7 5,-1-1-1,0-1 1,0-1-1,33-26 1,-45 30 4,-1-1-1,0 0 1,0-1 0,-1 0-1,-1 0 1,10-19 0,-13 17 37,-3-21 47,-1-1 1,-9-56 0,8 77-93,-2-15 134,-1 0 0,-2 1-1,-11-38 1,2 27-37,0 2 279,-12-49 0,26 84 106,-2 6-431,-2 5-39,0 1 0,0 0 0,0 0 0,1 0 0,1 0-1,0 1 1,-3 19 0,3-11-7,1 1-1,1 0 1,3 29-1,3-18-4,3 0-2,3 10 0,4 7 0,4 6 0,0-7 0,-7-5 0,-3-11 0,2 0 0,-7-27 0,1 0 0,-3-1 0,-1-1 0,1 1 0,0-1 0,0 1 0,0-1 0,1 0 0,-1 0 0,0 0 0,5 3 0,-1-1 0,20 16 0,-20-18 0,2 0 0,23 3 0,-16-6-6,0-1 1,-1 0-1,0-1 1,1 0-1,-1-1 1,0-1-1,21-10 1,7-4-1883,-2-1-7532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5:55.816"/>
    </inkml:context>
    <inkml:brush xml:id="br0">
      <inkml:brushProperty name="width" value="0.05" units="cm"/>
      <inkml:brushProperty name="height" value="0.05" units="cm"/>
    </inkml:brush>
  </inkml:definitions>
  <inkml:trace contextRef="#ctx0" brushRef="#br0">0 51 5656,'100'-11'176,"-69"7"-115,29-4 271,48 4 1075,-98 3-993,1 0 0,-1 0 1,19-7-1,3 1-1483,1 2-4351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5:56.655"/>
    </inkml:context>
    <inkml:brush xml:id="br0">
      <inkml:brushProperty name="width" value="0.05" units="cm"/>
      <inkml:brushProperty name="height" value="0.05" units="cm"/>
    </inkml:brush>
  </inkml:definitions>
  <inkml:trace contextRef="#ctx0" brushRef="#br0">69 108 904,'1'39'81,"8"54"1,-9-91-29,1-1-48,-1-1-1,0 1 1,1 0-1,-1 0 1,0 0-1,1 0 1,-1 0-1,1-1 1,0 1-1,-1 0 1,1 0-1,-1-1 1,1 1-1,0-1 1,0 1 0,-1 0-1,1-1 1,0 1-1,0-1 1,0 0-1,0 1 1,-1-1-1,1 0 1,0 1-1,0-1 1,0 0-1,0 0 1,2 0-1,24 3 34,-26-3-43,17 0 18,1 0 1,-1-1-1,23-5 0,-28 4-6,-4 1 10,0 0 0,0-1 0,0 1 0,0-2 0,0 0 0,-1 0-1,1 0 1,-1-1 0,12-7 0,-16 9 14,-1-1 0,1 1 0,-1-1 0,0 0 0,0 1 0,0-2 0,0 1-1,0 0 1,0 0 0,-1-1 0,0 0 0,0 1 0,0-1 0,0 0 0,0 0 0,-1 0 0,0 0-1,0 0 1,0-1 0,0 1 0,-1 0 0,1 0 0,-1-1 0,0 1 0,0 0 0,-1-1-1,1 1 1,-3-7 0,2 3 12,1 5-14,0 1-1,-1 0 0,1-1 1,-1 1-1,0 0 1,0 0-1,1 0 1,-1 0-1,-1-1 0,1 1 1,-2-3-1,-2-1 44,0 0-1,0 0 1,0 1-1,0-1 1,-1 1-1,0 0 1,0 1-1,0 0 1,-1 0-1,1 0 1,-1 1-1,-9-4 1,10 6-20,-1 0 0,1 0 0,0 0 0,0 1 0,-1 0 0,1 1 0,0-1 0,0 1 0,-1 0 0,1 1 0,-9 3 0,-6 3 138,-34 19 0,33-16-134,10-5-17,1 1 0,-1 0 0,-10 9 1,13-9-27,6-5-24,0 0 0,1-1-1,-1 1 1,1 0 0,0 1-1,-1-1 1,1 0 0,0 1-1,0-1 1,0 1 0,1-1-1,-1 1 1,1 0 0,-1 0 0,1 0-1,0 0 1,0 0 0,0 0-1,1 0 1,-1 0 0,1 0-1,-1 0 1,1 0 0,0 0-1,0 1 1,1-1 0,-1 0-1,2 4 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5:57.259"/>
    </inkml:context>
    <inkml:brush xml:id="br0">
      <inkml:brushProperty name="width" value="0.05" units="cm"/>
      <inkml:brushProperty name="height" value="0.05" units="cm"/>
    </inkml:brush>
  </inkml:definitions>
  <inkml:trace contextRef="#ctx0" brushRef="#br0">0 412 4216,'18'-6'0,"-15"5"1,0 0 0,1 0 0,-1 0 0,0 0 0,0-1 0,0 0 0,6-3 0,-3 0 7,0 0 0,-1 0 0,1-1 0,-1 1 0,0-1 0,0-1 0,-1 1 0,0-1 0,0 1 0,0-1 0,4-13 0,-3 5 180,-1 0-1,-1 0 1,0 0 0,-1 0 0,-1 0 0,0-1-1,-1 1 1,-1-1 0,0 1 0,-1 0 0,0-1-1,-10-28 1,10 37 107,0 1-84,0 0 1,1-1 0,0 1-1,0-1 1,0 0 0,1 1-1,1-10 1,-1 13 352,0-6 1375,-1 27-1560,-4 30 0,-4 27-205,10 125 46,3-110-160,0-23-20,6 83 36,-8-139-68,0 0 1,0-1-1,1 1 1,8 18 0,-6-16-6,-1-5 2,-1-1 0,1 1-1,0-1 1,0 0 0,1 0-1,0-1 1,7 8 0,-3-4-1,-3-1 11,1-1 1,0 0-1,1 0 1,0-1-1,0 1 1,0-2-1,1 1 1,16 8 0,-22-14-11,-1 0 0,1-1 0,-1 1 0,0-1 0,1 1 0,-1-1 1,1 0-1,-1 0 0,1 0 0,-1 0 0,1-1 0,-1 1 0,0-1 1,1 0-1,-1 1 0,3-2 0,1-1 10,1 0 0,-1 0 0,0 0 0,0-1 0,10-8 0,-13 9-4,0 0 0,0-1 0,0 1 1,0-1-1,-1 1 0,1-1 0,-1 0 0,0 0 0,0 0 1,-1 0-1,1 0 0,-1-1 0,0 1 0,0 0 0,1-6 1,-1 2 13,-1 1 0,0-1 0,0 1 0,0-1 0,-1 1 0,0 0 0,-1-1 0,0 1 0,0 0 0,0 0 0,-1 0 0,-3-7 0,-4 1 33,0 1-1,0 0 1,-1 1 0,-1 0-1,0 1 1,-24-16 0,31 24-39,0-1-1,1 1 1,-1 0 0,0 1-1,0-1 1,0 1 0,-1 0-1,1 1 1,0-1 0,0 1-1,0 0 1,-6 0 0,3 1-1,-19-1 110,20 1-90,1-1 1,-1-1-1,0 1 1,0-1 0,0 0-1,1-1 1,-1 0-1,1 0 1,-1 0 0,-11-7-1,13 7 8,-2-3-8,5 4-4,6-2-8,4-5-25,-8 7 1,1 0-1,0 0 1,-1 0 0,1 0-1,0 1 1,0-1 0,0 0-1,-1 1 1,1-1 0,0 0-1,0 1 1,0-1 0,0 1-1,2-1 1,69-27 27,106-45-30,-106 42-30,54-22-1770,-52 25-7079</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49.460"/>
    </inkml:context>
    <inkml:brush xml:id="br0">
      <inkml:brushProperty name="width" value="0.05" units="cm"/>
      <inkml:brushProperty name="height" value="0.05" units="cm"/>
    </inkml:brush>
  </inkml:definitions>
  <inkml:trace contextRef="#ctx0" brushRef="#br0">0 43 2872,'0'0'3577,"6"0"-3405,166-2 628,-41-1-476,-71 3-244,17 1 4,2 1 133,82-9 1,42-3-4,-74 0-76,-102 7-100,23-3 60,160 2 807,-162 4-609,13 3-77,-32 0-135,0-2 0,32-2 0,-11-3 22,53 5 0,-33 7-45,-38-4-13,0-2-1,40-2 1,-15-8 0,73 6 43,-52 2-68,27 0 13,-32 3-25,162-1 18,-212-2-27,-10 0 9,-1 0-1,23 4 1,110 11 153,-126-13-156,29 2 101,125-7 228,-92 6-186,144-6 196,-132 6-223,122 2 118,-144-5-147,21 1 22,84-2 27,-22-1 15,-76 4-44,202-2 165,-181 0-207,-91 0-69,152-5 201,-92-3-118,112-2 153,-100 11-137,53 2 1,-48-2 44,50-2-32,174 7 268,-217-7-172,63 3 508,-150-1-681,0 0 1,0 1 0,0-1 0,0 1-1,8 3 1,-11-4 15,1-1 4,22 0 71,-23 0-57,0 0-31,4 0 3,-4 0 142,-6 0-167,-20-2-11,-23-2-8,-34-7 437,26 0-2901,-15-4-7663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4:11.377"/>
    </inkml:context>
    <inkml:brush xml:id="br0">
      <inkml:brushProperty name="width" value="0.05" units="cm"/>
      <inkml:brushProperty name="height" value="0.05" units="cm"/>
    </inkml:brush>
  </inkml:definitions>
  <inkml:trace contextRef="#ctx0" brushRef="#br0">1815 2192 3680,'0'0'3581,"-5"0"-3250,-13-4-35,14 3 312,2 1-264,-6-4 9,6 3 366,2 0-390,-2-6-8,1 5-18,0-2-4,1 3-283,0 1 1,0-1-1,0 1 0,0 0 1,0-1-1,0 1 0,1-1 0,-1 1 1,0 0-1,-1-1 0,1 1 1,0-1-1,0 1 0,0 0 1,0-1-1,0 1 0,0 0 1,0-1-1,-1 1 0,1-1 0,0 1 1,0 0-1,0-1 0,-1 1 1,1 0-1,0 0 0,-1-1 1,1 1-1,-4-5 73,0 1 0,1 0 0,0-1 0,0 1-1,-3-7 1,3 6 26,0 1 0,0 0 0,0-1 0,-1 1 0,-7-6 0,-5-8 22,15 15-112,-1 0-1,0 0 1,0 0-1,0 1 1,0-1 0,0 1-1,0 0 1,-1-1-1,1 1 1,-1 0 0,1 0-1,-6-2 1,-18-14 130,-6-11-21,1-1 1,-44-59 0,46 52-25,-37-63 0,-31-65 108,87 147-207,5 9 10,0 1 0,-1 0 0,-9-11 0,-79-109 242,84 115-249,-16-31 92,-61-129 151,48 107-162,-38-94 306,71 145-350,0 1 31,0 0 1,-1 0 0,-1 0-1,-14-19 1,-79-102 265,83 111-254,0 2 0,-33-31 0,43 45-66,2 0-1,-1 0 0,1 0 0,1-1 1,-9-16-1,12 21-15,-153-254 510,149 250-501,0 1 0,0-1 0,-1 1 1,0 1-1,0-1 0,0 1 0,-14-8 1,-10-9 42,29 22-44,0-2 0,0 1-8,0 0-1,0 0 0,-1 0 0,1 0 0,-1 0 0,0 0 0,1 1 0,-4-2 0,-10-7 47,14 9 108,2 0-150,-2-6-1,1 5 9,0 1-13,-5-6 2,5 5-2,0 1-8,-1-1-1,1 1 1,0 0 0,0-1 0,-1 1 0,1 0-1,0 0 1,-1 0 0,1 0 0,-1 0 0,0 1-1,1-1 1,-1 0 0,0 1 0,1-1 0,-1 1 0,0-1-1,0 1 1,1 0 0,-1 0 0,0 0 0,0 0-1,0 0 1,1 0 0,-1 0 0,0 1 0,-2 0-1,-6 7-53,1 0 0,1 0 0,-1 1-1,1 0 1,-13 21 0,-28 54-398,34-56 425,-24 56-312,23-48 236,-1 2-44,4-8 38,-1-2 1,-26 39-1,39-65 81,0 1 4,-4 7 11,4-8-16,0 0-29,-5 5 39,5-6 7,0 1 2,-3 6 7,2-6 28,7-17 55,51-131 374,-49 130-440,9-26 132,-3 2 17,2 1-1,27-51 0,-11 41 22,-19 33-87,-1-1 0,13-26 0,-5 9-7,3-3-11,-20 35-70,9-13 24,-6 7-32,-3 6 0,10 9-184,64 39-50,-56-35 176,-6-4 10,0-1-1,1 0 1,0-1 0,16 3 0,19 7-49,5 8-7,97 40-134,-83-28 126,117 67-118,-98-42 160,-84-58 54,4 2 2,-5-2 4,1 5 3,-2-3-2,4 5 3,2 0 4,-6-8-1,-1 0-3,0 0 0,1 0-1,-1-1 1,0 1 0,1 0 0,-1-1-1,1 1 1,-1-1 0,1 0 0,-1 1-1,1-1 1,1 0 0,0 0-1,27 2-1998,1-2-7992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13.722"/>
    </inkml:context>
    <inkml:brush xml:id="br0">
      <inkml:brushProperty name="width" value="0.05" units="cm"/>
      <inkml:brushProperty name="height" value="0.05" units="cm"/>
    </inkml:brush>
  </inkml:definitions>
  <inkml:trace contextRef="#ctx0" brushRef="#br0">213 1 3952,'0'0'5232,"5"2"-4863,12 6-24,-12-6 2786,-4 0-3079,5 7 3,-4-5 2,0 4 4,-1-5-2,3 4 4,-1 7 33,-2-4-76,11 22 296,-11-28-286,0 0 0,0 0 0,0 0 0,-1 0 0,0 0 0,1 6 1,0 8 58,15 61 321,-15-77-376,8 28 98,-8-26-120,-1 1 0,1 0 0,-1-1 0,1 1 0,-1 0 0,-1 8 0,0 2 21,1-13-25,0 1 4,0 130 61,1-106-67,-2-16-3,0-1-1,-7 19 6,6-23-6,-4 28 4,6-27-4,-5 23 4,-7 49 20,5-26 9,5-44-29,-1 0 0,1 0 0,-2 0-1,1-1 1,-6 10 0,8-16 1,-8 13 2,-13 41 23,20-50-27,0 0 0,0-1 0,1 1 0,0 0 0,0 7 0,-1-5-3,2-6 5,-2 2-1,-5 10 8,1 1 0,1 1 0,0-1-1,1 1 1,0 0 0,2 0 0,-2 19-1,0-5 9,-8 37 0,2-34-13,1 7-1,5-1-1,-1 10-7,0-7 1,-14 60 66,-10 57 58,15-103-96,6-5-18,7-43-10,-9 28 6,7-30-5,-4 23 4,2 13 2,3-36-6,0 25 4,2-2 2,1-25-6,0-3-1,-1 0-1,0 0 0,0 1 0,0-1 1,0 0-1,0 1 0,0-1 0,-1 0 1,1 1-1,0-1 0,-1 0 0,1 0 1,-1 0-1,1 1 0,-1-1 0,0 1 1,-1 2-1,-2 17 0,4 12 8,0-31 8,0 0-8,0 5 0,0-6 88,17 2-71,105-35 62,-18 19-6,115-12 48,-105 11-55,119 7 43,-191 7-104,7 2-10,1 0 2,1-4-3,-2 0-2,1 3 0,-3 3 0,-9 0 0,-2-1 0,5 0 1,3 0 4,-1 0-2,4 2 2,2 2-3,5 1-2,5-6 0,2-4 0,0 0 0,-2 2 0,2 3 0,-2 2 0,-5 0 0,-3 0 0,2-1 0,-3 0 0,-3-3 0,0-1 0,5-4 0,7 2 0,0 2 0,6 2 0,5 2 1,0 0 4,-4-4-3,0-3-2,4 3 0,1 3 0,3 2 0,-4 0 0,-1-2 0,-2-1 0,0 1 0,3-3 0,-1 0 0,2 1 0,3 2 0,1 1 0,-1-1 0,-3-1 0,-7-1 1,-13 1 4,-12 4-2,-11-2 4,1-1 0,54-1 0,-30-9-4,6 3 2,5 6-2,7 3 2,5-3-2,-4 1 2,-15 3-2,-5 2 2,-4 1-3,-2-1-2,2-5 0,4 0 0,4-1 0,5 1 0,3 0 0,4 3 0,0 3 0,1-2 0,-4-5 0,-11 0 0,-12 6 0,-5 2 0,3 0 0,0-3 0,-2-3 0,37-6 0,-34 2 0,4 4 1,108 8 18,-83-8-14,-37 0 13,39 8 0,-1 2 25,-40-12-26,-29-2-9,1 0 3,-3 0 13,1 1-1,-1-1 1,0 0 0,1 0 0,-1 0 0,0 0 0,1 0-1,-1 0 1,1 0 0,-1 0 0,0 0 0,1 0 0,-1 0-1,0 0 1,1 0 0,-1-1 0,0 1 0,1 0 0,-1 0-1,0 0 1,1 0 0,-1-1 0,0 1 0,1 0 0,-1-1-1,1-1 3,-1 0-1,0 0 0,0-1 0,-1 1 0,1 0 0,0 0 0,-1 0 0,1-1 0,-1 1 0,0 0 0,1 0 1,-3-4-1,-5-17 90,-5-40 251,1-188 306,13 233-653,0 9-9,-1 0 1,0 1-1,0-1 0,-1 0 0,0 1 1,0-1-1,-1 1 0,0-1 0,-5-10 1,-10-37 25,6 14-16,1 14-1,5 16-11,1 0 1,-3-18-1,-21-173 62,7 33 32,-7 39-12,21 100-38,-3-43 0,5 33-38,-9-91 39,10 99-49,2 20 1,1 0 0,0-26 0,2-54 11,-1 54-8,0 10-2,5-1-6,-3 26 0,-2 1 0,0-31 0,0 23 0,0 3-1,0 6-6,0 0-57,0-6 40,0 6 2,-38-4-116,-6 11 120,-13 0-10,-64-8-4,81-1 23,-51-11 0,53 7 9,36 7 0,-52-5 0,16 0 0,3-3 0,0-2 0,-3 4 0,-8 0 0,-1 2 0,3-2 0,5 2 0,2 4 0,-3 0 0,-2-3 0,4-1 0,-21-5 0,52 8 0,-30 0 0,-16 2 0,-3-4 0,47 3 0,-37-7 0,-19-2 0,-1 0 0,55 8 0,-38 1 0,18 0 0,-9 0 0,-34-4 0,36 4 0,-7-2 0,-1-1 0,8 1 0,2 2 0,-4-1 2,-5-2 3,-2 0-2,2 0 2,6-2-4,-1-1-1,-7 3 0,0 1 0,6 0 0,-3 2 0,-8 3 0,3 0 0,15-2 0,24 0 0,-41-5 0,16-1 0,-1 2 0,-29 1 0,32 0 0,-8-2 0,27 3 0,-45 1 0,18 1 0,-11-2 0,5-3 0,8 0 0,0-1 0,-4 4 0,27 3 0,-41-3 0,49 0 0,1 1 0,-25 2 0,23 1 0,-34 0 0,35-1 0,-37-7 0,-9-4 0,-6 1 0,50 7 0,-32 0 0,35 3 0,-27-4 0,-24-3 0,-6 1 2,-6 0 6,4 0 0,2-1-2,5 1-6,13 0 0,0-1 2,-4 1 6,43 4-7,-23 1 6,24 1-4,1 0-1,-20-3-1,-16-4 1,4 2 6,-8-3-2,37 5-6,1 1 0,-30 4 0,28-1 0,-40-1 0,-21-1 0,22 0 0,15 0 0,27 1 0,-16-3 0,-12-2 0,28 2 0,-24 1 0,-3 1 0,5-1 0,-19-3 0,37 2 0,-33-1 0,35 3 0,-22-1 0,1-4 0,-10 0 0,11-1 0,23 5 0,-25 1 0,-102 4-41,128-2 36,-2 3 2,3-3 2,0-1 0,0 0-1,-1 1 1,1-1 0,0-1-1,0 1 1,-1 0 0,-5-1-1,-4 3-1,-10 1-5,1 0-1,-1-1 0,0-1 0,-38-2 0,40 0 7,11 1 0,5 1 2,-1 0 0,1-1 0,-1 0 0,1 0 0,-1 0 0,0-1 0,1 0 0,-9-1 0,13 1 0,-9 1 0,1-1 0,-1 1 0,-12 4 0,21-5 0,-19 6 0,20-6 0,-34-3 0,30 3 0,0 0 0,0 0 0,0 0 0,0 1 0,0-1 0,0 1 0,0 0 0,-4 2 0,-14 1 0,-24-4-14,38 0 11,6 0 2,1 0 1,-1 0-1,0 0 1,0 0-1,0 1 1,1-1-1,-1 1 0,0-1 1,0 1-1,-1 0 1,-2 1-1,0-1 0,1 0 0,-1 0 0,0 0 0,0 0 0,0-1 0,0 0 0,-9-1 0,-1 2 1,1 3 0,3 2 0,-1-5 0,-2-1 0,-1 0 0,3 0 0,3 0 2,7 0 8,0 0-20,-4 0-5,5 0-10,0 0 1,-1 1-1,1-1 1,0 0-1,0 1 1,0-1-1,0 0 0,0 1 1,0 0-1,0-1 1,0 1-1,0-1 0,1 1 1,-1 0-1,0 0 1,0 0-1,0-1 0,1 1 1,-1 0-1,0 0 1,1 0-1,-1 0 0,1 0 1,-1 0-1,1 0 1,0 0-1,-1 2 0,-3 4-1810,-4 8-9371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3:58.123"/>
    </inkml:context>
    <inkml:brush xml:id="br0">
      <inkml:brushProperty name="width" value="0.05" units="cm"/>
      <inkml:brushProperty name="height" value="0.05" units="cm"/>
    </inkml:brush>
  </inkml:definitions>
  <inkml:trace contextRef="#ctx0" brushRef="#br0">2914 105 1800,'0'0'-3,"-5"-1"23,-7-3 0,-1-1 34,0 1 1,0 1 0,-14-3 0,2 4 233,0 1-1,0 2 1,-38 4 0,44-3-50,0 0 0,-25-2 0,27-1-78,-1 1-1,0 1 1,-31 6 0,14-2 56,1 0 1,-51-1 0,-19 2-7,58-2-165,12-4-30,-186 4 249,168 4-115,39-5-81,1-1-1,-22 1 1,-89 7 430,74-4-283,-78 4 342,-109 17 183,226-25-716,-54 7 136,-86 16 98,11 2-146,99-19 54,-62 20 0,3 15 106,97-42-269,-33 10 69,-43 21-1,-18 23 1,94-54-69,0 0-1,-1 0 1,1 1-1,0-1 1,0 1-1,0-1 1,0 1-1,0 0 1,0 0-1,0 0 1,0 0-1,-2 4 1,1-1-1,-2 1 0,1-1 0,-1 0 0,1-1 0,-1 1 0,-6 3 0,6-5 1,-21 23 1,-8 9-4,8-6 0,-6 7 0,27-30 0,-26 18 0,8-6 0,-3 7 0,20-20-1,-19 20 3,1 5 12,22-27-13,0-1 1,0 1 0,0-1-1,0 0 1,0 0-1,0 0 1,-1 0-1,1 0 1,-4 1-1,-34 24 27,38-25-13,-1 0 4,-4 0-13,-2 5 16,-20 32 240,15-22-171,13-16-86,-1 1 0,1 0 0,-1-1 0,1 1 0,0 0 0,-1-1 0,1 1 0,0 0 0,0 0 0,0 0 0,1 0 0,-2 2 0,-14 68 17,17-22-51,12 86 0,-12-78 12,-1-46 13,0 1 0,0-1 0,1 1 0,3 12 0,6 23 3,-9-39 1,10 28 0,-10-30 0,13 25 0,5 1 0,1 4 1,-13-24 1,-3-6 2,0 0-1,0-1 0,0 0 1,1 0-1,0 0 1,0 0-1,9 6 0,31 28 18,-36-32-7,1 1 0,-1-1 0,13 18-1,-15-19-3,0 0-1,0 0 1,1 0-1,0-1 0,0 0 1,10 5-1,5 4-3,-1 1 17,0 0-1,28 13 0,-24-14 12,43 32-1,-26-15 19,55 30 1,-47-38-6,68 29 73,-71-30-56,121 48 101,-154-65-156,45 9 50,157 30 142,-135-28-99,-34-7-49,142 23 230,-20-4-86,-150-25-188,-9-1 7,0-1 1,0-1-1,12 1 1,107 8 59,-95-7-12,142 7 101,47-5 135,-139-5-161,-12 1-51,150-3 272,-111-2-232,-49 0 16,-42 2-122,46-5 69,57-3 0,-103 9-51,23-2 9,0-1 0,54-13 1,138-14 130,-157 24-88,50-9 2,-34 2 60,-14 1-34,127-5 181,-142 11-178,50-12-5,21-10 53,-126 26-160,12-3 21,1-2 0,-2 0 1,26-14-1,-22 10-19,51-17 95,19-11-34,69-36 84,-101 52-107,-12 3 16,51-28 1,-48 17-20,82-43 50,-83 51-51,86-35 109,-87 37-72,-41 17-70,5-2 38,1 0 0,-1 0 1,-1-2-1,0 0 0,24-18 1,46-51 120,-53 48-116,-20 16-22,-1 0-1,0-2 1,0 1-1,15-32 0,-6-2 50,31-46 120,-43 78-160,-1-1-1,-1 1 0,0-1 0,-1-1 0,-1 1 0,4-32 0,-8 33 18,-1 0 0,0 0-1,-1 0 1,-1 1 0,0-1 0,-2 1 0,0-1 0,-10-27 0,-20-32 188,22 48-184,-25-43 0,19 38-39,-8-15 5,10 16-7,0 0 1,-3 1 0,0 1-1,-2 1 1,-28-31 0,0 8-8,22 25-16,-4 0-1,-5 2 0,11 13-1,1 1-1,-2 2 1,-31-9-1,16 6-2,-80-23-55,-72-15-28,138 33 40,43 13 35,0 0 1,-20-4 0,-13 5-16,-106-11-51,-3-2-61,98 18 84,-16-1-57,-87-11 0,117 8 24,0 1 0,-66 7 0,-33 10-58,97-10 124,-92 18-14,87-13 23,-73 6 0,116-18 12,0 1 1,-29 8-1,-3 4 1,9-5-12,-1-1-1,0-2 0,-54 1 1,52-3-10,-46 7 1,-26 8-88,-113 14-33,189-26 142,24-5 0,-15 0 0,-14 0 0,-5 0 0,-37 0 7,22 0 20,51 0-21,-53 0 34,-36 0-8,57 0-24,4 0-8,26-1 0,3 0 0,0 1 0,0 0 0,0 0 0,0 0 0,0 0 0,0 0 0,0 0 0,0 1 0,0-1 0,0 0 0,0 0 0,0 1 0,0-1 0,0 1 0,0-1 0,0 1 0,0-1 0,-1 1 0,-1 2 0,-19 5 0,-9-3 0,27-3 0,-18 0 0,-9-2 0,-4 0 0,27-2 0,0 2 0,-24 6 0,9-2 445,8-1-2948,-1 0-7790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14.995"/>
    </inkml:context>
    <inkml:brush xml:id="br0">
      <inkml:brushProperty name="width" value="0.05" units="cm"/>
      <inkml:brushProperty name="height" value="0.05" units="cm"/>
    </inkml:brush>
  </inkml:definitions>
  <inkml:trace contextRef="#ctx0" brushRef="#br0">0 0 5656,'6'4'32,"22"12"5421,-27-16-5114,6-4-37,-5 3-67,-1 4-50,3 4-116,-1 1 1,0 0-1,0 0 0,-1 0 0,0 0 0,2 13 0,5 22 54,-3-11 18,2 56 0,-5-49-79,-2 78 234,-2-62-177,1-46-101,-1 33 71,2 1-1,2 0 1,10 46 0,-11-76-53,0 0 1,-1 0-1,-1 22 0,0-23-18,0 134 779,0-144-578,3 4-165,-3-6-51,0 0-1,0 0 1,0 0-1,0 0 1,0 0 0,0 1-1,0-1 1,0 0 0,0 0-1,1 0 1,-1 0 0,0 0-1,0 0 1,0 0 0,0 0-1,0 0 1,0 0 0,0 1-1,0-1 1,0 0 0,0 0-1,0 0 1,0 0 0,0 0-1,0 0 1,0 0-1,0 0 1,0 1 0,0-1-1,0 0 1,0 0 0,0 0-1,0 0 1,0 0 0,0 0-1,0 0 1,0 0 0,0 0-1,-1 0 1,1 1 0,0-1-1,0 0 1,0 0 0,0 0-1,0 0 1,0 0 0,0 0-1,0 0 1,0 0-1,0 0 1,0 0 0,-1 0-1,1 0 1,0 0 0,0 0-1,0 0 1,0 0 0,0 0-1,0 0 1,0 0 0,0 0-1,0 0 1,-1 0 0,1 0-1,0 0 1,0 0 0,-5-3-141,1 0 1,-1 0 0,1-1 0,0 1 0,-6-8 0,4 5-872,-21-21-8191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15.603"/>
    </inkml:context>
    <inkml:brush xml:id="br0">
      <inkml:brushProperty name="width" value="0.05" units="cm"/>
      <inkml:brushProperty name="height" value="0.05" units="cm"/>
    </inkml:brush>
  </inkml:definitions>
  <inkml:trace contextRef="#ctx0" brushRef="#br0">1 67 4216,'50'-1'365,"87"-13"-1,-75 2 411,113-18 1842,-166 27-2405,29-4 1539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16.113"/>
    </inkml:context>
    <inkml:brush xml:id="br0">
      <inkml:brushProperty name="width" value="0.05" units="cm"/>
      <inkml:brushProperty name="height" value="0.05" units="cm"/>
    </inkml:brush>
  </inkml:definitions>
  <inkml:trace contextRef="#ctx0" brushRef="#br0">0 27 4128,'24'-1'416,"35"-5"0,-39 3-40,1 1 0,-1 0 0,34 3 0,-22-1 214,61-8 0,-51 3 684,-40 4-815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19.280"/>
    </inkml:context>
    <inkml:brush xml:id="br0">
      <inkml:brushProperty name="width" value="0.05" units="cm"/>
      <inkml:brushProperty name="height" value="0.05" units="cm"/>
    </inkml:brush>
  </inkml:definitions>
  <inkml:trace contextRef="#ctx0" brushRef="#br0">266 406 7088,'2'0'-1,"-1"0"1,0-1 0,0 1-1,1 0 1,-1-1-1,0 1 1,0-1 0,0 0-1,1 1 1,-1-1 0,0 0-1,0 1 1,0-1-1,0 0 1,0 0 0,0 0-1,-1 0 1,1 0 0,0 0-1,0 0 1,-1 0-1,1-1 1,-1 1 0,1 0-1,-1 0 1,1 0 0,-1-1-1,0 1 1,1 0-1,-1-1 1,0 1 0,0 0-1,0 0 1,0-2-1,0-3 170,0 1 0,-1 0 0,1-1 0,-1 1 0,0 0-1,-1 0 1,1 0 0,-1 0 0,0 0 0,0 0 0,-5-8-1,5 11-37,0-1 0,-1 1 0,1-1-1,-1 1 1,1 0 0,-1-1 0,0 1-1,1 1 1,-1-1 0,0 0 0,0 1-1,-1-1 1,1 1 0,0 0 0,0 0-1,-1 0 1,1 1 0,0-1 0,-1 1-1,1 0 1,-4 0 0,0 0-65,0 0-1,0 1 1,0 0 0,1 0-1,-1 1 1,0-1 0,1 2 0,-1-1-1,1 1 1,0 0 0,0 0-1,0 0 1,0 1 0,0 0-1,1 0 1,0 1 0,-9 8 0,3-1 6,0 1 1,1 0 0,1 0 0,-11 20 0,15-23-59,3-7-7,0 0 0,1 1 0,-1-1 0,1 1 0,0-1 0,0 1 0,1-1 0,-1 4 0,-2 6 12,1 0-1,1 0 1,0 0 0,0 0-1,2 0 1,1 15 0,-1-26-17,0 0 0,0 0 1,0-1-1,0 1 0,0-1 1,0 1-1,1 0 0,-1-1 1,0 0-1,1 1 1,-1-1-1,1 0 0,0 0 1,-1 0-1,1 0 0,0 0 1,0 0-1,0 0 0,0-1 1,0 1-1,3 0 1,21 5 3,9-4-4,-22-2-16,-1-1 0,0-1 0,0 0 0,0 0 0,0-2 0,0 1 0,0-1 0,21-12 0,-27 12-6,0 0 1,0-1-1,-1 0 0,0 0 0,0-1 1,0 1-1,-1-1 0,1 0 0,-1 0 0,3-8 1,-4 9 2,0 1 10,4-18-38,-4 9 46,-3 11 627,0 7-529,0 6-59,4 90 146,-2-88-177,0 1 0,1-1 0,0 0 1,1-1-1,10 23 0,5-4-5,-16-27-9,0-1 0,0 1-1,0-1 1,0 0 0,1 0 0,0 0 0,-1-1 0,1 1-1,0-1 1,0 0 0,0 0 0,1 0 0,-1-1 0,0 1-1,1-1 1,-1 0 0,1 0 0,-1-1 0,1 1 0,0-1-1,-1 0 1,9-1 0,-4-1-60,0 0-1,0 0 1,0-1-1,0 0 1,-1 0-1,1-1 1,-1 0-1,15-10 1,-21 13 33,-1 0 0,0 0 0,1-1 0,-1 1 0,0 0 1,0 0-1,0-1 0,0 1 0,0 0 0,0-1 0,0 1 0,0-1 0,-1 1 1,1-1-1,0-2 0,2-4-38,13-37-251,21-93-237,-27 83 476,-2 25 35,5 3 38,-2 12 11,-7 9 26,1 1-1,0 0 0,0 0 1,1 1-1,0 0 0,-1-1 1,1 2-1,1-1 0,10-4 1,35-6 806,-50 14-418,0 0-229,4 0-6,-4 0 1173,-1-1-1058,4-5-500,-5 6 256,-1 0 0,1-1 0,0 1 1,0 0-1,-1 0 0,1-1 1,0 1-1,0 0 0,-1 0 0,1-1 1,0 1-1,-1 0 0,1 0 1,0 0-1,-1-1 0,1 1 0,-1 0 1,1 0-1,0 0 0,-1 0 0,1 0 1,0 0-1,-1 0 0,1 0 1,-1 0-1,1 0 0,0 0 0,-1 0 1,1 0-1,0 0 0,-1 0 1,0 1-1,-6-1-22,0 0 1,-1 1-1,1 0 0,0 1 1,-1 0-1,1 0 0,0 0 1,0 1-1,1 0 1,-1 0-1,1 1 0,-1-1 1,1 2-1,0-1 0,0 1 1,1-1-1,-1 2 1,1-1-1,0 1 0,1-1 1,-1 1-1,-4 10 0,3-3-25,0 1 0,1-1-1,-3 17 1,0 18-4,8-32-1,-1 1 0,2-1-1,5 29 1,-1-29-5,39 59 1,-41-71 1,-1 0 1,1 0-1,0-1 0,0 1 1,0-1-1,0 0 1,1 0-1,6 5 1,4 2-2,-1 2 1,-7-7-3,0 1 0,1-1-1,-1-1 1,10 6-1,9 3-58,0-2 0,1 0 0,46 11 0,-58-17 42,-10-4-32,0 0-1,0 0 1,0 0-1,0-1 1,0 1 0,0-1-1,5 0 1,9-1-226,-1-1 1,0 0-1,0-1 1,20-6-1,-29 5 193,-1 1 0,1-1 0,0-1-1,-1 0 1,0 0 0,0 0 0,-1-1 0,1 1-1,-1-2 1,0 1 0,-1-1 0,0 0-1,0 0 1,0 0 0,-1-1 0,0 0 0,3-9-1,3-11-6,-1 0 0,-1-1 0,6-48 0,-13 70 94,5-37-6,-6 37 9,0-5 2,0 9 16,0-4-60,0 3 154,0 7 609,0 16-626,-1 0 0,-6 30 0,3-21-36,-2 47 0,9-59-37,-1-12-21,8 11 1,13-2 1,14-5-3,9-6-2,-2-4 0,-32-1-1,-1 1 0,1-1 0,-1-1 0,0 0 0,0-1 0,0 0 0,-1-1 0,18-12 1,2-10 0,-5-5 0,0-6 1,-15 23 7,-3 5 16,-1 0 1,0-1 0,-1 0-1,0 0 1,5-23 0,-9 33 58,1-4-44,-2 4 50,-2 4 516,-3 5-591,-9 24 71,8-14-49,1 0 1,1 1-1,1 0 1,-2 28-1,8 7-10,2-18-13,4-2-10,-4-24-4,1-1 0,0 0 0,0 0 0,1-1 1,0 0-1,1 0 0,-1-1 0,1 0 0,12 7 1,-18-11-4,1 0 0,0-1 0,0 1 0,0-1 0,0 0 0,0 0 0,0 0 0,0 0 0,0 0 0,0-1 0,1 1 0,-1-1 1,0 0-1,0 0 0,0 0 0,6-1 0,1 0-4,29-7-77,-30 5 48,1 0 0,-1 0 1,0-1-1,0-1 0,-1 0 1,1 0-1,14-11 0,-14 9 22,-7 5 4,1 0-1,-1 0 1,1 0-1,-1-1 1,0 1-1,0 0 1,0-1 0,0 1-1,1-4 1,5-7-25,-2 1 0,0-1-1,0 0 1,-1-1 0,-1 1 0,0-1 0,2-19 0,-1-33-44,1 5 22,-2 28 32,-2 1 0,-1-52 0,-4 47 19,3-6 6,0-121 254,0 162-106,0 1-59,0 0 1,0 1 0,0-1-1,0 0 1,0 0 0,0 0-1,0 1 1,0-1 0,0 0-1,0 0 1,0 1-1,-1-1 1,1 0 0,0 0-1,-1 0 1,0 1-80,0 0-1,0 1 1,1-1 0,-1 0-1,0 1 1,0-1-1,0 1 1,0-1 0,1 1-1,-1-1 1,0 1-1,1 0 1,-1-1 0,0 1-1,1 0 1,-1-1-1,1 1 1,-1 0 0,1 0-1,-1 0 1,1-1-1,0 1 1,-1 0 0,1 1-1,-6 33 54,6-32-52,-23 131 74,17-96-80,3-2 1,-8 26-3,10-50-3,1-7 1,5 41 0,-1-23-1,2 0-1,0-1 1,1 0-1,13 28 0,11 0-14,-22-37 0,1 0 0,1-1 0,0 0 0,1-1-1,14 11 1,-18-16 8,30 15-71,-29-17 43,-1 0-1,1 0 0,1-1 1,-1-1-1,0 0 0,1 0 1,18 1-1,-20-3-10,0-1-1,-1-1 1,1 1-1,0-1 1,-1-1-1,0 1 1,1-1-1,9-6 1,-12 6 10,-1 0-1,1-1 1,-1 1 0,0-1 0,0 0 0,0 0 0,0-1 0,-1 1 0,0-1 0,0 0 0,0 1 0,-1-1 0,5-11 0,47-144-527,-44 116 389,-5 23 125,11-30 0,-12 40 35,0-1 0,-1 1 0,3-20 0,2-99-14,-8 111 87,-1 0 0,-1 0 0,-1 1 0,-6-25 0,-5-30 133,13 69-24,-1-3 34,1 5 783,1 3-973,-1-1 0,0 0 0,1 0-1,-1 1 1,1-1 0,-1 0 0,0 1 0,1-1 0,-1 1 0,1-1 0,-1 1 0,1-1 0,-1 1 0,1-1-1,0 1 1,-1-1 0,1 1 0,0-1 0,-1 1 0,1 0 0,0 0 0,-7 26 65,2-2-57,1-1 0,1 1 0,1 26 0,-2-2-14,-4 1-4,5-23-3,0-1-1,2 1 0,0-1 0,5 36 0,0-28-2,2 0 1,1-1 0,11 35-1,-16-64 4,0 1-1,0-1 0,0 1 0,1-1 0,-1 0 0,1 0 0,0 0 0,0 0 0,0-1 1,1 1-1,6 5 0,-6-7-1,0 1 0,0-1 0,0 0 0,0 0 0,0-1 1,0 1-1,1-1 0,-1 0 0,0 0 0,1 0 0,-1-1 0,1 1 1,-1-1-1,0 0 0,1-1 0,-1 1 0,1-1 0,-1 0 0,0 0 0,1 0 1,-1 0-1,0-1 0,0 0 0,0 0 0,0 0 0,0 0 0,0-1 0,-1 1 1,1-1-1,-1 0 0,0 0 0,6-7 0,21-27-16,-18 20 7,0-1 0,-1-1-1,14-35 1,-24 49 7,-1 5 4,1-2 0,-1 3 1,-12 34 0,9-27-24,0-1-1,0 1 1,1 0-1,1 0 1,-2 13-1,3-20 20,0 1 0,0 0 0,0 0 0,0 0 0,0-1 0,0 1 0,1 0 0,-1 0 0,1-1-1,-1 1 1,1 0 0,0-1 0,0 1 0,0-1 0,-1 1 0,1-1 0,1 1 0,-1-1 0,0 1 0,0-1 0,1 0 0,-1 0 0,0 0-1,1 0 1,-1 0 0,1 0 0,-1 0 0,1 0 0,0 0 0,-1-1 0,1 1 0,3 0 0,3 1-28,1-1 0,0 0-1,0 0 1,0 0 0,0-2 0,1 1 0,-1-1 0,0 0 0,-1-1-1,15-3 1,-16 2 19,0 1 0,-1-1 0,1 0 0,-1-1 0,0 1 0,0-1 0,0 0 1,0-1-1,-1 0 0,0 0 0,0 0 0,0 0 0,0-1 0,-1 1 0,4-7 0,-3 6 4,0-2 4,11-29 5,-11 22 5,-4 11 16,0-3 10,-1 5 97,2 1-36,3-6 4,-3 5 1,-2 18 12,-5 23 28,-1 3-82,-11 147 68,2-49-48,13-90-56,2-35-11,1-2-2,-1-1-1,0 0 1,-1 1-1,0-1 0,-7 23 1,4 3 1,4-33-17,0 0 0,0 0-1,-1-1 1,0 1 0,0 0 0,0 0 0,0-1 0,-1 1 0,0 0 0,1-1 0,-5 6 0,0-7-134,-67 6-2024,20-4-7831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19.669"/>
    </inkml:context>
    <inkml:brush xml:id="br0">
      <inkml:brushProperty name="width" value="0.05" units="cm"/>
      <inkml:brushProperty name="height" value="0.05" units="cm"/>
    </inkml:brush>
  </inkml:definitions>
  <inkml:trace contextRef="#ctx0" brushRef="#br0">1 304 7712,'22'-15'2,"5"-5"5,110-76 58,-127 89-54,33-15 97,-11 10-10,41-20 55,-67 29-135,0-1-1,0 1 1,-1-1-1,1 0 1,-1-1-1,0 1 1,0-1 0,-1 0-1,7-8 1,0-13-970,-2 3-3868</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20.025"/>
    </inkml:context>
    <inkml:brush xml:id="br0">
      <inkml:brushProperty name="width" value="0.05" units="cm"/>
      <inkml:brushProperty name="height" value="0.05" units="cm"/>
    </inkml:brush>
  </inkml:definitions>
  <inkml:trace contextRef="#ctx0" brushRef="#br0">0 0 6816,'53'7'24,"114"-7"410,-102-2-124,35-3 548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20.880"/>
    </inkml:context>
    <inkml:brush xml:id="br0">
      <inkml:brushProperty name="width" value="0.05" units="cm"/>
      <inkml:brushProperty name="height" value="0.05" units="cm"/>
    </inkml:brush>
  </inkml:definitions>
  <inkml:trace contextRef="#ctx0" brushRef="#br0">241 1 2784,'-3'0'143,"-1"0"1,1 1-1,-1 0 1,1 0-1,-1 0 1,1 0-1,0 0 1,0 1-1,-1-1 0,-2 3 1,-16 7 182,13-6-211,-1 0 1,1 1-1,0 1 0,0-1 1,1 1-1,0 1 1,0-1-1,-12 17 0,7-8 72,4-7-120,2 0-1,-1 1 1,1 0-1,1 1 1,0 0-1,1 0 1,0 0-1,0 0 1,1 1-1,0 0 1,2 0-1,-1 0 0,1 0 1,0 19-1,1-26-46,1 0 0,0 0-1,1 0 1,-1 0-1,1 1 1,0-1-1,0-1 1,1 1-1,-1 0 1,1 0 0,0 0-1,1-1 1,-1 1-1,4 4 1,-4-7 1,1 0 4,15 7-847,4 1-3318</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23.763"/>
    </inkml:context>
    <inkml:brush xml:id="br0">
      <inkml:brushProperty name="width" value="0.05" units="cm"/>
      <inkml:brushProperty name="height" value="0.05" units="cm"/>
    </inkml:brush>
  </inkml:definitions>
  <inkml:trace contextRef="#ctx0" brushRef="#br0">1 129 3592,'0'0'2849,"6"2"-2384,7 2-299,1-1-1,-1 0 0,1-2 0,-1 1 0,1-2 0,21-1 1,47 3 380,33-8 25,-92 4-462,37-1 122,147 0 281,-39-12-212,-113 14-239,173-16 179,-55 6 96,73 8 100,-141 0-240,115 0 272,-132-1-249,165 1 325,-138 1-303,64 4 2,-48-3 43,-9-4-103,163 9 286,-247-5-354,0-1 0,-1-3-1,39-8 1,-10 0-27,71-5 19,-86 14-41,54 1 1,-46 4-12,196-5 122,-120-1-88,-77 5-51,166-2 88,-156 6-66,52-1-13,-55-4-21,143 3 75,-46 9-15,81-4 125,-229-7-200,178 4 75,-169-2-82,-8-1 5,0 1-1,21 4 1,-11 0 1,103 16 60,-115-18-59,-8-2 5,0-1 1,0 1 0,0-1-1,-1 0 1,1-1 0,9 1 0,-12-1 8,27 0-1784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28.490"/>
    </inkml:context>
    <inkml:brush xml:id="br0">
      <inkml:brushProperty name="width" value="0.05" units="cm"/>
      <inkml:brushProperty name="height" value="0.05" units="cm"/>
    </inkml:brush>
  </inkml:definitions>
  <inkml:trace contextRef="#ctx0" brushRef="#br0">253 85 5472,'0'0'520,"2"-2"-87,2-2-658,0 4 794,-2 8 2862,-2-6-3345,-1 1-1,0-1 1,1 1 0,-1-1 0,0 1 0,0-1 0,-1 1 0,1-1-1,-3 3 1,4-3-72,-1-1-1,0 1 1,1 0 0,0-1-1,-1 1 1,1-1-1,0 1 1,-1 0 0,1-1-1,0 1 1,0 0-1,1 0 1,-1-1-1,0 1 1,1 1 0,0 7 86,7 136 485,17 2-176,-24-146-409,3 38 143,-4-34-120,1 0 0,-1 0 0,1 0 0,3 8 0,-3-9 14,0 0 1,0 1 0,-1-1-1,1 0 1,-1 0-1,-1 8 1,1 6 23,2-6 78,-1-1 0,-1 1 0,-1 17 0,0 2 121,-4 156 462,-6-122-508,0 57-2,5-92-176,5-23-22,-1 0 0,1 0 0,0 13 0,1-19-13,0 10 19,0 1 0,-1-1-1,-1 0 1,-3 16 0,-8 41 101,12-65-106,0 0 1,0 0-1,0 1 0,1-1 1,0 0-1,0 9 0,1-9-4,-1 1-1,0 0 0,-1-1 0,1 1 1,-1-1-1,0 1 0,-1 4 0,-2 8 23,0 1 0,1 0 0,1 1 0,1-1 0,1 30 0,0-26-10,0 0 1,-7 42-1,1-29-4,5-24-1,-1 1 1,0-1-1,-6 14 0,7-22-3,-4 19 100,5 16 3,0-36-79,0 11 17,0-6-43,0-5 5,0 0-10,0 7 0,0-5-2,0 2-3,0-4 4,0 10 38,0 6-9,0-16-12,0 10 44,0-12-66,0 0 1,0 1-1,0-1 1,0 0-1,0 1 1,1-1-1,-1 0 1,0 1-1,0-1 1,0 0-1,0 0 0,1 1 1,-1-1-1,0 0 1,0 0-1,0 1 1,1-1-1,-1 0 1,0 0-1,1 0 1,-1 1-1,0-1 1,0 0-1,1 0 1,-1 0-1,0 0 1,1 0-1,-1 1 1,1-1-1,16 1 58,25-6 21,-27 3-60,70-1 113,-32 0-36,70-12 0,-24 2-42,20 2 12,44 11-18,9 16-2,-130-13-43,0 5-4,5-1-1,2-1 0,5-1 0,4 0 0,-3-2 0,-7 0 2,2 2 3,10 3-2,-5 0 3,116 15 34,-59-10-14,-81-12-21,8 1-2,-17 0-1,83 3 17,-56-8-10,64 12 12,22 0 13,9-10 1,175 5 63,-303-3-87,146 7 81,-104-8-71,158 2 13,-181-2-25,-25 1-7,67 9 3,65 2 16,112-5 82,-203-5-91,205 20 44,-146-4-17,-23-3-6,-43-8-9,52 15 0,34 16 56,-128-37-26,-1 0-20,7 1 6,-6-2 181,0 0-162,4 0 3,-4 0 66,0 0-64,6 0 2,-6 0 86,-1-2-131,-1 1-1,1-1 1,0 0 0,-1 0 0,1 0 0,-1 0-1,1-1 1,-1 1 0,0 0 0,0 0 0,0 0 0,-1-3-1,-10-28 227,7 22-110,1 1 1,-5-21-1,5 16-90,0 0-1,-1 1 0,-1-1 1,0 1-1,-12-22 1,11 23-20,-1 0 1,2 0-1,-1-1 0,2 1 1,0-1-1,-2-15 1,-4-13 18,-17-97 53,20 79-60,1 13 2,-17-56 0,6 50-19,-34-70 22,36 82-40,10 25-3,-39-136 19,33 87-17,3 9 0,-12-85 15,17 124-17,-10-31 15,-8-20 2,4 20 5,2 0 0,3-1 0,-7-55 0,18 91-21,1-32 6,3 9-1,-3-1-4,0 26-2,-4-13 3,0-1-1,2 18-1,1 5-1,1 0-1,-1 0 0,1 0 0,0 0 1,0 0-1,0 0 0,0 0 0,0 0 1,0 0-1,0 0 0,1 0 1,-1 1-1,1-1 0,1-4 0,0 1 0,-1-26 0,-1-4 10,0 33 4,0 0-6,0-6-4,0 6-16,-20 2-483,13-1 452,-1 1 1,1 0-1,0 0 0,-1 1 0,1 0 1,0 0-1,-1 1 0,1-1 0,0 2 1,-11 4-1,-16 8-27,0-2 1,-1-1-1,-56 11 0,58-14 35,27-6 31,0-2 0,0 1 0,0-1 0,0 1 1,-8-1-1,-135-7-11,75 0 6,31 3 7,-7 0 2,1-2 0,-4 0 0,3 0 0,3 0 0,2 0 0,-1-1 0,-5-1 0,-7-3 0,-3-2 0,-3 0 0,3 4 0,7 5 0,3 2 0,2 1 0,1-2 0,0-4 2,-2 1 3,2 0-2,1 0 2,-3 0-2,-1 2 2,2 2-4,3-1-1,4-5 0,0-1 0,0 6 0,2 2 0,2-1 0,25 0 0,-46-1 0,20 2 0,-8 0 0,0 0 0,7 0 0,-22 0 0,10 0 0,-1 0 2,44-1 1,-40 6 0,13 0-3,-3-1 0,-6-3 0,-4-1 0,0-1 0,1-1 0,29 2-2,-33 3 0,-58 5-2,99-8 4,1 0 0,-39-4 0,16 4 0,-5 4 0,-5 0 0,-2-3 0,1-4 0,2 1 0,-27 2 0,28 0 0,10 0 0,4 0 0,22-1 0,-17 4 0,-12 8 0,27-8 0,-38 4 0,35-7 0,-28 5 0,8 1 0,3-1 0,-20-1-6,44-3 5,-1-1-1,0 1 1,0 0 0,1 0 0,-1 0 0,0 0 0,1 0 0,-1 1-1,1 0 1,0 0 0,-1 0 0,1 0 0,0 0 0,-4 4-1,6-5 2,-21 9-9,20-9 2,-13 5-6,14-5 12,0 0 1,-1 0-1,1 0 0,0-1 0,-1 1 0,1-1 1,0 1-1,-1-1 0,1 1 0,-1-1 1,-2 1-1,-3-1-2,3 0-2,-13-3 3,15 3 2,0 0 0,0 0 0,0 0 0,0 0 0,1 0 0,-1 1 0,0-1 0,0 0 0,0 1 0,1-1 0,-1 1 0,0 0 0,-2 1 0,-21 8 0,-1 0 0,-12 2 0,25-8-1,11-3-6,0-1 1,-6 1 3,4-1-2,-5 1 3,-11 2 2,17 0 0,0-1 0,-14 0 0,-14-1 7,11-1 12,19 0-13,-1 1 1,-8 4-6,-3-2 1,4-2 4,6-1 2,-30 0 33,23 0-2443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29.317"/>
    </inkml:context>
    <inkml:brush xml:id="br0">
      <inkml:brushProperty name="width" value="0.05" units="cm"/>
      <inkml:brushProperty name="height" value="0.05" units="cm"/>
    </inkml:brush>
  </inkml:definitions>
  <inkml:trace contextRef="#ctx0" brushRef="#br0">29 0 7448,'0'0'15,"5"13"1671,-4-13-1650,-1 0-1,0 0 1,0 0-1,0 1 1,0-1-1,0 0 1,1 1-1,-1-1 1,0 0-1,0 0 1,0 1-1,0-1 1,0 0-1,0 1 1,0-1-1,0 0 1,0 0-1,0 1 1,0-1-1,0 0 1,0 1-1,0-1 1,0 0-1,0 0 1,-1 1-1,1-1 1,0 0-1,0 0 1,0 1-1,0-1 1,0 0-1,-1 0 1,1 1-1,0-1 1,0 0-1,-1 0 1,1 0-1,0 0 1,0 1-1,-1-1 1,1 0-1,0 0 1,0 0-1,-1 0 1,1 0-1,-1 1-4,0 0 0,1 0 1,-1 0-1,1 0 0,-1 1 0,1-1 0,-1 0 0,1 0 0,0 0 0,-1 0 0,1 0 0,0 1 0,0-1 0,0 0 0,0 0 1,0 0-1,0 1 0,1 1 0,-1 0 100,4 126 730,-5-71-689,-10 153 649,9-187-578,3 30 0,-1-23-10,0-29-166,-1 10 54,-6-3-1826,-1 2-6815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4:32:12.282"/>
    </inkml:context>
    <inkml:brush xml:id="br0">
      <inkml:brushProperty name="width" value="0.05" units="cm"/>
      <inkml:brushProperty name="height" value="0.05" units="cm"/>
    </inkml:brush>
  </inkml:definitions>
  <inkml:trace contextRef="#ctx0" brushRef="#br0">60 36 5920,'0'0'4185,"-1"6"-4026,-3 14 19,1 1 0,2 0 0,0 26 0,1 10 1,-1 110 479,-3-113-361,-14 62 1,16-104-223,1 0 0,0 0 0,1 13-1,0-9-12,0-14-15,0 16 58,0 13 804,-5-177-69,4 129-720,0 0-1,-4-20 0,3 25-66,1 0 0,0 0-1,0 0 1,2-13 0,-1 16 5,1 0 0,-1 0 1,0 0-1,-4-16 1,0-24 125,13-43 153,-9 87-307,0 0 0,1 1 1,0-1-1,-1 0 0,4-7 0,4-22 122,-7 30-101,4-6 1,-4 8 34,0 0-56,0-5-2,-1 5 14,2 1-35,6-5-4,-4 4 2,3 2-5,-3 0-7,6 0-2,-4 2-3,0-1 0,0 1 0,0 0 1,0 1-1,0-1 0,-1 1 0,1 0 0,-1 1 0,0-1 0,0 1 0,8 7 0,23 24-102,-2 0 0,53 71 0,-57-68 62,-15-18 15,-1 0-1,13 26 1,-24-37 26,-3-8 11,0 0-1,0 0 0,1 0 1,-1 0-1,0 0 1,0 0-1,1 0 0,-1 0 1,1 0-1,-1 0 1,1 0-1,-1 0 0,1 0 1,-1 0-1,1 0 1,0-1-1,1 2 1,7 9 0,0 2 0,0-2 1,-7-8 14,2-1-6,-4-2-6,0 1 0,0-1 0,1 0 0,-1 0 1,0 1-1,0-1 0,0 0 0,1 0 1,-1 0-1,0 1 0,0-1 0,1 0 0,-1 0 1,0 0-1,1 0 0,-1 0 0,0 0 0,1 0 1,-1 1-1,0-1 0,1 0 0,-1 0 1,0 0-1,0 0 0,1 0 0,-1 0 0,0-1 1,1 1-1,-1 0 0,0 0 0,1 0 0,-1 0 1,0 0-1,1 0 0,-1 0 0,1-1 1,9-12 73,-1-1 1,9-16 0,5-8 32,-14 26-98,11-18 88,33-100 194,-34 89-128,-18 39-155,0 0 0,0 0 0,0-1 0,1 1-1,-1 0 1,0 0 0,1 1 0,-1-1 0,1 0-1,0 0 1,0 1 0,3-3 0,5-5 38,-5 5-25,0 0-6,-1 0 0,0-1 0,0 0 1,0 0-1,3-6 0,38-32 83,-41 34-91,3-2 8,32-18-10,-28 22-9,-7 6-6,3 0-2,-6 1 8,0 1-1,-1-1 0,1 1 1,0 0-1,-1-1 1,1 1-1,0 0 0,-1-1 1,1 1-1,-1 0 1,1 0-1,-1 0 0,1-1 1,-1 1-1,1 2 1,0-2-2,22 35-79,-11-19 39,-1 1 0,-1 1 0,0 0 0,8 24 0,13 65-151,2 63-68,-31-146 181,-2 47 0,-1-32 23,1-38 46,0 18-12,0 4 21,0-15-1934</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29.917"/>
    </inkml:context>
    <inkml:brush xml:id="br0">
      <inkml:brushProperty name="width" value="0.05" units="cm"/>
      <inkml:brushProperty name="height" value="0.05" units="cm"/>
    </inkml:brush>
  </inkml:definitions>
  <inkml:trace contextRef="#ctx0" brushRef="#br0">1 1 4128,'12'7'1,"-8"-4"5,4 3 14,-6-4 225,32-7 796,130 16 496,-129-8-1282,115 20 909,-141-22-1079,0 1-1,0 0 0,0 1 1,0-1-1,-1 2 1,1-1-1,-1 1 1,0 1-1,0-1 1,0 1-1,-1 1 1,0 0-1,9 8 1,-5-1 30,0 0 1,-1 1 0,-1 1 0,0-1-1,-1 1 1,0 1 0,-2-1-1,10 33 1,-15-42-83,0-1 1,0 1-1,0 0 0,-1 0 0,0-1 1,0 1-1,-1 0 0,0 0 0,0-1 1,0 1-1,-4 9 0,3-7 28,-2 5-7,0-1 0,-1 1 1,0-1-1,-1 0 0,-14 20 0,-14 6 52,23-27-75,0-1 1,-1 0 0,0-1 0,-1 0 0,-22 10-1,23-13-23,-32 8 43,-14 2-3,-57 13 101,95-25-117,0 0 1,0-2 0,-36 0 0,-15-7-1452,55 5-5747</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31.757"/>
    </inkml:context>
    <inkml:brush xml:id="br0">
      <inkml:brushProperty name="width" value="0.05" units="cm"/>
      <inkml:brushProperty name="height" value="0.05" units="cm"/>
    </inkml:brush>
  </inkml:definitions>
  <inkml:trace contextRef="#ctx0" brushRef="#br0">1 455 3768,'65'-1'73,"-56"1"35,-1-1-1,0 0 0,0 0 1,0-1-1,0 0 0,0 0 1,0-1-1,-1 0 1,1 0-1,-1-1 0,0 0 1,0 0-1,0-1 0,11-10 1,-13 10 61,0 0 1,-1 0 0,0 0-1,0-1 1,0 0-1,-1 0 1,0 0 0,3-8-1,-3 3 227,0-1 1,-1 1-1,-1 0 0,0-1 0,-1-15 1,0 25 136,-3 0-94,0 1-381,1-1 1,-1 1 0,0 0 0,1 0-1,-1 1 1,0-1 0,0 1-1,0-1 1,0 1 0,0 0-1,1 0 1,-1 0 0,0 0 0,0 1-1,-4 0 1,1 1 22,0 0 0,1 0 0,-1 1-1,1-1 1,0 1 0,0 1 0,-6 4 0,-1 1 32,1 1 0,1 1 0,0 0 1,0 0-1,-13 21 0,20-26-102,-1 0 1,1 0-1,1 0 0,-1 0 1,1 1-1,0-1 0,0 1 1,1-1-1,0 1 0,0-1 1,1 1-1,0 0 0,0-1 1,0 1-1,1 0 0,0-1 1,0 1-1,1-1 0,2 8 1,-4-13-10,1 1 1,-1-1-1,1 1 1,0 0-1,0-1 1,0 0 0,0 1-1,0-1 1,0 0-1,0 1 1,0-1-1,1 0 1,-1 0-1,0 0 1,3 2 0,3 1 2,33 19 2,-22-16-10,0 0 0,1-1-1,0-2 1,30 5 0,66 1-46,-96-8 45,80 0-205,-77-2 155,-13 0-24,-1-1 1,0 1 0,0-2-1,0 1 1,0-1-1,13-5 1,-11 4 28,-5 1 17,0 0 0,-1-1-1,1 1 1,-1-1 0,0 0 0,0 0-1,0 0 1,0-1 0,-1 1-1,1-1 1,-1 0 0,0 0-1,5-7 1,-5 6 6,5-10-93,-3-10 80,-1-1 0,-1 1-1,-2-1 1,0-26 0,-1 32 35,-1-29 11,-23-120 338,24 167-257,-2-19 19,3-19 3470,-11 45-3053,7-1-495,0-1 0,1 1 0,0 0 0,-1-1 0,1 1 1,0 0-1,1 0 0,-1 0 0,1 1 0,0-1 0,0 0 0,0 0 0,0 8 0,-1 10 39,2 33-1,1-29-5,-1 51 30,8 115 89,-6-118-130,2-11-15,26 286 358,-13-278-240,-46-172-201,26 88 44,-4-35-27,-5-100-62,11 131 87,3-30-36,0 27 29,8-127-82,-12 74 64,1 64 26,0-16-6,1-1-1,1 1 1,0-1 0,9-39-1,-9 57 11,0 0 0,11-26 2,8-1 8,-14 32 12,6 0-8,1 0 0,-1 2 1,0-1-1,1 1 0,-1 1 1,1 1-1,-1-1 0,1 2 1,-1 0-1,0 0 0,0 1 1,0 1-1,0 0 0,-1 0 1,22 13-1,-22-12-6,-8-3-4,0-1 0,0 1 1,0 0-1,0 0 0,-1 0 1,1 1-1,0-1 0,-1 1 0,4 3 1,4 6 11,-1 0 0,0 0 0,-1 0 1,0 1-1,10 23 0,-16-31-10,-1 0-1,1 1 1,-1-1 0,0 1-1,-1-1 1,1 1 0,-1-1-1,0 1 1,-1-1-1,1 1 1,-1-1 0,0 1-1,0-1 1,-1 0 0,0 1-1,0-1 1,-2 5-1,-1 0 4,0-1-1,-1 0 0,0 0 1,0-1-1,-1 1 0,0-1 0,-1-1 1,1 1-1,-10 6 0,6-6-4,8-5-1,0-1 0,0 0-1,-1 0 1,1 0 0,-1 0-1,1 0 1,-1-1 0,0 0-1,-6 2 1,-11 4 5,6-2 7,1 0 0,-20 2 0,2-3 9,-53-1 0,63-3-23,10 0-6,7 0-22,-4 0-11,7 0-28,-3 5 19,5-5 41,0 0 0,0 0 1,0 0-1,0 0 0,-1 0 0,1 0 1,0 0-1,0 0 0,0 0 0,0 1 1,0-1-1,0 0 0,0 0 0,0 0 1,0 0-1,0 0 0,-1 0 0,1 0 1,0 0-1,0 0 0,0 0 0,0 1 1,0-1-1,0 0 0,0 0 0,0 0 1,0 0-1,0 0 0,0 0 0,0 0 1,0 1-1,0-1 0,0 0 0,0 0 1,0 0-1,0 0 0,0 0 0,0 0 1,0 0-1,0 0 0,0 1 0,0-1 1,0 0-1,0 0 0,1 0 0,-1 0 1,0 0-1,0 0 0,0 0 0,0 0 1,0 0-1,0 1 0,0-1 0,0 0 1,0 0-1,0 0 0,1 0 0,-1 0 1,0 0-1,0 0 0,0 0 0,0 0 1,0 0-1,0 0 0,0 0 0,0 0 1,1 0-1,25 0-117,128 4-482,48 0-31,-117-4 400,-71 1 210,10-1-114,29-3 0,-42 1 100,-1 1 0,0-2 0,0 1 0,-1-1 0,1-1 0,-1 1 0,10-7 1,-11 6 27,-1 0 0,-1-1 1,1 0-1,-1-1 1,0 1-1,0-1 1,0 0-1,-1-1 1,0 1-1,0-1 0,5-10 1,8-33 6,14-113 54,-32 159-48,4-14 4,1-28 77,-4 35-26,0-2 75,0 0-1,-1 0 1,-1 0-1,0 0 1,0-1-1,-2 2 1,1-1-1,-7-18 1,-1 9 217,9 20-89,-2 0 1,-25-22 1110,27 22-881,0 0-262,-5-4-11,5 4 672,0 21-802,2 6-72,-1 14-12,-9 220-12,8-252 6,0 22-7,0 0 0,7 54-1,-1-50-5,2 0 0,12 35-1,-17-62 12,1-1-1,0 1 0,1-1 0,-1 0 0,1 0 1,0-1-1,0 1 0,10 7 0,-6-4-5,-5-6 16,0 1-1,-1-1 1,1-1 0,0 1-1,0 0 1,0-1 0,1 1-1,-1-1 1,0 0 0,1 0-1,-1 0 1,0-1-1,1 1 1,-1-1 0,1 0-1,-1 0 1,1 0 0,-1 0-1,1-1 1,4-1 0,3 0-560,0-1 1,0-1-1,-1 1 0,19-11 1,-12 5-11378</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32.164"/>
    </inkml:context>
    <inkml:brush xml:id="br0">
      <inkml:brushProperty name="width" value="0.05" units="cm"/>
      <inkml:brushProperty name="height" value="0.05" units="cm"/>
    </inkml:brush>
  </inkml:definitions>
  <inkml:trace contextRef="#ctx0" brushRef="#br0">0 12 6104,'247'0'2713,"-153"0"-2410,-54 0-156,17 2 314,101-13 0,-153 10-424,13-1 707,-16 2-401,0 12-1378,1-2-5851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33.895"/>
    </inkml:context>
    <inkml:brush xml:id="br0">
      <inkml:brushProperty name="width" value="0.05" units="cm"/>
      <inkml:brushProperty name="height" value="0.05" units="cm"/>
    </inkml:brush>
  </inkml:definitions>
  <inkml:trace contextRef="#ctx0" brushRef="#br0">110 0 5024,'0'1'116,"0"0"0,-1 0 0,1-1 0,0 1 1,-1 0-1,1 0 0,-1-1 0,1 1 0,-1 0 0,1-1 0,-1 1 0,0-1 1,1 1-1,-1-1 0,0 1 0,1-1 0,-1 1 0,0-1 0,0 0 1,1 1-1,-1-1 0,0 0 0,0 0 0,-1 1 0,-8 2 942,12 0-897,-2-2-146,1 0 1,-1 0-1,1 0 0,-1 0 1,1 0-1,0 0 0,0 0 1,-1 0-1,1 0 0,0-1 0,0 1 1,1 1-1,81 38 488,-43-22-322,91 39 943,-107-50-948,-9-3 72,-1 0-1,-1 1 1,26 12 0,60 31 849,-97-47-813,-1 0-137,6 5-2,-4-3 6,2 4-3,-3-6 116,-1 1-148,5 6-7,-5-6-9,-1-1-83,1-1 1,-1 1-1,0 0 0,1-1 1,-1 1-1,1 0 0,-1-1 1,1 1-1,-1-1 0,1 1 1,-1-1-1,1 1 0,0-1 1,-1 1-1,1-1 0,-1 1 1,1-1-1,0 0 0,0 0 1,-1 1-1,1-1 0,0 0 1,-1 0-1,1 0 0,1 0 1,0 1 538,0-1-473,3-1-100,4 11 260,-8-5-200,-1 4-5,0-8-34,-1 1 0,1 0-1,-1 0 1,1 0 0,-1 0-1,0-1 1,0 1 0,0 0-1,0-1 1,0 1 0,0-1-1,0 1 1,0-1 0,-1 0-1,1 1 1,-1-1 0,-1 1-1,-5 6 12,-95 96 16,62-60-28,-2-3 2,4-3-2,-69 83 18,81-95-14,18-18-1,0 0-1,1 1 1,-1 0-1,-8 13 1,10-14 1,4-3-3,0-1 0,0 0 0,0 0 0,0 1 0,0 0 0,1-1 0,0 1 0,0 0 0,-1 7-1,-1-2 5,2-4 0,-3 7 0,-4 0-1,9-13-7,-1 0 0,1 1 0,-1-1 0,1 1 1,-1-1-1,1 0 0,-1 1 0,1-1 0,-1 0 0,0 0 0,1 1 0,-1-1 0,1 0 0,-1 0 0,0 0 0,1 0 0,-2 0 0,-74-11-2001,41 6-7925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35.080"/>
    </inkml:context>
    <inkml:brush xml:id="br0">
      <inkml:brushProperty name="width" value="0.05" units="cm"/>
      <inkml:brushProperty name="height" value="0.05" units="cm"/>
    </inkml:brush>
  </inkml:definitions>
  <inkml:trace contextRef="#ctx0" brushRef="#br0">353 241 5296,'2'-2'81,"3"-5"31,-4 7-91,-1-1-1,0 0 0,1 0 1,-1 0-1,0 0 0,1 0 1,-1 0-1,0 0 0,0 0 1,0 0-1,0 0 0,0 0 1,0 0-1,0 0 0,0 0 1,0 0-1,-1-2 0,1 0 29,-1-22 682,-6-44 1,6 60-588,-1 0 0,0 0 0,-1 0 0,0 0 0,-1 0 0,1 0-1,-6-8 1,6 14-53,0 0 0,1 1 0,-1-1 0,0 0 0,-1 1 0,1 0 0,0 0 0,-1 0 0,1 0 0,-1 0 0,0 1 0,1-1 0,-1 1 0,0 0 0,0 1 0,-7-2 0,0 1 61,0 0 1,-1 1-1,1 0 1,-12 2 0,15 0-83,0 0 0,0 0 0,1 1 1,-1 0-1,1 0 0,-1 1 0,1 0 0,0 0 1,0 0-1,-8 9 0,-2 2 41,1 0 1,-18 23-1,31-33-96,-1 0 1,1-1-1,0 1 0,1 0 0,-1 1 0,1-1 0,0 0 0,0 1 1,1-1-1,-2 9 0,1-6-6,0 6 10,0-1 1,0 1-1,2 0 0,-1 0 0,3 20 0,-2-33-18,1 0-1,-1 0 1,0 0 0,0 0-1,0-1 1,0 1 0,1 0-1,-1 0 1,0 0 0,1 0-1,-1-1 1,1 1-1,-1 0 1,1 0 0,-1-1-1,1 1 1,1 0 0,0 2 0,14 12 1,-12-12-19,0 1-1,0-1 1,0-1 0,1 1 0,-1 0 0,1-1 0,-1 0 0,1 0 0,0 0 0,0-1 0,0 0-1,0 0 1,0 0 0,0 0 0,0-1 0,1 0 0,-1 0 0,0 0 0,0-1 0,0 0 0,0 0-1,9-3 1,7-2-193,0 0 0,30-15 0,-44 16 136,1 0 0,-1 0 1,0-1-1,-1 1 0,1-2 0,-1 1 1,0-1-1,-1 1 0,0-2 1,6-8-1,-5 7 13,-5 6 38,9-35-2,1 4 34,-11 31 38,0-3-173,0 6 171,0 0 1,0 0-1,0 0 1,0 0-1,0 0 1,0 0-1,0 0 1,0 0-1,0 0 1,-1 0 0,1 0-1,0 0 1,0 0-1,0 0 1,0 0-1,0 0 1,0 0-1,0 0 1,0 0-1,0 0 1,0 0-1,0-1 1,0 1-1,0 0 1,-1 0-1,1 0 1,0 0-1,0 0 1,0 0-1,0 0 1,0 0 0,0 0-1,0 0 1,0 0-1,0 0 1,0 0-1,0 0 1,0-1-1,0 1 1,0 0-1,0 0 1,0 0-1,0 0 1,0 0-1,0 0 1,0 0-1,0 0 1,0 0-1,0 0 1,0 0-1,0-1 1,-4 13 71,0 0 0,1 0 0,1 0 0,-2 13 1,2-8-29,0-8-66,1 1 0,0-1 1,0 1-1,1-1 1,1 1-1,0 0 1,0-1-1,1 0 1,0 1-1,0-1 0,7 17 1,1-11-21,20 16-1618,-14-12-6458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35.962"/>
    </inkml:context>
    <inkml:brush xml:id="br0">
      <inkml:brushProperty name="width" value="0.05" units="cm"/>
      <inkml:brushProperty name="height" value="0.05" units="cm"/>
    </inkml:brush>
  </inkml:definitions>
  <inkml:trace contextRef="#ctx0" brushRef="#br0">1 108 8344,'0'23'157,"0"-21"871,0 0-663,35 235 1593,-18-130-1681,7 47 274,-18-105-358,14 97 592,-19-144-690,3 19 641,-15-79-581,6 33-81,-6-41 0,-14-119 86,15 104-104,-2 9-7,-8-64 94,15 96-85,1 19 3,2-1-1,1 1 1,1-26 0,1 44-46,-1 0 0,1 0 0,0 0 0,0 0 1,1 0-1,-1 0 0,0 0 0,1 1 0,0-1 0,0 1 0,0-1 0,0 1 1,0 0-1,0-1 0,3-1 0,-1 1 7,1-1-1,0 1 1,0 0 0,10-5 0,-9 6 4,0 0 1,0 0 0,0 1 0,0-1 0,0 1 0,0 1 0,1-1 0,11 2-1,-3-1 49,-9 0-65,2-1 11,0 1 0,0 0 1,-1 1-1,1 0 1,0 0-1,0 1 0,-1 0 1,1 0-1,-1 0 0,1 1 1,-1 0-1,10 7 0,-14-8-16,6 4 10,-1 0 0,0 1 1,12 12-1,-17-15-12,1 0 0,-1 1 1,0 0-1,-1-1 0,1 1 0,-1 0 1,0 0-1,-1 0 0,1 1 1,1 6-1,0 19 1,-3-3 1,0-26-5,-1 0 0,1 1 1,0-1-1,-1 0 0,0 0 0,1 0 0,-1 0 0,-2 3 0,-1 1 0,0-1-1,0 1 0,-1-1 1,0 0-1,0 0 0,-1-1 1,1 1-1,-1-1 1,-11 6-1,-2 1-5,-1-1 0,0-1-1,0-1 1,-31 8 0,-9-3-53,49-11-120,6-1-39,-1 0 0,0 0 1,0 1-1,1 0 0,-1 0 0,1 0 1,-1 1-1,1 0 0,-7 5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37.358"/>
    </inkml:context>
    <inkml:brush xml:id="br0">
      <inkml:brushProperty name="width" value="0.05" units="cm"/>
      <inkml:brushProperty name="height" value="0.05" units="cm"/>
    </inkml:brush>
  </inkml:definitions>
  <inkml:trace contextRef="#ctx0" brushRef="#br0">265 446 8344,'5'-23'-39,"-5"21"6,-3-1-1,-7-17 77,8 15 51,0 1 0,1 0 1,-2 0-1,1 0 1,0 0-1,-1 0 1,0 1-1,-6-7 0,8 9 5,-1 0-1,0 1 0,0-1 1,1 1-1,-1-1 1,0 1-1,0 0 0,0-1 1,0 1-1,0 0 0,0 0 1,1 0-1,-1 1 1,0-1-1,-3 1 0,-26 10 851,21-5-830,-1 0 0,1 1 1,0 0-1,1 1 0,-1-1 0,2 2 0,-1-1 0,1 1 1,0 1-1,1 0 0,0 0 0,-10 20 0,15-25-71,0-1-1,-1 1 1,0-1-1,0 0 1,-6 7-1,-8 10 119,15-17-139,1 7-15,4-5-15,-1-4-3,1 0 0,0 0 0,-1 0 0,1 0 0,0 0-1,0-1 1,0 1 0,1-1 0,-1 0 0,0 0 0,0 0 0,1 0 0,-1 0 0,1-1 0,3 1 0,3-1-4,-7 1-7,1-1 1,0 0-1,-1-1 1,1 1-1,0 0 0,0-1 1,3-1-1,75-21-325,-70 20 285,-1-2-1,0 1 0,0-1 0,0-1 1,16-11-1,-24 13 27,-3 3 28,1-1-1,0 1 1,0 0 0,0 0-1,0 0 1,0 0-1,0 0 1,1 0 0,-1 0-1,0 0 1,0 0 0,1 1-1,-1-1 1,0 0 0,1 1-1,2-1 1,-10 18 12,3-7 6,0 0-1,1-1 0,0 1 0,0 0 1,1 0-1,0 10 0,1-17-7,0-1 0,0 0 0,1 0-1,-1 0 1,1 0 0,-1 0 0,1 0-1,0 0 1,0 0 0,0 0 0,0 0-1,0-1 1,0 1 0,1 0 0,-1 0-1,1-1 1,-1 1 0,1-1 0,2 2-1,1 0 10,-1 0-1,1 0 1,0 0-1,0-1 0,1 0 1,9 3-1,-2-2 25,1-1 0,0 0 0,0-1 0,0-1 0,21-1 0,-21 0-29,-10 1-1,1 0 0,0-1 0,-1 0 0,1 1 0,7-4 0,0 1 5,3-1 9,-1 0 0,17-8 0,-27 10-13,1 0 0,-1 0 0,1-1-1,-1 0 1,0 0 0,0 0 0,0 0 0,0-1-1,-1 1 1,0-1 0,6-8 0,-6 6 4,0-1 0,0 0 0,-1 1 0,0-1 1,0 0-1,-1 0 0,0 0 0,0-1 0,0 1 0,-2-14 1,-1-5 112,-11-50 1,13 67-67,0 5-22,0 0-1,-1 0 0,1 0 1,-1 0-1,0 0 0,0 1 1,0-1-1,0 0 1,-4-7-1,4 11-15,0-1 0,0 1 1,0-1-1,0 1 0,0-1 0,0 1 1,0 0-1,-1 0 0,1-1 0,0 1 1,0 0-1,0 0 0,0 0 0,-1 0 0,1 0 1,0 0-1,0 1 0,0-1 0,0 0 1,0 1-1,0-1 0,-1 0 0,1 1 1,0-1-1,0 1 0,0 0 0,0 0 1,-7 4 95,0 1 0,1 0 1,-8 8-1,13-12-93,0 0 0,0 0 0,0 0 0,0 1 0,1-1-1,-1 1 1,1 0 0,0-1 0,-1 1 0,1 0 0,0 0 0,1-1 0,-1 1 0,0 0 0,1 3 0,0-3-15,1-1 0,0 1 1,1-1-1,-1 0 1,0 1-1,1-1 1,-1 0-1,1 0 1,0 0-1,0 0 1,0 0-1,0 0 1,2 1-1,-3-2 2,4 3-1,-1 0 0,1 0 0,0 0 0,0-1 0,0 0 0,0 0 0,0 0 0,1-1 0,7 3 0,-6-2-3,0 0 1,1-1 1,-1 0 0,1 0 0,-1-1-1,1 0 1,0 0 0,11-1 0,-5 0-5,0 1 15,0-1 0,19-3 0,-24 2-9,-1 0 0,1 1-1,14 1 1,-21-1 0,1 0-8,0 0 0,0 0 0,-1 1 0,1-1 0,0 1-1,0-1 1,0 1 0,-1 0 0,1 0 0,0 0 0,-1 1-1,4 1 1,0 14-4,6 86-35,-11-99 12,1 0 0,-1-1 1,1 1-1,0-1 0,0 0 0,0 1 1,0-1-1,0 0 0,1 0 0,0 0 1,-1-1-1,1 1 0,0 0 0,0-1 1,0 0-1,1 0 0,-1 0 0,0 0 1,1-1-1,6 3 0,2 0-138,0 0-1,0-1 0,0 0 1,17 1-1,-18-2 91,-8-1 12,0-1-1,0 0 0,0 0 1,0 1-1,0-2 0,0 1 1,0 0-1,0-1 1,6-1-1,10-2-310,-1 0 0,1-1 0,-1-2 0,32-14 0,-47 19 310,0-1 0,0 1-1,-1-1 1,1 1 0,-1-1 0,0 0 0,1 0 0,-1 0 0,0 0 0,-1 0 0,1 0 0,-1-1 0,1 1 0,-1 0 0,1-5 0,-2 8 49,3-15-41,0 0 1,-1 0-1,0 0 0,-1 0 1,-3-30-1,0-12 42,-2-11 40,-2-59 70,7 111-80,4-33 267,2-5 953,1-62 1,-8 114 402,5-5-1584,-5 7-30,0 0 1,0 0 0,0 0-1,0 0 1,0 0-1,0 0 1,0 0 0,0 0-1,0 0 1,0 0 0,0 0-1,0 0 1,0 0 0,1 0-1,-1 0 1,0 0 0,0 0-1,0 0 1,0 0 0,0 0-1,0 0 1,0 0 0,0 0-1,0 0 1,0 0 0,0 0-1,0 0 1,1 0 0,-1 0-1,0 0 1,0 0 0,0 0-1,0 0 1,0 0 0,0 0-1,0 0 1,0 0 0,0 0-1,0 0 1,0 0 0,0 0-1,0 0 1,0 0 0,0-1-1,1 1 1,-1 0 0,0 0-1,0 0 1,0 0 0,0 0-1,-13 87 274,-8 95-45,21-165-249,2 34 41,2-12 1,15 67 0,-16-94-42,0-1 0,1 1 0,0-1 0,1 0-1,1 0 1,-1-1 0,2 1 0,-1-1 0,1-1 0,15 17-1,-17-22-2,0 0 0,0-1-1,0 1 1,1-1 0,-1 0 0,1 0-1,0-1 1,0 0 0,0 0-1,0 0 1,8 1 0,2 1 6,-13-3-13,0-1 1,0 1 0,0-1-1,0 0 1,0 0-1,0 0 1,0-1 0,0 1-1,0-1 1,3-1-1,24-14 402,-10 3-3176,-4 3-8445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37.730"/>
    </inkml:context>
    <inkml:brush xml:id="br0">
      <inkml:brushProperty name="width" value="0.05" units="cm"/>
      <inkml:brushProperty name="height" value="0.05" units="cm"/>
    </inkml:brush>
  </inkml:definitions>
  <inkml:trace contextRef="#ctx0" brushRef="#br0">0 100 9056,'3'1'32,"1"0"-17,-2 0-10,1 0 0,0-1 0,-1 1 0,1-1 0,0 1 0,-1-1 0,1 0 1,0 0-1,-1 0 0,1-1 0,0 1 0,3-1 0,91-19 78,-67 14 52,51-2 0,7-1 231,161-35 658,-220 38-435,-17 5-705,0-1 0,0 0 0,13-4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38.962"/>
    </inkml:context>
    <inkml:brush xml:id="br0">
      <inkml:brushProperty name="width" value="0.05" units="cm"/>
      <inkml:brushProperty name="height" value="0.05" units="cm"/>
    </inkml:brush>
  </inkml:definitions>
  <inkml:trace contextRef="#ctx0" brushRef="#br0">192 213 7712,'0'2'-7,"0"4"4,-3-3-2,-10 3 70,0 0-1,0 0 1,1 1-1,0 1 1,0 0-1,1 1 1,0 0 0,0 1-1,1 0 1,0 0-1,-10 16 1,10-13 58,1 1 1,-12 22-1,21-35-115,0-1-1,-1 1 0,1 0 0,0 0 1,0 0-1,0 0 0,0-1 0,0 1 1,0 0-1,0 0 0,0 0 0,1 0 1,-1-1-1,0 1 0,0 0 1,1 0-1,-1 0 0,0-1 0,1 1 1,-1 0-1,1-1 0,-1 1 0,2 1 1,-1 0 11,5 6-4,1-1 1,-1 0-1,1-1 1,1 1 0,9 6-1,18 6-7,-31-17-7,1-1 0,-1 1-1,1-1 1,-1 0 0,1-1 0,6 1-1,-6-1 1,1-1-1,-1 0 0,0 0 0,10-3 1,-8 2-5,0 0 1,0-1-1,0 1 0,-1-2 1,1 1-1,-1-1 1,0 0-1,0 0 1,0-1-1,-1 0 1,1 0-1,-1 0 0,0-1 1,5-8-1,-1-7 2,-8 16 6,-1 0 0,1 0 0,-1-1 1,-1 1-1,1 0 0,-1 0 0,0 0 1,0 0-1,0 0 0,-1 0 0,1 0 1,-1 0-1,-1 0 0,1 1 0,-1-1 1,1 1-1,-1-1 0,0 1 0,-1 0 1,1 0-1,-5-4 0,3 6 42,0-1 0,0 0 0,0 1 0,0 0 0,-1 0 0,1 1 0,0-1 0,-1 1 0,1 0 0,-1 1 0,-8-1 0,9 1 25,-1-1 8,0 1 0,0 0 0,0 1 1,0-1-1,1 1 0,-1 0 0,0 1 1,0-1-1,-8 5 0,12-5-61,-3 1 105,-4 5-11,9-7-108,0 0 0,0 0-1,0 1 1,0-1 0,0 0 0,0 0 0,0 1-1,0-1 1,0 0 0,0 0 0,0 1 0,0-1-1,1 0 1,-1 0 0,0 1 0,0-1 0,0 0-1,0 0 1,0 1 0,0-1 0,1 0 0,-1 0-1,0 0 1,0 0 0,0 1 0,0-1 0,1 0-1,-1 0 1,0 0 0,0 0 0,1 0 0,-1 0-1,0 1 1,0-1 0,1 0 0,9 5 19,6 0 6,0-2 1,32 4-1,-31-4-24,-12-2-3,1 0 0,0-1 1,0 1-1,0-1 0,0 0 0,0-1 0,5-1 1,40-3 10,3-3-10,-34 4 1,-1-1 1,0-1-1,0-1 0,-1-1 1,34-19-1,-48 25 18,-1-1-1,1 0 1,-1-1 0,0 1-1,0-1 1,0 1-1,0-1 1,-1 0 0,1 0-1,-1 0 1,0 0-1,-1-1 1,1 1 0,-1 0-1,2-9 1,0-4 177,-1 0 0,1-29 1,-3 26-65,2 0 402,-3-34 1,0 50-118,-3-4 1757,1 36-1548,-2 3-412,-7 104 293,9-75-386,-20 162 149,21-187-215,4 55-1,0-66-47,4 37 60,-3-43-60,-1-1-3,8 27 42,-7-29-32,0-3 0,0 0 0,0 0 0,1-1 0,1 1 0,0-1 0,0 0 0,1 0 0,8 11 0,-9-17-2,-4-4-11,0 1 0,1 0 0,-1-1 0,1 1 0,-1-1 0,1 0 0,0 0-1,-1 1 1,4 0 0,3 1 4,1 0 0,0 0 0,15 2 0,-1-2-8,-2-4 0,-2-5 0,-3-6 2,-2-12 3,-4-14-2,-9 25-1,-1 1 0,0 0 0,-1 0 0,0-1 0,-1 1-1,-3-13 1,-22-62 17,20 66-17,1 4 9,-1 1 0,0-1 0,-13-20 0,12 23-7,2 4 5,-1 1 0,0 0 0,0 0 0,-1 0 0,0 1 0,0 0 0,-1 1 0,0 0 0,-11-7 0,16 11-5,-21-11 12,16 7-10,1-2 1,8 9-7,0-1 0,0 1 0,0 0 0,0-1 0,0 1 0,0 0 0,0-1 0,0 1 0,0 0 1,0-1-1,0 1 0,0 0 0,0-1 0,0 1 0,0 0 0,0 0 0,0-1 0,0 1 0,0 0 0,0-1 0,0 1 0,1 0 0,-1-1 0,0 1 0,0 0 0,0 0 0,1-1 0,-1 1 0,0 0 0,0 0 0,1 0 0,-1-1 0,0 1 0,1 0 0,25-10 0,20 3 0,13 2 0,2 0 0,-20 2 1,-4 1-30,0-2-1,49-12 0,-82 15-160,38-6-1878,-21 7-8945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06:53:54.348"/>
    </inkml:context>
    <inkml:brush xml:id="br0">
      <inkml:brushProperty name="width" value="0.05" units="cm"/>
      <inkml:brushProperty name="height" value="0.05" units="cm"/>
    </inkml:brush>
  </inkml:definitions>
  <inkml:trace contextRef="#ctx0" brushRef="#br0">161 54 3232,'0'0'6129,"5"-12"-4385,-5 4-1513,0 6 238,0 1-242,0-6-5,0 5 664,0 1-673,0-6-4,0 5 978,0 1-1080,0-6-6,0 5 1238,0 14-1317,-23 41 25,20-33-29,1-1 0,0 1 0,2-1 1,2 29-1,-1-28 0,0 0 1,-2-1 0,-3 27-1,4-44-16,-4 17 39,2 0 0,0 1 0,1-1 0,1 23-1,0 3 39,1-40-61,1 5 4,-1-6-12,-1 1-1,1-1 1,-1 0-1,0 1 1,-1-1-1,1 1 0,-2 4 1,0 10 22,2-17-10,0 24 59,0-24-66,0 47 70,-3-38-71,2-9-12,0-1 0,0 1-1,0-1 1,1 0-1,-1 1 1,1 0 0,-1-1-1,1 1 1,-1-1-1,1 1 1,0-1 0,0 1-1,0 0 1,0-1-1,0 1 1,0 2-1,-11 80 49,1 8 4,-2 21 16,11-77-28,-13 68 0,14-103-34,0 5-1,0 1 0,0-1 0,-1 0 0,1 0 0,-1 0 0,-4 10 0,-1 11 8,-11 52 39,-6 29 1,20-98-52,3-5 2,2 19 0,-3-22-4,-8 30 10,7-18-3,2-1 0,0-2 0,0-2 0,0-5 2,0 2 4,0-2 2,0 2 0,0-4 2,-1 5 15,1 5 55,16 12 295,-13-22-374,0 1-1,0-1 1,0 0 0,0 0-1,0 0 1,0 0 0,1 0 0,-1-1-1,1 1 1,-1-1 0,1 0 0,0 0-1,-1-1 1,1 1 0,7 0 0,7-1 31,0-1 1,24-3 0,51-4 127,-44 5-76,54-10 0,-74 8-58,48-2 0,-17 6-14,117-3 11,-109 6-20,100 1 33,-100 1-24,94 10 38,-91-8-30,120 7 26,-110-10-36,121-6 20,-116-1-20,167 4 56,7-13 0,-220 8-52,60 3 1,-44 2-6,183-5 41,-154-1-38,108-6 32,-112 11-24,149-17 86,-7-2-42,-135 17-52,-6 3-16,105 7 10,-117-4-7,3-3-4,-3 0 2,-5 2-2,0 1 2,5 0-4,9-4-1,7-3 0,4 4 0,-3 5 0,-11 0 0,-10-3 2,-3 2 3,2 0-2,-5 0 2,-12-3-2,85-8 18,-85 6-10,160-1 29,-139 3-27,-10 1-10,5 3 2,1-3-4,-7-1-1,-17-1 0,8 0 0,-42-1 0,4 0 0,0 1 0,0 1 0,0 0 0,11 2 0,17 2 0,10 0 0,1 0 0,-1 4 0,-1 4 0,-1-1 0,-33-9 0,42 5 0,-49-8 0,18 5 0,-14-1 0,0-1 0,0-2 0,-2-1 2,-8 0 12,1 0 1,-1 0-1,0 0 0,0 0 1,1 0-1,-1 0 0,0-1 1,0 1-1,1-1 1,-1 1-1,0-1 0,0 1 1,0-1-1,0 0 1,0 1-1,0-1 0,0 0 1,0 0-1,0 0 1,0 0-1,1-2 0,0 1 10,-1-1-1,1 0 1,-1 0 0,0 0-1,0 0 1,0-1-1,0-2 1,0-8 47,1 0-1,-2 1 1,-2-24-1,1 26-35,1-1 0,-1 1-1,2-1 1,0 1 0,3-19 0,3 0 33,-2-1 1,-1 0 0,-1-40 0,0 15-32,13-228 215,-5 148-182,-16 36-28,9 58-26,-3 5-8,-1 2 0,0 3 0,0-3 5,0 26-10,0-20 19,0-5-22,0-10 0,0 10 0,1 27 0,-3-25 0,2 27 0,-4-12 1,1 9 0,-9-23 7,2 0 0,1-4-8,-20-48 0,15 63-19,13 17 14,1-4 1,0 6-8,-2-1-6,-6-5 10,6 6 0,1 0 2,-6-4 3,5 4-4,0 0-63,-11-2 38,1 0 0,-1 0 1,0 1-1,0 1 0,0 1 1,0 0-1,0 0 0,-16 3 1,-37 0-86,-153-6-369,212 3 468,5 0 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E6CE0CA-327C-4AB0-A46D-6221CADD35C3}" type="datetimeFigureOut">
              <a:rPr lang="en-US"/>
              <a:pPr>
                <a:defRPr/>
              </a:pPr>
              <a:t>2/28/2023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A908302-3C2F-40C0-BDB3-783046CA6A2C}" type="slidenum">
              <a:rPr lang="en-US"/>
              <a:pPr>
                <a:defRPr/>
              </a:pPr>
              <a:t>‹#›</a:t>
            </a:fld>
            <a:endParaRPr lang="en-US"/>
          </a:p>
        </p:txBody>
      </p:sp>
    </p:spTree>
    <p:extLst>
      <p:ext uri="{BB962C8B-B14F-4D97-AF65-F5344CB8AC3E}">
        <p14:creationId xmlns:p14="http://schemas.microsoft.com/office/powerpoint/2010/main" val="5133071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1"/>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25</a:t>
            </a:fld>
            <a:endParaRPr lang="en-US"/>
          </a:p>
        </p:txBody>
      </p:sp>
    </p:spTree>
    <p:extLst>
      <p:ext uri="{BB962C8B-B14F-4D97-AF65-F5344CB8AC3E}">
        <p14:creationId xmlns:p14="http://schemas.microsoft.com/office/powerpoint/2010/main" val="2040830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45</a:t>
            </a:fld>
            <a:endParaRPr lang="en-US"/>
          </a:p>
        </p:txBody>
      </p:sp>
    </p:spTree>
    <p:extLst>
      <p:ext uri="{BB962C8B-B14F-4D97-AF65-F5344CB8AC3E}">
        <p14:creationId xmlns:p14="http://schemas.microsoft.com/office/powerpoint/2010/main" val="2547031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46</a:t>
            </a:fld>
            <a:endParaRPr lang="en-US"/>
          </a:p>
        </p:txBody>
      </p:sp>
    </p:spTree>
    <p:extLst>
      <p:ext uri="{BB962C8B-B14F-4D97-AF65-F5344CB8AC3E}">
        <p14:creationId xmlns:p14="http://schemas.microsoft.com/office/powerpoint/2010/main" val="3724051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47</a:t>
            </a:fld>
            <a:endParaRPr lang="en-US"/>
          </a:p>
        </p:txBody>
      </p:sp>
    </p:spTree>
    <p:extLst>
      <p:ext uri="{BB962C8B-B14F-4D97-AF65-F5344CB8AC3E}">
        <p14:creationId xmlns:p14="http://schemas.microsoft.com/office/powerpoint/2010/main" val="706677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48</a:t>
            </a:fld>
            <a:endParaRPr lang="en-US"/>
          </a:p>
        </p:txBody>
      </p:sp>
    </p:spTree>
    <p:extLst>
      <p:ext uri="{BB962C8B-B14F-4D97-AF65-F5344CB8AC3E}">
        <p14:creationId xmlns:p14="http://schemas.microsoft.com/office/powerpoint/2010/main" val="3688581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50</a:t>
            </a:fld>
            <a:endParaRPr lang="en-US"/>
          </a:p>
        </p:txBody>
      </p:sp>
    </p:spTree>
    <p:extLst>
      <p:ext uri="{BB962C8B-B14F-4D97-AF65-F5344CB8AC3E}">
        <p14:creationId xmlns:p14="http://schemas.microsoft.com/office/powerpoint/2010/main" val="4040465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51</a:t>
            </a:fld>
            <a:endParaRPr lang="en-US"/>
          </a:p>
        </p:txBody>
      </p:sp>
    </p:spTree>
    <p:extLst>
      <p:ext uri="{BB962C8B-B14F-4D97-AF65-F5344CB8AC3E}">
        <p14:creationId xmlns:p14="http://schemas.microsoft.com/office/powerpoint/2010/main" val="930808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52</a:t>
            </a:fld>
            <a:endParaRPr lang="en-US"/>
          </a:p>
        </p:txBody>
      </p:sp>
    </p:spTree>
    <p:extLst>
      <p:ext uri="{BB962C8B-B14F-4D97-AF65-F5344CB8AC3E}">
        <p14:creationId xmlns:p14="http://schemas.microsoft.com/office/powerpoint/2010/main" val="1466977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IN">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53</a:t>
            </a:fld>
            <a:endParaRPr lang="en-US"/>
          </a:p>
        </p:txBody>
      </p:sp>
    </p:spTree>
    <p:extLst>
      <p:ext uri="{BB962C8B-B14F-4D97-AF65-F5344CB8AC3E}">
        <p14:creationId xmlns:p14="http://schemas.microsoft.com/office/powerpoint/2010/main" val="4231561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55</a:t>
            </a:fld>
            <a:endParaRPr lang="en-US"/>
          </a:p>
        </p:txBody>
      </p:sp>
    </p:spTree>
    <p:extLst>
      <p:ext uri="{BB962C8B-B14F-4D97-AF65-F5344CB8AC3E}">
        <p14:creationId xmlns:p14="http://schemas.microsoft.com/office/powerpoint/2010/main" val="272872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 typeface="Wingdings" panose="05000000000000000000" pitchFamily="2" charset="2"/>
              <a:buNone/>
            </a:pPr>
            <a:endParaRPr lang="en-IN">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56</a:t>
            </a:fld>
            <a:endParaRPr lang="en-US"/>
          </a:p>
        </p:txBody>
      </p:sp>
    </p:spTree>
    <p:extLst>
      <p:ext uri="{BB962C8B-B14F-4D97-AF65-F5344CB8AC3E}">
        <p14:creationId xmlns:p14="http://schemas.microsoft.com/office/powerpoint/2010/main" val="1471544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 typeface="+mj-lt"/>
              <a:buNone/>
            </a:pPr>
            <a:endParaRPr lang="en-IN">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26</a:t>
            </a:fld>
            <a:endParaRPr lang="en-US"/>
          </a:p>
        </p:txBody>
      </p:sp>
    </p:spTree>
    <p:extLst>
      <p:ext uri="{BB962C8B-B14F-4D97-AF65-F5344CB8AC3E}">
        <p14:creationId xmlns:p14="http://schemas.microsoft.com/office/powerpoint/2010/main" val="3482483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57</a:t>
            </a:fld>
            <a:endParaRPr lang="en-US"/>
          </a:p>
        </p:txBody>
      </p:sp>
    </p:spTree>
    <p:extLst>
      <p:ext uri="{BB962C8B-B14F-4D97-AF65-F5344CB8AC3E}">
        <p14:creationId xmlns:p14="http://schemas.microsoft.com/office/powerpoint/2010/main" val="4135246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58</a:t>
            </a:fld>
            <a:endParaRPr lang="en-US"/>
          </a:p>
        </p:txBody>
      </p:sp>
    </p:spTree>
    <p:extLst>
      <p:ext uri="{BB962C8B-B14F-4D97-AF65-F5344CB8AC3E}">
        <p14:creationId xmlns:p14="http://schemas.microsoft.com/office/powerpoint/2010/main" val="926024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59</a:t>
            </a:fld>
            <a:endParaRPr lang="en-US"/>
          </a:p>
        </p:txBody>
      </p:sp>
    </p:spTree>
    <p:extLst>
      <p:ext uri="{BB962C8B-B14F-4D97-AF65-F5344CB8AC3E}">
        <p14:creationId xmlns:p14="http://schemas.microsoft.com/office/powerpoint/2010/main" val="3424346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60</a:t>
            </a:fld>
            <a:endParaRPr lang="en-US"/>
          </a:p>
        </p:txBody>
      </p:sp>
    </p:spTree>
    <p:extLst>
      <p:ext uri="{BB962C8B-B14F-4D97-AF65-F5344CB8AC3E}">
        <p14:creationId xmlns:p14="http://schemas.microsoft.com/office/powerpoint/2010/main" val="3898262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61</a:t>
            </a:fld>
            <a:endParaRPr lang="en-US"/>
          </a:p>
        </p:txBody>
      </p:sp>
    </p:spTree>
    <p:extLst>
      <p:ext uri="{BB962C8B-B14F-4D97-AF65-F5344CB8AC3E}">
        <p14:creationId xmlns:p14="http://schemas.microsoft.com/office/powerpoint/2010/main" val="2990837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63</a:t>
            </a:fld>
            <a:endParaRPr lang="en-US"/>
          </a:p>
        </p:txBody>
      </p:sp>
    </p:spTree>
    <p:extLst>
      <p:ext uri="{BB962C8B-B14F-4D97-AF65-F5344CB8AC3E}">
        <p14:creationId xmlns:p14="http://schemas.microsoft.com/office/powerpoint/2010/main" val="1852629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64</a:t>
            </a:fld>
            <a:endParaRPr lang="en-US"/>
          </a:p>
        </p:txBody>
      </p:sp>
    </p:spTree>
    <p:extLst>
      <p:ext uri="{BB962C8B-B14F-4D97-AF65-F5344CB8AC3E}">
        <p14:creationId xmlns:p14="http://schemas.microsoft.com/office/powerpoint/2010/main" val="1189293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65</a:t>
            </a:fld>
            <a:endParaRPr lang="en-US"/>
          </a:p>
        </p:txBody>
      </p:sp>
    </p:spTree>
    <p:extLst>
      <p:ext uri="{BB962C8B-B14F-4D97-AF65-F5344CB8AC3E}">
        <p14:creationId xmlns:p14="http://schemas.microsoft.com/office/powerpoint/2010/main" val="37632075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66</a:t>
            </a:fld>
            <a:endParaRPr lang="en-US"/>
          </a:p>
        </p:txBody>
      </p:sp>
    </p:spTree>
    <p:extLst>
      <p:ext uri="{BB962C8B-B14F-4D97-AF65-F5344CB8AC3E}">
        <p14:creationId xmlns:p14="http://schemas.microsoft.com/office/powerpoint/2010/main" val="5234162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67</a:t>
            </a:fld>
            <a:endParaRPr lang="en-US"/>
          </a:p>
        </p:txBody>
      </p:sp>
    </p:spTree>
    <p:extLst>
      <p:ext uri="{BB962C8B-B14F-4D97-AF65-F5344CB8AC3E}">
        <p14:creationId xmlns:p14="http://schemas.microsoft.com/office/powerpoint/2010/main" val="397733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27</a:t>
            </a:fld>
            <a:endParaRPr lang="en-US"/>
          </a:p>
        </p:txBody>
      </p:sp>
    </p:spTree>
    <p:extLst>
      <p:ext uri="{BB962C8B-B14F-4D97-AF65-F5344CB8AC3E}">
        <p14:creationId xmlns:p14="http://schemas.microsoft.com/office/powerpoint/2010/main" val="35214281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68</a:t>
            </a:fld>
            <a:endParaRPr lang="en-US"/>
          </a:p>
        </p:txBody>
      </p:sp>
    </p:spTree>
    <p:extLst>
      <p:ext uri="{BB962C8B-B14F-4D97-AF65-F5344CB8AC3E}">
        <p14:creationId xmlns:p14="http://schemas.microsoft.com/office/powerpoint/2010/main" val="187089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69</a:t>
            </a:fld>
            <a:endParaRPr lang="en-US"/>
          </a:p>
        </p:txBody>
      </p:sp>
    </p:spTree>
    <p:extLst>
      <p:ext uri="{BB962C8B-B14F-4D97-AF65-F5344CB8AC3E}">
        <p14:creationId xmlns:p14="http://schemas.microsoft.com/office/powerpoint/2010/main" val="22830491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70</a:t>
            </a:fld>
            <a:endParaRPr lang="en-US"/>
          </a:p>
        </p:txBody>
      </p:sp>
    </p:spTree>
    <p:extLst>
      <p:ext uri="{BB962C8B-B14F-4D97-AF65-F5344CB8AC3E}">
        <p14:creationId xmlns:p14="http://schemas.microsoft.com/office/powerpoint/2010/main" val="22020411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74</a:t>
            </a:fld>
            <a:endParaRPr lang="en-US"/>
          </a:p>
        </p:txBody>
      </p:sp>
    </p:spTree>
    <p:extLst>
      <p:ext uri="{BB962C8B-B14F-4D97-AF65-F5344CB8AC3E}">
        <p14:creationId xmlns:p14="http://schemas.microsoft.com/office/powerpoint/2010/main" val="2815038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75</a:t>
            </a:fld>
            <a:endParaRPr lang="en-US"/>
          </a:p>
        </p:txBody>
      </p:sp>
    </p:spTree>
    <p:extLst>
      <p:ext uri="{BB962C8B-B14F-4D97-AF65-F5344CB8AC3E}">
        <p14:creationId xmlns:p14="http://schemas.microsoft.com/office/powerpoint/2010/main" val="10365994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76</a:t>
            </a:fld>
            <a:endParaRPr lang="en-US"/>
          </a:p>
        </p:txBody>
      </p:sp>
    </p:spTree>
    <p:extLst>
      <p:ext uri="{BB962C8B-B14F-4D97-AF65-F5344CB8AC3E}">
        <p14:creationId xmlns:p14="http://schemas.microsoft.com/office/powerpoint/2010/main" val="37703827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80</a:t>
            </a:fld>
            <a:endParaRPr lang="en-US"/>
          </a:p>
        </p:txBody>
      </p:sp>
    </p:spTree>
    <p:extLst>
      <p:ext uri="{BB962C8B-B14F-4D97-AF65-F5344CB8AC3E}">
        <p14:creationId xmlns:p14="http://schemas.microsoft.com/office/powerpoint/2010/main" val="12411742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82</a:t>
            </a:fld>
            <a:endParaRPr lang="en-US"/>
          </a:p>
        </p:txBody>
      </p:sp>
    </p:spTree>
    <p:extLst>
      <p:ext uri="{BB962C8B-B14F-4D97-AF65-F5344CB8AC3E}">
        <p14:creationId xmlns:p14="http://schemas.microsoft.com/office/powerpoint/2010/main" val="23998527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83</a:t>
            </a:fld>
            <a:endParaRPr lang="en-US"/>
          </a:p>
        </p:txBody>
      </p:sp>
    </p:spTree>
    <p:extLst>
      <p:ext uri="{BB962C8B-B14F-4D97-AF65-F5344CB8AC3E}">
        <p14:creationId xmlns:p14="http://schemas.microsoft.com/office/powerpoint/2010/main" val="34177558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84</a:t>
            </a:fld>
            <a:endParaRPr lang="en-US"/>
          </a:p>
        </p:txBody>
      </p:sp>
    </p:spTree>
    <p:extLst>
      <p:ext uri="{BB962C8B-B14F-4D97-AF65-F5344CB8AC3E}">
        <p14:creationId xmlns:p14="http://schemas.microsoft.com/office/powerpoint/2010/main" val="3491040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IN" sz="1400">
                <a:latin typeface="Times New Roman" panose="02020603050405020304" pitchFamily="18" charset="0"/>
                <a:cs typeface="Times New Roman" panose="02020603050405020304" pitchFamily="18" charset="0"/>
              </a:rPr>
              <a:t>This diagram shows the interaction of the A.I. system with the real-world and  the components involved and showing the intelligence.</a:t>
            </a:r>
          </a:p>
          <a:p>
            <a:r>
              <a:rPr lang="en-IN" sz="1400">
                <a:latin typeface="Times New Roman" panose="02020603050405020304" pitchFamily="18" charset="0"/>
                <a:cs typeface="Times New Roman" panose="02020603050405020304" pitchFamily="18" charset="0"/>
              </a:rPr>
              <a:t>So </a:t>
            </a:r>
            <a:r>
              <a:rPr lang="en-IN" sz="1400" b="1">
                <a:latin typeface="Times New Roman" panose="02020603050405020304" pitchFamily="18" charset="0"/>
                <a:cs typeface="Times New Roman" panose="02020603050405020304" pitchFamily="18" charset="0"/>
              </a:rPr>
              <a:t>perception</a:t>
            </a:r>
            <a:r>
              <a:rPr lang="en-IN" sz="1400">
                <a:latin typeface="Times New Roman" panose="02020603050405020304" pitchFamily="18" charset="0"/>
                <a:cs typeface="Times New Roman" panose="02020603050405020304" pitchFamily="18" charset="0"/>
              </a:rPr>
              <a:t> retrieves data or info. From the environment. With the help of this component you can retrieve data from the environment find out the sources of noises and check if the A.I. damaged by anything also it defines how to respond when any sense has been detected.</a:t>
            </a:r>
          </a:p>
          <a:p>
            <a:r>
              <a:rPr lang="en-IN" sz="1400">
                <a:latin typeface="Times New Roman" panose="02020603050405020304" pitchFamily="18" charset="0"/>
                <a:cs typeface="Times New Roman" panose="02020603050405020304" pitchFamily="18" charset="0"/>
              </a:rPr>
              <a:t>Now next component is </a:t>
            </a:r>
            <a:r>
              <a:rPr lang="en-IN" sz="1400" b="1">
                <a:latin typeface="Times New Roman" panose="02020603050405020304" pitchFamily="18" charset="0"/>
                <a:cs typeface="Times New Roman" panose="02020603050405020304" pitchFamily="18" charset="0"/>
              </a:rPr>
              <a:t>Learning</a:t>
            </a:r>
            <a:r>
              <a:rPr lang="en-IN" sz="1400" b="0">
                <a:latin typeface="Times New Roman" panose="02020603050405020304" pitchFamily="18" charset="0"/>
                <a:cs typeface="Times New Roman" panose="02020603050405020304" pitchFamily="18" charset="0"/>
              </a:rPr>
              <a:t> component: This learns from the captured data by the perception component here the goal is to build the computers that can be taught instead of programming them. Learning focuses on self improvement in order to learn new things this system requires knowledge acquisition, inference, faster searches, etc.</a:t>
            </a:r>
          </a:p>
          <a:p>
            <a:r>
              <a:rPr lang="en-IN" sz="1400" b="0">
                <a:latin typeface="Times New Roman" panose="02020603050405020304" pitchFamily="18" charset="0"/>
                <a:cs typeface="Times New Roman" panose="02020603050405020304" pitchFamily="18" charset="0"/>
              </a:rPr>
              <a:t>Now these are the main components in the cycle i.e., </a:t>
            </a:r>
            <a:r>
              <a:rPr lang="en-IN" sz="1400" b="1">
                <a:latin typeface="Times New Roman" panose="02020603050405020304" pitchFamily="18" charset="0"/>
                <a:cs typeface="Times New Roman" panose="02020603050405020304" pitchFamily="18" charset="0"/>
              </a:rPr>
              <a:t>Knowledge representation and Reasoning: </a:t>
            </a:r>
            <a:r>
              <a:rPr lang="en-IN" sz="1400" b="0">
                <a:latin typeface="Times New Roman" panose="02020603050405020304" pitchFamily="18" charset="0"/>
                <a:cs typeface="Times New Roman" panose="02020603050405020304" pitchFamily="18" charset="0"/>
              </a:rPr>
              <a:t>This shows human like Intelligence in the machines KR is all about understanding Intelligence. Its goal is to understand and built intelligence behaviour from the top-down and focus on what's an agent needs to know in intelligently.</a:t>
            </a:r>
          </a:p>
          <a:p>
            <a:r>
              <a:rPr lang="en-IN" sz="1400" b="0">
                <a:latin typeface="Times New Roman" panose="02020603050405020304" pitchFamily="18" charset="0"/>
                <a:cs typeface="Times New Roman" panose="02020603050405020304" pitchFamily="18" charset="0"/>
              </a:rPr>
              <a:t>Now </a:t>
            </a:r>
            <a:r>
              <a:rPr lang="en-IN" sz="1400" b="1">
                <a:latin typeface="Times New Roman" panose="02020603050405020304" pitchFamily="18" charset="0"/>
                <a:cs typeface="Times New Roman" panose="02020603050405020304" pitchFamily="18" charset="0"/>
              </a:rPr>
              <a:t>Planning and Execution: </a:t>
            </a:r>
            <a:r>
              <a:rPr lang="en-IN" sz="1400" b="0">
                <a:latin typeface="Times New Roman" panose="02020603050405020304" pitchFamily="18" charset="0"/>
                <a:cs typeface="Times New Roman" panose="02020603050405020304" pitchFamily="18" charset="0"/>
              </a:rPr>
              <a:t>These components depends on the analysis of knowledge representation and reasoning here planning includes giving initial states, finding the preconditions and effects. Sequence of actions to achieve states in which a particular goal hole. Now once planning is completed then final stage is the execution for the entire process So this is all about the cycle of knowledge representation in A.I.</a:t>
            </a:r>
            <a:endParaRPr lang="en-IN" sz="140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29</a:t>
            </a:fld>
            <a:endParaRPr lang="en-US"/>
          </a:p>
        </p:txBody>
      </p:sp>
    </p:spTree>
    <p:extLst>
      <p:ext uri="{BB962C8B-B14F-4D97-AF65-F5344CB8AC3E}">
        <p14:creationId xmlns:p14="http://schemas.microsoft.com/office/powerpoint/2010/main" val="37309292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85</a:t>
            </a:fld>
            <a:endParaRPr lang="en-US"/>
          </a:p>
        </p:txBody>
      </p:sp>
    </p:spTree>
    <p:extLst>
      <p:ext uri="{BB962C8B-B14F-4D97-AF65-F5344CB8AC3E}">
        <p14:creationId xmlns:p14="http://schemas.microsoft.com/office/powerpoint/2010/main" val="19518342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86</a:t>
            </a:fld>
            <a:endParaRPr lang="en-US"/>
          </a:p>
        </p:txBody>
      </p:sp>
    </p:spTree>
    <p:extLst>
      <p:ext uri="{BB962C8B-B14F-4D97-AF65-F5344CB8AC3E}">
        <p14:creationId xmlns:p14="http://schemas.microsoft.com/office/powerpoint/2010/main" val="15605812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87</a:t>
            </a:fld>
            <a:endParaRPr lang="en-US"/>
          </a:p>
        </p:txBody>
      </p:sp>
    </p:spTree>
    <p:extLst>
      <p:ext uri="{BB962C8B-B14F-4D97-AF65-F5344CB8AC3E}">
        <p14:creationId xmlns:p14="http://schemas.microsoft.com/office/powerpoint/2010/main" val="19562519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88</a:t>
            </a:fld>
            <a:endParaRPr lang="en-US"/>
          </a:p>
        </p:txBody>
      </p:sp>
    </p:spTree>
    <p:extLst>
      <p:ext uri="{BB962C8B-B14F-4D97-AF65-F5344CB8AC3E}">
        <p14:creationId xmlns:p14="http://schemas.microsoft.com/office/powerpoint/2010/main" val="41209654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89</a:t>
            </a:fld>
            <a:endParaRPr lang="en-US"/>
          </a:p>
        </p:txBody>
      </p:sp>
    </p:spTree>
    <p:extLst>
      <p:ext uri="{BB962C8B-B14F-4D97-AF65-F5344CB8AC3E}">
        <p14:creationId xmlns:p14="http://schemas.microsoft.com/office/powerpoint/2010/main" val="6771628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
              <a:tabLst/>
              <a:defRPr/>
            </a:pPr>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90</a:t>
            </a:fld>
            <a:endParaRPr lang="en-US"/>
          </a:p>
        </p:txBody>
      </p:sp>
    </p:spTree>
    <p:extLst>
      <p:ext uri="{BB962C8B-B14F-4D97-AF65-F5344CB8AC3E}">
        <p14:creationId xmlns:p14="http://schemas.microsoft.com/office/powerpoint/2010/main" val="15486506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91</a:t>
            </a:fld>
            <a:endParaRPr lang="en-US"/>
          </a:p>
        </p:txBody>
      </p:sp>
    </p:spTree>
    <p:extLst>
      <p:ext uri="{BB962C8B-B14F-4D97-AF65-F5344CB8AC3E}">
        <p14:creationId xmlns:p14="http://schemas.microsoft.com/office/powerpoint/2010/main" val="6285785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1"/>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93</a:t>
            </a:fld>
            <a:endParaRPr lang="en-US"/>
          </a:p>
        </p:txBody>
      </p:sp>
    </p:spTree>
    <p:extLst>
      <p:ext uri="{BB962C8B-B14F-4D97-AF65-F5344CB8AC3E}">
        <p14:creationId xmlns:p14="http://schemas.microsoft.com/office/powerpoint/2010/main" val="37825465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b="0" u="none">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94</a:t>
            </a:fld>
            <a:endParaRPr lang="en-US"/>
          </a:p>
        </p:txBody>
      </p:sp>
    </p:spTree>
    <p:extLst>
      <p:ext uri="{BB962C8B-B14F-4D97-AF65-F5344CB8AC3E}">
        <p14:creationId xmlns:p14="http://schemas.microsoft.com/office/powerpoint/2010/main" val="12790486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95</a:t>
            </a:fld>
            <a:endParaRPr lang="en-US"/>
          </a:p>
        </p:txBody>
      </p:sp>
    </p:spTree>
    <p:extLst>
      <p:ext uri="{BB962C8B-B14F-4D97-AF65-F5344CB8AC3E}">
        <p14:creationId xmlns:p14="http://schemas.microsoft.com/office/powerpoint/2010/main" val="1351792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Here one decision maker whose actions are justified by sensing the environment and using knowledge. But if you remove this knowledge apart from here it will not to be able to display any intelligent behaviour so this is the relationship b/w knowledge &amp; Intelligence. You need knowledge in order to display any intelligent behaviour that is for any Intelligent system you need knowledge first.</a:t>
            </a: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31</a:t>
            </a:fld>
            <a:endParaRPr lang="en-US"/>
          </a:p>
        </p:txBody>
      </p:sp>
    </p:spTree>
    <p:extLst>
      <p:ext uri="{BB962C8B-B14F-4D97-AF65-F5344CB8AC3E}">
        <p14:creationId xmlns:p14="http://schemas.microsoft.com/office/powerpoint/2010/main" val="1533436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102</a:t>
            </a:fld>
            <a:endParaRPr lang="en-US"/>
          </a:p>
        </p:txBody>
      </p:sp>
    </p:spTree>
    <p:extLst>
      <p:ext uri="{BB962C8B-B14F-4D97-AF65-F5344CB8AC3E}">
        <p14:creationId xmlns:p14="http://schemas.microsoft.com/office/powerpoint/2010/main" val="23522124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103</a:t>
            </a:fld>
            <a:endParaRPr lang="en-US"/>
          </a:p>
        </p:txBody>
      </p:sp>
    </p:spTree>
    <p:extLst>
      <p:ext uri="{BB962C8B-B14F-4D97-AF65-F5344CB8AC3E}">
        <p14:creationId xmlns:p14="http://schemas.microsoft.com/office/powerpoint/2010/main" val="25768676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FA908302-3C2F-40C0-BDB3-783046CA6A2C}" type="slidenum">
              <a:rPr lang="en-US" smtClean="0"/>
              <a:pPr>
                <a:defRPr/>
              </a:pPr>
              <a:t>107</a:t>
            </a:fld>
            <a:endParaRPr lang="en-US"/>
          </a:p>
        </p:txBody>
      </p:sp>
    </p:spTree>
    <p:extLst>
      <p:ext uri="{BB962C8B-B14F-4D97-AF65-F5344CB8AC3E}">
        <p14:creationId xmlns:p14="http://schemas.microsoft.com/office/powerpoint/2010/main" val="301765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b="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32</a:t>
            </a:fld>
            <a:endParaRPr lang="en-US"/>
          </a:p>
        </p:txBody>
      </p:sp>
    </p:spTree>
    <p:extLst>
      <p:ext uri="{BB962C8B-B14F-4D97-AF65-F5344CB8AC3E}">
        <p14:creationId xmlns:p14="http://schemas.microsoft.com/office/powerpoint/2010/main" val="2301273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36</a:t>
            </a:fld>
            <a:endParaRPr lang="en-US"/>
          </a:p>
        </p:txBody>
      </p:sp>
    </p:spTree>
    <p:extLst>
      <p:ext uri="{BB962C8B-B14F-4D97-AF65-F5344CB8AC3E}">
        <p14:creationId xmlns:p14="http://schemas.microsoft.com/office/powerpoint/2010/main" val="3796575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38</a:t>
            </a:fld>
            <a:endParaRPr lang="en-US"/>
          </a:p>
        </p:txBody>
      </p:sp>
    </p:spTree>
    <p:extLst>
      <p:ext uri="{BB962C8B-B14F-4D97-AF65-F5344CB8AC3E}">
        <p14:creationId xmlns:p14="http://schemas.microsoft.com/office/powerpoint/2010/main" val="4095118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1"/>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FA908302-3C2F-40C0-BDB3-783046CA6A2C}" type="slidenum">
              <a:rPr lang="en-US" smtClean="0"/>
              <a:pPr>
                <a:defRPr/>
              </a:pPr>
              <a:t>44</a:t>
            </a:fld>
            <a:endParaRPr lang="en-US"/>
          </a:p>
        </p:txBody>
      </p:sp>
    </p:spTree>
    <p:extLst>
      <p:ext uri="{BB962C8B-B14F-4D97-AF65-F5344CB8AC3E}">
        <p14:creationId xmlns:p14="http://schemas.microsoft.com/office/powerpoint/2010/main" val="3659747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100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49632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3217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2926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62885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01252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93773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54909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9228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22169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93224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2/28/2023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9504129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customXml" Target="../ink/ink209.xml"/><Relationship Id="rId13" Type="http://schemas.openxmlformats.org/officeDocument/2006/relationships/image" Target="../media/image237.png"/><Relationship Id="rId18" Type="http://schemas.openxmlformats.org/officeDocument/2006/relationships/customXml" Target="../ink/ink214.xml"/><Relationship Id="rId26" Type="http://schemas.openxmlformats.org/officeDocument/2006/relationships/customXml" Target="../ink/ink218.xml"/><Relationship Id="rId3" Type="http://schemas.openxmlformats.org/officeDocument/2006/relationships/image" Target="../media/image232.png"/><Relationship Id="rId21" Type="http://schemas.openxmlformats.org/officeDocument/2006/relationships/image" Target="../media/image241.png"/><Relationship Id="rId7" Type="http://schemas.openxmlformats.org/officeDocument/2006/relationships/image" Target="../media/image234.png"/><Relationship Id="rId12" Type="http://schemas.openxmlformats.org/officeDocument/2006/relationships/customXml" Target="../ink/ink211.xml"/><Relationship Id="rId17" Type="http://schemas.openxmlformats.org/officeDocument/2006/relationships/image" Target="../media/image239.png"/><Relationship Id="rId25" Type="http://schemas.openxmlformats.org/officeDocument/2006/relationships/image" Target="../media/image243.png"/><Relationship Id="rId2" Type="http://schemas.openxmlformats.org/officeDocument/2006/relationships/customXml" Target="../ink/ink206.xml"/><Relationship Id="rId16" Type="http://schemas.openxmlformats.org/officeDocument/2006/relationships/customXml" Target="../ink/ink213.xml"/><Relationship Id="rId20" Type="http://schemas.openxmlformats.org/officeDocument/2006/relationships/customXml" Target="../ink/ink215.xml"/><Relationship Id="rId1" Type="http://schemas.openxmlformats.org/officeDocument/2006/relationships/slideLayout" Target="../slideLayouts/slideLayout2.xml"/><Relationship Id="rId6" Type="http://schemas.openxmlformats.org/officeDocument/2006/relationships/customXml" Target="../ink/ink208.xml"/><Relationship Id="rId11" Type="http://schemas.openxmlformats.org/officeDocument/2006/relationships/image" Target="../media/image236.png"/><Relationship Id="rId24" Type="http://schemas.openxmlformats.org/officeDocument/2006/relationships/customXml" Target="../ink/ink217.xml"/><Relationship Id="rId5" Type="http://schemas.openxmlformats.org/officeDocument/2006/relationships/image" Target="../media/image233.png"/><Relationship Id="rId15" Type="http://schemas.openxmlformats.org/officeDocument/2006/relationships/image" Target="../media/image238.png"/><Relationship Id="rId23" Type="http://schemas.openxmlformats.org/officeDocument/2006/relationships/image" Target="../media/image242.png"/><Relationship Id="rId10" Type="http://schemas.openxmlformats.org/officeDocument/2006/relationships/customXml" Target="../ink/ink210.xml"/><Relationship Id="rId19" Type="http://schemas.openxmlformats.org/officeDocument/2006/relationships/image" Target="../media/image240.png"/><Relationship Id="rId4" Type="http://schemas.openxmlformats.org/officeDocument/2006/relationships/customXml" Target="../ink/ink207.xml"/><Relationship Id="rId9" Type="http://schemas.openxmlformats.org/officeDocument/2006/relationships/image" Target="../media/image235.png"/><Relationship Id="rId14" Type="http://schemas.openxmlformats.org/officeDocument/2006/relationships/customXml" Target="../ink/ink212.xml"/><Relationship Id="rId22" Type="http://schemas.openxmlformats.org/officeDocument/2006/relationships/customXml" Target="../ink/ink216.xml"/><Relationship Id="rId27" Type="http://schemas.openxmlformats.org/officeDocument/2006/relationships/image" Target="../media/image244.png"/></Relationships>
</file>

<file path=ppt/slides/_rels/slide101.xml.rels><?xml version="1.0" encoding="UTF-8" standalone="yes"?>
<Relationships xmlns="http://schemas.openxmlformats.org/package/2006/relationships"><Relationship Id="rId13" Type="http://schemas.openxmlformats.org/officeDocument/2006/relationships/image" Target="../media/image250.png"/><Relationship Id="rId18" Type="http://schemas.openxmlformats.org/officeDocument/2006/relationships/customXml" Target="../ink/ink227.xml"/><Relationship Id="rId26" Type="http://schemas.openxmlformats.org/officeDocument/2006/relationships/customXml" Target="../ink/ink231.xml"/><Relationship Id="rId39" Type="http://schemas.openxmlformats.org/officeDocument/2006/relationships/image" Target="../media/image263.png"/><Relationship Id="rId21" Type="http://schemas.openxmlformats.org/officeDocument/2006/relationships/image" Target="../media/image254.png"/><Relationship Id="rId34" Type="http://schemas.openxmlformats.org/officeDocument/2006/relationships/customXml" Target="../ink/ink235.xml"/><Relationship Id="rId42" Type="http://schemas.openxmlformats.org/officeDocument/2006/relationships/customXml" Target="../ink/ink239.xml"/><Relationship Id="rId47" Type="http://schemas.openxmlformats.org/officeDocument/2006/relationships/image" Target="../media/image267.png"/><Relationship Id="rId50" Type="http://schemas.openxmlformats.org/officeDocument/2006/relationships/customXml" Target="../ink/ink243.xml"/><Relationship Id="rId55" Type="http://schemas.openxmlformats.org/officeDocument/2006/relationships/image" Target="../media/image271.png"/><Relationship Id="rId7" Type="http://schemas.openxmlformats.org/officeDocument/2006/relationships/image" Target="../media/image247.png"/><Relationship Id="rId2" Type="http://schemas.openxmlformats.org/officeDocument/2006/relationships/customXml" Target="../ink/ink219.xml"/><Relationship Id="rId16" Type="http://schemas.openxmlformats.org/officeDocument/2006/relationships/customXml" Target="../ink/ink226.xml"/><Relationship Id="rId29" Type="http://schemas.openxmlformats.org/officeDocument/2006/relationships/image" Target="../media/image258.png"/><Relationship Id="rId11" Type="http://schemas.openxmlformats.org/officeDocument/2006/relationships/image" Target="../media/image249.png"/><Relationship Id="rId24" Type="http://schemas.openxmlformats.org/officeDocument/2006/relationships/customXml" Target="../ink/ink230.xml"/><Relationship Id="rId32" Type="http://schemas.openxmlformats.org/officeDocument/2006/relationships/customXml" Target="../ink/ink234.xml"/><Relationship Id="rId37" Type="http://schemas.openxmlformats.org/officeDocument/2006/relationships/image" Target="../media/image262.png"/><Relationship Id="rId40" Type="http://schemas.openxmlformats.org/officeDocument/2006/relationships/customXml" Target="../ink/ink238.xml"/><Relationship Id="rId45" Type="http://schemas.openxmlformats.org/officeDocument/2006/relationships/image" Target="../media/image266.png"/><Relationship Id="rId53" Type="http://schemas.openxmlformats.org/officeDocument/2006/relationships/image" Target="../media/image270.png"/><Relationship Id="rId58" Type="http://schemas.openxmlformats.org/officeDocument/2006/relationships/customXml" Target="../ink/ink247.xml"/><Relationship Id="rId5" Type="http://schemas.openxmlformats.org/officeDocument/2006/relationships/image" Target="../media/image246.png"/><Relationship Id="rId19" Type="http://schemas.openxmlformats.org/officeDocument/2006/relationships/image" Target="../media/image253.png"/><Relationship Id="rId4" Type="http://schemas.openxmlformats.org/officeDocument/2006/relationships/customXml" Target="../ink/ink220.xml"/><Relationship Id="rId9" Type="http://schemas.openxmlformats.org/officeDocument/2006/relationships/image" Target="../media/image248.png"/><Relationship Id="rId14" Type="http://schemas.openxmlformats.org/officeDocument/2006/relationships/customXml" Target="../ink/ink225.xml"/><Relationship Id="rId22" Type="http://schemas.openxmlformats.org/officeDocument/2006/relationships/customXml" Target="../ink/ink229.xml"/><Relationship Id="rId27" Type="http://schemas.openxmlformats.org/officeDocument/2006/relationships/image" Target="../media/image257.png"/><Relationship Id="rId30" Type="http://schemas.openxmlformats.org/officeDocument/2006/relationships/customXml" Target="../ink/ink233.xml"/><Relationship Id="rId35" Type="http://schemas.openxmlformats.org/officeDocument/2006/relationships/image" Target="../media/image261.png"/><Relationship Id="rId43" Type="http://schemas.openxmlformats.org/officeDocument/2006/relationships/image" Target="../media/image265.png"/><Relationship Id="rId48" Type="http://schemas.openxmlformats.org/officeDocument/2006/relationships/customXml" Target="../ink/ink242.xml"/><Relationship Id="rId56" Type="http://schemas.openxmlformats.org/officeDocument/2006/relationships/customXml" Target="../ink/ink246.xml"/><Relationship Id="rId8" Type="http://schemas.openxmlformats.org/officeDocument/2006/relationships/customXml" Target="../ink/ink222.xml"/><Relationship Id="rId51" Type="http://schemas.openxmlformats.org/officeDocument/2006/relationships/image" Target="../media/image269.png"/><Relationship Id="rId3" Type="http://schemas.openxmlformats.org/officeDocument/2006/relationships/image" Target="../media/image245.png"/><Relationship Id="rId12" Type="http://schemas.openxmlformats.org/officeDocument/2006/relationships/customXml" Target="../ink/ink224.xml"/><Relationship Id="rId17" Type="http://schemas.openxmlformats.org/officeDocument/2006/relationships/image" Target="../media/image252.png"/><Relationship Id="rId25" Type="http://schemas.openxmlformats.org/officeDocument/2006/relationships/image" Target="../media/image256.png"/><Relationship Id="rId33" Type="http://schemas.openxmlformats.org/officeDocument/2006/relationships/image" Target="../media/image260.png"/><Relationship Id="rId38" Type="http://schemas.openxmlformats.org/officeDocument/2006/relationships/customXml" Target="../ink/ink237.xml"/><Relationship Id="rId46" Type="http://schemas.openxmlformats.org/officeDocument/2006/relationships/customXml" Target="../ink/ink241.xml"/><Relationship Id="rId59" Type="http://schemas.openxmlformats.org/officeDocument/2006/relationships/image" Target="../media/image273.png"/><Relationship Id="rId20" Type="http://schemas.openxmlformats.org/officeDocument/2006/relationships/customXml" Target="../ink/ink228.xml"/><Relationship Id="rId41" Type="http://schemas.openxmlformats.org/officeDocument/2006/relationships/image" Target="../media/image264.png"/><Relationship Id="rId54" Type="http://schemas.openxmlformats.org/officeDocument/2006/relationships/customXml" Target="../ink/ink245.xml"/><Relationship Id="rId1" Type="http://schemas.openxmlformats.org/officeDocument/2006/relationships/slideLayout" Target="../slideLayouts/slideLayout2.xml"/><Relationship Id="rId6" Type="http://schemas.openxmlformats.org/officeDocument/2006/relationships/customXml" Target="../ink/ink221.xml"/><Relationship Id="rId15" Type="http://schemas.openxmlformats.org/officeDocument/2006/relationships/image" Target="../media/image251.png"/><Relationship Id="rId23" Type="http://schemas.openxmlformats.org/officeDocument/2006/relationships/image" Target="../media/image255.png"/><Relationship Id="rId28" Type="http://schemas.openxmlformats.org/officeDocument/2006/relationships/customXml" Target="../ink/ink232.xml"/><Relationship Id="rId36" Type="http://schemas.openxmlformats.org/officeDocument/2006/relationships/customXml" Target="../ink/ink236.xml"/><Relationship Id="rId49" Type="http://schemas.openxmlformats.org/officeDocument/2006/relationships/image" Target="../media/image268.png"/><Relationship Id="rId57" Type="http://schemas.openxmlformats.org/officeDocument/2006/relationships/image" Target="../media/image272.png"/><Relationship Id="rId10" Type="http://schemas.openxmlformats.org/officeDocument/2006/relationships/customXml" Target="../ink/ink223.xml"/><Relationship Id="rId31" Type="http://schemas.openxmlformats.org/officeDocument/2006/relationships/image" Target="../media/image259.png"/><Relationship Id="rId44" Type="http://schemas.openxmlformats.org/officeDocument/2006/relationships/customXml" Target="../ink/ink240.xml"/><Relationship Id="rId52" Type="http://schemas.openxmlformats.org/officeDocument/2006/relationships/customXml" Target="../ink/ink24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42" Type="http://schemas.openxmlformats.org/officeDocument/2006/relationships/image" Target="../media/image38.png"/><Relationship Id="rId63" Type="http://schemas.openxmlformats.org/officeDocument/2006/relationships/customXml" Target="../ink/ink31.xml"/><Relationship Id="rId84" Type="http://schemas.openxmlformats.org/officeDocument/2006/relationships/image" Target="../media/image59.png"/><Relationship Id="rId138" Type="http://schemas.openxmlformats.org/officeDocument/2006/relationships/image" Target="../media/image86.png"/><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33.png"/><Relationship Id="rId53" Type="http://schemas.openxmlformats.org/officeDocument/2006/relationships/customXml" Target="../ink/ink26.xml"/><Relationship Id="rId74" Type="http://schemas.openxmlformats.org/officeDocument/2006/relationships/image" Target="../media/image54.png"/><Relationship Id="rId128" Type="http://schemas.openxmlformats.org/officeDocument/2006/relationships/image" Target="../media/image81.png"/><Relationship Id="rId149" Type="http://schemas.openxmlformats.org/officeDocument/2006/relationships/customXml" Target="../ink/ink74.xml"/><Relationship Id="rId5" Type="http://schemas.openxmlformats.org/officeDocument/2006/relationships/customXml" Target="../ink/ink2.xml"/><Relationship Id="rId95" Type="http://schemas.openxmlformats.org/officeDocument/2006/relationships/customXml" Target="../ink/ink47.xml"/><Relationship Id="rId22" Type="http://schemas.openxmlformats.org/officeDocument/2006/relationships/image" Target="../media/image28.png"/><Relationship Id="rId27" Type="http://schemas.openxmlformats.org/officeDocument/2006/relationships/customXml" Target="../ink/ink13.xml"/><Relationship Id="rId43" Type="http://schemas.openxmlformats.org/officeDocument/2006/relationships/customXml" Target="../ink/ink21.xml"/><Relationship Id="rId48" Type="http://schemas.openxmlformats.org/officeDocument/2006/relationships/image" Target="../media/image41.png"/><Relationship Id="rId64" Type="http://schemas.openxmlformats.org/officeDocument/2006/relationships/image" Target="../media/image49.png"/><Relationship Id="rId69" Type="http://schemas.openxmlformats.org/officeDocument/2006/relationships/customXml" Target="../ink/ink34.xml"/><Relationship Id="rId113" Type="http://schemas.openxmlformats.org/officeDocument/2006/relationships/customXml" Target="../ink/ink56.xml"/><Relationship Id="rId118" Type="http://schemas.openxmlformats.org/officeDocument/2006/relationships/image" Target="../media/image76.png"/><Relationship Id="rId134" Type="http://schemas.openxmlformats.org/officeDocument/2006/relationships/image" Target="../media/image84.png"/><Relationship Id="rId139" Type="http://schemas.openxmlformats.org/officeDocument/2006/relationships/customXml" Target="../ink/ink69.xml"/><Relationship Id="rId80" Type="http://schemas.openxmlformats.org/officeDocument/2006/relationships/image" Target="../media/image57.png"/><Relationship Id="rId85" Type="http://schemas.openxmlformats.org/officeDocument/2006/relationships/customXml" Target="../ink/ink42.xml"/><Relationship Id="rId150" Type="http://schemas.openxmlformats.org/officeDocument/2006/relationships/image" Target="../media/image92.png"/><Relationship Id="rId12" Type="http://schemas.openxmlformats.org/officeDocument/2006/relationships/image" Target="../media/image23.png"/><Relationship Id="rId17" Type="http://schemas.openxmlformats.org/officeDocument/2006/relationships/customXml" Target="../ink/ink8.xml"/><Relationship Id="rId33" Type="http://schemas.openxmlformats.org/officeDocument/2006/relationships/customXml" Target="../ink/ink16.xml"/><Relationship Id="rId38" Type="http://schemas.openxmlformats.org/officeDocument/2006/relationships/image" Target="../media/image36.png"/><Relationship Id="rId59" Type="http://schemas.openxmlformats.org/officeDocument/2006/relationships/customXml" Target="../ink/ink29.xml"/><Relationship Id="rId103" Type="http://schemas.openxmlformats.org/officeDocument/2006/relationships/customXml" Target="../ink/ink51.xml"/><Relationship Id="rId108" Type="http://schemas.openxmlformats.org/officeDocument/2006/relationships/image" Target="../media/image71.png"/><Relationship Id="rId124" Type="http://schemas.openxmlformats.org/officeDocument/2006/relationships/image" Target="../media/image79.png"/><Relationship Id="rId129" Type="http://schemas.openxmlformats.org/officeDocument/2006/relationships/customXml" Target="../ink/ink64.xml"/><Relationship Id="rId54" Type="http://schemas.openxmlformats.org/officeDocument/2006/relationships/image" Target="../media/image44.png"/><Relationship Id="rId70" Type="http://schemas.openxmlformats.org/officeDocument/2006/relationships/image" Target="../media/image52.png"/><Relationship Id="rId75" Type="http://schemas.openxmlformats.org/officeDocument/2006/relationships/customXml" Target="../ink/ink37.xml"/><Relationship Id="rId91" Type="http://schemas.openxmlformats.org/officeDocument/2006/relationships/customXml" Target="../ink/ink45.xml"/><Relationship Id="rId96" Type="http://schemas.openxmlformats.org/officeDocument/2006/relationships/image" Target="../media/image65.png"/><Relationship Id="rId140" Type="http://schemas.openxmlformats.org/officeDocument/2006/relationships/image" Target="../media/image87.png"/><Relationship Id="rId145" Type="http://schemas.openxmlformats.org/officeDocument/2006/relationships/customXml" Target="../ink/ink72.xml"/><Relationship Id="rId1" Type="http://schemas.openxmlformats.org/officeDocument/2006/relationships/slideLayout" Target="../slideLayouts/slideLayout2.xml"/><Relationship Id="rId6" Type="http://schemas.openxmlformats.org/officeDocument/2006/relationships/image" Target="../media/image20.png"/><Relationship Id="rId23" Type="http://schemas.openxmlformats.org/officeDocument/2006/relationships/customXml" Target="../ink/ink11.xml"/><Relationship Id="rId28" Type="http://schemas.openxmlformats.org/officeDocument/2006/relationships/image" Target="../media/image31.png"/><Relationship Id="rId49" Type="http://schemas.openxmlformats.org/officeDocument/2006/relationships/customXml" Target="../ink/ink24.xml"/><Relationship Id="rId114" Type="http://schemas.openxmlformats.org/officeDocument/2006/relationships/image" Target="../media/image74.png"/><Relationship Id="rId119" Type="http://schemas.openxmlformats.org/officeDocument/2006/relationships/customXml" Target="../ink/ink59.xml"/><Relationship Id="rId44" Type="http://schemas.openxmlformats.org/officeDocument/2006/relationships/image" Target="../media/image39.png"/><Relationship Id="rId60" Type="http://schemas.openxmlformats.org/officeDocument/2006/relationships/image" Target="../media/image47.png"/><Relationship Id="rId65" Type="http://schemas.openxmlformats.org/officeDocument/2006/relationships/customXml" Target="../ink/ink32.xml"/><Relationship Id="rId81" Type="http://schemas.openxmlformats.org/officeDocument/2006/relationships/customXml" Target="../ink/ink40.xml"/><Relationship Id="rId86" Type="http://schemas.openxmlformats.org/officeDocument/2006/relationships/image" Target="../media/image60.png"/><Relationship Id="rId130" Type="http://schemas.openxmlformats.org/officeDocument/2006/relationships/image" Target="../media/image82.png"/><Relationship Id="rId135" Type="http://schemas.openxmlformats.org/officeDocument/2006/relationships/customXml" Target="../ink/ink67.xml"/><Relationship Id="rId151" Type="http://schemas.openxmlformats.org/officeDocument/2006/relationships/customXml" Target="../ink/ink75.xml"/><Relationship Id="rId13" Type="http://schemas.openxmlformats.org/officeDocument/2006/relationships/customXml" Target="../ink/ink6.xml"/><Relationship Id="rId18" Type="http://schemas.openxmlformats.org/officeDocument/2006/relationships/image" Target="../media/image26.png"/><Relationship Id="rId39" Type="http://schemas.openxmlformats.org/officeDocument/2006/relationships/customXml" Target="../ink/ink19.xml"/><Relationship Id="rId109" Type="http://schemas.openxmlformats.org/officeDocument/2006/relationships/customXml" Target="../ink/ink54.xml"/><Relationship Id="rId34" Type="http://schemas.openxmlformats.org/officeDocument/2006/relationships/image" Target="../media/image34.png"/><Relationship Id="rId50" Type="http://schemas.openxmlformats.org/officeDocument/2006/relationships/image" Target="../media/image42.png"/><Relationship Id="rId55" Type="http://schemas.openxmlformats.org/officeDocument/2006/relationships/customXml" Target="../ink/ink27.xml"/><Relationship Id="rId76" Type="http://schemas.openxmlformats.org/officeDocument/2006/relationships/image" Target="../media/image55.png"/><Relationship Id="rId97" Type="http://schemas.openxmlformats.org/officeDocument/2006/relationships/customXml" Target="../ink/ink48.xml"/><Relationship Id="rId104" Type="http://schemas.openxmlformats.org/officeDocument/2006/relationships/image" Target="../media/image69.png"/><Relationship Id="rId120" Type="http://schemas.openxmlformats.org/officeDocument/2006/relationships/image" Target="../media/image77.png"/><Relationship Id="rId125" Type="http://schemas.openxmlformats.org/officeDocument/2006/relationships/customXml" Target="../ink/ink62.xml"/><Relationship Id="rId141" Type="http://schemas.openxmlformats.org/officeDocument/2006/relationships/customXml" Target="../ink/ink70.xml"/><Relationship Id="rId146" Type="http://schemas.openxmlformats.org/officeDocument/2006/relationships/image" Target="../media/image90.png"/><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63.png"/><Relationship Id="rId2" Type="http://schemas.openxmlformats.org/officeDocument/2006/relationships/notesSlide" Target="../notesSlides/notesSlide7.xml"/><Relationship Id="rId29" Type="http://schemas.openxmlformats.org/officeDocument/2006/relationships/customXml" Target="../ink/ink14.xml"/><Relationship Id="rId24" Type="http://schemas.openxmlformats.org/officeDocument/2006/relationships/image" Target="../media/image29.png"/><Relationship Id="rId40" Type="http://schemas.openxmlformats.org/officeDocument/2006/relationships/image" Target="../media/image37.png"/><Relationship Id="rId45" Type="http://schemas.openxmlformats.org/officeDocument/2006/relationships/customXml" Target="../ink/ink22.xml"/><Relationship Id="rId66" Type="http://schemas.openxmlformats.org/officeDocument/2006/relationships/image" Target="../media/image50.png"/><Relationship Id="rId87" Type="http://schemas.openxmlformats.org/officeDocument/2006/relationships/customXml" Target="../ink/ink43.xml"/><Relationship Id="rId110" Type="http://schemas.openxmlformats.org/officeDocument/2006/relationships/image" Target="../media/image72.png"/><Relationship Id="rId115" Type="http://schemas.openxmlformats.org/officeDocument/2006/relationships/customXml" Target="../ink/ink57.xml"/><Relationship Id="rId131" Type="http://schemas.openxmlformats.org/officeDocument/2006/relationships/customXml" Target="../ink/ink65.xml"/><Relationship Id="rId136" Type="http://schemas.openxmlformats.org/officeDocument/2006/relationships/image" Target="../media/image85.png"/><Relationship Id="rId61" Type="http://schemas.openxmlformats.org/officeDocument/2006/relationships/customXml" Target="../ink/ink30.xml"/><Relationship Id="rId82" Type="http://schemas.openxmlformats.org/officeDocument/2006/relationships/image" Target="../media/image58.png"/><Relationship Id="rId152" Type="http://schemas.openxmlformats.org/officeDocument/2006/relationships/image" Target="../media/image93.png"/><Relationship Id="rId19" Type="http://schemas.openxmlformats.org/officeDocument/2006/relationships/customXml" Target="../ink/ink9.xml"/><Relationship Id="rId14" Type="http://schemas.openxmlformats.org/officeDocument/2006/relationships/image" Target="../media/image24.png"/><Relationship Id="rId30" Type="http://schemas.openxmlformats.org/officeDocument/2006/relationships/image" Target="../media/image32.png"/><Relationship Id="rId35" Type="http://schemas.openxmlformats.org/officeDocument/2006/relationships/customXml" Target="../ink/ink17.xml"/><Relationship Id="rId56" Type="http://schemas.openxmlformats.org/officeDocument/2006/relationships/image" Target="../media/image45.png"/><Relationship Id="rId77" Type="http://schemas.openxmlformats.org/officeDocument/2006/relationships/customXml" Target="../ink/ink38.xml"/><Relationship Id="rId100" Type="http://schemas.openxmlformats.org/officeDocument/2006/relationships/image" Target="../media/image67.png"/><Relationship Id="rId105" Type="http://schemas.openxmlformats.org/officeDocument/2006/relationships/customXml" Target="../ink/ink52.xml"/><Relationship Id="rId126" Type="http://schemas.openxmlformats.org/officeDocument/2006/relationships/image" Target="../media/image80.png"/><Relationship Id="rId147" Type="http://schemas.openxmlformats.org/officeDocument/2006/relationships/customXml" Target="../ink/ink73.xml"/><Relationship Id="rId8" Type="http://schemas.openxmlformats.org/officeDocument/2006/relationships/image" Target="../media/image21.png"/><Relationship Id="rId51" Type="http://schemas.openxmlformats.org/officeDocument/2006/relationships/customXml" Target="../ink/ink25.xml"/><Relationship Id="rId72" Type="http://schemas.openxmlformats.org/officeDocument/2006/relationships/image" Target="../media/image53.png"/><Relationship Id="rId93" Type="http://schemas.openxmlformats.org/officeDocument/2006/relationships/customXml" Target="../ink/ink46.xml"/><Relationship Id="rId98" Type="http://schemas.openxmlformats.org/officeDocument/2006/relationships/image" Target="../media/image66.png"/><Relationship Id="rId121" Type="http://schemas.openxmlformats.org/officeDocument/2006/relationships/customXml" Target="../ink/ink60.xml"/><Relationship Id="rId142" Type="http://schemas.openxmlformats.org/officeDocument/2006/relationships/image" Target="../media/image88.png"/><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40.png"/><Relationship Id="rId67" Type="http://schemas.openxmlformats.org/officeDocument/2006/relationships/customXml" Target="../ink/ink33.xml"/><Relationship Id="rId116" Type="http://schemas.openxmlformats.org/officeDocument/2006/relationships/image" Target="../media/image75.png"/><Relationship Id="rId137" Type="http://schemas.openxmlformats.org/officeDocument/2006/relationships/customXml" Target="../ink/ink68.xml"/><Relationship Id="rId20" Type="http://schemas.openxmlformats.org/officeDocument/2006/relationships/image" Target="../media/image27.png"/><Relationship Id="rId41" Type="http://schemas.openxmlformats.org/officeDocument/2006/relationships/customXml" Target="../ink/ink20.xml"/><Relationship Id="rId62" Type="http://schemas.openxmlformats.org/officeDocument/2006/relationships/image" Target="../media/image48.png"/><Relationship Id="rId83" Type="http://schemas.openxmlformats.org/officeDocument/2006/relationships/customXml" Target="../ink/ink41.xml"/><Relationship Id="rId88" Type="http://schemas.openxmlformats.org/officeDocument/2006/relationships/image" Target="../media/image61.png"/><Relationship Id="rId111" Type="http://schemas.openxmlformats.org/officeDocument/2006/relationships/customXml" Target="../ink/ink55.xml"/><Relationship Id="rId132" Type="http://schemas.openxmlformats.org/officeDocument/2006/relationships/image" Target="../media/image83.png"/><Relationship Id="rId153" Type="http://schemas.openxmlformats.org/officeDocument/2006/relationships/customXml" Target="../ink/ink76.xml"/><Relationship Id="rId15" Type="http://schemas.openxmlformats.org/officeDocument/2006/relationships/customXml" Target="../ink/ink7.xml"/><Relationship Id="rId36" Type="http://schemas.openxmlformats.org/officeDocument/2006/relationships/image" Target="../media/image35.png"/><Relationship Id="rId57" Type="http://schemas.openxmlformats.org/officeDocument/2006/relationships/customXml" Target="../ink/ink28.xml"/><Relationship Id="rId106" Type="http://schemas.openxmlformats.org/officeDocument/2006/relationships/image" Target="../media/image70.png"/><Relationship Id="rId127" Type="http://schemas.openxmlformats.org/officeDocument/2006/relationships/customXml" Target="../ink/ink63.xml"/><Relationship Id="rId10" Type="http://schemas.openxmlformats.org/officeDocument/2006/relationships/image" Target="../media/image22.png"/><Relationship Id="rId31" Type="http://schemas.openxmlformats.org/officeDocument/2006/relationships/customXml" Target="../ink/ink15.xml"/><Relationship Id="rId52" Type="http://schemas.openxmlformats.org/officeDocument/2006/relationships/image" Target="../media/image43.png"/><Relationship Id="rId73" Type="http://schemas.openxmlformats.org/officeDocument/2006/relationships/customXml" Target="../ink/ink36.xml"/><Relationship Id="rId78" Type="http://schemas.openxmlformats.org/officeDocument/2006/relationships/image" Target="../media/image56.png"/><Relationship Id="rId94" Type="http://schemas.openxmlformats.org/officeDocument/2006/relationships/image" Target="../media/image64.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78.png"/><Relationship Id="rId143" Type="http://schemas.openxmlformats.org/officeDocument/2006/relationships/customXml" Target="../ink/ink71.xml"/><Relationship Id="rId148" Type="http://schemas.openxmlformats.org/officeDocument/2006/relationships/image" Target="../media/image91.png"/><Relationship Id="rId4" Type="http://schemas.openxmlformats.org/officeDocument/2006/relationships/image" Target="../media/image19.png"/><Relationship Id="rId9" Type="http://schemas.openxmlformats.org/officeDocument/2006/relationships/customXml" Target="../ink/ink4.xml"/><Relationship Id="rId26" Type="http://schemas.openxmlformats.org/officeDocument/2006/relationships/image" Target="../media/image30.png"/><Relationship Id="rId47" Type="http://schemas.openxmlformats.org/officeDocument/2006/relationships/customXml" Target="../ink/ink23.xml"/><Relationship Id="rId68" Type="http://schemas.openxmlformats.org/officeDocument/2006/relationships/image" Target="../media/image51.png"/><Relationship Id="rId89" Type="http://schemas.openxmlformats.org/officeDocument/2006/relationships/customXml" Target="../ink/ink44.xml"/><Relationship Id="rId112" Type="http://schemas.openxmlformats.org/officeDocument/2006/relationships/image" Target="../media/image73.png"/><Relationship Id="rId133" Type="http://schemas.openxmlformats.org/officeDocument/2006/relationships/customXml" Target="../ink/ink66.xml"/><Relationship Id="rId154" Type="http://schemas.openxmlformats.org/officeDocument/2006/relationships/image" Target="../media/image94.png"/><Relationship Id="rId16" Type="http://schemas.openxmlformats.org/officeDocument/2006/relationships/image" Target="../media/image25.png"/><Relationship Id="rId37" Type="http://schemas.openxmlformats.org/officeDocument/2006/relationships/customXml" Target="../ink/ink18.xml"/><Relationship Id="rId58" Type="http://schemas.openxmlformats.org/officeDocument/2006/relationships/image" Target="../media/image46.png"/><Relationship Id="rId79" Type="http://schemas.openxmlformats.org/officeDocument/2006/relationships/customXml" Target="../ink/ink39.xml"/><Relationship Id="rId102" Type="http://schemas.openxmlformats.org/officeDocument/2006/relationships/image" Target="../media/image68.png"/><Relationship Id="rId123" Type="http://schemas.openxmlformats.org/officeDocument/2006/relationships/customXml" Target="../ink/ink61.xml"/><Relationship Id="rId144" Type="http://schemas.openxmlformats.org/officeDocument/2006/relationships/image" Target="../media/image89.png"/><Relationship Id="rId90" Type="http://schemas.openxmlformats.org/officeDocument/2006/relationships/image" Target="../media/image6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6" Type="http://schemas.openxmlformats.org/officeDocument/2006/relationships/image" Target="../media/image106.png"/><Relationship Id="rId117" Type="http://schemas.openxmlformats.org/officeDocument/2006/relationships/customXml" Target="../ink/ink134.xml"/><Relationship Id="rId21" Type="http://schemas.openxmlformats.org/officeDocument/2006/relationships/customXml" Target="../ink/ink86.xml"/><Relationship Id="rId42" Type="http://schemas.openxmlformats.org/officeDocument/2006/relationships/image" Target="../media/image114.png"/><Relationship Id="rId47" Type="http://schemas.openxmlformats.org/officeDocument/2006/relationships/customXml" Target="../ink/ink99.xml"/><Relationship Id="rId63" Type="http://schemas.openxmlformats.org/officeDocument/2006/relationships/customXml" Target="../ink/ink107.xml"/><Relationship Id="rId68" Type="http://schemas.openxmlformats.org/officeDocument/2006/relationships/image" Target="../media/image127.png"/><Relationship Id="rId84" Type="http://schemas.openxmlformats.org/officeDocument/2006/relationships/image" Target="../media/image135.png"/><Relationship Id="rId89" Type="http://schemas.openxmlformats.org/officeDocument/2006/relationships/customXml" Target="../ink/ink120.xml"/><Relationship Id="rId112" Type="http://schemas.openxmlformats.org/officeDocument/2006/relationships/image" Target="../media/image149.png"/><Relationship Id="rId16" Type="http://schemas.openxmlformats.org/officeDocument/2006/relationships/image" Target="../media/image101.png"/><Relationship Id="rId107" Type="http://schemas.openxmlformats.org/officeDocument/2006/relationships/customXml" Target="../ink/ink129.xml"/><Relationship Id="rId11" Type="http://schemas.openxmlformats.org/officeDocument/2006/relationships/customXml" Target="../ink/ink81.xml"/><Relationship Id="rId32" Type="http://schemas.openxmlformats.org/officeDocument/2006/relationships/image" Target="../media/image109.png"/><Relationship Id="rId37" Type="http://schemas.openxmlformats.org/officeDocument/2006/relationships/customXml" Target="../ink/ink94.xml"/><Relationship Id="rId53" Type="http://schemas.openxmlformats.org/officeDocument/2006/relationships/customXml" Target="../ink/ink102.xml"/><Relationship Id="rId58" Type="http://schemas.openxmlformats.org/officeDocument/2006/relationships/image" Target="../media/image122.png"/><Relationship Id="rId74" Type="http://schemas.openxmlformats.org/officeDocument/2006/relationships/image" Target="../media/image130.png"/><Relationship Id="rId79" Type="http://schemas.openxmlformats.org/officeDocument/2006/relationships/customXml" Target="../ink/ink115.xml"/><Relationship Id="rId102" Type="http://schemas.openxmlformats.org/officeDocument/2006/relationships/image" Target="../media/image144.png"/><Relationship Id="rId5" Type="http://schemas.openxmlformats.org/officeDocument/2006/relationships/customXml" Target="../ink/ink78.xml"/><Relationship Id="rId90" Type="http://schemas.openxmlformats.org/officeDocument/2006/relationships/image" Target="../media/image138.png"/><Relationship Id="rId95" Type="http://schemas.openxmlformats.org/officeDocument/2006/relationships/customXml" Target="../ink/ink123.xml"/><Relationship Id="rId22" Type="http://schemas.openxmlformats.org/officeDocument/2006/relationships/image" Target="../media/image104.png"/><Relationship Id="rId27" Type="http://schemas.openxmlformats.org/officeDocument/2006/relationships/customXml" Target="../ink/ink89.xml"/><Relationship Id="rId43" Type="http://schemas.openxmlformats.org/officeDocument/2006/relationships/customXml" Target="../ink/ink97.xml"/><Relationship Id="rId48" Type="http://schemas.openxmlformats.org/officeDocument/2006/relationships/image" Target="../media/image117.png"/><Relationship Id="rId64" Type="http://schemas.openxmlformats.org/officeDocument/2006/relationships/image" Target="../media/image125.png"/><Relationship Id="rId69" Type="http://schemas.openxmlformats.org/officeDocument/2006/relationships/customXml" Target="../ink/ink110.xml"/><Relationship Id="rId113" Type="http://schemas.openxmlformats.org/officeDocument/2006/relationships/customXml" Target="../ink/ink132.xml"/><Relationship Id="rId118" Type="http://schemas.openxmlformats.org/officeDocument/2006/relationships/image" Target="../media/image152.png"/><Relationship Id="rId80" Type="http://schemas.openxmlformats.org/officeDocument/2006/relationships/image" Target="../media/image133.png"/><Relationship Id="rId85" Type="http://schemas.openxmlformats.org/officeDocument/2006/relationships/customXml" Target="../ink/ink118.xml"/><Relationship Id="rId12" Type="http://schemas.openxmlformats.org/officeDocument/2006/relationships/image" Target="../media/image99.png"/><Relationship Id="rId17" Type="http://schemas.openxmlformats.org/officeDocument/2006/relationships/customXml" Target="../ink/ink84.xml"/><Relationship Id="rId33" Type="http://schemas.openxmlformats.org/officeDocument/2006/relationships/customXml" Target="../ink/ink92.xml"/><Relationship Id="rId38" Type="http://schemas.openxmlformats.org/officeDocument/2006/relationships/image" Target="../media/image112.png"/><Relationship Id="rId59" Type="http://schemas.openxmlformats.org/officeDocument/2006/relationships/customXml" Target="../ink/ink105.xml"/><Relationship Id="rId103" Type="http://schemas.openxmlformats.org/officeDocument/2006/relationships/customXml" Target="../ink/ink127.xml"/><Relationship Id="rId108" Type="http://schemas.openxmlformats.org/officeDocument/2006/relationships/image" Target="../media/image147.png"/><Relationship Id="rId54" Type="http://schemas.openxmlformats.org/officeDocument/2006/relationships/image" Target="../media/image120.png"/><Relationship Id="rId70" Type="http://schemas.openxmlformats.org/officeDocument/2006/relationships/image" Target="../media/image128.png"/><Relationship Id="rId75" Type="http://schemas.openxmlformats.org/officeDocument/2006/relationships/customXml" Target="../ink/ink113.xml"/><Relationship Id="rId91" Type="http://schemas.openxmlformats.org/officeDocument/2006/relationships/customXml" Target="../ink/ink121.xml"/><Relationship Id="rId96" Type="http://schemas.openxmlformats.org/officeDocument/2006/relationships/image" Target="../media/image141.png"/><Relationship Id="rId1" Type="http://schemas.openxmlformats.org/officeDocument/2006/relationships/slideLayout" Target="../slideLayouts/slideLayout2.xml"/><Relationship Id="rId6" Type="http://schemas.openxmlformats.org/officeDocument/2006/relationships/image" Target="../media/image96.png"/><Relationship Id="rId23" Type="http://schemas.openxmlformats.org/officeDocument/2006/relationships/customXml" Target="../ink/ink87.xml"/><Relationship Id="rId28" Type="http://schemas.openxmlformats.org/officeDocument/2006/relationships/image" Target="../media/image107.png"/><Relationship Id="rId49" Type="http://schemas.openxmlformats.org/officeDocument/2006/relationships/customXml" Target="../ink/ink100.xml"/><Relationship Id="rId114" Type="http://schemas.openxmlformats.org/officeDocument/2006/relationships/image" Target="../media/image150.png"/><Relationship Id="rId119" Type="http://schemas.openxmlformats.org/officeDocument/2006/relationships/customXml" Target="../ink/ink135.xml"/><Relationship Id="rId10" Type="http://schemas.openxmlformats.org/officeDocument/2006/relationships/image" Target="../media/image98.png"/><Relationship Id="rId31" Type="http://schemas.openxmlformats.org/officeDocument/2006/relationships/customXml" Target="../ink/ink91.xml"/><Relationship Id="rId44" Type="http://schemas.openxmlformats.org/officeDocument/2006/relationships/image" Target="../media/image115.png"/><Relationship Id="rId52" Type="http://schemas.openxmlformats.org/officeDocument/2006/relationships/image" Target="../media/image119.png"/><Relationship Id="rId60" Type="http://schemas.openxmlformats.org/officeDocument/2006/relationships/image" Target="../media/image123.png"/><Relationship Id="rId65" Type="http://schemas.openxmlformats.org/officeDocument/2006/relationships/customXml" Target="../ink/ink108.xml"/><Relationship Id="rId73" Type="http://schemas.openxmlformats.org/officeDocument/2006/relationships/customXml" Target="../ink/ink112.xml"/><Relationship Id="rId78" Type="http://schemas.openxmlformats.org/officeDocument/2006/relationships/image" Target="../media/image132.png"/><Relationship Id="rId81" Type="http://schemas.openxmlformats.org/officeDocument/2006/relationships/customXml" Target="../ink/ink116.xml"/><Relationship Id="rId86" Type="http://schemas.openxmlformats.org/officeDocument/2006/relationships/image" Target="../media/image136.png"/><Relationship Id="rId94" Type="http://schemas.openxmlformats.org/officeDocument/2006/relationships/image" Target="../media/image140.png"/><Relationship Id="rId99" Type="http://schemas.openxmlformats.org/officeDocument/2006/relationships/customXml" Target="../ink/ink125.xml"/><Relationship Id="rId101" Type="http://schemas.openxmlformats.org/officeDocument/2006/relationships/customXml" Target="../ink/ink126.xml"/><Relationship Id="rId4" Type="http://schemas.openxmlformats.org/officeDocument/2006/relationships/image" Target="../media/image95.png"/><Relationship Id="rId9" Type="http://schemas.openxmlformats.org/officeDocument/2006/relationships/customXml" Target="../ink/ink80.xml"/><Relationship Id="rId13" Type="http://schemas.openxmlformats.org/officeDocument/2006/relationships/customXml" Target="../ink/ink82.xml"/><Relationship Id="rId18" Type="http://schemas.openxmlformats.org/officeDocument/2006/relationships/image" Target="../media/image102.png"/><Relationship Id="rId39" Type="http://schemas.openxmlformats.org/officeDocument/2006/relationships/customXml" Target="../ink/ink95.xml"/><Relationship Id="rId109" Type="http://schemas.openxmlformats.org/officeDocument/2006/relationships/customXml" Target="../ink/ink130.xml"/><Relationship Id="rId34" Type="http://schemas.openxmlformats.org/officeDocument/2006/relationships/image" Target="../media/image110.png"/><Relationship Id="rId50" Type="http://schemas.openxmlformats.org/officeDocument/2006/relationships/image" Target="../media/image118.png"/><Relationship Id="rId55" Type="http://schemas.openxmlformats.org/officeDocument/2006/relationships/customXml" Target="../ink/ink103.xml"/><Relationship Id="rId76" Type="http://schemas.openxmlformats.org/officeDocument/2006/relationships/image" Target="../media/image131.png"/><Relationship Id="rId97" Type="http://schemas.openxmlformats.org/officeDocument/2006/relationships/customXml" Target="../ink/ink124.xml"/><Relationship Id="rId104" Type="http://schemas.openxmlformats.org/officeDocument/2006/relationships/image" Target="../media/image145.png"/><Relationship Id="rId120" Type="http://schemas.openxmlformats.org/officeDocument/2006/relationships/image" Target="../media/image153.png"/><Relationship Id="rId7" Type="http://schemas.openxmlformats.org/officeDocument/2006/relationships/customXml" Target="../ink/ink79.xml"/><Relationship Id="rId71" Type="http://schemas.openxmlformats.org/officeDocument/2006/relationships/customXml" Target="../ink/ink111.xml"/><Relationship Id="rId92" Type="http://schemas.openxmlformats.org/officeDocument/2006/relationships/image" Target="../media/image139.png"/><Relationship Id="rId2" Type="http://schemas.openxmlformats.org/officeDocument/2006/relationships/notesSlide" Target="../notesSlides/notesSlide8.xml"/><Relationship Id="rId29" Type="http://schemas.openxmlformats.org/officeDocument/2006/relationships/customXml" Target="../ink/ink90.xml"/><Relationship Id="rId24" Type="http://schemas.openxmlformats.org/officeDocument/2006/relationships/image" Target="../media/image105.png"/><Relationship Id="rId40" Type="http://schemas.openxmlformats.org/officeDocument/2006/relationships/image" Target="../media/image113.png"/><Relationship Id="rId45" Type="http://schemas.openxmlformats.org/officeDocument/2006/relationships/customXml" Target="../ink/ink98.xml"/><Relationship Id="rId66" Type="http://schemas.openxmlformats.org/officeDocument/2006/relationships/image" Target="../media/image126.png"/><Relationship Id="rId87" Type="http://schemas.openxmlformats.org/officeDocument/2006/relationships/customXml" Target="../ink/ink119.xml"/><Relationship Id="rId110" Type="http://schemas.openxmlformats.org/officeDocument/2006/relationships/image" Target="../media/image148.png"/><Relationship Id="rId115" Type="http://schemas.openxmlformats.org/officeDocument/2006/relationships/customXml" Target="../ink/ink133.xml"/><Relationship Id="rId61" Type="http://schemas.openxmlformats.org/officeDocument/2006/relationships/customXml" Target="../ink/ink106.xml"/><Relationship Id="rId82" Type="http://schemas.openxmlformats.org/officeDocument/2006/relationships/image" Target="../media/image134.png"/><Relationship Id="rId19" Type="http://schemas.openxmlformats.org/officeDocument/2006/relationships/customXml" Target="../ink/ink85.xml"/><Relationship Id="rId14" Type="http://schemas.openxmlformats.org/officeDocument/2006/relationships/image" Target="../media/image100.png"/><Relationship Id="rId30" Type="http://schemas.openxmlformats.org/officeDocument/2006/relationships/image" Target="../media/image108.png"/><Relationship Id="rId35" Type="http://schemas.openxmlformats.org/officeDocument/2006/relationships/customXml" Target="../ink/ink93.xml"/><Relationship Id="rId56" Type="http://schemas.openxmlformats.org/officeDocument/2006/relationships/image" Target="../media/image121.png"/><Relationship Id="rId77" Type="http://schemas.openxmlformats.org/officeDocument/2006/relationships/customXml" Target="../ink/ink114.xml"/><Relationship Id="rId100" Type="http://schemas.openxmlformats.org/officeDocument/2006/relationships/image" Target="../media/image143.png"/><Relationship Id="rId105" Type="http://schemas.openxmlformats.org/officeDocument/2006/relationships/customXml" Target="../ink/ink128.xml"/><Relationship Id="rId8" Type="http://schemas.openxmlformats.org/officeDocument/2006/relationships/image" Target="../media/image97.png"/><Relationship Id="rId51" Type="http://schemas.openxmlformats.org/officeDocument/2006/relationships/customXml" Target="../ink/ink101.xml"/><Relationship Id="rId72" Type="http://schemas.openxmlformats.org/officeDocument/2006/relationships/image" Target="../media/image129.png"/><Relationship Id="rId93" Type="http://schemas.openxmlformats.org/officeDocument/2006/relationships/customXml" Target="../ink/ink122.xml"/><Relationship Id="rId98" Type="http://schemas.openxmlformats.org/officeDocument/2006/relationships/image" Target="../media/image142.png"/><Relationship Id="rId3" Type="http://schemas.openxmlformats.org/officeDocument/2006/relationships/customXml" Target="../ink/ink77.xml"/><Relationship Id="rId25" Type="http://schemas.openxmlformats.org/officeDocument/2006/relationships/customXml" Target="../ink/ink88.xml"/><Relationship Id="rId46" Type="http://schemas.openxmlformats.org/officeDocument/2006/relationships/image" Target="../media/image116.png"/><Relationship Id="rId67" Type="http://schemas.openxmlformats.org/officeDocument/2006/relationships/customXml" Target="../ink/ink109.xml"/><Relationship Id="rId116" Type="http://schemas.openxmlformats.org/officeDocument/2006/relationships/image" Target="../media/image151.png"/><Relationship Id="rId20" Type="http://schemas.openxmlformats.org/officeDocument/2006/relationships/image" Target="../media/image103.png"/><Relationship Id="rId41" Type="http://schemas.openxmlformats.org/officeDocument/2006/relationships/customXml" Target="../ink/ink96.xml"/><Relationship Id="rId62" Type="http://schemas.openxmlformats.org/officeDocument/2006/relationships/image" Target="../media/image124.png"/><Relationship Id="rId83" Type="http://schemas.openxmlformats.org/officeDocument/2006/relationships/customXml" Target="../ink/ink117.xml"/><Relationship Id="rId88" Type="http://schemas.openxmlformats.org/officeDocument/2006/relationships/image" Target="../media/image137.png"/><Relationship Id="rId111" Type="http://schemas.openxmlformats.org/officeDocument/2006/relationships/customXml" Target="../ink/ink131.xml"/><Relationship Id="rId15" Type="http://schemas.openxmlformats.org/officeDocument/2006/relationships/customXml" Target="../ink/ink83.xml"/><Relationship Id="rId36" Type="http://schemas.openxmlformats.org/officeDocument/2006/relationships/image" Target="../media/image111.png"/><Relationship Id="rId57" Type="http://schemas.openxmlformats.org/officeDocument/2006/relationships/customXml" Target="../ink/ink104.xml"/><Relationship Id="rId106" Type="http://schemas.openxmlformats.org/officeDocument/2006/relationships/image" Target="../media/image14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3" Type="http://schemas.openxmlformats.org/officeDocument/2006/relationships/customXml" Target="../ink/ink141.xml"/><Relationship Id="rId18" Type="http://schemas.openxmlformats.org/officeDocument/2006/relationships/image" Target="../media/image162.png"/><Relationship Id="rId26" Type="http://schemas.openxmlformats.org/officeDocument/2006/relationships/image" Target="../media/image166.png"/><Relationship Id="rId39" Type="http://schemas.openxmlformats.org/officeDocument/2006/relationships/customXml" Target="../ink/ink154.xml"/><Relationship Id="rId21" Type="http://schemas.openxmlformats.org/officeDocument/2006/relationships/customXml" Target="../ink/ink145.xml"/><Relationship Id="rId34" Type="http://schemas.openxmlformats.org/officeDocument/2006/relationships/image" Target="../media/image170.png"/><Relationship Id="rId42" Type="http://schemas.openxmlformats.org/officeDocument/2006/relationships/image" Target="../media/image174.png"/><Relationship Id="rId47" Type="http://schemas.openxmlformats.org/officeDocument/2006/relationships/customXml" Target="../ink/ink158.xml"/><Relationship Id="rId50" Type="http://schemas.openxmlformats.org/officeDocument/2006/relationships/image" Target="../media/image178.png"/><Relationship Id="rId55" Type="http://schemas.openxmlformats.org/officeDocument/2006/relationships/customXml" Target="../ink/ink162.xml"/><Relationship Id="rId63" Type="http://schemas.openxmlformats.org/officeDocument/2006/relationships/customXml" Target="../ink/ink166.xml"/><Relationship Id="rId7" Type="http://schemas.openxmlformats.org/officeDocument/2006/relationships/customXml" Target="../ink/ink138.xml"/><Relationship Id="rId2" Type="http://schemas.openxmlformats.org/officeDocument/2006/relationships/notesSlide" Target="../notesSlides/notesSlide24.xml"/><Relationship Id="rId16" Type="http://schemas.openxmlformats.org/officeDocument/2006/relationships/image" Target="../media/image161.png"/><Relationship Id="rId29" Type="http://schemas.openxmlformats.org/officeDocument/2006/relationships/customXml" Target="../ink/ink149.xml"/><Relationship Id="rId11" Type="http://schemas.openxmlformats.org/officeDocument/2006/relationships/customXml" Target="../ink/ink140.xml"/><Relationship Id="rId24" Type="http://schemas.openxmlformats.org/officeDocument/2006/relationships/image" Target="../media/image165.png"/><Relationship Id="rId32" Type="http://schemas.openxmlformats.org/officeDocument/2006/relationships/image" Target="../media/image169.png"/><Relationship Id="rId37" Type="http://schemas.openxmlformats.org/officeDocument/2006/relationships/customXml" Target="../ink/ink153.xml"/><Relationship Id="rId40" Type="http://schemas.openxmlformats.org/officeDocument/2006/relationships/image" Target="../media/image173.png"/><Relationship Id="rId45" Type="http://schemas.openxmlformats.org/officeDocument/2006/relationships/customXml" Target="../ink/ink157.xml"/><Relationship Id="rId53" Type="http://schemas.openxmlformats.org/officeDocument/2006/relationships/customXml" Target="../ink/ink161.xml"/><Relationship Id="rId58" Type="http://schemas.openxmlformats.org/officeDocument/2006/relationships/image" Target="../media/image182.png"/><Relationship Id="rId5" Type="http://schemas.openxmlformats.org/officeDocument/2006/relationships/customXml" Target="../ink/ink137.xml"/><Relationship Id="rId61" Type="http://schemas.openxmlformats.org/officeDocument/2006/relationships/customXml" Target="../ink/ink165.xml"/><Relationship Id="rId19" Type="http://schemas.openxmlformats.org/officeDocument/2006/relationships/customXml" Target="../ink/ink144.xml"/><Relationship Id="rId14" Type="http://schemas.openxmlformats.org/officeDocument/2006/relationships/image" Target="../media/image160.png"/><Relationship Id="rId22" Type="http://schemas.openxmlformats.org/officeDocument/2006/relationships/image" Target="../media/image164.png"/><Relationship Id="rId27" Type="http://schemas.openxmlformats.org/officeDocument/2006/relationships/customXml" Target="../ink/ink148.xml"/><Relationship Id="rId30" Type="http://schemas.openxmlformats.org/officeDocument/2006/relationships/image" Target="../media/image168.png"/><Relationship Id="rId35" Type="http://schemas.openxmlformats.org/officeDocument/2006/relationships/customXml" Target="../ink/ink152.xml"/><Relationship Id="rId43" Type="http://schemas.openxmlformats.org/officeDocument/2006/relationships/customXml" Target="../ink/ink156.xml"/><Relationship Id="rId48" Type="http://schemas.openxmlformats.org/officeDocument/2006/relationships/image" Target="../media/image177.png"/><Relationship Id="rId56" Type="http://schemas.openxmlformats.org/officeDocument/2006/relationships/image" Target="../media/image181.png"/><Relationship Id="rId64" Type="http://schemas.openxmlformats.org/officeDocument/2006/relationships/image" Target="../media/image185.png"/><Relationship Id="rId8" Type="http://schemas.openxmlformats.org/officeDocument/2006/relationships/image" Target="../media/image157.png"/><Relationship Id="rId51" Type="http://schemas.openxmlformats.org/officeDocument/2006/relationships/customXml" Target="../ink/ink160.xml"/><Relationship Id="rId3" Type="http://schemas.openxmlformats.org/officeDocument/2006/relationships/customXml" Target="../ink/ink136.xml"/><Relationship Id="rId12" Type="http://schemas.openxmlformats.org/officeDocument/2006/relationships/image" Target="../media/image159.png"/><Relationship Id="rId17" Type="http://schemas.openxmlformats.org/officeDocument/2006/relationships/customXml" Target="../ink/ink143.xml"/><Relationship Id="rId25" Type="http://schemas.openxmlformats.org/officeDocument/2006/relationships/customXml" Target="../ink/ink147.xml"/><Relationship Id="rId33" Type="http://schemas.openxmlformats.org/officeDocument/2006/relationships/customXml" Target="../ink/ink151.xml"/><Relationship Id="rId38" Type="http://schemas.openxmlformats.org/officeDocument/2006/relationships/image" Target="../media/image172.png"/><Relationship Id="rId46" Type="http://schemas.openxmlformats.org/officeDocument/2006/relationships/image" Target="../media/image176.png"/><Relationship Id="rId59" Type="http://schemas.openxmlformats.org/officeDocument/2006/relationships/customXml" Target="../ink/ink164.xml"/><Relationship Id="rId20" Type="http://schemas.openxmlformats.org/officeDocument/2006/relationships/image" Target="../media/image163.png"/><Relationship Id="rId41" Type="http://schemas.openxmlformats.org/officeDocument/2006/relationships/customXml" Target="../ink/ink155.xml"/><Relationship Id="rId54" Type="http://schemas.openxmlformats.org/officeDocument/2006/relationships/image" Target="../media/image180.png"/><Relationship Id="rId62" Type="http://schemas.openxmlformats.org/officeDocument/2006/relationships/image" Target="../media/image184.png"/><Relationship Id="rId1" Type="http://schemas.openxmlformats.org/officeDocument/2006/relationships/slideLayout" Target="../slideLayouts/slideLayout2.xml"/><Relationship Id="rId6" Type="http://schemas.openxmlformats.org/officeDocument/2006/relationships/image" Target="../media/image156.png"/><Relationship Id="rId15" Type="http://schemas.openxmlformats.org/officeDocument/2006/relationships/customXml" Target="../ink/ink142.xml"/><Relationship Id="rId23" Type="http://schemas.openxmlformats.org/officeDocument/2006/relationships/customXml" Target="../ink/ink146.xml"/><Relationship Id="rId28" Type="http://schemas.openxmlformats.org/officeDocument/2006/relationships/image" Target="../media/image167.png"/><Relationship Id="rId36" Type="http://schemas.openxmlformats.org/officeDocument/2006/relationships/image" Target="../media/image171.png"/><Relationship Id="rId49" Type="http://schemas.openxmlformats.org/officeDocument/2006/relationships/customXml" Target="../ink/ink159.xml"/><Relationship Id="rId57" Type="http://schemas.openxmlformats.org/officeDocument/2006/relationships/customXml" Target="../ink/ink163.xml"/><Relationship Id="rId10" Type="http://schemas.openxmlformats.org/officeDocument/2006/relationships/image" Target="../media/image158.png"/><Relationship Id="rId31" Type="http://schemas.openxmlformats.org/officeDocument/2006/relationships/customXml" Target="../ink/ink150.xml"/><Relationship Id="rId44" Type="http://schemas.openxmlformats.org/officeDocument/2006/relationships/image" Target="../media/image175.png"/><Relationship Id="rId52" Type="http://schemas.openxmlformats.org/officeDocument/2006/relationships/image" Target="../media/image179.png"/><Relationship Id="rId60" Type="http://schemas.openxmlformats.org/officeDocument/2006/relationships/image" Target="../media/image183.png"/><Relationship Id="rId4" Type="http://schemas.openxmlformats.org/officeDocument/2006/relationships/image" Target="../media/image155.png"/><Relationship Id="rId9" Type="http://schemas.openxmlformats.org/officeDocument/2006/relationships/customXml" Target="../ink/ink13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6" Type="http://schemas.openxmlformats.org/officeDocument/2006/relationships/customXml" Target="../ink/ink179.xml"/><Relationship Id="rId21" Type="http://schemas.openxmlformats.org/officeDocument/2006/relationships/image" Target="../media/image202.png"/><Relationship Id="rId42" Type="http://schemas.openxmlformats.org/officeDocument/2006/relationships/customXml" Target="../ink/ink187.xml"/><Relationship Id="rId47" Type="http://schemas.openxmlformats.org/officeDocument/2006/relationships/image" Target="../media/image215.png"/><Relationship Id="rId63" Type="http://schemas.openxmlformats.org/officeDocument/2006/relationships/image" Target="../media/image223.png"/><Relationship Id="rId68" Type="http://schemas.openxmlformats.org/officeDocument/2006/relationships/customXml" Target="../ink/ink200.xml"/><Relationship Id="rId16" Type="http://schemas.openxmlformats.org/officeDocument/2006/relationships/customXml" Target="../ink/ink174.xml"/><Relationship Id="rId11" Type="http://schemas.openxmlformats.org/officeDocument/2006/relationships/image" Target="../media/image197.png"/><Relationship Id="rId24" Type="http://schemas.openxmlformats.org/officeDocument/2006/relationships/customXml" Target="../ink/ink178.xml"/><Relationship Id="rId32" Type="http://schemas.openxmlformats.org/officeDocument/2006/relationships/customXml" Target="../ink/ink182.xml"/><Relationship Id="rId37" Type="http://schemas.openxmlformats.org/officeDocument/2006/relationships/image" Target="../media/image210.png"/><Relationship Id="rId40" Type="http://schemas.openxmlformats.org/officeDocument/2006/relationships/customXml" Target="../ink/ink186.xml"/><Relationship Id="rId45" Type="http://schemas.openxmlformats.org/officeDocument/2006/relationships/image" Target="../media/image214.png"/><Relationship Id="rId53" Type="http://schemas.openxmlformats.org/officeDocument/2006/relationships/image" Target="../media/image218.png"/><Relationship Id="rId58" Type="http://schemas.openxmlformats.org/officeDocument/2006/relationships/customXml" Target="../ink/ink195.xml"/><Relationship Id="rId66" Type="http://schemas.openxmlformats.org/officeDocument/2006/relationships/customXml" Target="../ink/ink199.xml"/><Relationship Id="rId74" Type="http://schemas.openxmlformats.org/officeDocument/2006/relationships/customXml" Target="../ink/ink203.xml"/><Relationship Id="rId79" Type="http://schemas.openxmlformats.org/officeDocument/2006/relationships/image" Target="../media/image231.png"/><Relationship Id="rId5" Type="http://schemas.openxmlformats.org/officeDocument/2006/relationships/image" Target="../media/image194.png"/><Relationship Id="rId61" Type="http://schemas.openxmlformats.org/officeDocument/2006/relationships/image" Target="../media/image222.png"/><Relationship Id="rId19" Type="http://schemas.openxmlformats.org/officeDocument/2006/relationships/image" Target="../media/image201.png"/><Relationship Id="rId14" Type="http://schemas.openxmlformats.org/officeDocument/2006/relationships/customXml" Target="../ink/ink173.xml"/><Relationship Id="rId22" Type="http://schemas.openxmlformats.org/officeDocument/2006/relationships/customXml" Target="../ink/ink177.xml"/><Relationship Id="rId27" Type="http://schemas.openxmlformats.org/officeDocument/2006/relationships/image" Target="../media/image205.png"/><Relationship Id="rId30" Type="http://schemas.openxmlformats.org/officeDocument/2006/relationships/customXml" Target="../ink/ink181.xml"/><Relationship Id="rId35" Type="http://schemas.openxmlformats.org/officeDocument/2006/relationships/image" Target="../media/image209.png"/><Relationship Id="rId43" Type="http://schemas.openxmlformats.org/officeDocument/2006/relationships/image" Target="../media/image213.png"/><Relationship Id="rId48" Type="http://schemas.openxmlformats.org/officeDocument/2006/relationships/customXml" Target="../ink/ink190.xml"/><Relationship Id="rId56" Type="http://schemas.openxmlformats.org/officeDocument/2006/relationships/customXml" Target="../ink/ink194.xml"/><Relationship Id="rId64" Type="http://schemas.openxmlformats.org/officeDocument/2006/relationships/customXml" Target="../ink/ink198.xml"/><Relationship Id="rId69" Type="http://schemas.openxmlformats.org/officeDocument/2006/relationships/image" Target="../media/image226.png"/><Relationship Id="rId77" Type="http://schemas.openxmlformats.org/officeDocument/2006/relationships/image" Target="../media/image230.png"/><Relationship Id="rId8" Type="http://schemas.openxmlformats.org/officeDocument/2006/relationships/customXml" Target="../ink/ink170.xml"/><Relationship Id="rId51" Type="http://schemas.openxmlformats.org/officeDocument/2006/relationships/image" Target="../media/image217.png"/><Relationship Id="rId72" Type="http://schemas.openxmlformats.org/officeDocument/2006/relationships/customXml" Target="../ink/ink202.xml"/><Relationship Id="rId3" Type="http://schemas.openxmlformats.org/officeDocument/2006/relationships/image" Target="../media/image193.png"/><Relationship Id="rId12" Type="http://schemas.openxmlformats.org/officeDocument/2006/relationships/customXml" Target="../ink/ink172.xml"/><Relationship Id="rId17" Type="http://schemas.openxmlformats.org/officeDocument/2006/relationships/image" Target="../media/image200.png"/><Relationship Id="rId25" Type="http://schemas.openxmlformats.org/officeDocument/2006/relationships/image" Target="../media/image204.png"/><Relationship Id="rId33" Type="http://schemas.openxmlformats.org/officeDocument/2006/relationships/image" Target="../media/image208.png"/><Relationship Id="rId38" Type="http://schemas.openxmlformats.org/officeDocument/2006/relationships/customXml" Target="../ink/ink185.xml"/><Relationship Id="rId46" Type="http://schemas.openxmlformats.org/officeDocument/2006/relationships/customXml" Target="../ink/ink189.xml"/><Relationship Id="rId59" Type="http://schemas.openxmlformats.org/officeDocument/2006/relationships/image" Target="../media/image221.png"/><Relationship Id="rId67" Type="http://schemas.openxmlformats.org/officeDocument/2006/relationships/image" Target="../media/image225.png"/><Relationship Id="rId20" Type="http://schemas.openxmlformats.org/officeDocument/2006/relationships/customXml" Target="../ink/ink176.xml"/><Relationship Id="rId41" Type="http://schemas.openxmlformats.org/officeDocument/2006/relationships/image" Target="../media/image212.png"/><Relationship Id="rId54" Type="http://schemas.openxmlformats.org/officeDocument/2006/relationships/customXml" Target="../ink/ink193.xml"/><Relationship Id="rId62" Type="http://schemas.openxmlformats.org/officeDocument/2006/relationships/customXml" Target="../ink/ink197.xml"/><Relationship Id="rId70" Type="http://schemas.openxmlformats.org/officeDocument/2006/relationships/customXml" Target="../ink/ink201.xml"/><Relationship Id="rId75" Type="http://schemas.openxmlformats.org/officeDocument/2006/relationships/image" Target="../media/image229.png"/><Relationship Id="rId1" Type="http://schemas.openxmlformats.org/officeDocument/2006/relationships/slideLayout" Target="../slideLayouts/slideLayout2.xml"/><Relationship Id="rId6" Type="http://schemas.openxmlformats.org/officeDocument/2006/relationships/customXml" Target="../ink/ink169.xml"/><Relationship Id="rId15" Type="http://schemas.openxmlformats.org/officeDocument/2006/relationships/image" Target="../media/image199.png"/><Relationship Id="rId23" Type="http://schemas.openxmlformats.org/officeDocument/2006/relationships/image" Target="../media/image203.png"/><Relationship Id="rId28" Type="http://schemas.openxmlformats.org/officeDocument/2006/relationships/customXml" Target="../ink/ink180.xml"/><Relationship Id="rId36" Type="http://schemas.openxmlformats.org/officeDocument/2006/relationships/customXml" Target="../ink/ink184.xml"/><Relationship Id="rId49" Type="http://schemas.openxmlformats.org/officeDocument/2006/relationships/image" Target="../media/image216.png"/><Relationship Id="rId57" Type="http://schemas.openxmlformats.org/officeDocument/2006/relationships/image" Target="../media/image220.png"/><Relationship Id="rId10" Type="http://schemas.openxmlformats.org/officeDocument/2006/relationships/customXml" Target="../ink/ink171.xml"/><Relationship Id="rId31" Type="http://schemas.openxmlformats.org/officeDocument/2006/relationships/image" Target="../media/image207.png"/><Relationship Id="rId44" Type="http://schemas.openxmlformats.org/officeDocument/2006/relationships/customXml" Target="../ink/ink188.xml"/><Relationship Id="rId52" Type="http://schemas.openxmlformats.org/officeDocument/2006/relationships/customXml" Target="../ink/ink192.xml"/><Relationship Id="rId60" Type="http://schemas.openxmlformats.org/officeDocument/2006/relationships/customXml" Target="../ink/ink196.xml"/><Relationship Id="rId65" Type="http://schemas.openxmlformats.org/officeDocument/2006/relationships/image" Target="../media/image224.png"/><Relationship Id="rId73" Type="http://schemas.openxmlformats.org/officeDocument/2006/relationships/image" Target="../media/image228.png"/><Relationship Id="rId78" Type="http://schemas.openxmlformats.org/officeDocument/2006/relationships/customXml" Target="../ink/ink205.xml"/><Relationship Id="rId4" Type="http://schemas.openxmlformats.org/officeDocument/2006/relationships/customXml" Target="../ink/ink168.xml"/><Relationship Id="rId9" Type="http://schemas.openxmlformats.org/officeDocument/2006/relationships/image" Target="../media/image196.png"/><Relationship Id="rId13" Type="http://schemas.openxmlformats.org/officeDocument/2006/relationships/image" Target="../media/image198.png"/><Relationship Id="rId18" Type="http://schemas.openxmlformats.org/officeDocument/2006/relationships/customXml" Target="../ink/ink175.xml"/><Relationship Id="rId39" Type="http://schemas.openxmlformats.org/officeDocument/2006/relationships/image" Target="../media/image211.png"/><Relationship Id="rId34" Type="http://schemas.openxmlformats.org/officeDocument/2006/relationships/customXml" Target="../ink/ink183.xml"/><Relationship Id="rId50" Type="http://schemas.openxmlformats.org/officeDocument/2006/relationships/customXml" Target="../ink/ink191.xml"/><Relationship Id="rId55" Type="http://schemas.openxmlformats.org/officeDocument/2006/relationships/image" Target="../media/image219.png"/><Relationship Id="rId76" Type="http://schemas.openxmlformats.org/officeDocument/2006/relationships/customXml" Target="../ink/ink204.xml"/><Relationship Id="rId7" Type="http://schemas.openxmlformats.org/officeDocument/2006/relationships/image" Target="../media/image195.png"/><Relationship Id="rId71" Type="http://schemas.openxmlformats.org/officeDocument/2006/relationships/image" Target="../media/image227.png"/><Relationship Id="rId2" Type="http://schemas.openxmlformats.org/officeDocument/2006/relationships/customXml" Target="../ink/ink167.xml"/><Relationship Id="rId29" Type="http://schemas.openxmlformats.org/officeDocument/2006/relationships/image" Target="../media/image20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57" y="116632"/>
            <a:ext cx="8763053" cy="1224136"/>
          </a:xfrm>
        </p:spPr>
        <p:txBody>
          <a:bodyPr>
            <a:normAutofit/>
          </a:bodyPr>
          <a:lstStyle/>
          <a:p>
            <a:r>
              <a:rPr lang="en-GB" sz="2800">
                <a:solidFill>
                  <a:srgbClr val="7030A0"/>
                </a:solidFill>
                <a:latin typeface="Georgia" panose="02040502050405020303" pitchFamily="18" charset="0"/>
              </a:rPr>
              <a:t>Vellore Institute OF Technology,  BHOPAL</a:t>
            </a:r>
          </a:p>
        </p:txBody>
      </p:sp>
      <p:sp>
        <p:nvSpPr>
          <p:cNvPr id="3" name="Subtitle 2"/>
          <p:cNvSpPr>
            <a:spLocks noGrp="1"/>
          </p:cNvSpPr>
          <p:nvPr>
            <p:ph type="subTitle" idx="1"/>
          </p:nvPr>
        </p:nvSpPr>
        <p:spPr>
          <a:xfrm>
            <a:off x="464414" y="533400"/>
            <a:ext cx="8436395" cy="6104033"/>
          </a:xfrm>
        </p:spPr>
        <p:txBody>
          <a:bodyPr>
            <a:normAutofit/>
          </a:bodyPr>
          <a:lstStyle/>
          <a:p>
            <a:pPr algn="ctr"/>
            <a:endParaRPr lang="en-AU" sz="2000">
              <a:solidFill>
                <a:srgbClr val="FF0000"/>
              </a:solidFill>
            </a:endParaRPr>
          </a:p>
          <a:p>
            <a:pPr algn="ctr"/>
            <a:endParaRPr lang="en-AU" sz="3200" b="1" i="1">
              <a:solidFill>
                <a:srgbClr val="FFFF00"/>
              </a:solidFill>
            </a:endParaRPr>
          </a:p>
          <a:p>
            <a:pPr algn="ctr"/>
            <a:endParaRPr lang="en-AU" sz="3200" b="1" i="1">
              <a:solidFill>
                <a:srgbClr val="FFFF00"/>
              </a:solidFill>
            </a:endParaRPr>
          </a:p>
          <a:p>
            <a:pPr algn="ctr"/>
            <a:r>
              <a:rPr lang="en-AU" sz="3200" b="1" i="1">
                <a:solidFill>
                  <a:srgbClr val="FFFF00"/>
                </a:solidFill>
              </a:rPr>
              <a:t> Fundamentals In AI &amp; ML</a:t>
            </a:r>
          </a:p>
          <a:p>
            <a:pPr algn="ctr"/>
            <a:endParaRPr lang="en-AU" sz="3200" b="1" i="1">
              <a:solidFill>
                <a:schemeClr val="tx1"/>
              </a:solidFill>
            </a:endParaRPr>
          </a:p>
          <a:p>
            <a:pPr algn="ctr"/>
            <a:endParaRPr lang="en-AU" sz="3200" b="1" i="1">
              <a:solidFill>
                <a:schemeClr val="tx1"/>
              </a:solidFill>
            </a:endParaRPr>
          </a:p>
          <a:p>
            <a:endParaRPr lang="en-AU" sz="3200">
              <a:solidFill>
                <a:srgbClr val="FF0000"/>
              </a:solidFill>
            </a:endParaRPr>
          </a:p>
          <a:p>
            <a:pPr>
              <a:spcBef>
                <a:spcPts val="0"/>
              </a:spcBef>
              <a:spcAft>
                <a:spcPts val="3600"/>
              </a:spcAft>
            </a:pPr>
            <a:r>
              <a:rPr lang="en-AU" sz="3200">
                <a:solidFill>
                  <a:srgbClr val="FF0000"/>
                </a:solidFill>
              </a:rPr>
              <a:t>(Department of Computer Science &amp; Engineering) </a:t>
            </a:r>
          </a:p>
          <a:p>
            <a:pPr algn="ctr"/>
            <a:endParaRPr lang="en-AU" sz="3200" b="1" i="1">
              <a:solidFill>
                <a:schemeClr val="tx1"/>
              </a:solidFill>
            </a:endParaRPr>
          </a:p>
          <a:p>
            <a:pPr algn="ctr"/>
            <a:endParaRPr lang="en-AU" sz="3200" i="1">
              <a:solidFill>
                <a:srgbClr val="008000"/>
              </a:solidFill>
            </a:endParaRPr>
          </a:p>
          <a:p>
            <a:pPr algn="ctr"/>
            <a:endParaRPr lang="en-AU" sz="3200">
              <a:solidFill>
                <a:srgbClr val="008000"/>
              </a:solidFill>
            </a:endParaRPr>
          </a:p>
          <a:p>
            <a:pPr algn="ctr"/>
            <a:endParaRPr lang="en-AU" sz="3200">
              <a:solidFill>
                <a:srgbClr val="008000"/>
              </a:solidFill>
            </a:endParaRPr>
          </a:p>
          <a:p>
            <a:pPr algn="ctr"/>
            <a:endParaRPr lang="en-AU" sz="3200">
              <a:solidFill>
                <a:srgbClr val="008000"/>
              </a:solidFill>
            </a:endParaRPr>
          </a:p>
          <a:p>
            <a:pPr algn="ctr"/>
            <a:endParaRPr lang="en-AU" sz="3200">
              <a:solidFill>
                <a:srgbClr val="008000"/>
              </a:solidFill>
            </a:endParaRPr>
          </a:p>
          <a:p>
            <a:pPr algn="ctr"/>
            <a:endParaRPr lang="en-GB" sz="3600">
              <a:solidFill>
                <a:srgbClr val="008000"/>
              </a:solidFill>
            </a:endParaRPr>
          </a:p>
        </p:txBody>
      </p:sp>
      <p:sp>
        <p:nvSpPr>
          <p:cNvPr id="5" name="Content Placeholder 2"/>
          <p:cNvSpPr txBox="1"/>
          <p:nvPr/>
        </p:nvSpPr>
        <p:spPr>
          <a:xfrm>
            <a:off x="3429000" y="5116857"/>
            <a:ext cx="4572000" cy="1514797"/>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000" err="1">
                <a:latin typeface="Times New Roman" panose="02020603050405020304" pitchFamily="18" charset="0"/>
              </a:rPr>
              <a:t>Sonam</a:t>
            </a:r>
            <a:r>
              <a:rPr lang="en-US" sz="2000">
                <a:latin typeface="Times New Roman" panose="02020603050405020304" pitchFamily="18" charset="0"/>
              </a:rPr>
              <a:t> Goswami</a:t>
            </a:r>
          </a:p>
          <a:p>
            <a:pPr lvl="0" algn="ctr" fontAlgn="auto">
              <a:spcBef>
                <a:spcPct val="20000"/>
              </a:spcBef>
              <a:spcAft>
                <a:spcPts val="0"/>
              </a:spcAft>
              <a:defRPr/>
            </a:pPr>
            <a:r>
              <a:rPr lang="en-US" sz="2000">
                <a:latin typeface="Times New Roman" panose="02020603050405020304" pitchFamily="18" charset="0"/>
                <a:ea typeface="MS Mincho" panose="02020609040205080304" pitchFamily="49" charset="-128"/>
              </a:rPr>
              <a:t>Vellore Institute Of Technology (VIT), Bhopal, India</a:t>
            </a:r>
            <a:endParaRPr lang="en-US" sz="2000">
              <a:latin typeface="Times New Roman" panose="02020603050405020304" pitchFamily="18" charset="0"/>
              <a:ea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8487" y="3119264"/>
            <a:ext cx="2867025" cy="12241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D2CC-E718-4613-8896-A247375E01FD}"/>
              </a:ext>
            </a:extLst>
          </p:cNvPr>
          <p:cNvSpPr>
            <a:spLocks noGrp="1"/>
          </p:cNvSpPr>
          <p:nvPr>
            <p:ph type="title"/>
          </p:nvPr>
        </p:nvSpPr>
        <p:spPr>
          <a:xfrm>
            <a:off x="1143000" y="350838"/>
            <a:ext cx="7772400" cy="715962"/>
          </a:xfrm>
        </p:spPr>
        <p:txBody>
          <a:bodyPr/>
          <a:lstStyle/>
          <a:p>
            <a:pPr algn="just"/>
            <a:r>
              <a:rPr lang="en-IN" sz="4400">
                <a:solidFill>
                  <a:srgbClr val="7030A0"/>
                </a:solidFill>
                <a:latin typeface="Times New Roman" panose="02020603050405020304" pitchFamily="18" charset="0"/>
                <a:cs typeface="Times New Roman" panose="02020603050405020304" pitchFamily="18" charset="0"/>
              </a:rPr>
              <a:t>Parts of First Order Logic:</a:t>
            </a:r>
          </a:p>
        </p:txBody>
      </p:sp>
      <p:sp>
        <p:nvSpPr>
          <p:cNvPr id="3" name="Content Placeholder 2">
            <a:extLst>
              <a:ext uri="{FF2B5EF4-FFF2-40B4-BE49-F238E27FC236}">
                <a16:creationId xmlns:a16="http://schemas.microsoft.com/office/drawing/2014/main" id="{C17C56CA-5232-4107-BB97-2B2984F2D1A7}"/>
              </a:ext>
            </a:extLst>
          </p:cNvPr>
          <p:cNvSpPr>
            <a:spLocks noGrp="1"/>
          </p:cNvSpPr>
          <p:nvPr>
            <p:ph idx="1"/>
          </p:nvPr>
        </p:nvSpPr>
        <p:spPr>
          <a:xfrm>
            <a:off x="1219200" y="1524000"/>
            <a:ext cx="7772400" cy="4572000"/>
          </a:xfrm>
        </p:spPr>
        <p:txBody>
          <a:bodyPr/>
          <a:lstStyle/>
          <a:p>
            <a:pPr marL="0" indent="0" algn="l">
              <a:buNone/>
            </a:pPr>
            <a:r>
              <a:rPr lang="en-IN" b="0" i="0">
                <a:solidFill>
                  <a:srgbClr val="3D3D4E"/>
                </a:solidFill>
                <a:effectLst/>
                <a:latin typeface="Droid Serif"/>
              </a:rPr>
              <a:t>FOL also has two parts:</a:t>
            </a:r>
          </a:p>
          <a:p>
            <a:pPr algn="l">
              <a:buFont typeface="+mj-lt"/>
              <a:buAutoNum type="arabicPeriod"/>
            </a:pPr>
            <a:r>
              <a:rPr lang="en-IN" b="0" i="0">
                <a:solidFill>
                  <a:srgbClr val="3D3D4E"/>
                </a:solidFill>
                <a:effectLst/>
                <a:latin typeface="Droid Serif"/>
              </a:rPr>
              <a:t>Syntax</a:t>
            </a:r>
          </a:p>
          <a:p>
            <a:pPr algn="l">
              <a:buFont typeface="+mj-lt"/>
              <a:buAutoNum type="arabicPeriod"/>
            </a:pPr>
            <a:r>
              <a:rPr lang="en-IN" b="0" i="0">
                <a:solidFill>
                  <a:srgbClr val="3D3D4E"/>
                </a:solidFill>
                <a:effectLst/>
                <a:latin typeface="Droid Serif"/>
              </a:rPr>
              <a:t>Semantics</a:t>
            </a:r>
          </a:p>
          <a:p>
            <a:pPr marL="0" indent="0" algn="l">
              <a:buNone/>
            </a:pPr>
            <a:endParaRPr lang="en-IN">
              <a:solidFill>
                <a:srgbClr val="3D3D4E"/>
              </a:solidFill>
              <a:latin typeface="Droid Serif"/>
            </a:endParaRPr>
          </a:p>
          <a:p>
            <a:pPr algn="just"/>
            <a:r>
              <a:rPr lang="en-IN" b="1" i="0" u="sng">
                <a:solidFill>
                  <a:srgbClr val="0070C0"/>
                </a:solidFill>
                <a:effectLst/>
                <a:latin typeface="Times New Roman" panose="02020603050405020304" pitchFamily="18" charset="0"/>
                <a:cs typeface="Times New Roman" panose="02020603050405020304" pitchFamily="18" charset="0"/>
              </a:rPr>
              <a:t>Syntax:</a:t>
            </a:r>
            <a:r>
              <a:rPr lang="en-IN" i="0">
                <a:solidFill>
                  <a:srgbClr val="0070C0"/>
                </a:solidFill>
                <a:effectLst/>
                <a:latin typeface="Times New Roman" panose="02020603050405020304" pitchFamily="18" charset="0"/>
                <a:cs typeface="Times New Roman" panose="02020603050405020304" pitchFamily="18" charset="0"/>
              </a:rPr>
              <a:t> </a:t>
            </a:r>
            <a:r>
              <a:rPr lang="en-IN" b="0" i="0">
                <a:effectLst/>
                <a:latin typeface="Times New Roman" panose="02020603050405020304" pitchFamily="18" charset="0"/>
                <a:cs typeface="Times New Roman" panose="02020603050405020304" pitchFamily="18" charset="0"/>
              </a:rPr>
              <a:t>The </a:t>
            </a:r>
            <a:r>
              <a:rPr lang="en-IN" b="1" i="0">
                <a:effectLst/>
                <a:latin typeface="Times New Roman" panose="02020603050405020304" pitchFamily="18" charset="0"/>
                <a:cs typeface="Times New Roman" panose="02020603050405020304" pitchFamily="18" charset="0"/>
              </a:rPr>
              <a:t>syntax</a:t>
            </a:r>
            <a:r>
              <a:rPr lang="en-IN" b="0" i="0">
                <a:effectLst/>
                <a:latin typeface="Times New Roman" panose="02020603050405020304" pitchFamily="18" charset="0"/>
                <a:cs typeface="Times New Roman" panose="02020603050405020304" pitchFamily="18" charset="0"/>
              </a:rPr>
              <a:t> of FOL decides which collection of symbols is a logical expression.   The basic syntactic elements of FOL are symbols. We use symbols to write statements in shorthand notation.</a:t>
            </a:r>
          </a:p>
          <a:p>
            <a:pPr marL="0" indent="0" algn="just">
              <a:buNone/>
            </a:pPr>
            <a:endParaRPr lang="en-IN" b="1" i="0" u="sng">
              <a:solidFill>
                <a:srgbClr val="0070C0"/>
              </a:solidFill>
              <a:effectLst/>
              <a:latin typeface="Times New Roman" panose="02020603050405020304" pitchFamily="18" charset="0"/>
              <a:cs typeface="Times New Roman" panose="02020603050405020304" pitchFamily="18" charset="0"/>
            </a:endParaRPr>
          </a:p>
          <a:p>
            <a:endParaRPr lang="en-IN"/>
          </a:p>
        </p:txBody>
      </p:sp>
      <p:sp>
        <p:nvSpPr>
          <p:cNvPr id="5" name="Slide Number Placeholder 4">
            <a:extLst>
              <a:ext uri="{FF2B5EF4-FFF2-40B4-BE49-F238E27FC236}">
                <a16:creationId xmlns:a16="http://schemas.microsoft.com/office/drawing/2014/main" id="{7283B740-C910-42E8-B35F-39BE31AA771C}"/>
              </a:ext>
            </a:extLst>
          </p:cNvPr>
          <p:cNvSpPr>
            <a:spLocks noGrp="1"/>
          </p:cNvSpPr>
          <p:nvPr>
            <p:ph type="sldNum" sz="quarter" idx="12"/>
          </p:nvPr>
        </p:nvSpPr>
        <p:spPr/>
        <p:txBody>
          <a:bodyPr/>
          <a:lstStyle/>
          <a:p>
            <a:pPr>
              <a:defRPr/>
            </a:pPr>
            <a:fld id="{CB711B86-F767-49C7-B71F-17E363B3CB08}" type="slidenum">
              <a:rPr lang="en-US" smtClean="0"/>
              <a:pPr>
                <a:defRPr/>
              </a:pPr>
              <a:t>10</a:t>
            </a:fld>
            <a:endParaRPr lang="en-US"/>
          </a:p>
        </p:txBody>
      </p:sp>
    </p:spTree>
    <p:extLst>
      <p:ext uri="{BB962C8B-B14F-4D97-AF65-F5344CB8AC3E}">
        <p14:creationId xmlns:p14="http://schemas.microsoft.com/office/powerpoint/2010/main" val="36402070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091FC-47D1-0FB2-370F-D5304999FDCD}"/>
              </a:ext>
            </a:extLst>
          </p:cNvPr>
          <p:cNvSpPr>
            <a:spLocks noGrp="1"/>
          </p:cNvSpPr>
          <p:nvPr>
            <p:ph idx="1"/>
          </p:nvPr>
        </p:nvSpPr>
        <p:spPr>
          <a:xfrm>
            <a:off x="1143000" y="381000"/>
            <a:ext cx="7772400" cy="5943600"/>
          </a:xfrm>
        </p:spPr>
        <p:txBody>
          <a:bodyPr>
            <a:normAutofit fontScale="92500" lnSpcReduction="10000"/>
          </a:bodyPr>
          <a:lstStyle/>
          <a:p>
            <a:pPr marL="0" indent="0">
              <a:buNone/>
            </a:pPr>
            <a:endParaRPr lang="en-IN"/>
          </a:p>
          <a:p>
            <a:pPr>
              <a:buFont typeface="Wingdings" panose="05000000000000000000" pitchFamily="2" charset="2"/>
              <a:buChar char="§"/>
            </a:pPr>
            <a:endParaRPr lang="en-IN"/>
          </a:p>
          <a:p>
            <a:pPr>
              <a:buFont typeface="Wingdings" panose="05000000000000000000" pitchFamily="2" charset="2"/>
              <a:buChar char="§"/>
            </a:pPr>
            <a:endParaRPr lang="en-IN"/>
          </a:p>
          <a:p>
            <a:pPr>
              <a:buFont typeface="Wingdings" panose="05000000000000000000" pitchFamily="2" charset="2"/>
              <a:buChar char="§"/>
            </a:pPr>
            <a:endParaRPr lang="en-IN"/>
          </a:p>
          <a:p>
            <a:pPr>
              <a:buFont typeface="Wingdings" panose="05000000000000000000" pitchFamily="2" charset="2"/>
              <a:buChar char="§"/>
            </a:pPr>
            <a:endParaRPr lang="en-IN"/>
          </a:p>
          <a:p>
            <a:pPr>
              <a:buFont typeface="Wingdings" panose="05000000000000000000" pitchFamily="2" charset="2"/>
              <a:buChar char="§"/>
            </a:pPr>
            <a:endParaRPr lang="en-IN"/>
          </a:p>
          <a:p>
            <a:pPr marL="0" indent="0">
              <a:buNone/>
            </a:pPr>
            <a:r>
              <a:rPr lang="en-IN"/>
              <a:t>The first rule is simple and can be formulated as: </a:t>
            </a:r>
          </a:p>
          <a:p>
            <a:pPr marL="0" indent="0">
              <a:buNone/>
            </a:pPr>
            <a:r>
              <a:rPr lang="en-IN"/>
              <a:t>For all X and Z,</a:t>
            </a:r>
          </a:p>
          <a:p>
            <a:pPr marL="0" indent="0">
              <a:buNone/>
            </a:pPr>
            <a:r>
              <a:rPr lang="en-IN"/>
              <a:t>       X is a predecessor of Z if</a:t>
            </a:r>
          </a:p>
          <a:p>
            <a:pPr marL="0" indent="0">
              <a:buNone/>
            </a:pPr>
            <a:r>
              <a:rPr lang="en-IN"/>
              <a:t>       X is a parent of Z.</a:t>
            </a:r>
          </a:p>
          <a:p>
            <a:pPr marL="0" indent="0">
              <a:buNone/>
            </a:pPr>
            <a:endParaRPr lang="en-IN"/>
          </a:p>
          <a:p>
            <a:pPr>
              <a:buFont typeface="Wingdings" panose="05000000000000000000" pitchFamily="2" charset="2"/>
              <a:buChar char="§"/>
            </a:pPr>
            <a:r>
              <a:rPr lang="en-IN"/>
              <a:t>This is straightforwardly translated into </a:t>
            </a:r>
            <a:r>
              <a:rPr lang="en-IN" err="1"/>
              <a:t>Prolog</a:t>
            </a:r>
            <a:r>
              <a:rPr lang="en-IN"/>
              <a:t> as:</a:t>
            </a:r>
          </a:p>
          <a:p>
            <a:pPr marL="0" indent="0">
              <a:buNone/>
            </a:pPr>
            <a:r>
              <a:rPr lang="en-IN">
                <a:solidFill>
                  <a:schemeClr val="accent1"/>
                </a:solidFill>
                <a:latin typeface="Times New Roman" panose="02020603050405020304" pitchFamily="18" charset="0"/>
                <a:cs typeface="Times New Roman" panose="02020603050405020304" pitchFamily="18" charset="0"/>
              </a:rPr>
              <a:t>              predecessor(X, Z) :- parent(X, Z)</a:t>
            </a:r>
          </a:p>
        </p:txBody>
      </p:sp>
      <p:sp>
        <p:nvSpPr>
          <p:cNvPr id="5" name="Slide Number Placeholder 4">
            <a:extLst>
              <a:ext uri="{FF2B5EF4-FFF2-40B4-BE49-F238E27FC236}">
                <a16:creationId xmlns:a16="http://schemas.microsoft.com/office/drawing/2014/main" id="{54F2F2CA-0F11-735D-812E-8DE944BFA56D}"/>
              </a:ext>
            </a:extLst>
          </p:cNvPr>
          <p:cNvSpPr>
            <a:spLocks noGrp="1"/>
          </p:cNvSpPr>
          <p:nvPr>
            <p:ph type="sldNum" sz="quarter" idx="12"/>
          </p:nvPr>
        </p:nvSpPr>
        <p:spPr/>
        <p:txBody>
          <a:bodyPr/>
          <a:lstStyle/>
          <a:p>
            <a:pPr>
              <a:defRPr/>
            </a:pPr>
            <a:fld id="{CB711B86-F767-49C7-B71F-17E363B3CB08}" type="slidenum">
              <a:rPr lang="en-US" smtClean="0"/>
              <a:pPr>
                <a:defRPr/>
              </a:pPr>
              <a:t>100</a:t>
            </a:fld>
            <a:endParaRPr lang="en-US"/>
          </a:p>
        </p:txBody>
      </p:sp>
      <p:grpSp>
        <p:nvGrpSpPr>
          <p:cNvPr id="22" name="Group 21">
            <a:extLst>
              <a:ext uri="{FF2B5EF4-FFF2-40B4-BE49-F238E27FC236}">
                <a16:creationId xmlns:a16="http://schemas.microsoft.com/office/drawing/2014/main" id="{B3BC94DE-4437-887B-498C-7E36D66E3AC4}"/>
              </a:ext>
            </a:extLst>
          </p:cNvPr>
          <p:cNvGrpSpPr/>
          <p:nvPr/>
        </p:nvGrpSpPr>
        <p:grpSpPr>
          <a:xfrm>
            <a:off x="2336788" y="657024"/>
            <a:ext cx="2693520" cy="2292840"/>
            <a:chOff x="2336788" y="657024"/>
            <a:chExt cx="2693520" cy="229284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45685209-043D-F82F-3C7E-D3D6AF5A82BB}"/>
                    </a:ext>
                  </a:extLst>
                </p14:cNvPr>
                <p14:cNvContentPartPr/>
                <p14:nvPr/>
              </p14:nvContentPartPr>
              <p14:xfrm>
                <a:off x="3839428" y="864024"/>
                <a:ext cx="284400" cy="203040"/>
              </p14:xfrm>
            </p:contentPart>
          </mc:Choice>
          <mc:Fallback xmlns="">
            <p:pic>
              <p:nvPicPr>
                <p:cNvPr id="6" name="Ink 5">
                  <a:extLst>
                    <a:ext uri="{FF2B5EF4-FFF2-40B4-BE49-F238E27FC236}">
                      <a16:creationId xmlns:a16="http://schemas.microsoft.com/office/drawing/2014/main" id="{45685209-043D-F82F-3C7E-D3D6AF5A82BB}"/>
                    </a:ext>
                  </a:extLst>
                </p:cNvPr>
                <p:cNvPicPr/>
                <p:nvPr/>
              </p:nvPicPr>
              <p:blipFill>
                <a:blip r:embed="rId3"/>
                <a:stretch>
                  <a:fillRect/>
                </a:stretch>
              </p:blipFill>
              <p:spPr>
                <a:xfrm>
                  <a:off x="3830428" y="855024"/>
                  <a:ext cx="30204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4993BE44-8971-F8F7-0E21-7D7A3405D1C0}"/>
                    </a:ext>
                  </a:extLst>
                </p14:cNvPr>
                <p14:cNvContentPartPr/>
                <p14:nvPr/>
              </p14:nvContentPartPr>
              <p14:xfrm>
                <a:off x="3894868" y="864024"/>
                <a:ext cx="234000" cy="263880"/>
              </p14:xfrm>
            </p:contentPart>
          </mc:Choice>
          <mc:Fallback xmlns="">
            <p:pic>
              <p:nvPicPr>
                <p:cNvPr id="7" name="Ink 6">
                  <a:extLst>
                    <a:ext uri="{FF2B5EF4-FFF2-40B4-BE49-F238E27FC236}">
                      <a16:creationId xmlns:a16="http://schemas.microsoft.com/office/drawing/2014/main" id="{4993BE44-8971-F8F7-0E21-7D7A3405D1C0}"/>
                    </a:ext>
                  </a:extLst>
                </p:cNvPr>
                <p:cNvPicPr/>
                <p:nvPr/>
              </p:nvPicPr>
              <p:blipFill>
                <a:blip r:embed="rId5"/>
                <a:stretch>
                  <a:fillRect/>
                </a:stretch>
              </p:blipFill>
              <p:spPr>
                <a:xfrm>
                  <a:off x="3885868" y="855024"/>
                  <a:ext cx="2516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2E6F1D6D-7F61-B31B-9978-7E90EEBD1C1D}"/>
                    </a:ext>
                  </a:extLst>
                </p14:cNvPr>
                <p14:cNvContentPartPr/>
                <p14:nvPr/>
              </p14:nvContentPartPr>
              <p14:xfrm>
                <a:off x="3586708" y="657024"/>
                <a:ext cx="793080" cy="672480"/>
              </p14:xfrm>
            </p:contentPart>
          </mc:Choice>
          <mc:Fallback xmlns="">
            <p:pic>
              <p:nvPicPr>
                <p:cNvPr id="8" name="Ink 7">
                  <a:extLst>
                    <a:ext uri="{FF2B5EF4-FFF2-40B4-BE49-F238E27FC236}">
                      <a16:creationId xmlns:a16="http://schemas.microsoft.com/office/drawing/2014/main" id="{2E6F1D6D-7F61-B31B-9978-7E90EEBD1C1D}"/>
                    </a:ext>
                  </a:extLst>
                </p:cNvPr>
                <p:cNvPicPr/>
                <p:nvPr/>
              </p:nvPicPr>
              <p:blipFill>
                <a:blip r:embed="rId7"/>
                <a:stretch>
                  <a:fillRect/>
                </a:stretch>
              </p:blipFill>
              <p:spPr>
                <a:xfrm>
                  <a:off x="3577708" y="648024"/>
                  <a:ext cx="810720" cy="690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F9060AC9-E17B-F3B5-DA40-3CB1963AFD2D}"/>
                    </a:ext>
                  </a:extLst>
                </p14:cNvPr>
                <p14:cNvContentPartPr/>
                <p14:nvPr/>
              </p14:nvContentPartPr>
              <p14:xfrm>
                <a:off x="3886588" y="1335984"/>
                <a:ext cx="61920" cy="893160"/>
              </p14:xfrm>
            </p:contentPart>
          </mc:Choice>
          <mc:Fallback xmlns="">
            <p:pic>
              <p:nvPicPr>
                <p:cNvPr id="10" name="Ink 9">
                  <a:extLst>
                    <a:ext uri="{FF2B5EF4-FFF2-40B4-BE49-F238E27FC236}">
                      <a16:creationId xmlns:a16="http://schemas.microsoft.com/office/drawing/2014/main" id="{F9060AC9-E17B-F3B5-DA40-3CB1963AFD2D}"/>
                    </a:ext>
                  </a:extLst>
                </p:cNvPr>
                <p:cNvPicPr/>
                <p:nvPr/>
              </p:nvPicPr>
              <p:blipFill>
                <a:blip r:embed="rId9"/>
                <a:stretch>
                  <a:fillRect/>
                </a:stretch>
              </p:blipFill>
              <p:spPr>
                <a:xfrm>
                  <a:off x="3877640" y="1326984"/>
                  <a:ext cx="79458" cy="910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0E4E2FAF-84E9-D601-21B8-5E73E9A4B8F9}"/>
                    </a:ext>
                  </a:extLst>
                </p14:cNvPr>
                <p14:cNvContentPartPr/>
                <p14:nvPr/>
              </p14:nvContentPartPr>
              <p14:xfrm>
                <a:off x="3615868" y="2458824"/>
                <a:ext cx="466200" cy="256320"/>
              </p14:xfrm>
            </p:contentPart>
          </mc:Choice>
          <mc:Fallback xmlns="">
            <p:pic>
              <p:nvPicPr>
                <p:cNvPr id="11" name="Ink 10">
                  <a:extLst>
                    <a:ext uri="{FF2B5EF4-FFF2-40B4-BE49-F238E27FC236}">
                      <a16:creationId xmlns:a16="http://schemas.microsoft.com/office/drawing/2014/main" id="{0E4E2FAF-84E9-D601-21B8-5E73E9A4B8F9}"/>
                    </a:ext>
                  </a:extLst>
                </p:cNvPr>
                <p:cNvPicPr/>
                <p:nvPr/>
              </p:nvPicPr>
              <p:blipFill>
                <a:blip r:embed="rId11"/>
                <a:stretch>
                  <a:fillRect/>
                </a:stretch>
              </p:blipFill>
              <p:spPr>
                <a:xfrm>
                  <a:off x="3606868" y="2449824"/>
                  <a:ext cx="48384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D6F3B5ED-9DFC-BBAC-C885-99147B4AFF77}"/>
                    </a:ext>
                  </a:extLst>
                </p14:cNvPr>
                <p14:cNvContentPartPr/>
                <p14:nvPr/>
              </p14:nvContentPartPr>
              <p14:xfrm>
                <a:off x="3481588" y="2224824"/>
                <a:ext cx="777960" cy="725040"/>
              </p14:xfrm>
            </p:contentPart>
          </mc:Choice>
          <mc:Fallback xmlns="">
            <p:pic>
              <p:nvPicPr>
                <p:cNvPr id="12" name="Ink 11">
                  <a:extLst>
                    <a:ext uri="{FF2B5EF4-FFF2-40B4-BE49-F238E27FC236}">
                      <a16:creationId xmlns:a16="http://schemas.microsoft.com/office/drawing/2014/main" id="{D6F3B5ED-9DFC-BBAC-C885-99147B4AFF77}"/>
                    </a:ext>
                  </a:extLst>
                </p:cNvPr>
                <p:cNvPicPr/>
                <p:nvPr/>
              </p:nvPicPr>
              <p:blipFill>
                <a:blip r:embed="rId13"/>
                <a:stretch>
                  <a:fillRect/>
                </a:stretch>
              </p:blipFill>
              <p:spPr>
                <a:xfrm>
                  <a:off x="3472588" y="2215824"/>
                  <a:ext cx="795600" cy="742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433A952F-8BDE-F0C8-A9D2-72C5DAD80E83}"/>
                    </a:ext>
                  </a:extLst>
                </p14:cNvPr>
                <p14:cNvContentPartPr/>
                <p14:nvPr/>
              </p14:nvContentPartPr>
              <p14:xfrm>
                <a:off x="3757708" y="2088744"/>
                <a:ext cx="269280" cy="161280"/>
              </p14:xfrm>
            </p:contentPart>
          </mc:Choice>
          <mc:Fallback xmlns="">
            <p:pic>
              <p:nvPicPr>
                <p:cNvPr id="13" name="Ink 12">
                  <a:extLst>
                    <a:ext uri="{FF2B5EF4-FFF2-40B4-BE49-F238E27FC236}">
                      <a16:creationId xmlns:a16="http://schemas.microsoft.com/office/drawing/2014/main" id="{433A952F-8BDE-F0C8-A9D2-72C5DAD80E83}"/>
                    </a:ext>
                  </a:extLst>
                </p:cNvPr>
                <p:cNvPicPr/>
                <p:nvPr/>
              </p:nvPicPr>
              <p:blipFill>
                <a:blip r:embed="rId15"/>
                <a:stretch>
                  <a:fillRect/>
                </a:stretch>
              </p:blipFill>
              <p:spPr>
                <a:xfrm>
                  <a:off x="3748696" y="2079744"/>
                  <a:ext cx="286944"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84F8B219-F705-0F6C-EE9E-5F95484B08F8}"/>
                    </a:ext>
                  </a:extLst>
                </p14:cNvPr>
                <p14:cNvContentPartPr/>
                <p14:nvPr/>
              </p14:nvContentPartPr>
              <p14:xfrm>
                <a:off x="4331548" y="947544"/>
                <a:ext cx="698760" cy="1742760"/>
              </p14:xfrm>
            </p:contentPart>
          </mc:Choice>
          <mc:Fallback xmlns="">
            <p:pic>
              <p:nvPicPr>
                <p:cNvPr id="15" name="Ink 14">
                  <a:extLst>
                    <a:ext uri="{FF2B5EF4-FFF2-40B4-BE49-F238E27FC236}">
                      <a16:creationId xmlns:a16="http://schemas.microsoft.com/office/drawing/2014/main" id="{84F8B219-F705-0F6C-EE9E-5F95484B08F8}"/>
                    </a:ext>
                  </a:extLst>
                </p:cNvPr>
                <p:cNvPicPr/>
                <p:nvPr/>
              </p:nvPicPr>
              <p:blipFill>
                <a:blip r:embed="rId17"/>
                <a:stretch>
                  <a:fillRect/>
                </a:stretch>
              </p:blipFill>
              <p:spPr>
                <a:xfrm>
                  <a:off x="4322543" y="938544"/>
                  <a:ext cx="716409" cy="1760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3D6E5475-C3CA-EE2B-CC09-47D04C9D0548}"/>
                    </a:ext>
                  </a:extLst>
                </p14:cNvPr>
                <p14:cNvContentPartPr/>
                <p14:nvPr/>
              </p14:nvContentPartPr>
              <p14:xfrm>
                <a:off x="4212388" y="2470704"/>
                <a:ext cx="371880" cy="370080"/>
              </p14:xfrm>
            </p:contentPart>
          </mc:Choice>
          <mc:Fallback xmlns="">
            <p:pic>
              <p:nvPicPr>
                <p:cNvPr id="16" name="Ink 15">
                  <a:extLst>
                    <a:ext uri="{FF2B5EF4-FFF2-40B4-BE49-F238E27FC236}">
                      <a16:creationId xmlns:a16="http://schemas.microsoft.com/office/drawing/2014/main" id="{3D6E5475-C3CA-EE2B-CC09-47D04C9D0548}"/>
                    </a:ext>
                  </a:extLst>
                </p:cNvPr>
                <p:cNvPicPr/>
                <p:nvPr/>
              </p:nvPicPr>
              <p:blipFill>
                <a:blip r:embed="rId19"/>
                <a:stretch>
                  <a:fillRect/>
                </a:stretch>
              </p:blipFill>
              <p:spPr>
                <a:xfrm>
                  <a:off x="4203388" y="2461704"/>
                  <a:ext cx="38952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CA52BC90-5F55-DFFC-364F-30EE2753A8D0}"/>
                    </a:ext>
                  </a:extLst>
                </p14:cNvPr>
                <p14:cNvContentPartPr/>
                <p14:nvPr/>
              </p14:nvContentPartPr>
              <p14:xfrm>
                <a:off x="2377108" y="1513464"/>
                <a:ext cx="30960" cy="395640"/>
              </p14:xfrm>
            </p:contentPart>
          </mc:Choice>
          <mc:Fallback xmlns="">
            <p:pic>
              <p:nvPicPr>
                <p:cNvPr id="18" name="Ink 17">
                  <a:extLst>
                    <a:ext uri="{FF2B5EF4-FFF2-40B4-BE49-F238E27FC236}">
                      <a16:creationId xmlns:a16="http://schemas.microsoft.com/office/drawing/2014/main" id="{CA52BC90-5F55-DFFC-364F-30EE2753A8D0}"/>
                    </a:ext>
                  </a:extLst>
                </p:cNvPr>
                <p:cNvPicPr/>
                <p:nvPr/>
              </p:nvPicPr>
              <p:blipFill>
                <a:blip r:embed="rId21"/>
                <a:stretch>
                  <a:fillRect/>
                </a:stretch>
              </p:blipFill>
              <p:spPr>
                <a:xfrm>
                  <a:off x="2368108" y="1504464"/>
                  <a:ext cx="48600" cy="413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4FEB3B32-4E4A-1037-20B7-4F6950D9B4D2}"/>
                    </a:ext>
                  </a:extLst>
                </p14:cNvPr>
                <p14:cNvContentPartPr/>
                <p14:nvPr/>
              </p14:nvContentPartPr>
              <p14:xfrm>
                <a:off x="2336788" y="1525344"/>
                <a:ext cx="245520" cy="251640"/>
              </p14:xfrm>
            </p:contentPart>
          </mc:Choice>
          <mc:Fallback xmlns="">
            <p:pic>
              <p:nvPicPr>
                <p:cNvPr id="19" name="Ink 18">
                  <a:extLst>
                    <a:ext uri="{FF2B5EF4-FFF2-40B4-BE49-F238E27FC236}">
                      <a16:creationId xmlns:a16="http://schemas.microsoft.com/office/drawing/2014/main" id="{4FEB3B32-4E4A-1037-20B7-4F6950D9B4D2}"/>
                    </a:ext>
                  </a:extLst>
                </p:cNvPr>
                <p:cNvPicPr/>
                <p:nvPr/>
              </p:nvPicPr>
              <p:blipFill>
                <a:blip r:embed="rId23"/>
                <a:stretch>
                  <a:fillRect/>
                </a:stretch>
              </p:blipFill>
              <p:spPr>
                <a:xfrm>
                  <a:off x="2327788" y="1516344"/>
                  <a:ext cx="26316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8848C132-D3D8-3398-CC03-FA3D0DE02ED6}"/>
                    </a:ext>
                  </a:extLst>
                </p14:cNvPr>
                <p14:cNvContentPartPr/>
                <p14:nvPr/>
              </p14:nvContentPartPr>
              <p14:xfrm>
                <a:off x="2592748" y="1455504"/>
                <a:ext cx="948600" cy="381240"/>
              </p14:xfrm>
            </p:contentPart>
          </mc:Choice>
          <mc:Fallback xmlns="">
            <p:pic>
              <p:nvPicPr>
                <p:cNvPr id="20" name="Ink 19">
                  <a:extLst>
                    <a:ext uri="{FF2B5EF4-FFF2-40B4-BE49-F238E27FC236}">
                      <a16:creationId xmlns:a16="http://schemas.microsoft.com/office/drawing/2014/main" id="{8848C132-D3D8-3398-CC03-FA3D0DE02ED6}"/>
                    </a:ext>
                  </a:extLst>
                </p:cNvPr>
                <p:cNvPicPr/>
                <p:nvPr/>
              </p:nvPicPr>
              <p:blipFill>
                <a:blip r:embed="rId25"/>
                <a:stretch>
                  <a:fillRect/>
                </a:stretch>
              </p:blipFill>
              <p:spPr>
                <a:xfrm>
                  <a:off x="2583751" y="1446504"/>
                  <a:ext cx="966233"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005D6A1F-1311-B060-A2B3-A16072DF4F66}"/>
                    </a:ext>
                  </a:extLst>
                </p14:cNvPr>
                <p14:cNvContentPartPr/>
                <p14:nvPr/>
              </p14:nvContentPartPr>
              <p14:xfrm>
                <a:off x="3225268" y="1494384"/>
                <a:ext cx="346680" cy="83160"/>
              </p14:xfrm>
            </p:contentPart>
          </mc:Choice>
          <mc:Fallback xmlns="">
            <p:pic>
              <p:nvPicPr>
                <p:cNvPr id="21" name="Ink 20">
                  <a:extLst>
                    <a:ext uri="{FF2B5EF4-FFF2-40B4-BE49-F238E27FC236}">
                      <a16:creationId xmlns:a16="http://schemas.microsoft.com/office/drawing/2014/main" id="{005D6A1F-1311-B060-A2B3-A16072DF4F66}"/>
                    </a:ext>
                  </a:extLst>
                </p:cNvPr>
                <p:cNvPicPr/>
                <p:nvPr/>
              </p:nvPicPr>
              <p:blipFill>
                <a:blip r:embed="rId27"/>
                <a:stretch>
                  <a:fillRect/>
                </a:stretch>
              </p:blipFill>
              <p:spPr>
                <a:xfrm>
                  <a:off x="3216268" y="1485384"/>
                  <a:ext cx="364320" cy="100800"/>
                </a:xfrm>
                <a:prstGeom prst="rect">
                  <a:avLst/>
                </a:prstGeom>
              </p:spPr>
            </p:pic>
          </mc:Fallback>
        </mc:AlternateContent>
      </p:grpSp>
    </p:spTree>
    <p:extLst>
      <p:ext uri="{BB962C8B-B14F-4D97-AF65-F5344CB8AC3E}">
        <p14:creationId xmlns:p14="http://schemas.microsoft.com/office/powerpoint/2010/main" val="131027277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47980-9C3E-88FA-B0E4-5A82C818A588}"/>
              </a:ext>
            </a:extLst>
          </p:cNvPr>
          <p:cNvSpPr>
            <a:spLocks noGrp="1"/>
          </p:cNvSpPr>
          <p:nvPr>
            <p:ph idx="1"/>
          </p:nvPr>
        </p:nvSpPr>
        <p:spPr>
          <a:xfrm>
            <a:off x="1143000" y="228600"/>
            <a:ext cx="7772400" cy="6172200"/>
          </a:xfrm>
        </p:spPr>
        <p:txBody>
          <a:bodyPr>
            <a:normAutofit fontScale="92500" lnSpcReduction="10000"/>
          </a:bodyPr>
          <a:lstStyle/>
          <a:p>
            <a:pPr>
              <a:buFont typeface="Wingdings" panose="05000000000000000000" pitchFamily="2" charset="2"/>
              <a:buChar char="§"/>
            </a:pPr>
            <a:endParaRPr lang="en-IN"/>
          </a:p>
          <a:p>
            <a:pPr>
              <a:buFont typeface="Wingdings" panose="05000000000000000000" pitchFamily="2" charset="2"/>
              <a:buChar char="§"/>
            </a:pPr>
            <a:endParaRPr lang="en-IN"/>
          </a:p>
          <a:p>
            <a:pPr>
              <a:buFont typeface="Wingdings" panose="05000000000000000000" pitchFamily="2" charset="2"/>
              <a:buChar char="§"/>
            </a:pPr>
            <a:endParaRPr lang="en-IN"/>
          </a:p>
          <a:p>
            <a:pPr marL="0" indent="0">
              <a:buNone/>
            </a:pPr>
            <a:endParaRPr lang="en-IN"/>
          </a:p>
          <a:p>
            <a:pPr>
              <a:buFont typeface="Wingdings" panose="05000000000000000000" pitchFamily="2" charset="2"/>
              <a:buChar char="§"/>
            </a:pPr>
            <a:endParaRPr lang="en-IN"/>
          </a:p>
          <a:p>
            <a:pPr>
              <a:buFont typeface="Wingdings" panose="05000000000000000000" pitchFamily="2" charset="2"/>
              <a:buChar char="§"/>
            </a:pPr>
            <a:r>
              <a:rPr lang="en-IN"/>
              <a:t>The second rule can be formulated as:</a:t>
            </a:r>
          </a:p>
          <a:p>
            <a:pPr marL="0" indent="0">
              <a:buNone/>
            </a:pPr>
            <a:r>
              <a:rPr lang="en-IN">
                <a:solidFill>
                  <a:schemeClr val="accent1"/>
                </a:solidFill>
              </a:rPr>
              <a:t>For all X and Z.</a:t>
            </a:r>
          </a:p>
          <a:p>
            <a:pPr marL="0" indent="0">
              <a:buNone/>
            </a:pPr>
            <a:r>
              <a:rPr lang="en-IN">
                <a:solidFill>
                  <a:schemeClr val="accent1"/>
                </a:solidFill>
              </a:rPr>
              <a:t>   X is a predecessor of Z if </a:t>
            </a:r>
          </a:p>
          <a:p>
            <a:pPr marL="0" indent="0">
              <a:buNone/>
            </a:pPr>
            <a:r>
              <a:rPr lang="en-IN">
                <a:solidFill>
                  <a:schemeClr val="accent1"/>
                </a:solidFill>
              </a:rPr>
              <a:t>    there is a Y such that </a:t>
            </a:r>
          </a:p>
          <a:p>
            <a:pPr marL="514350" indent="-514350">
              <a:buAutoNum type="arabicParenBoth"/>
            </a:pPr>
            <a:r>
              <a:rPr lang="en-IN">
                <a:solidFill>
                  <a:schemeClr val="accent1"/>
                </a:solidFill>
              </a:rPr>
              <a:t>X is a parent of  Y and</a:t>
            </a:r>
          </a:p>
          <a:p>
            <a:pPr marL="514350" indent="-514350">
              <a:buAutoNum type="arabicParenBoth"/>
            </a:pPr>
            <a:r>
              <a:rPr lang="en-IN">
                <a:solidFill>
                  <a:schemeClr val="accent1"/>
                </a:solidFill>
              </a:rPr>
              <a:t>Y is a predecessor/ parent of Z.</a:t>
            </a:r>
          </a:p>
          <a:p>
            <a:pPr>
              <a:buFont typeface="Wingdings" panose="05000000000000000000" pitchFamily="2" charset="2"/>
              <a:buChar char="§"/>
            </a:pPr>
            <a:r>
              <a:rPr lang="en-IN"/>
              <a:t>This is straightforwardly translated into </a:t>
            </a:r>
            <a:r>
              <a:rPr lang="en-IN" err="1"/>
              <a:t>Prolog</a:t>
            </a:r>
            <a:r>
              <a:rPr lang="en-IN"/>
              <a:t> as:</a:t>
            </a:r>
          </a:p>
          <a:p>
            <a:pPr marL="0" indent="0">
              <a:buNone/>
            </a:pPr>
            <a:r>
              <a:rPr lang="en-IN"/>
              <a:t>     </a:t>
            </a:r>
            <a:r>
              <a:rPr lang="en-IN">
                <a:solidFill>
                  <a:schemeClr val="accent1"/>
                </a:solidFill>
              </a:rPr>
              <a:t>predecessor(X, Z) :- parent(X, Y), predecessor/parent(Y,Z).</a:t>
            </a:r>
          </a:p>
          <a:p>
            <a:pPr marL="0" indent="0">
              <a:buNone/>
            </a:pPr>
            <a:endParaRPr lang="en-IN"/>
          </a:p>
        </p:txBody>
      </p:sp>
      <p:sp>
        <p:nvSpPr>
          <p:cNvPr id="5" name="Slide Number Placeholder 4">
            <a:extLst>
              <a:ext uri="{FF2B5EF4-FFF2-40B4-BE49-F238E27FC236}">
                <a16:creationId xmlns:a16="http://schemas.microsoft.com/office/drawing/2014/main" id="{67D24821-A37B-FC7B-2145-29B0BF9C8781}"/>
              </a:ext>
            </a:extLst>
          </p:cNvPr>
          <p:cNvSpPr>
            <a:spLocks noGrp="1"/>
          </p:cNvSpPr>
          <p:nvPr>
            <p:ph type="sldNum" sz="quarter" idx="12"/>
          </p:nvPr>
        </p:nvSpPr>
        <p:spPr/>
        <p:txBody>
          <a:bodyPr/>
          <a:lstStyle/>
          <a:p>
            <a:pPr>
              <a:defRPr/>
            </a:pPr>
            <a:fld id="{CB711B86-F767-49C7-B71F-17E363B3CB08}" type="slidenum">
              <a:rPr lang="en-US" smtClean="0"/>
              <a:pPr>
                <a:defRPr/>
              </a:pPr>
              <a:t>101</a:t>
            </a:fld>
            <a:endParaRPr lang="en-US"/>
          </a:p>
        </p:txBody>
      </p:sp>
      <p:grpSp>
        <p:nvGrpSpPr>
          <p:cNvPr id="42" name="Group 41">
            <a:extLst>
              <a:ext uri="{FF2B5EF4-FFF2-40B4-BE49-F238E27FC236}">
                <a16:creationId xmlns:a16="http://schemas.microsoft.com/office/drawing/2014/main" id="{F23FA8C1-6226-DB05-8458-497BFD17F74D}"/>
              </a:ext>
            </a:extLst>
          </p:cNvPr>
          <p:cNvGrpSpPr/>
          <p:nvPr/>
        </p:nvGrpSpPr>
        <p:grpSpPr>
          <a:xfrm>
            <a:off x="3196468" y="354624"/>
            <a:ext cx="5018040" cy="2286360"/>
            <a:chOff x="3196468" y="354624"/>
            <a:chExt cx="5018040" cy="228636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14D73B33-E4D5-CF85-6575-09DFA4353A41}"/>
                    </a:ext>
                  </a:extLst>
                </p14:cNvPr>
                <p14:cNvContentPartPr/>
                <p14:nvPr/>
              </p14:nvContentPartPr>
              <p14:xfrm>
                <a:off x="4802068" y="470184"/>
                <a:ext cx="205920" cy="177840"/>
              </p14:xfrm>
            </p:contentPart>
          </mc:Choice>
          <mc:Fallback xmlns="">
            <p:pic>
              <p:nvPicPr>
                <p:cNvPr id="6" name="Ink 5">
                  <a:extLst>
                    <a:ext uri="{FF2B5EF4-FFF2-40B4-BE49-F238E27FC236}">
                      <a16:creationId xmlns:a16="http://schemas.microsoft.com/office/drawing/2014/main" id="{14D73B33-E4D5-CF85-6575-09DFA4353A41}"/>
                    </a:ext>
                  </a:extLst>
                </p:cNvPr>
                <p:cNvPicPr/>
                <p:nvPr/>
              </p:nvPicPr>
              <p:blipFill>
                <a:blip r:embed="rId3"/>
                <a:stretch>
                  <a:fillRect/>
                </a:stretch>
              </p:blipFill>
              <p:spPr>
                <a:xfrm>
                  <a:off x="4793068" y="461202"/>
                  <a:ext cx="223560" cy="19544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9C2771A0-5DC1-F75A-E5EE-1467EF65C607}"/>
                    </a:ext>
                  </a:extLst>
                </p14:cNvPr>
                <p14:cNvContentPartPr/>
                <p14:nvPr/>
              </p14:nvContentPartPr>
              <p14:xfrm>
                <a:off x="4832308" y="453984"/>
                <a:ext cx="200880" cy="229320"/>
              </p14:xfrm>
            </p:contentPart>
          </mc:Choice>
          <mc:Fallback xmlns="">
            <p:pic>
              <p:nvPicPr>
                <p:cNvPr id="7" name="Ink 6">
                  <a:extLst>
                    <a:ext uri="{FF2B5EF4-FFF2-40B4-BE49-F238E27FC236}">
                      <a16:creationId xmlns:a16="http://schemas.microsoft.com/office/drawing/2014/main" id="{9C2771A0-5DC1-F75A-E5EE-1467EF65C607}"/>
                    </a:ext>
                  </a:extLst>
                </p:cNvPr>
                <p:cNvPicPr/>
                <p:nvPr/>
              </p:nvPicPr>
              <p:blipFill>
                <a:blip r:embed="rId5"/>
                <a:stretch>
                  <a:fillRect/>
                </a:stretch>
              </p:blipFill>
              <p:spPr>
                <a:xfrm>
                  <a:off x="4823308" y="444984"/>
                  <a:ext cx="21852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F7C4B706-43A0-B106-4434-9D53FD2A2814}"/>
                    </a:ext>
                  </a:extLst>
                </p14:cNvPr>
                <p14:cNvContentPartPr/>
                <p14:nvPr/>
              </p14:nvContentPartPr>
              <p14:xfrm>
                <a:off x="4636828" y="354624"/>
                <a:ext cx="553320" cy="471960"/>
              </p14:xfrm>
            </p:contentPart>
          </mc:Choice>
          <mc:Fallback xmlns="">
            <p:pic>
              <p:nvPicPr>
                <p:cNvPr id="8" name="Ink 7">
                  <a:extLst>
                    <a:ext uri="{FF2B5EF4-FFF2-40B4-BE49-F238E27FC236}">
                      <a16:creationId xmlns:a16="http://schemas.microsoft.com/office/drawing/2014/main" id="{F7C4B706-43A0-B106-4434-9D53FD2A2814}"/>
                    </a:ext>
                  </a:extLst>
                </p:cNvPr>
                <p:cNvPicPr/>
                <p:nvPr/>
              </p:nvPicPr>
              <p:blipFill>
                <a:blip r:embed="rId7"/>
                <a:stretch>
                  <a:fillRect/>
                </a:stretch>
              </p:blipFill>
              <p:spPr>
                <a:xfrm>
                  <a:off x="4627834" y="345624"/>
                  <a:ext cx="570949" cy="489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8BE22F02-B593-FA32-A898-0EEC655FF69B}"/>
                    </a:ext>
                  </a:extLst>
                </p14:cNvPr>
                <p14:cNvContentPartPr/>
                <p14:nvPr/>
              </p14:nvContentPartPr>
              <p14:xfrm>
                <a:off x="4879468" y="852504"/>
                <a:ext cx="33480" cy="331920"/>
              </p14:xfrm>
            </p:contentPart>
          </mc:Choice>
          <mc:Fallback xmlns="">
            <p:pic>
              <p:nvPicPr>
                <p:cNvPr id="10" name="Ink 9">
                  <a:extLst>
                    <a:ext uri="{FF2B5EF4-FFF2-40B4-BE49-F238E27FC236}">
                      <a16:creationId xmlns:a16="http://schemas.microsoft.com/office/drawing/2014/main" id="{8BE22F02-B593-FA32-A898-0EEC655FF69B}"/>
                    </a:ext>
                  </a:extLst>
                </p:cNvPr>
                <p:cNvPicPr/>
                <p:nvPr/>
              </p:nvPicPr>
              <p:blipFill>
                <a:blip r:embed="rId9"/>
                <a:stretch>
                  <a:fillRect/>
                </a:stretch>
              </p:blipFill>
              <p:spPr>
                <a:xfrm>
                  <a:off x="4870564" y="843504"/>
                  <a:ext cx="50932"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FDBD6870-5859-38D2-E017-3F4E2BFBDB91}"/>
                    </a:ext>
                  </a:extLst>
                </p14:cNvPr>
                <p14:cNvContentPartPr/>
                <p14:nvPr/>
              </p14:nvContentPartPr>
              <p14:xfrm>
                <a:off x="4732588" y="1372344"/>
                <a:ext cx="145800" cy="230760"/>
              </p14:xfrm>
            </p:contentPart>
          </mc:Choice>
          <mc:Fallback xmlns="">
            <p:pic>
              <p:nvPicPr>
                <p:cNvPr id="11" name="Ink 10">
                  <a:extLst>
                    <a:ext uri="{FF2B5EF4-FFF2-40B4-BE49-F238E27FC236}">
                      <a16:creationId xmlns:a16="http://schemas.microsoft.com/office/drawing/2014/main" id="{FDBD6870-5859-38D2-E017-3F4E2BFBDB91}"/>
                    </a:ext>
                  </a:extLst>
                </p:cNvPr>
                <p:cNvPicPr/>
                <p:nvPr/>
              </p:nvPicPr>
              <p:blipFill>
                <a:blip r:embed="rId11"/>
                <a:stretch>
                  <a:fillRect/>
                </a:stretch>
              </p:blipFill>
              <p:spPr>
                <a:xfrm>
                  <a:off x="4723610" y="1363344"/>
                  <a:ext cx="163397"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1561AE6F-ED4D-FB96-B14B-F9FF490E89C2}"/>
                    </a:ext>
                  </a:extLst>
                </p14:cNvPr>
                <p14:cNvContentPartPr/>
                <p14:nvPr/>
              </p14:nvContentPartPr>
              <p14:xfrm>
                <a:off x="4643308" y="1376304"/>
                <a:ext cx="98640" cy="165960"/>
              </p14:xfrm>
            </p:contentPart>
          </mc:Choice>
          <mc:Fallback xmlns="">
            <p:pic>
              <p:nvPicPr>
                <p:cNvPr id="12" name="Ink 11">
                  <a:extLst>
                    <a:ext uri="{FF2B5EF4-FFF2-40B4-BE49-F238E27FC236}">
                      <a16:creationId xmlns:a16="http://schemas.microsoft.com/office/drawing/2014/main" id="{1561AE6F-ED4D-FB96-B14B-F9FF490E89C2}"/>
                    </a:ext>
                  </a:extLst>
                </p:cNvPr>
                <p:cNvPicPr/>
                <p:nvPr/>
              </p:nvPicPr>
              <p:blipFill>
                <a:blip r:embed="rId13"/>
                <a:stretch>
                  <a:fillRect/>
                </a:stretch>
              </p:blipFill>
              <p:spPr>
                <a:xfrm>
                  <a:off x="4634308" y="1367284"/>
                  <a:ext cx="116280" cy="183638"/>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CC17A9F-2698-6BF2-ADC4-4B19B189DCC0}"/>
                    </a:ext>
                  </a:extLst>
                </p14:cNvPr>
                <p14:cNvContentPartPr/>
                <p14:nvPr/>
              </p14:nvContentPartPr>
              <p14:xfrm>
                <a:off x="4414348" y="1181904"/>
                <a:ext cx="651240" cy="626400"/>
              </p14:xfrm>
            </p:contentPart>
          </mc:Choice>
          <mc:Fallback xmlns="">
            <p:pic>
              <p:nvPicPr>
                <p:cNvPr id="13" name="Ink 12">
                  <a:extLst>
                    <a:ext uri="{FF2B5EF4-FFF2-40B4-BE49-F238E27FC236}">
                      <a16:creationId xmlns:a16="http://schemas.microsoft.com/office/drawing/2014/main" id="{DCC17A9F-2698-6BF2-ADC4-4B19B189DCC0}"/>
                    </a:ext>
                  </a:extLst>
                </p:cNvPr>
                <p:cNvPicPr/>
                <p:nvPr/>
              </p:nvPicPr>
              <p:blipFill>
                <a:blip r:embed="rId15"/>
                <a:stretch>
                  <a:fillRect/>
                </a:stretch>
              </p:blipFill>
              <p:spPr>
                <a:xfrm>
                  <a:off x="4405353" y="1172904"/>
                  <a:ext cx="668870" cy="644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BF8C5C40-A64B-A48A-3367-211DF72C8A3A}"/>
                    </a:ext>
                  </a:extLst>
                </p14:cNvPr>
                <p14:cNvContentPartPr/>
                <p14:nvPr/>
              </p14:nvContentPartPr>
              <p14:xfrm>
                <a:off x="4614508" y="1593024"/>
                <a:ext cx="110160" cy="93960"/>
              </p14:xfrm>
            </p:contentPart>
          </mc:Choice>
          <mc:Fallback xmlns="">
            <p:pic>
              <p:nvPicPr>
                <p:cNvPr id="15" name="Ink 14">
                  <a:extLst>
                    <a:ext uri="{FF2B5EF4-FFF2-40B4-BE49-F238E27FC236}">
                      <a16:creationId xmlns:a16="http://schemas.microsoft.com/office/drawing/2014/main" id="{BF8C5C40-A64B-A48A-3367-211DF72C8A3A}"/>
                    </a:ext>
                  </a:extLst>
                </p:cNvPr>
                <p:cNvPicPr/>
                <p:nvPr/>
              </p:nvPicPr>
              <p:blipFill>
                <a:blip r:embed="rId17"/>
                <a:stretch>
                  <a:fillRect/>
                </a:stretch>
              </p:blipFill>
              <p:spPr>
                <a:xfrm>
                  <a:off x="4605508" y="1584024"/>
                  <a:ext cx="12780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203BD5A9-90A4-4CEC-6362-227674C33DFC}"/>
                    </a:ext>
                  </a:extLst>
                </p14:cNvPr>
                <p14:cNvContentPartPr/>
                <p14:nvPr/>
              </p14:nvContentPartPr>
              <p14:xfrm>
                <a:off x="4704868" y="1842504"/>
                <a:ext cx="12600" cy="369720"/>
              </p14:xfrm>
            </p:contentPart>
          </mc:Choice>
          <mc:Fallback xmlns="">
            <p:pic>
              <p:nvPicPr>
                <p:cNvPr id="16" name="Ink 15">
                  <a:extLst>
                    <a:ext uri="{FF2B5EF4-FFF2-40B4-BE49-F238E27FC236}">
                      <a16:creationId xmlns:a16="http://schemas.microsoft.com/office/drawing/2014/main" id="{203BD5A9-90A4-4CEC-6362-227674C33DFC}"/>
                    </a:ext>
                  </a:extLst>
                </p:cNvPr>
                <p:cNvPicPr/>
                <p:nvPr/>
              </p:nvPicPr>
              <p:blipFill>
                <a:blip r:embed="rId19"/>
                <a:stretch>
                  <a:fillRect/>
                </a:stretch>
              </p:blipFill>
              <p:spPr>
                <a:xfrm>
                  <a:off x="4695868" y="1833504"/>
                  <a:ext cx="302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7DB672E6-D4CD-BEA4-4C41-FCECB915E57D}"/>
                    </a:ext>
                  </a:extLst>
                </p14:cNvPr>
                <p14:cNvContentPartPr/>
                <p14:nvPr/>
              </p14:nvContentPartPr>
              <p14:xfrm>
                <a:off x="4586788" y="2275584"/>
                <a:ext cx="215280" cy="160560"/>
              </p14:xfrm>
            </p:contentPart>
          </mc:Choice>
          <mc:Fallback xmlns="">
            <p:pic>
              <p:nvPicPr>
                <p:cNvPr id="17" name="Ink 16">
                  <a:extLst>
                    <a:ext uri="{FF2B5EF4-FFF2-40B4-BE49-F238E27FC236}">
                      <a16:creationId xmlns:a16="http://schemas.microsoft.com/office/drawing/2014/main" id="{7DB672E6-D4CD-BEA4-4C41-FCECB915E57D}"/>
                    </a:ext>
                  </a:extLst>
                </p:cNvPr>
                <p:cNvPicPr/>
                <p:nvPr/>
              </p:nvPicPr>
              <p:blipFill>
                <a:blip r:embed="rId21"/>
                <a:stretch>
                  <a:fillRect/>
                </a:stretch>
              </p:blipFill>
              <p:spPr>
                <a:xfrm>
                  <a:off x="4577788" y="2266604"/>
                  <a:ext cx="232920" cy="178161"/>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EEFA5CBB-FA76-0528-D6BD-E51068C8AFEE}"/>
                    </a:ext>
                  </a:extLst>
                </p14:cNvPr>
                <p14:cNvContentPartPr/>
                <p14:nvPr/>
              </p14:nvContentPartPr>
              <p14:xfrm>
                <a:off x="4345228" y="2157144"/>
                <a:ext cx="626400" cy="483840"/>
              </p14:xfrm>
            </p:contentPart>
          </mc:Choice>
          <mc:Fallback xmlns="">
            <p:pic>
              <p:nvPicPr>
                <p:cNvPr id="19" name="Ink 18">
                  <a:extLst>
                    <a:ext uri="{FF2B5EF4-FFF2-40B4-BE49-F238E27FC236}">
                      <a16:creationId xmlns:a16="http://schemas.microsoft.com/office/drawing/2014/main" id="{EEFA5CBB-FA76-0528-D6BD-E51068C8AFEE}"/>
                    </a:ext>
                  </a:extLst>
                </p:cNvPr>
                <p:cNvPicPr/>
                <p:nvPr/>
              </p:nvPicPr>
              <p:blipFill>
                <a:blip r:embed="rId23"/>
                <a:stretch>
                  <a:fillRect/>
                </a:stretch>
              </p:blipFill>
              <p:spPr>
                <a:xfrm>
                  <a:off x="4336228" y="2148137"/>
                  <a:ext cx="644040" cy="501493"/>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B1F1F570-116F-BB13-7613-38AC025B9CEA}"/>
                    </a:ext>
                  </a:extLst>
                </p14:cNvPr>
                <p14:cNvContentPartPr/>
                <p14:nvPr/>
              </p14:nvContentPartPr>
              <p14:xfrm>
                <a:off x="4532068" y="2016384"/>
                <a:ext cx="259560" cy="170280"/>
              </p14:xfrm>
            </p:contentPart>
          </mc:Choice>
          <mc:Fallback xmlns="">
            <p:pic>
              <p:nvPicPr>
                <p:cNvPr id="20" name="Ink 19">
                  <a:extLst>
                    <a:ext uri="{FF2B5EF4-FFF2-40B4-BE49-F238E27FC236}">
                      <a16:creationId xmlns:a16="http://schemas.microsoft.com/office/drawing/2014/main" id="{B1F1F570-116F-BB13-7613-38AC025B9CEA}"/>
                    </a:ext>
                  </a:extLst>
                </p:cNvPr>
                <p:cNvPicPr/>
                <p:nvPr/>
              </p:nvPicPr>
              <p:blipFill>
                <a:blip r:embed="rId25"/>
                <a:stretch>
                  <a:fillRect/>
                </a:stretch>
              </p:blipFill>
              <p:spPr>
                <a:xfrm>
                  <a:off x="4523068" y="2007365"/>
                  <a:ext cx="277200" cy="18795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701692F3-224E-7F4D-1B38-D909BC93F049}"/>
                    </a:ext>
                  </a:extLst>
                </p14:cNvPr>
                <p14:cNvContentPartPr/>
                <p14:nvPr/>
              </p14:nvContentPartPr>
              <p14:xfrm>
                <a:off x="4680028" y="1073184"/>
                <a:ext cx="265320" cy="140040"/>
              </p14:xfrm>
            </p:contentPart>
          </mc:Choice>
          <mc:Fallback xmlns="">
            <p:pic>
              <p:nvPicPr>
                <p:cNvPr id="22" name="Ink 21">
                  <a:extLst>
                    <a:ext uri="{FF2B5EF4-FFF2-40B4-BE49-F238E27FC236}">
                      <a16:creationId xmlns:a16="http://schemas.microsoft.com/office/drawing/2014/main" id="{701692F3-224E-7F4D-1B38-D909BC93F049}"/>
                    </a:ext>
                  </a:extLst>
                </p:cNvPr>
                <p:cNvPicPr/>
                <p:nvPr/>
              </p:nvPicPr>
              <p:blipFill>
                <a:blip r:embed="rId27"/>
                <a:stretch>
                  <a:fillRect/>
                </a:stretch>
              </p:blipFill>
              <p:spPr>
                <a:xfrm>
                  <a:off x="4671028" y="1064184"/>
                  <a:ext cx="2829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BA8A0428-9B76-975B-6C85-B594F9A570D5}"/>
                    </a:ext>
                  </a:extLst>
                </p14:cNvPr>
                <p14:cNvContentPartPr/>
                <p14:nvPr/>
              </p14:nvContentPartPr>
              <p14:xfrm>
                <a:off x="5001868" y="586104"/>
                <a:ext cx="757800" cy="1812240"/>
              </p14:xfrm>
            </p:contentPart>
          </mc:Choice>
          <mc:Fallback xmlns="">
            <p:pic>
              <p:nvPicPr>
                <p:cNvPr id="24" name="Ink 23">
                  <a:extLst>
                    <a:ext uri="{FF2B5EF4-FFF2-40B4-BE49-F238E27FC236}">
                      <a16:creationId xmlns:a16="http://schemas.microsoft.com/office/drawing/2014/main" id="{BA8A0428-9B76-975B-6C85-B594F9A570D5}"/>
                    </a:ext>
                  </a:extLst>
                </p:cNvPr>
                <p:cNvPicPr/>
                <p:nvPr/>
              </p:nvPicPr>
              <p:blipFill>
                <a:blip r:embed="rId29"/>
                <a:stretch>
                  <a:fillRect/>
                </a:stretch>
              </p:blipFill>
              <p:spPr>
                <a:xfrm>
                  <a:off x="4992864" y="577106"/>
                  <a:ext cx="775448" cy="1829876"/>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F83E503C-EDB2-275F-4225-699B8B238025}"/>
                    </a:ext>
                  </a:extLst>
                </p14:cNvPr>
                <p14:cNvContentPartPr/>
                <p14:nvPr/>
              </p14:nvContentPartPr>
              <p14:xfrm>
                <a:off x="4961908" y="2210424"/>
                <a:ext cx="231480" cy="255960"/>
              </p14:xfrm>
            </p:contentPart>
          </mc:Choice>
          <mc:Fallback xmlns="">
            <p:pic>
              <p:nvPicPr>
                <p:cNvPr id="25" name="Ink 24">
                  <a:extLst>
                    <a:ext uri="{FF2B5EF4-FFF2-40B4-BE49-F238E27FC236}">
                      <a16:creationId xmlns:a16="http://schemas.microsoft.com/office/drawing/2014/main" id="{F83E503C-EDB2-275F-4225-699B8B238025}"/>
                    </a:ext>
                  </a:extLst>
                </p:cNvPr>
                <p:cNvPicPr/>
                <p:nvPr/>
              </p:nvPicPr>
              <p:blipFill>
                <a:blip r:embed="rId31"/>
                <a:stretch>
                  <a:fillRect/>
                </a:stretch>
              </p:blipFill>
              <p:spPr>
                <a:xfrm>
                  <a:off x="4952908" y="2201411"/>
                  <a:ext cx="249120" cy="273625"/>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Ink 25">
                  <a:extLst>
                    <a:ext uri="{FF2B5EF4-FFF2-40B4-BE49-F238E27FC236}">
                      <a16:creationId xmlns:a16="http://schemas.microsoft.com/office/drawing/2014/main" id="{FDF647AE-C050-1529-23B1-B27CBC335414}"/>
                    </a:ext>
                  </a:extLst>
                </p14:cNvPr>
                <p14:cNvContentPartPr/>
                <p14:nvPr/>
              </p14:nvContentPartPr>
              <p14:xfrm>
                <a:off x="5902588" y="1376304"/>
                <a:ext cx="30240" cy="316800"/>
              </p14:xfrm>
            </p:contentPart>
          </mc:Choice>
          <mc:Fallback xmlns="">
            <p:pic>
              <p:nvPicPr>
                <p:cNvPr id="26" name="Ink 25">
                  <a:extLst>
                    <a:ext uri="{FF2B5EF4-FFF2-40B4-BE49-F238E27FC236}">
                      <a16:creationId xmlns:a16="http://schemas.microsoft.com/office/drawing/2014/main" id="{FDF647AE-C050-1529-23B1-B27CBC335414}"/>
                    </a:ext>
                  </a:extLst>
                </p:cNvPr>
                <p:cNvPicPr/>
                <p:nvPr/>
              </p:nvPicPr>
              <p:blipFill>
                <a:blip r:embed="rId33"/>
                <a:stretch>
                  <a:fillRect/>
                </a:stretch>
              </p:blipFill>
              <p:spPr>
                <a:xfrm>
                  <a:off x="5893588" y="1367294"/>
                  <a:ext cx="47880" cy="3344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1DAA6B6D-1CDA-06CB-4CD9-F3EBD4E28B97}"/>
                    </a:ext>
                  </a:extLst>
                </p14:cNvPr>
                <p14:cNvContentPartPr/>
                <p14:nvPr/>
              </p14:nvContentPartPr>
              <p14:xfrm>
                <a:off x="5835628" y="1339224"/>
                <a:ext cx="189720" cy="203040"/>
              </p14:xfrm>
            </p:contentPart>
          </mc:Choice>
          <mc:Fallback xmlns="">
            <p:pic>
              <p:nvPicPr>
                <p:cNvPr id="27" name="Ink 26">
                  <a:extLst>
                    <a:ext uri="{FF2B5EF4-FFF2-40B4-BE49-F238E27FC236}">
                      <a16:creationId xmlns:a16="http://schemas.microsoft.com/office/drawing/2014/main" id="{1DAA6B6D-1CDA-06CB-4CD9-F3EBD4E28B97}"/>
                    </a:ext>
                  </a:extLst>
                </p:cNvPr>
                <p:cNvPicPr/>
                <p:nvPr/>
              </p:nvPicPr>
              <p:blipFill>
                <a:blip r:embed="rId35"/>
                <a:stretch>
                  <a:fillRect/>
                </a:stretch>
              </p:blipFill>
              <p:spPr>
                <a:xfrm>
                  <a:off x="5826611" y="1330224"/>
                  <a:ext cx="207394"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8" name="Ink 27">
                  <a:extLst>
                    <a:ext uri="{FF2B5EF4-FFF2-40B4-BE49-F238E27FC236}">
                      <a16:creationId xmlns:a16="http://schemas.microsoft.com/office/drawing/2014/main" id="{B01B3D05-C602-B232-9843-507053F1DB6E}"/>
                    </a:ext>
                  </a:extLst>
                </p14:cNvPr>
                <p14:cNvContentPartPr/>
                <p14:nvPr/>
              </p14:nvContentPartPr>
              <p14:xfrm>
                <a:off x="6040108" y="1224384"/>
                <a:ext cx="1017720" cy="385200"/>
              </p14:xfrm>
            </p:contentPart>
          </mc:Choice>
          <mc:Fallback xmlns="">
            <p:pic>
              <p:nvPicPr>
                <p:cNvPr id="28" name="Ink 27">
                  <a:extLst>
                    <a:ext uri="{FF2B5EF4-FFF2-40B4-BE49-F238E27FC236}">
                      <a16:creationId xmlns:a16="http://schemas.microsoft.com/office/drawing/2014/main" id="{B01B3D05-C602-B232-9843-507053F1DB6E}"/>
                    </a:ext>
                  </a:extLst>
                </p:cNvPr>
                <p:cNvPicPr/>
                <p:nvPr/>
              </p:nvPicPr>
              <p:blipFill>
                <a:blip r:embed="rId37"/>
                <a:stretch>
                  <a:fillRect/>
                </a:stretch>
              </p:blipFill>
              <p:spPr>
                <a:xfrm>
                  <a:off x="6031108" y="1215384"/>
                  <a:ext cx="103536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9" name="Ink 28">
                  <a:extLst>
                    <a:ext uri="{FF2B5EF4-FFF2-40B4-BE49-F238E27FC236}">
                      <a16:creationId xmlns:a16="http://schemas.microsoft.com/office/drawing/2014/main" id="{1F016834-9A61-0FEE-624E-77287061838A}"/>
                    </a:ext>
                  </a:extLst>
                </p14:cNvPr>
                <p14:cNvContentPartPr/>
                <p14:nvPr/>
              </p14:nvContentPartPr>
              <p14:xfrm>
                <a:off x="6969988" y="1295304"/>
                <a:ext cx="749520" cy="329400"/>
              </p14:xfrm>
            </p:contentPart>
          </mc:Choice>
          <mc:Fallback xmlns="">
            <p:pic>
              <p:nvPicPr>
                <p:cNvPr id="29" name="Ink 28">
                  <a:extLst>
                    <a:ext uri="{FF2B5EF4-FFF2-40B4-BE49-F238E27FC236}">
                      <a16:creationId xmlns:a16="http://schemas.microsoft.com/office/drawing/2014/main" id="{1F016834-9A61-0FEE-624E-77287061838A}"/>
                    </a:ext>
                  </a:extLst>
                </p:cNvPr>
                <p:cNvPicPr/>
                <p:nvPr/>
              </p:nvPicPr>
              <p:blipFill>
                <a:blip r:embed="rId39"/>
                <a:stretch>
                  <a:fillRect/>
                </a:stretch>
              </p:blipFill>
              <p:spPr>
                <a:xfrm>
                  <a:off x="6960988" y="1286304"/>
                  <a:ext cx="76716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0" name="Ink 29">
                  <a:extLst>
                    <a:ext uri="{FF2B5EF4-FFF2-40B4-BE49-F238E27FC236}">
                      <a16:creationId xmlns:a16="http://schemas.microsoft.com/office/drawing/2014/main" id="{ACCA0182-6B30-A488-6520-6A6BD02B317C}"/>
                    </a:ext>
                  </a:extLst>
                </p14:cNvPr>
                <p14:cNvContentPartPr/>
                <p14:nvPr/>
              </p14:nvContentPartPr>
              <p14:xfrm>
                <a:off x="7676668" y="1251744"/>
                <a:ext cx="537840" cy="352800"/>
              </p14:xfrm>
            </p:contentPart>
          </mc:Choice>
          <mc:Fallback xmlns="">
            <p:pic>
              <p:nvPicPr>
                <p:cNvPr id="30" name="Ink 29">
                  <a:extLst>
                    <a:ext uri="{FF2B5EF4-FFF2-40B4-BE49-F238E27FC236}">
                      <a16:creationId xmlns:a16="http://schemas.microsoft.com/office/drawing/2014/main" id="{ACCA0182-6B30-A488-6520-6A6BD02B317C}"/>
                    </a:ext>
                  </a:extLst>
                </p:cNvPr>
                <p:cNvPicPr/>
                <p:nvPr/>
              </p:nvPicPr>
              <p:blipFill>
                <a:blip r:embed="rId41"/>
                <a:stretch>
                  <a:fillRect/>
                </a:stretch>
              </p:blipFill>
              <p:spPr>
                <a:xfrm>
                  <a:off x="7667668" y="1242744"/>
                  <a:ext cx="555480" cy="370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2" name="Ink 31">
                  <a:extLst>
                    <a:ext uri="{FF2B5EF4-FFF2-40B4-BE49-F238E27FC236}">
                      <a16:creationId xmlns:a16="http://schemas.microsoft.com/office/drawing/2014/main" id="{DEBE12C1-60AD-9E32-45FD-F359036E7AB6}"/>
                    </a:ext>
                  </a:extLst>
                </p14:cNvPr>
                <p14:cNvContentPartPr/>
                <p14:nvPr/>
              </p14:nvContentPartPr>
              <p14:xfrm>
                <a:off x="3606508" y="1866984"/>
                <a:ext cx="35280" cy="277560"/>
              </p14:xfrm>
            </p:contentPart>
          </mc:Choice>
          <mc:Fallback xmlns="">
            <p:pic>
              <p:nvPicPr>
                <p:cNvPr id="32" name="Ink 31">
                  <a:extLst>
                    <a:ext uri="{FF2B5EF4-FFF2-40B4-BE49-F238E27FC236}">
                      <a16:creationId xmlns:a16="http://schemas.microsoft.com/office/drawing/2014/main" id="{DEBE12C1-60AD-9E32-45FD-F359036E7AB6}"/>
                    </a:ext>
                  </a:extLst>
                </p:cNvPr>
                <p:cNvPicPr/>
                <p:nvPr/>
              </p:nvPicPr>
              <p:blipFill>
                <a:blip r:embed="rId43"/>
                <a:stretch>
                  <a:fillRect/>
                </a:stretch>
              </p:blipFill>
              <p:spPr>
                <a:xfrm>
                  <a:off x="3597599" y="1857984"/>
                  <a:ext cx="52742"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E7D2C590-EDB6-F07C-8D12-ACB404F463D0}"/>
                    </a:ext>
                  </a:extLst>
                </p14:cNvPr>
                <p14:cNvContentPartPr/>
                <p14:nvPr/>
              </p14:nvContentPartPr>
              <p14:xfrm>
                <a:off x="3540628" y="1898304"/>
                <a:ext cx="204840" cy="149400"/>
              </p14:xfrm>
            </p:contentPart>
          </mc:Choice>
          <mc:Fallback xmlns="">
            <p:pic>
              <p:nvPicPr>
                <p:cNvPr id="33" name="Ink 32">
                  <a:extLst>
                    <a:ext uri="{FF2B5EF4-FFF2-40B4-BE49-F238E27FC236}">
                      <a16:creationId xmlns:a16="http://schemas.microsoft.com/office/drawing/2014/main" id="{E7D2C590-EDB6-F07C-8D12-ACB404F463D0}"/>
                    </a:ext>
                  </a:extLst>
                </p:cNvPr>
                <p:cNvPicPr/>
                <p:nvPr/>
              </p:nvPicPr>
              <p:blipFill>
                <a:blip r:embed="rId45"/>
                <a:stretch>
                  <a:fillRect/>
                </a:stretch>
              </p:blipFill>
              <p:spPr>
                <a:xfrm>
                  <a:off x="3531612" y="1889304"/>
                  <a:ext cx="222511"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B4DE7D77-230D-3D8A-A9C5-8FEB3C429E61}"/>
                    </a:ext>
                  </a:extLst>
                </p14:cNvPr>
                <p14:cNvContentPartPr/>
                <p14:nvPr/>
              </p14:nvContentPartPr>
              <p14:xfrm>
                <a:off x="3782908" y="1852584"/>
                <a:ext cx="665280" cy="221760"/>
              </p14:xfrm>
            </p:contentPart>
          </mc:Choice>
          <mc:Fallback xmlns="">
            <p:pic>
              <p:nvPicPr>
                <p:cNvPr id="34" name="Ink 33">
                  <a:extLst>
                    <a:ext uri="{FF2B5EF4-FFF2-40B4-BE49-F238E27FC236}">
                      <a16:creationId xmlns:a16="http://schemas.microsoft.com/office/drawing/2014/main" id="{B4DE7D77-230D-3D8A-A9C5-8FEB3C429E61}"/>
                    </a:ext>
                  </a:extLst>
                </p:cNvPr>
                <p:cNvPicPr/>
                <p:nvPr/>
              </p:nvPicPr>
              <p:blipFill>
                <a:blip r:embed="rId47"/>
                <a:stretch>
                  <a:fillRect/>
                </a:stretch>
              </p:blipFill>
              <p:spPr>
                <a:xfrm>
                  <a:off x="3773908" y="1843584"/>
                  <a:ext cx="68292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5589DFD7-C3CB-D454-2D1E-27967D7D324E}"/>
                    </a:ext>
                  </a:extLst>
                </p14:cNvPr>
                <p14:cNvContentPartPr/>
                <p14:nvPr/>
              </p14:nvContentPartPr>
              <p14:xfrm>
                <a:off x="4208428" y="1904064"/>
                <a:ext cx="403200" cy="43920"/>
              </p14:xfrm>
            </p:contentPart>
          </mc:Choice>
          <mc:Fallback xmlns="">
            <p:pic>
              <p:nvPicPr>
                <p:cNvPr id="35" name="Ink 34">
                  <a:extLst>
                    <a:ext uri="{FF2B5EF4-FFF2-40B4-BE49-F238E27FC236}">
                      <a16:creationId xmlns:a16="http://schemas.microsoft.com/office/drawing/2014/main" id="{5589DFD7-C3CB-D454-2D1E-27967D7D324E}"/>
                    </a:ext>
                  </a:extLst>
                </p:cNvPr>
                <p:cNvPicPr/>
                <p:nvPr/>
              </p:nvPicPr>
              <p:blipFill>
                <a:blip r:embed="rId49"/>
                <a:stretch>
                  <a:fillRect/>
                </a:stretch>
              </p:blipFill>
              <p:spPr>
                <a:xfrm>
                  <a:off x="4199420" y="1895064"/>
                  <a:ext cx="420856"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7" name="Ink 36">
                  <a:extLst>
                    <a:ext uri="{FF2B5EF4-FFF2-40B4-BE49-F238E27FC236}">
                      <a16:creationId xmlns:a16="http://schemas.microsoft.com/office/drawing/2014/main" id="{B2EB7B61-3F27-2122-EF79-87D69946E3A8}"/>
                    </a:ext>
                  </a:extLst>
                </p14:cNvPr>
                <p14:cNvContentPartPr/>
                <p14:nvPr/>
              </p14:nvContentPartPr>
              <p14:xfrm>
                <a:off x="3324988" y="706704"/>
                <a:ext cx="19080" cy="348480"/>
              </p14:xfrm>
            </p:contentPart>
          </mc:Choice>
          <mc:Fallback xmlns="">
            <p:pic>
              <p:nvPicPr>
                <p:cNvPr id="37" name="Ink 36">
                  <a:extLst>
                    <a:ext uri="{FF2B5EF4-FFF2-40B4-BE49-F238E27FC236}">
                      <a16:creationId xmlns:a16="http://schemas.microsoft.com/office/drawing/2014/main" id="{B2EB7B61-3F27-2122-EF79-87D69946E3A8}"/>
                    </a:ext>
                  </a:extLst>
                </p:cNvPr>
                <p:cNvPicPr/>
                <p:nvPr/>
              </p:nvPicPr>
              <p:blipFill>
                <a:blip r:embed="rId51"/>
                <a:stretch>
                  <a:fillRect/>
                </a:stretch>
              </p:blipFill>
              <p:spPr>
                <a:xfrm>
                  <a:off x="3315988" y="697704"/>
                  <a:ext cx="3672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8" name="Ink 37">
                  <a:extLst>
                    <a:ext uri="{FF2B5EF4-FFF2-40B4-BE49-F238E27FC236}">
                      <a16:creationId xmlns:a16="http://schemas.microsoft.com/office/drawing/2014/main" id="{3211F992-88C9-E29B-F7AE-38C051D159A1}"/>
                    </a:ext>
                  </a:extLst>
                </p14:cNvPr>
                <p14:cNvContentPartPr/>
                <p14:nvPr/>
              </p14:nvContentPartPr>
              <p14:xfrm>
                <a:off x="3196468" y="682944"/>
                <a:ext cx="334800" cy="256320"/>
              </p14:xfrm>
            </p:contentPart>
          </mc:Choice>
          <mc:Fallback xmlns="">
            <p:pic>
              <p:nvPicPr>
                <p:cNvPr id="38" name="Ink 37">
                  <a:extLst>
                    <a:ext uri="{FF2B5EF4-FFF2-40B4-BE49-F238E27FC236}">
                      <a16:creationId xmlns:a16="http://schemas.microsoft.com/office/drawing/2014/main" id="{3211F992-88C9-E29B-F7AE-38C051D159A1}"/>
                    </a:ext>
                  </a:extLst>
                </p:cNvPr>
                <p:cNvPicPr/>
                <p:nvPr/>
              </p:nvPicPr>
              <p:blipFill>
                <a:blip r:embed="rId53"/>
                <a:stretch>
                  <a:fillRect/>
                </a:stretch>
              </p:blipFill>
              <p:spPr>
                <a:xfrm>
                  <a:off x="3187458" y="673944"/>
                  <a:ext cx="352459"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9" name="Ink 38">
                  <a:extLst>
                    <a:ext uri="{FF2B5EF4-FFF2-40B4-BE49-F238E27FC236}">
                      <a16:creationId xmlns:a16="http://schemas.microsoft.com/office/drawing/2014/main" id="{6BBE2BB2-418C-662F-EBBD-C6AE3E40546F}"/>
                    </a:ext>
                  </a:extLst>
                </p14:cNvPr>
                <p14:cNvContentPartPr/>
                <p14:nvPr/>
              </p14:nvContentPartPr>
              <p14:xfrm>
                <a:off x="3486988" y="852144"/>
                <a:ext cx="120600" cy="149040"/>
              </p14:xfrm>
            </p:contentPart>
          </mc:Choice>
          <mc:Fallback xmlns="">
            <p:pic>
              <p:nvPicPr>
                <p:cNvPr id="39" name="Ink 38">
                  <a:extLst>
                    <a:ext uri="{FF2B5EF4-FFF2-40B4-BE49-F238E27FC236}">
                      <a16:creationId xmlns:a16="http://schemas.microsoft.com/office/drawing/2014/main" id="{6BBE2BB2-418C-662F-EBBD-C6AE3E40546F}"/>
                    </a:ext>
                  </a:extLst>
                </p:cNvPr>
                <p:cNvPicPr/>
                <p:nvPr/>
              </p:nvPicPr>
              <p:blipFill>
                <a:blip r:embed="rId55"/>
                <a:stretch>
                  <a:fillRect/>
                </a:stretch>
              </p:blipFill>
              <p:spPr>
                <a:xfrm>
                  <a:off x="3477988" y="843144"/>
                  <a:ext cx="1382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0" name="Ink 39">
                  <a:extLst>
                    <a:ext uri="{FF2B5EF4-FFF2-40B4-BE49-F238E27FC236}">
                      <a16:creationId xmlns:a16="http://schemas.microsoft.com/office/drawing/2014/main" id="{AE4C3ECB-D115-3C45-E979-0A7357A26A91}"/>
                    </a:ext>
                  </a:extLst>
                </p14:cNvPr>
                <p14:cNvContentPartPr/>
                <p14:nvPr/>
              </p14:nvContentPartPr>
              <p14:xfrm>
                <a:off x="3593188" y="703824"/>
                <a:ext cx="959760" cy="321120"/>
              </p14:xfrm>
            </p:contentPart>
          </mc:Choice>
          <mc:Fallback xmlns="">
            <p:pic>
              <p:nvPicPr>
                <p:cNvPr id="40" name="Ink 39">
                  <a:extLst>
                    <a:ext uri="{FF2B5EF4-FFF2-40B4-BE49-F238E27FC236}">
                      <a16:creationId xmlns:a16="http://schemas.microsoft.com/office/drawing/2014/main" id="{AE4C3ECB-D115-3C45-E979-0A7357A26A91}"/>
                    </a:ext>
                  </a:extLst>
                </p:cNvPr>
                <p:cNvPicPr/>
                <p:nvPr/>
              </p:nvPicPr>
              <p:blipFill>
                <a:blip r:embed="rId57"/>
                <a:stretch>
                  <a:fillRect/>
                </a:stretch>
              </p:blipFill>
              <p:spPr>
                <a:xfrm>
                  <a:off x="3584188" y="694814"/>
                  <a:ext cx="977400" cy="3387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1" name="Ink 40">
                  <a:extLst>
                    <a:ext uri="{FF2B5EF4-FFF2-40B4-BE49-F238E27FC236}">
                      <a16:creationId xmlns:a16="http://schemas.microsoft.com/office/drawing/2014/main" id="{B42330AB-1503-E73F-10DE-B04AEFD2E138}"/>
                    </a:ext>
                  </a:extLst>
                </p14:cNvPr>
                <p14:cNvContentPartPr/>
                <p14:nvPr/>
              </p14:nvContentPartPr>
              <p14:xfrm>
                <a:off x="4278628" y="786264"/>
                <a:ext cx="321480" cy="48240"/>
              </p14:xfrm>
            </p:contentPart>
          </mc:Choice>
          <mc:Fallback xmlns="">
            <p:pic>
              <p:nvPicPr>
                <p:cNvPr id="41" name="Ink 40">
                  <a:extLst>
                    <a:ext uri="{FF2B5EF4-FFF2-40B4-BE49-F238E27FC236}">
                      <a16:creationId xmlns:a16="http://schemas.microsoft.com/office/drawing/2014/main" id="{B42330AB-1503-E73F-10DE-B04AEFD2E138}"/>
                    </a:ext>
                  </a:extLst>
                </p:cNvPr>
                <p:cNvPicPr/>
                <p:nvPr/>
              </p:nvPicPr>
              <p:blipFill>
                <a:blip r:embed="rId59"/>
                <a:stretch>
                  <a:fillRect/>
                </a:stretch>
              </p:blipFill>
              <p:spPr>
                <a:xfrm>
                  <a:off x="4269628" y="777264"/>
                  <a:ext cx="339120" cy="65880"/>
                </a:xfrm>
                <a:prstGeom prst="rect">
                  <a:avLst/>
                </a:prstGeom>
              </p:spPr>
            </p:pic>
          </mc:Fallback>
        </mc:AlternateContent>
      </p:grpSp>
    </p:spTree>
    <p:extLst>
      <p:ext uri="{BB962C8B-B14F-4D97-AF65-F5344CB8AC3E}">
        <p14:creationId xmlns:p14="http://schemas.microsoft.com/office/powerpoint/2010/main" val="31962166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C731-916B-0FBC-21DD-BF4A585FCF63}"/>
              </a:ext>
            </a:extLst>
          </p:cNvPr>
          <p:cNvSpPr>
            <a:spLocks noGrp="1"/>
          </p:cNvSpPr>
          <p:nvPr>
            <p:ph type="title"/>
          </p:nvPr>
        </p:nvSpPr>
        <p:spPr>
          <a:xfrm>
            <a:off x="1143000" y="274638"/>
            <a:ext cx="7772400" cy="639762"/>
          </a:xfrm>
        </p:spPr>
        <p:txBody>
          <a:bodyPr>
            <a:normAutofit fontScale="90000"/>
          </a:bodyPr>
          <a:lstStyle/>
          <a:p>
            <a:pPr algn="just"/>
            <a:r>
              <a:rPr lang="en-IN">
                <a:solidFill>
                  <a:srgbClr val="7030A0"/>
                </a:solidFill>
                <a:latin typeface="Times New Roman" panose="02020603050405020304" pitchFamily="18" charset="0"/>
                <a:cs typeface="Times New Roman" panose="02020603050405020304" pitchFamily="18" charset="0"/>
              </a:rPr>
              <a:t>Unification:</a:t>
            </a:r>
          </a:p>
        </p:txBody>
      </p:sp>
      <p:sp>
        <p:nvSpPr>
          <p:cNvPr id="3" name="Content Placeholder 2">
            <a:extLst>
              <a:ext uri="{FF2B5EF4-FFF2-40B4-BE49-F238E27FC236}">
                <a16:creationId xmlns:a16="http://schemas.microsoft.com/office/drawing/2014/main" id="{1749953A-9C42-ADD6-849B-E38B43CEA11D}"/>
              </a:ext>
            </a:extLst>
          </p:cNvPr>
          <p:cNvSpPr>
            <a:spLocks noGrp="1"/>
          </p:cNvSpPr>
          <p:nvPr>
            <p:ph idx="1"/>
          </p:nvPr>
        </p:nvSpPr>
        <p:spPr>
          <a:xfrm>
            <a:off x="914400" y="1295400"/>
            <a:ext cx="7772400" cy="5105400"/>
          </a:xfrm>
        </p:spPr>
        <p:txBody>
          <a:bodyPr/>
          <a:lstStyle/>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Unification is the process of finding a substitute that makes two separate logical atomic expressions identical. The substitution process is necessary for unification.</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It accepts two literals as input and uses substitution to make them identical.</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Let Ψ</a:t>
            </a:r>
            <a:r>
              <a:rPr lang="en-IN" b="0" i="0" baseline="-25000">
                <a:effectLst/>
                <a:latin typeface="Times New Roman" panose="02020603050405020304" pitchFamily="18" charset="0"/>
                <a:cs typeface="Times New Roman" panose="02020603050405020304" pitchFamily="18" charset="0"/>
              </a:rPr>
              <a:t>1</a:t>
            </a:r>
            <a:r>
              <a:rPr lang="en-IN" b="0" i="0">
                <a:effectLst/>
                <a:latin typeface="Times New Roman" panose="02020603050405020304" pitchFamily="18" charset="0"/>
                <a:cs typeface="Times New Roman" panose="02020603050405020304" pitchFamily="18" charset="0"/>
              </a:rPr>
              <a:t> and Ψ</a:t>
            </a:r>
            <a:r>
              <a:rPr lang="en-IN" b="0" i="0" baseline="-25000">
                <a:effectLst/>
                <a:latin typeface="Times New Roman" panose="02020603050405020304" pitchFamily="18" charset="0"/>
                <a:cs typeface="Times New Roman" panose="02020603050405020304" pitchFamily="18" charset="0"/>
              </a:rPr>
              <a:t>2</a:t>
            </a:r>
            <a:r>
              <a:rPr lang="en-IN" b="0" i="0">
                <a:effectLst/>
                <a:latin typeface="Times New Roman" panose="02020603050405020304" pitchFamily="18" charset="0"/>
                <a:cs typeface="Times New Roman" panose="02020603050405020304" pitchFamily="18" charset="0"/>
              </a:rPr>
              <a:t> be two atomic sentences, and be a unifier such that </a:t>
            </a:r>
            <a:r>
              <a:rPr lang="en-IN" b="1" i="0">
                <a:effectLst/>
                <a:latin typeface="Times New Roman" panose="02020603050405020304" pitchFamily="18" charset="0"/>
                <a:cs typeface="Times New Roman" panose="02020603050405020304" pitchFamily="18" charset="0"/>
              </a:rPr>
              <a:t>Ψ</a:t>
            </a:r>
            <a:r>
              <a:rPr lang="en-IN" b="1" i="0" baseline="-25000">
                <a:effectLst/>
                <a:latin typeface="Times New Roman" panose="02020603050405020304" pitchFamily="18" charset="0"/>
                <a:cs typeface="Times New Roman" panose="02020603050405020304" pitchFamily="18" charset="0"/>
              </a:rPr>
              <a:t>1𝜎</a:t>
            </a:r>
            <a:r>
              <a:rPr lang="en-IN" b="1" i="0">
                <a:effectLst/>
                <a:latin typeface="Times New Roman" panose="02020603050405020304" pitchFamily="18" charset="0"/>
                <a:cs typeface="Times New Roman" panose="02020603050405020304" pitchFamily="18" charset="0"/>
              </a:rPr>
              <a:t> = Ψ</a:t>
            </a:r>
            <a:r>
              <a:rPr lang="en-IN" b="1" i="0" baseline="-25000">
                <a:effectLst/>
                <a:latin typeface="Times New Roman" panose="02020603050405020304" pitchFamily="18" charset="0"/>
                <a:cs typeface="Times New Roman" panose="02020603050405020304" pitchFamily="18" charset="0"/>
              </a:rPr>
              <a:t>2𝜎</a:t>
            </a:r>
            <a:r>
              <a:rPr lang="en-IN" b="0" i="0">
                <a:effectLst/>
                <a:latin typeface="Times New Roman" panose="02020603050405020304" pitchFamily="18" charset="0"/>
                <a:cs typeface="Times New Roman" panose="02020603050405020304" pitchFamily="18" charset="0"/>
              </a:rPr>
              <a:t>, then </a:t>
            </a:r>
            <a:r>
              <a:rPr lang="en-IN" b="1" i="0">
                <a:effectLst/>
                <a:latin typeface="Times New Roman" panose="02020603050405020304" pitchFamily="18" charset="0"/>
                <a:cs typeface="Times New Roman" panose="02020603050405020304" pitchFamily="18" charset="0"/>
              </a:rPr>
              <a:t>UNIFY(Ψ</a:t>
            </a:r>
            <a:r>
              <a:rPr lang="en-IN" b="1" i="0" baseline="-25000">
                <a:effectLst/>
                <a:latin typeface="Times New Roman" panose="02020603050405020304" pitchFamily="18" charset="0"/>
                <a:cs typeface="Times New Roman" panose="02020603050405020304" pitchFamily="18" charset="0"/>
              </a:rPr>
              <a:t>1</a:t>
            </a:r>
            <a:r>
              <a:rPr lang="en-IN" b="1" i="0">
                <a:effectLst/>
                <a:latin typeface="Times New Roman" panose="02020603050405020304" pitchFamily="18" charset="0"/>
                <a:cs typeface="Times New Roman" panose="02020603050405020304" pitchFamily="18" charset="0"/>
              </a:rPr>
              <a:t>, Ψ</a:t>
            </a:r>
            <a:r>
              <a:rPr lang="en-IN" b="1" i="0" baseline="-25000">
                <a:effectLst/>
                <a:latin typeface="Times New Roman" panose="02020603050405020304" pitchFamily="18" charset="0"/>
                <a:cs typeface="Times New Roman" panose="02020603050405020304" pitchFamily="18" charset="0"/>
              </a:rPr>
              <a:t>2</a:t>
            </a:r>
            <a:r>
              <a:rPr lang="en-IN" b="1" i="0">
                <a:effectLst/>
                <a:latin typeface="Times New Roman" panose="02020603050405020304" pitchFamily="18" charset="0"/>
                <a:cs typeface="Times New Roman" panose="02020603050405020304" pitchFamily="18" charset="0"/>
              </a:rPr>
              <a:t>)</a:t>
            </a:r>
            <a:r>
              <a:rPr lang="en-IN" b="0" i="0">
                <a:effectLst/>
                <a:latin typeface="Times New Roman" panose="02020603050405020304" pitchFamily="18" charset="0"/>
                <a:cs typeface="Times New Roman" panose="02020603050405020304" pitchFamily="18" charset="0"/>
              </a:rPr>
              <a:t>can be written.</a:t>
            </a:r>
          </a:p>
          <a:p>
            <a:pPr algn="just"/>
            <a:r>
              <a:rPr lang="en-IN" b="1" i="0">
                <a:effectLst/>
                <a:latin typeface="Times New Roman" panose="02020603050405020304" pitchFamily="18" charset="0"/>
                <a:cs typeface="Times New Roman" panose="02020603050405020304" pitchFamily="18" charset="0"/>
              </a:rPr>
              <a:t>Example: Find the MGU for Unify{King(x), King(John)}</a:t>
            </a:r>
            <a:br>
              <a:rPr lang="en-IN" b="0" i="0">
                <a:effectLst/>
                <a:latin typeface="Times New Roman" panose="02020603050405020304" pitchFamily="18" charset="0"/>
                <a:cs typeface="Times New Roman" panose="02020603050405020304" pitchFamily="18" charset="0"/>
              </a:rPr>
            </a:br>
            <a:r>
              <a:rPr lang="en-IN" b="0" i="0">
                <a:effectLst/>
                <a:latin typeface="Times New Roman" panose="02020603050405020304" pitchFamily="18" charset="0"/>
                <a:cs typeface="Times New Roman" panose="02020603050405020304" pitchFamily="18" charset="0"/>
              </a:rPr>
              <a:t> Let Ψ</a:t>
            </a:r>
            <a:r>
              <a:rPr lang="en-IN" b="0" i="0" baseline="-25000">
                <a:effectLst/>
                <a:latin typeface="Times New Roman" panose="02020603050405020304" pitchFamily="18" charset="0"/>
                <a:cs typeface="Times New Roman" panose="02020603050405020304" pitchFamily="18" charset="0"/>
              </a:rPr>
              <a:t>1</a:t>
            </a:r>
            <a:r>
              <a:rPr lang="en-IN" b="0" i="0">
                <a:effectLst/>
                <a:latin typeface="Times New Roman" panose="02020603050405020304" pitchFamily="18" charset="0"/>
                <a:cs typeface="Times New Roman" panose="02020603050405020304" pitchFamily="18" charset="0"/>
              </a:rPr>
              <a:t> = King(x), Ψ</a:t>
            </a:r>
            <a:r>
              <a:rPr lang="en-IN" b="0" i="0" baseline="-25000">
                <a:effectLst/>
                <a:latin typeface="Times New Roman" panose="02020603050405020304" pitchFamily="18" charset="0"/>
                <a:cs typeface="Times New Roman" panose="02020603050405020304" pitchFamily="18" charset="0"/>
              </a:rPr>
              <a:t>2</a:t>
            </a:r>
            <a:r>
              <a:rPr lang="en-IN" b="0" i="0">
                <a:effectLst/>
                <a:latin typeface="Times New Roman" panose="02020603050405020304" pitchFamily="18" charset="0"/>
                <a:cs typeface="Times New Roman" panose="02020603050405020304" pitchFamily="18" charset="0"/>
              </a:rPr>
              <a:t> = King(John),</a:t>
            </a:r>
          </a:p>
          <a:p>
            <a:pPr algn="just"/>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7C20088-4B48-3350-E3C5-93FCB49586E7}"/>
              </a:ext>
            </a:extLst>
          </p:cNvPr>
          <p:cNvSpPr>
            <a:spLocks noGrp="1"/>
          </p:cNvSpPr>
          <p:nvPr>
            <p:ph type="sldNum" sz="quarter" idx="12"/>
          </p:nvPr>
        </p:nvSpPr>
        <p:spPr/>
        <p:txBody>
          <a:bodyPr/>
          <a:lstStyle/>
          <a:p>
            <a:pPr>
              <a:defRPr/>
            </a:pPr>
            <a:fld id="{CB711B86-F767-49C7-B71F-17E363B3CB08}" type="slidenum">
              <a:rPr lang="en-US" smtClean="0"/>
              <a:pPr>
                <a:defRPr/>
              </a:pPr>
              <a:t>102</a:t>
            </a:fld>
            <a:endParaRPr lang="en-US"/>
          </a:p>
        </p:txBody>
      </p:sp>
    </p:spTree>
    <p:extLst>
      <p:ext uri="{BB962C8B-B14F-4D97-AF65-F5344CB8AC3E}">
        <p14:creationId xmlns:p14="http://schemas.microsoft.com/office/powerpoint/2010/main" val="41454653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04A50-528D-D1EE-9714-BC91648F3C25}"/>
              </a:ext>
            </a:extLst>
          </p:cNvPr>
          <p:cNvSpPr>
            <a:spLocks noGrp="1"/>
          </p:cNvSpPr>
          <p:nvPr>
            <p:ph type="title"/>
          </p:nvPr>
        </p:nvSpPr>
        <p:spPr>
          <a:xfrm>
            <a:off x="1143000" y="274638"/>
            <a:ext cx="7772400" cy="792162"/>
          </a:xfrm>
        </p:spPr>
        <p:txBody>
          <a:bodyPr/>
          <a:lstStyle/>
          <a:p>
            <a:pPr algn="just"/>
            <a:r>
              <a:rPr lang="en-IN">
                <a:solidFill>
                  <a:srgbClr val="7030A0"/>
                </a:solidFill>
                <a:latin typeface="Times New Roman" panose="02020603050405020304" pitchFamily="18" charset="0"/>
                <a:cs typeface="Times New Roman" panose="02020603050405020304" pitchFamily="18" charset="0"/>
              </a:rPr>
              <a:t>Conditions for Unification:</a:t>
            </a:r>
          </a:p>
        </p:txBody>
      </p:sp>
      <p:sp>
        <p:nvSpPr>
          <p:cNvPr id="3" name="Content Placeholder 2">
            <a:extLst>
              <a:ext uri="{FF2B5EF4-FFF2-40B4-BE49-F238E27FC236}">
                <a16:creationId xmlns:a16="http://schemas.microsoft.com/office/drawing/2014/main" id="{8BD58DB1-93BD-8564-94C0-D38C26D2284F}"/>
              </a:ext>
            </a:extLst>
          </p:cNvPr>
          <p:cNvSpPr>
            <a:spLocks noGrp="1"/>
          </p:cNvSpPr>
          <p:nvPr>
            <p:ph idx="1"/>
          </p:nvPr>
        </p:nvSpPr>
        <p:spPr>
          <a:xfrm>
            <a:off x="1143000" y="1447800"/>
            <a:ext cx="7772400" cy="3810000"/>
          </a:xfrm>
        </p:spPr>
        <p:txBody>
          <a:bodyPr/>
          <a:lstStyle/>
          <a:p>
            <a:pPr marL="0" indent="0" algn="just">
              <a:buNone/>
            </a:pPr>
            <a:r>
              <a:rPr lang="en-IN" b="1" i="0">
                <a:effectLst/>
                <a:latin typeface="Times New Roman" panose="02020603050405020304" pitchFamily="18" charset="0"/>
                <a:cs typeface="Times New Roman" panose="02020603050405020304" pitchFamily="18" charset="0"/>
              </a:rPr>
              <a:t>The following are some fundamental requirements for unification:</a:t>
            </a:r>
            <a:endParaRPr lang="en-IN" b="0" i="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Atoms or expressions with various predicate symbols can never be united.</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Both phrases must have the same number of arguments.</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If two comparable variables appear in the same expression, unification will fail.</a:t>
            </a:r>
          </a:p>
          <a:p>
            <a:pPr algn="just"/>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EEED5AC-93A1-97B1-FE93-37942C83C9F5}"/>
              </a:ext>
            </a:extLst>
          </p:cNvPr>
          <p:cNvSpPr>
            <a:spLocks noGrp="1"/>
          </p:cNvSpPr>
          <p:nvPr>
            <p:ph type="sldNum" sz="quarter" idx="12"/>
          </p:nvPr>
        </p:nvSpPr>
        <p:spPr/>
        <p:txBody>
          <a:bodyPr/>
          <a:lstStyle/>
          <a:p>
            <a:pPr>
              <a:defRPr/>
            </a:pPr>
            <a:fld id="{CB711B86-F767-49C7-B71F-17E363B3CB08}" type="slidenum">
              <a:rPr lang="en-US" smtClean="0"/>
              <a:pPr>
                <a:defRPr/>
              </a:pPr>
              <a:t>103</a:t>
            </a:fld>
            <a:endParaRPr lang="en-US"/>
          </a:p>
        </p:txBody>
      </p:sp>
    </p:spTree>
    <p:extLst>
      <p:ext uri="{BB962C8B-B14F-4D97-AF65-F5344CB8AC3E}">
        <p14:creationId xmlns:p14="http://schemas.microsoft.com/office/powerpoint/2010/main" val="34237224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3FF262-88D5-95C4-1C2B-DB4DAA6EC61B}"/>
              </a:ext>
            </a:extLst>
          </p:cNvPr>
          <p:cNvSpPr>
            <a:spLocks noGrp="1"/>
          </p:cNvSpPr>
          <p:nvPr>
            <p:ph idx="1"/>
          </p:nvPr>
        </p:nvSpPr>
        <p:spPr>
          <a:xfrm>
            <a:off x="990600" y="228600"/>
            <a:ext cx="7772400" cy="6324600"/>
          </a:xfrm>
        </p:spPr>
        <p:txBody>
          <a:bodyPr>
            <a:normAutofit lnSpcReduction="10000"/>
          </a:bodyPr>
          <a:lstStyle/>
          <a:p>
            <a:pPr marL="0" indent="0" algn="just">
              <a:buNone/>
            </a:pPr>
            <a:r>
              <a:rPr lang="en-IN" b="1" u="sng">
                <a:latin typeface="Times New Roman" panose="02020603050405020304" pitchFamily="18" charset="0"/>
                <a:cs typeface="Times New Roman" panose="02020603050405020304" pitchFamily="18" charset="0"/>
              </a:rPr>
              <a:t>Simple E.g.-</a:t>
            </a:r>
          </a:p>
          <a:p>
            <a:pPr marL="0" indent="0" algn="just">
              <a:buNone/>
            </a:pPr>
            <a:endParaRPr lang="en-IN">
              <a:latin typeface="Times New Roman" panose="02020603050405020304" pitchFamily="18" charset="0"/>
              <a:cs typeface="Times New Roman" panose="02020603050405020304" pitchFamily="18" charset="0"/>
            </a:endParaRPr>
          </a:p>
          <a:p>
            <a:pPr marL="0" indent="0" algn="just">
              <a:buNone/>
            </a:pPr>
            <a:r>
              <a:rPr lang="en-IN">
                <a:latin typeface="Times New Roman" panose="02020603050405020304" pitchFamily="18" charset="0"/>
                <a:cs typeface="Times New Roman" panose="02020603050405020304" pitchFamily="18" charset="0"/>
              </a:rPr>
              <a:t>P(x, F(y))--------------(1)</a:t>
            </a:r>
          </a:p>
          <a:p>
            <a:pPr marL="0" indent="0" algn="just">
              <a:buNone/>
            </a:pPr>
            <a:r>
              <a:rPr lang="en-IN">
                <a:latin typeface="Times New Roman" panose="02020603050405020304" pitchFamily="18" charset="0"/>
                <a:cs typeface="Times New Roman" panose="02020603050405020304" pitchFamily="18" charset="0"/>
              </a:rPr>
              <a:t>P(a, F(g(z))------------(2)</a:t>
            </a:r>
          </a:p>
          <a:p>
            <a:pPr marL="0" indent="0" algn="just">
              <a:buNone/>
            </a:pPr>
            <a:endParaRPr lang="en-IN">
              <a:latin typeface="Times New Roman" panose="02020603050405020304" pitchFamily="18" charset="0"/>
              <a:cs typeface="Times New Roman" panose="02020603050405020304" pitchFamily="18" charset="0"/>
            </a:endParaRPr>
          </a:p>
          <a:p>
            <a:pPr marL="0" indent="0" algn="just">
              <a:buNone/>
            </a:pPr>
            <a:r>
              <a:rPr lang="en-IN">
                <a:latin typeface="Times New Roman" panose="02020603050405020304" pitchFamily="18" charset="0"/>
                <a:cs typeface="Times New Roman" panose="02020603050405020304" pitchFamily="18" charset="0"/>
              </a:rPr>
              <a:t>Eqn. (1) &amp; (2) are identical if x is replace with a –</a:t>
            </a:r>
          </a:p>
          <a:p>
            <a:pPr marL="0" indent="0" algn="just">
              <a:buNone/>
            </a:pPr>
            <a:r>
              <a:rPr lang="en-IN">
                <a:latin typeface="Times New Roman" panose="02020603050405020304" pitchFamily="18" charset="0"/>
                <a:cs typeface="Times New Roman" panose="02020603050405020304" pitchFamily="18" charset="0"/>
              </a:rPr>
              <a:t>and y is replace with g(z)</a:t>
            </a:r>
          </a:p>
          <a:p>
            <a:pPr marL="0" indent="0" algn="just">
              <a:buNone/>
            </a:pPr>
            <a:endParaRPr lang="en-IN">
              <a:latin typeface="Times New Roman" panose="02020603050405020304" pitchFamily="18" charset="0"/>
              <a:cs typeface="Times New Roman" panose="02020603050405020304" pitchFamily="18" charset="0"/>
            </a:endParaRPr>
          </a:p>
          <a:p>
            <a:pPr marL="0" indent="0" algn="just">
              <a:buNone/>
            </a:pPr>
            <a:r>
              <a:rPr lang="en-IN">
                <a:latin typeface="Times New Roman" panose="02020603050405020304" pitchFamily="18" charset="0"/>
                <a:cs typeface="Times New Roman" panose="02020603050405020304" pitchFamily="18" charset="0"/>
              </a:rPr>
              <a:t>P(a, F(g(z))</a:t>
            </a:r>
          </a:p>
          <a:p>
            <a:pPr marL="0" indent="0" algn="just">
              <a:buNone/>
            </a:pPr>
            <a:r>
              <a:rPr lang="en-IN">
                <a:latin typeface="Times New Roman" panose="02020603050405020304" pitchFamily="18" charset="0"/>
                <a:cs typeface="Times New Roman" panose="02020603050405020304" pitchFamily="18" charset="0"/>
              </a:rPr>
              <a:t>[a/x, g(z)/y]</a:t>
            </a:r>
          </a:p>
          <a:p>
            <a:pPr marL="0" indent="0" algn="just">
              <a:buNone/>
            </a:pPr>
            <a:endParaRPr lang="en-IN">
              <a:latin typeface="Times New Roman" panose="02020603050405020304" pitchFamily="18" charset="0"/>
              <a:cs typeface="Times New Roman" panose="02020603050405020304" pitchFamily="18" charset="0"/>
            </a:endParaRPr>
          </a:p>
          <a:p>
            <a:pPr marL="0" indent="0" algn="just">
              <a:buNone/>
            </a:pPr>
            <a:r>
              <a:rPr lang="en-IN">
                <a:latin typeface="Times New Roman" panose="02020603050405020304" pitchFamily="18" charset="0"/>
                <a:cs typeface="Times New Roman" panose="02020603050405020304" pitchFamily="18" charset="0"/>
              </a:rPr>
              <a:t>It means x is replaced with a and y is replace with g(z)</a:t>
            </a:r>
          </a:p>
          <a:p>
            <a:pPr marL="0" indent="0" algn="just">
              <a:buNone/>
            </a:pP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871BD32-4D93-5712-F576-F4E04268AE00}"/>
              </a:ext>
            </a:extLst>
          </p:cNvPr>
          <p:cNvSpPr>
            <a:spLocks noGrp="1"/>
          </p:cNvSpPr>
          <p:nvPr>
            <p:ph type="sldNum" sz="quarter" idx="12"/>
          </p:nvPr>
        </p:nvSpPr>
        <p:spPr/>
        <p:txBody>
          <a:bodyPr/>
          <a:lstStyle/>
          <a:p>
            <a:pPr>
              <a:defRPr/>
            </a:pPr>
            <a:fld id="{CB711B86-F767-49C7-B71F-17E363B3CB08}" type="slidenum">
              <a:rPr lang="en-US" smtClean="0"/>
              <a:pPr>
                <a:defRPr/>
              </a:pPr>
              <a:t>104</a:t>
            </a:fld>
            <a:endParaRPr lang="en-US"/>
          </a:p>
        </p:txBody>
      </p:sp>
      <p:cxnSp>
        <p:nvCxnSpPr>
          <p:cNvPr id="4" name="Straight Connector 3">
            <a:extLst>
              <a:ext uri="{FF2B5EF4-FFF2-40B4-BE49-F238E27FC236}">
                <a16:creationId xmlns:a16="http://schemas.microsoft.com/office/drawing/2014/main" id="{0B619C4B-42BD-3953-99DB-8F559F880E01}"/>
              </a:ext>
            </a:extLst>
          </p:cNvPr>
          <p:cNvCxnSpPr>
            <a:cxnSpLocks/>
          </p:cNvCxnSpPr>
          <p:nvPr/>
        </p:nvCxnSpPr>
        <p:spPr>
          <a:xfrm>
            <a:off x="1219200" y="4953000"/>
            <a:ext cx="1066800" cy="6096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5E92C16-8052-69E3-DA52-3A5BE2E1DC12}"/>
              </a:ext>
            </a:extLst>
          </p:cNvPr>
          <p:cNvCxnSpPr/>
          <p:nvPr/>
        </p:nvCxnSpPr>
        <p:spPr>
          <a:xfrm>
            <a:off x="2286000" y="4953000"/>
            <a:ext cx="5410200" cy="6096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08036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907470-0012-CAA5-B8C8-EBD6BB5C5047}"/>
              </a:ext>
            </a:extLst>
          </p:cNvPr>
          <p:cNvSpPr>
            <a:spLocks noGrp="1"/>
          </p:cNvSpPr>
          <p:nvPr>
            <p:ph idx="1"/>
          </p:nvPr>
        </p:nvSpPr>
        <p:spPr>
          <a:xfrm>
            <a:off x="1143000" y="228600"/>
            <a:ext cx="7772400" cy="6096000"/>
          </a:xfrm>
        </p:spPr>
        <p:txBody>
          <a:bodyPr>
            <a:normAutofit lnSpcReduction="10000"/>
          </a:bodyPr>
          <a:lstStyle/>
          <a:p>
            <a:pPr marL="0" indent="0">
              <a:buNone/>
            </a:pPr>
            <a:r>
              <a:rPr lang="en-IN" b="1" u="sng">
                <a:solidFill>
                  <a:srgbClr val="0070C0"/>
                </a:solidFill>
              </a:rPr>
              <a:t>Example-1:</a:t>
            </a:r>
          </a:p>
          <a:p>
            <a:pPr marL="0" indent="0" algn="just">
              <a:buNone/>
            </a:pPr>
            <a:r>
              <a:rPr lang="en-IN">
                <a:latin typeface="Times New Roman" panose="02020603050405020304" pitchFamily="18" charset="0"/>
                <a:cs typeface="Times New Roman" panose="02020603050405020304" pitchFamily="18" charset="0"/>
              </a:rPr>
              <a:t>Q (a, g(x, a), f(y)) , Q (a, g(f(b), a), x)</a:t>
            </a:r>
          </a:p>
          <a:p>
            <a:pPr marL="0" indent="0" algn="just">
              <a:buNone/>
            </a:pPr>
            <a:endParaRPr lang="en-IN">
              <a:latin typeface="Times New Roman" panose="02020603050405020304" pitchFamily="18" charset="0"/>
              <a:cs typeface="Times New Roman" panose="02020603050405020304" pitchFamily="18" charset="0"/>
            </a:endParaRPr>
          </a:p>
          <a:p>
            <a:pPr marL="0" indent="0" algn="just">
              <a:buNone/>
            </a:pPr>
            <a:r>
              <a:rPr lang="en-IN">
                <a:latin typeface="Times New Roman" panose="02020603050405020304" pitchFamily="18" charset="0"/>
                <a:cs typeface="Times New Roman" panose="02020603050405020304" pitchFamily="18" charset="0"/>
              </a:rPr>
              <a:t>              A1		        A2</a:t>
            </a:r>
          </a:p>
          <a:p>
            <a:pPr marL="0" indent="0" algn="just">
              <a:buNone/>
            </a:pPr>
            <a:endParaRPr lang="en-IN">
              <a:latin typeface="Times New Roman" panose="02020603050405020304" pitchFamily="18" charset="0"/>
              <a:cs typeface="Times New Roman" panose="02020603050405020304" pitchFamily="18" charset="0"/>
            </a:endParaRPr>
          </a:p>
          <a:p>
            <a:pPr marL="0" indent="0" algn="just">
              <a:buNone/>
            </a:pPr>
            <a:r>
              <a:rPr lang="en-IN">
                <a:latin typeface="Times New Roman" panose="02020603050405020304" pitchFamily="18" charset="0"/>
                <a:cs typeface="Times New Roman" panose="02020603050405020304" pitchFamily="18" charset="0"/>
              </a:rPr>
              <a:t>Substitute x with f(b)   [f(b)/x]</a:t>
            </a:r>
          </a:p>
          <a:p>
            <a:pPr marL="0" indent="0" algn="just">
              <a:buNone/>
            </a:pPr>
            <a:endParaRPr lang="en-IN">
              <a:latin typeface="Times New Roman" panose="02020603050405020304" pitchFamily="18" charset="0"/>
              <a:cs typeface="Times New Roman" panose="02020603050405020304" pitchFamily="18" charset="0"/>
            </a:endParaRPr>
          </a:p>
          <a:p>
            <a:pPr marL="0" indent="0" algn="just">
              <a:buNone/>
            </a:pPr>
            <a:r>
              <a:rPr lang="en-IN">
                <a:latin typeface="Times New Roman" panose="02020603050405020304" pitchFamily="18" charset="0"/>
                <a:cs typeface="Times New Roman" panose="02020603050405020304" pitchFamily="18" charset="0"/>
              </a:rPr>
              <a:t>Q(a, g(f(b), a), f(y)),   Q(a, g(f(b),a), f(b))</a:t>
            </a:r>
          </a:p>
          <a:p>
            <a:pPr marL="0" indent="0" algn="just">
              <a:buNone/>
            </a:pPr>
            <a:endParaRPr lang="en-IN">
              <a:latin typeface="Times New Roman" panose="02020603050405020304" pitchFamily="18" charset="0"/>
              <a:cs typeface="Times New Roman" panose="02020603050405020304" pitchFamily="18" charset="0"/>
            </a:endParaRPr>
          </a:p>
          <a:p>
            <a:pPr marL="0" indent="0" algn="just">
              <a:buNone/>
            </a:pPr>
            <a:r>
              <a:rPr lang="en-IN">
                <a:latin typeface="Times New Roman" panose="02020603050405020304" pitchFamily="18" charset="0"/>
                <a:cs typeface="Times New Roman" panose="02020603050405020304" pitchFamily="18" charset="0"/>
              </a:rPr>
              <a:t>Substitute (b/y)      [y is substituted with b]</a:t>
            </a:r>
          </a:p>
          <a:p>
            <a:pPr marL="0" indent="0" algn="just">
              <a:buNone/>
            </a:pPr>
            <a:endParaRPr lang="en-IN">
              <a:latin typeface="Times New Roman" panose="02020603050405020304" pitchFamily="18" charset="0"/>
              <a:cs typeface="Times New Roman" panose="02020603050405020304" pitchFamily="18" charset="0"/>
            </a:endParaRPr>
          </a:p>
          <a:p>
            <a:pPr marL="0" indent="0" algn="just">
              <a:buNone/>
            </a:pPr>
            <a:r>
              <a:rPr lang="en-IN">
                <a:latin typeface="Times New Roman" panose="02020603050405020304" pitchFamily="18" charset="0"/>
                <a:cs typeface="Times New Roman" panose="02020603050405020304" pitchFamily="18" charset="0"/>
              </a:rPr>
              <a:t>[Q(a, g(f(b), a), Q (a, g(f(b),a), f(b)]</a:t>
            </a:r>
          </a:p>
          <a:p>
            <a:pPr marL="0" indent="0" algn="just">
              <a:buNone/>
            </a:pPr>
            <a:r>
              <a:rPr lang="en-IN">
                <a:latin typeface="Times New Roman" panose="02020603050405020304" pitchFamily="18" charset="0"/>
                <a:cs typeface="Times New Roman" panose="02020603050405020304" pitchFamily="18" charset="0"/>
              </a:rPr>
              <a:t>	Unified Successfully</a:t>
            </a:r>
          </a:p>
        </p:txBody>
      </p:sp>
      <p:sp>
        <p:nvSpPr>
          <p:cNvPr id="5" name="Slide Number Placeholder 4">
            <a:extLst>
              <a:ext uri="{FF2B5EF4-FFF2-40B4-BE49-F238E27FC236}">
                <a16:creationId xmlns:a16="http://schemas.microsoft.com/office/drawing/2014/main" id="{D7AF2816-7DAE-97D9-70EA-CEAF09EB5ECF}"/>
              </a:ext>
            </a:extLst>
          </p:cNvPr>
          <p:cNvSpPr>
            <a:spLocks noGrp="1"/>
          </p:cNvSpPr>
          <p:nvPr>
            <p:ph type="sldNum" sz="quarter" idx="12"/>
          </p:nvPr>
        </p:nvSpPr>
        <p:spPr/>
        <p:txBody>
          <a:bodyPr/>
          <a:lstStyle/>
          <a:p>
            <a:pPr>
              <a:defRPr/>
            </a:pPr>
            <a:fld id="{CB711B86-F767-49C7-B71F-17E363B3CB08}" type="slidenum">
              <a:rPr lang="en-US" smtClean="0"/>
              <a:pPr>
                <a:defRPr/>
              </a:pPr>
              <a:t>105</a:t>
            </a:fld>
            <a:endParaRPr lang="en-US"/>
          </a:p>
        </p:txBody>
      </p:sp>
      <p:cxnSp>
        <p:nvCxnSpPr>
          <p:cNvPr id="7" name="Straight Connector 6">
            <a:extLst>
              <a:ext uri="{FF2B5EF4-FFF2-40B4-BE49-F238E27FC236}">
                <a16:creationId xmlns:a16="http://schemas.microsoft.com/office/drawing/2014/main" id="{F0C8039B-362D-67E3-BA5D-C8749505B288}"/>
              </a:ext>
            </a:extLst>
          </p:cNvPr>
          <p:cNvCxnSpPr/>
          <p:nvPr/>
        </p:nvCxnSpPr>
        <p:spPr>
          <a:xfrm>
            <a:off x="1371600" y="1524000"/>
            <a:ext cx="198120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DA1ADE5B-6ECA-1AA4-25E3-17E877311BF3}"/>
              </a:ext>
            </a:extLst>
          </p:cNvPr>
          <p:cNvCxnSpPr>
            <a:cxnSpLocks/>
          </p:cNvCxnSpPr>
          <p:nvPr/>
        </p:nvCxnSpPr>
        <p:spPr>
          <a:xfrm flipV="1">
            <a:off x="3791164" y="1491465"/>
            <a:ext cx="2000036" cy="32535"/>
          </a:xfrm>
          <a:prstGeom prst="line">
            <a:avLst/>
          </a:prstGeom>
        </p:spPr>
        <p:style>
          <a:lnRef idx="1">
            <a:schemeClr val="dk1"/>
          </a:lnRef>
          <a:fillRef idx="0">
            <a:schemeClr val="dk1"/>
          </a:fillRef>
          <a:effectRef idx="0">
            <a:schemeClr val="dk1"/>
          </a:effectRef>
          <a:fontRef idx="minor">
            <a:schemeClr val="tx1"/>
          </a:fontRef>
        </p:style>
      </p:cxnSp>
      <p:sp>
        <p:nvSpPr>
          <p:cNvPr id="10" name="Arc 9">
            <a:extLst>
              <a:ext uri="{FF2B5EF4-FFF2-40B4-BE49-F238E27FC236}">
                <a16:creationId xmlns:a16="http://schemas.microsoft.com/office/drawing/2014/main" id="{E137BD35-17D4-2571-E0E7-DD410783CA5A}"/>
              </a:ext>
            </a:extLst>
          </p:cNvPr>
          <p:cNvSpPr/>
          <p:nvPr/>
        </p:nvSpPr>
        <p:spPr>
          <a:xfrm>
            <a:off x="3886200" y="2839949"/>
            <a:ext cx="904982" cy="152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2864C52D-86CE-9583-EF29-5F81676A138D}"/>
              </a:ext>
            </a:extLst>
          </p:cNvPr>
          <p:cNvCxnSpPr/>
          <p:nvPr/>
        </p:nvCxnSpPr>
        <p:spPr>
          <a:xfrm>
            <a:off x="1219200" y="5943600"/>
            <a:ext cx="487680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725503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FD060B-56F7-CA41-138D-45797131B20F}"/>
              </a:ext>
            </a:extLst>
          </p:cNvPr>
          <p:cNvSpPr>
            <a:spLocks noGrp="1"/>
          </p:cNvSpPr>
          <p:nvPr>
            <p:ph idx="1"/>
          </p:nvPr>
        </p:nvSpPr>
        <p:spPr>
          <a:xfrm>
            <a:off x="1219200" y="1600200"/>
            <a:ext cx="7772400" cy="4572000"/>
          </a:xfrm>
        </p:spPr>
        <p:txBody>
          <a:bodyPr/>
          <a:lstStyle/>
          <a:p>
            <a:pPr marL="0" indent="0">
              <a:buNone/>
            </a:pPr>
            <a:r>
              <a:rPr lang="en-IN" b="1" u="sng">
                <a:solidFill>
                  <a:srgbClr val="0070C0"/>
                </a:solidFill>
              </a:rPr>
              <a:t>Example-2:</a:t>
            </a:r>
          </a:p>
          <a:p>
            <a:pPr marL="0" indent="0">
              <a:buNone/>
            </a:pPr>
            <a:r>
              <a:rPr lang="en-IN"/>
              <a:t>Prime (11),    Prime (y)</a:t>
            </a:r>
          </a:p>
          <a:p>
            <a:pPr marL="0" indent="0">
              <a:buNone/>
            </a:pPr>
            <a:endParaRPr lang="en-IN"/>
          </a:p>
          <a:p>
            <a:pPr marL="0" indent="0">
              <a:buNone/>
            </a:pPr>
            <a:r>
              <a:rPr lang="en-IN"/>
              <a:t>Substitute y with 11</a:t>
            </a:r>
          </a:p>
          <a:p>
            <a:pPr marL="0" indent="0">
              <a:buNone/>
            </a:pPr>
            <a:endParaRPr lang="en-IN"/>
          </a:p>
          <a:p>
            <a:pPr marL="0" indent="0">
              <a:buNone/>
            </a:pPr>
            <a:r>
              <a:rPr lang="en-IN"/>
              <a:t>Prime (11),   Prime(11)</a:t>
            </a:r>
          </a:p>
          <a:p>
            <a:pPr marL="0" indent="0">
              <a:buNone/>
            </a:pPr>
            <a:endParaRPr lang="en-IN"/>
          </a:p>
          <a:p>
            <a:pPr marL="0" indent="0">
              <a:buNone/>
            </a:pPr>
            <a:r>
              <a:rPr lang="en-IN"/>
              <a:t>  Unified  Successfully </a:t>
            </a:r>
          </a:p>
        </p:txBody>
      </p:sp>
      <p:sp>
        <p:nvSpPr>
          <p:cNvPr id="5" name="Slide Number Placeholder 4">
            <a:extLst>
              <a:ext uri="{FF2B5EF4-FFF2-40B4-BE49-F238E27FC236}">
                <a16:creationId xmlns:a16="http://schemas.microsoft.com/office/drawing/2014/main" id="{27A5FA9F-81C3-2777-DF3C-1555331B6409}"/>
              </a:ext>
            </a:extLst>
          </p:cNvPr>
          <p:cNvSpPr>
            <a:spLocks noGrp="1"/>
          </p:cNvSpPr>
          <p:nvPr>
            <p:ph type="sldNum" sz="quarter" idx="12"/>
          </p:nvPr>
        </p:nvSpPr>
        <p:spPr/>
        <p:txBody>
          <a:bodyPr/>
          <a:lstStyle/>
          <a:p>
            <a:pPr>
              <a:defRPr/>
            </a:pPr>
            <a:fld id="{CB711B86-F767-49C7-B71F-17E363B3CB08}" type="slidenum">
              <a:rPr lang="en-US" smtClean="0"/>
              <a:pPr>
                <a:defRPr/>
              </a:pPr>
              <a:t>106</a:t>
            </a:fld>
            <a:endParaRPr lang="en-US"/>
          </a:p>
        </p:txBody>
      </p:sp>
      <p:cxnSp>
        <p:nvCxnSpPr>
          <p:cNvPr id="7" name="Straight Connector 6">
            <a:extLst>
              <a:ext uri="{FF2B5EF4-FFF2-40B4-BE49-F238E27FC236}">
                <a16:creationId xmlns:a16="http://schemas.microsoft.com/office/drawing/2014/main" id="{63107EAB-687D-E0DC-48D9-908DEC154CEC}"/>
              </a:ext>
            </a:extLst>
          </p:cNvPr>
          <p:cNvCxnSpPr/>
          <p:nvPr/>
        </p:nvCxnSpPr>
        <p:spPr>
          <a:xfrm>
            <a:off x="1371600" y="4495800"/>
            <a:ext cx="274320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84007568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Content Placeholder 7"/>
          <p:cNvSpPr>
            <a:spLocks noGrp="1"/>
          </p:cNvSpPr>
          <p:nvPr>
            <p:ph idx="1"/>
          </p:nvPr>
        </p:nvSpPr>
        <p:spPr>
          <a:xfrm>
            <a:off x="642910" y="785794"/>
            <a:ext cx="7772400" cy="4572000"/>
          </a:xfrm>
          <a:solidFill>
            <a:schemeClr val="bg1"/>
          </a:solidFill>
          <a:ln>
            <a:solidFill>
              <a:schemeClr val="bg1"/>
            </a:solidFill>
          </a:ln>
        </p:spPr>
        <p:txBody>
          <a:bodyPr/>
          <a:lstStyle/>
          <a:p>
            <a:pPr marL="342900" indent="-342900" algn="ctr">
              <a:buAutoNum type="arabicPeriod" startAt="6"/>
            </a:pPr>
            <a:endParaRPr lang="en-US" sz="1600">
              <a:latin typeface="Times New Roman" panose="02020603050405020304" pitchFamily="18" charset="0"/>
              <a:cs typeface="Times New Roman" panose="02020603050405020304" pitchFamily="18" charset="0"/>
            </a:endParaRPr>
          </a:p>
          <a:p>
            <a:pPr algn="just">
              <a:buNone/>
            </a:pPr>
            <a:r>
              <a:rPr lang="en-US" sz="1600"/>
              <a:t>       </a:t>
            </a:r>
            <a:endParaRPr lang="en-US" sz="160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endParaRPr lang="en-US" sz="1600">
              <a:latin typeface="Times New Roman" panose="02020603050405020304" pitchFamily="18" charset="0"/>
              <a:cs typeface="Times New Roman" panose="02020603050405020304" pitchFamily="18" charset="0"/>
            </a:endParaRPr>
          </a:p>
          <a:p>
            <a:pPr marL="342900" indent="-342900" algn="just">
              <a:lnSpc>
                <a:spcPct val="150000"/>
              </a:lnSpc>
              <a:buNone/>
            </a:pPr>
            <a:endParaRPr lang="en-US" sz="1600">
              <a:latin typeface="Times New Roman" panose="02020603050405020304" pitchFamily="18" charset="0"/>
              <a:cs typeface="Times New Roman" panose="02020603050405020304" pitchFamily="18" charset="0"/>
            </a:endParaRPr>
          </a:p>
          <a:p>
            <a:pPr marL="342900" indent="-342900" algn="ctr">
              <a:lnSpc>
                <a:spcPct val="150000"/>
              </a:lnSpc>
              <a:buNone/>
            </a:pPr>
            <a:r>
              <a:rPr lang="en-US" sz="4400">
                <a:solidFill>
                  <a:srgbClr val="0070C0"/>
                </a:solidFill>
                <a:latin typeface="Algerian" panose="04020705040A02060702" pitchFamily="82" charset="0"/>
                <a:cs typeface="Times New Roman" panose="02020603050405020304" pitchFamily="18" charset="0"/>
              </a:rPr>
              <a:t>Thank you</a:t>
            </a:r>
          </a:p>
        </p:txBody>
      </p:sp>
      <p:sp>
        <p:nvSpPr>
          <p:cNvPr id="6" name="Slide Number Placeholder 5"/>
          <p:cNvSpPr>
            <a:spLocks noGrp="1"/>
          </p:cNvSpPr>
          <p:nvPr>
            <p:ph type="sldNum" sz="quarter" idx="12"/>
          </p:nvPr>
        </p:nvSpPr>
        <p:spPr/>
        <p:txBody>
          <a:bodyPr/>
          <a:lstStyle/>
          <a:p>
            <a:pPr>
              <a:defRPr/>
            </a:pPr>
            <a:fld id="{30121F13-1B55-4EFB-AC6C-49E9437C89A1}" type="slidenum">
              <a:rPr lang="en-US" smtClean="0"/>
              <a:pPr>
                <a:defRPr/>
              </a:pPr>
              <a:t>107</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C0341-B251-4DB2-90DA-C8090D3FD590}"/>
              </a:ext>
            </a:extLst>
          </p:cNvPr>
          <p:cNvSpPr>
            <a:spLocks noGrp="1"/>
          </p:cNvSpPr>
          <p:nvPr>
            <p:ph idx="1"/>
          </p:nvPr>
        </p:nvSpPr>
        <p:spPr>
          <a:xfrm>
            <a:off x="1219200" y="1219200"/>
            <a:ext cx="7772400" cy="4572000"/>
          </a:xfrm>
        </p:spPr>
        <p:txBody>
          <a:bodyPr/>
          <a:lstStyle/>
          <a:p>
            <a:pPr marL="0" indent="0" algn="just">
              <a:buNone/>
            </a:pPr>
            <a:r>
              <a:rPr lang="en-IN" b="1" u="sng">
                <a:solidFill>
                  <a:srgbClr val="0070C0"/>
                </a:solidFill>
                <a:latin typeface="Times New Roman" panose="02020603050405020304" pitchFamily="18" charset="0"/>
                <a:cs typeface="Times New Roman" panose="02020603050405020304" pitchFamily="18" charset="0"/>
              </a:rPr>
              <a:t>Basic Elements of FOL:</a:t>
            </a:r>
            <a:endParaRPr lang="en-IN">
              <a:solidFill>
                <a:srgbClr val="0070C0"/>
              </a:solidFill>
              <a:latin typeface="Times New Roman" panose="02020603050405020304" pitchFamily="18" charset="0"/>
              <a:cs typeface="Times New Roman" panose="02020603050405020304" pitchFamily="18" charset="0"/>
            </a:endParaRPr>
          </a:p>
          <a:p>
            <a:pPr marL="0" indent="0" algn="just">
              <a:buNone/>
            </a:pPr>
            <a:endParaRPr lang="en-IN">
              <a:solidFill>
                <a:srgbClr val="0070C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BEA841A-DCF8-4A40-95FC-79FB75FE86EB}"/>
              </a:ext>
            </a:extLst>
          </p:cNvPr>
          <p:cNvSpPr>
            <a:spLocks noGrp="1"/>
          </p:cNvSpPr>
          <p:nvPr>
            <p:ph type="sldNum" sz="quarter" idx="12"/>
          </p:nvPr>
        </p:nvSpPr>
        <p:spPr/>
        <p:txBody>
          <a:bodyPr/>
          <a:lstStyle/>
          <a:p>
            <a:pPr>
              <a:defRPr/>
            </a:pPr>
            <a:fld id="{CB711B86-F767-49C7-B71F-17E363B3CB08}" type="slidenum">
              <a:rPr lang="en-US" smtClean="0"/>
              <a:pPr>
                <a:defRPr/>
              </a:pPr>
              <a:t>11</a:t>
            </a:fld>
            <a:endParaRPr lang="en-US"/>
          </a:p>
        </p:txBody>
      </p:sp>
      <p:pic>
        <p:nvPicPr>
          <p:cNvPr id="7" name="Picture 6">
            <a:extLst>
              <a:ext uri="{FF2B5EF4-FFF2-40B4-BE49-F238E27FC236}">
                <a16:creationId xmlns:a16="http://schemas.microsoft.com/office/drawing/2014/main" id="{7559F06F-5541-4B60-82B1-24F6E7E06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044700"/>
            <a:ext cx="7315200" cy="4165600"/>
          </a:xfrm>
          <a:prstGeom prst="rect">
            <a:avLst/>
          </a:prstGeom>
        </p:spPr>
      </p:pic>
    </p:spTree>
    <p:extLst>
      <p:ext uri="{BB962C8B-B14F-4D97-AF65-F5344CB8AC3E}">
        <p14:creationId xmlns:p14="http://schemas.microsoft.com/office/powerpoint/2010/main" val="776005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196C4-1116-480A-8282-BE462B60106B}"/>
              </a:ext>
            </a:extLst>
          </p:cNvPr>
          <p:cNvSpPr>
            <a:spLocks noGrp="1"/>
          </p:cNvSpPr>
          <p:nvPr>
            <p:ph type="title"/>
          </p:nvPr>
        </p:nvSpPr>
        <p:spPr>
          <a:xfrm>
            <a:off x="914400" y="381000"/>
            <a:ext cx="7772400" cy="1143000"/>
          </a:xfrm>
        </p:spPr>
        <p:txBody>
          <a:bodyPr>
            <a:normAutofit fontScale="90000"/>
          </a:bodyPr>
          <a:lstStyle/>
          <a:p>
            <a:pPr algn="just"/>
            <a:r>
              <a:rPr lang="en-IN" sz="4400">
                <a:solidFill>
                  <a:srgbClr val="7030A0"/>
                </a:solidFill>
                <a:latin typeface="Times New Roman" panose="02020603050405020304" pitchFamily="18" charset="0"/>
                <a:cs typeface="Times New Roman" panose="02020603050405020304" pitchFamily="18" charset="0"/>
              </a:rPr>
              <a:t>Atomic and Complex Sentences in FOL:</a:t>
            </a:r>
          </a:p>
        </p:txBody>
      </p:sp>
      <p:sp>
        <p:nvSpPr>
          <p:cNvPr id="3" name="Content Placeholder 2">
            <a:extLst>
              <a:ext uri="{FF2B5EF4-FFF2-40B4-BE49-F238E27FC236}">
                <a16:creationId xmlns:a16="http://schemas.microsoft.com/office/drawing/2014/main" id="{589FC2F4-947F-4D2D-979B-6C098B7AEC00}"/>
              </a:ext>
            </a:extLst>
          </p:cNvPr>
          <p:cNvSpPr>
            <a:spLocks noGrp="1"/>
          </p:cNvSpPr>
          <p:nvPr>
            <p:ph idx="1"/>
          </p:nvPr>
        </p:nvSpPr>
        <p:spPr>
          <a:xfrm>
            <a:off x="1219200" y="1447800"/>
            <a:ext cx="7772400" cy="5029200"/>
          </a:xfrm>
        </p:spPr>
        <p:txBody>
          <a:bodyPr/>
          <a:lstStyle/>
          <a:p>
            <a:pPr marL="514350" indent="-514350" algn="l">
              <a:buFont typeface="+mj-lt"/>
              <a:buAutoNum type="arabicPeriod"/>
            </a:pPr>
            <a:r>
              <a:rPr lang="en-IN" b="1" i="0" u="sng">
                <a:solidFill>
                  <a:srgbClr val="0070C0"/>
                </a:solidFill>
                <a:effectLst/>
                <a:latin typeface="Times New Roman" panose="02020603050405020304" pitchFamily="18" charset="0"/>
                <a:cs typeface="Times New Roman" panose="02020603050405020304" pitchFamily="18" charset="0"/>
              </a:rPr>
              <a:t>Atomic Sentence</a:t>
            </a:r>
            <a:r>
              <a:rPr lang="en-IN" b="1" i="0">
                <a:solidFill>
                  <a:srgbClr val="0070C0"/>
                </a:solidFill>
                <a:effectLst/>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This is a basic sentence of FOL formed from a predicate symbol followed by a parenthesis with a sequence of terms.</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We can represent atomic sentences as a predicate (value1, value2…., value n).</a:t>
            </a:r>
          </a:p>
          <a:p>
            <a:pPr marL="0" indent="0" algn="just">
              <a:buNone/>
            </a:pPr>
            <a:r>
              <a:rPr lang="en-IN" b="0" i="0">
                <a:effectLst/>
                <a:latin typeface="Times New Roman" panose="02020603050405020304" pitchFamily="18" charset="0"/>
                <a:cs typeface="Times New Roman" panose="02020603050405020304" pitchFamily="18" charset="0"/>
              </a:rPr>
              <a:t>Example-</a:t>
            </a:r>
          </a:p>
          <a:p>
            <a:pPr algn="just">
              <a:buFont typeface="Wingdings" panose="05000000000000000000" pitchFamily="2" charset="2"/>
              <a:buChar char="§"/>
            </a:pPr>
            <a:r>
              <a:rPr lang="en-IN" b="0" i="0">
                <a:effectLst/>
                <a:latin typeface="Times New Roman" panose="02020603050405020304" pitchFamily="18" charset="0"/>
                <a:cs typeface="Times New Roman" panose="02020603050405020304" pitchFamily="18" charset="0"/>
              </a:rPr>
              <a:t>John and Michael are colleagues</a:t>
            </a:r>
            <a:r>
              <a:rPr lang="en-IN" b="0" i="0">
                <a:solidFill>
                  <a:srgbClr val="3D3D4E"/>
                </a:solidFill>
                <a:effectLst/>
                <a:latin typeface="Droid Serif"/>
                <a:sym typeface="Wingdings" panose="05000000000000000000" pitchFamily="2" charset="2"/>
              </a:rPr>
              <a:t> </a:t>
            </a:r>
            <a:r>
              <a:rPr lang="en-IN" b="0" i="0">
                <a:solidFill>
                  <a:srgbClr val="FF0000"/>
                </a:solidFill>
                <a:effectLst/>
                <a:latin typeface="Droid Serif"/>
              </a:rPr>
              <a:t>colleagues (John, Michael) </a:t>
            </a:r>
          </a:p>
          <a:p>
            <a:pPr algn="just">
              <a:buFont typeface="Wingdings" panose="05000000000000000000" pitchFamily="2" charset="2"/>
              <a:buChar char="§"/>
            </a:pPr>
            <a:r>
              <a:rPr lang="en-IN" b="0" i="0">
                <a:effectLst/>
                <a:latin typeface="Times New Roman" panose="02020603050405020304" pitchFamily="18" charset="0"/>
                <a:cs typeface="Times New Roman" panose="02020603050405020304" pitchFamily="18" charset="0"/>
              </a:rPr>
              <a:t>German Shepherd is a dog</a:t>
            </a:r>
            <a:r>
              <a:rPr lang="en-IN" b="0" i="0">
                <a:effectLst/>
                <a:latin typeface="Droid Serif"/>
                <a:sym typeface="Wingdings" panose="05000000000000000000" pitchFamily="2" charset="2"/>
              </a:rPr>
              <a:t> </a:t>
            </a:r>
            <a:r>
              <a:rPr lang="en-IN" b="0" i="0">
                <a:solidFill>
                  <a:srgbClr val="FF0000"/>
                </a:solidFill>
                <a:effectLst/>
                <a:latin typeface="Droid Serif"/>
                <a:sym typeface="Wingdings" panose="05000000000000000000" pitchFamily="2" charset="2"/>
              </a:rPr>
              <a:t>Dog (</a:t>
            </a:r>
            <a:r>
              <a:rPr lang="en-IN" b="0" i="0">
                <a:solidFill>
                  <a:srgbClr val="FF0000"/>
                </a:solidFill>
                <a:effectLst/>
                <a:latin typeface="Droid Serif"/>
              </a:rPr>
              <a:t>German Shepherd </a:t>
            </a:r>
            <a:r>
              <a:rPr lang="en-IN" b="0" i="0">
                <a:solidFill>
                  <a:srgbClr val="FF0000"/>
                </a:solidFill>
                <a:effectLst/>
                <a:latin typeface="Droid Serif"/>
                <a:sym typeface="Wingdings" panose="05000000000000000000" pitchFamily="2" charset="2"/>
              </a:rPr>
              <a:t>)</a:t>
            </a:r>
            <a:endParaRPr lang="en-IN" b="0" i="0">
              <a:solidFill>
                <a:srgbClr val="FF0000"/>
              </a:solidFill>
              <a:effectLst/>
              <a:latin typeface="Droid Serif"/>
            </a:endParaRPr>
          </a:p>
          <a:p>
            <a:pPr marL="0" indent="0" algn="l">
              <a:buNone/>
            </a:pPr>
            <a:endParaRPr lang="en-IN" b="0" i="0">
              <a:solidFill>
                <a:srgbClr val="FF0000"/>
              </a:solidFill>
              <a:effectLst/>
              <a:latin typeface="Droid Serif"/>
            </a:endParaRPr>
          </a:p>
          <a:p>
            <a:pPr marL="514350" indent="-514350" algn="just">
              <a:buFont typeface="+mj-lt"/>
              <a:buAutoNum type="arabicPeriod"/>
            </a:pPr>
            <a:endParaRPr lang="en-IN" b="1" i="0" u="sng">
              <a:solidFill>
                <a:srgbClr val="0070C0"/>
              </a:solidFill>
              <a:effectLst/>
              <a:latin typeface="Times New Roman" panose="02020603050405020304" pitchFamily="18" charset="0"/>
              <a:cs typeface="Times New Roman" panose="02020603050405020304" pitchFamily="18" charset="0"/>
            </a:endParaRPr>
          </a:p>
          <a:p>
            <a:pPr marL="0" indent="0">
              <a:buNone/>
            </a:pPr>
            <a:endParaRPr lang="en-IN"/>
          </a:p>
        </p:txBody>
      </p:sp>
      <p:sp>
        <p:nvSpPr>
          <p:cNvPr id="5" name="Slide Number Placeholder 4">
            <a:extLst>
              <a:ext uri="{FF2B5EF4-FFF2-40B4-BE49-F238E27FC236}">
                <a16:creationId xmlns:a16="http://schemas.microsoft.com/office/drawing/2014/main" id="{1F854DB2-23A0-427B-BF24-02C413C0CED1}"/>
              </a:ext>
            </a:extLst>
          </p:cNvPr>
          <p:cNvSpPr>
            <a:spLocks noGrp="1"/>
          </p:cNvSpPr>
          <p:nvPr>
            <p:ph type="sldNum" sz="quarter" idx="12"/>
          </p:nvPr>
        </p:nvSpPr>
        <p:spPr/>
        <p:txBody>
          <a:bodyPr/>
          <a:lstStyle/>
          <a:p>
            <a:pPr>
              <a:defRPr/>
            </a:pPr>
            <a:fld id="{CB711B86-F767-49C7-B71F-17E363B3CB08}" type="slidenum">
              <a:rPr lang="en-US" smtClean="0"/>
              <a:pPr>
                <a:defRPr/>
              </a:pPr>
              <a:t>12</a:t>
            </a:fld>
            <a:endParaRPr lang="en-US"/>
          </a:p>
        </p:txBody>
      </p:sp>
    </p:spTree>
    <p:extLst>
      <p:ext uri="{BB962C8B-B14F-4D97-AF65-F5344CB8AC3E}">
        <p14:creationId xmlns:p14="http://schemas.microsoft.com/office/powerpoint/2010/main" val="497985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4C9CB5-F2ED-4617-8EEE-4D7C833EFE8F}"/>
              </a:ext>
            </a:extLst>
          </p:cNvPr>
          <p:cNvSpPr>
            <a:spLocks noGrp="1"/>
          </p:cNvSpPr>
          <p:nvPr>
            <p:ph idx="1"/>
          </p:nvPr>
        </p:nvSpPr>
        <p:spPr>
          <a:xfrm>
            <a:off x="1219200" y="944880"/>
            <a:ext cx="7772400" cy="5532120"/>
          </a:xfrm>
        </p:spPr>
        <p:txBody>
          <a:bodyPr>
            <a:normAutofit lnSpcReduction="10000"/>
          </a:bodyPr>
          <a:lstStyle/>
          <a:p>
            <a:pPr marL="0" indent="0" algn="just">
              <a:buNone/>
            </a:pPr>
            <a:r>
              <a:rPr lang="en-IN" b="1" u="sng">
                <a:solidFill>
                  <a:srgbClr val="0070C0"/>
                </a:solidFill>
                <a:latin typeface="Times New Roman" panose="02020603050405020304" pitchFamily="18" charset="0"/>
                <a:cs typeface="Times New Roman" panose="02020603050405020304" pitchFamily="18" charset="0"/>
              </a:rPr>
              <a:t>Complex Sentence:</a:t>
            </a:r>
            <a:endParaRPr lang="en-IN">
              <a:solidFill>
                <a:srgbClr val="0070C0"/>
              </a:solidFill>
              <a:latin typeface="Times New Roman" panose="02020603050405020304" pitchFamily="18" charset="0"/>
              <a:cs typeface="Times New Roman" panose="02020603050405020304" pitchFamily="18" charset="0"/>
            </a:endParaRPr>
          </a:p>
          <a:p>
            <a:pPr algn="just"/>
            <a:r>
              <a:rPr lang="en-IN" i="0">
                <a:effectLst/>
                <a:latin typeface="Times New Roman" panose="02020603050405020304" pitchFamily="18" charset="0"/>
                <a:cs typeface="Times New Roman" panose="02020603050405020304" pitchFamily="18" charset="0"/>
              </a:rPr>
              <a:t>Complex sentences are made by combining atomic sentences using connectives.</a:t>
            </a:r>
          </a:p>
          <a:p>
            <a:pPr marL="0" indent="0" algn="just">
              <a:buNone/>
            </a:pPr>
            <a:r>
              <a:rPr lang="en-IN" i="0">
                <a:effectLst/>
                <a:latin typeface="Times New Roman" panose="02020603050405020304" pitchFamily="18" charset="0"/>
                <a:cs typeface="Times New Roman" panose="02020603050405020304" pitchFamily="18" charset="0"/>
              </a:rPr>
              <a:t>FOL is further divided into two parts:</a:t>
            </a:r>
          </a:p>
          <a:p>
            <a:pPr marL="0" indent="0" algn="just">
              <a:buNone/>
            </a:pPr>
            <a:endParaRPr lang="en-IN" i="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i="0" u="sng">
                <a:solidFill>
                  <a:srgbClr val="0070C0"/>
                </a:solidFill>
                <a:effectLst/>
                <a:latin typeface="Times New Roman" panose="02020603050405020304" pitchFamily="18" charset="0"/>
                <a:cs typeface="Times New Roman" panose="02020603050405020304" pitchFamily="18" charset="0"/>
              </a:rPr>
              <a:t>Subject: </a:t>
            </a:r>
            <a:r>
              <a:rPr lang="en-IN" i="0">
                <a:effectLst/>
                <a:latin typeface="Times New Roman" panose="02020603050405020304" pitchFamily="18" charset="0"/>
                <a:cs typeface="Times New Roman" panose="02020603050405020304" pitchFamily="18" charset="0"/>
              </a:rPr>
              <a:t>the main part of the statement.</a:t>
            </a:r>
          </a:p>
          <a:p>
            <a:pPr marL="0" indent="0" algn="just">
              <a:buNone/>
            </a:pPr>
            <a:endParaRPr lang="en-IN" i="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i="0" u="sng">
                <a:solidFill>
                  <a:srgbClr val="0070C0"/>
                </a:solidFill>
                <a:effectLst/>
                <a:latin typeface="Times New Roman" panose="02020603050405020304" pitchFamily="18" charset="0"/>
                <a:cs typeface="Times New Roman" panose="02020603050405020304" pitchFamily="18" charset="0"/>
              </a:rPr>
              <a:t>Predicate: </a:t>
            </a:r>
            <a:r>
              <a:rPr lang="en-IN" i="0">
                <a:effectLst/>
                <a:latin typeface="Times New Roman" panose="02020603050405020304" pitchFamily="18" charset="0"/>
                <a:cs typeface="Times New Roman" panose="02020603050405020304" pitchFamily="18" charset="0"/>
              </a:rPr>
              <a:t>defined as a relation that binds two atoms together.</a:t>
            </a:r>
          </a:p>
          <a:p>
            <a:pPr marL="0" indent="0" algn="just">
              <a:buNone/>
            </a:pPr>
            <a:endParaRPr lang="en-IN" i="0">
              <a:effectLst/>
              <a:latin typeface="Times New Roman" panose="02020603050405020304" pitchFamily="18" charset="0"/>
              <a:cs typeface="Times New Roman" panose="02020603050405020304" pitchFamily="18" charset="0"/>
            </a:endParaRPr>
          </a:p>
          <a:p>
            <a:pPr marL="0" indent="0" algn="just">
              <a:buNone/>
            </a:pPr>
            <a:r>
              <a:rPr lang="en-IN">
                <a:latin typeface="Times New Roman" panose="02020603050405020304" pitchFamily="18" charset="0"/>
                <a:cs typeface="Times New Roman" panose="02020603050405020304" pitchFamily="18" charset="0"/>
              </a:rPr>
              <a:t>Example-</a:t>
            </a:r>
          </a:p>
          <a:p>
            <a:pPr marL="514350" indent="-514350" algn="l">
              <a:buFont typeface="+mj-lt"/>
              <a:buAutoNum type="arabicPeriod"/>
            </a:pPr>
            <a:r>
              <a:rPr lang="en-IN" b="0" i="0">
                <a:solidFill>
                  <a:srgbClr val="3D3D4E"/>
                </a:solidFill>
                <a:effectLst/>
                <a:latin typeface="Droid Serif"/>
              </a:rPr>
              <a:t>“x is an integer”</a:t>
            </a:r>
          </a:p>
          <a:p>
            <a:pPr marL="0" indent="0" algn="l">
              <a:buNone/>
            </a:pPr>
            <a:endParaRPr lang="en-IN" i="0">
              <a:effectLst/>
              <a:latin typeface="Times New Roman" panose="02020603050405020304" pitchFamily="18" charset="0"/>
              <a:cs typeface="Times New Roman" panose="02020603050405020304" pitchFamily="18" charset="0"/>
            </a:endParaRPr>
          </a:p>
          <a:p>
            <a:pPr marL="0" indent="0" algn="just">
              <a:buNone/>
            </a:pPr>
            <a:endParaRPr lang="en-IN" b="1" u="sng">
              <a:solidFill>
                <a:srgbClr val="0070C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45ADA3E-218B-46DB-A851-DD4BC3DB0ECB}"/>
              </a:ext>
            </a:extLst>
          </p:cNvPr>
          <p:cNvSpPr>
            <a:spLocks noGrp="1"/>
          </p:cNvSpPr>
          <p:nvPr>
            <p:ph type="sldNum" sz="quarter" idx="12"/>
          </p:nvPr>
        </p:nvSpPr>
        <p:spPr/>
        <p:txBody>
          <a:bodyPr/>
          <a:lstStyle/>
          <a:p>
            <a:pPr>
              <a:defRPr/>
            </a:pPr>
            <a:fld id="{CB711B86-F767-49C7-B71F-17E363B3CB08}" type="slidenum">
              <a:rPr lang="en-US" smtClean="0"/>
              <a:pPr>
                <a:defRPr/>
              </a:pPr>
              <a:t>13</a:t>
            </a:fld>
            <a:endParaRPr lang="en-US"/>
          </a:p>
        </p:txBody>
      </p:sp>
      <p:pic>
        <p:nvPicPr>
          <p:cNvPr id="7" name="Picture 6">
            <a:extLst>
              <a:ext uri="{FF2B5EF4-FFF2-40B4-BE49-F238E27FC236}">
                <a16:creationId xmlns:a16="http://schemas.microsoft.com/office/drawing/2014/main" id="{006728DD-FB9E-4819-AA0E-C916B81A9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4495800"/>
            <a:ext cx="133350" cy="171450"/>
          </a:xfrm>
          <a:prstGeom prst="rect">
            <a:avLst/>
          </a:prstGeom>
        </p:spPr>
      </p:pic>
    </p:spTree>
    <p:extLst>
      <p:ext uri="{BB962C8B-B14F-4D97-AF65-F5344CB8AC3E}">
        <p14:creationId xmlns:p14="http://schemas.microsoft.com/office/powerpoint/2010/main" val="2108620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EB06AE-A4D4-4A6A-AA65-E0B864644783}"/>
              </a:ext>
            </a:extLst>
          </p:cNvPr>
          <p:cNvSpPr>
            <a:spLocks noGrp="1"/>
          </p:cNvSpPr>
          <p:nvPr>
            <p:ph idx="1"/>
          </p:nvPr>
        </p:nvSpPr>
        <p:spPr>
          <a:xfrm>
            <a:off x="1219200" y="1676400"/>
            <a:ext cx="7772400" cy="4572000"/>
          </a:xfrm>
        </p:spPr>
        <p:txBody>
          <a:bodyPr/>
          <a:lstStyle/>
          <a:p>
            <a:pPr marL="0" indent="0">
              <a:buNone/>
            </a:pPr>
            <a:r>
              <a:rPr lang="en-IN" b="0" i="0">
                <a:effectLst/>
                <a:latin typeface="Times New Roman" panose="02020603050405020304" pitchFamily="18" charset="0"/>
                <a:cs typeface="Times New Roman" panose="02020603050405020304" pitchFamily="18" charset="0"/>
              </a:rPr>
              <a:t>It has two parts;</a:t>
            </a:r>
          </a:p>
          <a:p>
            <a:pPr marL="0" indent="0">
              <a:buNone/>
            </a:pPr>
            <a:r>
              <a:rPr lang="en-IN">
                <a:latin typeface="Times New Roman" panose="02020603050405020304" pitchFamily="18" charset="0"/>
                <a:cs typeface="Times New Roman" panose="02020603050405020304" pitchFamily="18" charset="0"/>
              </a:rPr>
              <a:t>First,</a:t>
            </a:r>
            <a:r>
              <a:rPr lang="en-IN">
                <a:solidFill>
                  <a:srgbClr val="3D3D4E"/>
                </a:solidFill>
                <a:latin typeface="Times New Roman" panose="02020603050405020304" pitchFamily="18" charset="0"/>
                <a:cs typeface="Times New Roman" panose="02020603050405020304" pitchFamily="18" charset="0"/>
              </a:rPr>
              <a:t> </a:t>
            </a:r>
            <a:r>
              <a:rPr lang="en-IN">
                <a:solidFill>
                  <a:srgbClr val="FF0000"/>
                </a:solidFill>
                <a:latin typeface="Times New Roman" panose="02020603050405020304" pitchFamily="18" charset="0"/>
                <a:cs typeface="Times New Roman" panose="02020603050405020304" pitchFamily="18" charset="0"/>
              </a:rPr>
              <a:t>x</a:t>
            </a:r>
            <a:r>
              <a:rPr lang="en-IN">
                <a:solidFill>
                  <a:srgbClr val="3D3D4E"/>
                </a:solidFill>
                <a:latin typeface="Times New Roman" panose="02020603050405020304" pitchFamily="18" charset="0"/>
                <a:cs typeface="Times New Roman" panose="02020603050405020304" pitchFamily="18" charset="0"/>
              </a:rPr>
              <a:t> </a:t>
            </a:r>
            <a:r>
              <a:rPr lang="en-IN" b="0" i="0">
                <a:effectLst/>
                <a:latin typeface="Times New Roman" panose="02020603050405020304" pitchFamily="18" charset="0"/>
                <a:cs typeface="Times New Roman" panose="02020603050405020304" pitchFamily="18" charset="0"/>
              </a:rPr>
              <a:t>is the subject.</a:t>
            </a:r>
          </a:p>
          <a:p>
            <a:pPr marL="0" indent="0" algn="just">
              <a:buNone/>
            </a:pPr>
            <a:r>
              <a:rPr lang="en-IN" b="0" i="0">
                <a:effectLst/>
                <a:latin typeface="Times New Roman" panose="02020603050405020304" pitchFamily="18" charset="0"/>
                <a:cs typeface="Times New Roman" panose="02020603050405020304" pitchFamily="18" charset="0"/>
              </a:rPr>
              <a:t>Second,</a:t>
            </a:r>
            <a:r>
              <a:rPr lang="en-IN" b="0" i="0">
                <a:solidFill>
                  <a:srgbClr val="3D3D4E"/>
                </a:solidFill>
                <a:effectLst/>
                <a:latin typeface="Times New Roman" panose="02020603050405020304" pitchFamily="18" charset="0"/>
                <a:cs typeface="Times New Roman" panose="02020603050405020304" pitchFamily="18" charset="0"/>
              </a:rPr>
              <a:t> </a:t>
            </a:r>
            <a:r>
              <a:rPr lang="en-IN" b="0" i="0">
                <a:solidFill>
                  <a:srgbClr val="FF0000"/>
                </a:solidFill>
                <a:effectLst/>
                <a:latin typeface="Times New Roman" panose="02020603050405020304" pitchFamily="18" charset="0"/>
                <a:cs typeface="Times New Roman" panose="02020603050405020304" pitchFamily="18" charset="0"/>
              </a:rPr>
              <a:t>“is an integer” </a:t>
            </a:r>
            <a:r>
              <a:rPr lang="en-IN" b="0" i="0">
                <a:effectLst/>
                <a:latin typeface="Times New Roman" panose="02020603050405020304" pitchFamily="18" charset="0"/>
                <a:cs typeface="Times New Roman" panose="02020603050405020304" pitchFamily="18" charset="0"/>
              </a:rPr>
              <a:t>is called a predicate</a:t>
            </a:r>
            <a:r>
              <a:rPr lang="en-IN" b="0" i="0">
                <a:solidFill>
                  <a:srgbClr val="3D3D4E"/>
                </a:solidFill>
                <a:effectLst/>
                <a:latin typeface="Times New Roman" panose="02020603050405020304" pitchFamily="18" charset="0"/>
                <a:cs typeface="Times New Roman" panose="02020603050405020304" pitchFamily="18" charset="0"/>
              </a:rPr>
              <a:t>.</a:t>
            </a:r>
          </a:p>
          <a:p>
            <a:pPr marL="0" indent="0" algn="just">
              <a:buNone/>
            </a:pP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5F62D20-2B59-4C0B-B57B-DBCA5484E59C}"/>
              </a:ext>
            </a:extLst>
          </p:cNvPr>
          <p:cNvSpPr>
            <a:spLocks noGrp="1"/>
          </p:cNvSpPr>
          <p:nvPr>
            <p:ph type="sldNum" sz="quarter" idx="12"/>
          </p:nvPr>
        </p:nvSpPr>
        <p:spPr/>
        <p:txBody>
          <a:bodyPr/>
          <a:lstStyle/>
          <a:p>
            <a:pPr>
              <a:defRPr/>
            </a:pPr>
            <a:fld id="{CB711B86-F767-49C7-B71F-17E363B3CB08}" type="slidenum">
              <a:rPr lang="en-US" smtClean="0"/>
              <a:pPr>
                <a:defRPr/>
              </a:pPr>
              <a:t>14</a:t>
            </a:fld>
            <a:endParaRPr lang="en-US"/>
          </a:p>
        </p:txBody>
      </p:sp>
      <p:pic>
        <p:nvPicPr>
          <p:cNvPr id="7" name="Picture 6" descr="A picture containing text, clipart&#10;&#10;Description automatically generated">
            <a:extLst>
              <a:ext uri="{FF2B5EF4-FFF2-40B4-BE49-F238E27FC236}">
                <a16:creationId xmlns:a16="http://schemas.microsoft.com/office/drawing/2014/main" id="{C678A869-4E3B-4975-A5B4-30C5D6F61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101974"/>
            <a:ext cx="6781799" cy="1546225"/>
          </a:xfrm>
          <a:prstGeom prst="rect">
            <a:avLst/>
          </a:prstGeom>
        </p:spPr>
      </p:pic>
    </p:spTree>
    <p:extLst>
      <p:ext uri="{BB962C8B-B14F-4D97-AF65-F5344CB8AC3E}">
        <p14:creationId xmlns:p14="http://schemas.microsoft.com/office/powerpoint/2010/main" val="2123270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010C1-67BF-4D49-A05D-10A0FFF15A04}"/>
              </a:ext>
            </a:extLst>
          </p:cNvPr>
          <p:cNvSpPr>
            <a:spLocks noGrp="1"/>
          </p:cNvSpPr>
          <p:nvPr>
            <p:ph type="title"/>
          </p:nvPr>
        </p:nvSpPr>
        <p:spPr>
          <a:xfrm>
            <a:off x="1219200" y="350838"/>
            <a:ext cx="7772400" cy="715962"/>
          </a:xfrm>
        </p:spPr>
        <p:txBody>
          <a:bodyPr/>
          <a:lstStyle/>
          <a:p>
            <a:pPr algn="just"/>
            <a:r>
              <a:rPr lang="en-IN">
                <a:solidFill>
                  <a:srgbClr val="7030A0"/>
                </a:solidFill>
                <a:latin typeface="Times New Roman" panose="02020603050405020304" pitchFamily="18" charset="0"/>
                <a:cs typeface="Times New Roman" panose="02020603050405020304" pitchFamily="18" charset="0"/>
              </a:rPr>
              <a:t>Quantifiers and their use in FOL:</a:t>
            </a:r>
          </a:p>
        </p:txBody>
      </p:sp>
      <p:sp>
        <p:nvSpPr>
          <p:cNvPr id="3" name="Content Placeholder 2">
            <a:extLst>
              <a:ext uri="{FF2B5EF4-FFF2-40B4-BE49-F238E27FC236}">
                <a16:creationId xmlns:a16="http://schemas.microsoft.com/office/drawing/2014/main" id="{278B13F0-AC42-4A45-AB3B-C1E5CD37C566}"/>
              </a:ext>
            </a:extLst>
          </p:cNvPr>
          <p:cNvSpPr>
            <a:spLocks noGrp="1"/>
          </p:cNvSpPr>
          <p:nvPr>
            <p:ph idx="1"/>
          </p:nvPr>
        </p:nvSpPr>
        <p:spPr>
          <a:xfrm>
            <a:off x="1219200" y="1447800"/>
            <a:ext cx="7772400" cy="4572000"/>
          </a:xfrm>
        </p:spPr>
        <p:txBody>
          <a:bodyPr/>
          <a:lstStyle/>
          <a:p>
            <a:pPr marL="0" indent="0" algn="just">
              <a:buNone/>
            </a:pPr>
            <a:r>
              <a:rPr lang="en-IN" b="1" i="0">
                <a:effectLst/>
                <a:latin typeface="Times New Roman" panose="02020603050405020304" pitchFamily="18" charset="0"/>
                <a:cs typeface="Times New Roman" panose="02020603050405020304" pitchFamily="18" charset="0"/>
              </a:rPr>
              <a:t>Quantifiers</a:t>
            </a:r>
            <a:r>
              <a:rPr lang="en-IN" b="0" i="0">
                <a:effectLst/>
                <a:latin typeface="Times New Roman" panose="02020603050405020304" pitchFamily="18" charset="0"/>
                <a:cs typeface="Times New Roman" panose="02020603050405020304" pitchFamily="18" charset="0"/>
              </a:rPr>
              <a:t> generate quantification and specify the number of specimen in the universe.</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Quantifiers allow us to determine or identify the range and scope of the variable in a logical expression.</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There are two types of quantifiers:</a:t>
            </a:r>
          </a:p>
          <a:p>
            <a:pPr algn="just">
              <a:buFont typeface="+mj-lt"/>
              <a:buAutoNum type="arabicPeriod"/>
            </a:pPr>
            <a:r>
              <a:rPr lang="en-IN" b="1" i="0">
                <a:solidFill>
                  <a:srgbClr val="0070C0"/>
                </a:solidFill>
                <a:effectLst/>
                <a:latin typeface="Times New Roman" panose="02020603050405020304" pitchFamily="18" charset="0"/>
                <a:cs typeface="Times New Roman" panose="02020603050405020304" pitchFamily="18" charset="0"/>
              </a:rPr>
              <a:t>Universal quantifier</a:t>
            </a:r>
            <a:r>
              <a:rPr lang="en-IN" b="0" i="0">
                <a:solidFill>
                  <a:srgbClr val="0070C0"/>
                </a:solidFill>
                <a:effectLst/>
                <a:latin typeface="Times New Roman" panose="02020603050405020304" pitchFamily="18" charset="0"/>
                <a:cs typeface="Times New Roman" panose="02020603050405020304" pitchFamily="18" charset="0"/>
              </a:rPr>
              <a:t>: </a:t>
            </a:r>
            <a:r>
              <a:rPr lang="en-IN" b="0" i="0">
                <a:effectLst/>
                <a:latin typeface="Times New Roman" panose="02020603050405020304" pitchFamily="18" charset="0"/>
                <a:cs typeface="Times New Roman" panose="02020603050405020304" pitchFamily="18" charset="0"/>
              </a:rPr>
              <a:t>for all, everyone, everything.</a:t>
            </a:r>
          </a:p>
          <a:p>
            <a:pPr algn="just">
              <a:buFont typeface="+mj-lt"/>
              <a:buAutoNum type="arabicPeriod"/>
            </a:pPr>
            <a:r>
              <a:rPr lang="en-IN" b="1" i="0">
                <a:solidFill>
                  <a:srgbClr val="0070C0"/>
                </a:solidFill>
                <a:effectLst/>
                <a:latin typeface="Times New Roman" panose="02020603050405020304" pitchFamily="18" charset="0"/>
                <a:cs typeface="Times New Roman" panose="02020603050405020304" pitchFamily="18" charset="0"/>
              </a:rPr>
              <a:t>Existential quantifier</a:t>
            </a:r>
            <a:r>
              <a:rPr lang="en-IN" b="0" i="0">
                <a:solidFill>
                  <a:srgbClr val="0070C0"/>
                </a:solidFill>
                <a:effectLst/>
                <a:latin typeface="Times New Roman" panose="02020603050405020304" pitchFamily="18" charset="0"/>
                <a:cs typeface="Times New Roman" panose="02020603050405020304" pitchFamily="18" charset="0"/>
              </a:rPr>
              <a:t>: </a:t>
            </a:r>
            <a:r>
              <a:rPr lang="en-IN" b="0" i="0">
                <a:effectLst/>
                <a:latin typeface="Times New Roman" panose="02020603050405020304" pitchFamily="18" charset="0"/>
                <a:cs typeface="Times New Roman" panose="02020603050405020304" pitchFamily="18" charset="0"/>
              </a:rPr>
              <a:t>for some, at least one.</a:t>
            </a:r>
          </a:p>
          <a:p>
            <a:pPr marL="0" indent="0" algn="just">
              <a:buNone/>
            </a:pPr>
            <a:r>
              <a:rPr lang="en-IN">
                <a:latin typeface="Times New Roman" panose="02020603050405020304" pitchFamily="18" charset="0"/>
                <a:cs typeface="Times New Roman" panose="02020603050405020304" pitchFamily="18" charset="0"/>
              </a:rPr>
              <a:t>         </a:t>
            </a:r>
            <a:endParaRPr lang="en-IN" b="0" i="0">
              <a:effectLst/>
              <a:latin typeface="Times New Roman" panose="02020603050405020304" pitchFamily="18" charset="0"/>
              <a:cs typeface="Times New Roman" panose="02020603050405020304" pitchFamily="18" charset="0"/>
            </a:endParaRPr>
          </a:p>
          <a:p>
            <a:pPr marL="0" indent="0" algn="just">
              <a:buNone/>
            </a:pPr>
            <a:endParaRPr lang="en-IN" b="0" i="0">
              <a:effectLst/>
              <a:latin typeface="Times New Roman" panose="02020603050405020304" pitchFamily="18" charset="0"/>
              <a:cs typeface="Times New Roman" panose="02020603050405020304" pitchFamily="18" charset="0"/>
            </a:endParaRPr>
          </a:p>
          <a:p>
            <a:pPr algn="just"/>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9221502-AF75-4502-BCF5-897054038526}"/>
              </a:ext>
            </a:extLst>
          </p:cNvPr>
          <p:cNvSpPr>
            <a:spLocks noGrp="1"/>
          </p:cNvSpPr>
          <p:nvPr>
            <p:ph type="sldNum" sz="quarter" idx="12"/>
          </p:nvPr>
        </p:nvSpPr>
        <p:spPr/>
        <p:txBody>
          <a:bodyPr/>
          <a:lstStyle/>
          <a:p>
            <a:pPr>
              <a:defRPr/>
            </a:pPr>
            <a:fld id="{CB711B86-F767-49C7-B71F-17E363B3CB08}" type="slidenum">
              <a:rPr lang="en-US" smtClean="0"/>
              <a:pPr>
                <a:defRPr/>
              </a:pPr>
              <a:t>15</a:t>
            </a:fld>
            <a:endParaRPr lang="en-US"/>
          </a:p>
        </p:txBody>
      </p:sp>
    </p:spTree>
    <p:extLst>
      <p:ext uri="{BB962C8B-B14F-4D97-AF65-F5344CB8AC3E}">
        <p14:creationId xmlns:p14="http://schemas.microsoft.com/office/powerpoint/2010/main" val="2724439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78B470-C4B1-476E-B2B6-6BE69C2630A5}"/>
              </a:ext>
            </a:extLst>
          </p:cNvPr>
          <p:cNvSpPr>
            <a:spLocks noGrp="1"/>
          </p:cNvSpPr>
          <p:nvPr>
            <p:ph idx="1"/>
          </p:nvPr>
        </p:nvSpPr>
        <p:spPr>
          <a:xfrm>
            <a:off x="682869" y="835269"/>
            <a:ext cx="7772400" cy="5029200"/>
          </a:xfrm>
        </p:spPr>
        <p:txBody>
          <a:bodyPr>
            <a:normAutofit lnSpcReduction="10000"/>
          </a:bodyPr>
          <a:lstStyle/>
          <a:p>
            <a:pPr marL="514350" indent="-514350" algn="just">
              <a:buFont typeface="+mj-lt"/>
              <a:buAutoNum type="arabicPeriod"/>
            </a:pPr>
            <a:r>
              <a:rPr lang="en-IN" b="1" u="sng">
                <a:solidFill>
                  <a:srgbClr val="0070C0"/>
                </a:solidFill>
                <a:latin typeface="Times New Roman" panose="02020603050405020304" pitchFamily="18" charset="0"/>
                <a:cs typeface="Times New Roman" panose="02020603050405020304" pitchFamily="18" charset="0"/>
              </a:rPr>
              <a:t>Universal Quantifiers:</a:t>
            </a:r>
            <a:r>
              <a:rPr lang="en-IN">
                <a:solidFill>
                  <a:srgbClr val="0070C0"/>
                </a:solidFill>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IN" b="1" i="0">
                <a:effectLst/>
                <a:latin typeface="Times New Roman" panose="02020603050405020304" pitchFamily="18" charset="0"/>
                <a:cs typeface="Times New Roman" panose="02020603050405020304" pitchFamily="18" charset="0"/>
              </a:rPr>
              <a:t>Universal quantifiers</a:t>
            </a:r>
            <a:r>
              <a:rPr lang="en-IN" b="0" i="0">
                <a:effectLst/>
                <a:latin typeface="Times New Roman" panose="02020603050405020304" pitchFamily="18" charset="0"/>
                <a:cs typeface="Times New Roman" panose="02020603050405020304" pitchFamily="18" charset="0"/>
              </a:rPr>
              <a:t> specify that the statement within the range is </a:t>
            </a:r>
            <a:r>
              <a:rPr lang="en-IN" b="0" i="0">
                <a:solidFill>
                  <a:srgbClr val="FF0000"/>
                </a:solidFill>
                <a:effectLst/>
                <a:latin typeface="Times New Roman" panose="02020603050405020304" pitchFamily="18" charset="0"/>
                <a:cs typeface="Times New Roman" panose="02020603050405020304" pitchFamily="18" charset="0"/>
              </a:rPr>
              <a:t>true</a:t>
            </a:r>
            <a:r>
              <a:rPr lang="en-IN" b="0" i="0">
                <a:solidFill>
                  <a:srgbClr val="3D3D4E"/>
                </a:solidFill>
                <a:effectLst/>
                <a:latin typeface="Times New Roman" panose="02020603050405020304" pitchFamily="18" charset="0"/>
                <a:cs typeface="Times New Roman" panose="02020603050405020304" pitchFamily="18" charset="0"/>
              </a:rPr>
              <a:t> </a:t>
            </a:r>
            <a:r>
              <a:rPr lang="en-IN" b="0" i="0">
                <a:effectLst/>
                <a:latin typeface="Times New Roman" panose="02020603050405020304" pitchFamily="18" charset="0"/>
                <a:cs typeface="Times New Roman" panose="02020603050405020304" pitchFamily="18" charset="0"/>
              </a:rPr>
              <a:t>for everything or every instance of a particular thing.</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Universal quantifiers are denoted by a symbol </a:t>
            </a:r>
          </a:p>
          <a:p>
            <a:pPr marL="0" indent="0" algn="just">
              <a:buNone/>
            </a:pPr>
            <a:r>
              <a:rPr lang="en-IN" b="0" i="0">
                <a:solidFill>
                  <a:srgbClr val="3D3D4E"/>
                </a:solidFill>
                <a:effectLst/>
                <a:latin typeface="Times New Roman" panose="02020603050405020304" pitchFamily="18" charset="0"/>
                <a:cs typeface="Times New Roman" panose="02020603050405020304" pitchFamily="18" charset="0"/>
              </a:rPr>
              <a:t>that looks like an inverted A. In a universal quantifier, we use</a:t>
            </a:r>
          </a:p>
          <a:p>
            <a:pPr algn="just">
              <a:buFont typeface="Arial" panose="020B0604020202020204" pitchFamily="34" charset="0"/>
              <a:buChar char="•"/>
            </a:pPr>
            <a:r>
              <a:rPr lang="en-IN">
                <a:solidFill>
                  <a:srgbClr val="3D3D4E"/>
                </a:solidFill>
                <a:latin typeface="Times New Roman" panose="02020603050405020304" pitchFamily="18" charset="0"/>
                <a:cs typeface="Times New Roman" panose="02020603050405020304" pitchFamily="18" charset="0"/>
              </a:rPr>
              <a:t>If x is a variable then,          can read as:</a:t>
            </a:r>
          </a:p>
          <a:p>
            <a:pPr marL="514350" indent="-514350" algn="just">
              <a:buFont typeface="+mj-lt"/>
              <a:buAutoNum type="arabicPeriod"/>
            </a:pPr>
            <a:r>
              <a:rPr lang="en-IN" b="0" i="0">
                <a:solidFill>
                  <a:srgbClr val="3D3D4E"/>
                </a:solidFill>
                <a:effectLst/>
                <a:latin typeface="Times New Roman" panose="02020603050405020304" pitchFamily="18" charset="0"/>
                <a:cs typeface="Times New Roman" panose="02020603050405020304" pitchFamily="18" charset="0"/>
              </a:rPr>
              <a:t>For all</a:t>
            </a:r>
            <a:r>
              <a:rPr lang="en-IN">
                <a:solidFill>
                  <a:srgbClr val="FF0000"/>
                </a:solidFill>
                <a:latin typeface="Times New Roman" panose="02020603050405020304" pitchFamily="18" charset="0"/>
                <a:cs typeface="Times New Roman" panose="02020603050405020304" pitchFamily="18" charset="0"/>
              </a:rPr>
              <a:t> x</a:t>
            </a:r>
          </a:p>
          <a:p>
            <a:pPr marL="514350" indent="-514350" algn="just">
              <a:buFont typeface="+mj-lt"/>
              <a:buAutoNum type="arabicPeriod"/>
            </a:pPr>
            <a:r>
              <a:rPr lang="en-IN" b="0" i="0">
                <a:solidFill>
                  <a:srgbClr val="3D3D4E"/>
                </a:solidFill>
                <a:effectLst/>
                <a:latin typeface="Times New Roman" panose="02020603050405020304" pitchFamily="18" charset="0"/>
                <a:cs typeface="Times New Roman" panose="02020603050405020304" pitchFamily="18" charset="0"/>
              </a:rPr>
              <a:t>For every </a:t>
            </a:r>
            <a:r>
              <a:rPr lang="en-IN" b="0" i="0">
                <a:solidFill>
                  <a:srgbClr val="FF0000"/>
                </a:solidFill>
                <a:effectLst/>
                <a:latin typeface="Times New Roman" panose="02020603050405020304" pitchFamily="18" charset="0"/>
                <a:cs typeface="Times New Roman" panose="02020603050405020304" pitchFamily="18" charset="0"/>
              </a:rPr>
              <a:t>x</a:t>
            </a:r>
            <a:r>
              <a:rPr lang="en-IN" b="0" i="0">
                <a:solidFill>
                  <a:srgbClr val="3D3D4E"/>
                </a:solidFill>
                <a:effectLst/>
                <a:latin typeface="Times New Roman" panose="02020603050405020304" pitchFamily="18" charset="0"/>
                <a:cs typeface="Times New Roman" panose="02020603050405020304" pitchFamily="18" charset="0"/>
              </a:rPr>
              <a:t> </a:t>
            </a:r>
          </a:p>
          <a:p>
            <a:pPr marL="514350" indent="-514350" algn="just">
              <a:buFont typeface="+mj-lt"/>
              <a:buAutoNum type="arabicPeriod"/>
            </a:pPr>
            <a:r>
              <a:rPr lang="en-IN">
                <a:solidFill>
                  <a:srgbClr val="3D3D4E"/>
                </a:solidFill>
                <a:latin typeface="Times New Roman" panose="02020603050405020304" pitchFamily="18" charset="0"/>
                <a:cs typeface="Times New Roman" panose="02020603050405020304" pitchFamily="18" charset="0"/>
              </a:rPr>
              <a:t>For each </a:t>
            </a:r>
            <a:r>
              <a:rPr lang="en-IN">
                <a:solidFill>
                  <a:srgbClr val="FF0000"/>
                </a:solidFill>
                <a:latin typeface="Times New Roman" panose="02020603050405020304" pitchFamily="18" charset="0"/>
                <a:cs typeface="Times New Roman" panose="02020603050405020304" pitchFamily="18" charset="0"/>
              </a:rPr>
              <a:t>x</a:t>
            </a:r>
            <a:endParaRPr lang="en-IN" b="0" i="0">
              <a:solidFill>
                <a:srgbClr val="FF0000"/>
              </a:solidFill>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9494745-768C-4C11-9B73-70C207041957}"/>
              </a:ext>
            </a:extLst>
          </p:cNvPr>
          <p:cNvSpPr>
            <a:spLocks noGrp="1"/>
          </p:cNvSpPr>
          <p:nvPr>
            <p:ph type="sldNum" sz="quarter" idx="12"/>
          </p:nvPr>
        </p:nvSpPr>
        <p:spPr/>
        <p:txBody>
          <a:bodyPr/>
          <a:lstStyle/>
          <a:p>
            <a:pPr>
              <a:defRPr/>
            </a:pPr>
            <a:fld id="{CB711B86-F767-49C7-B71F-17E363B3CB08}" type="slidenum">
              <a:rPr lang="en-US" smtClean="0"/>
              <a:pPr>
                <a:defRPr/>
              </a:pPr>
              <a:t>16</a:t>
            </a:fld>
            <a:endParaRPr lang="en-US"/>
          </a:p>
        </p:txBody>
      </p:sp>
      <p:pic>
        <p:nvPicPr>
          <p:cNvPr id="7" name="Picture 6">
            <a:extLst>
              <a:ext uri="{FF2B5EF4-FFF2-40B4-BE49-F238E27FC236}">
                <a16:creationId xmlns:a16="http://schemas.microsoft.com/office/drawing/2014/main" id="{C2A3B2BF-314D-466D-B4AE-0332E4D06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7450" y="2975688"/>
            <a:ext cx="615950" cy="377112"/>
          </a:xfrm>
          <a:prstGeom prst="rect">
            <a:avLst/>
          </a:prstGeom>
        </p:spPr>
      </p:pic>
      <p:pic>
        <p:nvPicPr>
          <p:cNvPr id="9" name="Picture 8">
            <a:extLst>
              <a:ext uri="{FF2B5EF4-FFF2-40B4-BE49-F238E27FC236}">
                <a16:creationId xmlns:a16="http://schemas.microsoft.com/office/drawing/2014/main" id="{AD2E4EC7-4A56-43D8-A4B0-E8624F220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3815862"/>
            <a:ext cx="628650" cy="451338"/>
          </a:xfrm>
          <a:prstGeom prst="rect">
            <a:avLst/>
          </a:prstGeom>
        </p:spPr>
      </p:pic>
      <p:pic>
        <p:nvPicPr>
          <p:cNvPr id="11" name="Picture 10">
            <a:extLst>
              <a:ext uri="{FF2B5EF4-FFF2-40B4-BE49-F238E27FC236}">
                <a16:creationId xmlns:a16="http://schemas.microsoft.com/office/drawing/2014/main" id="{45B418D0-1E60-4EFD-80AF-7CD907259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4261588"/>
            <a:ext cx="593725" cy="386612"/>
          </a:xfrm>
          <a:prstGeom prst="rect">
            <a:avLst/>
          </a:prstGeom>
        </p:spPr>
      </p:pic>
    </p:spTree>
    <p:extLst>
      <p:ext uri="{BB962C8B-B14F-4D97-AF65-F5344CB8AC3E}">
        <p14:creationId xmlns:p14="http://schemas.microsoft.com/office/powerpoint/2010/main" val="2403104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80EB5-50D0-40E6-ACEE-730577763151}"/>
              </a:ext>
            </a:extLst>
          </p:cNvPr>
          <p:cNvSpPr>
            <a:spLocks noGrp="1"/>
          </p:cNvSpPr>
          <p:nvPr>
            <p:ph idx="1"/>
          </p:nvPr>
        </p:nvSpPr>
        <p:spPr>
          <a:xfrm>
            <a:off x="1219200" y="1143000"/>
            <a:ext cx="7772400" cy="5067300"/>
          </a:xfrm>
        </p:spPr>
        <p:txBody>
          <a:bodyPr/>
          <a:lstStyle/>
          <a:p>
            <a:pPr marL="0" indent="0" algn="just">
              <a:buNone/>
            </a:pPr>
            <a:r>
              <a:rPr lang="en-IN">
                <a:latin typeface="Times New Roman" panose="02020603050405020304" pitchFamily="18" charset="0"/>
                <a:cs typeface="Times New Roman" panose="02020603050405020304" pitchFamily="18" charset="0"/>
              </a:rPr>
              <a:t>Example- </a:t>
            </a:r>
          </a:p>
          <a:p>
            <a:pPr marL="0" indent="0" algn="just">
              <a:buNone/>
            </a:pPr>
            <a:r>
              <a:rPr lang="en-IN">
                <a:solidFill>
                  <a:srgbClr val="FF0000"/>
                </a:solidFill>
                <a:latin typeface="Times New Roman" panose="02020603050405020304" pitchFamily="18" charset="0"/>
                <a:cs typeface="Times New Roman" panose="02020603050405020304" pitchFamily="18" charset="0"/>
              </a:rPr>
              <a:t>Every student likes educative.</a:t>
            </a:r>
          </a:p>
          <a:p>
            <a:pPr marL="0" indent="0" algn="just">
              <a:buNone/>
            </a:pPr>
            <a:endParaRPr lang="en-IN">
              <a:solidFill>
                <a:srgbClr val="FF000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CFBC824-0324-4E19-BA02-FE6FDFE5FA68}"/>
              </a:ext>
            </a:extLst>
          </p:cNvPr>
          <p:cNvSpPr>
            <a:spLocks noGrp="1"/>
          </p:cNvSpPr>
          <p:nvPr>
            <p:ph type="sldNum" sz="quarter" idx="12"/>
          </p:nvPr>
        </p:nvSpPr>
        <p:spPr/>
        <p:txBody>
          <a:bodyPr/>
          <a:lstStyle/>
          <a:p>
            <a:pPr>
              <a:defRPr/>
            </a:pPr>
            <a:fld id="{CB711B86-F767-49C7-B71F-17E363B3CB08}" type="slidenum">
              <a:rPr lang="en-US" smtClean="0"/>
              <a:pPr>
                <a:defRPr/>
              </a:pPr>
              <a:t>17</a:t>
            </a:fld>
            <a:endParaRPr lang="en-US"/>
          </a:p>
        </p:txBody>
      </p:sp>
      <p:pic>
        <p:nvPicPr>
          <p:cNvPr id="7" name="Picture 6">
            <a:extLst>
              <a:ext uri="{FF2B5EF4-FFF2-40B4-BE49-F238E27FC236}">
                <a16:creationId xmlns:a16="http://schemas.microsoft.com/office/drawing/2014/main" id="{DE949106-0C44-42D7-86BF-EF17AD577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216149"/>
            <a:ext cx="7924800" cy="3813176"/>
          </a:xfrm>
          <a:prstGeom prst="rect">
            <a:avLst/>
          </a:prstGeom>
        </p:spPr>
      </p:pic>
    </p:spTree>
    <p:extLst>
      <p:ext uri="{BB962C8B-B14F-4D97-AF65-F5344CB8AC3E}">
        <p14:creationId xmlns:p14="http://schemas.microsoft.com/office/powerpoint/2010/main" val="1194498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76A9C-59F0-4374-8533-DD018D4A58CB}"/>
              </a:ext>
            </a:extLst>
          </p:cNvPr>
          <p:cNvSpPr>
            <a:spLocks noGrp="1"/>
          </p:cNvSpPr>
          <p:nvPr>
            <p:ph idx="1"/>
          </p:nvPr>
        </p:nvSpPr>
        <p:spPr>
          <a:xfrm>
            <a:off x="1219200" y="1143000"/>
            <a:ext cx="7772400" cy="5334000"/>
          </a:xfrm>
        </p:spPr>
        <p:txBody>
          <a:bodyPr>
            <a:normAutofit fontScale="92500"/>
          </a:bodyPr>
          <a:lstStyle/>
          <a:p>
            <a:pPr marL="0" indent="0" algn="just">
              <a:buNone/>
            </a:pPr>
            <a:r>
              <a:rPr lang="en-IN">
                <a:latin typeface="Times New Roman" panose="02020603050405020304" pitchFamily="18" charset="0"/>
                <a:cs typeface="Times New Roman" panose="02020603050405020304" pitchFamily="18" charset="0"/>
              </a:rPr>
              <a:t>Explanation:</a:t>
            </a:r>
          </a:p>
          <a:p>
            <a:pPr marL="0" indent="0" algn="just">
              <a:buNone/>
            </a:pPr>
            <a:r>
              <a:rPr lang="en-IN" b="0" i="0">
                <a:effectLst/>
                <a:latin typeface="Times New Roman" panose="02020603050405020304" pitchFamily="18" charset="0"/>
                <a:cs typeface="Times New Roman" panose="02020603050405020304" pitchFamily="18" charset="0"/>
              </a:rPr>
              <a:t>So, in logical notation, it can be written as:</a:t>
            </a:r>
          </a:p>
          <a:p>
            <a:pPr marL="0" indent="0" algn="just">
              <a:buNone/>
            </a:pPr>
            <a:endParaRPr lang="en-IN" b="0" i="0">
              <a:effectLst/>
              <a:latin typeface="Times New Roman" panose="02020603050405020304" pitchFamily="18" charset="0"/>
              <a:cs typeface="Times New Roman" panose="02020603050405020304" pitchFamily="18" charset="0"/>
            </a:endParaRPr>
          </a:p>
          <a:p>
            <a:pPr marL="0" indent="0" algn="just">
              <a:buNone/>
            </a:pPr>
            <a:endParaRPr lang="en-IN" b="0" i="0">
              <a:solidFill>
                <a:srgbClr val="3D3D4E"/>
              </a:solidFill>
              <a:effectLst/>
              <a:latin typeface="Droid Serif"/>
            </a:endParaRPr>
          </a:p>
          <a:p>
            <a:pPr marL="0" indent="0" algn="just">
              <a:buNone/>
            </a:pPr>
            <a:r>
              <a:rPr lang="en-IN" b="0" i="0">
                <a:effectLst/>
                <a:latin typeface="Times New Roman" panose="02020603050405020304" pitchFamily="18" charset="0"/>
                <a:cs typeface="Times New Roman" panose="02020603050405020304" pitchFamily="18" charset="0"/>
              </a:rPr>
              <a:t>This can be interpreted as: </a:t>
            </a:r>
            <a:r>
              <a:rPr lang="en-IN" b="0" i="1">
                <a:effectLst/>
                <a:latin typeface="Times New Roman" panose="02020603050405020304" pitchFamily="18" charset="0"/>
                <a:cs typeface="Times New Roman" panose="02020603050405020304" pitchFamily="18" charset="0"/>
              </a:rPr>
              <a:t>There is every x where x is a student who likes Educative.</a:t>
            </a:r>
          </a:p>
          <a:p>
            <a:pPr marL="514350" indent="-514350" algn="just">
              <a:buFont typeface="+mj-lt"/>
              <a:buAutoNum type="arabicPeriod" startAt="2"/>
            </a:pPr>
            <a:r>
              <a:rPr lang="en-IN" b="1" u="sng">
                <a:solidFill>
                  <a:srgbClr val="0070C0"/>
                </a:solidFill>
                <a:latin typeface="Times New Roman" panose="02020603050405020304" pitchFamily="18" charset="0"/>
                <a:cs typeface="Times New Roman" panose="02020603050405020304" pitchFamily="18" charset="0"/>
              </a:rPr>
              <a:t>Existential Quantifiers:</a:t>
            </a:r>
            <a:r>
              <a:rPr lang="en-IN">
                <a:solidFill>
                  <a:srgbClr val="0070C0"/>
                </a:solidFill>
                <a:latin typeface="Times New Roman" panose="02020603050405020304" pitchFamily="18" charset="0"/>
                <a:cs typeface="Times New Roman" panose="02020603050405020304" pitchFamily="18" charset="0"/>
              </a:rPr>
              <a:t> </a:t>
            </a:r>
          </a:p>
          <a:p>
            <a:pPr marL="0" indent="0" algn="just">
              <a:buNone/>
            </a:pPr>
            <a:r>
              <a:rPr lang="en-IN" b="1" i="0">
                <a:effectLst/>
                <a:latin typeface="Times New Roman" panose="02020603050405020304" pitchFamily="18" charset="0"/>
                <a:cs typeface="Times New Roman" panose="02020603050405020304" pitchFamily="18" charset="0"/>
              </a:rPr>
              <a:t>Existential quantifiers</a:t>
            </a:r>
            <a:r>
              <a:rPr lang="en-IN" b="0" i="0">
                <a:effectLst/>
                <a:latin typeface="Times New Roman" panose="02020603050405020304" pitchFamily="18" charset="0"/>
                <a:cs typeface="Times New Roman" panose="02020603050405020304" pitchFamily="18" charset="0"/>
              </a:rPr>
              <a:t> are used to express that the statement within their scope is true for at least one instance of something.</a:t>
            </a:r>
          </a:p>
          <a:p>
            <a:pPr marL="0" indent="0" algn="just">
              <a:buNone/>
            </a:pPr>
            <a:r>
              <a:rPr lang="en-IN" b="0" i="0">
                <a:solidFill>
                  <a:srgbClr val="3D3D4E"/>
                </a:solidFill>
                <a:effectLst/>
                <a:latin typeface="Droid Serif"/>
              </a:rPr>
              <a:t>      </a:t>
            </a:r>
            <a:r>
              <a:rPr lang="en-IN" b="0" i="0">
                <a:effectLst/>
                <a:latin typeface="Times New Roman" panose="02020603050405020304" pitchFamily="18" charset="0"/>
                <a:cs typeface="Times New Roman" panose="02020603050405020304" pitchFamily="18" charset="0"/>
              </a:rPr>
              <a:t>which looks like an inverted E, is used to represent them. We always use </a:t>
            </a:r>
            <a:r>
              <a:rPr lang="en-IN" b="1" i="0">
                <a:effectLst/>
                <a:latin typeface="Times New Roman" panose="02020603050405020304" pitchFamily="18" charset="0"/>
                <a:cs typeface="Times New Roman" panose="02020603050405020304" pitchFamily="18" charset="0"/>
              </a:rPr>
              <a:t>AND</a:t>
            </a:r>
            <a:r>
              <a:rPr lang="en-IN" i="0">
                <a:effectLst/>
                <a:latin typeface="Times New Roman" panose="02020603050405020304" pitchFamily="18" charset="0"/>
                <a:cs typeface="Times New Roman" panose="02020603050405020304" pitchFamily="18" charset="0"/>
              </a:rPr>
              <a:t> </a:t>
            </a:r>
            <a:r>
              <a:rPr lang="en-IN" b="0" i="0">
                <a:effectLst/>
                <a:latin typeface="Times New Roman" panose="02020603050405020304" pitchFamily="18" charset="0"/>
                <a:cs typeface="Times New Roman" panose="02020603050405020304" pitchFamily="18" charset="0"/>
              </a:rPr>
              <a:t>or conjunction symbols.</a:t>
            </a:r>
            <a:endParaRPr lang="en-IN" b="1">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03E678E-6C29-40D4-9F45-561D80629286}"/>
              </a:ext>
            </a:extLst>
          </p:cNvPr>
          <p:cNvSpPr>
            <a:spLocks noGrp="1"/>
          </p:cNvSpPr>
          <p:nvPr>
            <p:ph type="sldNum" sz="quarter" idx="12"/>
          </p:nvPr>
        </p:nvSpPr>
        <p:spPr/>
        <p:txBody>
          <a:bodyPr/>
          <a:lstStyle/>
          <a:p>
            <a:pPr>
              <a:defRPr/>
            </a:pPr>
            <a:fld id="{CB711B86-F767-49C7-B71F-17E363B3CB08}" type="slidenum">
              <a:rPr lang="en-US" smtClean="0"/>
              <a:pPr>
                <a:defRPr/>
              </a:pPr>
              <a:t>18</a:t>
            </a:fld>
            <a:endParaRPr lang="en-US"/>
          </a:p>
        </p:txBody>
      </p:sp>
      <p:pic>
        <p:nvPicPr>
          <p:cNvPr id="7" name="Picture 6">
            <a:extLst>
              <a:ext uri="{FF2B5EF4-FFF2-40B4-BE49-F238E27FC236}">
                <a16:creationId xmlns:a16="http://schemas.microsoft.com/office/drawing/2014/main" id="{239356B7-06C7-4878-8E69-81EBE8B67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298700"/>
            <a:ext cx="4298950" cy="539750"/>
          </a:xfrm>
          <a:prstGeom prst="rect">
            <a:avLst/>
          </a:prstGeom>
        </p:spPr>
      </p:pic>
      <p:pic>
        <p:nvPicPr>
          <p:cNvPr id="9" name="Picture 8">
            <a:extLst>
              <a:ext uri="{FF2B5EF4-FFF2-40B4-BE49-F238E27FC236}">
                <a16:creationId xmlns:a16="http://schemas.microsoft.com/office/drawing/2014/main" id="{818C3A9E-9671-4B52-8C5C-FE676AB8B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5590442"/>
            <a:ext cx="533400" cy="505558"/>
          </a:xfrm>
          <a:prstGeom prst="rect">
            <a:avLst/>
          </a:prstGeom>
        </p:spPr>
      </p:pic>
    </p:spTree>
    <p:extLst>
      <p:ext uri="{BB962C8B-B14F-4D97-AF65-F5344CB8AC3E}">
        <p14:creationId xmlns:p14="http://schemas.microsoft.com/office/powerpoint/2010/main" val="322451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9C7CAF-8825-4E23-A925-6872E8F220E7}"/>
              </a:ext>
            </a:extLst>
          </p:cNvPr>
          <p:cNvSpPr>
            <a:spLocks noGrp="1"/>
          </p:cNvSpPr>
          <p:nvPr>
            <p:ph idx="1"/>
          </p:nvPr>
        </p:nvSpPr>
        <p:spPr>
          <a:xfrm>
            <a:off x="1219200" y="609600"/>
            <a:ext cx="7772400" cy="5867400"/>
          </a:xfrm>
        </p:spPr>
        <p:txBody>
          <a:bodyPr/>
          <a:lstStyle/>
          <a:p>
            <a:pPr marL="0" indent="0" algn="just">
              <a:buNone/>
            </a:pPr>
            <a:r>
              <a:rPr lang="en-IN">
                <a:latin typeface="Times New Roman" panose="02020603050405020304" pitchFamily="18" charset="0"/>
                <a:cs typeface="Times New Roman" panose="02020603050405020304" pitchFamily="18" charset="0"/>
              </a:rPr>
              <a:t>If </a:t>
            </a:r>
            <a:r>
              <a:rPr lang="en-IN">
                <a:solidFill>
                  <a:srgbClr val="FF0000"/>
                </a:solidFill>
                <a:latin typeface="Times New Roman" panose="02020603050405020304" pitchFamily="18" charset="0"/>
                <a:cs typeface="Times New Roman" panose="02020603050405020304" pitchFamily="18" charset="0"/>
              </a:rPr>
              <a:t>x</a:t>
            </a:r>
            <a:r>
              <a:rPr lang="en-IN">
                <a:latin typeface="Times New Roman" panose="02020603050405020304" pitchFamily="18" charset="0"/>
                <a:cs typeface="Times New Roman" panose="02020603050405020304" pitchFamily="18" charset="0"/>
              </a:rPr>
              <a:t> </a:t>
            </a:r>
            <a:r>
              <a:rPr lang="en-IN" b="0" i="0">
                <a:solidFill>
                  <a:srgbClr val="3D3D4E"/>
                </a:solidFill>
                <a:effectLst/>
                <a:latin typeface="Droid Serif"/>
              </a:rPr>
              <a:t>is a variable, the existential quantifier will be </a:t>
            </a:r>
          </a:p>
          <a:p>
            <a:pPr marL="514350" indent="-514350" algn="just">
              <a:buFont typeface="+mj-lt"/>
              <a:buAutoNum type="arabicPeriod"/>
            </a:pPr>
            <a:r>
              <a:rPr lang="en-IN">
                <a:latin typeface="Times New Roman" panose="02020603050405020304" pitchFamily="18" charset="0"/>
                <a:cs typeface="Times New Roman" panose="02020603050405020304" pitchFamily="18" charset="0"/>
              </a:rPr>
              <a:t>For some x</a:t>
            </a:r>
          </a:p>
          <a:p>
            <a:pPr marL="514350" indent="-514350" algn="just">
              <a:buFont typeface="+mj-lt"/>
              <a:buAutoNum type="arabicPeriod"/>
            </a:pPr>
            <a:r>
              <a:rPr lang="en-IN">
                <a:latin typeface="Times New Roman" panose="02020603050405020304" pitchFamily="18" charset="0"/>
                <a:cs typeface="Times New Roman" panose="02020603050405020304" pitchFamily="18" charset="0"/>
              </a:rPr>
              <a:t>There exists an x</a:t>
            </a:r>
          </a:p>
          <a:p>
            <a:pPr marL="514350" indent="-514350" algn="just">
              <a:buFont typeface="+mj-lt"/>
              <a:buAutoNum type="arabicPeriod"/>
            </a:pPr>
            <a:r>
              <a:rPr lang="en-IN">
                <a:latin typeface="Times New Roman" panose="02020603050405020304" pitchFamily="18" charset="0"/>
                <a:cs typeface="Times New Roman" panose="02020603050405020304" pitchFamily="18" charset="0"/>
              </a:rPr>
              <a:t>For at least one x</a:t>
            </a:r>
          </a:p>
          <a:p>
            <a:pPr marL="0" indent="0" algn="just">
              <a:buNone/>
            </a:pPr>
            <a:endParaRPr lang="en-IN">
              <a:latin typeface="Times New Roman" panose="02020603050405020304" pitchFamily="18" charset="0"/>
              <a:cs typeface="Times New Roman" panose="02020603050405020304" pitchFamily="18" charset="0"/>
            </a:endParaRPr>
          </a:p>
          <a:p>
            <a:pPr marL="0" indent="0" algn="just">
              <a:buNone/>
            </a:pPr>
            <a:r>
              <a:rPr lang="en-IN">
                <a:latin typeface="Times New Roman" panose="02020603050405020304" pitchFamily="18" charset="0"/>
                <a:cs typeface="Times New Roman" panose="02020603050405020304" pitchFamily="18" charset="0"/>
              </a:rPr>
              <a:t>Example-   </a:t>
            </a:r>
          </a:p>
          <a:p>
            <a:pPr marL="0" indent="0" algn="just">
              <a:buNone/>
            </a:pPr>
            <a:r>
              <a:rPr lang="en-IN">
                <a:solidFill>
                  <a:srgbClr val="FF0000"/>
                </a:solidFill>
                <a:latin typeface="Times New Roman" panose="02020603050405020304" pitchFamily="18" charset="0"/>
                <a:cs typeface="Times New Roman" panose="02020603050405020304" pitchFamily="18" charset="0"/>
              </a:rPr>
              <a:t>             Some people like Football.</a:t>
            </a:r>
          </a:p>
        </p:txBody>
      </p:sp>
      <p:sp>
        <p:nvSpPr>
          <p:cNvPr id="5" name="Slide Number Placeholder 4">
            <a:extLst>
              <a:ext uri="{FF2B5EF4-FFF2-40B4-BE49-F238E27FC236}">
                <a16:creationId xmlns:a16="http://schemas.microsoft.com/office/drawing/2014/main" id="{A5BE6C2F-F05C-4A22-944F-0C35EB34798B}"/>
              </a:ext>
            </a:extLst>
          </p:cNvPr>
          <p:cNvSpPr>
            <a:spLocks noGrp="1"/>
          </p:cNvSpPr>
          <p:nvPr>
            <p:ph type="sldNum" sz="quarter" idx="12"/>
          </p:nvPr>
        </p:nvSpPr>
        <p:spPr/>
        <p:txBody>
          <a:bodyPr/>
          <a:lstStyle/>
          <a:p>
            <a:pPr>
              <a:defRPr/>
            </a:pPr>
            <a:fld id="{CB711B86-F767-49C7-B71F-17E363B3CB08}" type="slidenum">
              <a:rPr lang="en-US" smtClean="0"/>
              <a:pPr>
                <a:defRPr/>
              </a:pPr>
              <a:t>19</a:t>
            </a:fld>
            <a:endParaRPr lang="en-US"/>
          </a:p>
        </p:txBody>
      </p:sp>
      <p:pic>
        <p:nvPicPr>
          <p:cNvPr id="7" name="Picture 6">
            <a:extLst>
              <a:ext uri="{FF2B5EF4-FFF2-40B4-BE49-F238E27FC236}">
                <a16:creationId xmlns:a16="http://schemas.microsoft.com/office/drawing/2014/main" id="{3F18804B-6AFD-4DBD-91F4-CF2A77C40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625" y="1295400"/>
            <a:ext cx="460375" cy="319444"/>
          </a:xfrm>
          <a:prstGeom prst="rect">
            <a:avLst/>
          </a:prstGeom>
        </p:spPr>
      </p:pic>
      <p:pic>
        <p:nvPicPr>
          <p:cNvPr id="13" name="Picture 12" descr="Diagram&#10;&#10;Description automatically generated">
            <a:extLst>
              <a:ext uri="{FF2B5EF4-FFF2-40B4-BE49-F238E27FC236}">
                <a16:creationId xmlns:a16="http://schemas.microsoft.com/office/drawing/2014/main" id="{5388D92D-F9E4-49C6-A862-F828108C8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50" y="3937000"/>
            <a:ext cx="8159749" cy="2616200"/>
          </a:xfrm>
          <a:prstGeom prst="rect">
            <a:avLst/>
          </a:prstGeom>
        </p:spPr>
      </p:pic>
    </p:spTree>
    <p:extLst>
      <p:ext uri="{BB962C8B-B14F-4D97-AF65-F5344CB8AC3E}">
        <p14:creationId xmlns:p14="http://schemas.microsoft.com/office/powerpoint/2010/main" val="16694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EA611-5DAE-40F8-AEC6-640769F5BEE4}"/>
              </a:ext>
            </a:extLst>
          </p:cNvPr>
          <p:cNvSpPr>
            <a:spLocks noGrp="1"/>
          </p:cNvSpPr>
          <p:nvPr>
            <p:ph type="title"/>
          </p:nvPr>
        </p:nvSpPr>
        <p:spPr>
          <a:xfrm>
            <a:off x="628650" y="1447800"/>
            <a:ext cx="7886700" cy="2286000"/>
          </a:xfrm>
        </p:spPr>
        <p:txBody>
          <a:bodyPr>
            <a:normAutofit fontScale="90000"/>
          </a:bodyPr>
          <a:lstStyle/>
          <a:p>
            <a:pPr algn="ctr"/>
            <a:r>
              <a:rPr lang="en-IN"/>
              <a:t>	</a:t>
            </a:r>
            <a:r>
              <a:rPr lang="en-IN" sz="6000">
                <a:solidFill>
                  <a:srgbClr val="FF0000"/>
                </a:solidFill>
                <a:latin typeface="Times New Roman" panose="02020603050405020304" pitchFamily="18" charset="0"/>
                <a:cs typeface="Times New Roman" panose="02020603050405020304" pitchFamily="18" charset="0"/>
              </a:rPr>
              <a:t>Module-3</a:t>
            </a:r>
            <a:br>
              <a:rPr lang="en-IN" sz="6000">
                <a:solidFill>
                  <a:srgbClr val="FF0000"/>
                </a:solidFill>
                <a:latin typeface="Times New Roman" panose="02020603050405020304" pitchFamily="18" charset="0"/>
                <a:cs typeface="Times New Roman" panose="02020603050405020304" pitchFamily="18" charset="0"/>
              </a:rPr>
            </a:br>
            <a:r>
              <a:rPr lang="en-IN" sz="6000">
                <a:solidFill>
                  <a:srgbClr val="FF0000"/>
                </a:solidFill>
                <a:latin typeface="Times New Roman" panose="02020603050405020304" pitchFamily="18" charset="0"/>
                <a:cs typeface="Times New Roman" panose="02020603050405020304" pitchFamily="18" charset="0"/>
              </a:rPr>
              <a:t>Knowledge Representation</a:t>
            </a:r>
          </a:p>
        </p:txBody>
      </p:sp>
      <p:sp>
        <p:nvSpPr>
          <p:cNvPr id="5" name="Slide Number Placeholder 4">
            <a:extLst>
              <a:ext uri="{FF2B5EF4-FFF2-40B4-BE49-F238E27FC236}">
                <a16:creationId xmlns:a16="http://schemas.microsoft.com/office/drawing/2014/main" id="{A0AC4A1E-7E66-4F9D-8D35-7338B2832C96}"/>
              </a:ext>
            </a:extLst>
          </p:cNvPr>
          <p:cNvSpPr>
            <a:spLocks noGrp="1"/>
          </p:cNvSpPr>
          <p:nvPr>
            <p:ph type="sldNum" sz="quarter" idx="12"/>
          </p:nvPr>
        </p:nvSpPr>
        <p:spPr/>
        <p:txBody>
          <a:bodyPr/>
          <a:lstStyle/>
          <a:p>
            <a:pPr>
              <a:defRPr/>
            </a:pPr>
            <a:fld id="{CB711B86-F767-49C7-B71F-17E363B3CB08}" type="slidenum">
              <a:rPr lang="en-US" smtClean="0"/>
              <a:pPr>
                <a:defRPr/>
              </a:pPr>
              <a:t>2</a:t>
            </a:fld>
            <a:endParaRPr lang="en-US"/>
          </a:p>
        </p:txBody>
      </p:sp>
    </p:spTree>
    <p:extLst>
      <p:ext uri="{BB962C8B-B14F-4D97-AF65-F5344CB8AC3E}">
        <p14:creationId xmlns:p14="http://schemas.microsoft.com/office/powerpoint/2010/main" val="119204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919913-FCC6-482D-89A1-E0303B6E2771}"/>
              </a:ext>
            </a:extLst>
          </p:cNvPr>
          <p:cNvSpPr>
            <a:spLocks noGrp="1"/>
          </p:cNvSpPr>
          <p:nvPr>
            <p:ph idx="1"/>
          </p:nvPr>
        </p:nvSpPr>
        <p:spPr>
          <a:xfrm>
            <a:off x="1219200" y="2362200"/>
            <a:ext cx="7772400" cy="3429000"/>
          </a:xfrm>
        </p:spPr>
        <p:txBody>
          <a:bodyPr/>
          <a:lstStyle/>
          <a:p>
            <a:pPr marL="0" indent="0" algn="just">
              <a:buNone/>
            </a:pPr>
            <a:r>
              <a:rPr lang="en-IN">
                <a:latin typeface="Times New Roman" panose="02020603050405020304" pitchFamily="18" charset="0"/>
                <a:cs typeface="Times New Roman" panose="02020603050405020304" pitchFamily="18" charset="0"/>
              </a:rPr>
              <a:t>Explanation:</a:t>
            </a:r>
          </a:p>
          <a:p>
            <a:pPr marL="0" indent="0" algn="just">
              <a:buNone/>
            </a:pPr>
            <a:r>
              <a:rPr lang="en-IN" b="0" i="0">
                <a:effectLst/>
                <a:latin typeface="Times New Roman" panose="02020603050405020304" pitchFamily="18" charset="0"/>
                <a:cs typeface="Times New Roman" panose="02020603050405020304" pitchFamily="18" charset="0"/>
              </a:rPr>
              <a:t>So, in logical notation, it can be written as:</a:t>
            </a:r>
          </a:p>
          <a:p>
            <a:pPr marL="0" indent="0" algn="just">
              <a:buNone/>
            </a:pPr>
            <a:endParaRPr lang="en-IN">
              <a:latin typeface="Times New Roman" panose="02020603050405020304" pitchFamily="18" charset="0"/>
              <a:cs typeface="Times New Roman" panose="02020603050405020304" pitchFamily="18" charset="0"/>
            </a:endParaRPr>
          </a:p>
          <a:p>
            <a:pPr marL="0" indent="0" algn="just">
              <a:buNone/>
            </a:pPr>
            <a:endParaRPr lang="en-IN">
              <a:latin typeface="Times New Roman" panose="02020603050405020304" pitchFamily="18" charset="0"/>
              <a:cs typeface="Times New Roman" panose="02020603050405020304" pitchFamily="18" charset="0"/>
            </a:endParaRPr>
          </a:p>
          <a:p>
            <a:pPr marL="0" indent="0" algn="just">
              <a:buNone/>
            </a:pPr>
            <a:r>
              <a:rPr lang="en-IN" b="0" i="0">
                <a:effectLst/>
                <a:latin typeface="Times New Roman" panose="02020603050405020304" pitchFamily="18" charset="0"/>
                <a:cs typeface="Times New Roman" panose="02020603050405020304" pitchFamily="18" charset="0"/>
              </a:rPr>
              <a:t>It can be interpreted as: </a:t>
            </a:r>
            <a:r>
              <a:rPr lang="en-IN" b="0" i="1">
                <a:effectLst/>
                <a:latin typeface="Times New Roman" panose="02020603050405020304" pitchFamily="18" charset="0"/>
                <a:cs typeface="Times New Roman" panose="02020603050405020304" pitchFamily="18" charset="0"/>
              </a:rPr>
              <a:t>There are some x where x is people who like football.</a:t>
            </a:r>
            <a:endParaRPr lang="en-IN" b="0" i="0">
              <a:effectLst/>
              <a:latin typeface="Times New Roman" panose="02020603050405020304" pitchFamily="18" charset="0"/>
              <a:cs typeface="Times New Roman" panose="02020603050405020304" pitchFamily="18" charset="0"/>
            </a:endParaRPr>
          </a:p>
          <a:p>
            <a:pPr marL="0" indent="0" algn="just">
              <a:buNone/>
            </a:pP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95BDD59-6F9C-4E03-A2B3-BC45078A0042}"/>
              </a:ext>
            </a:extLst>
          </p:cNvPr>
          <p:cNvSpPr>
            <a:spLocks noGrp="1"/>
          </p:cNvSpPr>
          <p:nvPr>
            <p:ph type="sldNum" sz="quarter" idx="12"/>
          </p:nvPr>
        </p:nvSpPr>
        <p:spPr/>
        <p:txBody>
          <a:bodyPr/>
          <a:lstStyle/>
          <a:p>
            <a:pPr>
              <a:defRPr/>
            </a:pPr>
            <a:fld id="{CB711B86-F767-49C7-B71F-17E363B3CB08}" type="slidenum">
              <a:rPr lang="en-US" smtClean="0"/>
              <a:pPr>
                <a:defRPr/>
              </a:pPr>
              <a:t>20</a:t>
            </a:fld>
            <a:endParaRPr lang="en-US"/>
          </a:p>
        </p:txBody>
      </p:sp>
      <p:pic>
        <p:nvPicPr>
          <p:cNvPr id="7" name="Picture 6">
            <a:extLst>
              <a:ext uri="{FF2B5EF4-FFF2-40B4-BE49-F238E27FC236}">
                <a16:creationId xmlns:a16="http://schemas.microsoft.com/office/drawing/2014/main" id="{1ED5AF29-4412-4049-BD64-996C35B97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562" y="3505200"/>
            <a:ext cx="7134038" cy="534267"/>
          </a:xfrm>
          <a:prstGeom prst="rect">
            <a:avLst/>
          </a:prstGeom>
        </p:spPr>
      </p:pic>
    </p:spTree>
    <p:extLst>
      <p:ext uri="{BB962C8B-B14F-4D97-AF65-F5344CB8AC3E}">
        <p14:creationId xmlns:p14="http://schemas.microsoft.com/office/powerpoint/2010/main" val="906412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8805-47B0-8FB9-8794-B8BDED7C4FDB}"/>
              </a:ext>
            </a:extLst>
          </p:cNvPr>
          <p:cNvSpPr>
            <a:spLocks noGrp="1"/>
          </p:cNvSpPr>
          <p:nvPr>
            <p:ph type="title"/>
          </p:nvPr>
        </p:nvSpPr>
        <p:spPr>
          <a:xfrm>
            <a:off x="1219200" y="274638"/>
            <a:ext cx="7772400" cy="944562"/>
          </a:xfrm>
        </p:spPr>
        <p:txBody>
          <a:bodyPr>
            <a:normAutofit fontScale="90000"/>
          </a:bodyPr>
          <a:lstStyle/>
          <a:p>
            <a:pPr algn="just"/>
            <a:r>
              <a:rPr lang="en-IN" sz="3200">
                <a:solidFill>
                  <a:srgbClr val="7030A0"/>
                </a:solidFill>
                <a:latin typeface="Times New Roman"/>
                <a:cs typeface="Times New Roman"/>
              </a:rPr>
              <a:t>Difference between Propositional Logic and Predicate Logic</a:t>
            </a:r>
            <a:endParaRPr lang="en-IN" sz="320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B20113B-3D5F-14DB-39AC-15BAE6D19E5E}"/>
              </a:ext>
            </a:extLst>
          </p:cNvPr>
          <p:cNvSpPr>
            <a:spLocks noGrp="1"/>
          </p:cNvSpPr>
          <p:nvPr>
            <p:ph type="sldNum" sz="quarter" idx="12"/>
          </p:nvPr>
        </p:nvSpPr>
        <p:spPr/>
        <p:txBody>
          <a:bodyPr/>
          <a:lstStyle/>
          <a:p>
            <a:pPr>
              <a:defRPr/>
            </a:pPr>
            <a:fld id="{CB711B86-F767-49C7-B71F-17E363B3CB08}" type="slidenum">
              <a:rPr lang="en-US" smtClean="0"/>
              <a:pPr>
                <a:defRPr/>
              </a:pPr>
              <a:t>21</a:t>
            </a:fld>
            <a:endParaRPr lang="en-US"/>
          </a:p>
        </p:txBody>
      </p:sp>
      <p:graphicFrame>
        <p:nvGraphicFramePr>
          <p:cNvPr id="7" name="Table 7">
            <a:extLst>
              <a:ext uri="{FF2B5EF4-FFF2-40B4-BE49-F238E27FC236}">
                <a16:creationId xmlns:a16="http://schemas.microsoft.com/office/drawing/2014/main" id="{D03EAFFF-E9F8-56BD-3E56-FE731A2AEEB2}"/>
              </a:ext>
            </a:extLst>
          </p:cNvPr>
          <p:cNvGraphicFramePr>
            <a:graphicFrameLocks noGrp="1"/>
          </p:cNvGraphicFramePr>
          <p:nvPr>
            <p:extLst>
              <p:ext uri="{D42A27DB-BD31-4B8C-83A1-F6EECF244321}">
                <p14:modId xmlns:p14="http://schemas.microsoft.com/office/powerpoint/2010/main" val="4118411801"/>
              </p:ext>
            </p:extLst>
          </p:nvPr>
        </p:nvGraphicFramePr>
        <p:xfrm>
          <a:off x="1228725" y="1397000"/>
          <a:ext cx="7543800" cy="4813301"/>
        </p:xfrm>
        <a:graphic>
          <a:graphicData uri="http://schemas.openxmlformats.org/drawingml/2006/table">
            <a:tbl>
              <a:tblPr firstRow="1" bandRow="1">
                <a:tableStyleId>{5C22544A-7EE6-4342-B048-85BDC9FD1C3A}</a:tableStyleId>
              </a:tblPr>
              <a:tblGrid>
                <a:gridCol w="3771900">
                  <a:extLst>
                    <a:ext uri="{9D8B030D-6E8A-4147-A177-3AD203B41FA5}">
                      <a16:colId xmlns:a16="http://schemas.microsoft.com/office/drawing/2014/main" val="1472224020"/>
                    </a:ext>
                  </a:extLst>
                </a:gridCol>
                <a:gridCol w="3771900">
                  <a:extLst>
                    <a:ext uri="{9D8B030D-6E8A-4147-A177-3AD203B41FA5}">
                      <a16:colId xmlns:a16="http://schemas.microsoft.com/office/drawing/2014/main" val="1340040287"/>
                    </a:ext>
                  </a:extLst>
                </a:gridCol>
              </a:tblGrid>
              <a:tr h="443091">
                <a:tc>
                  <a:txBody>
                    <a:bodyPr/>
                    <a:lstStyle/>
                    <a:p>
                      <a:r>
                        <a:rPr lang="en-IN"/>
                        <a:t>Propositional Logic</a:t>
                      </a:r>
                    </a:p>
                  </a:txBody>
                  <a:tcPr/>
                </a:tc>
                <a:tc>
                  <a:txBody>
                    <a:bodyPr/>
                    <a:lstStyle/>
                    <a:p>
                      <a:r>
                        <a:rPr lang="en-IN"/>
                        <a:t>Predicate Logic</a:t>
                      </a:r>
                    </a:p>
                  </a:txBody>
                  <a:tcPr/>
                </a:tc>
                <a:extLst>
                  <a:ext uri="{0D108BD9-81ED-4DB2-BD59-A6C34878D82A}">
                    <a16:rowId xmlns:a16="http://schemas.microsoft.com/office/drawing/2014/main" val="1677703845"/>
                  </a:ext>
                </a:extLst>
              </a:tr>
              <a:tr h="1748084">
                <a:tc>
                  <a:txBody>
                    <a:bodyPr/>
                    <a:lstStyle/>
                    <a:p>
                      <a:r>
                        <a:rPr lang="en-IN"/>
                        <a:t>1. </a:t>
                      </a:r>
                      <a:r>
                        <a:rPr kumimoji="0" lang="en-IN" b="0" i="0" kern="1200">
                          <a:solidFill>
                            <a:schemeClr val="dk1"/>
                          </a:solidFill>
                          <a:effectLst/>
                          <a:latin typeface="+mn-lt"/>
                          <a:ea typeface="+mn-ea"/>
                          <a:cs typeface="+mn-cs"/>
                        </a:rPr>
                        <a:t>Propositional logic is the logic that deals with a collection of declarative statements which have a truth value, true or false.</a:t>
                      </a:r>
                      <a:endParaRPr lang="en-IN"/>
                    </a:p>
                  </a:txBody>
                  <a:tcPr/>
                </a:tc>
                <a:tc>
                  <a:txBody>
                    <a:bodyPr/>
                    <a:lstStyle/>
                    <a:p>
                      <a:r>
                        <a:rPr lang="en-IN"/>
                        <a:t>1. </a:t>
                      </a:r>
                      <a:r>
                        <a:rPr kumimoji="0" lang="en-IN" b="0" i="0" kern="1200">
                          <a:solidFill>
                            <a:schemeClr val="dk1"/>
                          </a:solidFill>
                          <a:effectLst/>
                          <a:latin typeface="+mn-lt"/>
                          <a:ea typeface="+mn-ea"/>
                          <a:cs typeface="+mn-cs"/>
                        </a:rPr>
                        <a:t>Predicate logic is an expression consisting of variables with a specified domain. It consists of objects, relations and functions between the objects.</a:t>
                      </a:r>
                      <a:endParaRPr lang="en-IN"/>
                    </a:p>
                  </a:txBody>
                  <a:tcPr/>
                </a:tc>
                <a:extLst>
                  <a:ext uri="{0D108BD9-81ED-4DB2-BD59-A6C34878D82A}">
                    <a16:rowId xmlns:a16="http://schemas.microsoft.com/office/drawing/2014/main" val="1103547264"/>
                  </a:ext>
                </a:extLst>
              </a:tr>
              <a:tr h="1092552">
                <a:tc>
                  <a:txBody>
                    <a:bodyPr/>
                    <a:lstStyle/>
                    <a:p>
                      <a:r>
                        <a:rPr lang="en-IN"/>
                        <a:t>2. </a:t>
                      </a:r>
                      <a:r>
                        <a:rPr kumimoji="0" lang="en-IN" b="0" i="0" kern="1200">
                          <a:solidFill>
                            <a:schemeClr val="dk1"/>
                          </a:solidFill>
                          <a:effectLst/>
                          <a:latin typeface="+mn-lt"/>
                          <a:ea typeface="+mn-ea"/>
                          <a:cs typeface="+mn-cs"/>
                        </a:rPr>
                        <a:t>It is the basic and most widely used logic. Also known as Boolean logic.</a:t>
                      </a:r>
                      <a:endParaRPr lang="en-IN"/>
                    </a:p>
                  </a:txBody>
                  <a:tcPr/>
                </a:tc>
                <a:tc>
                  <a:txBody>
                    <a:bodyPr/>
                    <a:lstStyle/>
                    <a:p>
                      <a:r>
                        <a:rPr lang="en-IN"/>
                        <a:t>2. </a:t>
                      </a:r>
                      <a:r>
                        <a:rPr kumimoji="0" lang="en-IN" b="0" i="0" kern="1200">
                          <a:solidFill>
                            <a:schemeClr val="dk1"/>
                          </a:solidFill>
                          <a:effectLst/>
                          <a:latin typeface="+mn-lt"/>
                          <a:ea typeface="+mn-ea"/>
                          <a:cs typeface="+mn-cs"/>
                        </a:rPr>
                        <a:t>It is an extension of propositional logic covering predicates and quantification.</a:t>
                      </a:r>
                      <a:endParaRPr lang="en-IN"/>
                    </a:p>
                  </a:txBody>
                  <a:tcPr/>
                </a:tc>
                <a:extLst>
                  <a:ext uri="{0D108BD9-81ED-4DB2-BD59-A6C34878D82A}">
                    <a16:rowId xmlns:a16="http://schemas.microsoft.com/office/drawing/2014/main" val="1280845008"/>
                  </a:ext>
                </a:extLst>
              </a:tr>
              <a:tr h="764787">
                <a:tc>
                  <a:txBody>
                    <a:bodyPr/>
                    <a:lstStyle/>
                    <a:p>
                      <a:r>
                        <a:rPr lang="en-IN"/>
                        <a:t>3. </a:t>
                      </a:r>
                      <a:r>
                        <a:rPr kumimoji="0" lang="en-IN" b="0" i="0" kern="1200">
                          <a:solidFill>
                            <a:schemeClr val="dk1"/>
                          </a:solidFill>
                          <a:effectLst/>
                          <a:latin typeface="+mn-lt"/>
                          <a:ea typeface="+mn-ea"/>
                          <a:cs typeface="+mn-cs"/>
                        </a:rPr>
                        <a:t>A proposition has a specific truth value, either true or false.</a:t>
                      </a:r>
                      <a:endParaRPr lang="en-IN"/>
                    </a:p>
                  </a:txBody>
                  <a:tcPr/>
                </a:tc>
                <a:tc>
                  <a:txBody>
                    <a:bodyPr/>
                    <a:lstStyle/>
                    <a:p>
                      <a:r>
                        <a:rPr lang="en-IN"/>
                        <a:t>3. </a:t>
                      </a:r>
                      <a:r>
                        <a:rPr kumimoji="0" lang="en-IN" b="0" i="0" kern="1200">
                          <a:solidFill>
                            <a:schemeClr val="dk1"/>
                          </a:solidFill>
                          <a:effectLst/>
                          <a:latin typeface="+mn-lt"/>
                          <a:ea typeface="+mn-ea"/>
                          <a:cs typeface="+mn-cs"/>
                        </a:rPr>
                        <a:t>A predicate’s truth value depends on the variables’ value.</a:t>
                      </a:r>
                      <a:endParaRPr lang="en-IN"/>
                    </a:p>
                  </a:txBody>
                  <a:tcPr/>
                </a:tc>
                <a:extLst>
                  <a:ext uri="{0D108BD9-81ED-4DB2-BD59-A6C34878D82A}">
                    <a16:rowId xmlns:a16="http://schemas.microsoft.com/office/drawing/2014/main" val="1065483410"/>
                  </a:ext>
                </a:extLst>
              </a:tr>
              <a:tr h="764787">
                <a:tc>
                  <a:txBody>
                    <a:bodyPr/>
                    <a:lstStyle/>
                    <a:p>
                      <a:r>
                        <a:rPr lang="en-IN"/>
                        <a:t>4. </a:t>
                      </a:r>
                      <a:r>
                        <a:rPr kumimoji="0" lang="en-IN" b="0" i="0" kern="1200">
                          <a:solidFill>
                            <a:schemeClr val="dk1"/>
                          </a:solidFill>
                          <a:effectLst/>
                          <a:latin typeface="+mn-lt"/>
                          <a:ea typeface="+mn-ea"/>
                          <a:cs typeface="+mn-cs"/>
                        </a:rPr>
                        <a:t>It is a more generalized representation.</a:t>
                      </a:r>
                      <a:endParaRPr lang="en-IN"/>
                    </a:p>
                  </a:txBody>
                  <a:tcPr/>
                </a:tc>
                <a:tc>
                  <a:txBody>
                    <a:bodyPr/>
                    <a:lstStyle/>
                    <a:p>
                      <a:r>
                        <a:rPr kumimoji="0" lang="en-IN" b="0" i="0" kern="1200">
                          <a:solidFill>
                            <a:schemeClr val="dk1"/>
                          </a:solidFill>
                          <a:effectLst/>
                          <a:latin typeface="+mn-lt"/>
                          <a:ea typeface="+mn-ea"/>
                          <a:cs typeface="+mn-cs"/>
                        </a:rPr>
                        <a:t>It is a more specialized representation.</a:t>
                      </a:r>
                      <a:endParaRPr lang="en-IN"/>
                    </a:p>
                  </a:txBody>
                  <a:tcPr/>
                </a:tc>
                <a:extLst>
                  <a:ext uri="{0D108BD9-81ED-4DB2-BD59-A6C34878D82A}">
                    <a16:rowId xmlns:a16="http://schemas.microsoft.com/office/drawing/2014/main" val="38405395"/>
                  </a:ext>
                </a:extLst>
              </a:tr>
            </a:tbl>
          </a:graphicData>
        </a:graphic>
      </p:graphicFrame>
    </p:spTree>
    <p:extLst>
      <p:ext uri="{BB962C8B-B14F-4D97-AF65-F5344CB8AC3E}">
        <p14:creationId xmlns:p14="http://schemas.microsoft.com/office/powerpoint/2010/main" val="1529939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5709ED-E7E6-01E4-36F7-46B6679A92D7}"/>
              </a:ext>
            </a:extLst>
          </p:cNvPr>
          <p:cNvSpPr>
            <a:spLocks noGrp="1"/>
          </p:cNvSpPr>
          <p:nvPr>
            <p:ph type="sldNum" sz="quarter" idx="12"/>
          </p:nvPr>
        </p:nvSpPr>
        <p:spPr/>
        <p:txBody>
          <a:bodyPr/>
          <a:lstStyle/>
          <a:p>
            <a:pPr>
              <a:defRPr/>
            </a:pPr>
            <a:fld id="{CB711B86-F767-49C7-B71F-17E363B3CB08}" type="slidenum">
              <a:rPr lang="en-US" smtClean="0"/>
              <a:pPr>
                <a:defRPr/>
              </a:pPr>
              <a:t>22</a:t>
            </a:fld>
            <a:endParaRPr lang="en-US"/>
          </a:p>
        </p:txBody>
      </p:sp>
      <p:graphicFrame>
        <p:nvGraphicFramePr>
          <p:cNvPr id="6" name="Table 6">
            <a:extLst>
              <a:ext uri="{FF2B5EF4-FFF2-40B4-BE49-F238E27FC236}">
                <a16:creationId xmlns:a16="http://schemas.microsoft.com/office/drawing/2014/main" id="{AABAF468-0897-1EE9-B9FE-73D1B910D944}"/>
              </a:ext>
            </a:extLst>
          </p:cNvPr>
          <p:cNvGraphicFramePr>
            <a:graphicFrameLocks noGrp="1"/>
          </p:cNvGraphicFramePr>
          <p:nvPr/>
        </p:nvGraphicFramePr>
        <p:xfrm>
          <a:off x="603250" y="685800"/>
          <a:ext cx="8235950" cy="5638799"/>
        </p:xfrm>
        <a:graphic>
          <a:graphicData uri="http://schemas.openxmlformats.org/drawingml/2006/table">
            <a:tbl>
              <a:tblPr firstRow="1" bandRow="1">
                <a:tableStyleId>{5C22544A-7EE6-4342-B048-85BDC9FD1C3A}</a:tableStyleId>
              </a:tblPr>
              <a:tblGrid>
                <a:gridCol w="4117975">
                  <a:extLst>
                    <a:ext uri="{9D8B030D-6E8A-4147-A177-3AD203B41FA5}">
                      <a16:colId xmlns:a16="http://schemas.microsoft.com/office/drawing/2014/main" val="4264012433"/>
                    </a:ext>
                  </a:extLst>
                </a:gridCol>
                <a:gridCol w="4117975">
                  <a:extLst>
                    <a:ext uri="{9D8B030D-6E8A-4147-A177-3AD203B41FA5}">
                      <a16:colId xmlns:a16="http://schemas.microsoft.com/office/drawing/2014/main" val="824729486"/>
                    </a:ext>
                  </a:extLst>
                </a:gridCol>
              </a:tblGrid>
              <a:tr h="374551">
                <a:tc>
                  <a:txBody>
                    <a:bodyPr/>
                    <a:lstStyle/>
                    <a:p>
                      <a:r>
                        <a:rPr lang="en-IN"/>
                        <a:t>Propositional Logic</a:t>
                      </a:r>
                    </a:p>
                  </a:txBody>
                  <a:tcPr/>
                </a:tc>
                <a:tc>
                  <a:txBody>
                    <a:bodyPr/>
                    <a:lstStyle/>
                    <a:p>
                      <a:r>
                        <a:rPr lang="en-IN"/>
                        <a:t>Predicate Logic</a:t>
                      </a:r>
                    </a:p>
                  </a:txBody>
                  <a:tcPr/>
                </a:tc>
                <a:extLst>
                  <a:ext uri="{0D108BD9-81ED-4DB2-BD59-A6C34878D82A}">
                    <a16:rowId xmlns:a16="http://schemas.microsoft.com/office/drawing/2014/main" val="697803618"/>
                  </a:ext>
                </a:extLst>
              </a:tr>
              <a:tr h="646487">
                <a:tc>
                  <a:txBody>
                    <a:bodyPr/>
                    <a:lstStyle/>
                    <a:p>
                      <a:r>
                        <a:rPr lang="en-IN"/>
                        <a:t>5. </a:t>
                      </a:r>
                      <a:r>
                        <a:rPr kumimoji="0" lang="en-IN" b="0" i="0" kern="1200">
                          <a:solidFill>
                            <a:schemeClr val="dk1"/>
                          </a:solidFill>
                          <a:effectLst/>
                          <a:latin typeface="+mn-lt"/>
                          <a:ea typeface="+mn-ea"/>
                          <a:cs typeface="+mn-cs"/>
                        </a:rPr>
                        <a:t>It cannot deal with sets of entities. </a:t>
                      </a:r>
                      <a:endParaRPr lang="en-IN"/>
                    </a:p>
                  </a:txBody>
                  <a:tcPr/>
                </a:tc>
                <a:tc>
                  <a:txBody>
                    <a:bodyPr/>
                    <a:lstStyle/>
                    <a:p>
                      <a:r>
                        <a:rPr lang="en-IN"/>
                        <a:t>5. </a:t>
                      </a:r>
                      <a:r>
                        <a:rPr kumimoji="0" lang="en-IN" b="0" i="0" kern="1200">
                          <a:solidFill>
                            <a:schemeClr val="dk1"/>
                          </a:solidFill>
                          <a:effectLst/>
                          <a:latin typeface="+mn-lt"/>
                          <a:ea typeface="+mn-ea"/>
                          <a:cs typeface="+mn-cs"/>
                        </a:rPr>
                        <a:t>It can deal with set of entities with the help of quantifiers.</a:t>
                      </a:r>
                      <a:endParaRPr lang="en-IN"/>
                    </a:p>
                  </a:txBody>
                  <a:tcPr/>
                </a:tc>
                <a:extLst>
                  <a:ext uri="{0D108BD9-81ED-4DB2-BD59-A6C34878D82A}">
                    <a16:rowId xmlns:a16="http://schemas.microsoft.com/office/drawing/2014/main" val="827302846"/>
                  </a:ext>
                </a:extLst>
              </a:tr>
              <a:tr h="2585946">
                <a:tc>
                  <a:txBody>
                    <a:bodyPr/>
                    <a:lstStyle/>
                    <a:p>
                      <a:r>
                        <a:rPr lang="en-IN"/>
                        <a:t>6. </a:t>
                      </a:r>
                      <a:r>
                        <a:rPr kumimoji="0" lang="en-IN" b="0" i="0" kern="1200">
                          <a:solidFill>
                            <a:schemeClr val="dk1"/>
                          </a:solidFill>
                          <a:effectLst/>
                          <a:latin typeface="+mn-lt"/>
                          <a:ea typeface="+mn-ea"/>
                          <a:cs typeface="+mn-cs"/>
                        </a:rPr>
                        <a:t>Scope analysis is not done in propositional logic.</a:t>
                      </a:r>
                      <a:endParaRPr lang="en-IN"/>
                    </a:p>
                  </a:txBody>
                  <a:tcPr/>
                </a:tc>
                <a:tc>
                  <a:txBody>
                    <a:bodyPr/>
                    <a:lstStyle/>
                    <a:p>
                      <a:r>
                        <a:rPr lang="en-IN"/>
                        <a:t>6. </a:t>
                      </a:r>
                      <a:r>
                        <a:rPr kumimoji="0" lang="en-IN" b="0" i="0" kern="1200">
                          <a:solidFill>
                            <a:schemeClr val="dk1"/>
                          </a:solidFill>
                          <a:effectLst/>
                          <a:latin typeface="+mn-lt"/>
                          <a:ea typeface="+mn-ea"/>
                          <a:cs typeface="+mn-cs"/>
                        </a:rPr>
                        <a:t>Predicate logic helps </a:t>
                      </a:r>
                      <a:r>
                        <a:rPr kumimoji="0" lang="en-IN" b="0" i="0" kern="1200" err="1">
                          <a:solidFill>
                            <a:schemeClr val="dk1"/>
                          </a:solidFill>
                          <a:effectLst/>
                          <a:latin typeface="+mn-lt"/>
                          <a:ea typeface="+mn-ea"/>
                          <a:cs typeface="+mn-cs"/>
                        </a:rPr>
                        <a:t>analyze</a:t>
                      </a:r>
                      <a:r>
                        <a:rPr kumimoji="0" lang="en-IN" b="0" i="0" kern="1200">
                          <a:solidFill>
                            <a:schemeClr val="dk1"/>
                          </a:solidFill>
                          <a:effectLst/>
                          <a:latin typeface="+mn-lt"/>
                          <a:ea typeface="+mn-ea"/>
                          <a:cs typeface="+mn-cs"/>
                        </a:rPr>
                        <a:t> the scope of the subject over the predicate. There are three quantifiers : Universal Quantifier (∀) depicts for all, Existential Quantifier (∃) depicting there exists some and Uniqueness Quantifier (∃!) depicting exactly one.</a:t>
                      </a:r>
                      <a:endParaRPr lang="en-IN"/>
                    </a:p>
                  </a:txBody>
                  <a:tcPr/>
                </a:tc>
                <a:extLst>
                  <a:ext uri="{0D108BD9-81ED-4DB2-BD59-A6C34878D82A}">
                    <a16:rowId xmlns:a16="http://schemas.microsoft.com/office/drawing/2014/main" val="328081901"/>
                  </a:ext>
                </a:extLst>
              </a:tr>
              <a:tr h="2031815">
                <a:tc>
                  <a:txBody>
                    <a:bodyPr/>
                    <a:lstStyle/>
                    <a:p>
                      <a:r>
                        <a:rPr lang="en-IN"/>
                        <a:t>7. </a:t>
                      </a:r>
                      <a:r>
                        <a:rPr kumimoji="0" lang="en-IN" b="0" i="0" kern="1200">
                          <a:solidFill>
                            <a:schemeClr val="dk1"/>
                          </a:solidFill>
                          <a:effectLst/>
                          <a:latin typeface="+mn-lt"/>
                          <a:ea typeface="+mn-ea"/>
                          <a:cs typeface="+mn-cs"/>
                        </a:rPr>
                        <a:t>Propositions are combined with Logical Operators or Logical Connectives like Negation(¬), Disjunction(∨), Conjunction(∧), Exclusive OR(⊕), Implication(⇒), Bi-Conditional or Double Implication(⇔). </a:t>
                      </a:r>
                      <a:endParaRPr lang="en-IN"/>
                    </a:p>
                  </a:txBody>
                  <a:tcPr/>
                </a:tc>
                <a:tc>
                  <a:txBody>
                    <a:bodyPr/>
                    <a:lstStyle/>
                    <a:p>
                      <a:r>
                        <a:rPr lang="en-IN"/>
                        <a:t>7. </a:t>
                      </a:r>
                      <a:r>
                        <a:rPr kumimoji="0" lang="en-IN" b="0" i="0" kern="1200">
                          <a:solidFill>
                            <a:schemeClr val="dk1"/>
                          </a:solidFill>
                          <a:effectLst/>
                          <a:latin typeface="+mn-lt"/>
                          <a:ea typeface="+mn-ea"/>
                          <a:cs typeface="+mn-cs"/>
                        </a:rPr>
                        <a:t>Predicate Logic adds by introducing quantifiers to the existing proposition.</a:t>
                      </a:r>
                      <a:endParaRPr lang="en-IN"/>
                    </a:p>
                  </a:txBody>
                  <a:tcPr/>
                </a:tc>
                <a:extLst>
                  <a:ext uri="{0D108BD9-81ED-4DB2-BD59-A6C34878D82A}">
                    <a16:rowId xmlns:a16="http://schemas.microsoft.com/office/drawing/2014/main" val="1157701661"/>
                  </a:ext>
                </a:extLst>
              </a:tr>
            </a:tbl>
          </a:graphicData>
        </a:graphic>
      </p:graphicFrame>
    </p:spTree>
    <p:extLst>
      <p:ext uri="{BB962C8B-B14F-4D97-AF65-F5344CB8AC3E}">
        <p14:creationId xmlns:p14="http://schemas.microsoft.com/office/powerpoint/2010/main" val="1738779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FBE0-4217-91F1-FCAB-49DD3C85B9AA}"/>
              </a:ext>
            </a:extLst>
          </p:cNvPr>
          <p:cNvSpPr>
            <a:spLocks noGrp="1"/>
          </p:cNvSpPr>
          <p:nvPr>
            <p:ph type="title"/>
          </p:nvPr>
        </p:nvSpPr>
        <p:spPr>
          <a:xfrm>
            <a:off x="1219200" y="350838"/>
            <a:ext cx="7772400" cy="639762"/>
          </a:xfrm>
        </p:spPr>
        <p:txBody>
          <a:bodyPr>
            <a:normAutofit fontScale="90000"/>
          </a:bodyPr>
          <a:lstStyle/>
          <a:p>
            <a:r>
              <a:rPr lang="en-IN" b="1" u="sng">
                <a:solidFill>
                  <a:srgbClr val="0070C0"/>
                </a:solidFill>
                <a:latin typeface="Times New Roman" panose="02020603050405020304" pitchFamily="18" charset="0"/>
                <a:cs typeface="Times New Roman" panose="02020603050405020304" pitchFamily="18" charset="0"/>
              </a:rPr>
              <a:t>FOPL Examples:</a:t>
            </a:r>
          </a:p>
        </p:txBody>
      </p:sp>
      <p:sp>
        <p:nvSpPr>
          <p:cNvPr id="3" name="Content Placeholder 2">
            <a:extLst>
              <a:ext uri="{FF2B5EF4-FFF2-40B4-BE49-F238E27FC236}">
                <a16:creationId xmlns:a16="http://schemas.microsoft.com/office/drawing/2014/main" id="{C0A9DF82-7161-93B2-5F8E-E07B43BEEF93}"/>
              </a:ext>
            </a:extLst>
          </p:cNvPr>
          <p:cNvSpPr>
            <a:spLocks noGrp="1"/>
          </p:cNvSpPr>
          <p:nvPr>
            <p:ph idx="1"/>
          </p:nvPr>
        </p:nvSpPr>
        <p:spPr>
          <a:xfrm>
            <a:off x="1219200" y="1447800"/>
            <a:ext cx="7772400" cy="4762500"/>
          </a:xfrm>
        </p:spPr>
        <p:txBody>
          <a:bodyPr/>
          <a:lstStyle/>
          <a:p>
            <a:pPr marL="514350" indent="-514350" algn="just">
              <a:buFont typeface="+mj-lt"/>
              <a:buAutoNum type="arabicPeriod"/>
            </a:pPr>
            <a:r>
              <a:rPr lang="en-IN" sz="3200">
                <a:latin typeface="Times New Roman" panose="02020603050405020304" pitchFamily="18" charset="0"/>
                <a:cs typeface="Times New Roman" panose="02020603050405020304" pitchFamily="18" charset="0"/>
              </a:rPr>
              <a:t>All boys like cricket</a:t>
            </a:r>
          </a:p>
          <a:p>
            <a:pPr marL="0" indent="0">
              <a:buNone/>
            </a:pPr>
            <a:r>
              <a:rPr lang="en-IN" b="1" i="0">
                <a:solidFill>
                  <a:srgbClr val="202124"/>
                </a:solidFill>
                <a:effectLst/>
                <a:latin typeface="arial" panose="020B0604020202020204" pitchFamily="34" charset="0"/>
              </a:rPr>
              <a:t>∀x: boys(x)</a:t>
            </a:r>
            <a:r>
              <a:rPr lang="en-IN" b="1" i="0">
                <a:solidFill>
                  <a:srgbClr val="202124"/>
                </a:solidFill>
                <a:effectLst/>
                <a:latin typeface="arial" panose="020B0604020202020204" pitchFamily="34" charset="0"/>
                <a:sym typeface="Wingdings" panose="05000000000000000000" pitchFamily="2" charset="2"/>
              </a:rPr>
              <a:t> like (x, cricket)</a:t>
            </a:r>
          </a:p>
          <a:p>
            <a:pPr marL="0" indent="0">
              <a:buNone/>
            </a:pPr>
            <a:endParaRPr lang="en-IN" b="1" i="0">
              <a:solidFill>
                <a:srgbClr val="202124"/>
              </a:solidFill>
              <a:effectLst/>
              <a:latin typeface="arial" panose="020B0604020202020204" pitchFamily="34" charset="0"/>
              <a:sym typeface="Wingdings" panose="05000000000000000000" pitchFamily="2" charset="2"/>
            </a:endParaRPr>
          </a:p>
          <a:p>
            <a:pPr marL="514350" indent="-514350">
              <a:buFont typeface="+mj-lt"/>
              <a:buAutoNum type="arabicPeriod" startAt="2"/>
            </a:pPr>
            <a:r>
              <a:rPr lang="en-IN">
                <a:solidFill>
                  <a:srgbClr val="202124"/>
                </a:solidFill>
                <a:latin typeface="arial" panose="020B0604020202020204" pitchFamily="34" charset="0"/>
                <a:sym typeface="Wingdings" panose="05000000000000000000" pitchFamily="2" charset="2"/>
              </a:rPr>
              <a:t>Some boys like football</a:t>
            </a:r>
          </a:p>
          <a:p>
            <a:pPr marL="0" indent="0">
              <a:buNone/>
            </a:pPr>
            <a:r>
              <a:rPr lang="en-IN" b="1" i="0">
                <a:solidFill>
                  <a:srgbClr val="273239"/>
                </a:solidFill>
                <a:effectLst/>
                <a:latin typeface="urw-din"/>
              </a:rPr>
              <a:t>∃</a:t>
            </a:r>
            <a:r>
              <a:rPr lang="en-IN" b="1" i="0">
                <a:solidFill>
                  <a:srgbClr val="202124"/>
                </a:solidFill>
                <a:effectLst/>
                <a:latin typeface="arial" panose="020B0604020202020204" pitchFamily="34" charset="0"/>
                <a:sym typeface="Wingdings" panose="05000000000000000000" pitchFamily="2" charset="2"/>
              </a:rPr>
              <a:t>x: boys(x) </a:t>
            </a:r>
            <a:r>
              <a:rPr lang="en-IN" b="1" i="0">
                <a:solidFill>
                  <a:srgbClr val="273239"/>
                </a:solidFill>
                <a:effectLst/>
                <a:latin typeface="urw-din"/>
              </a:rPr>
              <a:t>∧ like (x, football)</a:t>
            </a:r>
          </a:p>
          <a:p>
            <a:pPr marL="0" indent="0">
              <a:buNone/>
            </a:pPr>
            <a:endParaRPr lang="en-IN" b="1">
              <a:solidFill>
                <a:srgbClr val="273239"/>
              </a:solidFill>
              <a:latin typeface="urw-din"/>
            </a:endParaRPr>
          </a:p>
          <a:p>
            <a:pPr marL="514350" indent="-514350">
              <a:buFont typeface="+mj-lt"/>
              <a:buAutoNum type="arabicPeriod" startAt="3"/>
            </a:pPr>
            <a:r>
              <a:rPr lang="en-IN" b="1" i="0">
                <a:solidFill>
                  <a:srgbClr val="273239"/>
                </a:solidFill>
                <a:effectLst/>
                <a:latin typeface="urw-din"/>
              </a:rPr>
              <a:t>Some girls hate football</a:t>
            </a:r>
          </a:p>
          <a:p>
            <a:pPr marL="0" indent="0">
              <a:buNone/>
            </a:pPr>
            <a:r>
              <a:rPr lang="en-IN" b="1" i="0">
                <a:solidFill>
                  <a:srgbClr val="273239"/>
                </a:solidFill>
                <a:effectLst/>
                <a:latin typeface="urw-din"/>
              </a:rPr>
              <a:t>∃</a:t>
            </a:r>
            <a:r>
              <a:rPr lang="en-IN" b="1" i="0">
                <a:solidFill>
                  <a:srgbClr val="202124"/>
                </a:solidFill>
                <a:effectLst/>
                <a:latin typeface="arial" panose="020B0604020202020204" pitchFamily="34" charset="0"/>
                <a:sym typeface="Wingdings" panose="05000000000000000000" pitchFamily="2" charset="2"/>
              </a:rPr>
              <a:t>x: girls(x) </a:t>
            </a:r>
            <a:r>
              <a:rPr lang="en-IN" b="1" i="0">
                <a:solidFill>
                  <a:srgbClr val="273239"/>
                </a:solidFill>
                <a:effectLst/>
                <a:latin typeface="urw-din"/>
              </a:rPr>
              <a:t>∧ hate (x, football)</a:t>
            </a:r>
          </a:p>
          <a:p>
            <a:pPr marL="0" indent="0">
              <a:buNone/>
            </a:pPr>
            <a:endParaRPr lang="en-IN" b="1" i="0">
              <a:solidFill>
                <a:srgbClr val="273239"/>
              </a:solidFill>
              <a:effectLst/>
              <a:latin typeface="urw-din"/>
            </a:endParaRPr>
          </a:p>
          <a:p>
            <a:pPr marL="0" indent="0">
              <a:buNone/>
            </a:pPr>
            <a:endParaRPr lang="en-IN"/>
          </a:p>
        </p:txBody>
      </p:sp>
      <p:sp>
        <p:nvSpPr>
          <p:cNvPr id="5" name="Slide Number Placeholder 4">
            <a:extLst>
              <a:ext uri="{FF2B5EF4-FFF2-40B4-BE49-F238E27FC236}">
                <a16:creationId xmlns:a16="http://schemas.microsoft.com/office/drawing/2014/main" id="{62DA1B1D-FB7F-55E1-A414-213B9C88121A}"/>
              </a:ext>
            </a:extLst>
          </p:cNvPr>
          <p:cNvSpPr>
            <a:spLocks noGrp="1"/>
          </p:cNvSpPr>
          <p:nvPr>
            <p:ph type="sldNum" sz="quarter" idx="12"/>
          </p:nvPr>
        </p:nvSpPr>
        <p:spPr/>
        <p:txBody>
          <a:bodyPr/>
          <a:lstStyle/>
          <a:p>
            <a:pPr>
              <a:defRPr/>
            </a:pPr>
            <a:fld id="{CB711B86-F767-49C7-B71F-17E363B3CB08}" type="slidenum">
              <a:rPr lang="en-US" smtClean="0"/>
              <a:pPr>
                <a:defRPr/>
              </a:pPr>
              <a:t>23</a:t>
            </a:fld>
            <a:endParaRPr lang="en-US"/>
          </a:p>
        </p:txBody>
      </p:sp>
    </p:spTree>
    <p:extLst>
      <p:ext uri="{BB962C8B-B14F-4D97-AF65-F5344CB8AC3E}">
        <p14:creationId xmlns:p14="http://schemas.microsoft.com/office/powerpoint/2010/main" val="1046271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2388B-FC69-D1E4-33CC-4638BB01CB83}"/>
              </a:ext>
            </a:extLst>
          </p:cNvPr>
          <p:cNvSpPr>
            <a:spLocks noGrp="1"/>
          </p:cNvSpPr>
          <p:nvPr>
            <p:ph idx="1"/>
          </p:nvPr>
        </p:nvSpPr>
        <p:spPr>
          <a:xfrm>
            <a:off x="1143000" y="1447800"/>
            <a:ext cx="7772400" cy="4495800"/>
          </a:xfrm>
        </p:spPr>
        <p:txBody>
          <a:bodyPr>
            <a:normAutofit fontScale="92500"/>
          </a:bodyPr>
          <a:lstStyle/>
          <a:p>
            <a:pPr marL="514350" indent="-514350" algn="just">
              <a:buFont typeface="+mj-lt"/>
              <a:buAutoNum type="arabicPeriod" startAt="4"/>
            </a:pPr>
            <a:r>
              <a:rPr lang="en-IN" sz="3200">
                <a:latin typeface="Times New Roman" panose="02020603050405020304" pitchFamily="18" charset="0"/>
                <a:cs typeface="Times New Roman" panose="02020603050405020304" pitchFamily="18" charset="0"/>
              </a:rPr>
              <a:t>All girls love Pink</a:t>
            </a:r>
          </a:p>
          <a:p>
            <a:pPr marL="0" indent="0">
              <a:buNone/>
            </a:pPr>
            <a:r>
              <a:rPr lang="en-IN" b="1" i="0">
                <a:solidFill>
                  <a:srgbClr val="202124"/>
                </a:solidFill>
                <a:effectLst/>
                <a:latin typeface="arial" panose="020B0604020202020204" pitchFamily="34" charset="0"/>
              </a:rPr>
              <a:t>∀x: girls(x)</a:t>
            </a:r>
            <a:r>
              <a:rPr lang="en-IN" b="1" i="0">
                <a:solidFill>
                  <a:srgbClr val="202124"/>
                </a:solidFill>
                <a:effectLst/>
                <a:latin typeface="arial" panose="020B0604020202020204" pitchFamily="34" charset="0"/>
                <a:sym typeface="Wingdings" panose="05000000000000000000" pitchFamily="2" charset="2"/>
              </a:rPr>
              <a:t> love (x, Pink)</a:t>
            </a:r>
          </a:p>
          <a:p>
            <a:pPr marL="0" indent="0">
              <a:buNone/>
            </a:pPr>
            <a:endParaRPr lang="en-IN" b="1">
              <a:solidFill>
                <a:srgbClr val="202124"/>
              </a:solidFill>
              <a:latin typeface="arial" panose="020B0604020202020204" pitchFamily="34" charset="0"/>
              <a:sym typeface="Wingdings" panose="05000000000000000000" pitchFamily="2" charset="2"/>
            </a:endParaRPr>
          </a:p>
          <a:p>
            <a:pPr marL="514350" indent="-514350" algn="just">
              <a:buFont typeface="+mj-lt"/>
              <a:buAutoNum type="arabicPeriod" startAt="5"/>
            </a:pPr>
            <a:r>
              <a:rPr lang="en-IN" sz="3200" i="0">
                <a:effectLst/>
                <a:latin typeface="Times New Roman" panose="02020603050405020304" pitchFamily="18" charset="0"/>
                <a:cs typeface="Times New Roman" panose="02020603050405020304" pitchFamily="18" charset="0"/>
                <a:sym typeface="Wingdings" panose="05000000000000000000" pitchFamily="2" charset="2"/>
              </a:rPr>
              <a:t>Every person who buys a policy is smart</a:t>
            </a:r>
          </a:p>
          <a:p>
            <a:pPr marL="0" indent="0">
              <a:buNone/>
            </a:pPr>
            <a:r>
              <a:rPr lang="en-IN" b="1" i="0">
                <a:solidFill>
                  <a:srgbClr val="202124"/>
                </a:solidFill>
                <a:effectLst/>
                <a:latin typeface="arial" panose="020B0604020202020204" pitchFamily="34" charset="0"/>
              </a:rPr>
              <a:t>∀</a:t>
            </a:r>
            <a:r>
              <a:rPr lang="en-IN" b="1" i="0" err="1">
                <a:solidFill>
                  <a:srgbClr val="202124"/>
                </a:solidFill>
                <a:effectLst/>
                <a:latin typeface="arial" panose="020B0604020202020204" pitchFamily="34" charset="0"/>
              </a:rPr>
              <a:t>x∀y</a:t>
            </a:r>
            <a:r>
              <a:rPr lang="en-IN" b="1" i="0">
                <a:solidFill>
                  <a:srgbClr val="202124"/>
                </a:solidFill>
                <a:effectLst/>
                <a:latin typeface="arial" panose="020B0604020202020204" pitchFamily="34" charset="0"/>
              </a:rPr>
              <a:t> : Person(x) </a:t>
            </a:r>
            <a:r>
              <a:rPr lang="en-IN" b="1" i="0">
                <a:solidFill>
                  <a:srgbClr val="273239"/>
                </a:solidFill>
                <a:effectLst/>
                <a:latin typeface="urw-din"/>
              </a:rPr>
              <a:t>∧ Policy(y) ∧ buys(x,y)</a:t>
            </a:r>
            <a:r>
              <a:rPr lang="en-IN" b="1" i="0">
                <a:solidFill>
                  <a:srgbClr val="273239"/>
                </a:solidFill>
                <a:effectLst/>
                <a:latin typeface="urw-din"/>
                <a:sym typeface="Wingdings" panose="05000000000000000000" pitchFamily="2" charset="2"/>
              </a:rPr>
              <a:t> smart(x)</a:t>
            </a:r>
          </a:p>
          <a:p>
            <a:pPr marL="0" indent="0">
              <a:buNone/>
            </a:pPr>
            <a:endParaRPr lang="en-IN" b="1" i="0">
              <a:solidFill>
                <a:srgbClr val="202124"/>
              </a:solidFill>
              <a:effectLst/>
              <a:latin typeface="arial" panose="020B0604020202020204" pitchFamily="34" charset="0"/>
              <a:sym typeface="Wingdings" panose="05000000000000000000" pitchFamily="2" charset="2"/>
            </a:endParaRPr>
          </a:p>
          <a:p>
            <a:pPr marL="514350" indent="-514350" algn="just">
              <a:buFont typeface="+mj-lt"/>
              <a:buAutoNum type="arabicPeriod" startAt="6"/>
            </a:pPr>
            <a:r>
              <a:rPr lang="en-IN" sz="3200">
                <a:latin typeface="Times New Roman" panose="02020603050405020304" pitchFamily="18" charset="0"/>
                <a:cs typeface="Times New Roman" panose="02020603050405020304" pitchFamily="18" charset="0"/>
                <a:sym typeface="Wingdings" panose="05000000000000000000" pitchFamily="2" charset="2"/>
              </a:rPr>
              <a:t>No person buys expensive Policy</a:t>
            </a:r>
          </a:p>
          <a:p>
            <a:pPr marL="0" indent="0">
              <a:buNone/>
            </a:pPr>
            <a:r>
              <a:rPr lang="en-IN" b="1" i="0">
                <a:solidFill>
                  <a:srgbClr val="202124"/>
                </a:solidFill>
                <a:effectLst/>
                <a:latin typeface="arial" panose="020B0604020202020204" pitchFamily="34" charset="0"/>
              </a:rPr>
              <a:t>∀</a:t>
            </a:r>
            <a:r>
              <a:rPr lang="en-IN" b="1" i="0" err="1">
                <a:solidFill>
                  <a:srgbClr val="202124"/>
                </a:solidFill>
                <a:effectLst/>
                <a:latin typeface="arial" panose="020B0604020202020204" pitchFamily="34" charset="0"/>
              </a:rPr>
              <a:t>x∀y</a:t>
            </a:r>
            <a:r>
              <a:rPr lang="en-IN" b="1" i="0">
                <a:solidFill>
                  <a:srgbClr val="202124"/>
                </a:solidFill>
                <a:effectLst/>
                <a:latin typeface="arial" panose="020B0604020202020204" pitchFamily="34" charset="0"/>
              </a:rPr>
              <a:t> : Person(x) </a:t>
            </a:r>
            <a:r>
              <a:rPr lang="en-IN" b="1" i="0">
                <a:solidFill>
                  <a:srgbClr val="273239"/>
                </a:solidFill>
                <a:effectLst/>
                <a:latin typeface="urw-din"/>
              </a:rPr>
              <a:t>∧  Policy(y) ∧  expensive(y) </a:t>
            </a:r>
            <a:r>
              <a:rPr lang="en-IN" b="1" i="0">
                <a:solidFill>
                  <a:srgbClr val="273239"/>
                </a:solidFill>
                <a:effectLst/>
                <a:latin typeface="urw-din"/>
                <a:sym typeface="Wingdings" panose="05000000000000000000" pitchFamily="2" charset="2"/>
              </a:rPr>
              <a:t></a:t>
            </a:r>
            <a:r>
              <a:rPr lang="en-IN" b="0" i="0">
                <a:solidFill>
                  <a:srgbClr val="273239"/>
                </a:solidFill>
                <a:effectLst/>
                <a:latin typeface="urw-din"/>
              </a:rPr>
              <a:t> </a:t>
            </a:r>
          </a:p>
          <a:p>
            <a:pPr marL="0" indent="0">
              <a:buNone/>
            </a:pPr>
            <a:r>
              <a:rPr lang="en-IN">
                <a:solidFill>
                  <a:srgbClr val="273239"/>
                </a:solidFill>
                <a:latin typeface="urw-din"/>
              </a:rPr>
              <a:t> </a:t>
            </a:r>
            <a:r>
              <a:rPr lang="en-IN" b="0" i="0">
                <a:solidFill>
                  <a:srgbClr val="273239"/>
                </a:solidFill>
                <a:effectLst/>
                <a:latin typeface="urw-din"/>
              </a:rPr>
              <a:t>¬ </a:t>
            </a:r>
            <a:r>
              <a:rPr lang="en-IN" b="1" i="0">
                <a:solidFill>
                  <a:srgbClr val="273239"/>
                </a:solidFill>
                <a:effectLst/>
                <a:latin typeface="urw-din"/>
                <a:sym typeface="Wingdings" panose="05000000000000000000" pitchFamily="2" charset="2"/>
              </a:rPr>
              <a:t>buys(x,y)</a:t>
            </a:r>
          </a:p>
          <a:p>
            <a:pPr marL="0" indent="0">
              <a:buNone/>
            </a:pPr>
            <a:endParaRPr lang="en-IN"/>
          </a:p>
        </p:txBody>
      </p:sp>
      <p:sp>
        <p:nvSpPr>
          <p:cNvPr id="5" name="Slide Number Placeholder 4">
            <a:extLst>
              <a:ext uri="{FF2B5EF4-FFF2-40B4-BE49-F238E27FC236}">
                <a16:creationId xmlns:a16="http://schemas.microsoft.com/office/drawing/2014/main" id="{A3587AEB-E533-B437-DB7F-D7570A38AF45}"/>
              </a:ext>
            </a:extLst>
          </p:cNvPr>
          <p:cNvSpPr>
            <a:spLocks noGrp="1"/>
          </p:cNvSpPr>
          <p:nvPr>
            <p:ph type="sldNum" sz="quarter" idx="12"/>
          </p:nvPr>
        </p:nvSpPr>
        <p:spPr/>
        <p:txBody>
          <a:bodyPr/>
          <a:lstStyle/>
          <a:p>
            <a:pPr>
              <a:defRPr/>
            </a:pPr>
            <a:fld id="{CB711B86-F767-49C7-B71F-17E363B3CB08}" type="slidenum">
              <a:rPr lang="en-US" smtClean="0"/>
              <a:pPr>
                <a:defRPr/>
              </a:pPr>
              <a:t>24</a:t>
            </a:fld>
            <a:endParaRPr lang="en-US"/>
          </a:p>
        </p:txBody>
      </p:sp>
    </p:spTree>
    <p:extLst>
      <p:ext uri="{BB962C8B-B14F-4D97-AF65-F5344CB8AC3E}">
        <p14:creationId xmlns:p14="http://schemas.microsoft.com/office/powerpoint/2010/main" val="3220082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55BAB-DDD4-41E0-B134-B81D1F58C2DF}"/>
              </a:ext>
            </a:extLst>
          </p:cNvPr>
          <p:cNvSpPr>
            <a:spLocks noGrp="1"/>
          </p:cNvSpPr>
          <p:nvPr>
            <p:ph type="title"/>
          </p:nvPr>
        </p:nvSpPr>
        <p:spPr>
          <a:xfrm>
            <a:off x="1143000" y="152400"/>
            <a:ext cx="7772400" cy="792162"/>
          </a:xfrm>
        </p:spPr>
        <p:txBody>
          <a:bodyPr/>
          <a:lstStyle/>
          <a:p>
            <a:pPr algn="just"/>
            <a:r>
              <a:rPr lang="en-IN" sz="4400">
                <a:solidFill>
                  <a:srgbClr val="7030A0"/>
                </a:solidFill>
                <a:latin typeface="Times New Roman"/>
                <a:cs typeface="Times New Roman"/>
              </a:rPr>
              <a:t>Knowledge </a:t>
            </a:r>
            <a:r>
              <a:rPr lang="en-IN">
                <a:solidFill>
                  <a:srgbClr val="7030A0"/>
                </a:solidFill>
                <a:latin typeface="Times New Roman"/>
                <a:cs typeface="Times New Roman"/>
              </a:rPr>
              <a:t>c</a:t>
            </a:r>
            <a:r>
              <a:rPr lang="en-IN" sz="4400">
                <a:solidFill>
                  <a:srgbClr val="7030A0"/>
                </a:solidFill>
                <a:latin typeface="Times New Roman"/>
                <a:cs typeface="Times New Roman"/>
              </a:rPr>
              <a:t>:</a:t>
            </a:r>
          </a:p>
        </p:txBody>
      </p:sp>
      <p:sp>
        <p:nvSpPr>
          <p:cNvPr id="3" name="Content Placeholder 2">
            <a:extLst>
              <a:ext uri="{FF2B5EF4-FFF2-40B4-BE49-F238E27FC236}">
                <a16:creationId xmlns:a16="http://schemas.microsoft.com/office/drawing/2014/main" id="{4B914637-6F6B-49D0-B8AC-F99946917DDF}"/>
              </a:ext>
            </a:extLst>
          </p:cNvPr>
          <p:cNvSpPr>
            <a:spLocks noGrp="1"/>
          </p:cNvSpPr>
          <p:nvPr>
            <p:ph idx="1"/>
          </p:nvPr>
        </p:nvSpPr>
        <p:spPr>
          <a:xfrm>
            <a:off x="1219200" y="1066800"/>
            <a:ext cx="7772400" cy="5410200"/>
          </a:xfrm>
        </p:spPr>
        <p:txBody>
          <a:bodyPr/>
          <a:lstStyle/>
          <a:p>
            <a:pPr algn="just"/>
            <a:r>
              <a:rPr lang="en-IN" sz="2400" b="0" i="0">
                <a:effectLst/>
                <a:latin typeface="Times New Roman" panose="02020603050405020304" pitchFamily="18" charset="0"/>
                <a:cs typeface="Times New Roman" panose="02020603050405020304" pitchFamily="18" charset="0"/>
              </a:rPr>
              <a:t>Knowledge Representation and Reasoning (</a:t>
            </a:r>
            <a:r>
              <a:rPr lang="en-IN" sz="2400" b="1" i="0">
                <a:effectLst/>
                <a:latin typeface="Times New Roman" panose="02020603050405020304" pitchFamily="18" charset="0"/>
                <a:cs typeface="Times New Roman" panose="02020603050405020304" pitchFamily="18" charset="0"/>
              </a:rPr>
              <a:t>KR, KRR</a:t>
            </a:r>
            <a:r>
              <a:rPr lang="en-IN" sz="2400" b="0" i="0">
                <a:effectLst/>
                <a:latin typeface="Times New Roman" panose="02020603050405020304" pitchFamily="18" charset="0"/>
                <a:cs typeface="Times New Roman" panose="02020603050405020304" pitchFamily="18" charset="0"/>
              </a:rPr>
              <a:t>) represents information from the real world for a computer to understand and then utilize this knowledge to solve </a:t>
            </a:r>
            <a:r>
              <a:rPr lang="en-IN" sz="2400" b="1" i="0">
                <a:effectLst/>
                <a:latin typeface="Times New Roman" panose="02020603050405020304" pitchFamily="18" charset="0"/>
                <a:cs typeface="Times New Roman" panose="02020603050405020304" pitchFamily="18" charset="0"/>
              </a:rPr>
              <a:t>complex real-life problems</a:t>
            </a:r>
            <a:r>
              <a:rPr lang="en-IN" sz="2400" b="0" i="0">
                <a:effectLst/>
                <a:latin typeface="Times New Roman" panose="02020603050405020304" pitchFamily="18" charset="0"/>
                <a:cs typeface="Times New Roman" panose="02020603050405020304" pitchFamily="18" charset="0"/>
              </a:rPr>
              <a:t> like communicating with human beings in natural language.</a:t>
            </a:r>
          </a:p>
          <a:p>
            <a:pPr algn="just"/>
            <a:r>
              <a:rPr lang="en-IN" sz="2400" b="0" i="0">
                <a:effectLst/>
                <a:latin typeface="Times New Roman" panose="02020603050405020304" pitchFamily="18" charset="0"/>
                <a:cs typeface="Times New Roman" panose="02020603050405020304" pitchFamily="18" charset="0"/>
              </a:rPr>
              <a:t>The different kinds of knowledge that need to be represented in AI include:</a:t>
            </a:r>
            <a:endParaRPr lang="en-IN" sz="240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a:latin typeface="Times New Roman" panose="02020603050405020304" pitchFamily="18" charset="0"/>
                <a:cs typeface="Times New Roman" panose="02020603050405020304" pitchFamily="18" charset="0"/>
              </a:rPr>
              <a:t>Objects</a:t>
            </a:r>
          </a:p>
          <a:p>
            <a:pPr algn="just">
              <a:buFont typeface="Wingdings" panose="05000000000000000000" pitchFamily="2" charset="2"/>
              <a:buChar char="Ø"/>
            </a:pPr>
            <a:r>
              <a:rPr lang="en-IN" sz="2400">
                <a:latin typeface="Times New Roman" panose="02020603050405020304" pitchFamily="18" charset="0"/>
                <a:cs typeface="Times New Roman" panose="02020603050405020304" pitchFamily="18" charset="0"/>
              </a:rPr>
              <a:t>Events</a:t>
            </a:r>
          </a:p>
          <a:p>
            <a:pPr algn="just">
              <a:buFont typeface="Wingdings" panose="05000000000000000000" pitchFamily="2" charset="2"/>
              <a:buChar char="Ø"/>
            </a:pPr>
            <a:r>
              <a:rPr lang="en-IN" sz="2400">
                <a:latin typeface="Times New Roman" panose="02020603050405020304" pitchFamily="18" charset="0"/>
                <a:cs typeface="Times New Roman" panose="02020603050405020304" pitchFamily="18" charset="0"/>
              </a:rPr>
              <a:t>Performance</a:t>
            </a:r>
          </a:p>
          <a:p>
            <a:pPr algn="just">
              <a:buFont typeface="Wingdings" panose="05000000000000000000" pitchFamily="2" charset="2"/>
              <a:buChar char="Ø"/>
            </a:pPr>
            <a:r>
              <a:rPr lang="en-IN" sz="2400">
                <a:latin typeface="Times New Roman" panose="02020603050405020304" pitchFamily="18" charset="0"/>
                <a:cs typeface="Times New Roman" panose="02020603050405020304" pitchFamily="18" charset="0"/>
              </a:rPr>
              <a:t>Facts</a:t>
            </a:r>
          </a:p>
          <a:p>
            <a:pPr algn="just">
              <a:buFont typeface="Wingdings" panose="05000000000000000000" pitchFamily="2" charset="2"/>
              <a:buChar char="Ø"/>
            </a:pPr>
            <a:r>
              <a:rPr lang="en-IN" sz="2400">
                <a:latin typeface="Times New Roman" panose="02020603050405020304" pitchFamily="18" charset="0"/>
                <a:cs typeface="Times New Roman" panose="02020603050405020304" pitchFamily="18" charset="0"/>
              </a:rPr>
              <a:t>Meta-Knowledge</a:t>
            </a:r>
          </a:p>
          <a:p>
            <a:pPr algn="just">
              <a:buFont typeface="Wingdings" panose="05000000000000000000" pitchFamily="2" charset="2"/>
              <a:buChar char="Ø"/>
            </a:pPr>
            <a:r>
              <a:rPr lang="en-IN" sz="2400">
                <a:latin typeface="Times New Roman" panose="02020603050405020304" pitchFamily="18" charset="0"/>
                <a:cs typeface="Times New Roman" panose="02020603050405020304" pitchFamily="18" charset="0"/>
              </a:rPr>
              <a:t>Knowledge-Base</a:t>
            </a:r>
          </a:p>
        </p:txBody>
      </p:sp>
      <p:sp>
        <p:nvSpPr>
          <p:cNvPr id="5" name="Slide Number Placeholder 4">
            <a:extLst>
              <a:ext uri="{FF2B5EF4-FFF2-40B4-BE49-F238E27FC236}">
                <a16:creationId xmlns:a16="http://schemas.microsoft.com/office/drawing/2014/main" id="{9AF055E3-4680-4E58-AEEA-1B2FD840CFAC}"/>
              </a:ext>
            </a:extLst>
          </p:cNvPr>
          <p:cNvSpPr>
            <a:spLocks noGrp="1"/>
          </p:cNvSpPr>
          <p:nvPr>
            <p:ph type="sldNum" sz="quarter" idx="12"/>
          </p:nvPr>
        </p:nvSpPr>
        <p:spPr/>
        <p:txBody>
          <a:bodyPr/>
          <a:lstStyle/>
          <a:p>
            <a:pPr>
              <a:defRPr/>
            </a:pPr>
            <a:fld id="{CB711B86-F767-49C7-B71F-17E363B3CB08}" type="slidenum">
              <a:rPr lang="en-US" smtClean="0"/>
              <a:pPr>
                <a:defRPr/>
              </a:pPr>
              <a:t>25</a:t>
            </a:fld>
            <a:endParaRPr lang="en-US"/>
          </a:p>
        </p:txBody>
      </p:sp>
    </p:spTree>
    <p:extLst>
      <p:ext uri="{BB962C8B-B14F-4D97-AF65-F5344CB8AC3E}">
        <p14:creationId xmlns:p14="http://schemas.microsoft.com/office/powerpoint/2010/main" val="3183418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1ADE-C838-425F-8BD3-1CAA39107FFE}"/>
              </a:ext>
            </a:extLst>
          </p:cNvPr>
          <p:cNvSpPr>
            <a:spLocks noGrp="1"/>
          </p:cNvSpPr>
          <p:nvPr>
            <p:ph type="title"/>
          </p:nvPr>
        </p:nvSpPr>
        <p:spPr>
          <a:xfrm>
            <a:off x="1219200" y="274638"/>
            <a:ext cx="7772400" cy="715962"/>
          </a:xfrm>
        </p:spPr>
        <p:txBody>
          <a:bodyPr/>
          <a:lstStyle/>
          <a:p>
            <a:pPr algn="just"/>
            <a:r>
              <a:rPr lang="en-IN" sz="4400">
                <a:solidFill>
                  <a:srgbClr val="7030A0"/>
                </a:solidFill>
                <a:latin typeface="Times New Roman" panose="02020603050405020304" pitchFamily="18" charset="0"/>
                <a:cs typeface="Times New Roman" panose="02020603050405020304" pitchFamily="18" charset="0"/>
              </a:rPr>
              <a:t>Different Types of Knowledge:</a:t>
            </a:r>
          </a:p>
        </p:txBody>
      </p:sp>
      <p:sp>
        <p:nvSpPr>
          <p:cNvPr id="3" name="Content Placeholder 2">
            <a:extLst>
              <a:ext uri="{FF2B5EF4-FFF2-40B4-BE49-F238E27FC236}">
                <a16:creationId xmlns:a16="http://schemas.microsoft.com/office/drawing/2014/main" id="{C1BF0D76-889F-44D6-AC5E-C61FA296936B}"/>
              </a:ext>
            </a:extLst>
          </p:cNvPr>
          <p:cNvSpPr>
            <a:spLocks noGrp="1"/>
          </p:cNvSpPr>
          <p:nvPr>
            <p:ph idx="1"/>
          </p:nvPr>
        </p:nvSpPr>
        <p:spPr>
          <a:xfrm>
            <a:off x="1219200" y="1219200"/>
            <a:ext cx="7772400" cy="4572000"/>
          </a:xfrm>
        </p:spPr>
        <p:txBody>
          <a:bodyPr/>
          <a:lstStyle/>
          <a:p>
            <a:pPr marL="0" indent="0" algn="just">
              <a:buNone/>
            </a:pPr>
            <a:r>
              <a:rPr lang="en-IN">
                <a:latin typeface="Times New Roman" panose="02020603050405020304" pitchFamily="18" charset="0"/>
                <a:cs typeface="Times New Roman" panose="02020603050405020304" pitchFamily="18" charset="0"/>
              </a:rPr>
              <a:t>There are 5 types of knowledge such as:</a:t>
            </a:r>
          </a:p>
          <a:p>
            <a:pPr marL="0" indent="0" algn="just">
              <a:buNone/>
            </a:pP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F96E243-3698-4569-B413-6F1AE314F34F}"/>
              </a:ext>
            </a:extLst>
          </p:cNvPr>
          <p:cNvSpPr>
            <a:spLocks noGrp="1"/>
          </p:cNvSpPr>
          <p:nvPr>
            <p:ph type="sldNum" sz="quarter" idx="12"/>
          </p:nvPr>
        </p:nvSpPr>
        <p:spPr/>
        <p:txBody>
          <a:bodyPr/>
          <a:lstStyle/>
          <a:p>
            <a:pPr>
              <a:defRPr/>
            </a:pPr>
            <a:fld id="{CB711B86-F767-49C7-B71F-17E363B3CB08}" type="slidenum">
              <a:rPr lang="en-US" smtClean="0"/>
              <a:pPr>
                <a:defRPr/>
              </a:pPr>
              <a:t>26</a:t>
            </a:fld>
            <a:endParaRPr lang="en-US"/>
          </a:p>
        </p:txBody>
      </p:sp>
      <p:pic>
        <p:nvPicPr>
          <p:cNvPr id="7" name="Picture 6">
            <a:extLst>
              <a:ext uri="{FF2B5EF4-FFF2-40B4-BE49-F238E27FC236}">
                <a16:creationId xmlns:a16="http://schemas.microsoft.com/office/drawing/2014/main" id="{9217417F-EDD0-4BB3-8A45-4F89457E3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025650"/>
            <a:ext cx="7010399" cy="4203700"/>
          </a:xfrm>
          <a:prstGeom prst="rect">
            <a:avLst/>
          </a:prstGeom>
        </p:spPr>
      </p:pic>
    </p:spTree>
    <p:extLst>
      <p:ext uri="{BB962C8B-B14F-4D97-AF65-F5344CB8AC3E}">
        <p14:creationId xmlns:p14="http://schemas.microsoft.com/office/powerpoint/2010/main" val="3358541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3A238-DEA8-4E72-95BE-DAC8FF0DEA3B}"/>
              </a:ext>
            </a:extLst>
          </p:cNvPr>
          <p:cNvSpPr>
            <a:spLocks noGrp="1"/>
          </p:cNvSpPr>
          <p:nvPr>
            <p:ph type="title"/>
          </p:nvPr>
        </p:nvSpPr>
        <p:spPr>
          <a:xfrm>
            <a:off x="1219200" y="579438"/>
            <a:ext cx="7772400" cy="563562"/>
          </a:xfrm>
        </p:spPr>
        <p:txBody>
          <a:bodyPr/>
          <a:lstStyle/>
          <a:p>
            <a:r>
              <a:rPr lang="en-IN" sz="3200">
                <a:solidFill>
                  <a:srgbClr val="0070C0"/>
                </a:solidFill>
                <a:latin typeface="Times New Roman" panose="02020603050405020304" pitchFamily="18" charset="0"/>
                <a:cs typeface="Times New Roman" panose="02020603050405020304" pitchFamily="18" charset="0"/>
              </a:rPr>
              <a:t>Cycle of Knowledge Representation:</a:t>
            </a:r>
          </a:p>
        </p:txBody>
      </p:sp>
      <p:sp>
        <p:nvSpPr>
          <p:cNvPr id="3" name="Content Placeholder 2">
            <a:extLst>
              <a:ext uri="{FF2B5EF4-FFF2-40B4-BE49-F238E27FC236}">
                <a16:creationId xmlns:a16="http://schemas.microsoft.com/office/drawing/2014/main" id="{A2636424-E02A-4014-B274-2111B212C312}"/>
              </a:ext>
            </a:extLst>
          </p:cNvPr>
          <p:cNvSpPr>
            <a:spLocks noGrp="1"/>
          </p:cNvSpPr>
          <p:nvPr>
            <p:ph idx="1"/>
          </p:nvPr>
        </p:nvSpPr>
        <p:spPr>
          <a:xfrm>
            <a:off x="1219200" y="1600200"/>
            <a:ext cx="7772400" cy="4343400"/>
          </a:xfrm>
        </p:spPr>
        <p:txBody>
          <a:bodyPr/>
          <a:lstStyle/>
          <a:p>
            <a:pPr marL="0" indent="0" algn="just">
              <a:buNone/>
            </a:pPr>
            <a:r>
              <a:rPr lang="en-IN" i="0">
                <a:effectLst/>
                <a:latin typeface="Times New Roman" panose="02020603050405020304" pitchFamily="18" charset="0"/>
                <a:cs typeface="Times New Roman" panose="02020603050405020304" pitchFamily="18" charset="0"/>
              </a:rPr>
              <a:t>Artificial Intelligent Systems usually consist of various components to display their intelligent behaviour. Some of these components include:</a:t>
            </a:r>
          </a:p>
          <a:p>
            <a:pPr algn="just">
              <a:buFont typeface="Arial" panose="020B0604020202020204" pitchFamily="34" charset="0"/>
              <a:buChar char="•"/>
            </a:pPr>
            <a:r>
              <a:rPr lang="en-IN" i="0">
                <a:effectLst/>
                <a:latin typeface="Times New Roman" panose="02020603050405020304" pitchFamily="18" charset="0"/>
                <a:cs typeface="Times New Roman" panose="02020603050405020304" pitchFamily="18" charset="0"/>
              </a:rPr>
              <a:t>Perception</a:t>
            </a:r>
          </a:p>
          <a:p>
            <a:pPr algn="just">
              <a:buFont typeface="Arial" panose="020B0604020202020204" pitchFamily="34" charset="0"/>
              <a:buChar char="•"/>
            </a:pPr>
            <a:r>
              <a:rPr lang="en-IN" i="0">
                <a:effectLst/>
                <a:latin typeface="Times New Roman" panose="02020603050405020304" pitchFamily="18" charset="0"/>
                <a:cs typeface="Times New Roman" panose="02020603050405020304" pitchFamily="18" charset="0"/>
              </a:rPr>
              <a:t>Learning</a:t>
            </a:r>
          </a:p>
          <a:p>
            <a:pPr algn="just">
              <a:buFont typeface="Arial" panose="020B0604020202020204" pitchFamily="34" charset="0"/>
              <a:buChar char="•"/>
            </a:pPr>
            <a:r>
              <a:rPr lang="en-IN" i="0">
                <a:effectLst/>
                <a:latin typeface="Times New Roman" panose="02020603050405020304" pitchFamily="18" charset="0"/>
                <a:cs typeface="Times New Roman" panose="02020603050405020304" pitchFamily="18" charset="0"/>
              </a:rPr>
              <a:t>Knowledge Representation &amp; Reasoning</a:t>
            </a:r>
          </a:p>
          <a:p>
            <a:pPr algn="just">
              <a:buFont typeface="Arial" panose="020B0604020202020204" pitchFamily="34" charset="0"/>
              <a:buChar char="•"/>
            </a:pPr>
            <a:r>
              <a:rPr lang="en-IN" i="0">
                <a:effectLst/>
                <a:latin typeface="Times New Roman" panose="02020603050405020304" pitchFamily="18" charset="0"/>
                <a:cs typeface="Times New Roman" panose="02020603050405020304" pitchFamily="18" charset="0"/>
              </a:rPr>
              <a:t>Planning</a:t>
            </a:r>
          </a:p>
          <a:p>
            <a:pPr algn="just">
              <a:buFont typeface="Arial" panose="020B0604020202020204" pitchFamily="34" charset="0"/>
              <a:buChar char="•"/>
            </a:pPr>
            <a:r>
              <a:rPr lang="en-IN" i="0">
                <a:effectLst/>
                <a:latin typeface="Times New Roman" panose="02020603050405020304" pitchFamily="18" charset="0"/>
                <a:cs typeface="Times New Roman" panose="02020603050405020304" pitchFamily="18" charset="0"/>
              </a:rPr>
              <a:t>Execution</a:t>
            </a:r>
          </a:p>
          <a:p>
            <a:pPr marL="0" indent="0" algn="just">
              <a:buNone/>
            </a:pP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B77919D-8DA8-46C3-97C3-A41546AC7A84}"/>
              </a:ext>
            </a:extLst>
          </p:cNvPr>
          <p:cNvSpPr>
            <a:spLocks noGrp="1"/>
          </p:cNvSpPr>
          <p:nvPr>
            <p:ph type="sldNum" sz="quarter" idx="12"/>
          </p:nvPr>
        </p:nvSpPr>
        <p:spPr/>
        <p:txBody>
          <a:bodyPr/>
          <a:lstStyle/>
          <a:p>
            <a:pPr>
              <a:defRPr/>
            </a:pPr>
            <a:fld id="{CB711B86-F767-49C7-B71F-17E363B3CB08}" type="slidenum">
              <a:rPr lang="en-US" smtClean="0"/>
              <a:pPr>
                <a:defRPr/>
              </a:pPr>
              <a:t>27</a:t>
            </a:fld>
            <a:endParaRPr lang="en-US"/>
          </a:p>
        </p:txBody>
      </p:sp>
    </p:spTree>
    <p:extLst>
      <p:ext uri="{BB962C8B-B14F-4D97-AF65-F5344CB8AC3E}">
        <p14:creationId xmlns:p14="http://schemas.microsoft.com/office/powerpoint/2010/main" val="3307935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35B16E-2C39-4705-999F-1B0CA479502A}"/>
              </a:ext>
            </a:extLst>
          </p:cNvPr>
          <p:cNvSpPr>
            <a:spLocks noGrp="1"/>
          </p:cNvSpPr>
          <p:nvPr>
            <p:ph idx="1"/>
          </p:nvPr>
        </p:nvSpPr>
        <p:spPr>
          <a:xfrm>
            <a:off x="1219200" y="1028700"/>
            <a:ext cx="7772400" cy="5219700"/>
          </a:xfrm>
        </p:spPr>
        <p:txBody>
          <a:bodyPr>
            <a:normAutofit lnSpcReduction="10000"/>
          </a:bodyPr>
          <a:lstStyle/>
          <a:p>
            <a:pPr marL="514350" indent="-514350" algn="just">
              <a:buFont typeface="+mj-lt"/>
              <a:buAutoNum type="arabicPeriod"/>
            </a:pPr>
            <a:r>
              <a:rPr lang="en-IN" b="1" u="sng">
                <a:solidFill>
                  <a:srgbClr val="0070C0"/>
                </a:solidFill>
                <a:latin typeface="Times New Roman" panose="02020603050405020304" pitchFamily="18" charset="0"/>
                <a:cs typeface="Times New Roman" panose="02020603050405020304" pitchFamily="18" charset="0"/>
              </a:rPr>
              <a:t>Declarative knowledge- </a:t>
            </a:r>
            <a:r>
              <a:rPr lang="en-IN" b="0" i="0">
                <a:effectLst/>
                <a:latin typeface="Times New Roman" panose="02020603050405020304" pitchFamily="18" charset="0"/>
                <a:cs typeface="Times New Roman" panose="02020603050405020304" pitchFamily="18" charset="0"/>
              </a:rPr>
              <a:t>It includes concepts, facts, and objects and expressed in a declarative sentence.</a:t>
            </a:r>
          </a:p>
          <a:p>
            <a:pPr marL="514350" indent="-514350" algn="just">
              <a:buFont typeface="+mj-lt"/>
              <a:buAutoNum type="arabicPeriod"/>
            </a:pPr>
            <a:r>
              <a:rPr lang="en-IN" b="1" u="sng">
                <a:solidFill>
                  <a:srgbClr val="0070C0"/>
                </a:solidFill>
                <a:latin typeface="Times New Roman" panose="02020603050405020304" pitchFamily="18" charset="0"/>
                <a:cs typeface="Times New Roman" panose="02020603050405020304" pitchFamily="18" charset="0"/>
              </a:rPr>
              <a:t>Structural knowledge-</a:t>
            </a:r>
            <a:r>
              <a:rPr lang="en-IN">
                <a:solidFill>
                  <a:srgbClr val="0070C0"/>
                </a:solidFill>
                <a:latin typeface="Times New Roman" panose="02020603050405020304" pitchFamily="18" charset="0"/>
                <a:cs typeface="Times New Roman" panose="02020603050405020304" pitchFamily="18" charset="0"/>
              </a:rPr>
              <a:t> </a:t>
            </a:r>
            <a:r>
              <a:rPr lang="en-IN" b="0" i="0">
                <a:effectLst/>
                <a:latin typeface="Times New Roman" panose="02020603050405020304" pitchFamily="18" charset="0"/>
                <a:cs typeface="Times New Roman" panose="02020603050405020304" pitchFamily="18" charset="0"/>
              </a:rPr>
              <a:t>It is a basic problem-solving knowledge that describes the relationship between concepts and objects.</a:t>
            </a:r>
          </a:p>
          <a:p>
            <a:pPr marL="514350" indent="-514350" algn="just">
              <a:buFont typeface="+mj-lt"/>
              <a:buAutoNum type="arabicPeriod"/>
            </a:pPr>
            <a:r>
              <a:rPr lang="en-IN" b="1" i="0" u="sng">
                <a:solidFill>
                  <a:srgbClr val="0070C0"/>
                </a:solidFill>
                <a:effectLst/>
                <a:latin typeface="Times New Roman" panose="02020603050405020304" pitchFamily="18" charset="0"/>
                <a:cs typeface="Times New Roman" panose="02020603050405020304" pitchFamily="18" charset="0"/>
              </a:rPr>
              <a:t>Procedural Knowledge – </a:t>
            </a:r>
            <a:r>
              <a:rPr lang="en-IN" b="0" i="0">
                <a:effectLst/>
                <a:latin typeface="Times New Roman" panose="02020603050405020304" pitchFamily="18" charset="0"/>
                <a:cs typeface="Times New Roman" panose="02020603050405020304" pitchFamily="18" charset="0"/>
              </a:rPr>
              <a:t>This is responsible for knowing how to do something and includes rules, strategies, procedures, etc.</a:t>
            </a:r>
          </a:p>
          <a:p>
            <a:pPr marL="514350" indent="-514350" algn="just">
              <a:buFont typeface="+mj-lt"/>
              <a:buAutoNum type="arabicPeriod"/>
            </a:pPr>
            <a:r>
              <a:rPr lang="en-IN" b="1" i="0" u="sng">
                <a:solidFill>
                  <a:srgbClr val="0070C0"/>
                </a:solidFill>
                <a:effectLst/>
                <a:latin typeface="Times New Roman" panose="02020603050405020304" pitchFamily="18" charset="0"/>
                <a:cs typeface="Times New Roman" panose="02020603050405020304" pitchFamily="18" charset="0"/>
              </a:rPr>
              <a:t>Meta Knowledge</a:t>
            </a:r>
            <a:r>
              <a:rPr lang="en-IN" u="sng">
                <a:solidFill>
                  <a:srgbClr val="0070C0"/>
                </a:solidFill>
                <a:latin typeface="Times New Roman" panose="02020603050405020304" pitchFamily="18" charset="0"/>
                <a:cs typeface="Times New Roman" panose="02020603050405020304" pitchFamily="18" charset="0"/>
              </a:rPr>
              <a:t> </a:t>
            </a:r>
            <a:r>
              <a:rPr lang="en-IN" b="0" i="0" u="sng">
                <a:solidFill>
                  <a:srgbClr val="0070C0"/>
                </a:solidFill>
                <a:effectLst/>
                <a:latin typeface="Times New Roman" panose="02020603050405020304" pitchFamily="18" charset="0"/>
                <a:cs typeface="Times New Roman" panose="02020603050405020304" pitchFamily="18" charset="0"/>
              </a:rPr>
              <a:t>– </a:t>
            </a:r>
            <a:r>
              <a:rPr lang="en-IN" b="0" i="0">
                <a:effectLst/>
                <a:latin typeface="Times New Roman" panose="02020603050405020304" pitchFamily="18" charset="0"/>
                <a:cs typeface="Times New Roman" panose="02020603050405020304" pitchFamily="18" charset="0"/>
              </a:rPr>
              <a:t>Meta Knowledge defines knowledge about other types of Knowledge.</a:t>
            </a:r>
          </a:p>
          <a:p>
            <a:pPr marL="514350" indent="-514350" algn="just">
              <a:buFont typeface="+mj-lt"/>
              <a:buAutoNum type="arabicPeriod"/>
            </a:pPr>
            <a:r>
              <a:rPr lang="en-IN" b="1" i="0" u="sng">
                <a:solidFill>
                  <a:srgbClr val="0070C0"/>
                </a:solidFill>
                <a:effectLst/>
                <a:latin typeface="Times New Roman" panose="02020603050405020304" pitchFamily="18" charset="0"/>
                <a:cs typeface="Times New Roman" panose="02020603050405020304" pitchFamily="18" charset="0"/>
              </a:rPr>
              <a:t>Heuristic Knowledge</a:t>
            </a:r>
            <a:r>
              <a:rPr lang="en-IN" b="0" i="0" u="sng">
                <a:solidFill>
                  <a:srgbClr val="0070C0"/>
                </a:solidFill>
                <a:effectLst/>
                <a:latin typeface="Times New Roman" panose="02020603050405020304" pitchFamily="18" charset="0"/>
                <a:cs typeface="Times New Roman" panose="02020603050405020304" pitchFamily="18" charset="0"/>
              </a:rPr>
              <a:t> – </a:t>
            </a:r>
            <a:r>
              <a:rPr lang="en-IN" b="0" i="0">
                <a:effectLst/>
                <a:latin typeface="Times New Roman" panose="02020603050405020304" pitchFamily="18" charset="0"/>
                <a:cs typeface="Times New Roman" panose="02020603050405020304" pitchFamily="18" charset="0"/>
              </a:rPr>
              <a:t>This represents some expert knowledge in the field or subject.</a:t>
            </a:r>
          </a:p>
        </p:txBody>
      </p:sp>
      <p:sp>
        <p:nvSpPr>
          <p:cNvPr id="5" name="Slide Number Placeholder 4">
            <a:extLst>
              <a:ext uri="{FF2B5EF4-FFF2-40B4-BE49-F238E27FC236}">
                <a16:creationId xmlns:a16="http://schemas.microsoft.com/office/drawing/2014/main" id="{D9C8E030-DB7A-4C2A-9F41-EEF4744811C4}"/>
              </a:ext>
            </a:extLst>
          </p:cNvPr>
          <p:cNvSpPr>
            <a:spLocks noGrp="1"/>
          </p:cNvSpPr>
          <p:nvPr>
            <p:ph type="sldNum" sz="quarter" idx="12"/>
          </p:nvPr>
        </p:nvSpPr>
        <p:spPr/>
        <p:txBody>
          <a:bodyPr/>
          <a:lstStyle/>
          <a:p>
            <a:pPr>
              <a:defRPr/>
            </a:pPr>
            <a:fld id="{CB711B86-F767-49C7-B71F-17E363B3CB08}" type="slidenum">
              <a:rPr lang="en-US" smtClean="0"/>
              <a:pPr>
                <a:defRPr/>
              </a:pPr>
              <a:t>28</a:t>
            </a:fld>
            <a:endParaRPr lang="en-US"/>
          </a:p>
        </p:txBody>
      </p:sp>
    </p:spTree>
    <p:extLst>
      <p:ext uri="{BB962C8B-B14F-4D97-AF65-F5344CB8AC3E}">
        <p14:creationId xmlns:p14="http://schemas.microsoft.com/office/powerpoint/2010/main" val="3606435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0D36D7-E7DA-46F1-AD68-CCF0214F84E3}"/>
              </a:ext>
            </a:extLst>
          </p:cNvPr>
          <p:cNvSpPr>
            <a:spLocks noGrp="1"/>
          </p:cNvSpPr>
          <p:nvPr>
            <p:ph idx="1"/>
          </p:nvPr>
        </p:nvSpPr>
        <p:spPr/>
        <p:txBody>
          <a:bodyPr/>
          <a:lstStyle/>
          <a:p>
            <a:pPr marL="0" indent="0" algn="just">
              <a:buNone/>
            </a:pPr>
            <a:r>
              <a:rPr lang="en-IN" b="0" i="0">
                <a:effectLst/>
                <a:latin typeface="Times New Roman" panose="02020603050405020304" pitchFamily="18" charset="0"/>
                <a:cs typeface="Times New Roman" panose="02020603050405020304" pitchFamily="18" charset="0"/>
              </a:rPr>
              <a:t>Here is an example to show the different components of the system and how it works:</a:t>
            </a:r>
          </a:p>
          <a:p>
            <a:pPr marL="0" indent="0" algn="just">
              <a:buNone/>
            </a:pPr>
            <a:r>
              <a:rPr lang="en-IN" b="1" u="sng">
                <a:solidFill>
                  <a:srgbClr val="0070C0"/>
                </a:solidFill>
                <a:latin typeface="Times New Roman" panose="02020603050405020304" pitchFamily="18" charset="0"/>
                <a:cs typeface="Times New Roman" panose="02020603050405020304" pitchFamily="18" charset="0"/>
              </a:rPr>
              <a:t>Example:</a:t>
            </a:r>
          </a:p>
          <a:p>
            <a:pPr marL="0" indent="0" algn="just">
              <a:buNone/>
            </a:pPr>
            <a:endParaRPr lang="en-IN">
              <a:solidFill>
                <a:srgbClr val="0070C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46E6D5C-39EC-4126-A5D0-55E54B0E5203}"/>
              </a:ext>
            </a:extLst>
          </p:cNvPr>
          <p:cNvSpPr>
            <a:spLocks noGrp="1"/>
          </p:cNvSpPr>
          <p:nvPr>
            <p:ph type="sldNum" sz="quarter" idx="12"/>
          </p:nvPr>
        </p:nvSpPr>
        <p:spPr/>
        <p:txBody>
          <a:bodyPr/>
          <a:lstStyle/>
          <a:p>
            <a:pPr>
              <a:defRPr/>
            </a:pPr>
            <a:fld id="{CB711B86-F767-49C7-B71F-17E363B3CB08}" type="slidenum">
              <a:rPr lang="en-US" smtClean="0"/>
              <a:pPr>
                <a:defRPr/>
              </a:pPr>
              <a:t>29</a:t>
            </a:fld>
            <a:endParaRPr lang="en-US"/>
          </a:p>
        </p:txBody>
      </p:sp>
      <p:pic>
        <p:nvPicPr>
          <p:cNvPr id="7" name="Picture 6">
            <a:extLst>
              <a:ext uri="{FF2B5EF4-FFF2-40B4-BE49-F238E27FC236}">
                <a16:creationId xmlns:a16="http://schemas.microsoft.com/office/drawing/2014/main" id="{E9C0B0B0-4027-4DAC-B037-124721A042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886075"/>
            <a:ext cx="8001000" cy="3314700"/>
          </a:xfrm>
          <a:prstGeom prst="rect">
            <a:avLst/>
          </a:prstGeom>
        </p:spPr>
      </p:pic>
    </p:spTree>
    <p:extLst>
      <p:ext uri="{BB962C8B-B14F-4D97-AF65-F5344CB8AC3E}">
        <p14:creationId xmlns:p14="http://schemas.microsoft.com/office/powerpoint/2010/main" val="1903987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9740-97D2-BFFE-53E7-B0E2882241E1}"/>
              </a:ext>
            </a:extLst>
          </p:cNvPr>
          <p:cNvSpPr>
            <a:spLocks noGrp="1"/>
          </p:cNvSpPr>
          <p:nvPr>
            <p:ph type="title"/>
          </p:nvPr>
        </p:nvSpPr>
        <p:spPr>
          <a:xfrm>
            <a:off x="1143000" y="350838"/>
            <a:ext cx="7772400" cy="563562"/>
          </a:xfrm>
        </p:spPr>
        <p:txBody>
          <a:bodyPr>
            <a:normAutofit fontScale="90000"/>
          </a:bodyPr>
          <a:lstStyle/>
          <a:p>
            <a:pPr algn="just"/>
            <a:r>
              <a:rPr lang="en-IN">
                <a:solidFill>
                  <a:srgbClr val="7030A0"/>
                </a:solidFill>
                <a:latin typeface="Times New Roman" panose="02020603050405020304" pitchFamily="18" charset="0"/>
                <a:cs typeface="Times New Roman" panose="02020603050405020304" pitchFamily="18" charset="0"/>
              </a:rPr>
              <a:t>Propositional Logic:</a:t>
            </a:r>
          </a:p>
        </p:txBody>
      </p:sp>
      <p:sp>
        <p:nvSpPr>
          <p:cNvPr id="3" name="Content Placeholder 2">
            <a:extLst>
              <a:ext uri="{FF2B5EF4-FFF2-40B4-BE49-F238E27FC236}">
                <a16:creationId xmlns:a16="http://schemas.microsoft.com/office/drawing/2014/main" id="{41F86A84-8430-8C26-3C86-708DE9C1DC5B}"/>
              </a:ext>
            </a:extLst>
          </p:cNvPr>
          <p:cNvSpPr>
            <a:spLocks noGrp="1"/>
          </p:cNvSpPr>
          <p:nvPr>
            <p:ph idx="1"/>
          </p:nvPr>
        </p:nvSpPr>
        <p:spPr>
          <a:xfrm>
            <a:off x="1143000" y="1447800"/>
            <a:ext cx="7772400" cy="4953000"/>
          </a:xfrm>
        </p:spPr>
        <p:txBody>
          <a:bodyPr>
            <a:normAutofit lnSpcReduction="10000"/>
          </a:bodyPr>
          <a:lstStyle/>
          <a:p>
            <a:pPr marL="0" indent="0">
              <a:buNone/>
            </a:pPr>
            <a:r>
              <a:rPr lang="en-IN" b="0" i="0">
                <a:solidFill>
                  <a:srgbClr val="333333"/>
                </a:solidFill>
                <a:effectLst/>
                <a:latin typeface="inter-regular"/>
              </a:rPr>
              <a:t>Propositional logic (PL) is the simplest form of logic where all the statements are made by propositions. A proposition is a declarative statement which is either true or false. It is a technique of knowledge representation in logical and mathematical form.</a:t>
            </a:r>
          </a:p>
          <a:p>
            <a:pPr marL="0" indent="0">
              <a:buNone/>
            </a:pPr>
            <a:endParaRPr lang="en-IN">
              <a:solidFill>
                <a:srgbClr val="333333"/>
              </a:solidFill>
              <a:latin typeface="inter-regular"/>
            </a:endParaRPr>
          </a:p>
          <a:p>
            <a:pPr marL="0" indent="0">
              <a:buNone/>
            </a:pPr>
            <a:r>
              <a:rPr lang="en-IN" b="1" i="0" u="sng">
                <a:solidFill>
                  <a:srgbClr val="0070C0"/>
                </a:solidFill>
                <a:effectLst/>
                <a:latin typeface="inter-regular"/>
              </a:rPr>
              <a:t>Alphabet Set: </a:t>
            </a:r>
          </a:p>
          <a:p>
            <a:pPr marL="514350" indent="-514350" algn="just">
              <a:buFont typeface="+mj-lt"/>
              <a:buAutoNum type="arabicPeriod"/>
            </a:pPr>
            <a:r>
              <a:rPr lang="en-IN" i="0">
                <a:effectLst/>
                <a:latin typeface="Times New Roman" panose="02020603050405020304" pitchFamily="18" charset="0"/>
                <a:cs typeface="Times New Roman" panose="02020603050405020304" pitchFamily="18" charset="0"/>
              </a:rPr>
              <a:t>Set of variables </a:t>
            </a:r>
            <a:r>
              <a:rPr lang="en-IN">
                <a:latin typeface="Times New Roman" panose="02020603050405020304" pitchFamily="18" charset="0"/>
                <a:cs typeface="Times New Roman" panose="02020603050405020304" pitchFamily="18" charset="0"/>
              </a:rPr>
              <a:t>or propositional symbols P,Q,R</a:t>
            </a:r>
          </a:p>
          <a:p>
            <a:pPr marL="514350" indent="-514350" algn="just">
              <a:buFont typeface="+mj-lt"/>
              <a:buAutoNum type="arabicPeriod"/>
            </a:pPr>
            <a:r>
              <a:rPr lang="en-IN" i="0">
                <a:effectLst/>
                <a:latin typeface="Times New Roman" panose="02020603050405020304" pitchFamily="18" charset="0"/>
                <a:cs typeface="Times New Roman" panose="02020603050405020304" pitchFamily="18" charset="0"/>
              </a:rPr>
              <a:t>Logical constants</a:t>
            </a:r>
            <a:r>
              <a:rPr lang="en-IN">
                <a:latin typeface="Times New Roman" panose="02020603050405020304" pitchFamily="18" charset="0"/>
                <a:cs typeface="Times New Roman" panose="02020603050405020304" pitchFamily="18" charset="0"/>
              </a:rPr>
              <a:t> – True (T), False(F)</a:t>
            </a:r>
          </a:p>
          <a:p>
            <a:pPr marL="514350" indent="-514350" algn="just">
              <a:buFont typeface="+mj-lt"/>
              <a:buAutoNum type="arabicPeriod"/>
            </a:pPr>
            <a:r>
              <a:rPr lang="en-IN" i="0">
                <a:effectLst/>
                <a:latin typeface="Times New Roman" panose="02020603050405020304" pitchFamily="18" charset="0"/>
                <a:cs typeface="Times New Roman" panose="02020603050405020304" pitchFamily="18" charset="0"/>
              </a:rPr>
              <a:t>Two Parentheses – “(“and”)”</a:t>
            </a:r>
          </a:p>
          <a:p>
            <a:pPr marL="514350" indent="-514350" algn="just">
              <a:buFont typeface="+mj-lt"/>
              <a:buAutoNum type="arabicPeriod"/>
            </a:pPr>
            <a:r>
              <a:rPr lang="en-IN">
                <a:latin typeface="Times New Roman" panose="02020603050405020304" pitchFamily="18" charset="0"/>
                <a:cs typeface="Times New Roman" panose="02020603050405020304" pitchFamily="18" charset="0"/>
              </a:rPr>
              <a:t>Set of logical operators</a:t>
            </a:r>
            <a:endParaRPr lang="en-IN" i="0">
              <a:effectLst/>
              <a:latin typeface="Times New Roman" panose="02020603050405020304" pitchFamily="18" charset="0"/>
              <a:cs typeface="Times New Roman" panose="02020603050405020304" pitchFamily="18" charset="0"/>
            </a:endParaRPr>
          </a:p>
          <a:p>
            <a:pPr marL="0" indent="0">
              <a:buNone/>
            </a:pPr>
            <a:endParaRPr lang="en-IN"/>
          </a:p>
        </p:txBody>
      </p:sp>
      <p:sp>
        <p:nvSpPr>
          <p:cNvPr id="5" name="Slide Number Placeholder 4">
            <a:extLst>
              <a:ext uri="{FF2B5EF4-FFF2-40B4-BE49-F238E27FC236}">
                <a16:creationId xmlns:a16="http://schemas.microsoft.com/office/drawing/2014/main" id="{96F933CB-49C7-B4EB-5A2F-620C7B843A94}"/>
              </a:ext>
            </a:extLst>
          </p:cNvPr>
          <p:cNvSpPr>
            <a:spLocks noGrp="1"/>
          </p:cNvSpPr>
          <p:nvPr>
            <p:ph type="sldNum" sz="quarter" idx="12"/>
          </p:nvPr>
        </p:nvSpPr>
        <p:spPr/>
        <p:txBody>
          <a:bodyPr/>
          <a:lstStyle/>
          <a:p>
            <a:pPr>
              <a:defRPr/>
            </a:pPr>
            <a:fld id="{CB711B86-F767-49C7-B71F-17E363B3CB08}" type="slidenum">
              <a:rPr lang="en-US" smtClean="0"/>
              <a:pPr>
                <a:defRPr/>
              </a:pPr>
              <a:t>3</a:t>
            </a:fld>
            <a:endParaRPr lang="en-US"/>
          </a:p>
        </p:txBody>
      </p:sp>
    </p:spTree>
    <p:extLst>
      <p:ext uri="{BB962C8B-B14F-4D97-AF65-F5344CB8AC3E}">
        <p14:creationId xmlns:p14="http://schemas.microsoft.com/office/powerpoint/2010/main" val="1458619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BD85-7F9F-442C-A9E2-6E43AD62E94C}"/>
              </a:ext>
            </a:extLst>
          </p:cNvPr>
          <p:cNvSpPr>
            <a:spLocks noGrp="1"/>
          </p:cNvSpPr>
          <p:nvPr>
            <p:ph type="title"/>
          </p:nvPr>
        </p:nvSpPr>
        <p:spPr/>
        <p:txBody>
          <a:bodyPr/>
          <a:lstStyle/>
          <a:p>
            <a:pPr algn="just"/>
            <a:r>
              <a:rPr lang="en-IN">
                <a:solidFill>
                  <a:srgbClr val="7030A0"/>
                </a:solidFill>
                <a:latin typeface="Times New Roman" panose="02020603050405020304" pitchFamily="18" charset="0"/>
                <a:cs typeface="Times New Roman" panose="02020603050405020304" pitchFamily="18" charset="0"/>
              </a:rPr>
              <a:t>Relation Between Knowledge and Intelligence:</a:t>
            </a:r>
          </a:p>
        </p:txBody>
      </p:sp>
      <p:sp>
        <p:nvSpPr>
          <p:cNvPr id="3" name="Content Placeholder 2">
            <a:extLst>
              <a:ext uri="{FF2B5EF4-FFF2-40B4-BE49-F238E27FC236}">
                <a16:creationId xmlns:a16="http://schemas.microsoft.com/office/drawing/2014/main" id="{4AF91391-0928-44B8-BD00-613D2FAFC9EC}"/>
              </a:ext>
            </a:extLst>
          </p:cNvPr>
          <p:cNvSpPr>
            <a:spLocks noGrp="1"/>
          </p:cNvSpPr>
          <p:nvPr>
            <p:ph idx="1"/>
          </p:nvPr>
        </p:nvSpPr>
        <p:spPr>
          <a:xfrm>
            <a:off x="1219200" y="1905000"/>
            <a:ext cx="7772400" cy="3505200"/>
          </a:xfrm>
        </p:spPr>
        <p:txBody>
          <a:bodyPr/>
          <a:lstStyle/>
          <a:p>
            <a:pPr algn="just"/>
            <a:r>
              <a:rPr lang="en-IN" b="0" i="0">
                <a:effectLst/>
                <a:latin typeface="Times New Roman" panose="02020603050405020304" pitchFamily="18" charset="0"/>
                <a:cs typeface="Times New Roman" panose="02020603050405020304" pitchFamily="18" charset="0"/>
              </a:rPr>
              <a:t>In the real world, knowledge plays a vital role in intelligence as well as creating </a:t>
            </a:r>
            <a:r>
              <a:rPr lang="en-IN">
                <a:latin typeface="Times New Roman" panose="02020603050405020304" pitchFamily="18" charset="0"/>
                <a:cs typeface="Times New Roman" panose="02020603050405020304" pitchFamily="18" charset="0"/>
              </a:rPr>
              <a:t>artificial intelligence</a:t>
            </a:r>
            <a:r>
              <a:rPr lang="en-IN" b="0" i="0">
                <a:effectLst/>
                <a:latin typeface="Times New Roman" panose="02020603050405020304" pitchFamily="18" charset="0"/>
                <a:cs typeface="Times New Roman" panose="02020603050405020304" pitchFamily="18" charset="0"/>
              </a:rPr>
              <a:t>. It demonstrates the intelligent behaviour in </a:t>
            </a:r>
            <a:r>
              <a:rPr lang="en-IN" b="1" i="0">
                <a:effectLst/>
                <a:latin typeface="Times New Roman" panose="02020603050405020304" pitchFamily="18" charset="0"/>
                <a:cs typeface="Times New Roman" panose="02020603050405020304" pitchFamily="18" charset="0"/>
              </a:rPr>
              <a:t>AI agents or systems</a:t>
            </a:r>
            <a:r>
              <a:rPr lang="en-IN" b="0" i="0">
                <a:effectLst/>
                <a:latin typeface="Times New Roman" panose="02020603050405020304" pitchFamily="18" charset="0"/>
                <a:cs typeface="Times New Roman" panose="02020603050405020304" pitchFamily="18" charset="0"/>
              </a:rPr>
              <a:t>. It is possible for an agent or system to act accurately on some input only when it has the knowledge or experience about the input.</a:t>
            </a: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3535C5E-B412-43A9-825F-3DE43D6CFB3C}"/>
              </a:ext>
            </a:extLst>
          </p:cNvPr>
          <p:cNvSpPr>
            <a:spLocks noGrp="1"/>
          </p:cNvSpPr>
          <p:nvPr>
            <p:ph type="sldNum" sz="quarter" idx="12"/>
          </p:nvPr>
        </p:nvSpPr>
        <p:spPr/>
        <p:txBody>
          <a:bodyPr/>
          <a:lstStyle/>
          <a:p>
            <a:pPr>
              <a:defRPr/>
            </a:pPr>
            <a:fld id="{CB711B86-F767-49C7-B71F-17E363B3CB08}" type="slidenum">
              <a:rPr lang="en-US" smtClean="0"/>
              <a:pPr>
                <a:defRPr/>
              </a:pPr>
              <a:t>30</a:t>
            </a:fld>
            <a:endParaRPr lang="en-US"/>
          </a:p>
        </p:txBody>
      </p:sp>
    </p:spTree>
    <p:extLst>
      <p:ext uri="{BB962C8B-B14F-4D97-AF65-F5344CB8AC3E}">
        <p14:creationId xmlns:p14="http://schemas.microsoft.com/office/powerpoint/2010/main" val="693503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4A3BBD1-D003-421F-BFBD-8A5A22C9665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3250" y="1143000"/>
            <a:ext cx="7702550" cy="4876800"/>
          </a:xfrm>
        </p:spPr>
      </p:pic>
      <p:sp>
        <p:nvSpPr>
          <p:cNvPr id="5" name="Slide Number Placeholder 4">
            <a:extLst>
              <a:ext uri="{FF2B5EF4-FFF2-40B4-BE49-F238E27FC236}">
                <a16:creationId xmlns:a16="http://schemas.microsoft.com/office/drawing/2014/main" id="{5BF2F129-3642-4F21-BA6D-FBBBD576804D}"/>
              </a:ext>
            </a:extLst>
          </p:cNvPr>
          <p:cNvSpPr>
            <a:spLocks noGrp="1"/>
          </p:cNvSpPr>
          <p:nvPr>
            <p:ph type="sldNum" sz="quarter" idx="12"/>
          </p:nvPr>
        </p:nvSpPr>
        <p:spPr/>
        <p:txBody>
          <a:bodyPr/>
          <a:lstStyle/>
          <a:p>
            <a:pPr>
              <a:defRPr/>
            </a:pPr>
            <a:fld id="{CB711B86-F767-49C7-B71F-17E363B3CB08}" type="slidenum">
              <a:rPr lang="en-US" smtClean="0"/>
              <a:pPr>
                <a:defRPr/>
              </a:pPr>
              <a:t>31</a:t>
            </a:fld>
            <a:endParaRPr lang="en-US"/>
          </a:p>
        </p:txBody>
      </p:sp>
    </p:spTree>
    <p:extLst>
      <p:ext uri="{BB962C8B-B14F-4D97-AF65-F5344CB8AC3E}">
        <p14:creationId xmlns:p14="http://schemas.microsoft.com/office/powerpoint/2010/main" val="3476451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6D38-5CCF-470B-870B-DC5FD75FB33C}"/>
              </a:ext>
            </a:extLst>
          </p:cNvPr>
          <p:cNvSpPr>
            <a:spLocks noGrp="1"/>
          </p:cNvSpPr>
          <p:nvPr>
            <p:ph type="title"/>
          </p:nvPr>
        </p:nvSpPr>
        <p:spPr/>
        <p:txBody>
          <a:bodyPr/>
          <a:lstStyle/>
          <a:p>
            <a:pPr algn="just"/>
            <a:r>
              <a:rPr lang="en-IN">
                <a:solidFill>
                  <a:srgbClr val="7030A0"/>
                </a:solidFill>
                <a:latin typeface="Times New Roman" panose="02020603050405020304" pitchFamily="18" charset="0"/>
                <a:cs typeface="Times New Roman" panose="02020603050405020304" pitchFamily="18" charset="0"/>
              </a:rPr>
              <a:t>Techniques of Knowledge Representation:</a:t>
            </a:r>
          </a:p>
        </p:txBody>
      </p:sp>
      <p:sp>
        <p:nvSpPr>
          <p:cNvPr id="3" name="Content Placeholder 2">
            <a:extLst>
              <a:ext uri="{FF2B5EF4-FFF2-40B4-BE49-F238E27FC236}">
                <a16:creationId xmlns:a16="http://schemas.microsoft.com/office/drawing/2014/main" id="{25B456E0-6050-4F65-9C5E-C36CAAD72772}"/>
              </a:ext>
            </a:extLst>
          </p:cNvPr>
          <p:cNvSpPr>
            <a:spLocks noGrp="1"/>
          </p:cNvSpPr>
          <p:nvPr>
            <p:ph idx="1"/>
          </p:nvPr>
        </p:nvSpPr>
        <p:spPr>
          <a:xfrm>
            <a:off x="1219200" y="1524000"/>
            <a:ext cx="7772400" cy="4572000"/>
          </a:xfrm>
        </p:spPr>
        <p:txBody>
          <a:bodyPr/>
          <a:lstStyle/>
          <a:p>
            <a:pPr algn="just"/>
            <a:endParaRPr lang="en-IN">
              <a:latin typeface="Times New Roman" panose="02020603050405020304" pitchFamily="18" charset="0"/>
              <a:cs typeface="Times New Roman" panose="02020603050405020304" pitchFamily="18" charset="0"/>
            </a:endParaRPr>
          </a:p>
          <a:p>
            <a:pPr algn="just"/>
            <a:endParaRPr lang="en-IN">
              <a:latin typeface="Times New Roman" panose="02020603050405020304" pitchFamily="18" charset="0"/>
              <a:cs typeface="Times New Roman" panose="02020603050405020304" pitchFamily="18" charset="0"/>
            </a:endParaRPr>
          </a:p>
          <a:p>
            <a:pPr algn="just"/>
            <a:endParaRPr lang="en-IN">
              <a:latin typeface="Times New Roman" panose="02020603050405020304" pitchFamily="18" charset="0"/>
              <a:cs typeface="Times New Roman" panose="02020603050405020304" pitchFamily="18" charset="0"/>
            </a:endParaRPr>
          </a:p>
          <a:p>
            <a:pPr algn="just"/>
            <a:endParaRPr lang="en-IN">
              <a:latin typeface="Times New Roman" panose="02020603050405020304" pitchFamily="18" charset="0"/>
              <a:cs typeface="Times New Roman" panose="02020603050405020304" pitchFamily="18" charset="0"/>
            </a:endParaRPr>
          </a:p>
          <a:p>
            <a:pPr algn="just"/>
            <a:endParaRPr lang="en-IN">
              <a:latin typeface="Times New Roman" panose="02020603050405020304" pitchFamily="18" charset="0"/>
              <a:cs typeface="Times New Roman" panose="02020603050405020304" pitchFamily="18" charset="0"/>
            </a:endParaRPr>
          </a:p>
          <a:p>
            <a:pPr algn="just"/>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D36A5AB-70B9-469C-BCA1-403B5526B4D7}"/>
              </a:ext>
            </a:extLst>
          </p:cNvPr>
          <p:cNvSpPr>
            <a:spLocks noGrp="1"/>
          </p:cNvSpPr>
          <p:nvPr>
            <p:ph type="sldNum" sz="quarter" idx="12"/>
          </p:nvPr>
        </p:nvSpPr>
        <p:spPr/>
        <p:txBody>
          <a:bodyPr/>
          <a:lstStyle/>
          <a:p>
            <a:pPr>
              <a:defRPr/>
            </a:pPr>
            <a:fld id="{CB711B86-F767-49C7-B71F-17E363B3CB08}" type="slidenum">
              <a:rPr lang="en-US" smtClean="0"/>
              <a:pPr>
                <a:defRPr/>
              </a:pPr>
              <a:t>32</a:t>
            </a:fld>
            <a:endParaRPr lang="en-US"/>
          </a:p>
        </p:txBody>
      </p:sp>
      <p:pic>
        <p:nvPicPr>
          <p:cNvPr id="7" name="Picture 6">
            <a:extLst>
              <a:ext uri="{FF2B5EF4-FFF2-40B4-BE49-F238E27FC236}">
                <a16:creationId xmlns:a16="http://schemas.microsoft.com/office/drawing/2014/main" id="{C6E0531B-15B4-448B-B25C-152AEF79B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835150"/>
            <a:ext cx="7467599" cy="4184650"/>
          </a:xfrm>
          <a:prstGeom prst="rect">
            <a:avLst/>
          </a:prstGeom>
        </p:spPr>
      </p:pic>
    </p:spTree>
    <p:extLst>
      <p:ext uri="{BB962C8B-B14F-4D97-AF65-F5344CB8AC3E}">
        <p14:creationId xmlns:p14="http://schemas.microsoft.com/office/powerpoint/2010/main" val="175555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12B758-21F4-4355-B15C-65426EE11537}"/>
              </a:ext>
            </a:extLst>
          </p:cNvPr>
          <p:cNvSpPr>
            <a:spLocks noGrp="1"/>
          </p:cNvSpPr>
          <p:nvPr>
            <p:ph idx="1"/>
          </p:nvPr>
        </p:nvSpPr>
        <p:spPr>
          <a:xfrm>
            <a:off x="1219200" y="1447800"/>
            <a:ext cx="7772400" cy="4572000"/>
          </a:xfrm>
        </p:spPr>
        <p:txBody>
          <a:bodyPr/>
          <a:lstStyle/>
          <a:p>
            <a:pPr marL="514350" indent="-514350" algn="just">
              <a:buFont typeface="+mj-lt"/>
              <a:buAutoNum type="arabicPeriod"/>
            </a:pPr>
            <a:r>
              <a:rPr lang="en-IN" b="1" u="sng">
                <a:solidFill>
                  <a:srgbClr val="0070C0"/>
                </a:solidFill>
                <a:latin typeface="Times New Roman" panose="02020603050405020304" pitchFamily="18" charset="0"/>
                <a:cs typeface="Times New Roman" panose="02020603050405020304" pitchFamily="18" charset="0"/>
              </a:rPr>
              <a:t>Logical Representation:</a:t>
            </a:r>
            <a:r>
              <a:rPr lang="en-IN">
                <a:solidFill>
                  <a:srgbClr val="0070C0"/>
                </a:solidFill>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Logical Representation is a language with some definite rules which deals with propositions and has no ambiguity in representation. It represents a conclusion based on various conditions and lays down some important communication rules.</a:t>
            </a:r>
          </a:p>
          <a:p>
            <a:pPr marL="514350" indent="-514350" algn="just">
              <a:buFont typeface="+mj-lt"/>
              <a:buAutoNum type="arabicPeriod"/>
            </a:pPr>
            <a:endParaRPr lang="en-IN" b="1" u="sng">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40D1ACA-ACEE-4BCF-AB4D-4A1A43B29D5F}"/>
              </a:ext>
            </a:extLst>
          </p:cNvPr>
          <p:cNvSpPr>
            <a:spLocks noGrp="1"/>
          </p:cNvSpPr>
          <p:nvPr>
            <p:ph type="sldNum" sz="quarter" idx="12"/>
          </p:nvPr>
        </p:nvSpPr>
        <p:spPr/>
        <p:txBody>
          <a:bodyPr/>
          <a:lstStyle/>
          <a:p>
            <a:pPr>
              <a:defRPr/>
            </a:pPr>
            <a:fld id="{CB711B86-F767-49C7-B71F-17E363B3CB08}" type="slidenum">
              <a:rPr lang="en-US" smtClean="0"/>
              <a:pPr>
                <a:defRPr/>
              </a:pPr>
              <a:t>33</a:t>
            </a:fld>
            <a:endParaRPr lang="en-US"/>
          </a:p>
        </p:txBody>
      </p:sp>
    </p:spTree>
    <p:extLst>
      <p:ext uri="{BB962C8B-B14F-4D97-AF65-F5344CB8AC3E}">
        <p14:creationId xmlns:p14="http://schemas.microsoft.com/office/powerpoint/2010/main" val="2322336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3">
            <a:extLst>
              <a:ext uri="{FF2B5EF4-FFF2-40B4-BE49-F238E27FC236}">
                <a16:creationId xmlns:a16="http://schemas.microsoft.com/office/drawing/2014/main" id="{348FDD83-F860-48A9-93FE-8B25764C2E1A}"/>
              </a:ext>
            </a:extLst>
          </p:cNvPr>
          <p:cNvGraphicFramePr>
            <a:graphicFrameLocks noGrp="1"/>
          </p:cNvGraphicFramePr>
          <p:nvPr>
            <p:ph idx="1"/>
            <p:extLst>
              <p:ext uri="{D42A27DB-BD31-4B8C-83A1-F6EECF244321}">
                <p14:modId xmlns:p14="http://schemas.microsoft.com/office/powerpoint/2010/main" val="1456431710"/>
              </p:ext>
            </p:extLst>
          </p:nvPr>
        </p:nvGraphicFramePr>
        <p:xfrm>
          <a:off x="914400" y="1477008"/>
          <a:ext cx="7772398" cy="3266440"/>
        </p:xfrm>
        <a:graphic>
          <a:graphicData uri="http://schemas.openxmlformats.org/drawingml/2006/table">
            <a:tbl>
              <a:tblPr firstRow="1" bandRow="1">
                <a:tableStyleId>{5C22544A-7EE6-4342-B048-85BDC9FD1C3A}</a:tableStyleId>
              </a:tblPr>
              <a:tblGrid>
                <a:gridCol w="3886199">
                  <a:extLst>
                    <a:ext uri="{9D8B030D-6E8A-4147-A177-3AD203B41FA5}">
                      <a16:colId xmlns:a16="http://schemas.microsoft.com/office/drawing/2014/main" val="2059912582"/>
                    </a:ext>
                  </a:extLst>
                </a:gridCol>
                <a:gridCol w="3886199">
                  <a:extLst>
                    <a:ext uri="{9D8B030D-6E8A-4147-A177-3AD203B41FA5}">
                      <a16:colId xmlns:a16="http://schemas.microsoft.com/office/drawing/2014/main" val="3495227083"/>
                    </a:ext>
                  </a:extLst>
                </a:gridCol>
              </a:tblGrid>
              <a:tr h="594434">
                <a:tc>
                  <a:txBody>
                    <a:bodyPr/>
                    <a:lstStyle/>
                    <a:p>
                      <a:r>
                        <a:rPr lang="en-IN"/>
                        <a:t>Syntax</a:t>
                      </a:r>
                    </a:p>
                  </a:txBody>
                  <a:tcPr/>
                </a:tc>
                <a:tc>
                  <a:txBody>
                    <a:bodyPr/>
                    <a:lstStyle/>
                    <a:p>
                      <a:r>
                        <a:rPr lang="en-IN"/>
                        <a:t>Semantics</a:t>
                      </a:r>
                    </a:p>
                  </a:txBody>
                  <a:tcPr/>
                </a:tc>
                <a:extLst>
                  <a:ext uri="{0D108BD9-81ED-4DB2-BD59-A6C34878D82A}">
                    <a16:rowId xmlns:a16="http://schemas.microsoft.com/office/drawing/2014/main" val="3978453981"/>
                  </a:ext>
                </a:extLst>
              </a:tr>
              <a:tr h="1038786">
                <a:tc>
                  <a:txBody>
                    <a:bodyPr/>
                    <a:lstStyle/>
                    <a:p>
                      <a:r>
                        <a:rPr lang="en-IN"/>
                        <a:t>It decides how we can construct legal sentences in logic.</a:t>
                      </a:r>
                    </a:p>
                  </a:txBody>
                  <a:tcPr/>
                </a:tc>
                <a:tc>
                  <a:txBody>
                    <a:bodyPr/>
                    <a:lstStyle/>
                    <a:p>
                      <a:r>
                        <a:rPr lang="en-IN"/>
                        <a:t>Semantics are rules by which we can interpret the sentence in the logic.</a:t>
                      </a:r>
                    </a:p>
                  </a:txBody>
                  <a:tcPr/>
                </a:tc>
                <a:extLst>
                  <a:ext uri="{0D108BD9-81ED-4DB2-BD59-A6C34878D82A}">
                    <a16:rowId xmlns:a16="http://schemas.microsoft.com/office/drawing/2014/main" val="2816004181"/>
                  </a:ext>
                </a:extLst>
              </a:tr>
              <a:tr h="1038786">
                <a:tc>
                  <a:txBody>
                    <a:bodyPr/>
                    <a:lstStyle/>
                    <a:p>
                      <a:r>
                        <a:rPr lang="en-IN"/>
                        <a:t>It determines which symbol we can use in knowledge representation.</a:t>
                      </a:r>
                    </a:p>
                  </a:txBody>
                  <a:tcPr/>
                </a:tc>
                <a:tc>
                  <a:txBody>
                    <a:bodyPr/>
                    <a:lstStyle/>
                    <a:p>
                      <a:r>
                        <a:rPr lang="en-IN"/>
                        <a:t>It assigns a meaning to each sentence.</a:t>
                      </a:r>
                    </a:p>
                  </a:txBody>
                  <a:tcPr/>
                </a:tc>
                <a:extLst>
                  <a:ext uri="{0D108BD9-81ED-4DB2-BD59-A6C34878D82A}">
                    <a16:rowId xmlns:a16="http://schemas.microsoft.com/office/drawing/2014/main" val="4003134896"/>
                  </a:ext>
                </a:extLst>
              </a:tr>
              <a:tr h="594434">
                <a:tc>
                  <a:txBody>
                    <a:bodyPr/>
                    <a:lstStyle/>
                    <a:p>
                      <a:r>
                        <a:rPr lang="en-IN"/>
                        <a:t>Also, how to write those symbols.</a:t>
                      </a:r>
                    </a:p>
                  </a:txBody>
                  <a:tcPr/>
                </a:tc>
                <a:tc>
                  <a:txBody>
                    <a:bodyPr/>
                    <a:lstStyle/>
                    <a:p>
                      <a:endParaRPr lang="en-IN"/>
                    </a:p>
                  </a:txBody>
                  <a:tcPr/>
                </a:tc>
                <a:extLst>
                  <a:ext uri="{0D108BD9-81ED-4DB2-BD59-A6C34878D82A}">
                    <a16:rowId xmlns:a16="http://schemas.microsoft.com/office/drawing/2014/main" val="2188111603"/>
                  </a:ext>
                </a:extLst>
              </a:tr>
            </a:tbl>
          </a:graphicData>
        </a:graphic>
      </p:graphicFrame>
      <p:sp>
        <p:nvSpPr>
          <p:cNvPr id="5" name="Slide Number Placeholder 4">
            <a:extLst>
              <a:ext uri="{FF2B5EF4-FFF2-40B4-BE49-F238E27FC236}">
                <a16:creationId xmlns:a16="http://schemas.microsoft.com/office/drawing/2014/main" id="{B851EA40-565C-4E5D-A543-93A26B3D734C}"/>
              </a:ext>
            </a:extLst>
          </p:cNvPr>
          <p:cNvSpPr>
            <a:spLocks noGrp="1"/>
          </p:cNvSpPr>
          <p:nvPr>
            <p:ph type="sldNum" sz="quarter" idx="12"/>
          </p:nvPr>
        </p:nvSpPr>
        <p:spPr/>
        <p:txBody>
          <a:bodyPr/>
          <a:lstStyle/>
          <a:p>
            <a:pPr>
              <a:defRPr/>
            </a:pPr>
            <a:fld id="{CB711B86-F767-49C7-B71F-17E363B3CB08}" type="slidenum">
              <a:rPr lang="en-US" smtClean="0"/>
              <a:pPr>
                <a:defRPr/>
              </a:pPr>
              <a:t>34</a:t>
            </a:fld>
            <a:endParaRPr lang="en-US"/>
          </a:p>
        </p:txBody>
      </p:sp>
    </p:spTree>
    <p:extLst>
      <p:ext uri="{BB962C8B-B14F-4D97-AF65-F5344CB8AC3E}">
        <p14:creationId xmlns:p14="http://schemas.microsoft.com/office/powerpoint/2010/main" val="1068313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F06508-7EBB-41E1-A116-0A270AC1CAA0}"/>
              </a:ext>
            </a:extLst>
          </p:cNvPr>
          <p:cNvSpPr>
            <a:spLocks noGrp="1"/>
          </p:cNvSpPr>
          <p:nvPr>
            <p:ph idx="1"/>
          </p:nvPr>
        </p:nvSpPr>
        <p:spPr>
          <a:xfrm>
            <a:off x="1219200" y="1371600"/>
            <a:ext cx="7772400" cy="4572000"/>
          </a:xfrm>
        </p:spPr>
        <p:txBody>
          <a:bodyPr/>
          <a:lstStyle/>
          <a:p>
            <a:pPr marL="0" indent="0" algn="just">
              <a:buNone/>
            </a:pPr>
            <a:r>
              <a:rPr lang="en-IN" b="1" i="0" u="sng">
                <a:solidFill>
                  <a:srgbClr val="0070C0"/>
                </a:solidFill>
                <a:effectLst/>
                <a:latin typeface="Times New Roman" panose="02020603050405020304" pitchFamily="18" charset="0"/>
                <a:cs typeface="Times New Roman" panose="02020603050405020304" pitchFamily="18" charset="0"/>
              </a:rPr>
              <a:t>Advantages:</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Logical representation helps to perform logical reasoning.</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This representation is the basis for the programming languages.</a:t>
            </a:r>
          </a:p>
          <a:p>
            <a:pPr marL="0" indent="0">
              <a:buNone/>
            </a:pPr>
            <a:r>
              <a:rPr lang="en-IN" b="1" i="0" u="sng">
                <a:solidFill>
                  <a:srgbClr val="0070C0"/>
                </a:solidFill>
                <a:effectLst/>
                <a:latin typeface="Times New Roman" panose="02020603050405020304" pitchFamily="18" charset="0"/>
                <a:cs typeface="Times New Roman" panose="02020603050405020304" pitchFamily="18" charset="0"/>
              </a:rPr>
              <a:t>Disadvantages:</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Logical representations have some restrictions and are challenging to work with.</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This technique may not be very natural, and inference may not be very efficient.</a:t>
            </a:r>
          </a:p>
          <a:p>
            <a:pPr marL="0" indent="0">
              <a:buNone/>
            </a:pPr>
            <a:endParaRPr lang="en-IN"/>
          </a:p>
        </p:txBody>
      </p:sp>
      <p:sp>
        <p:nvSpPr>
          <p:cNvPr id="5" name="Slide Number Placeholder 4">
            <a:extLst>
              <a:ext uri="{FF2B5EF4-FFF2-40B4-BE49-F238E27FC236}">
                <a16:creationId xmlns:a16="http://schemas.microsoft.com/office/drawing/2014/main" id="{69DBE8C9-297E-4A36-99AB-83043A1FB400}"/>
              </a:ext>
            </a:extLst>
          </p:cNvPr>
          <p:cNvSpPr>
            <a:spLocks noGrp="1"/>
          </p:cNvSpPr>
          <p:nvPr>
            <p:ph type="sldNum" sz="quarter" idx="12"/>
          </p:nvPr>
        </p:nvSpPr>
        <p:spPr/>
        <p:txBody>
          <a:bodyPr/>
          <a:lstStyle/>
          <a:p>
            <a:pPr>
              <a:defRPr/>
            </a:pPr>
            <a:fld id="{CB711B86-F767-49C7-B71F-17E363B3CB08}" type="slidenum">
              <a:rPr lang="en-US" smtClean="0"/>
              <a:pPr>
                <a:defRPr/>
              </a:pPr>
              <a:t>35</a:t>
            </a:fld>
            <a:endParaRPr lang="en-US"/>
          </a:p>
        </p:txBody>
      </p:sp>
    </p:spTree>
    <p:extLst>
      <p:ext uri="{BB962C8B-B14F-4D97-AF65-F5344CB8AC3E}">
        <p14:creationId xmlns:p14="http://schemas.microsoft.com/office/powerpoint/2010/main" val="1496989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B09FB9-8908-4AE8-9D8F-A59F3FD1C571}"/>
              </a:ext>
            </a:extLst>
          </p:cNvPr>
          <p:cNvSpPr>
            <a:spLocks noGrp="1"/>
          </p:cNvSpPr>
          <p:nvPr>
            <p:ph idx="1"/>
          </p:nvPr>
        </p:nvSpPr>
        <p:spPr>
          <a:xfrm>
            <a:off x="1219200" y="304800"/>
            <a:ext cx="7772400" cy="6172200"/>
          </a:xfrm>
        </p:spPr>
        <p:txBody>
          <a:bodyPr/>
          <a:lstStyle/>
          <a:p>
            <a:pPr marL="0" indent="0" algn="just">
              <a:buNone/>
            </a:pPr>
            <a:r>
              <a:rPr lang="en-IN" b="1" u="sng">
                <a:solidFill>
                  <a:srgbClr val="0070C0"/>
                </a:solidFill>
                <a:latin typeface="Times New Roman" panose="02020603050405020304" pitchFamily="18" charset="0"/>
                <a:cs typeface="Times New Roman" panose="02020603050405020304" pitchFamily="18" charset="0"/>
              </a:rPr>
              <a:t>Components of Semantic Networks:</a:t>
            </a:r>
            <a:endParaRPr lang="en-IN">
              <a:solidFill>
                <a:srgbClr val="0070C0"/>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u="sng">
                <a:latin typeface="Times New Roman" panose="02020603050405020304" pitchFamily="18" charset="0"/>
                <a:cs typeface="Times New Roman" panose="02020603050405020304" pitchFamily="18" charset="0"/>
              </a:rPr>
              <a:t>Lexical Component- </a:t>
            </a:r>
            <a:r>
              <a:rPr lang="en-IN">
                <a:latin typeface="Times New Roman" panose="02020603050405020304" pitchFamily="18" charset="0"/>
                <a:cs typeface="Times New Roman" panose="02020603050405020304" pitchFamily="18" charset="0"/>
              </a:rPr>
              <a:t>Nodes, Links, Labels</a:t>
            </a:r>
          </a:p>
          <a:p>
            <a:pPr marL="514350" indent="-514350" algn="just">
              <a:buFont typeface="+mj-lt"/>
              <a:buAutoNum type="arabicPeriod"/>
            </a:pPr>
            <a:r>
              <a:rPr lang="en-IN" u="sng">
                <a:latin typeface="Times New Roman" panose="02020603050405020304" pitchFamily="18" charset="0"/>
                <a:cs typeface="Times New Roman" panose="02020603050405020304" pitchFamily="18" charset="0"/>
              </a:rPr>
              <a:t>Structural Component-</a:t>
            </a:r>
            <a:r>
              <a:rPr lang="en-IN">
                <a:latin typeface="Times New Roman" panose="02020603050405020304" pitchFamily="18" charset="0"/>
                <a:cs typeface="Times New Roman" panose="02020603050405020304" pitchFamily="18" charset="0"/>
              </a:rPr>
              <a:t> Links, Nodes</a:t>
            </a:r>
          </a:p>
          <a:p>
            <a:pPr marL="514350" indent="-514350" algn="just">
              <a:buFont typeface="+mj-lt"/>
              <a:buAutoNum type="arabicPeriod"/>
            </a:pPr>
            <a:r>
              <a:rPr lang="en-IN" u="sng">
                <a:latin typeface="Times New Roman" panose="02020603050405020304" pitchFamily="18" charset="0"/>
                <a:cs typeface="Times New Roman" panose="02020603050405020304" pitchFamily="18" charset="0"/>
              </a:rPr>
              <a:t>Semantic Component-</a:t>
            </a:r>
            <a:r>
              <a:rPr lang="en-IN">
                <a:latin typeface="Times New Roman" panose="02020603050405020304" pitchFamily="18" charset="0"/>
                <a:cs typeface="Times New Roman" panose="02020603050405020304" pitchFamily="18" charset="0"/>
              </a:rPr>
              <a:t> It shows definition related to link or nodes. It basically represents the facts.</a:t>
            </a:r>
          </a:p>
          <a:p>
            <a:pPr marL="514350" indent="-514350" algn="just">
              <a:buFont typeface="+mj-lt"/>
              <a:buAutoNum type="arabicPeriod"/>
            </a:pPr>
            <a:r>
              <a:rPr lang="en-IN" u="sng">
                <a:latin typeface="Times New Roman" panose="02020603050405020304" pitchFamily="18" charset="0"/>
                <a:cs typeface="Times New Roman" panose="02020603050405020304" pitchFamily="18" charset="0"/>
              </a:rPr>
              <a:t>Procedural Component-</a:t>
            </a:r>
            <a:r>
              <a:rPr lang="en-IN">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Constructor Level</a:t>
            </a:r>
          </a:p>
          <a:p>
            <a:pPr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Destructor Level</a:t>
            </a:r>
          </a:p>
        </p:txBody>
      </p:sp>
      <p:sp>
        <p:nvSpPr>
          <p:cNvPr id="5" name="Slide Number Placeholder 4">
            <a:extLst>
              <a:ext uri="{FF2B5EF4-FFF2-40B4-BE49-F238E27FC236}">
                <a16:creationId xmlns:a16="http://schemas.microsoft.com/office/drawing/2014/main" id="{99335247-D9CA-4B11-B615-491A96466B48}"/>
              </a:ext>
            </a:extLst>
          </p:cNvPr>
          <p:cNvSpPr>
            <a:spLocks noGrp="1"/>
          </p:cNvSpPr>
          <p:nvPr>
            <p:ph type="sldNum" sz="quarter" idx="12"/>
          </p:nvPr>
        </p:nvSpPr>
        <p:spPr/>
        <p:txBody>
          <a:bodyPr/>
          <a:lstStyle/>
          <a:p>
            <a:pPr>
              <a:defRPr/>
            </a:pPr>
            <a:fld id="{CB711B86-F767-49C7-B71F-17E363B3CB08}" type="slidenum">
              <a:rPr lang="en-US" smtClean="0"/>
              <a:pPr>
                <a:defRPr/>
              </a:pPr>
              <a:t>36</a:t>
            </a:fld>
            <a:endParaRPr lang="en-US"/>
          </a:p>
        </p:txBody>
      </p:sp>
      <p:grpSp>
        <p:nvGrpSpPr>
          <p:cNvPr id="102" name="Group 101">
            <a:extLst>
              <a:ext uri="{FF2B5EF4-FFF2-40B4-BE49-F238E27FC236}">
                <a16:creationId xmlns:a16="http://schemas.microsoft.com/office/drawing/2014/main" id="{4C7B304A-3499-9C54-408F-1EE6748F5B26}"/>
              </a:ext>
            </a:extLst>
          </p:cNvPr>
          <p:cNvGrpSpPr/>
          <p:nvPr/>
        </p:nvGrpSpPr>
        <p:grpSpPr>
          <a:xfrm>
            <a:off x="1274428" y="4008984"/>
            <a:ext cx="608760" cy="264600"/>
            <a:chOff x="1274428" y="4008984"/>
            <a:chExt cx="608760" cy="264600"/>
          </a:xfrm>
        </p:grpSpPr>
        <mc:AlternateContent xmlns:mc="http://schemas.openxmlformats.org/markup-compatibility/2006" xmlns:p14="http://schemas.microsoft.com/office/powerpoint/2010/main">
          <mc:Choice Requires="p14">
            <p:contentPart p14:bwMode="auto" r:id="rId3">
              <p14:nvContentPartPr>
                <p14:cNvPr id="75" name="Ink 74">
                  <a:extLst>
                    <a:ext uri="{FF2B5EF4-FFF2-40B4-BE49-F238E27FC236}">
                      <a16:creationId xmlns:a16="http://schemas.microsoft.com/office/drawing/2014/main" id="{F2E970B2-A645-2DA9-ADBE-A765114032FD}"/>
                    </a:ext>
                  </a:extLst>
                </p14:cNvPr>
                <p14:cNvContentPartPr/>
                <p14:nvPr/>
              </p14:nvContentPartPr>
              <p14:xfrm>
                <a:off x="1277668" y="4008984"/>
                <a:ext cx="216720" cy="264600"/>
              </p14:xfrm>
            </p:contentPart>
          </mc:Choice>
          <mc:Fallback xmlns="">
            <p:pic>
              <p:nvPicPr>
                <p:cNvPr id="75" name="Ink 74">
                  <a:extLst>
                    <a:ext uri="{FF2B5EF4-FFF2-40B4-BE49-F238E27FC236}">
                      <a16:creationId xmlns:a16="http://schemas.microsoft.com/office/drawing/2014/main" id="{F2E970B2-A645-2DA9-ADBE-A765114032FD}"/>
                    </a:ext>
                  </a:extLst>
                </p:cNvPr>
                <p:cNvPicPr/>
                <p:nvPr/>
              </p:nvPicPr>
              <p:blipFill>
                <a:blip r:embed="rId4"/>
                <a:stretch>
                  <a:fillRect/>
                </a:stretch>
              </p:blipFill>
              <p:spPr>
                <a:xfrm>
                  <a:off x="1268683" y="3999984"/>
                  <a:ext cx="234331"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2" name="Ink 81">
                  <a:extLst>
                    <a:ext uri="{FF2B5EF4-FFF2-40B4-BE49-F238E27FC236}">
                      <a16:creationId xmlns:a16="http://schemas.microsoft.com/office/drawing/2014/main" id="{0E92F46B-F7A5-4D7E-5664-0DE1E15A1A2C}"/>
                    </a:ext>
                  </a:extLst>
                </p14:cNvPr>
                <p14:cNvContentPartPr/>
                <p14:nvPr/>
              </p14:nvContentPartPr>
              <p14:xfrm>
                <a:off x="1274428" y="4142904"/>
                <a:ext cx="135000" cy="18720"/>
              </p14:xfrm>
            </p:contentPart>
          </mc:Choice>
          <mc:Fallback xmlns="">
            <p:pic>
              <p:nvPicPr>
                <p:cNvPr id="82" name="Ink 81">
                  <a:extLst>
                    <a:ext uri="{FF2B5EF4-FFF2-40B4-BE49-F238E27FC236}">
                      <a16:creationId xmlns:a16="http://schemas.microsoft.com/office/drawing/2014/main" id="{0E92F46B-F7A5-4D7E-5664-0DE1E15A1A2C}"/>
                    </a:ext>
                  </a:extLst>
                </p:cNvPr>
                <p:cNvPicPr/>
                <p:nvPr/>
              </p:nvPicPr>
              <p:blipFill>
                <a:blip r:embed="rId6"/>
                <a:stretch>
                  <a:fillRect/>
                </a:stretch>
              </p:blipFill>
              <p:spPr>
                <a:xfrm>
                  <a:off x="1265428" y="4133904"/>
                  <a:ext cx="15264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6" name="Ink 85">
                  <a:extLst>
                    <a:ext uri="{FF2B5EF4-FFF2-40B4-BE49-F238E27FC236}">
                      <a16:creationId xmlns:a16="http://schemas.microsoft.com/office/drawing/2014/main" id="{54B3F0EF-81F9-B124-D3E4-F76BFA5FBE64}"/>
                    </a:ext>
                  </a:extLst>
                </p14:cNvPr>
                <p14:cNvContentPartPr/>
                <p14:nvPr/>
              </p14:nvContentPartPr>
              <p14:xfrm>
                <a:off x="1488268" y="4087464"/>
                <a:ext cx="306000" cy="185760"/>
              </p14:xfrm>
            </p:contentPart>
          </mc:Choice>
          <mc:Fallback xmlns="">
            <p:pic>
              <p:nvPicPr>
                <p:cNvPr id="86" name="Ink 85">
                  <a:extLst>
                    <a:ext uri="{FF2B5EF4-FFF2-40B4-BE49-F238E27FC236}">
                      <a16:creationId xmlns:a16="http://schemas.microsoft.com/office/drawing/2014/main" id="{54B3F0EF-81F9-B124-D3E4-F76BFA5FBE64}"/>
                    </a:ext>
                  </a:extLst>
                </p:cNvPr>
                <p:cNvPicPr/>
                <p:nvPr/>
              </p:nvPicPr>
              <p:blipFill>
                <a:blip r:embed="rId8"/>
                <a:stretch>
                  <a:fillRect/>
                </a:stretch>
              </p:blipFill>
              <p:spPr>
                <a:xfrm>
                  <a:off x="1479268" y="4078464"/>
                  <a:ext cx="32364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7" name="Ink 86">
                  <a:extLst>
                    <a:ext uri="{FF2B5EF4-FFF2-40B4-BE49-F238E27FC236}">
                      <a16:creationId xmlns:a16="http://schemas.microsoft.com/office/drawing/2014/main" id="{A96B3FDA-3075-170E-190D-8A01BE70DF53}"/>
                    </a:ext>
                  </a:extLst>
                </p14:cNvPr>
                <p14:cNvContentPartPr/>
                <p14:nvPr/>
              </p14:nvContentPartPr>
              <p14:xfrm>
                <a:off x="1840708" y="4091064"/>
                <a:ext cx="34200" cy="26640"/>
              </p14:xfrm>
            </p:contentPart>
          </mc:Choice>
          <mc:Fallback xmlns="">
            <p:pic>
              <p:nvPicPr>
                <p:cNvPr id="87" name="Ink 86">
                  <a:extLst>
                    <a:ext uri="{FF2B5EF4-FFF2-40B4-BE49-F238E27FC236}">
                      <a16:creationId xmlns:a16="http://schemas.microsoft.com/office/drawing/2014/main" id="{A96B3FDA-3075-170E-190D-8A01BE70DF53}"/>
                    </a:ext>
                  </a:extLst>
                </p:cNvPr>
                <p:cNvPicPr/>
                <p:nvPr/>
              </p:nvPicPr>
              <p:blipFill>
                <a:blip r:embed="rId10"/>
                <a:stretch>
                  <a:fillRect/>
                </a:stretch>
              </p:blipFill>
              <p:spPr>
                <a:xfrm>
                  <a:off x="1831612" y="4082064"/>
                  <a:ext cx="52028"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9" name="Ink 88">
                  <a:extLst>
                    <a:ext uri="{FF2B5EF4-FFF2-40B4-BE49-F238E27FC236}">
                      <a16:creationId xmlns:a16="http://schemas.microsoft.com/office/drawing/2014/main" id="{F427C21E-DAC1-702F-C139-C5C7E83C6A15}"/>
                    </a:ext>
                  </a:extLst>
                </p14:cNvPr>
                <p14:cNvContentPartPr/>
                <p14:nvPr/>
              </p14:nvContentPartPr>
              <p14:xfrm>
                <a:off x="1852948" y="4254144"/>
                <a:ext cx="30240" cy="11880"/>
              </p14:xfrm>
            </p:contentPart>
          </mc:Choice>
          <mc:Fallback xmlns="">
            <p:pic>
              <p:nvPicPr>
                <p:cNvPr id="89" name="Ink 88">
                  <a:extLst>
                    <a:ext uri="{FF2B5EF4-FFF2-40B4-BE49-F238E27FC236}">
                      <a16:creationId xmlns:a16="http://schemas.microsoft.com/office/drawing/2014/main" id="{F427C21E-DAC1-702F-C139-C5C7E83C6A15}"/>
                    </a:ext>
                  </a:extLst>
                </p:cNvPr>
                <p:cNvPicPr/>
                <p:nvPr/>
              </p:nvPicPr>
              <p:blipFill>
                <a:blip r:embed="rId12"/>
                <a:stretch>
                  <a:fillRect/>
                </a:stretch>
              </p:blipFill>
              <p:spPr>
                <a:xfrm>
                  <a:off x="1843948" y="4245144"/>
                  <a:ext cx="47880" cy="29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95" name="Ink 94">
                <a:extLst>
                  <a:ext uri="{FF2B5EF4-FFF2-40B4-BE49-F238E27FC236}">
                    <a16:creationId xmlns:a16="http://schemas.microsoft.com/office/drawing/2014/main" id="{E4AB3F30-F96C-3F4D-75F8-5D41EDB26BD8}"/>
                  </a:ext>
                </a:extLst>
              </p14:cNvPr>
              <p14:cNvContentPartPr/>
              <p14:nvPr/>
            </p14:nvContentPartPr>
            <p14:xfrm>
              <a:off x="1217188" y="4407864"/>
              <a:ext cx="809640" cy="42120"/>
            </p14:xfrm>
          </p:contentPart>
        </mc:Choice>
        <mc:Fallback xmlns="">
          <p:pic>
            <p:nvPicPr>
              <p:cNvPr id="95" name="Ink 94">
                <a:extLst>
                  <a:ext uri="{FF2B5EF4-FFF2-40B4-BE49-F238E27FC236}">
                    <a16:creationId xmlns:a16="http://schemas.microsoft.com/office/drawing/2014/main" id="{E4AB3F30-F96C-3F4D-75F8-5D41EDB26BD8}"/>
                  </a:ext>
                </a:extLst>
              </p:cNvPr>
              <p:cNvPicPr/>
              <p:nvPr/>
            </p:nvPicPr>
            <p:blipFill>
              <a:blip r:embed="rId14"/>
              <a:stretch>
                <a:fillRect/>
              </a:stretch>
            </p:blipFill>
            <p:spPr>
              <a:xfrm>
                <a:off x="1208192" y="4398864"/>
                <a:ext cx="827272"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0" name="Ink 169">
                <a:extLst>
                  <a:ext uri="{FF2B5EF4-FFF2-40B4-BE49-F238E27FC236}">
                    <a16:creationId xmlns:a16="http://schemas.microsoft.com/office/drawing/2014/main" id="{136A4CEC-5E7C-34DC-9EBA-C60AF78ABB62}"/>
                  </a:ext>
                </a:extLst>
              </p14:cNvPr>
              <p14:cNvContentPartPr/>
              <p14:nvPr/>
            </p14:nvContentPartPr>
            <p14:xfrm>
              <a:off x="7511428" y="4701264"/>
              <a:ext cx="45720" cy="1369080"/>
            </p14:xfrm>
          </p:contentPart>
        </mc:Choice>
        <mc:Fallback xmlns="">
          <p:pic>
            <p:nvPicPr>
              <p:cNvPr id="170" name="Ink 169">
                <a:extLst>
                  <a:ext uri="{FF2B5EF4-FFF2-40B4-BE49-F238E27FC236}">
                    <a16:creationId xmlns:a16="http://schemas.microsoft.com/office/drawing/2014/main" id="{136A4CEC-5E7C-34DC-9EBA-C60AF78ABB62}"/>
                  </a:ext>
                </a:extLst>
              </p:cNvPr>
              <p:cNvPicPr/>
              <p:nvPr/>
            </p:nvPicPr>
            <p:blipFill>
              <a:blip r:embed="rId16"/>
              <a:stretch>
                <a:fillRect/>
              </a:stretch>
            </p:blipFill>
            <p:spPr>
              <a:xfrm>
                <a:off x="7502428" y="4692264"/>
                <a:ext cx="63360" cy="1386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8" name="Ink 227">
                <a:extLst>
                  <a:ext uri="{FF2B5EF4-FFF2-40B4-BE49-F238E27FC236}">
                    <a16:creationId xmlns:a16="http://schemas.microsoft.com/office/drawing/2014/main" id="{51CA5317-4101-802A-315F-D22C2C8B1886}"/>
                  </a:ext>
                </a:extLst>
              </p14:cNvPr>
              <p14:cNvContentPartPr/>
              <p14:nvPr/>
            </p14:nvContentPartPr>
            <p14:xfrm>
              <a:off x="6377788" y="2662944"/>
              <a:ext cx="2231640" cy="830520"/>
            </p14:xfrm>
          </p:contentPart>
        </mc:Choice>
        <mc:Fallback xmlns="">
          <p:pic>
            <p:nvPicPr>
              <p:cNvPr id="228" name="Ink 227">
                <a:extLst>
                  <a:ext uri="{FF2B5EF4-FFF2-40B4-BE49-F238E27FC236}">
                    <a16:creationId xmlns:a16="http://schemas.microsoft.com/office/drawing/2014/main" id="{51CA5317-4101-802A-315F-D22C2C8B1886}"/>
                  </a:ext>
                </a:extLst>
              </p:cNvPr>
              <p:cNvPicPr/>
              <p:nvPr/>
            </p:nvPicPr>
            <p:blipFill>
              <a:blip r:embed="rId18"/>
              <a:stretch>
                <a:fillRect/>
              </a:stretch>
            </p:blipFill>
            <p:spPr>
              <a:xfrm>
                <a:off x="6368788" y="2653944"/>
                <a:ext cx="2249280" cy="848160"/>
              </a:xfrm>
              <a:prstGeom prst="rect">
                <a:avLst/>
              </a:prstGeom>
            </p:spPr>
          </p:pic>
        </mc:Fallback>
      </mc:AlternateContent>
      <p:grpSp>
        <p:nvGrpSpPr>
          <p:cNvPr id="260" name="Group 259">
            <a:extLst>
              <a:ext uri="{FF2B5EF4-FFF2-40B4-BE49-F238E27FC236}">
                <a16:creationId xmlns:a16="http://schemas.microsoft.com/office/drawing/2014/main" id="{1DBC8218-FE58-BB7F-9553-1C939965F29C}"/>
              </a:ext>
            </a:extLst>
          </p:cNvPr>
          <p:cNvGrpSpPr/>
          <p:nvPr/>
        </p:nvGrpSpPr>
        <p:grpSpPr>
          <a:xfrm>
            <a:off x="2671948" y="2710824"/>
            <a:ext cx="6147720" cy="4077360"/>
            <a:chOff x="2671948" y="2710824"/>
            <a:chExt cx="6147720" cy="4077360"/>
          </a:xfrm>
        </p:grpSpPr>
        <mc:AlternateContent xmlns:mc="http://schemas.openxmlformats.org/markup-compatibility/2006" xmlns:p14="http://schemas.microsoft.com/office/powerpoint/2010/main">
          <mc:Choice Requires="p14">
            <p:contentPart p14:bwMode="auto" r:id="rId19">
              <p14:nvContentPartPr>
                <p14:cNvPr id="172" name="Ink 171">
                  <a:extLst>
                    <a:ext uri="{FF2B5EF4-FFF2-40B4-BE49-F238E27FC236}">
                      <a16:creationId xmlns:a16="http://schemas.microsoft.com/office/drawing/2014/main" id="{178970EC-8BED-B057-097A-6D0026E01ED5}"/>
                    </a:ext>
                  </a:extLst>
                </p14:cNvPr>
                <p14:cNvContentPartPr/>
                <p14:nvPr/>
              </p14:nvContentPartPr>
              <p14:xfrm>
                <a:off x="7011028" y="4321464"/>
                <a:ext cx="340560" cy="242640"/>
              </p14:xfrm>
            </p:contentPart>
          </mc:Choice>
          <mc:Fallback xmlns="">
            <p:pic>
              <p:nvPicPr>
                <p:cNvPr id="172" name="Ink 171">
                  <a:extLst>
                    <a:ext uri="{FF2B5EF4-FFF2-40B4-BE49-F238E27FC236}">
                      <a16:creationId xmlns:a16="http://schemas.microsoft.com/office/drawing/2014/main" id="{178970EC-8BED-B057-097A-6D0026E01ED5}"/>
                    </a:ext>
                  </a:extLst>
                </p:cNvPr>
                <p:cNvPicPr/>
                <p:nvPr/>
              </p:nvPicPr>
              <p:blipFill>
                <a:blip r:embed="rId20"/>
                <a:stretch>
                  <a:fillRect/>
                </a:stretch>
              </p:blipFill>
              <p:spPr>
                <a:xfrm>
                  <a:off x="7002028" y="4312451"/>
                  <a:ext cx="358200" cy="26030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3" name="Ink 172">
                  <a:extLst>
                    <a:ext uri="{FF2B5EF4-FFF2-40B4-BE49-F238E27FC236}">
                      <a16:creationId xmlns:a16="http://schemas.microsoft.com/office/drawing/2014/main" id="{47366455-544B-12ED-4344-326D3F012CD1}"/>
                    </a:ext>
                  </a:extLst>
                </p14:cNvPr>
                <p14:cNvContentPartPr/>
                <p14:nvPr/>
              </p14:nvContentPartPr>
              <p14:xfrm>
                <a:off x="7425388" y="4249104"/>
                <a:ext cx="555120" cy="267840"/>
              </p14:xfrm>
            </p:contentPart>
          </mc:Choice>
          <mc:Fallback xmlns="">
            <p:pic>
              <p:nvPicPr>
                <p:cNvPr id="173" name="Ink 172">
                  <a:extLst>
                    <a:ext uri="{FF2B5EF4-FFF2-40B4-BE49-F238E27FC236}">
                      <a16:creationId xmlns:a16="http://schemas.microsoft.com/office/drawing/2014/main" id="{47366455-544B-12ED-4344-326D3F012CD1}"/>
                    </a:ext>
                  </a:extLst>
                </p:cNvPr>
                <p:cNvPicPr/>
                <p:nvPr/>
              </p:nvPicPr>
              <p:blipFill>
                <a:blip r:embed="rId22"/>
                <a:stretch>
                  <a:fillRect/>
                </a:stretch>
              </p:blipFill>
              <p:spPr>
                <a:xfrm>
                  <a:off x="7416388" y="4240104"/>
                  <a:ext cx="57276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4" name="Ink 173">
                  <a:extLst>
                    <a:ext uri="{FF2B5EF4-FFF2-40B4-BE49-F238E27FC236}">
                      <a16:creationId xmlns:a16="http://schemas.microsoft.com/office/drawing/2014/main" id="{7A5D6B3D-DB72-99AB-D046-0A939B325CFD}"/>
                    </a:ext>
                  </a:extLst>
                </p14:cNvPr>
                <p14:cNvContentPartPr/>
                <p14:nvPr/>
              </p14:nvContentPartPr>
              <p14:xfrm>
                <a:off x="6786748" y="3991344"/>
                <a:ext cx="1366560" cy="709200"/>
              </p14:xfrm>
            </p:contentPart>
          </mc:Choice>
          <mc:Fallback xmlns="">
            <p:pic>
              <p:nvPicPr>
                <p:cNvPr id="174" name="Ink 173">
                  <a:extLst>
                    <a:ext uri="{FF2B5EF4-FFF2-40B4-BE49-F238E27FC236}">
                      <a16:creationId xmlns:a16="http://schemas.microsoft.com/office/drawing/2014/main" id="{7A5D6B3D-DB72-99AB-D046-0A939B325CFD}"/>
                    </a:ext>
                  </a:extLst>
                </p:cNvPr>
                <p:cNvPicPr/>
                <p:nvPr/>
              </p:nvPicPr>
              <p:blipFill>
                <a:blip r:embed="rId24"/>
                <a:stretch>
                  <a:fillRect/>
                </a:stretch>
              </p:blipFill>
              <p:spPr>
                <a:xfrm>
                  <a:off x="6777748" y="3982344"/>
                  <a:ext cx="1384200" cy="726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5" name="Ink 174">
                  <a:extLst>
                    <a:ext uri="{FF2B5EF4-FFF2-40B4-BE49-F238E27FC236}">
                      <a16:creationId xmlns:a16="http://schemas.microsoft.com/office/drawing/2014/main" id="{6328FC91-0BA3-EC2E-119B-51BCAAF1E43A}"/>
                    </a:ext>
                  </a:extLst>
                </p14:cNvPr>
                <p14:cNvContentPartPr/>
                <p14:nvPr/>
              </p14:nvContentPartPr>
              <p14:xfrm>
                <a:off x="7330708" y="4716384"/>
                <a:ext cx="416520" cy="254160"/>
              </p14:xfrm>
            </p:contentPart>
          </mc:Choice>
          <mc:Fallback xmlns="">
            <p:pic>
              <p:nvPicPr>
                <p:cNvPr id="175" name="Ink 174">
                  <a:extLst>
                    <a:ext uri="{FF2B5EF4-FFF2-40B4-BE49-F238E27FC236}">
                      <a16:creationId xmlns:a16="http://schemas.microsoft.com/office/drawing/2014/main" id="{6328FC91-0BA3-EC2E-119B-51BCAAF1E43A}"/>
                    </a:ext>
                  </a:extLst>
                </p:cNvPr>
                <p:cNvPicPr/>
                <p:nvPr/>
              </p:nvPicPr>
              <p:blipFill>
                <a:blip r:embed="rId26"/>
                <a:stretch>
                  <a:fillRect/>
                </a:stretch>
              </p:blipFill>
              <p:spPr>
                <a:xfrm>
                  <a:off x="7321708" y="4707384"/>
                  <a:ext cx="43416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7" name="Ink 176">
                  <a:extLst>
                    <a:ext uri="{FF2B5EF4-FFF2-40B4-BE49-F238E27FC236}">
                      <a16:creationId xmlns:a16="http://schemas.microsoft.com/office/drawing/2014/main" id="{E8C93C99-A33E-C5CA-6E6A-FF6019D96D6B}"/>
                    </a:ext>
                  </a:extLst>
                </p14:cNvPr>
                <p14:cNvContentPartPr/>
                <p14:nvPr/>
              </p14:nvContentPartPr>
              <p14:xfrm>
                <a:off x="7637788" y="5285904"/>
                <a:ext cx="396360" cy="94680"/>
              </p14:xfrm>
            </p:contentPart>
          </mc:Choice>
          <mc:Fallback xmlns="">
            <p:pic>
              <p:nvPicPr>
                <p:cNvPr id="177" name="Ink 176">
                  <a:extLst>
                    <a:ext uri="{FF2B5EF4-FFF2-40B4-BE49-F238E27FC236}">
                      <a16:creationId xmlns:a16="http://schemas.microsoft.com/office/drawing/2014/main" id="{E8C93C99-A33E-C5CA-6E6A-FF6019D96D6B}"/>
                    </a:ext>
                  </a:extLst>
                </p:cNvPr>
                <p:cNvPicPr/>
                <p:nvPr/>
              </p:nvPicPr>
              <p:blipFill>
                <a:blip r:embed="rId28"/>
                <a:stretch>
                  <a:fillRect/>
                </a:stretch>
              </p:blipFill>
              <p:spPr>
                <a:xfrm>
                  <a:off x="7628788" y="5276904"/>
                  <a:ext cx="41400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78" name="Ink 177">
                  <a:extLst>
                    <a:ext uri="{FF2B5EF4-FFF2-40B4-BE49-F238E27FC236}">
                      <a16:creationId xmlns:a16="http://schemas.microsoft.com/office/drawing/2014/main" id="{FDE5E6D9-2B86-9EDE-803E-8C8B0EE6887A}"/>
                    </a:ext>
                  </a:extLst>
                </p14:cNvPr>
                <p14:cNvContentPartPr/>
                <p14:nvPr/>
              </p14:nvContentPartPr>
              <p14:xfrm>
                <a:off x="8057188" y="5122464"/>
                <a:ext cx="441360" cy="300960"/>
              </p14:xfrm>
            </p:contentPart>
          </mc:Choice>
          <mc:Fallback xmlns="">
            <p:pic>
              <p:nvPicPr>
                <p:cNvPr id="178" name="Ink 177">
                  <a:extLst>
                    <a:ext uri="{FF2B5EF4-FFF2-40B4-BE49-F238E27FC236}">
                      <a16:creationId xmlns:a16="http://schemas.microsoft.com/office/drawing/2014/main" id="{FDE5E6D9-2B86-9EDE-803E-8C8B0EE6887A}"/>
                    </a:ext>
                  </a:extLst>
                </p:cNvPr>
                <p:cNvPicPr/>
                <p:nvPr/>
              </p:nvPicPr>
              <p:blipFill>
                <a:blip r:embed="rId30"/>
                <a:stretch>
                  <a:fillRect/>
                </a:stretch>
              </p:blipFill>
              <p:spPr>
                <a:xfrm>
                  <a:off x="8048181" y="5113453"/>
                  <a:ext cx="459014" cy="318621"/>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79" name="Ink 178">
                  <a:extLst>
                    <a:ext uri="{FF2B5EF4-FFF2-40B4-BE49-F238E27FC236}">
                      <a16:creationId xmlns:a16="http://schemas.microsoft.com/office/drawing/2014/main" id="{B7CFF66C-2B79-C738-08EB-48AF5C7CB272}"/>
                    </a:ext>
                  </a:extLst>
                </p14:cNvPr>
                <p14:cNvContentPartPr/>
                <p14:nvPr/>
              </p14:nvContentPartPr>
              <p14:xfrm>
                <a:off x="8500708" y="5289144"/>
                <a:ext cx="318960" cy="124920"/>
              </p14:xfrm>
            </p:contentPart>
          </mc:Choice>
          <mc:Fallback xmlns="">
            <p:pic>
              <p:nvPicPr>
                <p:cNvPr id="179" name="Ink 178">
                  <a:extLst>
                    <a:ext uri="{FF2B5EF4-FFF2-40B4-BE49-F238E27FC236}">
                      <a16:creationId xmlns:a16="http://schemas.microsoft.com/office/drawing/2014/main" id="{B7CFF66C-2B79-C738-08EB-48AF5C7CB272}"/>
                    </a:ext>
                  </a:extLst>
                </p:cNvPr>
                <p:cNvPicPr/>
                <p:nvPr/>
              </p:nvPicPr>
              <p:blipFill>
                <a:blip r:embed="rId32"/>
                <a:stretch>
                  <a:fillRect/>
                </a:stretch>
              </p:blipFill>
              <p:spPr>
                <a:xfrm>
                  <a:off x="8491708" y="5280144"/>
                  <a:ext cx="33660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80" name="Ink 179">
                  <a:extLst>
                    <a:ext uri="{FF2B5EF4-FFF2-40B4-BE49-F238E27FC236}">
                      <a16:creationId xmlns:a16="http://schemas.microsoft.com/office/drawing/2014/main" id="{9675F2D0-C7FF-D5DF-348A-8A108B7B1658}"/>
                    </a:ext>
                  </a:extLst>
                </p14:cNvPr>
                <p14:cNvContentPartPr/>
                <p14:nvPr/>
              </p14:nvContentPartPr>
              <p14:xfrm>
                <a:off x="7841548" y="5489304"/>
                <a:ext cx="376200" cy="297000"/>
              </p14:xfrm>
            </p:contentPart>
          </mc:Choice>
          <mc:Fallback xmlns="">
            <p:pic>
              <p:nvPicPr>
                <p:cNvPr id="180" name="Ink 179">
                  <a:extLst>
                    <a:ext uri="{FF2B5EF4-FFF2-40B4-BE49-F238E27FC236}">
                      <a16:creationId xmlns:a16="http://schemas.microsoft.com/office/drawing/2014/main" id="{9675F2D0-C7FF-D5DF-348A-8A108B7B1658}"/>
                    </a:ext>
                  </a:extLst>
                </p:cNvPr>
                <p:cNvPicPr/>
                <p:nvPr/>
              </p:nvPicPr>
              <p:blipFill>
                <a:blip r:embed="rId34"/>
                <a:stretch>
                  <a:fillRect/>
                </a:stretch>
              </p:blipFill>
              <p:spPr>
                <a:xfrm>
                  <a:off x="7832557" y="5480304"/>
                  <a:ext cx="393823"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99" name="Ink 198">
                  <a:extLst>
                    <a:ext uri="{FF2B5EF4-FFF2-40B4-BE49-F238E27FC236}">
                      <a16:creationId xmlns:a16="http://schemas.microsoft.com/office/drawing/2014/main" id="{30A400D3-725F-E297-7A30-B52CF9976153}"/>
                    </a:ext>
                  </a:extLst>
                </p14:cNvPr>
                <p14:cNvContentPartPr/>
                <p14:nvPr/>
              </p14:nvContentPartPr>
              <p14:xfrm>
                <a:off x="4168108" y="3890904"/>
                <a:ext cx="57240" cy="537120"/>
              </p14:xfrm>
            </p:contentPart>
          </mc:Choice>
          <mc:Fallback xmlns="">
            <p:pic>
              <p:nvPicPr>
                <p:cNvPr id="199" name="Ink 198">
                  <a:extLst>
                    <a:ext uri="{FF2B5EF4-FFF2-40B4-BE49-F238E27FC236}">
                      <a16:creationId xmlns:a16="http://schemas.microsoft.com/office/drawing/2014/main" id="{30A400D3-725F-E297-7A30-B52CF9976153}"/>
                    </a:ext>
                  </a:extLst>
                </p:cNvPr>
                <p:cNvPicPr/>
                <p:nvPr/>
              </p:nvPicPr>
              <p:blipFill>
                <a:blip r:embed="rId36"/>
                <a:stretch>
                  <a:fillRect/>
                </a:stretch>
              </p:blipFill>
              <p:spPr>
                <a:xfrm>
                  <a:off x="4159108" y="3881904"/>
                  <a:ext cx="74880" cy="5547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00" name="Ink 199">
                  <a:extLst>
                    <a:ext uri="{FF2B5EF4-FFF2-40B4-BE49-F238E27FC236}">
                      <a16:creationId xmlns:a16="http://schemas.microsoft.com/office/drawing/2014/main" id="{53A2E0BD-D035-4CD2-523F-CE41D288D274}"/>
                    </a:ext>
                  </a:extLst>
                </p14:cNvPr>
                <p14:cNvContentPartPr/>
                <p14:nvPr/>
              </p14:nvContentPartPr>
              <p14:xfrm>
                <a:off x="4096828" y="3863904"/>
                <a:ext cx="224640" cy="186480"/>
              </p14:xfrm>
            </p:contentPart>
          </mc:Choice>
          <mc:Fallback xmlns="">
            <p:pic>
              <p:nvPicPr>
                <p:cNvPr id="200" name="Ink 199">
                  <a:extLst>
                    <a:ext uri="{FF2B5EF4-FFF2-40B4-BE49-F238E27FC236}">
                      <a16:creationId xmlns:a16="http://schemas.microsoft.com/office/drawing/2014/main" id="{53A2E0BD-D035-4CD2-523F-CE41D288D274}"/>
                    </a:ext>
                  </a:extLst>
                </p:cNvPr>
                <p:cNvPicPr/>
                <p:nvPr/>
              </p:nvPicPr>
              <p:blipFill>
                <a:blip r:embed="rId38"/>
                <a:stretch>
                  <a:fillRect/>
                </a:stretch>
              </p:blipFill>
              <p:spPr>
                <a:xfrm>
                  <a:off x="4087828" y="3854921"/>
                  <a:ext cx="242280" cy="204086"/>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01" name="Ink 200">
                  <a:extLst>
                    <a:ext uri="{FF2B5EF4-FFF2-40B4-BE49-F238E27FC236}">
                      <a16:creationId xmlns:a16="http://schemas.microsoft.com/office/drawing/2014/main" id="{5A710CBD-220B-429F-770B-EAE94EC2A24D}"/>
                    </a:ext>
                  </a:extLst>
                </p14:cNvPr>
                <p14:cNvContentPartPr/>
                <p14:nvPr/>
              </p14:nvContentPartPr>
              <p14:xfrm>
                <a:off x="4133908" y="3512544"/>
                <a:ext cx="14040" cy="267840"/>
              </p14:xfrm>
            </p:contentPart>
          </mc:Choice>
          <mc:Fallback xmlns="">
            <p:pic>
              <p:nvPicPr>
                <p:cNvPr id="201" name="Ink 200">
                  <a:extLst>
                    <a:ext uri="{FF2B5EF4-FFF2-40B4-BE49-F238E27FC236}">
                      <a16:creationId xmlns:a16="http://schemas.microsoft.com/office/drawing/2014/main" id="{5A710CBD-220B-429F-770B-EAE94EC2A24D}"/>
                    </a:ext>
                  </a:extLst>
                </p:cNvPr>
                <p:cNvPicPr/>
                <p:nvPr/>
              </p:nvPicPr>
              <p:blipFill>
                <a:blip r:embed="rId40"/>
                <a:stretch>
                  <a:fillRect/>
                </a:stretch>
              </p:blipFill>
              <p:spPr>
                <a:xfrm>
                  <a:off x="4124908" y="3503544"/>
                  <a:ext cx="3168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02" name="Ink 201">
                  <a:extLst>
                    <a:ext uri="{FF2B5EF4-FFF2-40B4-BE49-F238E27FC236}">
                      <a16:creationId xmlns:a16="http://schemas.microsoft.com/office/drawing/2014/main" id="{49D4320D-5C29-2AC7-1BE8-2C5FCBAECDFE}"/>
                    </a:ext>
                  </a:extLst>
                </p14:cNvPr>
                <p14:cNvContentPartPr/>
                <p14:nvPr/>
              </p14:nvContentPartPr>
              <p14:xfrm>
                <a:off x="4035988" y="3495624"/>
                <a:ext cx="233280" cy="200880"/>
              </p14:xfrm>
            </p:contentPart>
          </mc:Choice>
          <mc:Fallback xmlns="">
            <p:pic>
              <p:nvPicPr>
                <p:cNvPr id="202" name="Ink 201">
                  <a:extLst>
                    <a:ext uri="{FF2B5EF4-FFF2-40B4-BE49-F238E27FC236}">
                      <a16:creationId xmlns:a16="http://schemas.microsoft.com/office/drawing/2014/main" id="{49D4320D-5C29-2AC7-1BE8-2C5FCBAECDFE}"/>
                    </a:ext>
                  </a:extLst>
                </p:cNvPr>
                <p:cNvPicPr/>
                <p:nvPr/>
              </p:nvPicPr>
              <p:blipFill>
                <a:blip r:embed="rId42"/>
                <a:stretch>
                  <a:fillRect/>
                </a:stretch>
              </p:blipFill>
              <p:spPr>
                <a:xfrm>
                  <a:off x="4026974" y="3486624"/>
                  <a:ext cx="250947"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03" name="Ink 202">
                  <a:extLst>
                    <a:ext uri="{FF2B5EF4-FFF2-40B4-BE49-F238E27FC236}">
                      <a16:creationId xmlns:a16="http://schemas.microsoft.com/office/drawing/2014/main" id="{922BFC03-FE6A-40B2-6651-2B75299115B4}"/>
                    </a:ext>
                  </a:extLst>
                </p14:cNvPr>
                <p14:cNvContentPartPr/>
                <p14:nvPr/>
              </p14:nvContentPartPr>
              <p14:xfrm>
                <a:off x="4241548" y="3619824"/>
                <a:ext cx="465840" cy="172800"/>
              </p14:xfrm>
            </p:contentPart>
          </mc:Choice>
          <mc:Fallback xmlns="">
            <p:pic>
              <p:nvPicPr>
                <p:cNvPr id="203" name="Ink 202">
                  <a:extLst>
                    <a:ext uri="{FF2B5EF4-FFF2-40B4-BE49-F238E27FC236}">
                      <a16:creationId xmlns:a16="http://schemas.microsoft.com/office/drawing/2014/main" id="{922BFC03-FE6A-40B2-6651-2B75299115B4}"/>
                    </a:ext>
                  </a:extLst>
                </p:cNvPr>
                <p:cNvPicPr/>
                <p:nvPr/>
              </p:nvPicPr>
              <p:blipFill>
                <a:blip r:embed="rId44"/>
                <a:stretch>
                  <a:fillRect/>
                </a:stretch>
              </p:blipFill>
              <p:spPr>
                <a:xfrm>
                  <a:off x="4232541" y="3610843"/>
                  <a:ext cx="483494" cy="190403"/>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04" name="Ink 203">
                  <a:extLst>
                    <a:ext uri="{FF2B5EF4-FFF2-40B4-BE49-F238E27FC236}">
                      <a16:creationId xmlns:a16="http://schemas.microsoft.com/office/drawing/2014/main" id="{9FE510AE-C0A5-FAB7-4A24-E8A763BF93C1}"/>
                    </a:ext>
                  </a:extLst>
                </p14:cNvPr>
                <p14:cNvContentPartPr/>
                <p14:nvPr/>
              </p14:nvContentPartPr>
              <p14:xfrm>
                <a:off x="4708468" y="3657624"/>
                <a:ext cx="381600" cy="122760"/>
              </p14:xfrm>
            </p:contentPart>
          </mc:Choice>
          <mc:Fallback xmlns="">
            <p:pic>
              <p:nvPicPr>
                <p:cNvPr id="204" name="Ink 203">
                  <a:extLst>
                    <a:ext uri="{FF2B5EF4-FFF2-40B4-BE49-F238E27FC236}">
                      <a16:creationId xmlns:a16="http://schemas.microsoft.com/office/drawing/2014/main" id="{9FE510AE-C0A5-FAB7-4A24-E8A763BF93C1}"/>
                    </a:ext>
                  </a:extLst>
                </p:cNvPr>
                <p:cNvPicPr/>
                <p:nvPr/>
              </p:nvPicPr>
              <p:blipFill>
                <a:blip r:embed="rId46"/>
                <a:stretch>
                  <a:fillRect/>
                </a:stretch>
              </p:blipFill>
              <p:spPr>
                <a:xfrm>
                  <a:off x="4699468" y="3648624"/>
                  <a:ext cx="3992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05" name="Ink 204">
                  <a:extLst>
                    <a:ext uri="{FF2B5EF4-FFF2-40B4-BE49-F238E27FC236}">
                      <a16:creationId xmlns:a16="http://schemas.microsoft.com/office/drawing/2014/main" id="{2FBE0589-11FA-6E84-9EE5-0580F703330B}"/>
                    </a:ext>
                  </a:extLst>
                </p14:cNvPr>
                <p14:cNvContentPartPr/>
                <p14:nvPr/>
              </p14:nvContentPartPr>
              <p14:xfrm>
                <a:off x="3949948" y="3250464"/>
                <a:ext cx="1349280" cy="738720"/>
              </p14:xfrm>
            </p:contentPart>
          </mc:Choice>
          <mc:Fallback xmlns="">
            <p:pic>
              <p:nvPicPr>
                <p:cNvPr id="205" name="Ink 204">
                  <a:extLst>
                    <a:ext uri="{FF2B5EF4-FFF2-40B4-BE49-F238E27FC236}">
                      <a16:creationId xmlns:a16="http://schemas.microsoft.com/office/drawing/2014/main" id="{2FBE0589-11FA-6E84-9EE5-0580F703330B}"/>
                    </a:ext>
                  </a:extLst>
                </p:cNvPr>
                <p:cNvPicPr/>
                <p:nvPr/>
              </p:nvPicPr>
              <p:blipFill>
                <a:blip r:embed="rId48"/>
                <a:stretch>
                  <a:fillRect/>
                </a:stretch>
              </p:blipFill>
              <p:spPr>
                <a:xfrm>
                  <a:off x="3940948" y="3241460"/>
                  <a:ext cx="1366920" cy="756369"/>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07" name="Ink 206">
                  <a:extLst>
                    <a:ext uri="{FF2B5EF4-FFF2-40B4-BE49-F238E27FC236}">
                      <a16:creationId xmlns:a16="http://schemas.microsoft.com/office/drawing/2014/main" id="{9158AF04-A147-B61D-5CAB-52516DFDF1A1}"/>
                    </a:ext>
                  </a:extLst>
                </p14:cNvPr>
                <p14:cNvContentPartPr/>
                <p14:nvPr/>
              </p14:nvContentPartPr>
              <p14:xfrm>
                <a:off x="5180788" y="3762744"/>
                <a:ext cx="1574640" cy="507600"/>
              </p14:xfrm>
            </p:contentPart>
          </mc:Choice>
          <mc:Fallback xmlns="">
            <p:pic>
              <p:nvPicPr>
                <p:cNvPr id="207" name="Ink 206">
                  <a:extLst>
                    <a:ext uri="{FF2B5EF4-FFF2-40B4-BE49-F238E27FC236}">
                      <a16:creationId xmlns:a16="http://schemas.microsoft.com/office/drawing/2014/main" id="{9158AF04-A147-B61D-5CAB-52516DFDF1A1}"/>
                    </a:ext>
                  </a:extLst>
                </p:cNvPr>
                <p:cNvPicPr/>
                <p:nvPr/>
              </p:nvPicPr>
              <p:blipFill>
                <a:blip r:embed="rId50"/>
                <a:stretch>
                  <a:fillRect/>
                </a:stretch>
              </p:blipFill>
              <p:spPr>
                <a:xfrm>
                  <a:off x="5171788" y="3753744"/>
                  <a:ext cx="159228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09" name="Ink 208">
                  <a:extLst>
                    <a:ext uri="{FF2B5EF4-FFF2-40B4-BE49-F238E27FC236}">
                      <a16:creationId xmlns:a16="http://schemas.microsoft.com/office/drawing/2014/main" id="{A31FC77F-2D0F-BAE8-3CA7-AE84B8AB5637}"/>
                    </a:ext>
                  </a:extLst>
                </p14:cNvPr>
                <p14:cNvContentPartPr/>
                <p14:nvPr/>
              </p14:nvContentPartPr>
              <p14:xfrm>
                <a:off x="5150548" y="3132024"/>
                <a:ext cx="843840" cy="369360"/>
              </p14:xfrm>
            </p:contentPart>
          </mc:Choice>
          <mc:Fallback xmlns="">
            <p:pic>
              <p:nvPicPr>
                <p:cNvPr id="209" name="Ink 208">
                  <a:extLst>
                    <a:ext uri="{FF2B5EF4-FFF2-40B4-BE49-F238E27FC236}">
                      <a16:creationId xmlns:a16="http://schemas.microsoft.com/office/drawing/2014/main" id="{A31FC77F-2D0F-BAE8-3CA7-AE84B8AB5637}"/>
                    </a:ext>
                  </a:extLst>
                </p:cNvPr>
                <p:cNvPicPr/>
                <p:nvPr/>
              </p:nvPicPr>
              <p:blipFill>
                <a:blip r:embed="rId52"/>
                <a:stretch>
                  <a:fillRect/>
                </a:stretch>
              </p:blipFill>
              <p:spPr>
                <a:xfrm>
                  <a:off x="5141548" y="3123024"/>
                  <a:ext cx="861480" cy="387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11" name="Ink 210">
                  <a:extLst>
                    <a:ext uri="{FF2B5EF4-FFF2-40B4-BE49-F238E27FC236}">
                      <a16:creationId xmlns:a16="http://schemas.microsoft.com/office/drawing/2014/main" id="{CF84EB67-7B8A-9366-330D-3D4EB7E5264A}"/>
                    </a:ext>
                  </a:extLst>
                </p14:cNvPr>
                <p14:cNvContentPartPr/>
                <p14:nvPr/>
              </p14:nvContentPartPr>
              <p14:xfrm>
                <a:off x="5904748" y="2991984"/>
                <a:ext cx="519480" cy="174960"/>
              </p14:xfrm>
            </p:contentPart>
          </mc:Choice>
          <mc:Fallback xmlns="">
            <p:pic>
              <p:nvPicPr>
                <p:cNvPr id="211" name="Ink 210">
                  <a:extLst>
                    <a:ext uri="{FF2B5EF4-FFF2-40B4-BE49-F238E27FC236}">
                      <a16:creationId xmlns:a16="http://schemas.microsoft.com/office/drawing/2014/main" id="{CF84EB67-7B8A-9366-330D-3D4EB7E5264A}"/>
                    </a:ext>
                  </a:extLst>
                </p:cNvPr>
                <p:cNvPicPr/>
                <p:nvPr/>
              </p:nvPicPr>
              <p:blipFill>
                <a:blip r:embed="rId54"/>
                <a:stretch>
                  <a:fillRect/>
                </a:stretch>
              </p:blipFill>
              <p:spPr>
                <a:xfrm>
                  <a:off x="5895748" y="2982984"/>
                  <a:ext cx="53712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12" name="Ink 211">
                  <a:extLst>
                    <a:ext uri="{FF2B5EF4-FFF2-40B4-BE49-F238E27FC236}">
                      <a16:creationId xmlns:a16="http://schemas.microsoft.com/office/drawing/2014/main" id="{C0FE3F34-489F-8807-67BA-97C3C6DC1B4B}"/>
                    </a:ext>
                  </a:extLst>
                </p14:cNvPr>
                <p14:cNvContentPartPr/>
                <p14:nvPr/>
              </p14:nvContentPartPr>
              <p14:xfrm>
                <a:off x="6249988" y="2922504"/>
                <a:ext cx="235440" cy="283320"/>
              </p14:xfrm>
            </p:contentPart>
          </mc:Choice>
          <mc:Fallback xmlns="">
            <p:pic>
              <p:nvPicPr>
                <p:cNvPr id="212" name="Ink 211">
                  <a:extLst>
                    <a:ext uri="{FF2B5EF4-FFF2-40B4-BE49-F238E27FC236}">
                      <a16:creationId xmlns:a16="http://schemas.microsoft.com/office/drawing/2014/main" id="{C0FE3F34-489F-8807-67BA-97C3C6DC1B4B}"/>
                    </a:ext>
                  </a:extLst>
                </p:cNvPr>
                <p:cNvPicPr/>
                <p:nvPr/>
              </p:nvPicPr>
              <p:blipFill>
                <a:blip r:embed="rId56"/>
                <a:stretch>
                  <a:fillRect/>
                </a:stretch>
              </p:blipFill>
              <p:spPr>
                <a:xfrm>
                  <a:off x="6240988" y="2913504"/>
                  <a:ext cx="25308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14" name="Ink 213">
                  <a:extLst>
                    <a:ext uri="{FF2B5EF4-FFF2-40B4-BE49-F238E27FC236}">
                      <a16:creationId xmlns:a16="http://schemas.microsoft.com/office/drawing/2014/main" id="{CADB90B5-201F-BB24-E83B-790AF7F0558F}"/>
                    </a:ext>
                  </a:extLst>
                </p14:cNvPr>
                <p14:cNvContentPartPr/>
                <p14:nvPr/>
              </p14:nvContentPartPr>
              <p14:xfrm>
                <a:off x="6621868" y="2825664"/>
                <a:ext cx="310680" cy="292680"/>
              </p14:xfrm>
            </p:contentPart>
          </mc:Choice>
          <mc:Fallback xmlns="">
            <p:pic>
              <p:nvPicPr>
                <p:cNvPr id="214" name="Ink 213">
                  <a:extLst>
                    <a:ext uri="{FF2B5EF4-FFF2-40B4-BE49-F238E27FC236}">
                      <a16:creationId xmlns:a16="http://schemas.microsoft.com/office/drawing/2014/main" id="{CADB90B5-201F-BB24-E83B-790AF7F0558F}"/>
                    </a:ext>
                  </a:extLst>
                </p:cNvPr>
                <p:cNvPicPr/>
                <p:nvPr/>
              </p:nvPicPr>
              <p:blipFill>
                <a:blip r:embed="rId58"/>
                <a:stretch>
                  <a:fillRect/>
                </a:stretch>
              </p:blipFill>
              <p:spPr>
                <a:xfrm>
                  <a:off x="6612868" y="2816664"/>
                  <a:ext cx="32832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15" name="Ink 214">
                  <a:extLst>
                    <a:ext uri="{FF2B5EF4-FFF2-40B4-BE49-F238E27FC236}">
                      <a16:creationId xmlns:a16="http://schemas.microsoft.com/office/drawing/2014/main" id="{4F967CB1-AF87-47DD-520E-19D7421B141A}"/>
                    </a:ext>
                  </a:extLst>
                </p14:cNvPr>
                <p14:cNvContentPartPr/>
                <p14:nvPr/>
              </p14:nvContentPartPr>
              <p14:xfrm>
                <a:off x="6966388" y="2947704"/>
                <a:ext cx="907560" cy="151920"/>
              </p14:xfrm>
            </p:contentPart>
          </mc:Choice>
          <mc:Fallback xmlns="">
            <p:pic>
              <p:nvPicPr>
                <p:cNvPr id="215" name="Ink 214">
                  <a:extLst>
                    <a:ext uri="{FF2B5EF4-FFF2-40B4-BE49-F238E27FC236}">
                      <a16:creationId xmlns:a16="http://schemas.microsoft.com/office/drawing/2014/main" id="{4F967CB1-AF87-47DD-520E-19D7421B141A}"/>
                    </a:ext>
                  </a:extLst>
                </p:cNvPr>
                <p:cNvPicPr/>
                <p:nvPr/>
              </p:nvPicPr>
              <p:blipFill>
                <a:blip r:embed="rId60"/>
                <a:stretch>
                  <a:fillRect/>
                </a:stretch>
              </p:blipFill>
              <p:spPr>
                <a:xfrm>
                  <a:off x="6957388" y="2938704"/>
                  <a:ext cx="92520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16" name="Ink 215">
                  <a:extLst>
                    <a:ext uri="{FF2B5EF4-FFF2-40B4-BE49-F238E27FC236}">
                      <a16:creationId xmlns:a16="http://schemas.microsoft.com/office/drawing/2014/main" id="{253CE906-9D03-48CB-DC07-2513842E04CB}"/>
                    </a:ext>
                  </a:extLst>
                </p14:cNvPr>
                <p14:cNvContentPartPr/>
                <p14:nvPr/>
              </p14:nvContentPartPr>
              <p14:xfrm>
                <a:off x="7845148" y="2710824"/>
                <a:ext cx="477360" cy="345960"/>
              </p14:xfrm>
            </p:contentPart>
          </mc:Choice>
          <mc:Fallback xmlns="">
            <p:pic>
              <p:nvPicPr>
                <p:cNvPr id="216" name="Ink 215">
                  <a:extLst>
                    <a:ext uri="{FF2B5EF4-FFF2-40B4-BE49-F238E27FC236}">
                      <a16:creationId xmlns:a16="http://schemas.microsoft.com/office/drawing/2014/main" id="{253CE906-9D03-48CB-DC07-2513842E04CB}"/>
                    </a:ext>
                  </a:extLst>
                </p:cNvPr>
                <p:cNvPicPr/>
                <p:nvPr/>
              </p:nvPicPr>
              <p:blipFill>
                <a:blip r:embed="rId62"/>
                <a:stretch>
                  <a:fillRect/>
                </a:stretch>
              </p:blipFill>
              <p:spPr>
                <a:xfrm>
                  <a:off x="7836148" y="2701824"/>
                  <a:ext cx="49500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89" name="Ink 188">
                  <a:extLst>
                    <a:ext uri="{FF2B5EF4-FFF2-40B4-BE49-F238E27FC236}">
                      <a16:creationId xmlns:a16="http://schemas.microsoft.com/office/drawing/2014/main" id="{BA1A5D4D-F29E-C152-39F0-D239C7C8DE35}"/>
                    </a:ext>
                  </a:extLst>
                </p14:cNvPr>
                <p14:cNvContentPartPr/>
                <p14:nvPr/>
              </p14:nvContentPartPr>
              <p14:xfrm>
                <a:off x="4247308" y="5270064"/>
                <a:ext cx="54000" cy="788760"/>
              </p14:xfrm>
            </p:contentPart>
          </mc:Choice>
          <mc:Fallback xmlns="">
            <p:pic>
              <p:nvPicPr>
                <p:cNvPr id="189" name="Ink 188">
                  <a:extLst>
                    <a:ext uri="{FF2B5EF4-FFF2-40B4-BE49-F238E27FC236}">
                      <a16:creationId xmlns:a16="http://schemas.microsoft.com/office/drawing/2014/main" id="{BA1A5D4D-F29E-C152-39F0-D239C7C8DE35}"/>
                    </a:ext>
                  </a:extLst>
                </p:cNvPr>
                <p:cNvPicPr/>
                <p:nvPr/>
              </p:nvPicPr>
              <p:blipFill>
                <a:blip r:embed="rId64"/>
                <a:stretch>
                  <a:fillRect/>
                </a:stretch>
              </p:blipFill>
              <p:spPr>
                <a:xfrm>
                  <a:off x="4238308" y="5261064"/>
                  <a:ext cx="71640" cy="8064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90" name="Ink 189">
                  <a:extLst>
                    <a:ext uri="{FF2B5EF4-FFF2-40B4-BE49-F238E27FC236}">
                      <a16:creationId xmlns:a16="http://schemas.microsoft.com/office/drawing/2014/main" id="{C471EBC6-0DCE-9768-56CE-A0331CD26D62}"/>
                    </a:ext>
                  </a:extLst>
                </p14:cNvPr>
                <p14:cNvContentPartPr/>
                <p14:nvPr/>
              </p14:nvContentPartPr>
              <p14:xfrm>
                <a:off x="3717388" y="4781904"/>
                <a:ext cx="20160" cy="321840"/>
              </p14:xfrm>
            </p:contentPart>
          </mc:Choice>
          <mc:Fallback xmlns="">
            <p:pic>
              <p:nvPicPr>
                <p:cNvPr id="190" name="Ink 189">
                  <a:extLst>
                    <a:ext uri="{FF2B5EF4-FFF2-40B4-BE49-F238E27FC236}">
                      <a16:creationId xmlns:a16="http://schemas.microsoft.com/office/drawing/2014/main" id="{C471EBC6-0DCE-9768-56CE-A0331CD26D62}"/>
                    </a:ext>
                  </a:extLst>
                </p:cNvPr>
                <p:cNvPicPr/>
                <p:nvPr/>
              </p:nvPicPr>
              <p:blipFill>
                <a:blip r:embed="rId66"/>
                <a:stretch>
                  <a:fillRect/>
                </a:stretch>
              </p:blipFill>
              <p:spPr>
                <a:xfrm>
                  <a:off x="3708388" y="4772894"/>
                  <a:ext cx="37800" cy="3395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91" name="Ink 190">
                  <a:extLst>
                    <a:ext uri="{FF2B5EF4-FFF2-40B4-BE49-F238E27FC236}">
                      <a16:creationId xmlns:a16="http://schemas.microsoft.com/office/drawing/2014/main" id="{FDDADECB-8A6D-B5F4-1142-2FFBE75F2B34}"/>
                    </a:ext>
                  </a:extLst>
                </p14:cNvPr>
                <p14:cNvContentPartPr/>
                <p14:nvPr/>
              </p14:nvContentPartPr>
              <p14:xfrm>
                <a:off x="3658708" y="4778664"/>
                <a:ext cx="180360" cy="23400"/>
              </p14:xfrm>
            </p:contentPart>
          </mc:Choice>
          <mc:Fallback xmlns="">
            <p:pic>
              <p:nvPicPr>
                <p:cNvPr id="191" name="Ink 190">
                  <a:extLst>
                    <a:ext uri="{FF2B5EF4-FFF2-40B4-BE49-F238E27FC236}">
                      <a16:creationId xmlns:a16="http://schemas.microsoft.com/office/drawing/2014/main" id="{FDDADECB-8A6D-B5F4-1142-2FFBE75F2B34}"/>
                    </a:ext>
                  </a:extLst>
                </p:cNvPr>
                <p:cNvPicPr/>
                <p:nvPr/>
              </p:nvPicPr>
              <p:blipFill>
                <a:blip r:embed="rId68"/>
                <a:stretch>
                  <a:fillRect/>
                </a:stretch>
              </p:blipFill>
              <p:spPr>
                <a:xfrm>
                  <a:off x="3649708" y="4769664"/>
                  <a:ext cx="198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92" name="Ink 191">
                  <a:extLst>
                    <a:ext uri="{FF2B5EF4-FFF2-40B4-BE49-F238E27FC236}">
                      <a16:creationId xmlns:a16="http://schemas.microsoft.com/office/drawing/2014/main" id="{312601D9-A930-3DCF-D7C0-498F8620017C}"/>
                    </a:ext>
                  </a:extLst>
                </p14:cNvPr>
                <p14:cNvContentPartPr/>
                <p14:nvPr/>
              </p14:nvContentPartPr>
              <p14:xfrm>
                <a:off x="3717388" y="4976304"/>
                <a:ext cx="114480" cy="6840"/>
              </p14:xfrm>
            </p:contentPart>
          </mc:Choice>
          <mc:Fallback xmlns="">
            <p:pic>
              <p:nvPicPr>
                <p:cNvPr id="192" name="Ink 191">
                  <a:extLst>
                    <a:ext uri="{FF2B5EF4-FFF2-40B4-BE49-F238E27FC236}">
                      <a16:creationId xmlns:a16="http://schemas.microsoft.com/office/drawing/2014/main" id="{312601D9-A930-3DCF-D7C0-498F8620017C}"/>
                    </a:ext>
                  </a:extLst>
                </p:cNvPr>
                <p:cNvPicPr/>
                <p:nvPr/>
              </p:nvPicPr>
              <p:blipFill>
                <a:blip r:embed="rId70"/>
                <a:stretch>
                  <a:fillRect/>
                </a:stretch>
              </p:blipFill>
              <p:spPr>
                <a:xfrm>
                  <a:off x="3708388" y="4967304"/>
                  <a:ext cx="13212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93" name="Ink 192">
                  <a:extLst>
                    <a:ext uri="{FF2B5EF4-FFF2-40B4-BE49-F238E27FC236}">
                      <a16:creationId xmlns:a16="http://schemas.microsoft.com/office/drawing/2014/main" id="{90ED2CCA-2C9C-71E4-E8AC-D6F7145E4523}"/>
                    </a:ext>
                  </a:extLst>
                </p14:cNvPr>
                <p14:cNvContentPartPr/>
                <p14:nvPr/>
              </p14:nvContentPartPr>
              <p14:xfrm>
                <a:off x="3936988" y="4949304"/>
                <a:ext cx="507240" cy="150480"/>
              </p14:xfrm>
            </p:contentPart>
          </mc:Choice>
          <mc:Fallback xmlns="">
            <p:pic>
              <p:nvPicPr>
                <p:cNvPr id="193" name="Ink 192">
                  <a:extLst>
                    <a:ext uri="{FF2B5EF4-FFF2-40B4-BE49-F238E27FC236}">
                      <a16:creationId xmlns:a16="http://schemas.microsoft.com/office/drawing/2014/main" id="{90ED2CCA-2C9C-71E4-E8AC-D6F7145E4523}"/>
                    </a:ext>
                  </a:extLst>
                </p:cNvPr>
                <p:cNvPicPr/>
                <p:nvPr/>
              </p:nvPicPr>
              <p:blipFill>
                <a:blip r:embed="rId72"/>
                <a:stretch>
                  <a:fillRect/>
                </a:stretch>
              </p:blipFill>
              <p:spPr>
                <a:xfrm>
                  <a:off x="3927988" y="4940304"/>
                  <a:ext cx="52488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94" name="Ink 193">
                  <a:extLst>
                    <a:ext uri="{FF2B5EF4-FFF2-40B4-BE49-F238E27FC236}">
                      <a16:creationId xmlns:a16="http://schemas.microsoft.com/office/drawing/2014/main" id="{044F639C-24FB-4AD2-7387-BD04E1D3D40C}"/>
                    </a:ext>
                  </a:extLst>
                </p14:cNvPr>
                <p14:cNvContentPartPr/>
                <p14:nvPr/>
              </p14:nvContentPartPr>
              <p14:xfrm>
                <a:off x="4405708" y="4736544"/>
                <a:ext cx="531360" cy="323640"/>
              </p14:xfrm>
            </p:contentPart>
          </mc:Choice>
          <mc:Fallback xmlns="">
            <p:pic>
              <p:nvPicPr>
                <p:cNvPr id="194" name="Ink 193">
                  <a:extLst>
                    <a:ext uri="{FF2B5EF4-FFF2-40B4-BE49-F238E27FC236}">
                      <a16:creationId xmlns:a16="http://schemas.microsoft.com/office/drawing/2014/main" id="{044F639C-24FB-4AD2-7387-BD04E1D3D40C}"/>
                    </a:ext>
                  </a:extLst>
                </p:cNvPr>
                <p:cNvPicPr/>
                <p:nvPr/>
              </p:nvPicPr>
              <p:blipFill>
                <a:blip r:embed="rId74"/>
                <a:stretch>
                  <a:fillRect/>
                </a:stretch>
              </p:blipFill>
              <p:spPr>
                <a:xfrm>
                  <a:off x="4396714" y="4727544"/>
                  <a:ext cx="548988" cy="3412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95" name="Ink 194">
                  <a:extLst>
                    <a:ext uri="{FF2B5EF4-FFF2-40B4-BE49-F238E27FC236}">
                      <a16:creationId xmlns:a16="http://schemas.microsoft.com/office/drawing/2014/main" id="{373E0ACD-9BC6-31CB-407A-328C7EFA2880}"/>
                    </a:ext>
                  </a:extLst>
                </p14:cNvPr>
                <p14:cNvContentPartPr/>
                <p14:nvPr/>
              </p14:nvContentPartPr>
              <p14:xfrm>
                <a:off x="3296908" y="4390584"/>
                <a:ext cx="1846440" cy="885240"/>
              </p14:xfrm>
            </p:contentPart>
          </mc:Choice>
          <mc:Fallback xmlns="">
            <p:pic>
              <p:nvPicPr>
                <p:cNvPr id="195" name="Ink 194">
                  <a:extLst>
                    <a:ext uri="{FF2B5EF4-FFF2-40B4-BE49-F238E27FC236}">
                      <a16:creationId xmlns:a16="http://schemas.microsoft.com/office/drawing/2014/main" id="{373E0ACD-9BC6-31CB-407A-328C7EFA2880}"/>
                    </a:ext>
                  </a:extLst>
                </p:cNvPr>
                <p:cNvPicPr/>
                <p:nvPr/>
              </p:nvPicPr>
              <p:blipFill>
                <a:blip r:embed="rId76"/>
                <a:stretch>
                  <a:fillRect/>
                </a:stretch>
              </p:blipFill>
              <p:spPr>
                <a:xfrm>
                  <a:off x="3287908" y="4381580"/>
                  <a:ext cx="1864080" cy="902887"/>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97" name="Ink 196">
                  <a:extLst>
                    <a:ext uri="{FF2B5EF4-FFF2-40B4-BE49-F238E27FC236}">
                      <a16:creationId xmlns:a16="http://schemas.microsoft.com/office/drawing/2014/main" id="{F5FFDA51-2194-D20B-A49C-73D7683A69D7}"/>
                    </a:ext>
                  </a:extLst>
                </p14:cNvPr>
                <p14:cNvContentPartPr/>
                <p14:nvPr/>
              </p14:nvContentPartPr>
              <p14:xfrm>
                <a:off x="4050388" y="5289504"/>
                <a:ext cx="402480" cy="239760"/>
              </p14:xfrm>
            </p:contentPart>
          </mc:Choice>
          <mc:Fallback xmlns="">
            <p:pic>
              <p:nvPicPr>
                <p:cNvPr id="197" name="Ink 196">
                  <a:extLst>
                    <a:ext uri="{FF2B5EF4-FFF2-40B4-BE49-F238E27FC236}">
                      <a16:creationId xmlns:a16="http://schemas.microsoft.com/office/drawing/2014/main" id="{F5FFDA51-2194-D20B-A49C-73D7683A69D7}"/>
                    </a:ext>
                  </a:extLst>
                </p:cNvPr>
                <p:cNvPicPr/>
                <p:nvPr/>
              </p:nvPicPr>
              <p:blipFill>
                <a:blip r:embed="rId78"/>
                <a:stretch>
                  <a:fillRect/>
                </a:stretch>
              </p:blipFill>
              <p:spPr>
                <a:xfrm>
                  <a:off x="4041388" y="5280504"/>
                  <a:ext cx="42012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0" name="Ink 229">
                  <a:extLst>
                    <a:ext uri="{FF2B5EF4-FFF2-40B4-BE49-F238E27FC236}">
                      <a16:creationId xmlns:a16="http://schemas.microsoft.com/office/drawing/2014/main" id="{445F1506-0D40-83D4-C9CC-DD17C4E09CDF}"/>
                    </a:ext>
                  </a:extLst>
                </p14:cNvPr>
                <p14:cNvContentPartPr/>
                <p14:nvPr/>
              </p14:nvContentPartPr>
              <p14:xfrm>
                <a:off x="4511548" y="5505864"/>
                <a:ext cx="479160" cy="101880"/>
              </p14:xfrm>
            </p:contentPart>
          </mc:Choice>
          <mc:Fallback xmlns="">
            <p:pic>
              <p:nvPicPr>
                <p:cNvPr id="230" name="Ink 229">
                  <a:extLst>
                    <a:ext uri="{FF2B5EF4-FFF2-40B4-BE49-F238E27FC236}">
                      <a16:creationId xmlns:a16="http://schemas.microsoft.com/office/drawing/2014/main" id="{445F1506-0D40-83D4-C9CC-DD17C4E09CDF}"/>
                    </a:ext>
                  </a:extLst>
                </p:cNvPr>
                <p:cNvPicPr/>
                <p:nvPr/>
              </p:nvPicPr>
              <p:blipFill>
                <a:blip r:embed="rId80"/>
                <a:stretch>
                  <a:fillRect/>
                </a:stretch>
              </p:blipFill>
              <p:spPr>
                <a:xfrm>
                  <a:off x="4502541" y="5496864"/>
                  <a:ext cx="496813"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1" name="Ink 230">
                  <a:extLst>
                    <a:ext uri="{FF2B5EF4-FFF2-40B4-BE49-F238E27FC236}">
                      <a16:creationId xmlns:a16="http://schemas.microsoft.com/office/drawing/2014/main" id="{4011797E-3DCF-C23E-6447-7F7245382E78}"/>
                    </a:ext>
                  </a:extLst>
                </p14:cNvPr>
                <p14:cNvContentPartPr/>
                <p14:nvPr/>
              </p14:nvContentPartPr>
              <p14:xfrm>
                <a:off x="5024188" y="5497224"/>
                <a:ext cx="293400" cy="91440"/>
              </p14:xfrm>
            </p:contentPart>
          </mc:Choice>
          <mc:Fallback xmlns="">
            <p:pic>
              <p:nvPicPr>
                <p:cNvPr id="231" name="Ink 230">
                  <a:extLst>
                    <a:ext uri="{FF2B5EF4-FFF2-40B4-BE49-F238E27FC236}">
                      <a16:creationId xmlns:a16="http://schemas.microsoft.com/office/drawing/2014/main" id="{4011797E-3DCF-C23E-6447-7F7245382E78}"/>
                    </a:ext>
                  </a:extLst>
                </p:cNvPr>
                <p:cNvPicPr/>
                <p:nvPr/>
              </p:nvPicPr>
              <p:blipFill>
                <a:blip r:embed="rId82"/>
                <a:stretch>
                  <a:fillRect/>
                </a:stretch>
              </p:blipFill>
              <p:spPr>
                <a:xfrm>
                  <a:off x="5015188" y="5488259"/>
                  <a:ext cx="311040" cy="109011"/>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232" name="Ink 231">
                  <a:extLst>
                    <a:ext uri="{FF2B5EF4-FFF2-40B4-BE49-F238E27FC236}">
                      <a16:creationId xmlns:a16="http://schemas.microsoft.com/office/drawing/2014/main" id="{1E56F4C3-31AD-B73E-83EA-A2A16B396C08}"/>
                    </a:ext>
                  </a:extLst>
                </p14:cNvPr>
                <p14:cNvContentPartPr/>
                <p14:nvPr/>
              </p14:nvContentPartPr>
              <p14:xfrm>
                <a:off x="5278348" y="5312904"/>
                <a:ext cx="137160" cy="273240"/>
              </p14:xfrm>
            </p:contentPart>
          </mc:Choice>
          <mc:Fallback xmlns="">
            <p:pic>
              <p:nvPicPr>
                <p:cNvPr id="232" name="Ink 231">
                  <a:extLst>
                    <a:ext uri="{FF2B5EF4-FFF2-40B4-BE49-F238E27FC236}">
                      <a16:creationId xmlns:a16="http://schemas.microsoft.com/office/drawing/2014/main" id="{1E56F4C3-31AD-B73E-83EA-A2A16B396C08}"/>
                    </a:ext>
                  </a:extLst>
                </p:cNvPr>
                <p:cNvPicPr/>
                <p:nvPr/>
              </p:nvPicPr>
              <p:blipFill>
                <a:blip r:embed="rId84"/>
                <a:stretch>
                  <a:fillRect/>
                </a:stretch>
              </p:blipFill>
              <p:spPr>
                <a:xfrm>
                  <a:off x="5269348" y="5303904"/>
                  <a:ext cx="15480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33" name="Ink 232">
                  <a:extLst>
                    <a:ext uri="{FF2B5EF4-FFF2-40B4-BE49-F238E27FC236}">
                      <a16:creationId xmlns:a16="http://schemas.microsoft.com/office/drawing/2014/main" id="{17B79874-CA5E-02AC-57E3-BB03EC25F2F8}"/>
                    </a:ext>
                  </a:extLst>
                </p14:cNvPr>
                <p14:cNvContentPartPr/>
                <p14:nvPr/>
              </p14:nvContentPartPr>
              <p14:xfrm>
                <a:off x="5384908" y="5374464"/>
                <a:ext cx="345600" cy="185400"/>
              </p14:xfrm>
            </p:contentPart>
          </mc:Choice>
          <mc:Fallback xmlns="">
            <p:pic>
              <p:nvPicPr>
                <p:cNvPr id="233" name="Ink 232">
                  <a:extLst>
                    <a:ext uri="{FF2B5EF4-FFF2-40B4-BE49-F238E27FC236}">
                      <a16:creationId xmlns:a16="http://schemas.microsoft.com/office/drawing/2014/main" id="{17B79874-CA5E-02AC-57E3-BB03EC25F2F8}"/>
                    </a:ext>
                  </a:extLst>
                </p:cNvPr>
                <p:cNvPicPr/>
                <p:nvPr/>
              </p:nvPicPr>
              <p:blipFill>
                <a:blip r:embed="rId86"/>
                <a:stretch>
                  <a:fillRect/>
                </a:stretch>
              </p:blipFill>
              <p:spPr>
                <a:xfrm>
                  <a:off x="5375908" y="5365464"/>
                  <a:ext cx="36324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234" name="Ink 233">
                  <a:extLst>
                    <a:ext uri="{FF2B5EF4-FFF2-40B4-BE49-F238E27FC236}">
                      <a16:creationId xmlns:a16="http://schemas.microsoft.com/office/drawing/2014/main" id="{97E0EFCD-CCE7-F178-63D8-1DB9549E3E2D}"/>
                    </a:ext>
                  </a:extLst>
                </p14:cNvPr>
                <p14:cNvContentPartPr/>
                <p14:nvPr/>
              </p14:nvContentPartPr>
              <p14:xfrm>
                <a:off x="5712868" y="5215344"/>
                <a:ext cx="463320" cy="345240"/>
              </p14:xfrm>
            </p:contentPart>
          </mc:Choice>
          <mc:Fallback xmlns="">
            <p:pic>
              <p:nvPicPr>
                <p:cNvPr id="234" name="Ink 233">
                  <a:extLst>
                    <a:ext uri="{FF2B5EF4-FFF2-40B4-BE49-F238E27FC236}">
                      <a16:creationId xmlns:a16="http://schemas.microsoft.com/office/drawing/2014/main" id="{97E0EFCD-CCE7-F178-63D8-1DB9549E3E2D}"/>
                    </a:ext>
                  </a:extLst>
                </p:cNvPr>
                <p:cNvPicPr/>
                <p:nvPr/>
              </p:nvPicPr>
              <p:blipFill>
                <a:blip r:embed="rId88"/>
                <a:stretch>
                  <a:fillRect/>
                </a:stretch>
              </p:blipFill>
              <p:spPr>
                <a:xfrm>
                  <a:off x="5703868" y="5206344"/>
                  <a:ext cx="48096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55" name="Ink 154">
                  <a:extLst>
                    <a:ext uri="{FF2B5EF4-FFF2-40B4-BE49-F238E27FC236}">
                      <a16:creationId xmlns:a16="http://schemas.microsoft.com/office/drawing/2014/main" id="{4AA0D322-39E3-421B-DB5E-1A860B491211}"/>
                    </a:ext>
                  </a:extLst>
                </p14:cNvPr>
                <p14:cNvContentPartPr/>
                <p14:nvPr/>
              </p14:nvContentPartPr>
              <p14:xfrm>
                <a:off x="3886588" y="6324864"/>
                <a:ext cx="293400" cy="271800"/>
              </p14:xfrm>
            </p:contentPart>
          </mc:Choice>
          <mc:Fallback xmlns="">
            <p:pic>
              <p:nvPicPr>
                <p:cNvPr id="155" name="Ink 154">
                  <a:extLst>
                    <a:ext uri="{FF2B5EF4-FFF2-40B4-BE49-F238E27FC236}">
                      <a16:creationId xmlns:a16="http://schemas.microsoft.com/office/drawing/2014/main" id="{4AA0D322-39E3-421B-DB5E-1A860B491211}"/>
                    </a:ext>
                  </a:extLst>
                </p:cNvPr>
                <p:cNvPicPr/>
                <p:nvPr/>
              </p:nvPicPr>
              <p:blipFill>
                <a:blip r:embed="rId90"/>
                <a:stretch>
                  <a:fillRect/>
                </a:stretch>
              </p:blipFill>
              <p:spPr>
                <a:xfrm>
                  <a:off x="3877588" y="6315864"/>
                  <a:ext cx="31104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56" name="Ink 155">
                  <a:extLst>
                    <a:ext uri="{FF2B5EF4-FFF2-40B4-BE49-F238E27FC236}">
                      <a16:creationId xmlns:a16="http://schemas.microsoft.com/office/drawing/2014/main" id="{506195AD-8231-7E9B-A6B0-431C6E770E07}"/>
                    </a:ext>
                  </a:extLst>
                </p14:cNvPr>
                <p14:cNvContentPartPr/>
                <p14:nvPr/>
              </p14:nvContentPartPr>
              <p14:xfrm>
                <a:off x="4203388" y="6372384"/>
                <a:ext cx="429840" cy="330840"/>
              </p14:xfrm>
            </p:contentPart>
          </mc:Choice>
          <mc:Fallback xmlns="">
            <p:pic>
              <p:nvPicPr>
                <p:cNvPr id="156" name="Ink 155">
                  <a:extLst>
                    <a:ext uri="{FF2B5EF4-FFF2-40B4-BE49-F238E27FC236}">
                      <a16:creationId xmlns:a16="http://schemas.microsoft.com/office/drawing/2014/main" id="{506195AD-8231-7E9B-A6B0-431C6E770E07}"/>
                    </a:ext>
                  </a:extLst>
                </p:cNvPr>
                <p:cNvPicPr/>
                <p:nvPr/>
              </p:nvPicPr>
              <p:blipFill>
                <a:blip r:embed="rId92"/>
                <a:stretch>
                  <a:fillRect/>
                </a:stretch>
              </p:blipFill>
              <p:spPr>
                <a:xfrm>
                  <a:off x="4194388" y="6363394"/>
                  <a:ext cx="447480" cy="348461"/>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57" name="Ink 156">
                  <a:extLst>
                    <a:ext uri="{FF2B5EF4-FFF2-40B4-BE49-F238E27FC236}">
                      <a16:creationId xmlns:a16="http://schemas.microsoft.com/office/drawing/2014/main" id="{819D3904-B6FC-969A-16F4-9F47E8BD7000}"/>
                    </a:ext>
                  </a:extLst>
                </p14:cNvPr>
                <p14:cNvContentPartPr/>
                <p14:nvPr/>
              </p14:nvContentPartPr>
              <p14:xfrm>
                <a:off x="4648348" y="6411624"/>
                <a:ext cx="291960" cy="174960"/>
              </p14:xfrm>
            </p:contentPart>
          </mc:Choice>
          <mc:Fallback xmlns="">
            <p:pic>
              <p:nvPicPr>
                <p:cNvPr id="157" name="Ink 156">
                  <a:extLst>
                    <a:ext uri="{FF2B5EF4-FFF2-40B4-BE49-F238E27FC236}">
                      <a16:creationId xmlns:a16="http://schemas.microsoft.com/office/drawing/2014/main" id="{819D3904-B6FC-969A-16F4-9F47E8BD7000}"/>
                    </a:ext>
                  </a:extLst>
                </p:cNvPr>
                <p:cNvPicPr/>
                <p:nvPr/>
              </p:nvPicPr>
              <p:blipFill>
                <a:blip r:embed="rId94"/>
                <a:stretch>
                  <a:fillRect/>
                </a:stretch>
              </p:blipFill>
              <p:spPr>
                <a:xfrm>
                  <a:off x="4639348" y="6402624"/>
                  <a:ext cx="30960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58" name="Ink 157">
                  <a:extLst>
                    <a:ext uri="{FF2B5EF4-FFF2-40B4-BE49-F238E27FC236}">
                      <a16:creationId xmlns:a16="http://schemas.microsoft.com/office/drawing/2014/main" id="{E8D1BEBB-2B7B-D776-1509-61A29503A178}"/>
                    </a:ext>
                  </a:extLst>
                </p14:cNvPr>
                <p14:cNvContentPartPr/>
                <p14:nvPr/>
              </p14:nvContentPartPr>
              <p14:xfrm>
                <a:off x="3688948" y="6019584"/>
                <a:ext cx="1382040" cy="768600"/>
              </p14:xfrm>
            </p:contentPart>
          </mc:Choice>
          <mc:Fallback xmlns="">
            <p:pic>
              <p:nvPicPr>
                <p:cNvPr id="158" name="Ink 157">
                  <a:extLst>
                    <a:ext uri="{FF2B5EF4-FFF2-40B4-BE49-F238E27FC236}">
                      <a16:creationId xmlns:a16="http://schemas.microsoft.com/office/drawing/2014/main" id="{E8D1BEBB-2B7B-D776-1509-61A29503A178}"/>
                    </a:ext>
                  </a:extLst>
                </p:cNvPr>
                <p:cNvPicPr/>
                <p:nvPr/>
              </p:nvPicPr>
              <p:blipFill>
                <a:blip r:embed="rId96"/>
                <a:stretch>
                  <a:fillRect/>
                </a:stretch>
              </p:blipFill>
              <p:spPr>
                <a:xfrm>
                  <a:off x="3679948" y="6010584"/>
                  <a:ext cx="1399680" cy="7862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60" name="Ink 159">
                  <a:extLst>
                    <a:ext uri="{FF2B5EF4-FFF2-40B4-BE49-F238E27FC236}">
                      <a16:creationId xmlns:a16="http://schemas.microsoft.com/office/drawing/2014/main" id="{FDCF9D76-1DBF-1E5C-1073-AF879BB2C8BB}"/>
                    </a:ext>
                  </a:extLst>
                </p14:cNvPr>
                <p14:cNvContentPartPr/>
                <p14:nvPr/>
              </p14:nvContentPartPr>
              <p14:xfrm>
                <a:off x="5044708" y="6307584"/>
                <a:ext cx="1951200" cy="152280"/>
              </p14:xfrm>
            </p:contentPart>
          </mc:Choice>
          <mc:Fallback xmlns="">
            <p:pic>
              <p:nvPicPr>
                <p:cNvPr id="160" name="Ink 159">
                  <a:extLst>
                    <a:ext uri="{FF2B5EF4-FFF2-40B4-BE49-F238E27FC236}">
                      <a16:creationId xmlns:a16="http://schemas.microsoft.com/office/drawing/2014/main" id="{FDCF9D76-1DBF-1E5C-1073-AF879BB2C8BB}"/>
                    </a:ext>
                  </a:extLst>
                </p:cNvPr>
                <p:cNvPicPr/>
                <p:nvPr/>
              </p:nvPicPr>
              <p:blipFill>
                <a:blip r:embed="rId98"/>
                <a:stretch>
                  <a:fillRect/>
                </a:stretch>
              </p:blipFill>
              <p:spPr>
                <a:xfrm>
                  <a:off x="5035708" y="6298584"/>
                  <a:ext cx="196884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61" name="Ink 160">
                  <a:extLst>
                    <a:ext uri="{FF2B5EF4-FFF2-40B4-BE49-F238E27FC236}">
                      <a16:creationId xmlns:a16="http://schemas.microsoft.com/office/drawing/2014/main" id="{3726DE98-5D5E-3F3D-DA16-344A7A9536AB}"/>
                    </a:ext>
                  </a:extLst>
                </p14:cNvPr>
                <p14:cNvContentPartPr/>
                <p14:nvPr/>
              </p14:nvContentPartPr>
              <p14:xfrm>
                <a:off x="6701788" y="6227664"/>
                <a:ext cx="315720" cy="322920"/>
              </p14:xfrm>
            </p:contentPart>
          </mc:Choice>
          <mc:Fallback xmlns="">
            <p:pic>
              <p:nvPicPr>
                <p:cNvPr id="161" name="Ink 160">
                  <a:extLst>
                    <a:ext uri="{FF2B5EF4-FFF2-40B4-BE49-F238E27FC236}">
                      <a16:creationId xmlns:a16="http://schemas.microsoft.com/office/drawing/2014/main" id="{3726DE98-5D5E-3F3D-DA16-344A7A9536AB}"/>
                    </a:ext>
                  </a:extLst>
                </p:cNvPr>
                <p:cNvPicPr/>
                <p:nvPr/>
              </p:nvPicPr>
              <p:blipFill>
                <a:blip r:embed="rId100"/>
                <a:stretch>
                  <a:fillRect/>
                </a:stretch>
              </p:blipFill>
              <p:spPr>
                <a:xfrm>
                  <a:off x="6692778" y="6218664"/>
                  <a:ext cx="33338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62" name="Ink 161">
                  <a:extLst>
                    <a:ext uri="{FF2B5EF4-FFF2-40B4-BE49-F238E27FC236}">
                      <a16:creationId xmlns:a16="http://schemas.microsoft.com/office/drawing/2014/main" id="{B8348023-FD2F-D2F2-955A-FEBEEE87B3BD}"/>
                    </a:ext>
                  </a:extLst>
                </p14:cNvPr>
                <p14:cNvContentPartPr/>
                <p14:nvPr/>
              </p14:nvContentPartPr>
              <p14:xfrm>
                <a:off x="6957388" y="6032904"/>
                <a:ext cx="1081800" cy="648360"/>
              </p14:xfrm>
            </p:contentPart>
          </mc:Choice>
          <mc:Fallback xmlns="">
            <p:pic>
              <p:nvPicPr>
                <p:cNvPr id="162" name="Ink 161">
                  <a:extLst>
                    <a:ext uri="{FF2B5EF4-FFF2-40B4-BE49-F238E27FC236}">
                      <a16:creationId xmlns:a16="http://schemas.microsoft.com/office/drawing/2014/main" id="{B8348023-FD2F-D2F2-955A-FEBEEE87B3BD}"/>
                    </a:ext>
                  </a:extLst>
                </p:cNvPr>
                <p:cNvPicPr/>
                <p:nvPr/>
              </p:nvPicPr>
              <p:blipFill>
                <a:blip r:embed="rId102"/>
                <a:stretch>
                  <a:fillRect/>
                </a:stretch>
              </p:blipFill>
              <p:spPr>
                <a:xfrm>
                  <a:off x="6948388" y="6023904"/>
                  <a:ext cx="1099440" cy="666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63" name="Ink 162">
                  <a:extLst>
                    <a:ext uri="{FF2B5EF4-FFF2-40B4-BE49-F238E27FC236}">
                      <a16:creationId xmlns:a16="http://schemas.microsoft.com/office/drawing/2014/main" id="{19BFA05B-0552-ACFC-06DC-6DCE601266C1}"/>
                    </a:ext>
                  </a:extLst>
                </p14:cNvPr>
                <p14:cNvContentPartPr/>
                <p14:nvPr/>
              </p14:nvContentPartPr>
              <p14:xfrm>
                <a:off x="7061428" y="6237024"/>
                <a:ext cx="258120" cy="42120"/>
              </p14:xfrm>
            </p:contentPart>
          </mc:Choice>
          <mc:Fallback xmlns="">
            <p:pic>
              <p:nvPicPr>
                <p:cNvPr id="163" name="Ink 162">
                  <a:extLst>
                    <a:ext uri="{FF2B5EF4-FFF2-40B4-BE49-F238E27FC236}">
                      <a16:creationId xmlns:a16="http://schemas.microsoft.com/office/drawing/2014/main" id="{19BFA05B-0552-ACFC-06DC-6DCE601266C1}"/>
                    </a:ext>
                  </a:extLst>
                </p:cNvPr>
                <p:cNvPicPr/>
                <p:nvPr/>
              </p:nvPicPr>
              <p:blipFill>
                <a:blip r:embed="rId104"/>
                <a:stretch>
                  <a:fillRect/>
                </a:stretch>
              </p:blipFill>
              <p:spPr>
                <a:xfrm>
                  <a:off x="7052441" y="6228024"/>
                  <a:ext cx="275735"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64" name="Ink 163">
                  <a:extLst>
                    <a:ext uri="{FF2B5EF4-FFF2-40B4-BE49-F238E27FC236}">
                      <a16:creationId xmlns:a16="http://schemas.microsoft.com/office/drawing/2014/main" id="{8DD5CF7C-81E2-9329-C464-6DD702BC8F4A}"/>
                    </a:ext>
                  </a:extLst>
                </p14:cNvPr>
                <p14:cNvContentPartPr/>
                <p14:nvPr/>
              </p14:nvContentPartPr>
              <p14:xfrm>
                <a:off x="7090228" y="6258264"/>
                <a:ext cx="153720" cy="194400"/>
              </p14:xfrm>
            </p:contentPart>
          </mc:Choice>
          <mc:Fallback xmlns="">
            <p:pic>
              <p:nvPicPr>
                <p:cNvPr id="164" name="Ink 163">
                  <a:extLst>
                    <a:ext uri="{FF2B5EF4-FFF2-40B4-BE49-F238E27FC236}">
                      <a16:creationId xmlns:a16="http://schemas.microsoft.com/office/drawing/2014/main" id="{8DD5CF7C-81E2-9329-C464-6DD702BC8F4A}"/>
                    </a:ext>
                  </a:extLst>
                </p:cNvPr>
                <p:cNvPicPr/>
                <p:nvPr/>
              </p:nvPicPr>
              <p:blipFill>
                <a:blip r:embed="rId106"/>
                <a:stretch>
                  <a:fillRect/>
                </a:stretch>
              </p:blipFill>
              <p:spPr>
                <a:xfrm>
                  <a:off x="7081228" y="6249264"/>
                  <a:ext cx="17136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65" name="Ink 164">
                  <a:extLst>
                    <a:ext uri="{FF2B5EF4-FFF2-40B4-BE49-F238E27FC236}">
                      <a16:creationId xmlns:a16="http://schemas.microsoft.com/office/drawing/2014/main" id="{35456C51-41D9-C29C-69A0-3C23E3FF04A0}"/>
                    </a:ext>
                  </a:extLst>
                </p14:cNvPr>
                <p14:cNvContentPartPr/>
                <p14:nvPr/>
              </p14:nvContentPartPr>
              <p14:xfrm>
                <a:off x="7274548" y="6332424"/>
                <a:ext cx="166680" cy="132480"/>
              </p14:xfrm>
            </p:contentPart>
          </mc:Choice>
          <mc:Fallback xmlns="">
            <p:pic>
              <p:nvPicPr>
                <p:cNvPr id="165" name="Ink 164">
                  <a:extLst>
                    <a:ext uri="{FF2B5EF4-FFF2-40B4-BE49-F238E27FC236}">
                      <a16:creationId xmlns:a16="http://schemas.microsoft.com/office/drawing/2014/main" id="{35456C51-41D9-C29C-69A0-3C23E3FF04A0}"/>
                    </a:ext>
                  </a:extLst>
                </p:cNvPr>
                <p:cNvPicPr/>
                <p:nvPr/>
              </p:nvPicPr>
              <p:blipFill>
                <a:blip r:embed="rId108"/>
                <a:stretch>
                  <a:fillRect/>
                </a:stretch>
              </p:blipFill>
              <p:spPr>
                <a:xfrm>
                  <a:off x="7265567" y="6323424"/>
                  <a:ext cx="184282"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66" name="Ink 165">
                  <a:extLst>
                    <a:ext uri="{FF2B5EF4-FFF2-40B4-BE49-F238E27FC236}">
                      <a16:creationId xmlns:a16="http://schemas.microsoft.com/office/drawing/2014/main" id="{AB7C3C0C-974E-B697-AB71-0716DDEDD0DD}"/>
                    </a:ext>
                  </a:extLst>
                </p14:cNvPr>
                <p14:cNvContentPartPr/>
                <p14:nvPr/>
              </p14:nvContentPartPr>
              <p14:xfrm>
                <a:off x="7471108" y="6238464"/>
                <a:ext cx="396000" cy="257400"/>
              </p14:xfrm>
            </p:contentPart>
          </mc:Choice>
          <mc:Fallback xmlns="">
            <p:pic>
              <p:nvPicPr>
                <p:cNvPr id="166" name="Ink 165">
                  <a:extLst>
                    <a:ext uri="{FF2B5EF4-FFF2-40B4-BE49-F238E27FC236}">
                      <a16:creationId xmlns:a16="http://schemas.microsoft.com/office/drawing/2014/main" id="{AB7C3C0C-974E-B697-AB71-0716DDEDD0DD}"/>
                    </a:ext>
                  </a:extLst>
                </p:cNvPr>
                <p:cNvPicPr/>
                <p:nvPr/>
              </p:nvPicPr>
              <p:blipFill>
                <a:blip r:embed="rId110"/>
                <a:stretch>
                  <a:fillRect/>
                </a:stretch>
              </p:blipFill>
              <p:spPr>
                <a:xfrm>
                  <a:off x="7462108" y="6229477"/>
                  <a:ext cx="413640" cy="275015"/>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67" name="Ink 166">
                  <a:extLst>
                    <a:ext uri="{FF2B5EF4-FFF2-40B4-BE49-F238E27FC236}">
                      <a16:creationId xmlns:a16="http://schemas.microsoft.com/office/drawing/2014/main" id="{D96646A8-2C7F-D9C4-0B65-FDC3E5009657}"/>
                    </a:ext>
                  </a:extLst>
                </p14:cNvPr>
                <p14:cNvContentPartPr/>
                <p14:nvPr/>
              </p14:nvContentPartPr>
              <p14:xfrm>
                <a:off x="7438708" y="6190944"/>
                <a:ext cx="22680" cy="108360"/>
              </p14:xfrm>
            </p:contentPart>
          </mc:Choice>
          <mc:Fallback xmlns="">
            <p:pic>
              <p:nvPicPr>
                <p:cNvPr id="167" name="Ink 166">
                  <a:extLst>
                    <a:ext uri="{FF2B5EF4-FFF2-40B4-BE49-F238E27FC236}">
                      <a16:creationId xmlns:a16="http://schemas.microsoft.com/office/drawing/2014/main" id="{D96646A8-2C7F-D9C4-0B65-FDC3E5009657}"/>
                    </a:ext>
                  </a:extLst>
                </p:cNvPr>
                <p:cNvPicPr/>
                <p:nvPr/>
              </p:nvPicPr>
              <p:blipFill>
                <a:blip r:embed="rId112"/>
                <a:stretch>
                  <a:fillRect/>
                </a:stretch>
              </p:blipFill>
              <p:spPr>
                <a:xfrm>
                  <a:off x="7429708" y="6181944"/>
                  <a:ext cx="403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68" name="Ink 167">
                  <a:extLst>
                    <a:ext uri="{FF2B5EF4-FFF2-40B4-BE49-F238E27FC236}">
                      <a16:creationId xmlns:a16="http://schemas.microsoft.com/office/drawing/2014/main" id="{78E685BD-F470-8E3B-BBC7-7BEE0D4A5C9F}"/>
                    </a:ext>
                  </a:extLst>
                </p14:cNvPr>
                <p14:cNvContentPartPr/>
                <p14:nvPr/>
              </p14:nvContentPartPr>
              <p14:xfrm>
                <a:off x="7310188" y="6364104"/>
                <a:ext cx="112320" cy="58320"/>
              </p14:xfrm>
            </p:contentPart>
          </mc:Choice>
          <mc:Fallback xmlns="">
            <p:pic>
              <p:nvPicPr>
                <p:cNvPr id="168" name="Ink 167">
                  <a:extLst>
                    <a:ext uri="{FF2B5EF4-FFF2-40B4-BE49-F238E27FC236}">
                      <a16:creationId xmlns:a16="http://schemas.microsoft.com/office/drawing/2014/main" id="{78E685BD-F470-8E3B-BBC7-7BEE0D4A5C9F}"/>
                    </a:ext>
                  </a:extLst>
                </p:cNvPr>
                <p:cNvPicPr/>
                <p:nvPr/>
              </p:nvPicPr>
              <p:blipFill>
                <a:blip r:embed="rId114"/>
                <a:stretch>
                  <a:fillRect/>
                </a:stretch>
              </p:blipFill>
              <p:spPr>
                <a:xfrm>
                  <a:off x="7301159" y="6355048"/>
                  <a:ext cx="130017" cy="7607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236" name="Ink 235">
                  <a:extLst>
                    <a:ext uri="{FF2B5EF4-FFF2-40B4-BE49-F238E27FC236}">
                      <a16:creationId xmlns:a16="http://schemas.microsoft.com/office/drawing/2014/main" id="{1490AFC7-9382-A965-2994-6920D0DBCAE2}"/>
                    </a:ext>
                  </a:extLst>
                </p14:cNvPr>
                <p14:cNvContentPartPr/>
                <p14:nvPr/>
              </p14:nvContentPartPr>
              <p14:xfrm>
                <a:off x="5319388" y="6107784"/>
                <a:ext cx="236520" cy="226800"/>
              </p14:xfrm>
            </p:contentPart>
          </mc:Choice>
          <mc:Fallback xmlns="">
            <p:pic>
              <p:nvPicPr>
                <p:cNvPr id="236" name="Ink 235">
                  <a:extLst>
                    <a:ext uri="{FF2B5EF4-FFF2-40B4-BE49-F238E27FC236}">
                      <a16:creationId xmlns:a16="http://schemas.microsoft.com/office/drawing/2014/main" id="{1490AFC7-9382-A965-2994-6920D0DBCAE2}"/>
                    </a:ext>
                  </a:extLst>
                </p:cNvPr>
                <p:cNvPicPr/>
                <p:nvPr/>
              </p:nvPicPr>
              <p:blipFill>
                <a:blip r:embed="rId116"/>
                <a:stretch>
                  <a:fillRect/>
                </a:stretch>
              </p:blipFill>
              <p:spPr>
                <a:xfrm>
                  <a:off x="5310388" y="6098784"/>
                  <a:ext cx="25416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237" name="Ink 236">
                  <a:extLst>
                    <a:ext uri="{FF2B5EF4-FFF2-40B4-BE49-F238E27FC236}">
                      <a16:creationId xmlns:a16="http://schemas.microsoft.com/office/drawing/2014/main" id="{E0185BD6-FCDD-8384-54C0-076DC7E4C97E}"/>
                    </a:ext>
                  </a:extLst>
                </p14:cNvPr>
                <p14:cNvContentPartPr/>
                <p14:nvPr/>
              </p14:nvContentPartPr>
              <p14:xfrm>
                <a:off x="5566348" y="6030744"/>
                <a:ext cx="782280" cy="272880"/>
              </p14:xfrm>
            </p:contentPart>
          </mc:Choice>
          <mc:Fallback xmlns="">
            <p:pic>
              <p:nvPicPr>
                <p:cNvPr id="237" name="Ink 236">
                  <a:extLst>
                    <a:ext uri="{FF2B5EF4-FFF2-40B4-BE49-F238E27FC236}">
                      <a16:creationId xmlns:a16="http://schemas.microsoft.com/office/drawing/2014/main" id="{E0185BD6-FCDD-8384-54C0-076DC7E4C97E}"/>
                    </a:ext>
                  </a:extLst>
                </p:cNvPr>
                <p:cNvPicPr/>
                <p:nvPr/>
              </p:nvPicPr>
              <p:blipFill>
                <a:blip r:embed="rId118"/>
                <a:stretch>
                  <a:fillRect/>
                </a:stretch>
              </p:blipFill>
              <p:spPr>
                <a:xfrm>
                  <a:off x="5557348" y="6021744"/>
                  <a:ext cx="79992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238" name="Ink 237">
                  <a:extLst>
                    <a:ext uri="{FF2B5EF4-FFF2-40B4-BE49-F238E27FC236}">
                      <a16:creationId xmlns:a16="http://schemas.microsoft.com/office/drawing/2014/main" id="{27C0AF98-FCA0-3BBD-ED37-2CCC80375AF8}"/>
                    </a:ext>
                  </a:extLst>
                </p14:cNvPr>
                <p14:cNvContentPartPr/>
                <p14:nvPr/>
              </p14:nvContentPartPr>
              <p14:xfrm>
                <a:off x="5626108" y="6111384"/>
                <a:ext cx="155520" cy="33120"/>
              </p14:xfrm>
            </p:contentPart>
          </mc:Choice>
          <mc:Fallback xmlns="">
            <p:pic>
              <p:nvPicPr>
                <p:cNvPr id="238" name="Ink 237">
                  <a:extLst>
                    <a:ext uri="{FF2B5EF4-FFF2-40B4-BE49-F238E27FC236}">
                      <a16:creationId xmlns:a16="http://schemas.microsoft.com/office/drawing/2014/main" id="{27C0AF98-FCA0-3BBD-ED37-2CCC80375AF8}"/>
                    </a:ext>
                  </a:extLst>
                </p:cNvPr>
                <p:cNvPicPr/>
                <p:nvPr/>
              </p:nvPicPr>
              <p:blipFill>
                <a:blip r:embed="rId120"/>
                <a:stretch>
                  <a:fillRect/>
                </a:stretch>
              </p:blipFill>
              <p:spPr>
                <a:xfrm>
                  <a:off x="5617108" y="6102384"/>
                  <a:ext cx="1731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240" name="Ink 239">
                  <a:extLst>
                    <a:ext uri="{FF2B5EF4-FFF2-40B4-BE49-F238E27FC236}">
                      <a16:creationId xmlns:a16="http://schemas.microsoft.com/office/drawing/2014/main" id="{C4F351D4-F386-6991-EB9B-93C3CC2AB84F}"/>
                    </a:ext>
                  </a:extLst>
                </p14:cNvPr>
                <p14:cNvContentPartPr/>
                <p14:nvPr/>
              </p14:nvContentPartPr>
              <p14:xfrm>
                <a:off x="6351508" y="5990064"/>
                <a:ext cx="320040" cy="333720"/>
              </p14:xfrm>
            </p:contentPart>
          </mc:Choice>
          <mc:Fallback xmlns="">
            <p:pic>
              <p:nvPicPr>
                <p:cNvPr id="240" name="Ink 239">
                  <a:extLst>
                    <a:ext uri="{FF2B5EF4-FFF2-40B4-BE49-F238E27FC236}">
                      <a16:creationId xmlns:a16="http://schemas.microsoft.com/office/drawing/2014/main" id="{C4F351D4-F386-6991-EB9B-93C3CC2AB84F}"/>
                    </a:ext>
                  </a:extLst>
                </p:cNvPr>
                <p:cNvPicPr/>
                <p:nvPr/>
              </p:nvPicPr>
              <p:blipFill>
                <a:blip r:embed="rId122"/>
                <a:stretch>
                  <a:fillRect/>
                </a:stretch>
              </p:blipFill>
              <p:spPr>
                <a:xfrm>
                  <a:off x="6342508" y="5981064"/>
                  <a:ext cx="33768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242" name="Ink 241">
                  <a:extLst>
                    <a:ext uri="{FF2B5EF4-FFF2-40B4-BE49-F238E27FC236}">
                      <a16:creationId xmlns:a16="http://schemas.microsoft.com/office/drawing/2014/main" id="{F56B36C5-949B-D6B1-C0BE-336AA0C8D69C}"/>
                    </a:ext>
                  </a:extLst>
                </p14:cNvPr>
                <p14:cNvContentPartPr/>
                <p14:nvPr/>
              </p14:nvContentPartPr>
              <p14:xfrm>
                <a:off x="2671948" y="5121384"/>
                <a:ext cx="162720" cy="241560"/>
              </p14:xfrm>
            </p:contentPart>
          </mc:Choice>
          <mc:Fallback xmlns="">
            <p:pic>
              <p:nvPicPr>
                <p:cNvPr id="242" name="Ink 241">
                  <a:extLst>
                    <a:ext uri="{FF2B5EF4-FFF2-40B4-BE49-F238E27FC236}">
                      <a16:creationId xmlns:a16="http://schemas.microsoft.com/office/drawing/2014/main" id="{F56B36C5-949B-D6B1-C0BE-336AA0C8D69C}"/>
                    </a:ext>
                  </a:extLst>
                </p:cNvPr>
                <p:cNvPicPr/>
                <p:nvPr/>
              </p:nvPicPr>
              <p:blipFill>
                <a:blip r:embed="rId124"/>
                <a:stretch>
                  <a:fillRect/>
                </a:stretch>
              </p:blipFill>
              <p:spPr>
                <a:xfrm>
                  <a:off x="2662948" y="5112371"/>
                  <a:ext cx="180360" cy="259226"/>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243" name="Ink 242">
                  <a:extLst>
                    <a:ext uri="{FF2B5EF4-FFF2-40B4-BE49-F238E27FC236}">
                      <a16:creationId xmlns:a16="http://schemas.microsoft.com/office/drawing/2014/main" id="{0DF07128-B901-0A5F-F22E-B847DA05E9A6}"/>
                    </a:ext>
                  </a:extLst>
                </p14:cNvPr>
                <p14:cNvContentPartPr/>
                <p14:nvPr/>
              </p14:nvContentPartPr>
              <p14:xfrm>
                <a:off x="2883628" y="5091864"/>
                <a:ext cx="372960" cy="286560"/>
              </p14:xfrm>
            </p:contentPart>
          </mc:Choice>
          <mc:Fallback xmlns="">
            <p:pic>
              <p:nvPicPr>
                <p:cNvPr id="243" name="Ink 242">
                  <a:extLst>
                    <a:ext uri="{FF2B5EF4-FFF2-40B4-BE49-F238E27FC236}">
                      <a16:creationId xmlns:a16="http://schemas.microsoft.com/office/drawing/2014/main" id="{0DF07128-B901-0A5F-F22E-B847DA05E9A6}"/>
                    </a:ext>
                  </a:extLst>
                </p:cNvPr>
                <p:cNvPicPr/>
                <p:nvPr/>
              </p:nvPicPr>
              <p:blipFill>
                <a:blip r:embed="rId126"/>
                <a:stretch>
                  <a:fillRect/>
                </a:stretch>
              </p:blipFill>
              <p:spPr>
                <a:xfrm>
                  <a:off x="2874628" y="5082864"/>
                  <a:ext cx="39060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244" name="Ink 243">
                  <a:extLst>
                    <a:ext uri="{FF2B5EF4-FFF2-40B4-BE49-F238E27FC236}">
                      <a16:creationId xmlns:a16="http://schemas.microsoft.com/office/drawing/2014/main" id="{15B2DCA2-8BD1-CDD3-AF23-7EAE692CD85C}"/>
                    </a:ext>
                  </a:extLst>
                </p14:cNvPr>
                <p14:cNvContentPartPr/>
                <p14:nvPr/>
              </p14:nvContentPartPr>
              <p14:xfrm>
                <a:off x="3233548" y="5261064"/>
                <a:ext cx="182880" cy="193320"/>
              </p14:xfrm>
            </p:contentPart>
          </mc:Choice>
          <mc:Fallback xmlns="">
            <p:pic>
              <p:nvPicPr>
                <p:cNvPr id="244" name="Ink 243">
                  <a:extLst>
                    <a:ext uri="{FF2B5EF4-FFF2-40B4-BE49-F238E27FC236}">
                      <a16:creationId xmlns:a16="http://schemas.microsoft.com/office/drawing/2014/main" id="{15B2DCA2-8BD1-CDD3-AF23-7EAE692CD85C}"/>
                    </a:ext>
                  </a:extLst>
                </p:cNvPr>
                <p:cNvPicPr/>
                <p:nvPr/>
              </p:nvPicPr>
              <p:blipFill>
                <a:blip r:embed="rId128"/>
                <a:stretch>
                  <a:fillRect/>
                </a:stretch>
              </p:blipFill>
              <p:spPr>
                <a:xfrm>
                  <a:off x="3224548" y="5252064"/>
                  <a:ext cx="20052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245" name="Ink 244">
                  <a:extLst>
                    <a:ext uri="{FF2B5EF4-FFF2-40B4-BE49-F238E27FC236}">
                      <a16:creationId xmlns:a16="http://schemas.microsoft.com/office/drawing/2014/main" id="{D1C56B81-D51C-33EC-484C-38CA2E42F32B}"/>
                    </a:ext>
                  </a:extLst>
                </p14:cNvPr>
                <p14:cNvContentPartPr/>
                <p14:nvPr/>
              </p14:nvContentPartPr>
              <p14:xfrm>
                <a:off x="3388708" y="5262864"/>
                <a:ext cx="341280" cy="211680"/>
              </p14:xfrm>
            </p:contentPart>
          </mc:Choice>
          <mc:Fallback xmlns="">
            <p:pic>
              <p:nvPicPr>
                <p:cNvPr id="245" name="Ink 244">
                  <a:extLst>
                    <a:ext uri="{FF2B5EF4-FFF2-40B4-BE49-F238E27FC236}">
                      <a16:creationId xmlns:a16="http://schemas.microsoft.com/office/drawing/2014/main" id="{D1C56B81-D51C-33EC-484C-38CA2E42F32B}"/>
                    </a:ext>
                  </a:extLst>
                </p:cNvPr>
                <p:cNvPicPr/>
                <p:nvPr/>
              </p:nvPicPr>
              <p:blipFill>
                <a:blip r:embed="rId130"/>
                <a:stretch>
                  <a:fillRect/>
                </a:stretch>
              </p:blipFill>
              <p:spPr>
                <a:xfrm>
                  <a:off x="3379708" y="5253849"/>
                  <a:ext cx="358920" cy="22935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246" name="Ink 245">
                  <a:extLst>
                    <a:ext uri="{FF2B5EF4-FFF2-40B4-BE49-F238E27FC236}">
                      <a16:creationId xmlns:a16="http://schemas.microsoft.com/office/drawing/2014/main" id="{B594DDDA-91EE-6AA6-C6ED-7CFF48288651}"/>
                    </a:ext>
                  </a:extLst>
                </p14:cNvPr>
                <p14:cNvContentPartPr/>
                <p14:nvPr/>
              </p14:nvContentPartPr>
              <p14:xfrm>
                <a:off x="3508228" y="5308944"/>
                <a:ext cx="124920" cy="5040"/>
              </p14:xfrm>
            </p:contentPart>
          </mc:Choice>
          <mc:Fallback xmlns="">
            <p:pic>
              <p:nvPicPr>
                <p:cNvPr id="246" name="Ink 245">
                  <a:extLst>
                    <a:ext uri="{FF2B5EF4-FFF2-40B4-BE49-F238E27FC236}">
                      <a16:creationId xmlns:a16="http://schemas.microsoft.com/office/drawing/2014/main" id="{B594DDDA-91EE-6AA6-C6ED-7CFF48288651}"/>
                    </a:ext>
                  </a:extLst>
                </p:cNvPr>
                <p:cNvPicPr/>
                <p:nvPr/>
              </p:nvPicPr>
              <p:blipFill>
                <a:blip r:embed="rId132"/>
                <a:stretch>
                  <a:fillRect/>
                </a:stretch>
              </p:blipFill>
              <p:spPr>
                <a:xfrm>
                  <a:off x="3499228" y="5299944"/>
                  <a:ext cx="14256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47" name="Ink 246">
                  <a:extLst>
                    <a:ext uri="{FF2B5EF4-FFF2-40B4-BE49-F238E27FC236}">
                      <a16:creationId xmlns:a16="http://schemas.microsoft.com/office/drawing/2014/main" id="{96C77291-E3AA-9A74-3092-B98998643F92}"/>
                    </a:ext>
                  </a:extLst>
                </p14:cNvPr>
                <p14:cNvContentPartPr/>
                <p14:nvPr/>
              </p14:nvContentPartPr>
              <p14:xfrm>
                <a:off x="2808748" y="5519184"/>
                <a:ext cx="341280" cy="305280"/>
              </p14:xfrm>
            </p:contentPart>
          </mc:Choice>
          <mc:Fallback xmlns="">
            <p:pic>
              <p:nvPicPr>
                <p:cNvPr id="247" name="Ink 246">
                  <a:extLst>
                    <a:ext uri="{FF2B5EF4-FFF2-40B4-BE49-F238E27FC236}">
                      <a16:creationId xmlns:a16="http://schemas.microsoft.com/office/drawing/2014/main" id="{96C77291-E3AA-9A74-3092-B98998643F92}"/>
                    </a:ext>
                  </a:extLst>
                </p:cNvPr>
                <p:cNvPicPr/>
                <p:nvPr/>
              </p:nvPicPr>
              <p:blipFill>
                <a:blip r:embed="rId134"/>
                <a:stretch>
                  <a:fillRect/>
                </a:stretch>
              </p:blipFill>
              <p:spPr>
                <a:xfrm>
                  <a:off x="2799748" y="5510184"/>
                  <a:ext cx="35892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49" name="Ink 248">
                  <a:extLst>
                    <a:ext uri="{FF2B5EF4-FFF2-40B4-BE49-F238E27FC236}">
                      <a16:creationId xmlns:a16="http://schemas.microsoft.com/office/drawing/2014/main" id="{7A5543E5-5FF6-6831-E401-1D9FCA8C2FC2}"/>
                    </a:ext>
                  </a:extLst>
                </p14:cNvPr>
                <p14:cNvContentPartPr/>
                <p14:nvPr/>
              </p14:nvContentPartPr>
              <p14:xfrm>
                <a:off x="5604508" y="3299064"/>
                <a:ext cx="110160" cy="205200"/>
              </p14:xfrm>
            </p:contentPart>
          </mc:Choice>
          <mc:Fallback xmlns="">
            <p:pic>
              <p:nvPicPr>
                <p:cNvPr id="249" name="Ink 248">
                  <a:extLst>
                    <a:ext uri="{FF2B5EF4-FFF2-40B4-BE49-F238E27FC236}">
                      <a16:creationId xmlns:a16="http://schemas.microsoft.com/office/drawing/2014/main" id="{7A5543E5-5FF6-6831-E401-1D9FCA8C2FC2}"/>
                    </a:ext>
                  </a:extLst>
                </p:cNvPr>
                <p:cNvPicPr/>
                <p:nvPr/>
              </p:nvPicPr>
              <p:blipFill>
                <a:blip r:embed="rId136"/>
                <a:stretch>
                  <a:fillRect/>
                </a:stretch>
              </p:blipFill>
              <p:spPr>
                <a:xfrm>
                  <a:off x="5595508" y="3290064"/>
                  <a:ext cx="12780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50" name="Ink 249">
                  <a:extLst>
                    <a:ext uri="{FF2B5EF4-FFF2-40B4-BE49-F238E27FC236}">
                      <a16:creationId xmlns:a16="http://schemas.microsoft.com/office/drawing/2014/main" id="{17E29C42-E0DD-EC34-D0CD-F6B96AEA1080}"/>
                    </a:ext>
                  </a:extLst>
                </p14:cNvPr>
                <p14:cNvContentPartPr/>
                <p14:nvPr/>
              </p14:nvContentPartPr>
              <p14:xfrm>
                <a:off x="5779468" y="3253344"/>
                <a:ext cx="632160" cy="259200"/>
              </p14:xfrm>
            </p:contentPart>
          </mc:Choice>
          <mc:Fallback xmlns="">
            <p:pic>
              <p:nvPicPr>
                <p:cNvPr id="250" name="Ink 249">
                  <a:extLst>
                    <a:ext uri="{FF2B5EF4-FFF2-40B4-BE49-F238E27FC236}">
                      <a16:creationId xmlns:a16="http://schemas.microsoft.com/office/drawing/2014/main" id="{17E29C42-E0DD-EC34-D0CD-F6B96AEA1080}"/>
                    </a:ext>
                  </a:extLst>
                </p:cNvPr>
                <p:cNvPicPr/>
                <p:nvPr/>
              </p:nvPicPr>
              <p:blipFill>
                <a:blip r:embed="rId138"/>
                <a:stretch>
                  <a:fillRect/>
                </a:stretch>
              </p:blipFill>
              <p:spPr>
                <a:xfrm>
                  <a:off x="5770468" y="3244344"/>
                  <a:ext cx="6498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51" name="Ink 250">
                  <a:extLst>
                    <a:ext uri="{FF2B5EF4-FFF2-40B4-BE49-F238E27FC236}">
                      <a16:creationId xmlns:a16="http://schemas.microsoft.com/office/drawing/2014/main" id="{32D8824A-6963-0194-0A1F-351591B8A36D}"/>
                    </a:ext>
                  </a:extLst>
                </p14:cNvPr>
                <p14:cNvContentPartPr/>
                <p14:nvPr/>
              </p14:nvContentPartPr>
              <p14:xfrm>
                <a:off x="6262228" y="3426144"/>
                <a:ext cx="99000" cy="6840"/>
              </p14:xfrm>
            </p:contentPart>
          </mc:Choice>
          <mc:Fallback xmlns="">
            <p:pic>
              <p:nvPicPr>
                <p:cNvPr id="251" name="Ink 250">
                  <a:extLst>
                    <a:ext uri="{FF2B5EF4-FFF2-40B4-BE49-F238E27FC236}">
                      <a16:creationId xmlns:a16="http://schemas.microsoft.com/office/drawing/2014/main" id="{32D8824A-6963-0194-0A1F-351591B8A36D}"/>
                    </a:ext>
                  </a:extLst>
                </p:cNvPr>
                <p:cNvPicPr/>
                <p:nvPr/>
              </p:nvPicPr>
              <p:blipFill>
                <a:blip r:embed="rId140"/>
                <a:stretch>
                  <a:fillRect/>
                </a:stretch>
              </p:blipFill>
              <p:spPr>
                <a:xfrm>
                  <a:off x="6253228" y="3417144"/>
                  <a:ext cx="11664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52" name="Ink 251">
                  <a:extLst>
                    <a:ext uri="{FF2B5EF4-FFF2-40B4-BE49-F238E27FC236}">
                      <a16:creationId xmlns:a16="http://schemas.microsoft.com/office/drawing/2014/main" id="{9162FF2A-DCD2-5E39-EE90-BB6CB6FE64A3}"/>
                    </a:ext>
                  </a:extLst>
                </p14:cNvPr>
                <p14:cNvContentPartPr/>
                <p14:nvPr/>
              </p14:nvContentPartPr>
              <p14:xfrm>
                <a:off x="6489388" y="3434424"/>
                <a:ext cx="258120" cy="227520"/>
              </p14:xfrm>
            </p:contentPart>
          </mc:Choice>
          <mc:Fallback xmlns="">
            <p:pic>
              <p:nvPicPr>
                <p:cNvPr id="252" name="Ink 251">
                  <a:extLst>
                    <a:ext uri="{FF2B5EF4-FFF2-40B4-BE49-F238E27FC236}">
                      <a16:creationId xmlns:a16="http://schemas.microsoft.com/office/drawing/2014/main" id="{9162FF2A-DCD2-5E39-EE90-BB6CB6FE64A3}"/>
                    </a:ext>
                  </a:extLst>
                </p:cNvPr>
                <p:cNvPicPr/>
                <p:nvPr/>
              </p:nvPicPr>
              <p:blipFill>
                <a:blip r:embed="rId142"/>
                <a:stretch>
                  <a:fillRect/>
                </a:stretch>
              </p:blipFill>
              <p:spPr>
                <a:xfrm>
                  <a:off x="6480401" y="3425424"/>
                  <a:ext cx="275735"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54" name="Ink 253">
                  <a:extLst>
                    <a:ext uri="{FF2B5EF4-FFF2-40B4-BE49-F238E27FC236}">
                      <a16:creationId xmlns:a16="http://schemas.microsoft.com/office/drawing/2014/main" id="{E68EB38E-5797-15C7-3D6D-D743E260F906}"/>
                    </a:ext>
                  </a:extLst>
                </p14:cNvPr>
                <p14:cNvContentPartPr/>
                <p14:nvPr/>
              </p14:nvContentPartPr>
              <p14:xfrm>
                <a:off x="7621228" y="3709464"/>
                <a:ext cx="182160" cy="257040"/>
              </p14:xfrm>
            </p:contentPart>
          </mc:Choice>
          <mc:Fallback xmlns="">
            <p:pic>
              <p:nvPicPr>
                <p:cNvPr id="254" name="Ink 253">
                  <a:extLst>
                    <a:ext uri="{FF2B5EF4-FFF2-40B4-BE49-F238E27FC236}">
                      <a16:creationId xmlns:a16="http://schemas.microsoft.com/office/drawing/2014/main" id="{E68EB38E-5797-15C7-3D6D-D743E260F906}"/>
                    </a:ext>
                  </a:extLst>
                </p:cNvPr>
                <p:cNvPicPr/>
                <p:nvPr/>
              </p:nvPicPr>
              <p:blipFill>
                <a:blip r:embed="rId144"/>
                <a:stretch>
                  <a:fillRect/>
                </a:stretch>
              </p:blipFill>
              <p:spPr>
                <a:xfrm>
                  <a:off x="7612246" y="3700464"/>
                  <a:ext cx="199765"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55" name="Ink 254">
                  <a:extLst>
                    <a:ext uri="{FF2B5EF4-FFF2-40B4-BE49-F238E27FC236}">
                      <a16:creationId xmlns:a16="http://schemas.microsoft.com/office/drawing/2014/main" id="{C992A173-68AD-A6CE-B410-51DD7BEBFB6F}"/>
                    </a:ext>
                  </a:extLst>
                </p14:cNvPr>
                <p14:cNvContentPartPr/>
                <p14:nvPr/>
              </p14:nvContentPartPr>
              <p14:xfrm>
                <a:off x="7831828" y="3653304"/>
                <a:ext cx="379080" cy="277200"/>
              </p14:xfrm>
            </p:contentPart>
          </mc:Choice>
          <mc:Fallback xmlns="">
            <p:pic>
              <p:nvPicPr>
                <p:cNvPr id="255" name="Ink 254">
                  <a:extLst>
                    <a:ext uri="{FF2B5EF4-FFF2-40B4-BE49-F238E27FC236}">
                      <a16:creationId xmlns:a16="http://schemas.microsoft.com/office/drawing/2014/main" id="{C992A173-68AD-A6CE-B410-51DD7BEBFB6F}"/>
                    </a:ext>
                  </a:extLst>
                </p:cNvPr>
                <p:cNvPicPr/>
                <p:nvPr/>
              </p:nvPicPr>
              <p:blipFill>
                <a:blip r:embed="rId146"/>
                <a:stretch>
                  <a:fillRect/>
                </a:stretch>
              </p:blipFill>
              <p:spPr>
                <a:xfrm>
                  <a:off x="7822828" y="3644304"/>
                  <a:ext cx="3967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56" name="Ink 255">
                  <a:extLst>
                    <a:ext uri="{FF2B5EF4-FFF2-40B4-BE49-F238E27FC236}">
                      <a16:creationId xmlns:a16="http://schemas.microsoft.com/office/drawing/2014/main" id="{4D24B005-2269-731E-4149-67001E733729}"/>
                    </a:ext>
                  </a:extLst>
                </p14:cNvPr>
                <p14:cNvContentPartPr/>
                <p14:nvPr/>
              </p14:nvContentPartPr>
              <p14:xfrm>
                <a:off x="8200828" y="3659064"/>
                <a:ext cx="507240" cy="313920"/>
              </p14:xfrm>
            </p:contentPart>
          </mc:Choice>
          <mc:Fallback xmlns="">
            <p:pic>
              <p:nvPicPr>
                <p:cNvPr id="256" name="Ink 255">
                  <a:extLst>
                    <a:ext uri="{FF2B5EF4-FFF2-40B4-BE49-F238E27FC236}">
                      <a16:creationId xmlns:a16="http://schemas.microsoft.com/office/drawing/2014/main" id="{4D24B005-2269-731E-4149-67001E733729}"/>
                    </a:ext>
                  </a:extLst>
                </p:cNvPr>
                <p:cNvPicPr/>
                <p:nvPr/>
              </p:nvPicPr>
              <p:blipFill>
                <a:blip r:embed="rId148"/>
                <a:stretch>
                  <a:fillRect/>
                </a:stretch>
              </p:blipFill>
              <p:spPr>
                <a:xfrm>
                  <a:off x="8191822" y="3650064"/>
                  <a:ext cx="524893"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57" name="Ink 256">
                  <a:extLst>
                    <a:ext uri="{FF2B5EF4-FFF2-40B4-BE49-F238E27FC236}">
                      <a16:creationId xmlns:a16="http://schemas.microsoft.com/office/drawing/2014/main" id="{4BA0A9F4-F0FC-8E76-7060-28A6A53E57F4}"/>
                    </a:ext>
                  </a:extLst>
                </p14:cNvPr>
                <p14:cNvContentPartPr/>
                <p14:nvPr/>
              </p14:nvContentPartPr>
              <p14:xfrm>
                <a:off x="8460028" y="3744744"/>
                <a:ext cx="153000" cy="18360"/>
              </p14:xfrm>
            </p:contentPart>
          </mc:Choice>
          <mc:Fallback xmlns="">
            <p:pic>
              <p:nvPicPr>
                <p:cNvPr id="257" name="Ink 256">
                  <a:extLst>
                    <a:ext uri="{FF2B5EF4-FFF2-40B4-BE49-F238E27FC236}">
                      <a16:creationId xmlns:a16="http://schemas.microsoft.com/office/drawing/2014/main" id="{4BA0A9F4-F0FC-8E76-7060-28A6A53E57F4}"/>
                    </a:ext>
                  </a:extLst>
                </p:cNvPr>
                <p:cNvPicPr/>
                <p:nvPr/>
              </p:nvPicPr>
              <p:blipFill>
                <a:blip r:embed="rId150"/>
                <a:stretch>
                  <a:fillRect/>
                </a:stretch>
              </p:blipFill>
              <p:spPr>
                <a:xfrm>
                  <a:off x="8451028" y="3735744"/>
                  <a:ext cx="1706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58" name="Ink 257">
                  <a:extLst>
                    <a:ext uri="{FF2B5EF4-FFF2-40B4-BE49-F238E27FC236}">
                      <a16:creationId xmlns:a16="http://schemas.microsoft.com/office/drawing/2014/main" id="{6DC9A5FB-55F7-788A-E459-856DD88491D2}"/>
                    </a:ext>
                  </a:extLst>
                </p14:cNvPr>
                <p14:cNvContentPartPr/>
                <p14:nvPr/>
              </p14:nvContentPartPr>
              <p14:xfrm>
                <a:off x="8327548" y="4122384"/>
                <a:ext cx="139680" cy="94320"/>
              </p14:xfrm>
            </p:contentPart>
          </mc:Choice>
          <mc:Fallback xmlns="">
            <p:pic>
              <p:nvPicPr>
                <p:cNvPr id="258" name="Ink 257">
                  <a:extLst>
                    <a:ext uri="{FF2B5EF4-FFF2-40B4-BE49-F238E27FC236}">
                      <a16:creationId xmlns:a16="http://schemas.microsoft.com/office/drawing/2014/main" id="{6DC9A5FB-55F7-788A-E459-856DD88491D2}"/>
                    </a:ext>
                  </a:extLst>
                </p:cNvPr>
                <p:cNvPicPr/>
                <p:nvPr/>
              </p:nvPicPr>
              <p:blipFill>
                <a:blip r:embed="rId152"/>
                <a:stretch>
                  <a:fillRect/>
                </a:stretch>
              </p:blipFill>
              <p:spPr>
                <a:xfrm>
                  <a:off x="8318548" y="4113384"/>
                  <a:ext cx="1573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59" name="Ink 258">
                  <a:extLst>
                    <a:ext uri="{FF2B5EF4-FFF2-40B4-BE49-F238E27FC236}">
                      <a16:creationId xmlns:a16="http://schemas.microsoft.com/office/drawing/2014/main" id="{B607D4FA-8485-4CF8-8231-E6E5ED2EFAB2}"/>
                    </a:ext>
                  </a:extLst>
                </p14:cNvPr>
                <p14:cNvContentPartPr/>
                <p14:nvPr/>
              </p14:nvContentPartPr>
              <p14:xfrm>
                <a:off x="8463988" y="4004664"/>
                <a:ext cx="222480" cy="319680"/>
              </p14:xfrm>
            </p:contentPart>
          </mc:Choice>
          <mc:Fallback xmlns="">
            <p:pic>
              <p:nvPicPr>
                <p:cNvPr id="259" name="Ink 258">
                  <a:extLst>
                    <a:ext uri="{FF2B5EF4-FFF2-40B4-BE49-F238E27FC236}">
                      <a16:creationId xmlns:a16="http://schemas.microsoft.com/office/drawing/2014/main" id="{B607D4FA-8485-4CF8-8231-E6E5ED2EFAB2}"/>
                    </a:ext>
                  </a:extLst>
                </p:cNvPr>
                <p:cNvPicPr/>
                <p:nvPr/>
              </p:nvPicPr>
              <p:blipFill>
                <a:blip r:embed="rId154"/>
                <a:stretch>
                  <a:fillRect/>
                </a:stretch>
              </p:blipFill>
              <p:spPr>
                <a:xfrm>
                  <a:off x="8454988" y="3995664"/>
                  <a:ext cx="240120" cy="337320"/>
                </a:xfrm>
                <a:prstGeom prst="rect">
                  <a:avLst/>
                </a:prstGeom>
              </p:spPr>
            </p:pic>
          </mc:Fallback>
        </mc:AlternateContent>
      </p:grpSp>
    </p:spTree>
    <p:extLst>
      <p:ext uri="{BB962C8B-B14F-4D97-AF65-F5344CB8AC3E}">
        <p14:creationId xmlns:p14="http://schemas.microsoft.com/office/powerpoint/2010/main" val="929474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12294870-001C-4BEA-9690-FFD59A077D39}"/>
              </a:ext>
            </a:extLst>
          </p:cNvPr>
          <p:cNvGraphicFramePr>
            <a:graphicFrameLocks noGrp="1"/>
          </p:cNvGraphicFramePr>
          <p:nvPr>
            <p:ph idx="1"/>
            <p:extLst>
              <p:ext uri="{D42A27DB-BD31-4B8C-83A1-F6EECF244321}">
                <p14:modId xmlns:p14="http://schemas.microsoft.com/office/powerpoint/2010/main" val="1571079916"/>
              </p:ext>
            </p:extLst>
          </p:nvPr>
        </p:nvGraphicFramePr>
        <p:xfrm>
          <a:off x="603250" y="1295400"/>
          <a:ext cx="8312150" cy="4648199"/>
        </p:xfrm>
        <a:graphic>
          <a:graphicData uri="http://schemas.openxmlformats.org/drawingml/2006/table">
            <a:tbl>
              <a:tblPr firstRow="1" bandRow="1">
                <a:tableStyleId>{5C22544A-7EE6-4342-B048-85BDC9FD1C3A}</a:tableStyleId>
              </a:tblPr>
              <a:tblGrid>
                <a:gridCol w="4156075">
                  <a:extLst>
                    <a:ext uri="{9D8B030D-6E8A-4147-A177-3AD203B41FA5}">
                      <a16:colId xmlns:a16="http://schemas.microsoft.com/office/drawing/2014/main" val="2692816406"/>
                    </a:ext>
                  </a:extLst>
                </a:gridCol>
                <a:gridCol w="4156075">
                  <a:extLst>
                    <a:ext uri="{9D8B030D-6E8A-4147-A177-3AD203B41FA5}">
                      <a16:colId xmlns:a16="http://schemas.microsoft.com/office/drawing/2014/main" val="3502008276"/>
                    </a:ext>
                  </a:extLst>
                </a:gridCol>
              </a:tblGrid>
              <a:tr h="553538">
                <a:tc>
                  <a:txBody>
                    <a:bodyPr/>
                    <a:lstStyle/>
                    <a:p>
                      <a:r>
                        <a:rPr lang="en-IN"/>
                        <a:t>Advantages</a:t>
                      </a:r>
                    </a:p>
                  </a:txBody>
                  <a:tcPr/>
                </a:tc>
                <a:tc>
                  <a:txBody>
                    <a:bodyPr/>
                    <a:lstStyle/>
                    <a:p>
                      <a:r>
                        <a:rPr lang="en-IN"/>
                        <a:t>Disadvantages</a:t>
                      </a:r>
                    </a:p>
                  </a:txBody>
                  <a:tcPr/>
                </a:tc>
                <a:extLst>
                  <a:ext uri="{0D108BD9-81ED-4DB2-BD59-A6C34878D82A}">
                    <a16:rowId xmlns:a16="http://schemas.microsoft.com/office/drawing/2014/main" val="1406597731"/>
                  </a:ext>
                </a:extLst>
              </a:tr>
              <a:tr h="1364887">
                <a:tc>
                  <a:txBody>
                    <a:bodyPr/>
                    <a:lstStyle/>
                    <a:p>
                      <a:r>
                        <a:rPr kumimoji="0" lang="en-IN" b="0" i="0" kern="1200">
                          <a:solidFill>
                            <a:schemeClr val="dk1"/>
                          </a:solidFill>
                          <a:effectLst/>
                          <a:latin typeface="+mn-lt"/>
                          <a:ea typeface="+mn-ea"/>
                          <a:cs typeface="+mn-cs"/>
                        </a:rPr>
                        <a:t>Semantic networks are a natural representation of knowledge.</a:t>
                      </a:r>
                    </a:p>
                    <a:p>
                      <a:endParaRPr lang="en-IN"/>
                    </a:p>
                  </a:txBody>
                  <a:tcPr/>
                </a:tc>
                <a:tc>
                  <a:txBody>
                    <a:bodyPr/>
                    <a:lstStyle/>
                    <a:p>
                      <a:r>
                        <a:rPr kumimoji="0" lang="en-IN" b="0" i="0" kern="1200">
                          <a:solidFill>
                            <a:schemeClr val="dk1"/>
                          </a:solidFill>
                          <a:effectLst/>
                          <a:latin typeface="+mn-lt"/>
                          <a:ea typeface="+mn-ea"/>
                          <a:cs typeface="+mn-cs"/>
                        </a:rPr>
                        <a:t>Semantic networks take more computational time at runtime.</a:t>
                      </a:r>
                    </a:p>
                    <a:p>
                      <a:endParaRPr lang="en-IN"/>
                    </a:p>
                  </a:txBody>
                  <a:tcPr/>
                </a:tc>
                <a:extLst>
                  <a:ext uri="{0D108BD9-81ED-4DB2-BD59-A6C34878D82A}">
                    <a16:rowId xmlns:a16="http://schemas.microsoft.com/office/drawing/2014/main" val="2244566129"/>
                  </a:ext>
                </a:extLst>
              </a:tr>
              <a:tr h="13648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a:solidFill>
                            <a:schemeClr val="dk1"/>
                          </a:solidFill>
                          <a:effectLst/>
                          <a:latin typeface="+mn-lt"/>
                          <a:ea typeface="+mn-ea"/>
                          <a:cs typeface="+mn-cs"/>
                        </a:rPr>
                        <a:t>Also, it conveys meaning in a transparent manner.</a:t>
                      </a:r>
                    </a:p>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a:solidFill>
                            <a:schemeClr val="dk1"/>
                          </a:solidFill>
                          <a:effectLst/>
                          <a:latin typeface="+mn-lt"/>
                          <a:ea typeface="+mn-ea"/>
                          <a:cs typeface="+mn-cs"/>
                        </a:rPr>
                        <a:t>Also, these are inadequate as they do not have any equivalent quantifiers.</a:t>
                      </a:r>
                    </a:p>
                    <a:p>
                      <a:endParaRPr lang="en-IN"/>
                    </a:p>
                  </a:txBody>
                  <a:tcPr/>
                </a:tc>
                <a:extLst>
                  <a:ext uri="{0D108BD9-81ED-4DB2-BD59-A6C34878D82A}">
                    <a16:rowId xmlns:a16="http://schemas.microsoft.com/office/drawing/2014/main" val="2830903161"/>
                  </a:ext>
                </a:extLst>
              </a:tr>
              <a:tr h="13648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a:solidFill>
                            <a:schemeClr val="dk1"/>
                          </a:solidFill>
                          <a:effectLst/>
                          <a:latin typeface="+mn-lt"/>
                          <a:ea typeface="+mn-ea"/>
                          <a:cs typeface="+mn-cs"/>
                        </a:rPr>
                        <a:t>These networks are simple and easy to understand.</a:t>
                      </a:r>
                    </a:p>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a:solidFill>
                            <a:schemeClr val="dk1"/>
                          </a:solidFill>
                          <a:effectLst/>
                          <a:latin typeface="+mn-lt"/>
                          <a:ea typeface="+mn-ea"/>
                          <a:cs typeface="+mn-cs"/>
                        </a:rPr>
                        <a:t>These networks are not intelligent and depend on the creator of the system.</a:t>
                      </a:r>
                    </a:p>
                    <a:p>
                      <a:endParaRPr lang="en-IN"/>
                    </a:p>
                  </a:txBody>
                  <a:tcPr/>
                </a:tc>
                <a:extLst>
                  <a:ext uri="{0D108BD9-81ED-4DB2-BD59-A6C34878D82A}">
                    <a16:rowId xmlns:a16="http://schemas.microsoft.com/office/drawing/2014/main" val="16474201"/>
                  </a:ext>
                </a:extLst>
              </a:tr>
            </a:tbl>
          </a:graphicData>
        </a:graphic>
      </p:graphicFrame>
      <p:sp>
        <p:nvSpPr>
          <p:cNvPr id="5" name="Slide Number Placeholder 4">
            <a:extLst>
              <a:ext uri="{FF2B5EF4-FFF2-40B4-BE49-F238E27FC236}">
                <a16:creationId xmlns:a16="http://schemas.microsoft.com/office/drawing/2014/main" id="{929D8800-486E-464A-8FA5-961E250CC718}"/>
              </a:ext>
            </a:extLst>
          </p:cNvPr>
          <p:cNvSpPr>
            <a:spLocks noGrp="1"/>
          </p:cNvSpPr>
          <p:nvPr>
            <p:ph type="sldNum" sz="quarter" idx="12"/>
          </p:nvPr>
        </p:nvSpPr>
        <p:spPr/>
        <p:txBody>
          <a:bodyPr/>
          <a:lstStyle/>
          <a:p>
            <a:pPr>
              <a:defRPr/>
            </a:pPr>
            <a:fld id="{CB711B86-F767-49C7-B71F-17E363B3CB08}" type="slidenum">
              <a:rPr lang="en-US" smtClean="0"/>
              <a:pPr>
                <a:defRPr/>
              </a:pPr>
              <a:t>37</a:t>
            </a:fld>
            <a:endParaRPr lang="en-US"/>
          </a:p>
        </p:txBody>
      </p:sp>
    </p:spTree>
    <p:extLst>
      <p:ext uri="{BB962C8B-B14F-4D97-AF65-F5344CB8AC3E}">
        <p14:creationId xmlns:p14="http://schemas.microsoft.com/office/powerpoint/2010/main" val="3690926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195D9-1AEC-4FFA-B586-76D242CD53E0}"/>
              </a:ext>
            </a:extLst>
          </p:cNvPr>
          <p:cNvSpPr>
            <a:spLocks noGrp="1"/>
          </p:cNvSpPr>
          <p:nvPr>
            <p:ph idx="1"/>
          </p:nvPr>
        </p:nvSpPr>
        <p:spPr/>
        <p:txBody>
          <a:bodyPr/>
          <a:lstStyle/>
          <a:p>
            <a:pPr marL="514350" indent="-514350" algn="just">
              <a:buFont typeface="+mj-lt"/>
              <a:buAutoNum type="arabicPeriod" startAt="3"/>
            </a:pPr>
            <a:r>
              <a:rPr lang="en-IN" b="1" u="sng">
                <a:solidFill>
                  <a:srgbClr val="0070C0"/>
                </a:solidFill>
                <a:latin typeface="Times New Roman" panose="02020603050405020304" pitchFamily="18" charset="0"/>
                <a:cs typeface="Times New Roman" panose="02020603050405020304" pitchFamily="18" charset="0"/>
              </a:rPr>
              <a:t>Frame Representation:</a:t>
            </a:r>
            <a:endParaRPr lang="en-IN">
              <a:solidFill>
                <a:srgbClr val="0070C0"/>
              </a:solidFill>
              <a:latin typeface="Times New Roman" panose="02020603050405020304" pitchFamily="18" charset="0"/>
              <a:cs typeface="Times New Roman" panose="02020603050405020304" pitchFamily="18" charset="0"/>
            </a:endParaRPr>
          </a:p>
          <a:p>
            <a:pPr marL="0" indent="0" algn="just">
              <a:buNone/>
            </a:pPr>
            <a:r>
              <a:rPr lang="en-IN" i="0">
                <a:effectLst/>
                <a:latin typeface="Times New Roman" panose="02020603050405020304" pitchFamily="18" charset="0"/>
                <a:cs typeface="Times New Roman" panose="02020603050405020304" pitchFamily="18" charset="0"/>
              </a:rPr>
              <a:t>A frame is a record like structure that consists of a collection of attributes and values to describe an entity in the world.</a:t>
            </a:r>
          </a:p>
          <a:p>
            <a:pPr marL="0" indent="0" algn="just">
              <a:buNone/>
            </a:pP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673781E-C89D-4707-BDF9-C48862196C77}"/>
              </a:ext>
            </a:extLst>
          </p:cNvPr>
          <p:cNvSpPr>
            <a:spLocks noGrp="1"/>
          </p:cNvSpPr>
          <p:nvPr>
            <p:ph type="sldNum" sz="quarter" idx="12"/>
          </p:nvPr>
        </p:nvSpPr>
        <p:spPr/>
        <p:txBody>
          <a:bodyPr/>
          <a:lstStyle/>
          <a:p>
            <a:pPr>
              <a:defRPr/>
            </a:pPr>
            <a:fld id="{CB711B86-F767-49C7-B71F-17E363B3CB08}" type="slidenum">
              <a:rPr lang="en-US" smtClean="0"/>
              <a:pPr>
                <a:defRPr/>
              </a:pPr>
              <a:t>38</a:t>
            </a:fld>
            <a:endParaRPr lang="en-US"/>
          </a:p>
        </p:txBody>
      </p:sp>
      <mc:AlternateContent xmlns:mc="http://schemas.openxmlformats.org/markup-compatibility/2006" xmlns:p14="http://schemas.microsoft.com/office/powerpoint/2010/main">
        <mc:Choice Requires="p14">
          <p:contentPart p14:bwMode="auto" r:id="rId3">
            <p14:nvContentPartPr>
              <p14:cNvPr id="51" name="Ink 50">
                <a:extLst>
                  <a:ext uri="{FF2B5EF4-FFF2-40B4-BE49-F238E27FC236}">
                    <a16:creationId xmlns:a16="http://schemas.microsoft.com/office/drawing/2014/main" id="{805B9090-FBC4-481D-B077-0E18E9EA6175}"/>
                  </a:ext>
                </a:extLst>
              </p14:cNvPr>
              <p14:cNvContentPartPr/>
              <p14:nvPr/>
            </p14:nvContentPartPr>
            <p14:xfrm>
              <a:off x="3686135" y="4935202"/>
              <a:ext cx="2191680" cy="15840"/>
            </p14:xfrm>
          </p:contentPart>
        </mc:Choice>
        <mc:Fallback xmlns="">
          <p:pic>
            <p:nvPicPr>
              <p:cNvPr id="51" name="Ink 50">
                <a:extLst>
                  <a:ext uri="{FF2B5EF4-FFF2-40B4-BE49-F238E27FC236}">
                    <a16:creationId xmlns:a16="http://schemas.microsoft.com/office/drawing/2014/main" id="{805B9090-FBC4-481D-B077-0E18E9EA6175}"/>
                  </a:ext>
                </a:extLst>
              </p:cNvPr>
              <p:cNvPicPr/>
              <p:nvPr/>
            </p:nvPicPr>
            <p:blipFill>
              <a:blip r:embed="rId4"/>
              <a:stretch>
                <a:fillRect/>
              </a:stretch>
            </p:blipFill>
            <p:spPr>
              <a:xfrm>
                <a:off x="3677135" y="4926202"/>
                <a:ext cx="220932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6" name="Ink 65">
                <a:extLst>
                  <a:ext uri="{FF2B5EF4-FFF2-40B4-BE49-F238E27FC236}">
                    <a16:creationId xmlns:a16="http://schemas.microsoft.com/office/drawing/2014/main" id="{1A042088-80A3-4F28-8C8D-BBA8D9828FB1}"/>
                  </a:ext>
                </a:extLst>
              </p14:cNvPr>
              <p14:cNvContentPartPr/>
              <p14:nvPr/>
            </p14:nvContentPartPr>
            <p14:xfrm>
              <a:off x="3309215" y="4203322"/>
              <a:ext cx="653400" cy="789120"/>
            </p14:xfrm>
          </p:contentPart>
        </mc:Choice>
        <mc:Fallback xmlns="">
          <p:pic>
            <p:nvPicPr>
              <p:cNvPr id="66" name="Ink 65">
                <a:extLst>
                  <a:ext uri="{FF2B5EF4-FFF2-40B4-BE49-F238E27FC236}">
                    <a16:creationId xmlns:a16="http://schemas.microsoft.com/office/drawing/2014/main" id="{1A042088-80A3-4F28-8C8D-BBA8D9828FB1}"/>
                  </a:ext>
                </a:extLst>
              </p:cNvPr>
              <p:cNvPicPr/>
              <p:nvPr/>
            </p:nvPicPr>
            <p:blipFill>
              <a:blip r:embed="rId6"/>
              <a:stretch>
                <a:fillRect/>
              </a:stretch>
            </p:blipFill>
            <p:spPr>
              <a:xfrm>
                <a:off x="3300220" y="4194322"/>
                <a:ext cx="671030" cy="806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 name="Ink 24">
                <a:extLst>
                  <a:ext uri="{FF2B5EF4-FFF2-40B4-BE49-F238E27FC236}">
                    <a16:creationId xmlns:a16="http://schemas.microsoft.com/office/drawing/2014/main" id="{3D2AE558-047F-4E9C-BE95-E30FB7675077}"/>
                  </a:ext>
                </a:extLst>
              </p14:cNvPr>
              <p14:cNvContentPartPr/>
              <p14:nvPr/>
            </p14:nvContentPartPr>
            <p14:xfrm>
              <a:off x="1712975" y="3412042"/>
              <a:ext cx="2145960" cy="800280"/>
            </p14:xfrm>
          </p:contentPart>
        </mc:Choice>
        <mc:Fallback xmlns="">
          <p:pic>
            <p:nvPicPr>
              <p:cNvPr id="25" name="Ink 24">
                <a:extLst>
                  <a:ext uri="{FF2B5EF4-FFF2-40B4-BE49-F238E27FC236}">
                    <a16:creationId xmlns:a16="http://schemas.microsoft.com/office/drawing/2014/main" id="{3D2AE558-047F-4E9C-BE95-E30FB7675077}"/>
                  </a:ext>
                </a:extLst>
              </p:cNvPr>
              <p:cNvPicPr/>
              <p:nvPr/>
            </p:nvPicPr>
            <p:blipFill>
              <a:blip r:embed="rId8"/>
              <a:stretch>
                <a:fillRect/>
              </a:stretch>
            </p:blipFill>
            <p:spPr>
              <a:xfrm>
                <a:off x="1703975" y="3403042"/>
                <a:ext cx="2163600" cy="817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Ink 25">
                <a:extLst>
                  <a:ext uri="{FF2B5EF4-FFF2-40B4-BE49-F238E27FC236}">
                    <a16:creationId xmlns:a16="http://schemas.microsoft.com/office/drawing/2014/main" id="{47468215-B4D0-4973-B87B-02BAD5B78F57}"/>
                  </a:ext>
                </a:extLst>
              </p14:cNvPr>
              <p14:cNvContentPartPr/>
              <p14:nvPr/>
            </p14:nvContentPartPr>
            <p14:xfrm>
              <a:off x="1870295" y="3603922"/>
              <a:ext cx="42480" cy="335160"/>
            </p14:xfrm>
          </p:contentPart>
        </mc:Choice>
        <mc:Fallback xmlns="">
          <p:pic>
            <p:nvPicPr>
              <p:cNvPr id="26" name="Ink 25">
                <a:extLst>
                  <a:ext uri="{FF2B5EF4-FFF2-40B4-BE49-F238E27FC236}">
                    <a16:creationId xmlns:a16="http://schemas.microsoft.com/office/drawing/2014/main" id="{47468215-B4D0-4973-B87B-02BAD5B78F57}"/>
                  </a:ext>
                </a:extLst>
              </p:cNvPr>
              <p:cNvPicPr/>
              <p:nvPr/>
            </p:nvPicPr>
            <p:blipFill>
              <a:blip r:embed="rId10"/>
              <a:stretch>
                <a:fillRect/>
              </a:stretch>
            </p:blipFill>
            <p:spPr>
              <a:xfrm>
                <a:off x="1861295" y="3594922"/>
                <a:ext cx="6012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 name="Ink 26">
                <a:extLst>
                  <a:ext uri="{FF2B5EF4-FFF2-40B4-BE49-F238E27FC236}">
                    <a16:creationId xmlns:a16="http://schemas.microsoft.com/office/drawing/2014/main" id="{706EEA30-208F-403C-95B7-157577CF957E}"/>
                  </a:ext>
                </a:extLst>
              </p14:cNvPr>
              <p14:cNvContentPartPr/>
              <p14:nvPr/>
            </p14:nvContentPartPr>
            <p14:xfrm>
              <a:off x="1843295" y="3602122"/>
              <a:ext cx="170280" cy="24480"/>
            </p14:xfrm>
          </p:contentPart>
        </mc:Choice>
        <mc:Fallback xmlns="">
          <p:pic>
            <p:nvPicPr>
              <p:cNvPr id="27" name="Ink 26">
                <a:extLst>
                  <a:ext uri="{FF2B5EF4-FFF2-40B4-BE49-F238E27FC236}">
                    <a16:creationId xmlns:a16="http://schemas.microsoft.com/office/drawing/2014/main" id="{706EEA30-208F-403C-95B7-157577CF957E}"/>
                  </a:ext>
                </a:extLst>
              </p:cNvPr>
              <p:cNvPicPr/>
              <p:nvPr/>
            </p:nvPicPr>
            <p:blipFill>
              <a:blip r:embed="rId12"/>
              <a:stretch>
                <a:fillRect/>
              </a:stretch>
            </p:blipFill>
            <p:spPr>
              <a:xfrm>
                <a:off x="1834276" y="3593122"/>
                <a:ext cx="187957"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8" name="Ink 27">
                <a:extLst>
                  <a:ext uri="{FF2B5EF4-FFF2-40B4-BE49-F238E27FC236}">
                    <a16:creationId xmlns:a16="http://schemas.microsoft.com/office/drawing/2014/main" id="{A79879E6-A430-4923-9607-BF8E8BE26A8C}"/>
                  </a:ext>
                </a:extLst>
              </p14:cNvPr>
              <p14:cNvContentPartPr/>
              <p14:nvPr/>
            </p14:nvContentPartPr>
            <p14:xfrm>
              <a:off x="1878215" y="3756562"/>
              <a:ext cx="132480" cy="10080"/>
            </p14:xfrm>
          </p:contentPart>
        </mc:Choice>
        <mc:Fallback xmlns="">
          <p:pic>
            <p:nvPicPr>
              <p:cNvPr id="28" name="Ink 27">
                <a:extLst>
                  <a:ext uri="{FF2B5EF4-FFF2-40B4-BE49-F238E27FC236}">
                    <a16:creationId xmlns:a16="http://schemas.microsoft.com/office/drawing/2014/main" id="{A79879E6-A430-4923-9607-BF8E8BE26A8C}"/>
                  </a:ext>
                </a:extLst>
              </p:cNvPr>
              <p:cNvPicPr/>
              <p:nvPr/>
            </p:nvPicPr>
            <p:blipFill>
              <a:blip r:embed="rId14"/>
              <a:stretch>
                <a:fillRect/>
              </a:stretch>
            </p:blipFill>
            <p:spPr>
              <a:xfrm>
                <a:off x="1869215" y="3747562"/>
                <a:ext cx="15012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9" name="Ink 28">
                <a:extLst>
                  <a:ext uri="{FF2B5EF4-FFF2-40B4-BE49-F238E27FC236}">
                    <a16:creationId xmlns:a16="http://schemas.microsoft.com/office/drawing/2014/main" id="{ACA03B26-0B1D-47C4-91CD-B5C4640B5B9D}"/>
                  </a:ext>
                </a:extLst>
              </p14:cNvPr>
              <p14:cNvContentPartPr/>
              <p14:nvPr/>
            </p14:nvContentPartPr>
            <p14:xfrm>
              <a:off x="2052095" y="3623722"/>
              <a:ext cx="1048680" cy="417240"/>
            </p14:xfrm>
          </p:contentPart>
        </mc:Choice>
        <mc:Fallback xmlns="">
          <p:pic>
            <p:nvPicPr>
              <p:cNvPr id="29" name="Ink 28">
                <a:extLst>
                  <a:ext uri="{FF2B5EF4-FFF2-40B4-BE49-F238E27FC236}">
                    <a16:creationId xmlns:a16="http://schemas.microsoft.com/office/drawing/2014/main" id="{ACA03B26-0B1D-47C4-91CD-B5C4640B5B9D}"/>
                  </a:ext>
                </a:extLst>
              </p:cNvPr>
              <p:cNvPicPr/>
              <p:nvPr/>
            </p:nvPicPr>
            <p:blipFill>
              <a:blip r:embed="rId16"/>
              <a:stretch>
                <a:fillRect/>
              </a:stretch>
            </p:blipFill>
            <p:spPr>
              <a:xfrm>
                <a:off x="2043098" y="3614730"/>
                <a:ext cx="1066314" cy="434865"/>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0" name="Ink 29">
                <a:extLst>
                  <a:ext uri="{FF2B5EF4-FFF2-40B4-BE49-F238E27FC236}">
                    <a16:creationId xmlns:a16="http://schemas.microsoft.com/office/drawing/2014/main" id="{82CDED17-78B6-4477-9C10-B74604A8343F}"/>
                  </a:ext>
                </a:extLst>
              </p14:cNvPr>
              <p14:cNvContentPartPr/>
              <p14:nvPr/>
            </p14:nvContentPartPr>
            <p14:xfrm>
              <a:off x="3050735" y="3833962"/>
              <a:ext cx="153000" cy="109800"/>
            </p14:xfrm>
          </p:contentPart>
        </mc:Choice>
        <mc:Fallback xmlns="">
          <p:pic>
            <p:nvPicPr>
              <p:cNvPr id="30" name="Ink 29">
                <a:extLst>
                  <a:ext uri="{FF2B5EF4-FFF2-40B4-BE49-F238E27FC236}">
                    <a16:creationId xmlns:a16="http://schemas.microsoft.com/office/drawing/2014/main" id="{82CDED17-78B6-4477-9C10-B74604A8343F}"/>
                  </a:ext>
                </a:extLst>
              </p:cNvPr>
              <p:cNvPicPr/>
              <p:nvPr/>
            </p:nvPicPr>
            <p:blipFill>
              <a:blip r:embed="rId18"/>
              <a:stretch>
                <a:fillRect/>
              </a:stretch>
            </p:blipFill>
            <p:spPr>
              <a:xfrm>
                <a:off x="3041714" y="3824932"/>
                <a:ext cx="170682" cy="12749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1" name="Ink 30">
                <a:extLst>
                  <a:ext uri="{FF2B5EF4-FFF2-40B4-BE49-F238E27FC236}">
                    <a16:creationId xmlns:a16="http://schemas.microsoft.com/office/drawing/2014/main" id="{6031E193-D011-4DED-9B95-EA7216891E0B}"/>
                  </a:ext>
                </a:extLst>
              </p14:cNvPr>
              <p14:cNvContentPartPr/>
              <p14:nvPr/>
            </p14:nvContentPartPr>
            <p14:xfrm>
              <a:off x="2877575" y="3709762"/>
              <a:ext cx="138960" cy="2880"/>
            </p14:xfrm>
          </p:contentPart>
        </mc:Choice>
        <mc:Fallback xmlns="">
          <p:pic>
            <p:nvPicPr>
              <p:cNvPr id="31" name="Ink 30">
                <a:extLst>
                  <a:ext uri="{FF2B5EF4-FFF2-40B4-BE49-F238E27FC236}">
                    <a16:creationId xmlns:a16="http://schemas.microsoft.com/office/drawing/2014/main" id="{6031E193-D011-4DED-9B95-EA7216891E0B}"/>
                  </a:ext>
                </a:extLst>
              </p:cNvPr>
              <p:cNvPicPr/>
              <p:nvPr/>
            </p:nvPicPr>
            <p:blipFill>
              <a:blip r:embed="rId20"/>
              <a:stretch>
                <a:fillRect/>
              </a:stretch>
            </p:blipFill>
            <p:spPr>
              <a:xfrm>
                <a:off x="2868575" y="3700762"/>
                <a:ext cx="1566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2" name="Ink 31">
                <a:extLst>
                  <a:ext uri="{FF2B5EF4-FFF2-40B4-BE49-F238E27FC236}">
                    <a16:creationId xmlns:a16="http://schemas.microsoft.com/office/drawing/2014/main" id="{78B3D5CE-C0F1-4479-B4BA-FB385E9CE22D}"/>
                  </a:ext>
                </a:extLst>
              </p14:cNvPr>
              <p14:cNvContentPartPr/>
              <p14:nvPr/>
            </p14:nvContentPartPr>
            <p14:xfrm>
              <a:off x="2956415" y="3958882"/>
              <a:ext cx="87120" cy="144720"/>
            </p14:xfrm>
          </p:contentPart>
        </mc:Choice>
        <mc:Fallback xmlns="">
          <p:pic>
            <p:nvPicPr>
              <p:cNvPr id="32" name="Ink 31">
                <a:extLst>
                  <a:ext uri="{FF2B5EF4-FFF2-40B4-BE49-F238E27FC236}">
                    <a16:creationId xmlns:a16="http://schemas.microsoft.com/office/drawing/2014/main" id="{78B3D5CE-C0F1-4479-B4BA-FB385E9CE22D}"/>
                  </a:ext>
                </a:extLst>
              </p:cNvPr>
              <p:cNvPicPr/>
              <p:nvPr/>
            </p:nvPicPr>
            <p:blipFill>
              <a:blip r:embed="rId22"/>
              <a:stretch>
                <a:fillRect/>
              </a:stretch>
            </p:blipFill>
            <p:spPr>
              <a:xfrm>
                <a:off x="2947415" y="3949860"/>
                <a:ext cx="104760" cy="162404"/>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4" name="Ink 33">
                <a:extLst>
                  <a:ext uri="{FF2B5EF4-FFF2-40B4-BE49-F238E27FC236}">
                    <a16:creationId xmlns:a16="http://schemas.microsoft.com/office/drawing/2014/main" id="{7D6DBBB1-E1F5-4EEB-81CE-4A3DD88B1FF3}"/>
                  </a:ext>
                </a:extLst>
              </p14:cNvPr>
              <p14:cNvContentPartPr/>
              <p14:nvPr/>
            </p14:nvContentPartPr>
            <p14:xfrm>
              <a:off x="3763535" y="3795442"/>
              <a:ext cx="2036880" cy="52560"/>
            </p14:xfrm>
          </p:contentPart>
        </mc:Choice>
        <mc:Fallback xmlns="">
          <p:pic>
            <p:nvPicPr>
              <p:cNvPr id="34" name="Ink 33">
                <a:extLst>
                  <a:ext uri="{FF2B5EF4-FFF2-40B4-BE49-F238E27FC236}">
                    <a16:creationId xmlns:a16="http://schemas.microsoft.com/office/drawing/2014/main" id="{7D6DBBB1-E1F5-4EEB-81CE-4A3DD88B1FF3}"/>
                  </a:ext>
                </a:extLst>
              </p:cNvPr>
              <p:cNvPicPr/>
              <p:nvPr/>
            </p:nvPicPr>
            <p:blipFill>
              <a:blip r:embed="rId24"/>
              <a:stretch>
                <a:fillRect/>
              </a:stretch>
            </p:blipFill>
            <p:spPr>
              <a:xfrm>
                <a:off x="3754535" y="3786442"/>
                <a:ext cx="2054520" cy="70200"/>
              </a:xfrm>
              <a:prstGeom prst="rect">
                <a:avLst/>
              </a:prstGeom>
            </p:spPr>
          </p:pic>
        </mc:Fallback>
      </mc:AlternateContent>
      <p:grpSp>
        <p:nvGrpSpPr>
          <p:cNvPr id="92" name="Group 91">
            <a:extLst>
              <a:ext uri="{FF2B5EF4-FFF2-40B4-BE49-F238E27FC236}">
                <a16:creationId xmlns:a16="http://schemas.microsoft.com/office/drawing/2014/main" id="{5CB7121F-B89D-4CD6-ABE3-12D34E2FD2CD}"/>
              </a:ext>
            </a:extLst>
          </p:cNvPr>
          <p:cNvGrpSpPr/>
          <p:nvPr/>
        </p:nvGrpSpPr>
        <p:grpSpPr>
          <a:xfrm>
            <a:off x="3604775" y="3513562"/>
            <a:ext cx="5304960" cy="3294360"/>
            <a:chOff x="3604775" y="3513562"/>
            <a:chExt cx="5304960" cy="3294360"/>
          </a:xfrm>
        </p:grpSpPr>
        <mc:AlternateContent xmlns:mc="http://schemas.openxmlformats.org/markup-compatibility/2006" xmlns:p14="http://schemas.microsoft.com/office/powerpoint/2010/main">
          <mc:Choice Requires="p14">
            <p:contentPart p14:bwMode="auto" r:id="rId25">
              <p14:nvContentPartPr>
                <p14:cNvPr id="36" name="Ink 35">
                  <a:extLst>
                    <a:ext uri="{FF2B5EF4-FFF2-40B4-BE49-F238E27FC236}">
                      <a16:creationId xmlns:a16="http://schemas.microsoft.com/office/drawing/2014/main" id="{67CCAB0F-8F62-43FF-A679-5B8AC2528D4A}"/>
                    </a:ext>
                  </a:extLst>
                </p14:cNvPr>
                <p14:cNvContentPartPr/>
                <p14:nvPr/>
              </p14:nvContentPartPr>
              <p14:xfrm>
                <a:off x="5691695" y="3536242"/>
                <a:ext cx="1679760" cy="766800"/>
              </p14:xfrm>
            </p:contentPart>
          </mc:Choice>
          <mc:Fallback xmlns="">
            <p:pic>
              <p:nvPicPr>
                <p:cNvPr id="36" name="Ink 35">
                  <a:extLst>
                    <a:ext uri="{FF2B5EF4-FFF2-40B4-BE49-F238E27FC236}">
                      <a16:creationId xmlns:a16="http://schemas.microsoft.com/office/drawing/2014/main" id="{67CCAB0F-8F62-43FF-A679-5B8AC2528D4A}"/>
                    </a:ext>
                  </a:extLst>
                </p:cNvPr>
                <p:cNvPicPr/>
                <p:nvPr/>
              </p:nvPicPr>
              <p:blipFill>
                <a:blip r:embed="rId26"/>
                <a:stretch>
                  <a:fillRect/>
                </a:stretch>
              </p:blipFill>
              <p:spPr>
                <a:xfrm>
                  <a:off x="5682695" y="3527242"/>
                  <a:ext cx="1697400" cy="784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7" name="Ink 36">
                  <a:extLst>
                    <a:ext uri="{FF2B5EF4-FFF2-40B4-BE49-F238E27FC236}">
                      <a16:creationId xmlns:a16="http://schemas.microsoft.com/office/drawing/2014/main" id="{F2B3494C-7436-4578-AE0E-3B0D5357BAD6}"/>
                    </a:ext>
                  </a:extLst>
                </p14:cNvPr>
                <p14:cNvContentPartPr/>
                <p14:nvPr/>
              </p14:nvContentPartPr>
              <p14:xfrm>
                <a:off x="5923175" y="3713362"/>
                <a:ext cx="12960" cy="213120"/>
              </p14:xfrm>
            </p:contentPart>
          </mc:Choice>
          <mc:Fallback xmlns="">
            <p:pic>
              <p:nvPicPr>
                <p:cNvPr id="37" name="Ink 36">
                  <a:extLst>
                    <a:ext uri="{FF2B5EF4-FFF2-40B4-BE49-F238E27FC236}">
                      <a16:creationId xmlns:a16="http://schemas.microsoft.com/office/drawing/2014/main" id="{F2B3494C-7436-4578-AE0E-3B0D5357BAD6}"/>
                    </a:ext>
                  </a:extLst>
                </p:cNvPr>
                <p:cNvPicPr/>
                <p:nvPr/>
              </p:nvPicPr>
              <p:blipFill>
                <a:blip r:embed="rId28"/>
                <a:stretch>
                  <a:fillRect/>
                </a:stretch>
              </p:blipFill>
              <p:spPr>
                <a:xfrm>
                  <a:off x="5914175" y="3704362"/>
                  <a:ext cx="3060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8" name="Ink 37">
                  <a:extLst>
                    <a:ext uri="{FF2B5EF4-FFF2-40B4-BE49-F238E27FC236}">
                      <a16:creationId xmlns:a16="http://schemas.microsoft.com/office/drawing/2014/main" id="{B773C70B-5EE4-404D-8208-685B695B1005}"/>
                    </a:ext>
                  </a:extLst>
                </p14:cNvPr>
                <p14:cNvContentPartPr/>
                <p14:nvPr/>
              </p14:nvContentPartPr>
              <p14:xfrm>
                <a:off x="5837135" y="3728122"/>
                <a:ext cx="225360" cy="229680"/>
              </p14:xfrm>
            </p:contentPart>
          </mc:Choice>
          <mc:Fallback xmlns="">
            <p:pic>
              <p:nvPicPr>
                <p:cNvPr id="38" name="Ink 37">
                  <a:extLst>
                    <a:ext uri="{FF2B5EF4-FFF2-40B4-BE49-F238E27FC236}">
                      <a16:creationId xmlns:a16="http://schemas.microsoft.com/office/drawing/2014/main" id="{B773C70B-5EE4-404D-8208-685B695B1005}"/>
                    </a:ext>
                  </a:extLst>
                </p:cNvPr>
                <p:cNvPicPr/>
                <p:nvPr/>
              </p:nvPicPr>
              <p:blipFill>
                <a:blip r:embed="rId30"/>
                <a:stretch>
                  <a:fillRect/>
                </a:stretch>
              </p:blipFill>
              <p:spPr>
                <a:xfrm>
                  <a:off x="5828135" y="3719122"/>
                  <a:ext cx="24300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9" name="Ink 38">
                  <a:extLst>
                    <a:ext uri="{FF2B5EF4-FFF2-40B4-BE49-F238E27FC236}">
                      <a16:creationId xmlns:a16="http://schemas.microsoft.com/office/drawing/2014/main" id="{050174E8-AC28-4BE3-BC53-1D0E4DD5271D}"/>
                    </a:ext>
                  </a:extLst>
                </p14:cNvPr>
                <p14:cNvContentPartPr/>
                <p14:nvPr/>
              </p14:nvContentPartPr>
              <p14:xfrm>
                <a:off x="6140255" y="3742522"/>
                <a:ext cx="558360" cy="378000"/>
              </p14:xfrm>
            </p:contentPart>
          </mc:Choice>
          <mc:Fallback xmlns="">
            <p:pic>
              <p:nvPicPr>
                <p:cNvPr id="39" name="Ink 38">
                  <a:extLst>
                    <a:ext uri="{FF2B5EF4-FFF2-40B4-BE49-F238E27FC236}">
                      <a16:creationId xmlns:a16="http://schemas.microsoft.com/office/drawing/2014/main" id="{050174E8-AC28-4BE3-BC53-1D0E4DD5271D}"/>
                    </a:ext>
                  </a:extLst>
                </p:cNvPr>
                <p:cNvPicPr/>
                <p:nvPr/>
              </p:nvPicPr>
              <p:blipFill>
                <a:blip r:embed="rId32"/>
                <a:stretch>
                  <a:fillRect/>
                </a:stretch>
              </p:blipFill>
              <p:spPr>
                <a:xfrm>
                  <a:off x="6131255" y="3733522"/>
                  <a:ext cx="576000" cy="3956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0" name="Ink 39">
                  <a:extLst>
                    <a:ext uri="{FF2B5EF4-FFF2-40B4-BE49-F238E27FC236}">
                      <a16:creationId xmlns:a16="http://schemas.microsoft.com/office/drawing/2014/main" id="{AF6409A2-9390-4CF2-B1B2-0CCE82B62F8F}"/>
                    </a:ext>
                  </a:extLst>
                </p14:cNvPr>
                <p14:cNvContentPartPr/>
                <p14:nvPr/>
              </p14:nvContentPartPr>
              <p14:xfrm>
                <a:off x="6493415" y="3796162"/>
                <a:ext cx="225720" cy="8280"/>
              </p14:xfrm>
            </p:contentPart>
          </mc:Choice>
          <mc:Fallback xmlns="">
            <p:pic>
              <p:nvPicPr>
                <p:cNvPr id="40" name="Ink 39">
                  <a:extLst>
                    <a:ext uri="{FF2B5EF4-FFF2-40B4-BE49-F238E27FC236}">
                      <a16:creationId xmlns:a16="http://schemas.microsoft.com/office/drawing/2014/main" id="{AF6409A2-9390-4CF2-B1B2-0CCE82B62F8F}"/>
                    </a:ext>
                  </a:extLst>
                </p:cNvPr>
                <p:cNvPicPr/>
                <p:nvPr/>
              </p:nvPicPr>
              <p:blipFill>
                <a:blip r:embed="rId34"/>
                <a:stretch>
                  <a:fillRect/>
                </a:stretch>
              </p:blipFill>
              <p:spPr>
                <a:xfrm>
                  <a:off x="6484415" y="3787162"/>
                  <a:ext cx="24336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2" name="Ink 41">
                  <a:extLst>
                    <a:ext uri="{FF2B5EF4-FFF2-40B4-BE49-F238E27FC236}">
                      <a16:creationId xmlns:a16="http://schemas.microsoft.com/office/drawing/2014/main" id="{8090FDD3-85F9-457E-AB3A-3F9E8DA2A0CA}"/>
                    </a:ext>
                  </a:extLst>
                </p14:cNvPr>
                <p14:cNvContentPartPr/>
                <p14:nvPr/>
              </p14:nvContentPartPr>
              <p14:xfrm>
                <a:off x="5531495" y="3705442"/>
                <a:ext cx="222120" cy="314640"/>
              </p14:xfrm>
            </p:contentPart>
          </mc:Choice>
          <mc:Fallback xmlns="">
            <p:pic>
              <p:nvPicPr>
                <p:cNvPr id="42" name="Ink 41">
                  <a:extLst>
                    <a:ext uri="{FF2B5EF4-FFF2-40B4-BE49-F238E27FC236}">
                      <a16:creationId xmlns:a16="http://schemas.microsoft.com/office/drawing/2014/main" id="{8090FDD3-85F9-457E-AB3A-3F9E8DA2A0CA}"/>
                    </a:ext>
                  </a:extLst>
                </p:cNvPr>
                <p:cNvPicPr/>
                <p:nvPr/>
              </p:nvPicPr>
              <p:blipFill>
                <a:blip r:embed="rId36"/>
                <a:stretch>
                  <a:fillRect/>
                </a:stretch>
              </p:blipFill>
              <p:spPr>
                <a:xfrm>
                  <a:off x="5522495" y="3696442"/>
                  <a:ext cx="23976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3" name="Ink 42">
                  <a:extLst>
                    <a:ext uri="{FF2B5EF4-FFF2-40B4-BE49-F238E27FC236}">
                      <a16:creationId xmlns:a16="http://schemas.microsoft.com/office/drawing/2014/main" id="{F150B0B7-30C3-4DBE-8C34-B02972ED981B}"/>
                    </a:ext>
                  </a:extLst>
                </p14:cNvPr>
                <p14:cNvContentPartPr/>
                <p14:nvPr/>
              </p14:nvContentPartPr>
              <p14:xfrm>
                <a:off x="4166015" y="4064722"/>
                <a:ext cx="141120" cy="154080"/>
              </p14:xfrm>
            </p:contentPart>
          </mc:Choice>
          <mc:Fallback xmlns="">
            <p:pic>
              <p:nvPicPr>
                <p:cNvPr id="43" name="Ink 42">
                  <a:extLst>
                    <a:ext uri="{FF2B5EF4-FFF2-40B4-BE49-F238E27FC236}">
                      <a16:creationId xmlns:a16="http://schemas.microsoft.com/office/drawing/2014/main" id="{F150B0B7-30C3-4DBE-8C34-B02972ED981B}"/>
                    </a:ext>
                  </a:extLst>
                </p:cNvPr>
                <p:cNvPicPr/>
                <p:nvPr/>
              </p:nvPicPr>
              <p:blipFill>
                <a:blip r:embed="rId38"/>
                <a:stretch>
                  <a:fillRect/>
                </a:stretch>
              </p:blipFill>
              <p:spPr>
                <a:xfrm>
                  <a:off x="4157015" y="4055722"/>
                  <a:ext cx="1587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4" name="Ink 43">
                  <a:extLst>
                    <a:ext uri="{FF2B5EF4-FFF2-40B4-BE49-F238E27FC236}">
                      <a16:creationId xmlns:a16="http://schemas.microsoft.com/office/drawing/2014/main" id="{B2DABAC5-7142-40EB-9B02-31CE40377B4A}"/>
                    </a:ext>
                  </a:extLst>
                </p14:cNvPr>
                <p14:cNvContentPartPr/>
                <p14:nvPr/>
              </p14:nvContentPartPr>
              <p14:xfrm>
                <a:off x="4489655" y="4096402"/>
                <a:ext cx="122040" cy="306720"/>
              </p14:xfrm>
            </p:contentPart>
          </mc:Choice>
          <mc:Fallback xmlns="">
            <p:pic>
              <p:nvPicPr>
                <p:cNvPr id="44" name="Ink 43">
                  <a:extLst>
                    <a:ext uri="{FF2B5EF4-FFF2-40B4-BE49-F238E27FC236}">
                      <a16:creationId xmlns:a16="http://schemas.microsoft.com/office/drawing/2014/main" id="{B2DABAC5-7142-40EB-9B02-31CE40377B4A}"/>
                    </a:ext>
                  </a:extLst>
                </p:cNvPr>
                <p:cNvPicPr/>
                <p:nvPr/>
              </p:nvPicPr>
              <p:blipFill>
                <a:blip r:embed="rId40"/>
                <a:stretch>
                  <a:fillRect/>
                </a:stretch>
              </p:blipFill>
              <p:spPr>
                <a:xfrm>
                  <a:off x="4480655" y="4087402"/>
                  <a:ext cx="13968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7" name="Ink 46">
                  <a:extLst>
                    <a:ext uri="{FF2B5EF4-FFF2-40B4-BE49-F238E27FC236}">
                      <a16:creationId xmlns:a16="http://schemas.microsoft.com/office/drawing/2014/main" id="{FA901F24-883B-4DE7-8EF9-0CD3B3CB12B6}"/>
                    </a:ext>
                  </a:extLst>
                </p14:cNvPr>
                <p14:cNvContentPartPr/>
                <p14:nvPr/>
              </p14:nvContentPartPr>
              <p14:xfrm>
                <a:off x="4624295" y="4020802"/>
                <a:ext cx="534240" cy="257040"/>
              </p14:xfrm>
            </p:contentPart>
          </mc:Choice>
          <mc:Fallback xmlns="">
            <p:pic>
              <p:nvPicPr>
                <p:cNvPr id="47" name="Ink 46">
                  <a:extLst>
                    <a:ext uri="{FF2B5EF4-FFF2-40B4-BE49-F238E27FC236}">
                      <a16:creationId xmlns:a16="http://schemas.microsoft.com/office/drawing/2014/main" id="{FA901F24-883B-4DE7-8EF9-0CD3B3CB12B6}"/>
                    </a:ext>
                  </a:extLst>
                </p:cNvPr>
                <p:cNvPicPr/>
                <p:nvPr/>
              </p:nvPicPr>
              <p:blipFill>
                <a:blip r:embed="rId42"/>
                <a:stretch>
                  <a:fillRect/>
                </a:stretch>
              </p:blipFill>
              <p:spPr>
                <a:xfrm>
                  <a:off x="4615295" y="4011802"/>
                  <a:ext cx="55188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8" name="Ink 47">
                  <a:extLst>
                    <a:ext uri="{FF2B5EF4-FFF2-40B4-BE49-F238E27FC236}">
                      <a16:creationId xmlns:a16="http://schemas.microsoft.com/office/drawing/2014/main" id="{FACA9B5C-1B69-4F86-839F-FB5B1AF529AA}"/>
                    </a:ext>
                  </a:extLst>
                </p14:cNvPr>
                <p14:cNvContentPartPr/>
                <p14:nvPr/>
              </p14:nvContentPartPr>
              <p14:xfrm>
                <a:off x="4904375" y="4076962"/>
                <a:ext cx="245160" cy="38520"/>
              </p14:xfrm>
            </p:contentPart>
          </mc:Choice>
          <mc:Fallback xmlns="">
            <p:pic>
              <p:nvPicPr>
                <p:cNvPr id="48" name="Ink 47">
                  <a:extLst>
                    <a:ext uri="{FF2B5EF4-FFF2-40B4-BE49-F238E27FC236}">
                      <a16:creationId xmlns:a16="http://schemas.microsoft.com/office/drawing/2014/main" id="{FACA9B5C-1B69-4F86-839F-FB5B1AF529AA}"/>
                    </a:ext>
                  </a:extLst>
                </p:cNvPr>
                <p:cNvPicPr/>
                <p:nvPr/>
              </p:nvPicPr>
              <p:blipFill>
                <a:blip r:embed="rId44"/>
                <a:stretch>
                  <a:fillRect/>
                </a:stretch>
              </p:blipFill>
              <p:spPr>
                <a:xfrm>
                  <a:off x="4895375" y="4067962"/>
                  <a:ext cx="2628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9" name="Ink 48">
                  <a:extLst>
                    <a:ext uri="{FF2B5EF4-FFF2-40B4-BE49-F238E27FC236}">
                      <a16:creationId xmlns:a16="http://schemas.microsoft.com/office/drawing/2014/main" id="{2B8DCCDF-A849-4271-AF49-A6E8D15D264B}"/>
                    </a:ext>
                  </a:extLst>
                </p14:cNvPr>
                <p14:cNvContentPartPr/>
                <p14:nvPr/>
              </p14:nvContentPartPr>
              <p14:xfrm>
                <a:off x="5314775" y="4112602"/>
                <a:ext cx="352440" cy="335520"/>
              </p14:xfrm>
            </p:contentPart>
          </mc:Choice>
          <mc:Fallback xmlns="">
            <p:pic>
              <p:nvPicPr>
                <p:cNvPr id="49" name="Ink 48">
                  <a:extLst>
                    <a:ext uri="{FF2B5EF4-FFF2-40B4-BE49-F238E27FC236}">
                      <a16:creationId xmlns:a16="http://schemas.microsoft.com/office/drawing/2014/main" id="{2B8DCCDF-A849-4271-AF49-A6E8D15D264B}"/>
                    </a:ext>
                  </a:extLst>
                </p:cNvPr>
                <p:cNvPicPr/>
                <p:nvPr/>
              </p:nvPicPr>
              <p:blipFill>
                <a:blip r:embed="rId46"/>
                <a:stretch>
                  <a:fillRect/>
                </a:stretch>
              </p:blipFill>
              <p:spPr>
                <a:xfrm>
                  <a:off x="5305775" y="4103602"/>
                  <a:ext cx="37008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2" name="Ink 51">
                  <a:extLst>
                    <a:ext uri="{FF2B5EF4-FFF2-40B4-BE49-F238E27FC236}">
                      <a16:creationId xmlns:a16="http://schemas.microsoft.com/office/drawing/2014/main" id="{C7492C11-3057-4AAD-AB40-F360F0347081}"/>
                    </a:ext>
                  </a:extLst>
                </p14:cNvPr>
                <p14:cNvContentPartPr/>
                <p14:nvPr/>
              </p14:nvContentPartPr>
              <p14:xfrm>
                <a:off x="3604775" y="4980922"/>
                <a:ext cx="2331000" cy="571320"/>
              </p14:xfrm>
            </p:contentPart>
          </mc:Choice>
          <mc:Fallback xmlns="">
            <p:pic>
              <p:nvPicPr>
                <p:cNvPr id="52" name="Ink 51">
                  <a:extLst>
                    <a:ext uri="{FF2B5EF4-FFF2-40B4-BE49-F238E27FC236}">
                      <a16:creationId xmlns:a16="http://schemas.microsoft.com/office/drawing/2014/main" id="{C7492C11-3057-4AAD-AB40-F360F0347081}"/>
                    </a:ext>
                  </a:extLst>
                </p:cNvPr>
                <p:cNvPicPr/>
                <p:nvPr/>
              </p:nvPicPr>
              <p:blipFill>
                <a:blip r:embed="rId48"/>
                <a:stretch>
                  <a:fillRect/>
                </a:stretch>
              </p:blipFill>
              <p:spPr>
                <a:xfrm>
                  <a:off x="3595775" y="4971916"/>
                  <a:ext cx="2348640" cy="588971"/>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3" name="Ink 52">
                  <a:extLst>
                    <a:ext uri="{FF2B5EF4-FFF2-40B4-BE49-F238E27FC236}">
                      <a16:creationId xmlns:a16="http://schemas.microsoft.com/office/drawing/2014/main" id="{A84B1A9D-A984-46BC-9EA5-079BE153270F}"/>
                    </a:ext>
                  </a:extLst>
                </p14:cNvPr>
                <p14:cNvContentPartPr/>
                <p14:nvPr/>
              </p14:nvContentPartPr>
              <p14:xfrm>
                <a:off x="3618455" y="4977322"/>
                <a:ext cx="87120" cy="83880"/>
              </p14:xfrm>
            </p:contentPart>
          </mc:Choice>
          <mc:Fallback xmlns="">
            <p:pic>
              <p:nvPicPr>
                <p:cNvPr id="53" name="Ink 52">
                  <a:extLst>
                    <a:ext uri="{FF2B5EF4-FFF2-40B4-BE49-F238E27FC236}">
                      <a16:creationId xmlns:a16="http://schemas.microsoft.com/office/drawing/2014/main" id="{A84B1A9D-A984-46BC-9EA5-079BE153270F}"/>
                    </a:ext>
                  </a:extLst>
                </p:cNvPr>
                <p:cNvPicPr/>
                <p:nvPr/>
              </p:nvPicPr>
              <p:blipFill>
                <a:blip r:embed="rId50"/>
                <a:stretch>
                  <a:fillRect/>
                </a:stretch>
              </p:blipFill>
              <p:spPr>
                <a:xfrm>
                  <a:off x="3609455" y="4968322"/>
                  <a:ext cx="10476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4" name="Ink 53">
                  <a:extLst>
                    <a:ext uri="{FF2B5EF4-FFF2-40B4-BE49-F238E27FC236}">
                      <a16:creationId xmlns:a16="http://schemas.microsoft.com/office/drawing/2014/main" id="{CF41E18F-B08F-4858-97F9-B1810CA93D65}"/>
                    </a:ext>
                  </a:extLst>
                </p14:cNvPr>
                <p14:cNvContentPartPr/>
                <p14:nvPr/>
              </p14:nvContentPartPr>
              <p14:xfrm>
                <a:off x="3650135" y="5165602"/>
                <a:ext cx="169200" cy="208080"/>
              </p14:xfrm>
            </p:contentPart>
          </mc:Choice>
          <mc:Fallback xmlns="">
            <p:pic>
              <p:nvPicPr>
                <p:cNvPr id="54" name="Ink 53">
                  <a:extLst>
                    <a:ext uri="{FF2B5EF4-FFF2-40B4-BE49-F238E27FC236}">
                      <a16:creationId xmlns:a16="http://schemas.microsoft.com/office/drawing/2014/main" id="{CF41E18F-B08F-4858-97F9-B1810CA93D65}"/>
                    </a:ext>
                  </a:extLst>
                </p:cNvPr>
                <p:cNvPicPr/>
                <p:nvPr/>
              </p:nvPicPr>
              <p:blipFill>
                <a:blip r:embed="rId52"/>
                <a:stretch>
                  <a:fillRect/>
                </a:stretch>
              </p:blipFill>
              <p:spPr>
                <a:xfrm>
                  <a:off x="3641135" y="5156618"/>
                  <a:ext cx="186840" cy="22569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5" name="Ink 54">
                  <a:extLst>
                    <a:ext uri="{FF2B5EF4-FFF2-40B4-BE49-F238E27FC236}">
                      <a16:creationId xmlns:a16="http://schemas.microsoft.com/office/drawing/2014/main" id="{602B053E-3585-473A-A7A3-F962E6C4BEAB}"/>
                    </a:ext>
                  </a:extLst>
                </p14:cNvPr>
                <p14:cNvContentPartPr/>
                <p14:nvPr/>
              </p14:nvContentPartPr>
              <p14:xfrm>
                <a:off x="3838775" y="5219962"/>
                <a:ext cx="286560" cy="154440"/>
              </p14:xfrm>
            </p:contentPart>
          </mc:Choice>
          <mc:Fallback xmlns="">
            <p:pic>
              <p:nvPicPr>
                <p:cNvPr id="55" name="Ink 54">
                  <a:extLst>
                    <a:ext uri="{FF2B5EF4-FFF2-40B4-BE49-F238E27FC236}">
                      <a16:creationId xmlns:a16="http://schemas.microsoft.com/office/drawing/2014/main" id="{602B053E-3585-473A-A7A3-F962E6C4BEAB}"/>
                    </a:ext>
                  </a:extLst>
                </p:cNvPr>
                <p:cNvPicPr/>
                <p:nvPr/>
              </p:nvPicPr>
              <p:blipFill>
                <a:blip r:embed="rId54"/>
                <a:stretch>
                  <a:fillRect/>
                </a:stretch>
              </p:blipFill>
              <p:spPr>
                <a:xfrm>
                  <a:off x="3829764" y="5210962"/>
                  <a:ext cx="304222"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6" name="Ink 55">
                  <a:extLst>
                    <a:ext uri="{FF2B5EF4-FFF2-40B4-BE49-F238E27FC236}">
                      <a16:creationId xmlns:a16="http://schemas.microsoft.com/office/drawing/2014/main" id="{D9DCE96B-C6E0-4325-B521-233BA0464688}"/>
                    </a:ext>
                  </a:extLst>
                </p14:cNvPr>
                <p14:cNvContentPartPr/>
                <p14:nvPr/>
              </p14:nvContentPartPr>
              <p14:xfrm>
                <a:off x="3947495" y="5165602"/>
                <a:ext cx="20520" cy="16560"/>
              </p14:xfrm>
            </p:contentPart>
          </mc:Choice>
          <mc:Fallback xmlns="">
            <p:pic>
              <p:nvPicPr>
                <p:cNvPr id="56" name="Ink 55">
                  <a:extLst>
                    <a:ext uri="{FF2B5EF4-FFF2-40B4-BE49-F238E27FC236}">
                      <a16:creationId xmlns:a16="http://schemas.microsoft.com/office/drawing/2014/main" id="{D9DCE96B-C6E0-4325-B521-233BA0464688}"/>
                    </a:ext>
                  </a:extLst>
                </p:cNvPr>
                <p:cNvPicPr/>
                <p:nvPr/>
              </p:nvPicPr>
              <p:blipFill>
                <a:blip r:embed="rId56"/>
                <a:stretch>
                  <a:fillRect/>
                </a:stretch>
              </p:blipFill>
              <p:spPr>
                <a:xfrm>
                  <a:off x="3938495" y="5156602"/>
                  <a:ext cx="381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7" name="Ink 56">
                  <a:extLst>
                    <a:ext uri="{FF2B5EF4-FFF2-40B4-BE49-F238E27FC236}">
                      <a16:creationId xmlns:a16="http://schemas.microsoft.com/office/drawing/2014/main" id="{EA837030-A4E5-491E-8390-5ED89F1582B1}"/>
                    </a:ext>
                  </a:extLst>
                </p14:cNvPr>
                <p14:cNvContentPartPr/>
                <p14:nvPr/>
              </p14:nvContentPartPr>
              <p14:xfrm>
                <a:off x="4085375" y="5222482"/>
                <a:ext cx="457200" cy="155880"/>
              </p14:xfrm>
            </p:contentPart>
          </mc:Choice>
          <mc:Fallback xmlns="">
            <p:pic>
              <p:nvPicPr>
                <p:cNvPr id="57" name="Ink 56">
                  <a:extLst>
                    <a:ext uri="{FF2B5EF4-FFF2-40B4-BE49-F238E27FC236}">
                      <a16:creationId xmlns:a16="http://schemas.microsoft.com/office/drawing/2014/main" id="{EA837030-A4E5-491E-8390-5ED89F1582B1}"/>
                    </a:ext>
                  </a:extLst>
                </p:cNvPr>
                <p:cNvPicPr/>
                <p:nvPr/>
              </p:nvPicPr>
              <p:blipFill>
                <a:blip r:embed="rId58"/>
                <a:stretch>
                  <a:fillRect/>
                </a:stretch>
              </p:blipFill>
              <p:spPr>
                <a:xfrm>
                  <a:off x="4076375" y="5213482"/>
                  <a:ext cx="47484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8" name="Ink 57">
                  <a:extLst>
                    <a:ext uri="{FF2B5EF4-FFF2-40B4-BE49-F238E27FC236}">
                      <a16:creationId xmlns:a16="http://schemas.microsoft.com/office/drawing/2014/main" id="{412F8AA1-CFDB-4323-8CEF-3E1F156EEBDA}"/>
                    </a:ext>
                  </a:extLst>
                </p14:cNvPr>
                <p14:cNvContentPartPr/>
                <p14:nvPr/>
              </p14:nvContentPartPr>
              <p14:xfrm>
                <a:off x="4524575" y="5221762"/>
                <a:ext cx="206640" cy="148680"/>
              </p14:xfrm>
            </p:contentPart>
          </mc:Choice>
          <mc:Fallback xmlns="">
            <p:pic>
              <p:nvPicPr>
                <p:cNvPr id="58" name="Ink 57">
                  <a:extLst>
                    <a:ext uri="{FF2B5EF4-FFF2-40B4-BE49-F238E27FC236}">
                      <a16:creationId xmlns:a16="http://schemas.microsoft.com/office/drawing/2014/main" id="{412F8AA1-CFDB-4323-8CEF-3E1F156EEBDA}"/>
                    </a:ext>
                  </a:extLst>
                </p:cNvPr>
                <p:cNvPicPr/>
                <p:nvPr/>
              </p:nvPicPr>
              <p:blipFill>
                <a:blip r:embed="rId60"/>
                <a:stretch>
                  <a:fillRect/>
                </a:stretch>
              </p:blipFill>
              <p:spPr>
                <a:xfrm>
                  <a:off x="4515559" y="5212762"/>
                  <a:ext cx="224311"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9" name="Ink 58">
                  <a:extLst>
                    <a:ext uri="{FF2B5EF4-FFF2-40B4-BE49-F238E27FC236}">
                      <a16:creationId xmlns:a16="http://schemas.microsoft.com/office/drawing/2014/main" id="{7C92EC42-6F47-4C98-AA0A-E8FB9FD3340E}"/>
                    </a:ext>
                  </a:extLst>
                </p14:cNvPr>
                <p14:cNvContentPartPr/>
                <p14:nvPr/>
              </p14:nvContentPartPr>
              <p14:xfrm>
                <a:off x="4883855" y="5138962"/>
                <a:ext cx="104400" cy="277920"/>
              </p14:xfrm>
            </p:contentPart>
          </mc:Choice>
          <mc:Fallback xmlns="">
            <p:pic>
              <p:nvPicPr>
                <p:cNvPr id="59" name="Ink 58">
                  <a:extLst>
                    <a:ext uri="{FF2B5EF4-FFF2-40B4-BE49-F238E27FC236}">
                      <a16:creationId xmlns:a16="http://schemas.microsoft.com/office/drawing/2014/main" id="{7C92EC42-6F47-4C98-AA0A-E8FB9FD3340E}"/>
                    </a:ext>
                  </a:extLst>
                </p:cNvPr>
                <p:cNvPicPr/>
                <p:nvPr/>
              </p:nvPicPr>
              <p:blipFill>
                <a:blip r:embed="rId62"/>
                <a:stretch>
                  <a:fillRect/>
                </a:stretch>
              </p:blipFill>
              <p:spPr>
                <a:xfrm>
                  <a:off x="4874855" y="5129962"/>
                  <a:ext cx="1220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0" name="Ink 59">
                  <a:extLst>
                    <a:ext uri="{FF2B5EF4-FFF2-40B4-BE49-F238E27FC236}">
                      <a16:creationId xmlns:a16="http://schemas.microsoft.com/office/drawing/2014/main" id="{B9E2C2A3-2EFE-462B-9F71-B25B0B232E6C}"/>
                    </a:ext>
                  </a:extLst>
                </p14:cNvPr>
                <p14:cNvContentPartPr/>
                <p14:nvPr/>
              </p14:nvContentPartPr>
              <p14:xfrm>
                <a:off x="4822295" y="5269282"/>
                <a:ext cx="153000" cy="12600"/>
              </p14:xfrm>
            </p:contentPart>
          </mc:Choice>
          <mc:Fallback xmlns="">
            <p:pic>
              <p:nvPicPr>
                <p:cNvPr id="60" name="Ink 59">
                  <a:extLst>
                    <a:ext uri="{FF2B5EF4-FFF2-40B4-BE49-F238E27FC236}">
                      <a16:creationId xmlns:a16="http://schemas.microsoft.com/office/drawing/2014/main" id="{B9E2C2A3-2EFE-462B-9F71-B25B0B232E6C}"/>
                    </a:ext>
                  </a:extLst>
                </p:cNvPr>
                <p:cNvPicPr/>
                <p:nvPr/>
              </p:nvPicPr>
              <p:blipFill>
                <a:blip r:embed="rId64"/>
                <a:stretch>
                  <a:fillRect/>
                </a:stretch>
              </p:blipFill>
              <p:spPr>
                <a:xfrm>
                  <a:off x="4813295" y="5260017"/>
                  <a:ext cx="170640" cy="30759"/>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1" name="Ink 60">
                  <a:extLst>
                    <a:ext uri="{FF2B5EF4-FFF2-40B4-BE49-F238E27FC236}">
                      <a16:creationId xmlns:a16="http://schemas.microsoft.com/office/drawing/2014/main" id="{10D928C9-8EBA-42C4-8F69-524FDF58ED2D}"/>
                    </a:ext>
                  </a:extLst>
                </p14:cNvPr>
                <p14:cNvContentPartPr/>
                <p14:nvPr/>
              </p14:nvContentPartPr>
              <p14:xfrm>
                <a:off x="4979615" y="5256322"/>
                <a:ext cx="164880" cy="117360"/>
              </p14:xfrm>
            </p:contentPart>
          </mc:Choice>
          <mc:Fallback xmlns="">
            <p:pic>
              <p:nvPicPr>
                <p:cNvPr id="61" name="Ink 60">
                  <a:extLst>
                    <a:ext uri="{FF2B5EF4-FFF2-40B4-BE49-F238E27FC236}">
                      <a16:creationId xmlns:a16="http://schemas.microsoft.com/office/drawing/2014/main" id="{10D928C9-8EBA-42C4-8F69-524FDF58ED2D}"/>
                    </a:ext>
                  </a:extLst>
                </p:cNvPr>
                <p:cNvPicPr/>
                <p:nvPr/>
              </p:nvPicPr>
              <p:blipFill>
                <a:blip r:embed="rId66"/>
                <a:stretch>
                  <a:fillRect/>
                </a:stretch>
              </p:blipFill>
              <p:spPr>
                <a:xfrm>
                  <a:off x="4970615" y="5247322"/>
                  <a:ext cx="18252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3" name="Ink 62">
                  <a:extLst>
                    <a:ext uri="{FF2B5EF4-FFF2-40B4-BE49-F238E27FC236}">
                      <a16:creationId xmlns:a16="http://schemas.microsoft.com/office/drawing/2014/main" id="{2D081F21-4865-4252-93AC-9AEDF11401F6}"/>
                    </a:ext>
                  </a:extLst>
                </p14:cNvPr>
                <p14:cNvContentPartPr/>
                <p14:nvPr/>
              </p14:nvContentPartPr>
              <p14:xfrm>
                <a:off x="5133335" y="5138962"/>
                <a:ext cx="617400" cy="330840"/>
              </p14:xfrm>
            </p:contentPart>
          </mc:Choice>
          <mc:Fallback xmlns="">
            <p:pic>
              <p:nvPicPr>
                <p:cNvPr id="63" name="Ink 62">
                  <a:extLst>
                    <a:ext uri="{FF2B5EF4-FFF2-40B4-BE49-F238E27FC236}">
                      <a16:creationId xmlns:a16="http://schemas.microsoft.com/office/drawing/2014/main" id="{2D081F21-4865-4252-93AC-9AEDF11401F6}"/>
                    </a:ext>
                  </a:extLst>
                </p:cNvPr>
                <p:cNvPicPr/>
                <p:nvPr/>
              </p:nvPicPr>
              <p:blipFill>
                <a:blip r:embed="rId68"/>
                <a:stretch>
                  <a:fillRect/>
                </a:stretch>
              </p:blipFill>
              <p:spPr>
                <a:xfrm>
                  <a:off x="5124340" y="5129962"/>
                  <a:ext cx="63503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4" name="Ink 63">
                  <a:extLst>
                    <a:ext uri="{FF2B5EF4-FFF2-40B4-BE49-F238E27FC236}">
                      <a16:creationId xmlns:a16="http://schemas.microsoft.com/office/drawing/2014/main" id="{26D297F9-D76E-4CED-B691-5C164EF4BE82}"/>
                    </a:ext>
                  </a:extLst>
                </p14:cNvPr>
                <p14:cNvContentPartPr/>
                <p14:nvPr/>
              </p14:nvContentPartPr>
              <p14:xfrm>
                <a:off x="5464535" y="5216362"/>
                <a:ext cx="188640" cy="10080"/>
              </p14:xfrm>
            </p:contentPart>
          </mc:Choice>
          <mc:Fallback xmlns="">
            <p:pic>
              <p:nvPicPr>
                <p:cNvPr id="64" name="Ink 63">
                  <a:extLst>
                    <a:ext uri="{FF2B5EF4-FFF2-40B4-BE49-F238E27FC236}">
                      <a16:creationId xmlns:a16="http://schemas.microsoft.com/office/drawing/2014/main" id="{26D297F9-D76E-4CED-B691-5C164EF4BE82}"/>
                    </a:ext>
                  </a:extLst>
                </p:cNvPr>
                <p:cNvPicPr/>
                <p:nvPr/>
              </p:nvPicPr>
              <p:blipFill>
                <a:blip r:embed="rId70"/>
                <a:stretch>
                  <a:fillRect/>
                </a:stretch>
              </p:blipFill>
              <p:spPr>
                <a:xfrm>
                  <a:off x="5455535" y="5207362"/>
                  <a:ext cx="20628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8" name="Ink 67">
                  <a:extLst>
                    <a:ext uri="{FF2B5EF4-FFF2-40B4-BE49-F238E27FC236}">
                      <a16:creationId xmlns:a16="http://schemas.microsoft.com/office/drawing/2014/main" id="{3FBD282E-CD8B-493B-BCE6-1A1F72992BD8}"/>
                    </a:ext>
                  </a:extLst>
                </p14:cNvPr>
                <p14:cNvContentPartPr/>
                <p14:nvPr/>
              </p14:nvContentPartPr>
              <p14:xfrm>
                <a:off x="3901055" y="6235522"/>
                <a:ext cx="212040" cy="344160"/>
              </p14:xfrm>
            </p:contentPart>
          </mc:Choice>
          <mc:Fallback xmlns="">
            <p:pic>
              <p:nvPicPr>
                <p:cNvPr id="68" name="Ink 67">
                  <a:extLst>
                    <a:ext uri="{FF2B5EF4-FFF2-40B4-BE49-F238E27FC236}">
                      <a16:creationId xmlns:a16="http://schemas.microsoft.com/office/drawing/2014/main" id="{3FBD282E-CD8B-493B-BCE6-1A1F72992BD8}"/>
                    </a:ext>
                  </a:extLst>
                </p:cNvPr>
                <p:cNvPicPr/>
                <p:nvPr/>
              </p:nvPicPr>
              <p:blipFill>
                <a:blip r:embed="rId72"/>
                <a:stretch>
                  <a:fillRect/>
                </a:stretch>
              </p:blipFill>
              <p:spPr>
                <a:xfrm>
                  <a:off x="3892055" y="6226522"/>
                  <a:ext cx="22968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9" name="Ink 68">
                  <a:extLst>
                    <a:ext uri="{FF2B5EF4-FFF2-40B4-BE49-F238E27FC236}">
                      <a16:creationId xmlns:a16="http://schemas.microsoft.com/office/drawing/2014/main" id="{59849C27-D649-483C-93FC-708328A00B3C}"/>
                    </a:ext>
                  </a:extLst>
                </p14:cNvPr>
                <p14:cNvContentPartPr/>
                <p14:nvPr/>
              </p14:nvContentPartPr>
              <p14:xfrm>
                <a:off x="3908975" y="6437122"/>
                <a:ext cx="158400" cy="27360"/>
              </p14:xfrm>
            </p:contentPart>
          </mc:Choice>
          <mc:Fallback xmlns="">
            <p:pic>
              <p:nvPicPr>
                <p:cNvPr id="69" name="Ink 68">
                  <a:extLst>
                    <a:ext uri="{FF2B5EF4-FFF2-40B4-BE49-F238E27FC236}">
                      <a16:creationId xmlns:a16="http://schemas.microsoft.com/office/drawing/2014/main" id="{59849C27-D649-483C-93FC-708328A00B3C}"/>
                    </a:ext>
                  </a:extLst>
                </p:cNvPr>
                <p:cNvPicPr/>
                <p:nvPr/>
              </p:nvPicPr>
              <p:blipFill>
                <a:blip r:embed="rId74"/>
                <a:stretch>
                  <a:fillRect/>
                </a:stretch>
              </p:blipFill>
              <p:spPr>
                <a:xfrm>
                  <a:off x="3899954" y="6428122"/>
                  <a:ext cx="1760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0" name="Ink 69">
                  <a:extLst>
                    <a:ext uri="{FF2B5EF4-FFF2-40B4-BE49-F238E27FC236}">
                      <a16:creationId xmlns:a16="http://schemas.microsoft.com/office/drawing/2014/main" id="{3342D1B3-AA6F-4032-A961-EDE8681577E5}"/>
                    </a:ext>
                  </a:extLst>
                </p14:cNvPr>
                <p14:cNvContentPartPr/>
                <p14:nvPr/>
              </p14:nvContentPartPr>
              <p14:xfrm>
                <a:off x="4214975" y="6392482"/>
                <a:ext cx="877320" cy="190080"/>
              </p14:xfrm>
            </p:contentPart>
          </mc:Choice>
          <mc:Fallback xmlns="">
            <p:pic>
              <p:nvPicPr>
                <p:cNvPr id="70" name="Ink 69">
                  <a:extLst>
                    <a:ext uri="{FF2B5EF4-FFF2-40B4-BE49-F238E27FC236}">
                      <a16:creationId xmlns:a16="http://schemas.microsoft.com/office/drawing/2014/main" id="{3342D1B3-AA6F-4032-A961-EDE8681577E5}"/>
                    </a:ext>
                  </a:extLst>
                </p:cNvPr>
                <p:cNvPicPr/>
                <p:nvPr/>
              </p:nvPicPr>
              <p:blipFill>
                <a:blip r:embed="rId76"/>
                <a:stretch>
                  <a:fillRect/>
                </a:stretch>
              </p:blipFill>
              <p:spPr>
                <a:xfrm>
                  <a:off x="4205979" y="6383482"/>
                  <a:ext cx="894953"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1" name="Ink 70">
                  <a:extLst>
                    <a:ext uri="{FF2B5EF4-FFF2-40B4-BE49-F238E27FC236}">
                      <a16:creationId xmlns:a16="http://schemas.microsoft.com/office/drawing/2014/main" id="{55D2402E-3579-43AF-AAE7-CDB01CF12CD2}"/>
                    </a:ext>
                  </a:extLst>
                </p14:cNvPr>
                <p14:cNvContentPartPr/>
                <p14:nvPr/>
              </p14:nvContentPartPr>
              <p14:xfrm>
                <a:off x="3689375" y="6059842"/>
                <a:ext cx="1472040" cy="748080"/>
              </p14:xfrm>
            </p:contentPart>
          </mc:Choice>
          <mc:Fallback xmlns="">
            <p:pic>
              <p:nvPicPr>
                <p:cNvPr id="71" name="Ink 70">
                  <a:extLst>
                    <a:ext uri="{FF2B5EF4-FFF2-40B4-BE49-F238E27FC236}">
                      <a16:creationId xmlns:a16="http://schemas.microsoft.com/office/drawing/2014/main" id="{55D2402E-3579-43AF-AAE7-CDB01CF12CD2}"/>
                    </a:ext>
                  </a:extLst>
                </p:cNvPr>
                <p:cNvPicPr/>
                <p:nvPr/>
              </p:nvPicPr>
              <p:blipFill>
                <a:blip r:embed="rId78"/>
                <a:stretch>
                  <a:fillRect/>
                </a:stretch>
              </p:blipFill>
              <p:spPr>
                <a:xfrm>
                  <a:off x="3680375" y="6050846"/>
                  <a:ext cx="1489680" cy="765712"/>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3" name="Ink 72">
                  <a:extLst>
                    <a:ext uri="{FF2B5EF4-FFF2-40B4-BE49-F238E27FC236}">
                      <a16:creationId xmlns:a16="http://schemas.microsoft.com/office/drawing/2014/main" id="{8A794A8D-304C-4354-866D-D35063DDE99A}"/>
                    </a:ext>
                  </a:extLst>
                </p14:cNvPr>
                <p14:cNvContentPartPr/>
                <p14:nvPr/>
              </p14:nvContentPartPr>
              <p14:xfrm>
                <a:off x="4023815" y="5527402"/>
                <a:ext cx="383040" cy="615960"/>
              </p14:xfrm>
            </p:contentPart>
          </mc:Choice>
          <mc:Fallback xmlns="">
            <p:pic>
              <p:nvPicPr>
                <p:cNvPr id="73" name="Ink 72">
                  <a:extLst>
                    <a:ext uri="{FF2B5EF4-FFF2-40B4-BE49-F238E27FC236}">
                      <a16:creationId xmlns:a16="http://schemas.microsoft.com/office/drawing/2014/main" id="{8A794A8D-304C-4354-866D-D35063DDE99A}"/>
                    </a:ext>
                  </a:extLst>
                </p:cNvPr>
                <p:cNvPicPr/>
                <p:nvPr/>
              </p:nvPicPr>
              <p:blipFill>
                <a:blip r:embed="rId80"/>
                <a:stretch>
                  <a:fillRect/>
                </a:stretch>
              </p:blipFill>
              <p:spPr>
                <a:xfrm>
                  <a:off x="4014815" y="5518407"/>
                  <a:ext cx="400680" cy="63359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5" name="Ink 74">
                  <a:extLst>
                    <a:ext uri="{FF2B5EF4-FFF2-40B4-BE49-F238E27FC236}">
                      <a16:creationId xmlns:a16="http://schemas.microsoft.com/office/drawing/2014/main" id="{CA26C722-9AEE-4C47-B0EE-FE1CB7B5270A}"/>
                    </a:ext>
                  </a:extLst>
                </p14:cNvPr>
                <p14:cNvContentPartPr/>
                <p14:nvPr/>
              </p14:nvContentPartPr>
              <p14:xfrm>
                <a:off x="4482095" y="5896762"/>
                <a:ext cx="261720" cy="153000"/>
              </p14:xfrm>
            </p:contentPart>
          </mc:Choice>
          <mc:Fallback xmlns="">
            <p:pic>
              <p:nvPicPr>
                <p:cNvPr id="75" name="Ink 74">
                  <a:extLst>
                    <a:ext uri="{FF2B5EF4-FFF2-40B4-BE49-F238E27FC236}">
                      <a16:creationId xmlns:a16="http://schemas.microsoft.com/office/drawing/2014/main" id="{CA26C722-9AEE-4C47-B0EE-FE1CB7B5270A}"/>
                    </a:ext>
                  </a:extLst>
                </p:cNvPr>
                <p:cNvPicPr/>
                <p:nvPr/>
              </p:nvPicPr>
              <p:blipFill>
                <a:blip r:embed="rId82"/>
                <a:stretch>
                  <a:fillRect/>
                </a:stretch>
              </p:blipFill>
              <p:spPr>
                <a:xfrm>
                  <a:off x="4473095" y="5887762"/>
                  <a:ext cx="27936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6" name="Ink 75">
                  <a:extLst>
                    <a:ext uri="{FF2B5EF4-FFF2-40B4-BE49-F238E27FC236}">
                      <a16:creationId xmlns:a16="http://schemas.microsoft.com/office/drawing/2014/main" id="{BB79120A-199F-4991-820A-96655BE22A48}"/>
                    </a:ext>
                  </a:extLst>
                </p14:cNvPr>
                <p14:cNvContentPartPr/>
                <p14:nvPr/>
              </p14:nvContentPartPr>
              <p14:xfrm>
                <a:off x="4434935" y="5906842"/>
                <a:ext cx="12600" cy="19440"/>
              </p14:xfrm>
            </p:contentPart>
          </mc:Choice>
          <mc:Fallback xmlns="">
            <p:pic>
              <p:nvPicPr>
                <p:cNvPr id="76" name="Ink 75">
                  <a:extLst>
                    <a:ext uri="{FF2B5EF4-FFF2-40B4-BE49-F238E27FC236}">
                      <a16:creationId xmlns:a16="http://schemas.microsoft.com/office/drawing/2014/main" id="{BB79120A-199F-4991-820A-96655BE22A48}"/>
                    </a:ext>
                  </a:extLst>
                </p:cNvPr>
                <p:cNvPicPr/>
                <p:nvPr/>
              </p:nvPicPr>
              <p:blipFill>
                <a:blip r:embed="rId84"/>
                <a:stretch>
                  <a:fillRect/>
                </a:stretch>
              </p:blipFill>
              <p:spPr>
                <a:xfrm>
                  <a:off x="4425935" y="5897842"/>
                  <a:ext cx="3024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7" name="Ink 76">
                  <a:extLst>
                    <a:ext uri="{FF2B5EF4-FFF2-40B4-BE49-F238E27FC236}">
                      <a16:creationId xmlns:a16="http://schemas.microsoft.com/office/drawing/2014/main" id="{9F5FC1B9-719F-4C41-BC49-354377BDE154}"/>
                    </a:ext>
                  </a:extLst>
                </p14:cNvPr>
                <p14:cNvContentPartPr/>
                <p14:nvPr/>
              </p14:nvContentPartPr>
              <p14:xfrm>
                <a:off x="4826615" y="6004762"/>
                <a:ext cx="194040" cy="51840"/>
              </p14:xfrm>
            </p:contentPart>
          </mc:Choice>
          <mc:Fallback xmlns="">
            <p:pic>
              <p:nvPicPr>
                <p:cNvPr id="77" name="Ink 76">
                  <a:extLst>
                    <a:ext uri="{FF2B5EF4-FFF2-40B4-BE49-F238E27FC236}">
                      <a16:creationId xmlns:a16="http://schemas.microsoft.com/office/drawing/2014/main" id="{9F5FC1B9-719F-4C41-BC49-354377BDE154}"/>
                    </a:ext>
                  </a:extLst>
                </p:cNvPr>
                <p:cNvPicPr/>
                <p:nvPr/>
              </p:nvPicPr>
              <p:blipFill>
                <a:blip r:embed="rId86"/>
                <a:stretch>
                  <a:fillRect/>
                </a:stretch>
              </p:blipFill>
              <p:spPr>
                <a:xfrm>
                  <a:off x="4817615" y="5995762"/>
                  <a:ext cx="21168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8" name="Ink 77">
                  <a:extLst>
                    <a:ext uri="{FF2B5EF4-FFF2-40B4-BE49-F238E27FC236}">
                      <a16:creationId xmlns:a16="http://schemas.microsoft.com/office/drawing/2014/main" id="{6B2CC591-FD03-4642-B1C0-135DBED66F14}"/>
                    </a:ext>
                  </a:extLst>
                </p14:cNvPr>
                <p14:cNvContentPartPr/>
                <p14:nvPr/>
              </p14:nvContentPartPr>
              <p14:xfrm>
                <a:off x="5037575" y="5878402"/>
                <a:ext cx="247320" cy="111240"/>
              </p14:xfrm>
            </p:contentPart>
          </mc:Choice>
          <mc:Fallback xmlns="">
            <p:pic>
              <p:nvPicPr>
                <p:cNvPr id="78" name="Ink 77">
                  <a:extLst>
                    <a:ext uri="{FF2B5EF4-FFF2-40B4-BE49-F238E27FC236}">
                      <a16:creationId xmlns:a16="http://schemas.microsoft.com/office/drawing/2014/main" id="{6B2CC591-FD03-4642-B1C0-135DBED66F14}"/>
                    </a:ext>
                  </a:extLst>
                </p:cNvPr>
                <p:cNvPicPr/>
                <p:nvPr/>
              </p:nvPicPr>
              <p:blipFill>
                <a:blip r:embed="rId88"/>
                <a:stretch>
                  <a:fillRect/>
                </a:stretch>
              </p:blipFill>
              <p:spPr>
                <a:xfrm>
                  <a:off x="5028575" y="5869402"/>
                  <a:ext cx="26496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80" name="Ink 79">
                  <a:extLst>
                    <a:ext uri="{FF2B5EF4-FFF2-40B4-BE49-F238E27FC236}">
                      <a16:creationId xmlns:a16="http://schemas.microsoft.com/office/drawing/2014/main" id="{B084F34F-06BE-423D-A3AF-737BFCCEE7E6}"/>
                    </a:ext>
                  </a:extLst>
                </p14:cNvPr>
                <p14:cNvContentPartPr/>
                <p14:nvPr/>
              </p14:nvContentPartPr>
              <p14:xfrm>
                <a:off x="6873575" y="3513562"/>
                <a:ext cx="730440" cy="2278800"/>
              </p14:xfrm>
            </p:contentPart>
          </mc:Choice>
          <mc:Fallback xmlns="">
            <p:pic>
              <p:nvPicPr>
                <p:cNvPr id="80" name="Ink 79">
                  <a:extLst>
                    <a:ext uri="{FF2B5EF4-FFF2-40B4-BE49-F238E27FC236}">
                      <a16:creationId xmlns:a16="http://schemas.microsoft.com/office/drawing/2014/main" id="{B084F34F-06BE-423D-A3AF-737BFCCEE7E6}"/>
                    </a:ext>
                  </a:extLst>
                </p:cNvPr>
                <p:cNvPicPr/>
                <p:nvPr/>
              </p:nvPicPr>
              <p:blipFill>
                <a:blip r:embed="rId90"/>
                <a:stretch>
                  <a:fillRect/>
                </a:stretch>
              </p:blipFill>
              <p:spPr>
                <a:xfrm>
                  <a:off x="6864575" y="3504562"/>
                  <a:ext cx="748080" cy="22964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82" name="Ink 81">
                  <a:extLst>
                    <a:ext uri="{FF2B5EF4-FFF2-40B4-BE49-F238E27FC236}">
                      <a16:creationId xmlns:a16="http://schemas.microsoft.com/office/drawing/2014/main" id="{47939B8C-49B5-4169-A311-D4AE0A337266}"/>
                    </a:ext>
                  </a:extLst>
                </p14:cNvPr>
                <p14:cNvContentPartPr/>
                <p14:nvPr/>
              </p14:nvContentPartPr>
              <p14:xfrm>
                <a:off x="7628135" y="4254082"/>
                <a:ext cx="229680" cy="354600"/>
              </p14:xfrm>
            </p:contentPart>
          </mc:Choice>
          <mc:Fallback xmlns="">
            <p:pic>
              <p:nvPicPr>
                <p:cNvPr id="82" name="Ink 81">
                  <a:extLst>
                    <a:ext uri="{FF2B5EF4-FFF2-40B4-BE49-F238E27FC236}">
                      <a16:creationId xmlns:a16="http://schemas.microsoft.com/office/drawing/2014/main" id="{47939B8C-49B5-4169-A311-D4AE0A337266}"/>
                    </a:ext>
                  </a:extLst>
                </p:cNvPr>
                <p:cNvPicPr/>
                <p:nvPr/>
              </p:nvPicPr>
              <p:blipFill>
                <a:blip r:embed="rId92"/>
                <a:stretch>
                  <a:fillRect/>
                </a:stretch>
              </p:blipFill>
              <p:spPr>
                <a:xfrm>
                  <a:off x="7619135" y="4245082"/>
                  <a:ext cx="2473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83" name="Ink 82">
                  <a:extLst>
                    <a:ext uri="{FF2B5EF4-FFF2-40B4-BE49-F238E27FC236}">
                      <a16:creationId xmlns:a16="http://schemas.microsoft.com/office/drawing/2014/main" id="{91B8835F-D6B9-42AF-8AAC-5E79F9DBBB00}"/>
                    </a:ext>
                  </a:extLst>
                </p14:cNvPr>
                <p14:cNvContentPartPr/>
                <p14:nvPr/>
              </p14:nvContentPartPr>
              <p14:xfrm>
                <a:off x="7606895" y="4450282"/>
                <a:ext cx="204120" cy="33480"/>
              </p14:xfrm>
            </p:contentPart>
          </mc:Choice>
          <mc:Fallback xmlns="">
            <p:pic>
              <p:nvPicPr>
                <p:cNvPr id="83" name="Ink 82">
                  <a:extLst>
                    <a:ext uri="{FF2B5EF4-FFF2-40B4-BE49-F238E27FC236}">
                      <a16:creationId xmlns:a16="http://schemas.microsoft.com/office/drawing/2014/main" id="{91B8835F-D6B9-42AF-8AAC-5E79F9DBBB00}"/>
                    </a:ext>
                  </a:extLst>
                </p:cNvPr>
                <p:cNvPicPr/>
                <p:nvPr/>
              </p:nvPicPr>
              <p:blipFill>
                <a:blip r:embed="rId94"/>
                <a:stretch>
                  <a:fillRect/>
                </a:stretch>
              </p:blipFill>
              <p:spPr>
                <a:xfrm>
                  <a:off x="7597911" y="4441282"/>
                  <a:ext cx="221729"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84" name="Ink 83">
                  <a:extLst>
                    <a:ext uri="{FF2B5EF4-FFF2-40B4-BE49-F238E27FC236}">
                      <a16:creationId xmlns:a16="http://schemas.microsoft.com/office/drawing/2014/main" id="{2B05C7CD-2413-485A-AC32-E35C46BBEACD}"/>
                    </a:ext>
                  </a:extLst>
                </p14:cNvPr>
                <p14:cNvContentPartPr/>
                <p14:nvPr/>
              </p14:nvContentPartPr>
              <p14:xfrm>
                <a:off x="7836935" y="4456762"/>
                <a:ext cx="928080" cy="207360"/>
              </p14:xfrm>
            </p:contentPart>
          </mc:Choice>
          <mc:Fallback xmlns="">
            <p:pic>
              <p:nvPicPr>
                <p:cNvPr id="84" name="Ink 83">
                  <a:extLst>
                    <a:ext uri="{FF2B5EF4-FFF2-40B4-BE49-F238E27FC236}">
                      <a16:creationId xmlns:a16="http://schemas.microsoft.com/office/drawing/2014/main" id="{2B05C7CD-2413-485A-AC32-E35C46BBEACD}"/>
                    </a:ext>
                  </a:extLst>
                </p:cNvPr>
                <p:cNvPicPr/>
                <p:nvPr/>
              </p:nvPicPr>
              <p:blipFill>
                <a:blip r:embed="rId96"/>
                <a:stretch>
                  <a:fillRect/>
                </a:stretch>
              </p:blipFill>
              <p:spPr>
                <a:xfrm>
                  <a:off x="7827932" y="4447746"/>
                  <a:ext cx="945727" cy="225031"/>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85" name="Ink 84">
                  <a:extLst>
                    <a:ext uri="{FF2B5EF4-FFF2-40B4-BE49-F238E27FC236}">
                      <a16:creationId xmlns:a16="http://schemas.microsoft.com/office/drawing/2014/main" id="{70CD8C7A-7A10-4F9F-A94F-2489520134A7}"/>
                    </a:ext>
                  </a:extLst>
                </p14:cNvPr>
                <p14:cNvContentPartPr/>
                <p14:nvPr/>
              </p14:nvContentPartPr>
              <p14:xfrm>
                <a:off x="8552975" y="4274962"/>
                <a:ext cx="356760" cy="769680"/>
              </p14:xfrm>
            </p:contentPart>
          </mc:Choice>
          <mc:Fallback xmlns="">
            <p:pic>
              <p:nvPicPr>
                <p:cNvPr id="85" name="Ink 84">
                  <a:extLst>
                    <a:ext uri="{FF2B5EF4-FFF2-40B4-BE49-F238E27FC236}">
                      <a16:creationId xmlns:a16="http://schemas.microsoft.com/office/drawing/2014/main" id="{70CD8C7A-7A10-4F9F-A94F-2489520134A7}"/>
                    </a:ext>
                  </a:extLst>
                </p:cNvPr>
                <p:cNvPicPr/>
                <p:nvPr/>
              </p:nvPicPr>
              <p:blipFill>
                <a:blip r:embed="rId98"/>
                <a:stretch>
                  <a:fillRect/>
                </a:stretch>
              </p:blipFill>
              <p:spPr>
                <a:xfrm>
                  <a:off x="8543984" y="4265962"/>
                  <a:ext cx="374382" cy="7873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87" name="Ink 86">
                  <a:extLst>
                    <a:ext uri="{FF2B5EF4-FFF2-40B4-BE49-F238E27FC236}">
                      <a16:creationId xmlns:a16="http://schemas.microsoft.com/office/drawing/2014/main" id="{4933A7F0-6E40-4D02-9CFA-D992D3CCA510}"/>
                    </a:ext>
                  </a:extLst>
                </p14:cNvPr>
                <p14:cNvContentPartPr/>
                <p14:nvPr/>
              </p14:nvContentPartPr>
              <p14:xfrm>
                <a:off x="7549295" y="4974442"/>
                <a:ext cx="294480" cy="307080"/>
              </p14:xfrm>
            </p:contentPart>
          </mc:Choice>
          <mc:Fallback xmlns="">
            <p:pic>
              <p:nvPicPr>
                <p:cNvPr id="87" name="Ink 86">
                  <a:extLst>
                    <a:ext uri="{FF2B5EF4-FFF2-40B4-BE49-F238E27FC236}">
                      <a16:creationId xmlns:a16="http://schemas.microsoft.com/office/drawing/2014/main" id="{4933A7F0-6E40-4D02-9CFA-D992D3CCA510}"/>
                    </a:ext>
                  </a:extLst>
                </p:cNvPr>
                <p:cNvPicPr/>
                <p:nvPr/>
              </p:nvPicPr>
              <p:blipFill>
                <a:blip r:embed="rId100"/>
                <a:stretch>
                  <a:fillRect/>
                </a:stretch>
              </p:blipFill>
              <p:spPr>
                <a:xfrm>
                  <a:off x="7540295" y="4965442"/>
                  <a:ext cx="3121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88" name="Ink 87">
                  <a:extLst>
                    <a:ext uri="{FF2B5EF4-FFF2-40B4-BE49-F238E27FC236}">
                      <a16:creationId xmlns:a16="http://schemas.microsoft.com/office/drawing/2014/main" id="{BC0D8AC0-5C76-4D56-B88C-6AA4A3BDCDAC}"/>
                    </a:ext>
                  </a:extLst>
                </p14:cNvPr>
                <p14:cNvContentPartPr/>
                <p14:nvPr/>
              </p14:nvContentPartPr>
              <p14:xfrm>
                <a:off x="7933775" y="4984162"/>
                <a:ext cx="118800" cy="312840"/>
              </p14:xfrm>
            </p:contentPart>
          </mc:Choice>
          <mc:Fallback xmlns="">
            <p:pic>
              <p:nvPicPr>
                <p:cNvPr id="88" name="Ink 87">
                  <a:extLst>
                    <a:ext uri="{FF2B5EF4-FFF2-40B4-BE49-F238E27FC236}">
                      <a16:creationId xmlns:a16="http://schemas.microsoft.com/office/drawing/2014/main" id="{BC0D8AC0-5C76-4D56-B88C-6AA4A3BDCDAC}"/>
                    </a:ext>
                  </a:extLst>
                </p:cNvPr>
                <p:cNvPicPr/>
                <p:nvPr/>
              </p:nvPicPr>
              <p:blipFill>
                <a:blip r:embed="rId102"/>
                <a:stretch>
                  <a:fillRect/>
                </a:stretch>
              </p:blipFill>
              <p:spPr>
                <a:xfrm>
                  <a:off x="7924775" y="4975162"/>
                  <a:ext cx="13644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9" name="Ink 88">
                  <a:extLst>
                    <a:ext uri="{FF2B5EF4-FFF2-40B4-BE49-F238E27FC236}">
                      <a16:creationId xmlns:a16="http://schemas.microsoft.com/office/drawing/2014/main" id="{B0487E3F-36D8-48D1-B652-FFF373CF4F3C}"/>
                    </a:ext>
                  </a:extLst>
                </p14:cNvPr>
                <p14:cNvContentPartPr/>
                <p14:nvPr/>
              </p14:nvContentPartPr>
              <p14:xfrm>
                <a:off x="8075615" y="4968322"/>
                <a:ext cx="459720" cy="363600"/>
              </p14:xfrm>
            </p:contentPart>
          </mc:Choice>
          <mc:Fallback xmlns="">
            <p:pic>
              <p:nvPicPr>
                <p:cNvPr id="89" name="Ink 88">
                  <a:extLst>
                    <a:ext uri="{FF2B5EF4-FFF2-40B4-BE49-F238E27FC236}">
                      <a16:creationId xmlns:a16="http://schemas.microsoft.com/office/drawing/2014/main" id="{B0487E3F-36D8-48D1-B652-FFF373CF4F3C}"/>
                    </a:ext>
                  </a:extLst>
                </p:cNvPr>
                <p:cNvPicPr/>
                <p:nvPr/>
              </p:nvPicPr>
              <p:blipFill>
                <a:blip r:embed="rId104"/>
                <a:stretch>
                  <a:fillRect/>
                </a:stretch>
              </p:blipFill>
              <p:spPr>
                <a:xfrm>
                  <a:off x="8066615" y="4959322"/>
                  <a:ext cx="47736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90" name="Ink 89">
                  <a:extLst>
                    <a:ext uri="{FF2B5EF4-FFF2-40B4-BE49-F238E27FC236}">
                      <a16:creationId xmlns:a16="http://schemas.microsoft.com/office/drawing/2014/main" id="{D25A4C93-C510-4A79-B226-EF0EE0E00853}"/>
                    </a:ext>
                  </a:extLst>
                </p14:cNvPr>
                <p14:cNvContentPartPr/>
                <p14:nvPr/>
              </p14:nvContentPartPr>
              <p14:xfrm>
                <a:off x="8177135" y="5050402"/>
                <a:ext cx="337680" cy="36720"/>
              </p14:xfrm>
            </p:contentPart>
          </mc:Choice>
          <mc:Fallback xmlns="">
            <p:pic>
              <p:nvPicPr>
                <p:cNvPr id="90" name="Ink 89">
                  <a:extLst>
                    <a:ext uri="{FF2B5EF4-FFF2-40B4-BE49-F238E27FC236}">
                      <a16:creationId xmlns:a16="http://schemas.microsoft.com/office/drawing/2014/main" id="{D25A4C93-C510-4A79-B226-EF0EE0E00853}"/>
                    </a:ext>
                  </a:extLst>
                </p:cNvPr>
                <p:cNvPicPr/>
                <p:nvPr/>
              </p:nvPicPr>
              <p:blipFill>
                <a:blip r:embed="rId106"/>
                <a:stretch>
                  <a:fillRect/>
                </a:stretch>
              </p:blipFill>
              <p:spPr>
                <a:xfrm>
                  <a:off x="8168135" y="5041402"/>
                  <a:ext cx="35532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91" name="Ink 90">
                  <a:extLst>
                    <a:ext uri="{FF2B5EF4-FFF2-40B4-BE49-F238E27FC236}">
                      <a16:creationId xmlns:a16="http://schemas.microsoft.com/office/drawing/2014/main" id="{30C5DB64-B76E-4385-BD18-CAC86F70AB3C}"/>
                    </a:ext>
                  </a:extLst>
                </p14:cNvPr>
                <p14:cNvContentPartPr/>
                <p14:nvPr/>
              </p14:nvContentPartPr>
              <p14:xfrm>
                <a:off x="7778615" y="5221762"/>
                <a:ext cx="155880" cy="185400"/>
              </p14:xfrm>
            </p:contentPart>
          </mc:Choice>
          <mc:Fallback xmlns="">
            <p:pic>
              <p:nvPicPr>
                <p:cNvPr id="91" name="Ink 90">
                  <a:extLst>
                    <a:ext uri="{FF2B5EF4-FFF2-40B4-BE49-F238E27FC236}">
                      <a16:creationId xmlns:a16="http://schemas.microsoft.com/office/drawing/2014/main" id="{30C5DB64-B76E-4385-BD18-CAC86F70AB3C}"/>
                    </a:ext>
                  </a:extLst>
                </p:cNvPr>
                <p:cNvPicPr/>
                <p:nvPr/>
              </p:nvPicPr>
              <p:blipFill>
                <a:blip r:embed="rId108"/>
                <a:stretch>
                  <a:fillRect/>
                </a:stretch>
              </p:blipFill>
              <p:spPr>
                <a:xfrm>
                  <a:off x="7769615" y="5212762"/>
                  <a:ext cx="173520" cy="203040"/>
                </a:xfrm>
                <a:prstGeom prst="rect">
                  <a:avLst/>
                </a:prstGeom>
              </p:spPr>
            </p:pic>
          </mc:Fallback>
        </mc:AlternateContent>
      </p:grpSp>
      <p:grpSp>
        <p:nvGrpSpPr>
          <p:cNvPr id="99" name="Group 98">
            <a:extLst>
              <a:ext uri="{FF2B5EF4-FFF2-40B4-BE49-F238E27FC236}">
                <a16:creationId xmlns:a16="http://schemas.microsoft.com/office/drawing/2014/main" id="{D1268E86-2BA0-48DF-9F5F-DE618EBD0EFE}"/>
              </a:ext>
            </a:extLst>
          </p:cNvPr>
          <p:cNvGrpSpPr/>
          <p:nvPr/>
        </p:nvGrpSpPr>
        <p:grpSpPr>
          <a:xfrm>
            <a:off x="7326815" y="5589682"/>
            <a:ext cx="1892160" cy="427320"/>
            <a:chOff x="7326815" y="5589682"/>
            <a:chExt cx="1892160" cy="427320"/>
          </a:xfrm>
        </p:grpSpPr>
        <mc:AlternateContent xmlns:mc="http://schemas.openxmlformats.org/markup-compatibility/2006" xmlns:p14="http://schemas.microsoft.com/office/powerpoint/2010/main">
          <mc:Choice Requires="p14">
            <p:contentPart p14:bwMode="auto" r:id="rId109">
              <p14:nvContentPartPr>
                <p14:cNvPr id="93" name="Ink 92">
                  <a:extLst>
                    <a:ext uri="{FF2B5EF4-FFF2-40B4-BE49-F238E27FC236}">
                      <a16:creationId xmlns:a16="http://schemas.microsoft.com/office/drawing/2014/main" id="{67E8FA28-7270-4AFB-B4B8-D8D1AE2BE3E6}"/>
                    </a:ext>
                  </a:extLst>
                </p14:cNvPr>
                <p14:cNvContentPartPr/>
                <p14:nvPr/>
              </p14:nvContentPartPr>
              <p14:xfrm>
                <a:off x="7326815" y="5589682"/>
                <a:ext cx="1011600" cy="427320"/>
              </p14:xfrm>
            </p:contentPart>
          </mc:Choice>
          <mc:Fallback xmlns="">
            <p:pic>
              <p:nvPicPr>
                <p:cNvPr id="93" name="Ink 92">
                  <a:extLst>
                    <a:ext uri="{FF2B5EF4-FFF2-40B4-BE49-F238E27FC236}">
                      <a16:creationId xmlns:a16="http://schemas.microsoft.com/office/drawing/2014/main" id="{67E8FA28-7270-4AFB-B4B8-D8D1AE2BE3E6}"/>
                    </a:ext>
                  </a:extLst>
                </p:cNvPr>
                <p:cNvPicPr/>
                <p:nvPr/>
              </p:nvPicPr>
              <p:blipFill>
                <a:blip r:embed="rId110"/>
                <a:stretch>
                  <a:fillRect/>
                </a:stretch>
              </p:blipFill>
              <p:spPr>
                <a:xfrm>
                  <a:off x="7317815" y="5580682"/>
                  <a:ext cx="1029240" cy="4449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94" name="Ink 93">
                  <a:extLst>
                    <a:ext uri="{FF2B5EF4-FFF2-40B4-BE49-F238E27FC236}">
                      <a16:creationId xmlns:a16="http://schemas.microsoft.com/office/drawing/2014/main" id="{9A63240D-4EB7-4209-B873-07F496268505}"/>
                    </a:ext>
                  </a:extLst>
                </p14:cNvPr>
                <p14:cNvContentPartPr/>
                <p14:nvPr/>
              </p14:nvContentPartPr>
              <p14:xfrm>
                <a:off x="8367215" y="5603002"/>
                <a:ext cx="376920" cy="236160"/>
              </p14:xfrm>
            </p:contentPart>
          </mc:Choice>
          <mc:Fallback xmlns="">
            <p:pic>
              <p:nvPicPr>
                <p:cNvPr id="94" name="Ink 93">
                  <a:extLst>
                    <a:ext uri="{FF2B5EF4-FFF2-40B4-BE49-F238E27FC236}">
                      <a16:creationId xmlns:a16="http://schemas.microsoft.com/office/drawing/2014/main" id="{9A63240D-4EB7-4209-B873-07F496268505}"/>
                    </a:ext>
                  </a:extLst>
                </p:cNvPr>
                <p:cNvPicPr/>
                <p:nvPr/>
              </p:nvPicPr>
              <p:blipFill>
                <a:blip r:embed="rId112"/>
                <a:stretch>
                  <a:fillRect/>
                </a:stretch>
              </p:blipFill>
              <p:spPr>
                <a:xfrm>
                  <a:off x="8358206" y="5594002"/>
                  <a:ext cx="394577"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95" name="Ink 94">
                  <a:extLst>
                    <a:ext uri="{FF2B5EF4-FFF2-40B4-BE49-F238E27FC236}">
                      <a16:creationId xmlns:a16="http://schemas.microsoft.com/office/drawing/2014/main" id="{595192A9-7EBF-43E5-AE85-5A1128FED0C9}"/>
                    </a:ext>
                  </a:extLst>
                </p14:cNvPr>
                <p14:cNvContentPartPr/>
                <p14:nvPr/>
              </p14:nvContentPartPr>
              <p14:xfrm>
                <a:off x="8562335" y="5661322"/>
                <a:ext cx="195840" cy="28800"/>
              </p14:xfrm>
            </p:contentPart>
          </mc:Choice>
          <mc:Fallback xmlns="">
            <p:pic>
              <p:nvPicPr>
                <p:cNvPr id="95" name="Ink 94">
                  <a:extLst>
                    <a:ext uri="{FF2B5EF4-FFF2-40B4-BE49-F238E27FC236}">
                      <a16:creationId xmlns:a16="http://schemas.microsoft.com/office/drawing/2014/main" id="{595192A9-7EBF-43E5-AE85-5A1128FED0C9}"/>
                    </a:ext>
                  </a:extLst>
                </p:cNvPr>
                <p:cNvPicPr/>
                <p:nvPr/>
              </p:nvPicPr>
              <p:blipFill>
                <a:blip r:embed="rId114"/>
                <a:stretch>
                  <a:fillRect/>
                </a:stretch>
              </p:blipFill>
              <p:spPr>
                <a:xfrm>
                  <a:off x="8553335" y="5652322"/>
                  <a:ext cx="21348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96" name="Ink 95">
                  <a:extLst>
                    <a:ext uri="{FF2B5EF4-FFF2-40B4-BE49-F238E27FC236}">
                      <a16:creationId xmlns:a16="http://schemas.microsoft.com/office/drawing/2014/main" id="{24077F9C-F596-4D8D-9815-9AEEB440211E}"/>
                    </a:ext>
                  </a:extLst>
                </p14:cNvPr>
                <p14:cNvContentPartPr/>
                <p14:nvPr/>
              </p14:nvContentPartPr>
              <p14:xfrm>
                <a:off x="8718575" y="5613802"/>
                <a:ext cx="500400" cy="158760"/>
              </p14:xfrm>
            </p:contentPart>
          </mc:Choice>
          <mc:Fallback xmlns="">
            <p:pic>
              <p:nvPicPr>
                <p:cNvPr id="96" name="Ink 95">
                  <a:extLst>
                    <a:ext uri="{FF2B5EF4-FFF2-40B4-BE49-F238E27FC236}">
                      <a16:creationId xmlns:a16="http://schemas.microsoft.com/office/drawing/2014/main" id="{24077F9C-F596-4D8D-9815-9AEEB440211E}"/>
                    </a:ext>
                  </a:extLst>
                </p:cNvPr>
                <p:cNvPicPr/>
                <p:nvPr/>
              </p:nvPicPr>
              <p:blipFill>
                <a:blip r:embed="rId116"/>
                <a:stretch>
                  <a:fillRect/>
                </a:stretch>
              </p:blipFill>
              <p:spPr>
                <a:xfrm>
                  <a:off x="8709569" y="5604802"/>
                  <a:ext cx="518053"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97" name="Ink 96">
                  <a:extLst>
                    <a:ext uri="{FF2B5EF4-FFF2-40B4-BE49-F238E27FC236}">
                      <a16:creationId xmlns:a16="http://schemas.microsoft.com/office/drawing/2014/main" id="{99BAA879-957D-438F-8CB0-D3703D5D9422}"/>
                    </a:ext>
                  </a:extLst>
                </p14:cNvPr>
                <p14:cNvContentPartPr/>
                <p14:nvPr/>
              </p14:nvContentPartPr>
              <p14:xfrm>
                <a:off x="8639735" y="5664202"/>
                <a:ext cx="215640" cy="30240"/>
              </p14:xfrm>
            </p:contentPart>
          </mc:Choice>
          <mc:Fallback xmlns="">
            <p:pic>
              <p:nvPicPr>
                <p:cNvPr id="97" name="Ink 96">
                  <a:extLst>
                    <a:ext uri="{FF2B5EF4-FFF2-40B4-BE49-F238E27FC236}">
                      <a16:creationId xmlns:a16="http://schemas.microsoft.com/office/drawing/2014/main" id="{99BAA879-957D-438F-8CB0-D3703D5D9422}"/>
                    </a:ext>
                  </a:extLst>
                </p:cNvPr>
                <p:cNvPicPr/>
                <p:nvPr/>
              </p:nvPicPr>
              <p:blipFill>
                <a:blip r:embed="rId118"/>
                <a:stretch>
                  <a:fillRect/>
                </a:stretch>
              </p:blipFill>
              <p:spPr>
                <a:xfrm>
                  <a:off x="8630735" y="5655308"/>
                  <a:ext cx="233280" cy="47672"/>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98" name="Ink 97">
                  <a:extLst>
                    <a:ext uri="{FF2B5EF4-FFF2-40B4-BE49-F238E27FC236}">
                      <a16:creationId xmlns:a16="http://schemas.microsoft.com/office/drawing/2014/main" id="{98122DFC-8610-4ABC-B213-A8DF7F760558}"/>
                    </a:ext>
                  </a:extLst>
                </p14:cNvPr>
                <p14:cNvContentPartPr/>
                <p14:nvPr/>
              </p14:nvContentPartPr>
              <p14:xfrm>
                <a:off x="8966255" y="5598682"/>
                <a:ext cx="14760" cy="24480"/>
              </p14:xfrm>
            </p:contentPart>
          </mc:Choice>
          <mc:Fallback xmlns="">
            <p:pic>
              <p:nvPicPr>
                <p:cNvPr id="98" name="Ink 97">
                  <a:extLst>
                    <a:ext uri="{FF2B5EF4-FFF2-40B4-BE49-F238E27FC236}">
                      <a16:creationId xmlns:a16="http://schemas.microsoft.com/office/drawing/2014/main" id="{98122DFC-8610-4ABC-B213-A8DF7F760558}"/>
                    </a:ext>
                  </a:extLst>
                </p:cNvPr>
                <p:cNvPicPr/>
                <p:nvPr/>
              </p:nvPicPr>
              <p:blipFill>
                <a:blip r:embed="rId120"/>
                <a:stretch>
                  <a:fillRect/>
                </a:stretch>
              </p:blipFill>
              <p:spPr>
                <a:xfrm>
                  <a:off x="8957255" y="5589682"/>
                  <a:ext cx="32400" cy="42120"/>
                </a:xfrm>
                <a:prstGeom prst="rect">
                  <a:avLst/>
                </a:prstGeom>
              </p:spPr>
            </p:pic>
          </mc:Fallback>
        </mc:AlternateContent>
      </p:grpSp>
    </p:spTree>
    <p:extLst>
      <p:ext uri="{BB962C8B-B14F-4D97-AF65-F5344CB8AC3E}">
        <p14:creationId xmlns:p14="http://schemas.microsoft.com/office/powerpoint/2010/main" val="29510009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12294870-001C-4BEA-9690-FFD59A077D39}"/>
              </a:ext>
            </a:extLst>
          </p:cNvPr>
          <p:cNvGraphicFramePr>
            <a:graphicFrameLocks noGrp="1"/>
          </p:cNvGraphicFramePr>
          <p:nvPr>
            <p:ph idx="1"/>
            <p:extLst>
              <p:ext uri="{D42A27DB-BD31-4B8C-83A1-F6EECF244321}">
                <p14:modId xmlns:p14="http://schemas.microsoft.com/office/powerpoint/2010/main" val="3428195515"/>
              </p:ext>
            </p:extLst>
          </p:nvPr>
        </p:nvGraphicFramePr>
        <p:xfrm>
          <a:off x="603250" y="1295400"/>
          <a:ext cx="8312150" cy="4648199"/>
        </p:xfrm>
        <a:graphic>
          <a:graphicData uri="http://schemas.openxmlformats.org/drawingml/2006/table">
            <a:tbl>
              <a:tblPr firstRow="1" bandRow="1">
                <a:tableStyleId>{5C22544A-7EE6-4342-B048-85BDC9FD1C3A}</a:tableStyleId>
              </a:tblPr>
              <a:tblGrid>
                <a:gridCol w="4156075">
                  <a:extLst>
                    <a:ext uri="{9D8B030D-6E8A-4147-A177-3AD203B41FA5}">
                      <a16:colId xmlns:a16="http://schemas.microsoft.com/office/drawing/2014/main" val="2692816406"/>
                    </a:ext>
                  </a:extLst>
                </a:gridCol>
                <a:gridCol w="4156075">
                  <a:extLst>
                    <a:ext uri="{9D8B030D-6E8A-4147-A177-3AD203B41FA5}">
                      <a16:colId xmlns:a16="http://schemas.microsoft.com/office/drawing/2014/main" val="3502008276"/>
                    </a:ext>
                  </a:extLst>
                </a:gridCol>
              </a:tblGrid>
              <a:tr h="553538">
                <a:tc>
                  <a:txBody>
                    <a:bodyPr/>
                    <a:lstStyle/>
                    <a:p>
                      <a:r>
                        <a:rPr lang="en-IN"/>
                        <a:t>Advantages</a:t>
                      </a:r>
                    </a:p>
                  </a:txBody>
                  <a:tcPr/>
                </a:tc>
                <a:tc>
                  <a:txBody>
                    <a:bodyPr/>
                    <a:lstStyle/>
                    <a:p>
                      <a:r>
                        <a:rPr lang="en-IN"/>
                        <a:t>Disadvantages</a:t>
                      </a:r>
                    </a:p>
                  </a:txBody>
                  <a:tcPr/>
                </a:tc>
                <a:extLst>
                  <a:ext uri="{0D108BD9-81ED-4DB2-BD59-A6C34878D82A}">
                    <a16:rowId xmlns:a16="http://schemas.microsoft.com/office/drawing/2014/main" val="1406597731"/>
                  </a:ext>
                </a:extLst>
              </a:tr>
              <a:tr h="1364887">
                <a:tc>
                  <a:txBody>
                    <a:bodyPr/>
                    <a:lstStyle/>
                    <a:p>
                      <a:r>
                        <a:rPr kumimoji="0" lang="en-IN" b="0" i="0" kern="1200">
                          <a:solidFill>
                            <a:schemeClr val="dk1"/>
                          </a:solidFill>
                          <a:effectLst/>
                          <a:latin typeface="+mn-lt"/>
                          <a:ea typeface="+mn-ea"/>
                          <a:cs typeface="+mn-cs"/>
                        </a:rPr>
                        <a:t>It makes the programming easier by grouping the related data.</a:t>
                      </a:r>
                    </a:p>
                    <a:p>
                      <a:endParaRPr lang="en-IN"/>
                    </a:p>
                  </a:txBody>
                  <a:tcPr/>
                </a:tc>
                <a:tc>
                  <a:txBody>
                    <a:bodyPr/>
                    <a:lstStyle/>
                    <a:p>
                      <a:r>
                        <a:rPr kumimoji="0" lang="en-IN" b="0" i="0" kern="1200">
                          <a:solidFill>
                            <a:schemeClr val="dk1"/>
                          </a:solidFill>
                          <a:effectLst/>
                          <a:latin typeface="+mn-lt"/>
                          <a:ea typeface="+mn-ea"/>
                          <a:cs typeface="+mn-cs"/>
                        </a:rPr>
                        <a:t>In frame system inference, the mechanism cannot be easily processed.</a:t>
                      </a:r>
                    </a:p>
                    <a:p>
                      <a:endParaRPr lang="en-IN"/>
                    </a:p>
                  </a:txBody>
                  <a:tcPr/>
                </a:tc>
                <a:extLst>
                  <a:ext uri="{0D108BD9-81ED-4DB2-BD59-A6C34878D82A}">
                    <a16:rowId xmlns:a16="http://schemas.microsoft.com/office/drawing/2014/main" val="2244566129"/>
                  </a:ext>
                </a:extLst>
              </a:tr>
              <a:tr h="1364887">
                <a:tc>
                  <a:txBody>
                    <a:bodyPr/>
                    <a:lstStyle/>
                    <a:p>
                      <a:r>
                        <a:rPr kumimoji="0" lang="en-IN" b="0" i="0" kern="1200">
                          <a:solidFill>
                            <a:schemeClr val="dk1"/>
                          </a:solidFill>
                          <a:effectLst/>
                          <a:latin typeface="+mn-lt"/>
                          <a:ea typeface="+mn-ea"/>
                          <a:cs typeface="+mn-cs"/>
                        </a:rPr>
                        <a:t>Frame representation is easy to understand and visualize.</a:t>
                      </a:r>
                    </a:p>
                    <a:p>
                      <a:endParaRPr lang="en-IN"/>
                    </a:p>
                  </a:txBody>
                  <a:tcPr/>
                </a:tc>
                <a:tc>
                  <a:txBody>
                    <a:bodyPr/>
                    <a:lstStyle/>
                    <a:p>
                      <a:r>
                        <a:rPr kumimoji="0" lang="en-IN" b="0" i="0" kern="1200">
                          <a:solidFill>
                            <a:schemeClr val="dk1"/>
                          </a:solidFill>
                          <a:effectLst/>
                          <a:latin typeface="+mn-lt"/>
                          <a:ea typeface="+mn-ea"/>
                          <a:cs typeface="+mn-cs"/>
                        </a:rPr>
                        <a:t>The inference mechanism cannot be smoothly proceeded by frame representation.</a:t>
                      </a:r>
                    </a:p>
                    <a:p>
                      <a:endParaRPr lang="en-IN"/>
                    </a:p>
                  </a:txBody>
                  <a:tcPr/>
                </a:tc>
                <a:extLst>
                  <a:ext uri="{0D108BD9-81ED-4DB2-BD59-A6C34878D82A}">
                    <a16:rowId xmlns:a16="http://schemas.microsoft.com/office/drawing/2014/main" val="2830903161"/>
                  </a:ext>
                </a:extLst>
              </a:tr>
              <a:tr h="1364887">
                <a:tc>
                  <a:txBody>
                    <a:bodyPr/>
                    <a:lstStyle/>
                    <a:p>
                      <a:r>
                        <a:rPr kumimoji="0" lang="en-IN" b="0" i="0" kern="1200">
                          <a:solidFill>
                            <a:schemeClr val="dk1"/>
                          </a:solidFill>
                          <a:effectLst/>
                          <a:latin typeface="+mn-lt"/>
                          <a:ea typeface="+mn-ea"/>
                          <a:cs typeface="+mn-cs"/>
                        </a:rPr>
                        <a:t>It is very easy to add slots for new attributes and relations.</a:t>
                      </a:r>
                    </a:p>
                    <a:p>
                      <a:endParaRPr lang="en-IN"/>
                    </a:p>
                  </a:txBody>
                  <a:tcPr/>
                </a:tc>
                <a:tc>
                  <a:txBody>
                    <a:bodyPr/>
                    <a:lstStyle/>
                    <a:p>
                      <a:r>
                        <a:rPr kumimoji="0" lang="en-IN" b="0" i="0" kern="1200">
                          <a:solidFill>
                            <a:schemeClr val="dk1"/>
                          </a:solidFill>
                          <a:effectLst/>
                          <a:latin typeface="+mn-lt"/>
                          <a:ea typeface="+mn-ea"/>
                          <a:cs typeface="+mn-cs"/>
                        </a:rPr>
                        <a:t>It has a very generalized approach.</a:t>
                      </a:r>
                    </a:p>
                    <a:p>
                      <a:endParaRPr lang="en-IN"/>
                    </a:p>
                  </a:txBody>
                  <a:tcPr/>
                </a:tc>
                <a:extLst>
                  <a:ext uri="{0D108BD9-81ED-4DB2-BD59-A6C34878D82A}">
                    <a16:rowId xmlns:a16="http://schemas.microsoft.com/office/drawing/2014/main" val="16474201"/>
                  </a:ext>
                </a:extLst>
              </a:tr>
            </a:tbl>
          </a:graphicData>
        </a:graphic>
      </p:graphicFrame>
      <p:sp>
        <p:nvSpPr>
          <p:cNvPr id="5" name="Slide Number Placeholder 4">
            <a:extLst>
              <a:ext uri="{FF2B5EF4-FFF2-40B4-BE49-F238E27FC236}">
                <a16:creationId xmlns:a16="http://schemas.microsoft.com/office/drawing/2014/main" id="{929D8800-486E-464A-8FA5-961E250CC718}"/>
              </a:ext>
            </a:extLst>
          </p:cNvPr>
          <p:cNvSpPr>
            <a:spLocks noGrp="1"/>
          </p:cNvSpPr>
          <p:nvPr>
            <p:ph type="sldNum" sz="quarter" idx="12"/>
          </p:nvPr>
        </p:nvSpPr>
        <p:spPr/>
        <p:txBody>
          <a:bodyPr/>
          <a:lstStyle/>
          <a:p>
            <a:pPr>
              <a:defRPr/>
            </a:pPr>
            <a:fld id="{CB711B86-F767-49C7-B71F-17E363B3CB08}" type="slidenum">
              <a:rPr lang="en-US" smtClean="0"/>
              <a:pPr>
                <a:defRPr/>
              </a:pPr>
              <a:t>39</a:t>
            </a:fld>
            <a:endParaRPr lang="en-US"/>
          </a:p>
        </p:txBody>
      </p:sp>
    </p:spTree>
    <p:extLst>
      <p:ext uri="{BB962C8B-B14F-4D97-AF65-F5344CB8AC3E}">
        <p14:creationId xmlns:p14="http://schemas.microsoft.com/office/powerpoint/2010/main" val="3805941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41F5597A-A7E1-B830-F1E7-C955F47794F3}"/>
              </a:ext>
            </a:extLst>
          </p:cNvPr>
          <p:cNvSpPr>
            <a:spLocks noGrp="1"/>
          </p:cNvSpPr>
          <p:nvPr>
            <p:ph idx="1"/>
          </p:nvPr>
        </p:nvSpPr>
        <p:spPr>
          <a:xfrm>
            <a:off x="914400" y="1447800"/>
            <a:ext cx="7772400" cy="4762500"/>
          </a:xfrm>
        </p:spPr>
        <p:txBody>
          <a:bodyPr>
            <a:normAutofit lnSpcReduction="10000"/>
          </a:bodyPr>
          <a:lstStyle/>
          <a:p>
            <a:r>
              <a:rPr lang="en-IN"/>
              <a:t>        </a:t>
            </a:r>
          </a:p>
          <a:p>
            <a:endParaRPr lang="en-IN"/>
          </a:p>
          <a:p>
            <a:endParaRPr lang="en-IN"/>
          </a:p>
          <a:p>
            <a:endParaRPr lang="en-IN"/>
          </a:p>
          <a:p>
            <a:pPr marL="0" indent="0">
              <a:buNone/>
            </a:pPr>
            <a:r>
              <a:rPr lang="en-IN" u="sng"/>
              <a:t>Example: Sentences</a:t>
            </a:r>
          </a:p>
          <a:p>
            <a:pPr marL="0" indent="0">
              <a:buNone/>
            </a:pPr>
            <a:r>
              <a:rPr lang="en-IN"/>
              <a:t>X: It is hot</a:t>
            </a:r>
          </a:p>
          <a:p>
            <a:pPr marL="0" indent="0">
              <a:buNone/>
            </a:pPr>
            <a:r>
              <a:rPr lang="en-IN"/>
              <a:t>Y: It is humid</a:t>
            </a:r>
          </a:p>
          <a:p>
            <a:pPr marL="0" indent="0">
              <a:buNone/>
            </a:pPr>
            <a:r>
              <a:rPr lang="en-IN"/>
              <a:t>Z: It is raining</a:t>
            </a:r>
          </a:p>
          <a:p>
            <a:pPr marL="514350" indent="-514350">
              <a:buAutoNum type="arabicPeriod"/>
            </a:pPr>
            <a:r>
              <a:rPr lang="en-IN"/>
              <a:t>If it is humid then it is hot</a:t>
            </a:r>
          </a:p>
          <a:p>
            <a:pPr marL="0" indent="0">
              <a:buNone/>
            </a:pPr>
            <a:r>
              <a:rPr lang="en-IN"/>
              <a:t>Sol.   (Y</a:t>
            </a:r>
            <a:r>
              <a:rPr lang="en-IN">
                <a:sym typeface="Wingdings" panose="05000000000000000000" pitchFamily="2" charset="2"/>
              </a:rPr>
              <a:t> X</a:t>
            </a:r>
            <a:r>
              <a:rPr lang="en-IN"/>
              <a:t>)</a:t>
            </a:r>
          </a:p>
        </p:txBody>
      </p:sp>
      <p:sp>
        <p:nvSpPr>
          <p:cNvPr id="5" name="Slide Number Placeholder 4">
            <a:extLst>
              <a:ext uri="{FF2B5EF4-FFF2-40B4-BE49-F238E27FC236}">
                <a16:creationId xmlns:a16="http://schemas.microsoft.com/office/drawing/2014/main" id="{8FF91AC3-F8F8-CB59-6F92-FD4F8DA248FE}"/>
              </a:ext>
            </a:extLst>
          </p:cNvPr>
          <p:cNvSpPr>
            <a:spLocks noGrp="1"/>
          </p:cNvSpPr>
          <p:nvPr>
            <p:ph type="sldNum" sz="quarter" idx="12"/>
          </p:nvPr>
        </p:nvSpPr>
        <p:spPr/>
        <p:txBody>
          <a:bodyPr/>
          <a:lstStyle/>
          <a:p>
            <a:pPr>
              <a:defRPr/>
            </a:pPr>
            <a:fld id="{CB711B86-F767-49C7-B71F-17E363B3CB08}" type="slidenum">
              <a:rPr lang="en-US" smtClean="0"/>
              <a:pPr>
                <a:defRPr/>
              </a:pPr>
              <a:t>4</a:t>
            </a:fld>
            <a:endParaRPr lang="en-US"/>
          </a:p>
        </p:txBody>
      </p:sp>
      <p:graphicFrame>
        <p:nvGraphicFramePr>
          <p:cNvPr id="12" name="Table 9">
            <a:extLst>
              <a:ext uri="{FF2B5EF4-FFF2-40B4-BE49-F238E27FC236}">
                <a16:creationId xmlns:a16="http://schemas.microsoft.com/office/drawing/2014/main" id="{1067C573-3ABC-A3C3-345C-D4F6F7AFEBF7}"/>
              </a:ext>
            </a:extLst>
          </p:cNvPr>
          <p:cNvGraphicFramePr>
            <a:graphicFrameLocks/>
          </p:cNvGraphicFramePr>
          <p:nvPr/>
        </p:nvGraphicFramePr>
        <p:xfrm>
          <a:off x="914400" y="701040"/>
          <a:ext cx="7772400" cy="219456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591362007"/>
                    </a:ext>
                  </a:extLst>
                </a:gridCol>
                <a:gridCol w="2590800">
                  <a:extLst>
                    <a:ext uri="{9D8B030D-6E8A-4147-A177-3AD203B41FA5}">
                      <a16:colId xmlns:a16="http://schemas.microsoft.com/office/drawing/2014/main" val="3854975609"/>
                    </a:ext>
                  </a:extLst>
                </a:gridCol>
                <a:gridCol w="2590800">
                  <a:extLst>
                    <a:ext uri="{9D8B030D-6E8A-4147-A177-3AD203B41FA5}">
                      <a16:colId xmlns:a16="http://schemas.microsoft.com/office/drawing/2014/main" val="1239319264"/>
                    </a:ext>
                  </a:extLst>
                </a:gridCol>
              </a:tblGrid>
              <a:tr h="358140">
                <a:tc>
                  <a:txBody>
                    <a:bodyPr/>
                    <a:lstStyle/>
                    <a:p>
                      <a:r>
                        <a:rPr lang="en-IN" b="1"/>
                        <a:t>Word</a:t>
                      </a:r>
                    </a:p>
                  </a:txBody>
                  <a:tcPr/>
                </a:tc>
                <a:tc>
                  <a:txBody>
                    <a:bodyPr/>
                    <a:lstStyle/>
                    <a:p>
                      <a:r>
                        <a:rPr lang="en-IN"/>
                        <a:t>Symbol</a:t>
                      </a:r>
                    </a:p>
                  </a:txBody>
                  <a:tcPr/>
                </a:tc>
                <a:tc>
                  <a:txBody>
                    <a:bodyPr/>
                    <a:lstStyle/>
                    <a:p>
                      <a:r>
                        <a:rPr lang="en-IN"/>
                        <a:t>Example</a:t>
                      </a:r>
                    </a:p>
                  </a:txBody>
                  <a:tcPr/>
                </a:tc>
                <a:extLst>
                  <a:ext uri="{0D108BD9-81ED-4DB2-BD59-A6C34878D82A}">
                    <a16:rowId xmlns:a16="http://schemas.microsoft.com/office/drawing/2014/main" val="645410656"/>
                  </a:ext>
                </a:extLst>
              </a:tr>
              <a:tr h="358140">
                <a:tc>
                  <a:txBody>
                    <a:bodyPr/>
                    <a:lstStyle/>
                    <a:p>
                      <a:r>
                        <a:rPr lang="en-IN" b="1"/>
                        <a:t>not</a:t>
                      </a:r>
                    </a:p>
                  </a:txBody>
                  <a:tcPr/>
                </a:tc>
                <a:tc>
                  <a:txBody>
                    <a:bodyPr/>
                    <a:lstStyle/>
                    <a:p>
                      <a:r>
                        <a:rPr kumimoji="0" lang="en-IN" b="1" i="0" kern="1200">
                          <a:solidFill>
                            <a:schemeClr val="dk1"/>
                          </a:solidFill>
                          <a:effectLst/>
                          <a:latin typeface="+mn-lt"/>
                          <a:ea typeface="+mn-ea"/>
                          <a:cs typeface="+mn-cs"/>
                        </a:rPr>
                        <a:t>¬</a:t>
                      </a:r>
                      <a:endParaRPr lang="en-IN" b="1"/>
                    </a:p>
                  </a:txBody>
                  <a:tcPr/>
                </a:tc>
                <a:tc>
                  <a:txBody>
                    <a:bodyPr/>
                    <a:lstStyle/>
                    <a:p>
                      <a:r>
                        <a:rPr kumimoji="0" lang="en-IN" b="1" i="0" kern="1200">
                          <a:solidFill>
                            <a:schemeClr val="dk1"/>
                          </a:solidFill>
                          <a:effectLst/>
                          <a:latin typeface="+mn-lt"/>
                          <a:ea typeface="+mn-ea"/>
                          <a:cs typeface="+mn-cs"/>
                        </a:rPr>
                        <a:t>¬ X</a:t>
                      </a:r>
                      <a:endParaRPr lang="en-IN" b="1"/>
                    </a:p>
                  </a:txBody>
                  <a:tcPr/>
                </a:tc>
                <a:extLst>
                  <a:ext uri="{0D108BD9-81ED-4DB2-BD59-A6C34878D82A}">
                    <a16:rowId xmlns:a16="http://schemas.microsoft.com/office/drawing/2014/main" val="607129388"/>
                  </a:ext>
                </a:extLst>
              </a:tr>
              <a:tr h="358140">
                <a:tc>
                  <a:txBody>
                    <a:bodyPr/>
                    <a:lstStyle/>
                    <a:p>
                      <a:r>
                        <a:rPr lang="en-IN" b="1"/>
                        <a:t>and</a:t>
                      </a:r>
                    </a:p>
                  </a:txBody>
                  <a:tcPr/>
                </a:tc>
                <a:tc>
                  <a:txBody>
                    <a:bodyPr/>
                    <a:lstStyle/>
                    <a:p>
                      <a:r>
                        <a:rPr kumimoji="0" lang="en-IN" b="1" i="0" kern="1200">
                          <a:solidFill>
                            <a:schemeClr val="dk1"/>
                          </a:solidFill>
                          <a:effectLst/>
                          <a:latin typeface="+mn-lt"/>
                          <a:ea typeface="+mn-ea"/>
                          <a:cs typeface="+mn-cs"/>
                        </a:rPr>
                        <a:t>∧</a:t>
                      </a:r>
                      <a:endParaRPr lang="en-IN" b="1"/>
                    </a:p>
                  </a:txBody>
                  <a:tcPr/>
                </a:tc>
                <a:tc>
                  <a:txBody>
                    <a:bodyPr/>
                    <a:lstStyle/>
                    <a:p>
                      <a:r>
                        <a:rPr kumimoji="0" lang="en-IN" b="1" i="0" kern="1200">
                          <a:solidFill>
                            <a:schemeClr val="dk1"/>
                          </a:solidFill>
                          <a:effectLst/>
                          <a:latin typeface="+mn-lt"/>
                          <a:ea typeface="+mn-ea"/>
                          <a:cs typeface="+mn-cs"/>
                        </a:rPr>
                        <a:t>X ∧ Y</a:t>
                      </a:r>
                      <a:endParaRPr lang="en-IN" b="1"/>
                    </a:p>
                  </a:txBody>
                  <a:tcPr/>
                </a:tc>
                <a:extLst>
                  <a:ext uri="{0D108BD9-81ED-4DB2-BD59-A6C34878D82A}">
                    <a16:rowId xmlns:a16="http://schemas.microsoft.com/office/drawing/2014/main" val="3817606882"/>
                  </a:ext>
                </a:extLst>
              </a:tr>
              <a:tr h="358140">
                <a:tc>
                  <a:txBody>
                    <a:bodyPr/>
                    <a:lstStyle/>
                    <a:p>
                      <a:r>
                        <a:rPr lang="en-IN" b="1"/>
                        <a:t>or</a:t>
                      </a:r>
                    </a:p>
                  </a:txBody>
                  <a:tcPr/>
                </a:tc>
                <a:tc>
                  <a:txBody>
                    <a:bodyPr/>
                    <a:lstStyle/>
                    <a:p>
                      <a:r>
                        <a:rPr kumimoji="0" lang="en-IN" b="1" i="0" kern="1200">
                          <a:solidFill>
                            <a:schemeClr val="dk1"/>
                          </a:solidFill>
                          <a:effectLst/>
                          <a:latin typeface="+mn-lt"/>
                          <a:ea typeface="+mn-ea"/>
                          <a:cs typeface="+mn-cs"/>
                        </a:rPr>
                        <a:t>∨</a:t>
                      </a:r>
                      <a:endParaRPr lang="en-IN" b="1"/>
                    </a:p>
                  </a:txBody>
                  <a:tcPr/>
                </a:tc>
                <a:tc>
                  <a:txBody>
                    <a:bodyPr/>
                    <a:lstStyle/>
                    <a:p>
                      <a:r>
                        <a:rPr lang="en-IN" b="1"/>
                        <a:t>X </a:t>
                      </a:r>
                      <a:r>
                        <a:rPr kumimoji="0" lang="en-IN" b="1" i="0" kern="1200">
                          <a:solidFill>
                            <a:schemeClr val="dk1"/>
                          </a:solidFill>
                          <a:effectLst/>
                          <a:latin typeface="+mn-lt"/>
                          <a:ea typeface="+mn-ea"/>
                          <a:cs typeface="+mn-cs"/>
                        </a:rPr>
                        <a:t>∨ Y</a:t>
                      </a:r>
                      <a:endParaRPr lang="en-IN" b="1"/>
                    </a:p>
                  </a:txBody>
                  <a:tcPr/>
                </a:tc>
                <a:extLst>
                  <a:ext uri="{0D108BD9-81ED-4DB2-BD59-A6C34878D82A}">
                    <a16:rowId xmlns:a16="http://schemas.microsoft.com/office/drawing/2014/main" val="1328997616"/>
                  </a:ext>
                </a:extLst>
              </a:tr>
              <a:tr h="358140">
                <a:tc>
                  <a:txBody>
                    <a:bodyPr/>
                    <a:lstStyle/>
                    <a:p>
                      <a:r>
                        <a:rPr lang="en-IN" b="1"/>
                        <a:t>Implies</a:t>
                      </a:r>
                    </a:p>
                  </a:txBody>
                  <a:tcPr/>
                </a:tc>
                <a:tc>
                  <a:txBody>
                    <a:bodyPr/>
                    <a:lstStyle/>
                    <a:p>
                      <a:r>
                        <a:rPr lang="en-IN" b="1">
                          <a:sym typeface="Wingdings" panose="05000000000000000000" pitchFamily="2" charset="2"/>
                        </a:rPr>
                        <a:t></a:t>
                      </a:r>
                      <a:endParaRPr lang="en-IN" b="1"/>
                    </a:p>
                  </a:txBody>
                  <a:tcPr/>
                </a:tc>
                <a:tc>
                  <a:txBody>
                    <a:bodyPr/>
                    <a:lstStyle/>
                    <a:p>
                      <a:r>
                        <a:rPr lang="en-IN" b="1"/>
                        <a:t>X </a:t>
                      </a:r>
                      <a:r>
                        <a:rPr lang="en-IN" b="1">
                          <a:sym typeface="Wingdings" panose="05000000000000000000" pitchFamily="2" charset="2"/>
                        </a:rPr>
                        <a:t> Y (if X then Y)</a:t>
                      </a:r>
                      <a:endParaRPr lang="en-IN" b="1"/>
                    </a:p>
                  </a:txBody>
                  <a:tcPr/>
                </a:tc>
                <a:extLst>
                  <a:ext uri="{0D108BD9-81ED-4DB2-BD59-A6C34878D82A}">
                    <a16:rowId xmlns:a16="http://schemas.microsoft.com/office/drawing/2014/main" val="2409959176"/>
                  </a:ext>
                </a:extLst>
              </a:tr>
              <a:tr h="358140">
                <a:tc>
                  <a:txBody>
                    <a:bodyPr/>
                    <a:lstStyle/>
                    <a:p>
                      <a:r>
                        <a:rPr lang="en-IN" b="1"/>
                        <a:t>If and only</a:t>
                      </a:r>
                    </a:p>
                  </a:txBody>
                  <a:tcPr/>
                </a:tc>
                <a:tc>
                  <a:txBody>
                    <a:bodyPr/>
                    <a:lstStyle/>
                    <a:p>
                      <a:r>
                        <a:rPr kumimoji="0" lang="en-IN" b="1" i="0" kern="1200">
                          <a:solidFill>
                            <a:schemeClr val="dk1"/>
                          </a:solidFill>
                          <a:effectLst/>
                          <a:latin typeface="+mn-lt"/>
                          <a:ea typeface="+mn-ea"/>
                          <a:cs typeface="+mn-cs"/>
                        </a:rPr>
                        <a:t>⇔</a:t>
                      </a:r>
                      <a:endParaRPr lang="en-IN" b="1"/>
                    </a:p>
                  </a:txBody>
                  <a:tcPr/>
                </a:tc>
                <a:tc>
                  <a:txBody>
                    <a:bodyPr/>
                    <a:lstStyle/>
                    <a:p>
                      <a:r>
                        <a:rPr lang="en-IN" b="1"/>
                        <a:t> X </a:t>
                      </a:r>
                      <a:r>
                        <a:rPr kumimoji="0" lang="en-IN" b="1" i="0" kern="1200">
                          <a:solidFill>
                            <a:schemeClr val="dk1"/>
                          </a:solidFill>
                          <a:effectLst/>
                          <a:latin typeface="+mn-lt"/>
                          <a:ea typeface="+mn-ea"/>
                          <a:cs typeface="+mn-cs"/>
                        </a:rPr>
                        <a:t>⇔ Y</a:t>
                      </a:r>
                      <a:endParaRPr lang="en-IN" b="1"/>
                    </a:p>
                  </a:txBody>
                  <a:tcPr/>
                </a:tc>
                <a:extLst>
                  <a:ext uri="{0D108BD9-81ED-4DB2-BD59-A6C34878D82A}">
                    <a16:rowId xmlns:a16="http://schemas.microsoft.com/office/drawing/2014/main" val="228015625"/>
                  </a:ext>
                </a:extLst>
              </a:tr>
            </a:tbl>
          </a:graphicData>
        </a:graphic>
      </p:graphicFrame>
    </p:spTree>
    <p:extLst>
      <p:ext uri="{BB962C8B-B14F-4D97-AF65-F5344CB8AC3E}">
        <p14:creationId xmlns:p14="http://schemas.microsoft.com/office/powerpoint/2010/main" val="3952934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1B238D-A5B0-4E17-AAE7-B0339232D1D3}"/>
              </a:ext>
            </a:extLst>
          </p:cNvPr>
          <p:cNvSpPr>
            <a:spLocks noGrp="1"/>
          </p:cNvSpPr>
          <p:nvPr>
            <p:ph idx="1"/>
          </p:nvPr>
        </p:nvSpPr>
        <p:spPr>
          <a:xfrm>
            <a:off x="1219200" y="762000"/>
            <a:ext cx="7772400" cy="5181600"/>
          </a:xfrm>
        </p:spPr>
        <p:txBody>
          <a:bodyPr>
            <a:normAutofit fontScale="92500" lnSpcReduction="10000"/>
          </a:bodyPr>
          <a:lstStyle/>
          <a:p>
            <a:pPr marL="0" indent="0">
              <a:buNone/>
            </a:pPr>
            <a:r>
              <a:rPr lang="en-IN"/>
              <a:t>There are certain attributes that are attached with each slot-</a:t>
            </a:r>
          </a:p>
          <a:p>
            <a:pPr>
              <a:buFont typeface="Wingdings" panose="05000000000000000000" pitchFamily="2" charset="2"/>
              <a:buChar char="§"/>
            </a:pPr>
            <a:r>
              <a:rPr lang="en-IN">
                <a:solidFill>
                  <a:srgbClr val="0070C0"/>
                </a:solidFill>
              </a:rPr>
              <a:t>Instance</a:t>
            </a:r>
            <a:r>
              <a:rPr lang="en-IN"/>
              <a:t>- It relates the slot with the class.</a:t>
            </a:r>
          </a:p>
          <a:p>
            <a:pPr>
              <a:buFont typeface="Wingdings" panose="05000000000000000000" pitchFamily="2" charset="2"/>
              <a:buChar char="§"/>
            </a:pPr>
            <a:r>
              <a:rPr lang="en-IN">
                <a:solidFill>
                  <a:srgbClr val="0070C0"/>
                </a:solidFill>
              </a:rPr>
              <a:t>Definition</a:t>
            </a:r>
            <a:r>
              <a:rPr lang="en-IN"/>
              <a:t>- Slot Def./value</a:t>
            </a:r>
          </a:p>
          <a:p>
            <a:pPr>
              <a:buFont typeface="Wingdings" panose="05000000000000000000" pitchFamily="2" charset="2"/>
              <a:buChar char="§"/>
            </a:pPr>
            <a:r>
              <a:rPr lang="en-IN">
                <a:solidFill>
                  <a:srgbClr val="0070C0"/>
                </a:solidFill>
              </a:rPr>
              <a:t>Default</a:t>
            </a:r>
            <a:r>
              <a:rPr lang="en-IN"/>
              <a:t>- Slot Default value</a:t>
            </a:r>
          </a:p>
          <a:p>
            <a:pPr>
              <a:buFont typeface="Wingdings" panose="05000000000000000000" pitchFamily="2" charset="2"/>
              <a:buChar char="§"/>
            </a:pPr>
            <a:r>
              <a:rPr lang="en-IN">
                <a:solidFill>
                  <a:srgbClr val="0070C0"/>
                </a:solidFill>
              </a:rPr>
              <a:t>Domain</a:t>
            </a:r>
            <a:r>
              <a:rPr lang="en-IN"/>
              <a:t>- Slots elements Domain</a:t>
            </a:r>
          </a:p>
          <a:p>
            <a:pPr>
              <a:buFont typeface="Wingdings" panose="05000000000000000000" pitchFamily="2" charset="2"/>
              <a:buChar char="§"/>
            </a:pPr>
            <a:r>
              <a:rPr lang="en-IN">
                <a:solidFill>
                  <a:srgbClr val="0070C0"/>
                </a:solidFill>
              </a:rPr>
              <a:t>Range</a:t>
            </a:r>
            <a:r>
              <a:rPr lang="en-IN"/>
              <a:t>- Specify the class of which elements</a:t>
            </a:r>
          </a:p>
          <a:p>
            <a:pPr>
              <a:buFont typeface="Wingdings" panose="05000000000000000000" pitchFamily="2" charset="2"/>
              <a:buChar char="§"/>
            </a:pPr>
            <a:r>
              <a:rPr lang="en-IN">
                <a:solidFill>
                  <a:srgbClr val="0070C0"/>
                </a:solidFill>
              </a:rPr>
              <a:t>Range Constrain- </a:t>
            </a:r>
            <a:r>
              <a:rPr lang="en-IN"/>
              <a:t>It is a logical expression. </a:t>
            </a:r>
            <a:r>
              <a:rPr lang="en-IN" err="1"/>
              <a:t>Eg.</a:t>
            </a:r>
            <a:r>
              <a:rPr lang="en-IN"/>
              <a:t> 6&lt;</a:t>
            </a:r>
            <a:r>
              <a:rPr lang="en-IN" err="1"/>
              <a:t>i</a:t>
            </a:r>
            <a:r>
              <a:rPr lang="en-IN"/>
              <a:t>&lt;10</a:t>
            </a:r>
          </a:p>
          <a:p>
            <a:pPr>
              <a:buFont typeface="Wingdings" panose="05000000000000000000" pitchFamily="2" charset="2"/>
              <a:buChar char="§"/>
            </a:pPr>
            <a:r>
              <a:rPr lang="en-IN">
                <a:solidFill>
                  <a:srgbClr val="0070C0"/>
                </a:solidFill>
              </a:rPr>
              <a:t>To-Complete</a:t>
            </a:r>
            <a:r>
              <a:rPr lang="en-IN"/>
              <a:t>- Value of slot is to be completed.</a:t>
            </a:r>
          </a:p>
          <a:p>
            <a:pPr>
              <a:buFont typeface="Wingdings" panose="05000000000000000000" pitchFamily="2" charset="2"/>
              <a:buChar char="§"/>
            </a:pPr>
            <a:r>
              <a:rPr lang="en-IN">
                <a:solidFill>
                  <a:srgbClr val="0070C0"/>
                </a:solidFill>
              </a:rPr>
              <a:t>Single valued- </a:t>
            </a:r>
            <a:r>
              <a:rPr lang="en-IN"/>
              <a:t>Function returns single value</a:t>
            </a:r>
          </a:p>
          <a:p>
            <a:pPr>
              <a:buFont typeface="Wingdings" panose="05000000000000000000" pitchFamily="2" charset="2"/>
              <a:buChar char="§"/>
            </a:pPr>
            <a:r>
              <a:rPr lang="en-IN">
                <a:solidFill>
                  <a:srgbClr val="0070C0"/>
                </a:solidFill>
              </a:rPr>
              <a:t>Inverse</a:t>
            </a:r>
            <a:r>
              <a:rPr lang="en-IN"/>
              <a:t>- Slot inverse which is used in reasoning.</a:t>
            </a:r>
          </a:p>
          <a:p>
            <a:pPr>
              <a:buFont typeface="Wingdings" panose="05000000000000000000" pitchFamily="2" charset="2"/>
              <a:buChar char="§"/>
            </a:pPr>
            <a:r>
              <a:rPr lang="en-IN">
                <a:solidFill>
                  <a:srgbClr val="0070C0"/>
                </a:solidFill>
              </a:rPr>
              <a:t>Transfer Through- </a:t>
            </a:r>
            <a:r>
              <a:rPr lang="en-IN"/>
              <a:t>It is used in Inheritance.</a:t>
            </a:r>
          </a:p>
        </p:txBody>
      </p:sp>
      <p:sp>
        <p:nvSpPr>
          <p:cNvPr id="5" name="Slide Number Placeholder 4">
            <a:extLst>
              <a:ext uri="{FF2B5EF4-FFF2-40B4-BE49-F238E27FC236}">
                <a16:creationId xmlns:a16="http://schemas.microsoft.com/office/drawing/2014/main" id="{B0883E92-83DC-4083-8F49-C2060A1265E6}"/>
              </a:ext>
            </a:extLst>
          </p:cNvPr>
          <p:cNvSpPr>
            <a:spLocks noGrp="1"/>
          </p:cNvSpPr>
          <p:nvPr>
            <p:ph type="sldNum" sz="quarter" idx="12"/>
          </p:nvPr>
        </p:nvSpPr>
        <p:spPr/>
        <p:txBody>
          <a:bodyPr/>
          <a:lstStyle/>
          <a:p>
            <a:pPr>
              <a:defRPr/>
            </a:pPr>
            <a:fld id="{CB711B86-F767-49C7-B71F-17E363B3CB08}" type="slidenum">
              <a:rPr lang="en-US" smtClean="0"/>
              <a:pPr>
                <a:defRPr/>
              </a:pPr>
              <a:t>40</a:t>
            </a:fld>
            <a:endParaRPr lang="en-US"/>
          </a:p>
        </p:txBody>
      </p:sp>
    </p:spTree>
    <p:extLst>
      <p:ext uri="{BB962C8B-B14F-4D97-AF65-F5344CB8AC3E}">
        <p14:creationId xmlns:p14="http://schemas.microsoft.com/office/powerpoint/2010/main" val="3742570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D5511-6DD8-4AE4-8F68-C2FFD92E6BBC}"/>
              </a:ext>
            </a:extLst>
          </p:cNvPr>
          <p:cNvSpPr>
            <a:spLocks noGrp="1"/>
          </p:cNvSpPr>
          <p:nvPr>
            <p:ph idx="1"/>
          </p:nvPr>
        </p:nvSpPr>
        <p:spPr>
          <a:xfrm>
            <a:off x="1143000" y="609600"/>
            <a:ext cx="7772400" cy="5638800"/>
          </a:xfrm>
        </p:spPr>
        <p:txBody>
          <a:bodyPr>
            <a:normAutofit lnSpcReduction="10000"/>
          </a:bodyPr>
          <a:lstStyle/>
          <a:p>
            <a:pPr marL="0" indent="0" algn="just">
              <a:buNone/>
            </a:pPr>
            <a:r>
              <a:rPr lang="en-IN" b="1">
                <a:solidFill>
                  <a:srgbClr val="0070C0"/>
                </a:solidFill>
                <a:latin typeface="Times New Roman" panose="02020603050405020304" pitchFamily="18" charset="0"/>
                <a:cs typeface="Times New Roman" panose="02020603050405020304" pitchFamily="18" charset="0"/>
              </a:rPr>
              <a:t>4. </a:t>
            </a:r>
            <a:r>
              <a:rPr lang="en-IN" b="1" u="sng">
                <a:solidFill>
                  <a:srgbClr val="0070C0"/>
                </a:solidFill>
                <a:latin typeface="Times New Roman" panose="02020603050405020304" pitchFamily="18" charset="0"/>
                <a:cs typeface="Times New Roman" panose="02020603050405020304" pitchFamily="18" charset="0"/>
              </a:rPr>
              <a:t>Production Rules:</a:t>
            </a:r>
            <a:endParaRPr lang="en-IN">
              <a:solidFill>
                <a:srgbClr val="0070C0"/>
              </a:solidFill>
              <a:latin typeface="Times New Roman" panose="02020603050405020304" pitchFamily="18" charset="0"/>
              <a:cs typeface="Times New Roman" panose="02020603050405020304" pitchFamily="18" charset="0"/>
            </a:endParaRPr>
          </a:p>
          <a:p>
            <a:pPr algn="just"/>
            <a:r>
              <a:rPr lang="en-IN" b="0" i="0">
                <a:effectLst/>
                <a:latin typeface="Times New Roman" panose="02020603050405020304" pitchFamily="18" charset="0"/>
                <a:cs typeface="Times New Roman" panose="02020603050405020304" pitchFamily="18" charset="0"/>
              </a:rPr>
              <a:t>In production rules, agent checks for the </a:t>
            </a:r>
            <a:r>
              <a:rPr lang="en-IN" b="1" i="0">
                <a:effectLst/>
                <a:latin typeface="Times New Roman" panose="02020603050405020304" pitchFamily="18" charset="0"/>
                <a:cs typeface="Times New Roman" panose="02020603050405020304" pitchFamily="18" charset="0"/>
              </a:rPr>
              <a:t>condition</a:t>
            </a:r>
            <a:r>
              <a:rPr lang="en-IN" b="0" i="0">
                <a:effectLst/>
                <a:latin typeface="Times New Roman" panose="02020603050405020304" pitchFamily="18" charset="0"/>
                <a:cs typeface="Times New Roman" panose="02020603050405020304" pitchFamily="18" charset="0"/>
              </a:rPr>
              <a:t> and if the condition exists then production rule fires and corresponding action is carried out. The condition part of the rule determines which rule may be applied to a problem. Whereas, the action part carries out the associated problem-solving steps. This complete process is called a recognize-act cycle.</a:t>
            </a:r>
          </a:p>
          <a:p>
            <a:pPr algn="just"/>
            <a:r>
              <a:rPr lang="en-IN" b="0" i="0">
                <a:effectLst/>
                <a:latin typeface="Times New Roman" panose="02020603050405020304" pitchFamily="18" charset="0"/>
                <a:cs typeface="Times New Roman" panose="02020603050405020304" pitchFamily="18" charset="0"/>
              </a:rPr>
              <a:t>The production rules system consists of three main parts:</a:t>
            </a:r>
          </a:p>
          <a:p>
            <a:pPr algn="just">
              <a:buFont typeface="Arial" panose="020B0604020202020204" pitchFamily="34" charset="0"/>
              <a:buChar char="•"/>
            </a:pPr>
            <a:r>
              <a:rPr lang="en-IN" b="1" i="0">
                <a:effectLst/>
                <a:latin typeface="Times New Roman" panose="02020603050405020304" pitchFamily="18" charset="0"/>
                <a:cs typeface="Times New Roman" panose="02020603050405020304" pitchFamily="18" charset="0"/>
              </a:rPr>
              <a:t>The set of production rules</a:t>
            </a:r>
            <a:endParaRPr lang="en-IN" b="0" i="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b="1" i="0">
                <a:effectLst/>
                <a:latin typeface="Times New Roman" panose="02020603050405020304" pitchFamily="18" charset="0"/>
                <a:cs typeface="Times New Roman" panose="02020603050405020304" pitchFamily="18" charset="0"/>
              </a:rPr>
              <a:t>Working Memory</a:t>
            </a:r>
            <a:endParaRPr lang="en-IN" b="0" i="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b="1" i="0">
                <a:effectLst/>
                <a:latin typeface="Times New Roman" panose="02020603050405020304" pitchFamily="18" charset="0"/>
                <a:cs typeface="Times New Roman" panose="02020603050405020304" pitchFamily="18" charset="0"/>
              </a:rPr>
              <a:t>The recognize-act-cycle</a:t>
            </a:r>
            <a:endParaRPr lang="en-IN" b="0" i="0">
              <a:effectLst/>
              <a:latin typeface="Times New Roman" panose="02020603050405020304" pitchFamily="18" charset="0"/>
              <a:cs typeface="Times New Roman" panose="02020603050405020304" pitchFamily="18" charset="0"/>
            </a:endParaRPr>
          </a:p>
          <a:p>
            <a:pPr marL="0" indent="0" algn="just">
              <a:buNone/>
            </a:pPr>
            <a:endParaRPr lang="en-IN" b="1" u="sng">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0BEACDB-3313-4189-814C-C58276233E0E}"/>
              </a:ext>
            </a:extLst>
          </p:cNvPr>
          <p:cNvSpPr>
            <a:spLocks noGrp="1"/>
          </p:cNvSpPr>
          <p:nvPr>
            <p:ph type="sldNum" sz="quarter" idx="12"/>
          </p:nvPr>
        </p:nvSpPr>
        <p:spPr/>
        <p:txBody>
          <a:bodyPr/>
          <a:lstStyle/>
          <a:p>
            <a:pPr>
              <a:defRPr/>
            </a:pPr>
            <a:fld id="{CB711B86-F767-49C7-B71F-17E363B3CB08}" type="slidenum">
              <a:rPr lang="en-US" smtClean="0"/>
              <a:pPr>
                <a:defRPr/>
              </a:pPr>
              <a:t>41</a:t>
            </a:fld>
            <a:endParaRPr lang="en-US"/>
          </a:p>
        </p:txBody>
      </p:sp>
    </p:spTree>
    <p:extLst>
      <p:ext uri="{BB962C8B-B14F-4D97-AF65-F5344CB8AC3E}">
        <p14:creationId xmlns:p14="http://schemas.microsoft.com/office/powerpoint/2010/main" val="2973194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935A11-9FA7-BDF6-7D40-56353BDC40BD}"/>
              </a:ext>
            </a:extLst>
          </p:cNvPr>
          <p:cNvSpPr>
            <a:spLocks noGrp="1"/>
          </p:cNvSpPr>
          <p:nvPr>
            <p:ph idx="1"/>
          </p:nvPr>
        </p:nvSpPr>
        <p:spPr>
          <a:xfrm>
            <a:off x="1143000" y="381000"/>
            <a:ext cx="7772400" cy="5943600"/>
          </a:xfrm>
        </p:spPr>
        <p:txBody>
          <a:bodyPr>
            <a:normAutofit lnSpcReduction="10000"/>
          </a:bodyPr>
          <a:lstStyle/>
          <a:p>
            <a:pPr marL="0" indent="0" algn="just">
              <a:buNone/>
            </a:pPr>
            <a:r>
              <a:rPr lang="en-IN" b="1" u="sng">
                <a:solidFill>
                  <a:srgbClr val="0070C0"/>
                </a:solidFill>
                <a:latin typeface="Times New Roman" panose="02020603050405020304" pitchFamily="18" charset="0"/>
                <a:cs typeface="Times New Roman" panose="02020603050405020304" pitchFamily="18" charset="0"/>
              </a:rPr>
              <a:t>Examples of Production Rules:</a:t>
            </a:r>
          </a:p>
          <a:p>
            <a:pPr marL="0" indent="0" algn="just">
              <a:buNone/>
            </a:pPr>
            <a:endParaRPr lang="en-IN" b="1" u="sng">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 </a:t>
            </a:r>
            <a:r>
              <a:rPr lang="en-IN" b="1" i="0">
                <a:effectLst/>
                <a:latin typeface="Times New Roman" panose="02020603050405020304" pitchFamily="18" charset="0"/>
                <a:cs typeface="Times New Roman" panose="02020603050405020304" pitchFamily="18" charset="0"/>
              </a:rPr>
              <a:t>IF (at bus stop AND bus arrives) THEN action (get into the bus)</a:t>
            </a:r>
          </a:p>
          <a:p>
            <a:pPr marL="0" indent="0" algn="just">
              <a:buNone/>
            </a:pPr>
            <a:endParaRPr lang="en-IN" b="0" i="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b="1" i="0">
                <a:effectLst/>
                <a:latin typeface="Times New Roman" panose="02020603050405020304" pitchFamily="18" charset="0"/>
                <a:cs typeface="Times New Roman" panose="02020603050405020304" pitchFamily="18" charset="0"/>
              </a:rPr>
              <a:t>IF (on the bus AND paid AND empty seat) THEN action (sit down).</a:t>
            </a:r>
          </a:p>
          <a:p>
            <a:pPr marL="0" indent="0" algn="just">
              <a:buNone/>
            </a:pPr>
            <a:endParaRPr lang="en-IN" b="0" i="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b="1" i="0">
                <a:effectLst/>
                <a:latin typeface="Times New Roman" panose="02020603050405020304" pitchFamily="18" charset="0"/>
                <a:cs typeface="Times New Roman" panose="02020603050405020304" pitchFamily="18" charset="0"/>
              </a:rPr>
              <a:t>IF (on bus AND unpaid) THEN action (pay charges).</a:t>
            </a:r>
          </a:p>
          <a:p>
            <a:pPr marL="0" indent="0" algn="just">
              <a:buNone/>
            </a:pPr>
            <a:endParaRPr lang="en-IN" b="0" i="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b="1" i="0">
                <a:effectLst/>
                <a:latin typeface="Times New Roman" panose="02020603050405020304" pitchFamily="18" charset="0"/>
                <a:cs typeface="Times New Roman" panose="02020603050405020304" pitchFamily="18" charset="0"/>
              </a:rPr>
              <a:t>IF (bus arrives at destination) THEN action (get down from the bus).</a:t>
            </a:r>
            <a:endParaRPr lang="en-IN" b="0" i="0">
              <a:effectLst/>
              <a:latin typeface="Times New Roman" panose="02020603050405020304" pitchFamily="18" charset="0"/>
              <a:cs typeface="Times New Roman" panose="02020603050405020304" pitchFamily="18" charset="0"/>
            </a:endParaRPr>
          </a:p>
          <a:p>
            <a:pPr marL="0" indent="0" algn="just">
              <a:buNone/>
            </a:pPr>
            <a:endParaRPr lang="en-IN">
              <a:solidFill>
                <a:srgbClr val="0070C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BC967A1-CEE5-5217-78F3-E75064B546F5}"/>
              </a:ext>
            </a:extLst>
          </p:cNvPr>
          <p:cNvSpPr>
            <a:spLocks noGrp="1"/>
          </p:cNvSpPr>
          <p:nvPr>
            <p:ph type="sldNum" sz="quarter" idx="12"/>
          </p:nvPr>
        </p:nvSpPr>
        <p:spPr/>
        <p:txBody>
          <a:bodyPr/>
          <a:lstStyle/>
          <a:p>
            <a:pPr>
              <a:defRPr/>
            </a:pPr>
            <a:fld id="{CB711B86-F767-49C7-B71F-17E363B3CB08}" type="slidenum">
              <a:rPr lang="en-US" smtClean="0"/>
              <a:pPr>
                <a:defRPr/>
              </a:pPr>
              <a:t>42</a:t>
            </a:fld>
            <a:endParaRPr lang="en-US"/>
          </a:p>
        </p:txBody>
      </p:sp>
    </p:spTree>
    <p:extLst>
      <p:ext uri="{BB962C8B-B14F-4D97-AF65-F5344CB8AC3E}">
        <p14:creationId xmlns:p14="http://schemas.microsoft.com/office/powerpoint/2010/main" val="1602606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362E2126-407B-4344-8DB4-A05F33A369AE}"/>
              </a:ext>
            </a:extLst>
          </p:cNvPr>
          <p:cNvGraphicFramePr>
            <a:graphicFrameLocks noGrp="1"/>
          </p:cNvGraphicFramePr>
          <p:nvPr>
            <p:ph idx="1"/>
          </p:nvPr>
        </p:nvGraphicFramePr>
        <p:xfrm>
          <a:off x="990600" y="1752600"/>
          <a:ext cx="7772398" cy="3733799"/>
        </p:xfrm>
        <a:graphic>
          <a:graphicData uri="http://schemas.openxmlformats.org/drawingml/2006/table">
            <a:tbl>
              <a:tblPr firstRow="1" bandRow="1">
                <a:tableStyleId>{5C22544A-7EE6-4342-B048-85BDC9FD1C3A}</a:tableStyleId>
              </a:tblPr>
              <a:tblGrid>
                <a:gridCol w="3886199">
                  <a:extLst>
                    <a:ext uri="{9D8B030D-6E8A-4147-A177-3AD203B41FA5}">
                      <a16:colId xmlns:a16="http://schemas.microsoft.com/office/drawing/2014/main" val="2987732080"/>
                    </a:ext>
                  </a:extLst>
                </a:gridCol>
                <a:gridCol w="3886199">
                  <a:extLst>
                    <a:ext uri="{9D8B030D-6E8A-4147-A177-3AD203B41FA5}">
                      <a16:colId xmlns:a16="http://schemas.microsoft.com/office/drawing/2014/main" val="1075154388"/>
                    </a:ext>
                  </a:extLst>
                </a:gridCol>
              </a:tblGrid>
              <a:tr h="503821">
                <a:tc>
                  <a:txBody>
                    <a:bodyPr/>
                    <a:lstStyle/>
                    <a:p>
                      <a:r>
                        <a:rPr lang="en-IN"/>
                        <a:t>Advantages</a:t>
                      </a:r>
                    </a:p>
                  </a:txBody>
                  <a:tcPr/>
                </a:tc>
                <a:tc>
                  <a:txBody>
                    <a:bodyPr/>
                    <a:lstStyle/>
                    <a:p>
                      <a:r>
                        <a:rPr lang="en-IN"/>
                        <a:t>Disadvantages</a:t>
                      </a:r>
                    </a:p>
                  </a:txBody>
                  <a:tcPr/>
                </a:tc>
                <a:extLst>
                  <a:ext uri="{0D108BD9-81ED-4DB2-BD59-A6C34878D82A}">
                    <a16:rowId xmlns:a16="http://schemas.microsoft.com/office/drawing/2014/main" val="145370288"/>
                  </a:ext>
                </a:extLst>
              </a:tr>
              <a:tr h="1614989">
                <a:tc>
                  <a:txBody>
                    <a:bodyPr/>
                    <a:lstStyle/>
                    <a:p>
                      <a:r>
                        <a:rPr kumimoji="0" lang="en-IN" b="0" i="0" kern="1200">
                          <a:solidFill>
                            <a:schemeClr val="dk1"/>
                          </a:solidFill>
                          <a:effectLst/>
                          <a:latin typeface="+mn-lt"/>
                          <a:ea typeface="+mn-ea"/>
                          <a:cs typeface="+mn-cs"/>
                        </a:rPr>
                        <a:t>The production rules are expressed in natural language.</a:t>
                      </a:r>
                    </a:p>
                    <a:p>
                      <a:br>
                        <a:rPr lang="en-IN"/>
                      </a:b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a:solidFill>
                            <a:schemeClr val="dk1"/>
                          </a:solidFill>
                          <a:effectLst/>
                          <a:latin typeface="+mn-lt"/>
                          <a:ea typeface="+mn-ea"/>
                          <a:cs typeface="+mn-cs"/>
                        </a:rPr>
                        <a:t>It does not exhibit any learning capabilities and does not store the result of the problem for future uses.</a:t>
                      </a:r>
                    </a:p>
                    <a:p>
                      <a:endParaRPr lang="en-IN"/>
                    </a:p>
                  </a:txBody>
                  <a:tcPr/>
                </a:tc>
                <a:extLst>
                  <a:ext uri="{0D108BD9-81ED-4DB2-BD59-A6C34878D82A}">
                    <a16:rowId xmlns:a16="http://schemas.microsoft.com/office/drawing/2014/main" val="915510475"/>
                  </a:ext>
                </a:extLst>
              </a:tr>
              <a:tr h="1614989">
                <a:tc>
                  <a:txBody>
                    <a:bodyPr/>
                    <a:lstStyle/>
                    <a:p>
                      <a:r>
                        <a:rPr kumimoji="0" lang="en-IN" b="0" i="0" kern="1200">
                          <a:solidFill>
                            <a:schemeClr val="dk1"/>
                          </a:solidFill>
                          <a:effectLst/>
                          <a:latin typeface="+mn-lt"/>
                          <a:ea typeface="+mn-ea"/>
                          <a:cs typeface="+mn-cs"/>
                        </a:rPr>
                        <a:t>The production rules are highly modular and can be easily removed or modified.</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a:solidFill>
                            <a:schemeClr val="dk1"/>
                          </a:solidFill>
                          <a:effectLst/>
                          <a:latin typeface="+mn-lt"/>
                          <a:ea typeface="+mn-ea"/>
                          <a:cs typeface="+mn-cs"/>
                        </a:rPr>
                        <a:t>During the execution of the program, many rules may be active. Thus, rule-based production systems are inefficient.</a:t>
                      </a:r>
                    </a:p>
                    <a:p>
                      <a:endParaRPr lang="en-IN"/>
                    </a:p>
                  </a:txBody>
                  <a:tcPr/>
                </a:tc>
                <a:extLst>
                  <a:ext uri="{0D108BD9-81ED-4DB2-BD59-A6C34878D82A}">
                    <a16:rowId xmlns:a16="http://schemas.microsoft.com/office/drawing/2014/main" val="1878695376"/>
                  </a:ext>
                </a:extLst>
              </a:tr>
            </a:tbl>
          </a:graphicData>
        </a:graphic>
      </p:graphicFrame>
      <p:sp>
        <p:nvSpPr>
          <p:cNvPr id="5" name="Slide Number Placeholder 4">
            <a:extLst>
              <a:ext uri="{FF2B5EF4-FFF2-40B4-BE49-F238E27FC236}">
                <a16:creationId xmlns:a16="http://schemas.microsoft.com/office/drawing/2014/main" id="{929D8800-486E-464A-8FA5-961E250CC718}"/>
              </a:ext>
            </a:extLst>
          </p:cNvPr>
          <p:cNvSpPr>
            <a:spLocks noGrp="1"/>
          </p:cNvSpPr>
          <p:nvPr>
            <p:ph type="sldNum" sz="quarter" idx="12"/>
          </p:nvPr>
        </p:nvSpPr>
        <p:spPr/>
        <p:txBody>
          <a:bodyPr/>
          <a:lstStyle/>
          <a:p>
            <a:pPr>
              <a:defRPr/>
            </a:pPr>
            <a:fld id="{CB711B86-F767-49C7-B71F-17E363B3CB08}" type="slidenum">
              <a:rPr lang="en-US" smtClean="0"/>
              <a:pPr>
                <a:defRPr/>
              </a:pPr>
              <a:t>43</a:t>
            </a:fld>
            <a:endParaRPr lang="en-US"/>
          </a:p>
        </p:txBody>
      </p:sp>
    </p:spTree>
    <p:extLst>
      <p:ext uri="{BB962C8B-B14F-4D97-AF65-F5344CB8AC3E}">
        <p14:creationId xmlns:p14="http://schemas.microsoft.com/office/powerpoint/2010/main" val="19823760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DB25-48CD-4E1F-84DB-32EB759DEC2F}"/>
              </a:ext>
            </a:extLst>
          </p:cNvPr>
          <p:cNvSpPr>
            <a:spLocks noGrp="1"/>
          </p:cNvSpPr>
          <p:nvPr>
            <p:ph type="title"/>
          </p:nvPr>
        </p:nvSpPr>
        <p:spPr>
          <a:xfrm>
            <a:off x="1219200" y="274638"/>
            <a:ext cx="7772400" cy="715962"/>
          </a:xfrm>
        </p:spPr>
        <p:txBody>
          <a:bodyPr/>
          <a:lstStyle/>
          <a:p>
            <a:pPr algn="just"/>
            <a:r>
              <a:rPr lang="en-IN" sz="4400">
                <a:solidFill>
                  <a:srgbClr val="7030A0"/>
                </a:solidFill>
                <a:latin typeface="Times New Roman" panose="02020603050405020304" pitchFamily="18" charset="0"/>
                <a:cs typeface="Times New Roman" panose="02020603050405020304" pitchFamily="18" charset="0"/>
              </a:rPr>
              <a:t>Ontological Engineering:</a:t>
            </a:r>
          </a:p>
        </p:txBody>
      </p:sp>
      <p:sp>
        <p:nvSpPr>
          <p:cNvPr id="3" name="Content Placeholder 2">
            <a:extLst>
              <a:ext uri="{FF2B5EF4-FFF2-40B4-BE49-F238E27FC236}">
                <a16:creationId xmlns:a16="http://schemas.microsoft.com/office/drawing/2014/main" id="{7890C34F-3CEB-4BBD-AA59-AE466C7E7F2C}"/>
              </a:ext>
            </a:extLst>
          </p:cNvPr>
          <p:cNvSpPr>
            <a:spLocks noGrp="1"/>
          </p:cNvSpPr>
          <p:nvPr>
            <p:ph idx="1"/>
          </p:nvPr>
        </p:nvSpPr>
        <p:spPr>
          <a:xfrm>
            <a:off x="1219200" y="1447800"/>
            <a:ext cx="7772400" cy="4572000"/>
          </a:xfrm>
        </p:spPr>
        <p:txBody>
          <a:bodyPr>
            <a:normAutofit lnSpcReduction="10000"/>
          </a:bodyPr>
          <a:lstStyle/>
          <a:p>
            <a:pPr algn="just"/>
            <a:r>
              <a:rPr lang="en-IN">
                <a:latin typeface="Times New Roman" panose="02020603050405020304" pitchFamily="18" charset="0"/>
                <a:cs typeface="Times New Roman" panose="02020603050405020304" pitchFamily="18" charset="0"/>
              </a:rPr>
              <a:t>A set of concepts and categories in a subject area or domain that shows their properties and the relations between them</a:t>
            </a:r>
          </a:p>
          <a:p>
            <a:pPr algn="just"/>
            <a:r>
              <a:rPr lang="en-IN">
                <a:latin typeface="Times New Roman" panose="02020603050405020304" pitchFamily="18" charset="0"/>
                <a:cs typeface="Times New Roman" panose="02020603050405020304" pitchFamily="18" charset="0"/>
              </a:rPr>
              <a:t>Ontology engineering is a set of tasks related to the development of ontologies for a particular domain.</a:t>
            </a:r>
          </a:p>
          <a:p>
            <a:pPr algn="just"/>
            <a:r>
              <a:rPr lang="en-IN" b="0" i="0">
                <a:solidFill>
                  <a:srgbClr val="333333"/>
                </a:solidFill>
                <a:effectLst/>
                <a:latin typeface="Georgia" panose="02040502050405020303" pitchFamily="18" charset="0"/>
              </a:rPr>
              <a:t>It allows the reuse of knowledge in a knowledge base by providing conceptualization, reflecting assumptions and requirements made in the problem solving using the knowledge base. Ontology engineering provides the means to build and use ontologies for building models.</a:t>
            </a: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9207FA5-E2E1-4819-B77B-D05BD16C12BD}"/>
              </a:ext>
            </a:extLst>
          </p:cNvPr>
          <p:cNvSpPr>
            <a:spLocks noGrp="1"/>
          </p:cNvSpPr>
          <p:nvPr>
            <p:ph type="sldNum" sz="quarter" idx="12"/>
          </p:nvPr>
        </p:nvSpPr>
        <p:spPr/>
        <p:txBody>
          <a:bodyPr/>
          <a:lstStyle/>
          <a:p>
            <a:pPr>
              <a:defRPr/>
            </a:pPr>
            <a:fld id="{CB711B86-F767-49C7-B71F-17E363B3CB08}" type="slidenum">
              <a:rPr lang="en-US" smtClean="0"/>
              <a:pPr>
                <a:defRPr/>
              </a:pPr>
              <a:t>44</a:t>
            </a:fld>
            <a:endParaRPr lang="en-US"/>
          </a:p>
        </p:txBody>
      </p:sp>
    </p:spTree>
    <p:extLst>
      <p:ext uri="{BB962C8B-B14F-4D97-AF65-F5344CB8AC3E}">
        <p14:creationId xmlns:p14="http://schemas.microsoft.com/office/powerpoint/2010/main" val="10977815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700B-6EDF-F04D-2A08-F1BE533C92DE}"/>
              </a:ext>
            </a:extLst>
          </p:cNvPr>
          <p:cNvSpPr>
            <a:spLocks noGrp="1"/>
          </p:cNvSpPr>
          <p:nvPr>
            <p:ph type="title"/>
          </p:nvPr>
        </p:nvSpPr>
        <p:spPr>
          <a:xfrm>
            <a:off x="1143000" y="274638"/>
            <a:ext cx="7772400" cy="792162"/>
          </a:xfrm>
        </p:spPr>
        <p:txBody>
          <a:bodyPr/>
          <a:lstStyle/>
          <a:p>
            <a:pPr algn="just"/>
            <a:r>
              <a:rPr lang="en-IN">
                <a:solidFill>
                  <a:srgbClr val="7030A0"/>
                </a:solidFill>
                <a:latin typeface="Times New Roman" panose="02020603050405020304" pitchFamily="18" charset="0"/>
                <a:cs typeface="Times New Roman" panose="02020603050405020304" pitchFamily="18" charset="0"/>
              </a:rPr>
              <a:t>The word itself and its origin:</a:t>
            </a:r>
          </a:p>
        </p:txBody>
      </p:sp>
      <p:sp>
        <p:nvSpPr>
          <p:cNvPr id="3" name="Content Placeholder 2">
            <a:extLst>
              <a:ext uri="{FF2B5EF4-FFF2-40B4-BE49-F238E27FC236}">
                <a16:creationId xmlns:a16="http://schemas.microsoft.com/office/drawing/2014/main" id="{85AB797A-A614-07AC-C15E-AB71A1764529}"/>
              </a:ext>
            </a:extLst>
          </p:cNvPr>
          <p:cNvSpPr>
            <a:spLocks noGrp="1"/>
          </p:cNvSpPr>
          <p:nvPr>
            <p:ph idx="1"/>
          </p:nvPr>
        </p:nvSpPr>
        <p:spPr>
          <a:xfrm>
            <a:off x="1143000" y="1447800"/>
            <a:ext cx="7772400" cy="4876800"/>
          </a:xfrm>
        </p:spPr>
        <p:txBody>
          <a:bodyPr/>
          <a:lstStyle/>
          <a:p>
            <a:r>
              <a:rPr lang="en-IN"/>
              <a:t>The word ontology comes from two Greek work</a:t>
            </a:r>
          </a:p>
          <a:p>
            <a:r>
              <a:rPr lang="en-IN"/>
              <a:t>“onto” = existence, or being real</a:t>
            </a:r>
          </a:p>
          <a:p>
            <a:r>
              <a:rPr lang="en-IN"/>
              <a:t>“logia” = science, or study</a:t>
            </a:r>
          </a:p>
          <a:p>
            <a:r>
              <a:rPr lang="en-IN"/>
              <a:t>The word is used in two settings</a:t>
            </a:r>
          </a:p>
          <a:p>
            <a:r>
              <a:rPr lang="en-IN"/>
              <a:t>The ontology is used in both in philosophical and non philosophical context.</a:t>
            </a:r>
          </a:p>
        </p:txBody>
      </p:sp>
      <p:sp>
        <p:nvSpPr>
          <p:cNvPr id="5" name="Slide Number Placeholder 4">
            <a:extLst>
              <a:ext uri="{FF2B5EF4-FFF2-40B4-BE49-F238E27FC236}">
                <a16:creationId xmlns:a16="http://schemas.microsoft.com/office/drawing/2014/main" id="{74526C3D-8A73-07FB-8870-897E15438C00}"/>
              </a:ext>
            </a:extLst>
          </p:cNvPr>
          <p:cNvSpPr>
            <a:spLocks noGrp="1"/>
          </p:cNvSpPr>
          <p:nvPr>
            <p:ph type="sldNum" sz="quarter" idx="12"/>
          </p:nvPr>
        </p:nvSpPr>
        <p:spPr/>
        <p:txBody>
          <a:bodyPr/>
          <a:lstStyle/>
          <a:p>
            <a:pPr>
              <a:defRPr/>
            </a:pPr>
            <a:fld id="{CB711B86-F767-49C7-B71F-17E363B3CB08}" type="slidenum">
              <a:rPr lang="en-US" smtClean="0"/>
              <a:pPr>
                <a:defRPr/>
              </a:pPr>
              <a:t>45</a:t>
            </a:fld>
            <a:endParaRPr lang="en-US"/>
          </a:p>
        </p:txBody>
      </p:sp>
    </p:spTree>
    <p:extLst>
      <p:ext uri="{BB962C8B-B14F-4D97-AF65-F5344CB8AC3E}">
        <p14:creationId xmlns:p14="http://schemas.microsoft.com/office/powerpoint/2010/main" val="4136700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0CAA-B320-B694-E739-CF34F3594665}"/>
              </a:ext>
            </a:extLst>
          </p:cNvPr>
          <p:cNvSpPr>
            <a:spLocks noGrp="1"/>
          </p:cNvSpPr>
          <p:nvPr>
            <p:ph type="title"/>
          </p:nvPr>
        </p:nvSpPr>
        <p:spPr>
          <a:xfrm>
            <a:off x="1143000" y="731838"/>
            <a:ext cx="7772400" cy="792162"/>
          </a:xfrm>
        </p:spPr>
        <p:txBody>
          <a:bodyPr/>
          <a:lstStyle/>
          <a:p>
            <a:pPr algn="just"/>
            <a:r>
              <a:rPr lang="en-IN">
                <a:solidFill>
                  <a:srgbClr val="7030A0"/>
                </a:solidFill>
                <a:latin typeface="Times New Roman" panose="02020603050405020304" pitchFamily="18" charset="0"/>
                <a:cs typeface="Times New Roman" panose="02020603050405020304" pitchFamily="18" charset="0"/>
              </a:rPr>
              <a:t>Ontology vs Knowledge Base:</a:t>
            </a:r>
          </a:p>
        </p:txBody>
      </p:sp>
      <p:sp>
        <p:nvSpPr>
          <p:cNvPr id="3" name="Content Placeholder 2">
            <a:extLst>
              <a:ext uri="{FF2B5EF4-FFF2-40B4-BE49-F238E27FC236}">
                <a16:creationId xmlns:a16="http://schemas.microsoft.com/office/drawing/2014/main" id="{8C92F997-E131-5B1E-42A8-F3C03C1ABF95}"/>
              </a:ext>
            </a:extLst>
          </p:cNvPr>
          <p:cNvSpPr>
            <a:spLocks noGrp="1"/>
          </p:cNvSpPr>
          <p:nvPr>
            <p:ph idx="1"/>
          </p:nvPr>
        </p:nvSpPr>
        <p:spPr>
          <a:xfrm>
            <a:off x="1143000" y="2362200"/>
            <a:ext cx="7772400" cy="2895600"/>
          </a:xfrm>
        </p:spPr>
        <p:txBody>
          <a:bodyPr/>
          <a:lstStyle/>
          <a:p>
            <a:pPr marL="0" indent="0" algn="just">
              <a:buNone/>
            </a:pPr>
            <a:r>
              <a:rPr lang="en-IN">
                <a:latin typeface="Times New Roman" panose="02020603050405020304" pitchFamily="18" charset="0"/>
                <a:cs typeface="Times New Roman" panose="02020603050405020304" pitchFamily="18" charset="0"/>
              </a:rPr>
              <a:t>“The Artificial- Intelligence literature contains many definitions of an ontology; many of these contradict one another…An ontology together with a set of individual </a:t>
            </a:r>
            <a:r>
              <a:rPr lang="en-IN" b="1">
                <a:latin typeface="Times New Roman" panose="02020603050405020304" pitchFamily="18" charset="0"/>
                <a:cs typeface="Times New Roman" panose="02020603050405020304" pitchFamily="18" charset="0"/>
              </a:rPr>
              <a:t>instances</a:t>
            </a:r>
            <a:r>
              <a:rPr lang="en-IN">
                <a:latin typeface="Times New Roman" panose="02020603050405020304" pitchFamily="18" charset="0"/>
                <a:cs typeface="Times New Roman" panose="02020603050405020304" pitchFamily="18" charset="0"/>
              </a:rPr>
              <a:t> of classes constitutes a </a:t>
            </a:r>
            <a:r>
              <a:rPr lang="en-IN" b="1">
                <a:latin typeface="Times New Roman" panose="02020603050405020304" pitchFamily="18" charset="0"/>
                <a:cs typeface="Times New Roman" panose="02020603050405020304" pitchFamily="18" charset="0"/>
              </a:rPr>
              <a:t>knowledge base</a:t>
            </a:r>
            <a:r>
              <a:rPr lang="en-IN">
                <a:latin typeface="Times New Roman" panose="02020603050405020304" pitchFamily="18" charset="0"/>
                <a:cs typeface="Times New Roman" panose="02020603050405020304" pitchFamily="18" charset="0"/>
              </a:rPr>
              <a:t>. In reality, there is a fine line where the ontology ends and the knowledge base begins.”</a:t>
            </a:r>
          </a:p>
        </p:txBody>
      </p:sp>
      <p:sp>
        <p:nvSpPr>
          <p:cNvPr id="5" name="Slide Number Placeholder 4">
            <a:extLst>
              <a:ext uri="{FF2B5EF4-FFF2-40B4-BE49-F238E27FC236}">
                <a16:creationId xmlns:a16="http://schemas.microsoft.com/office/drawing/2014/main" id="{FF8383A5-9BB0-CB89-E775-D785789099ED}"/>
              </a:ext>
            </a:extLst>
          </p:cNvPr>
          <p:cNvSpPr>
            <a:spLocks noGrp="1"/>
          </p:cNvSpPr>
          <p:nvPr>
            <p:ph type="sldNum" sz="quarter" idx="12"/>
          </p:nvPr>
        </p:nvSpPr>
        <p:spPr/>
        <p:txBody>
          <a:bodyPr/>
          <a:lstStyle/>
          <a:p>
            <a:pPr>
              <a:defRPr/>
            </a:pPr>
            <a:fld id="{CB711B86-F767-49C7-B71F-17E363B3CB08}" type="slidenum">
              <a:rPr lang="en-US" smtClean="0"/>
              <a:pPr>
                <a:defRPr/>
              </a:pPr>
              <a:t>46</a:t>
            </a:fld>
            <a:endParaRPr lang="en-US"/>
          </a:p>
        </p:txBody>
      </p:sp>
    </p:spTree>
    <p:extLst>
      <p:ext uri="{BB962C8B-B14F-4D97-AF65-F5344CB8AC3E}">
        <p14:creationId xmlns:p14="http://schemas.microsoft.com/office/powerpoint/2010/main" val="36402463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1C9E-5EBE-109D-775B-AD7D4B2B46EF}"/>
              </a:ext>
            </a:extLst>
          </p:cNvPr>
          <p:cNvSpPr>
            <a:spLocks noGrp="1"/>
          </p:cNvSpPr>
          <p:nvPr>
            <p:ph type="title"/>
          </p:nvPr>
        </p:nvSpPr>
        <p:spPr>
          <a:xfrm>
            <a:off x="1143000" y="274638"/>
            <a:ext cx="7772400" cy="715962"/>
          </a:xfrm>
        </p:spPr>
        <p:txBody>
          <a:bodyPr/>
          <a:lstStyle/>
          <a:p>
            <a:pPr algn="just"/>
            <a:r>
              <a:rPr lang="en-IN">
                <a:solidFill>
                  <a:srgbClr val="7030A0"/>
                </a:solidFill>
                <a:latin typeface="Times New Roman" panose="02020603050405020304" pitchFamily="18" charset="0"/>
                <a:cs typeface="Times New Roman" panose="02020603050405020304" pitchFamily="18" charset="0"/>
              </a:rPr>
              <a:t>Types of Ontologies:</a:t>
            </a:r>
          </a:p>
        </p:txBody>
      </p:sp>
      <p:sp>
        <p:nvSpPr>
          <p:cNvPr id="5" name="Slide Number Placeholder 4">
            <a:extLst>
              <a:ext uri="{FF2B5EF4-FFF2-40B4-BE49-F238E27FC236}">
                <a16:creationId xmlns:a16="http://schemas.microsoft.com/office/drawing/2014/main" id="{FAAD9141-325A-4719-6BD7-53B6E51687D6}"/>
              </a:ext>
            </a:extLst>
          </p:cNvPr>
          <p:cNvSpPr>
            <a:spLocks noGrp="1"/>
          </p:cNvSpPr>
          <p:nvPr>
            <p:ph type="sldNum" sz="quarter" idx="12"/>
          </p:nvPr>
        </p:nvSpPr>
        <p:spPr/>
        <p:txBody>
          <a:bodyPr/>
          <a:lstStyle/>
          <a:p>
            <a:pPr>
              <a:defRPr/>
            </a:pPr>
            <a:fld id="{CB711B86-F767-49C7-B71F-17E363B3CB08}" type="slidenum">
              <a:rPr lang="en-US" smtClean="0"/>
              <a:pPr>
                <a:defRPr/>
              </a:pPr>
              <a:t>47</a:t>
            </a:fld>
            <a:endParaRPr lang="en-US"/>
          </a:p>
        </p:txBody>
      </p:sp>
      <p:pic>
        <p:nvPicPr>
          <p:cNvPr id="31" name="Picture 30">
            <a:extLst>
              <a:ext uri="{FF2B5EF4-FFF2-40B4-BE49-F238E27FC236}">
                <a16:creationId xmlns:a16="http://schemas.microsoft.com/office/drawing/2014/main" id="{9A6F8D55-819C-AC58-0A20-351534262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66" y="1447800"/>
            <a:ext cx="7929034" cy="4762500"/>
          </a:xfrm>
          <a:prstGeom prst="rect">
            <a:avLst/>
          </a:prstGeom>
        </p:spPr>
      </p:pic>
    </p:spTree>
    <p:extLst>
      <p:ext uri="{BB962C8B-B14F-4D97-AF65-F5344CB8AC3E}">
        <p14:creationId xmlns:p14="http://schemas.microsoft.com/office/powerpoint/2010/main" val="22942605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33E41-2697-5A5C-7A52-03CB02965280}"/>
              </a:ext>
            </a:extLst>
          </p:cNvPr>
          <p:cNvSpPr>
            <a:spLocks noGrp="1"/>
          </p:cNvSpPr>
          <p:nvPr>
            <p:ph idx="1"/>
          </p:nvPr>
        </p:nvSpPr>
        <p:spPr>
          <a:xfrm>
            <a:off x="1143000" y="304800"/>
            <a:ext cx="7772400" cy="5905500"/>
          </a:xfrm>
        </p:spPr>
        <p:txBody>
          <a:bodyPr/>
          <a:lstStyle/>
          <a:p>
            <a:pPr marL="0" indent="0" algn="just">
              <a:buNone/>
            </a:pPr>
            <a:r>
              <a:rPr lang="en-IN" b="1" u="sng">
                <a:solidFill>
                  <a:srgbClr val="0070C0"/>
                </a:solidFill>
                <a:latin typeface="Times New Roman" panose="02020603050405020304" pitchFamily="18" charset="0"/>
                <a:cs typeface="Times New Roman" panose="02020603050405020304" pitchFamily="18" charset="0"/>
              </a:rPr>
              <a:t>Upper Ontology:</a:t>
            </a:r>
            <a:r>
              <a:rPr lang="en-IN">
                <a:solidFill>
                  <a:srgbClr val="0070C0"/>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IN">
                <a:latin typeface="Times New Roman" panose="02020603050405020304" pitchFamily="18" charset="0"/>
                <a:cs typeface="Times New Roman" panose="02020603050405020304" pitchFamily="18" charset="0"/>
              </a:rPr>
              <a:t>An upper Ontology- also called top-level ontology or foundation ontology- describes the most general concepts that are same across all knowledge domains. (e.g. Entity).</a:t>
            </a:r>
          </a:p>
          <a:p>
            <a:pPr marL="0" indent="0" algn="just">
              <a:buNone/>
            </a:pPr>
            <a:r>
              <a:rPr lang="en-IN">
                <a:latin typeface="Times New Roman" panose="02020603050405020304" pitchFamily="18" charset="0"/>
                <a:cs typeface="Times New Roman" panose="02020603050405020304" pitchFamily="18" charset="0"/>
              </a:rPr>
              <a:t> </a:t>
            </a:r>
          </a:p>
          <a:p>
            <a:pPr marL="0" indent="0" algn="just">
              <a:buNone/>
            </a:pPr>
            <a:r>
              <a:rPr lang="en-IN" b="1" u="sng">
                <a:solidFill>
                  <a:srgbClr val="0070C0"/>
                </a:solidFill>
                <a:latin typeface="Times New Roman" panose="02020603050405020304" pitchFamily="18" charset="0"/>
                <a:cs typeface="Times New Roman" panose="02020603050405020304" pitchFamily="18" charset="0"/>
              </a:rPr>
              <a:t>General Ontologies:</a:t>
            </a:r>
          </a:p>
          <a:p>
            <a:pPr algn="just">
              <a:buFont typeface="Wingdings" panose="05000000000000000000" pitchFamily="2" charset="2"/>
              <a:buChar char="§"/>
            </a:pPr>
            <a:r>
              <a:rPr lang="en-IN">
                <a:latin typeface="Times New Roman" panose="02020603050405020304" pitchFamily="18" charset="0"/>
                <a:cs typeface="Times New Roman" panose="02020603050405020304" pitchFamily="18" charset="0"/>
              </a:rPr>
              <a:t>General Ontologies represent knowledge at an intermediate level of detail independently of a specific task.. Theories of time and space.</a:t>
            </a:r>
          </a:p>
        </p:txBody>
      </p:sp>
      <p:sp>
        <p:nvSpPr>
          <p:cNvPr id="5" name="Slide Number Placeholder 4">
            <a:extLst>
              <a:ext uri="{FF2B5EF4-FFF2-40B4-BE49-F238E27FC236}">
                <a16:creationId xmlns:a16="http://schemas.microsoft.com/office/drawing/2014/main" id="{A1CB0933-6A33-E266-675F-DDDBC853A0F9}"/>
              </a:ext>
            </a:extLst>
          </p:cNvPr>
          <p:cNvSpPr>
            <a:spLocks noGrp="1"/>
          </p:cNvSpPr>
          <p:nvPr>
            <p:ph type="sldNum" sz="quarter" idx="12"/>
          </p:nvPr>
        </p:nvSpPr>
        <p:spPr/>
        <p:txBody>
          <a:bodyPr/>
          <a:lstStyle/>
          <a:p>
            <a:pPr>
              <a:defRPr/>
            </a:pPr>
            <a:fld id="{CB711B86-F767-49C7-B71F-17E363B3CB08}" type="slidenum">
              <a:rPr lang="en-US" smtClean="0"/>
              <a:pPr>
                <a:defRPr/>
              </a:pPr>
              <a:t>48</a:t>
            </a:fld>
            <a:endParaRPr lang="en-US"/>
          </a:p>
        </p:txBody>
      </p:sp>
    </p:spTree>
    <p:extLst>
      <p:ext uri="{BB962C8B-B14F-4D97-AF65-F5344CB8AC3E}">
        <p14:creationId xmlns:p14="http://schemas.microsoft.com/office/powerpoint/2010/main" val="2542493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54B56A-AA39-301D-6BC9-F805665DEB9D}"/>
              </a:ext>
            </a:extLst>
          </p:cNvPr>
          <p:cNvSpPr>
            <a:spLocks noGrp="1"/>
          </p:cNvSpPr>
          <p:nvPr>
            <p:ph idx="1"/>
          </p:nvPr>
        </p:nvSpPr>
        <p:spPr>
          <a:xfrm>
            <a:off x="1143000" y="1447800"/>
            <a:ext cx="7772400" cy="4572000"/>
          </a:xfrm>
        </p:spPr>
        <p:txBody>
          <a:bodyPr/>
          <a:lstStyle/>
          <a:p>
            <a:pPr marL="0" indent="0" algn="just">
              <a:buNone/>
            </a:pPr>
            <a:r>
              <a:rPr lang="en-IN" b="1" u="sng">
                <a:solidFill>
                  <a:srgbClr val="0070C0"/>
                </a:solidFill>
                <a:latin typeface="Times New Roman" panose="02020603050405020304" pitchFamily="18" charset="0"/>
                <a:cs typeface="Times New Roman" panose="02020603050405020304" pitchFamily="18" charset="0"/>
              </a:rPr>
              <a:t>Domain Level Ontologies:</a:t>
            </a:r>
          </a:p>
          <a:p>
            <a:pPr algn="just">
              <a:buFont typeface="Wingdings" panose="05000000000000000000" pitchFamily="2" charset="2"/>
              <a:buChar char="§"/>
            </a:pPr>
            <a:r>
              <a:rPr lang="en-IN">
                <a:latin typeface="Times New Roman" panose="02020603050405020304" pitchFamily="18" charset="0"/>
                <a:cs typeface="Times New Roman" panose="02020603050405020304" pitchFamily="18" charset="0"/>
              </a:rPr>
              <a:t>…Ontologies designed for specific tasks are called </a:t>
            </a:r>
            <a:r>
              <a:rPr lang="en-IN" b="1">
                <a:latin typeface="Times New Roman" panose="02020603050405020304" pitchFamily="18" charset="0"/>
                <a:cs typeface="Times New Roman" panose="02020603050405020304" pitchFamily="18" charset="0"/>
              </a:rPr>
              <a:t>application ontologies</a:t>
            </a:r>
            <a:r>
              <a:rPr lang="en-IN">
                <a:latin typeface="Times New Roman" panose="02020603050405020304" pitchFamily="18" charset="0"/>
                <a:cs typeface="Times New Roman" panose="02020603050405020304" pitchFamily="18" charset="0"/>
              </a:rPr>
              <a:t>. Conversely, </a:t>
            </a:r>
            <a:r>
              <a:rPr lang="en-IN" b="1">
                <a:latin typeface="Times New Roman" panose="02020603050405020304" pitchFamily="18" charset="0"/>
                <a:cs typeface="Times New Roman" panose="02020603050405020304" pitchFamily="18" charset="0"/>
              </a:rPr>
              <a:t>reference ontologies</a:t>
            </a:r>
            <a:r>
              <a:rPr lang="en-IN">
                <a:latin typeface="Times New Roman" panose="02020603050405020304" pitchFamily="18" charset="0"/>
                <a:cs typeface="Times New Roman" panose="02020603050405020304" pitchFamily="18" charset="0"/>
              </a:rPr>
              <a:t> are developed independently of any particular purpose.</a:t>
            </a:r>
          </a:p>
        </p:txBody>
      </p:sp>
      <p:sp>
        <p:nvSpPr>
          <p:cNvPr id="5" name="Slide Number Placeholder 4">
            <a:extLst>
              <a:ext uri="{FF2B5EF4-FFF2-40B4-BE49-F238E27FC236}">
                <a16:creationId xmlns:a16="http://schemas.microsoft.com/office/drawing/2014/main" id="{F84D0D25-BBCB-7A14-3FFF-1AE2E3E2E73C}"/>
              </a:ext>
            </a:extLst>
          </p:cNvPr>
          <p:cNvSpPr>
            <a:spLocks noGrp="1"/>
          </p:cNvSpPr>
          <p:nvPr>
            <p:ph type="sldNum" sz="quarter" idx="12"/>
          </p:nvPr>
        </p:nvSpPr>
        <p:spPr/>
        <p:txBody>
          <a:bodyPr/>
          <a:lstStyle/>
          <a:p>
            <a:pPr>
              <a:defRPr/>
            </a:pPr>
            <a:fld id="{CB711B86-F767-49C7-B71F-17E363B3CB08}" type="slidenum">
              <a:rPr lang="en-US" smtClean="0"/>
              <a:pPr>
                <a:defRPr/>
              </a:pPr>
              <a:t>49</a:t>
            </a:fld>
            <a:endParaRPr lang="en-US"/>
          </a:p>
        </p:txBody>
      </p:sp>
    </p:spTree>
    <p:extLst>
      <p:ext uri="{BB962C8B-B14F-4D97-AF65-F5344CB8AC3E}">
        <p14:creationId xmlns:p14="http://schemas.microsoft.com/office/powerpoint/2010/main" val="277613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F9F43-2AD0-11AA-60E3-DFB9EE4046F0}"/>
              </a:ext>
            </a:extLst>
          </p:cNvPr>
          <p:cNvSpPr>
            <a:spLocks noGrp="1"/>
          </p:cNvSpPr>
          <p:nvPr>
            <p:ph idx="1"/>
          </p:nvPr>
        </p:nvSpPr>
        <p:spPr>
          <a:xfrm>
            <a:off x="1143000" y="1447800"/>
            <a:ext cx="7772400" cy="4572000"/>
          </a:xfrm>
        </p:spPr>
        <p:txBody>
          <a:bodyPr/>
          <a:lstStyle/>
          <a:p>
            <a:pPr marL="514350" indent="-514350">
              <a:buFont typeface="+mj-lt"/>
              <a:buAutoNum type="arabicPeriod" startAt="2"/>
            </a:pPr>
            <a:r>
              <a:rPr lang="en-IN"/>
              <a:t>If it is hot and humid then it is not raining</a:t>
            </a:r>
          </a:p>
          <a:p>
            <a:pPr marL="0" indent="0">
              <a:buNone/>
            </a:pPr>
            <a:r>
              <a:rPr lang="en-IN"/>
              <a:t>Sol.     (X </a:t>
            </a:r>
            <a:r>
              <a:rPr kumimoji="0" lang="en-IN" b="1" i="0" kern="1200">
                <a:solidFill>
                  <a:schemeClr val="dk1"/>
                </a:solidFill>
                <a:effectLst/>
                <a:latin typeface="+mn-lt"/>
                <a:ea typeface="+mn-ea"/>
                <a:cs typeface="+mn-cs"/>
              </a:rPr>
              <a:t>∧ </a:t>
            </a:r>
            <a:r>
              <a:rPr kumimoji="0" lang="en-IN" i="0" kern="1200">
                <a:solidFill>
                  <a:schemeClr val="dk1"/>
                </a:solidFill>
                <a:effectLst/>
                <a:latin typeface="+mn-lt"/>
                <a:ea typeface="+mn-ea"/>
                <a:cs typeface="+mn-cs"/>
              </a:rPr>
              <a:t>Y) </a:t>
            </a:r>
            <a:r>
              <a:rPr kumimoji="0" lang="en-IN" i="0" kern="1200">
                <a:solidFill>
                  <a:schemeClr val="dk1"/>
                </a:solidFill>
                <a:effectLst/>
                <a:latin typeface="+mn-lt"/>
                <a:ea typeface="+mn-ea"/>
                <a:cs typeface="+mn-cs"/>
                <a:sym typeface="Wingdings" panose="05000000000000000000" pitchFamily="2" charset="2"/>
              </a:rPr>
              <a:t> </a:t>
            </a:r>
            <a:r>
              <a:rPr kumimoji="0" lang="en-IN" b="1" i="0" kern="1200">
                <a:solidFill>
                  <a:schemeClr val="dk1"/>
                </a:solidFill>
                <a:effectLst/>
                <a:latin typeface="+mn-lt"/>
                <a:ea typeface="+mn-ea"/>
                <a:cs typeface="+mn-cs"/>
              </a:rPr>
              <a:t>¬ </a:t>
            </a:r>
            <a:r>
              <a:rPr kumimoji="0" lang="en-IN" i="0" kern="1200">
                <a:solidFill>
                  <a:schemeClr val="dk1"/>
                </a:solidFill>
                <a:effectLst/>
                <a:latin typeface="+mn-lt"/>
                <a:ea typeface="+mn-ea"/>
                <a:cs typeface="+mn-cs"/>
              </a:rPr>
              <a:t>Z</a:t>
            </a:r>
            <a:endParaRPr lang="en-IN" b="1"/>
          </a:p>
          <a:p>
            <a:pPr marL="0" indent="0">
              <a:buNone/>
            </a:pPr>
            <a:r>
              <a:rPr lang="en-IN" b="1"/>
              <a:t>   </a:t>
            </a:r>
          </a:p>
          <a:p>
            <a:pPr marL="0" indent="0">
              <a:buNone/>
            </a:pPr>
            <a:endParaRPr lang="en-IN" b="1"/>
          </a:p>
          <a:p>
            <a:pPr marL="0" indent="0" algn="just">
              <a:buNone/>
            </a:pPr>
            <a:r>
              <a:rPr lang="en-IN" b="1"/>
              <a:t>                    </a:t>
            </a:r>
            <a:r>
              <a:rPr lang="en-IN" sz="4000" b="1">
                <a:latin typeface="Times New Roman" panose="02020603050405020304" pitchFamily="18" charset="0"/>
                <a:cs typeface="Times New Roman" panose="02020603050405020304" pitchFamily="18" charset="0"/>
              </a:rPr>
              <a:t>{ All, Some}</a:t>
            </a:r>
          </a:p>
          <a:p>
            <a:pPr marL="0" indent="0" algn="just">
              <a:buNone/>
            </a:pPr>
            <a:r>
              <a:rPr lang="en-IN"/>
              <a:t>    </a:t>
            </a:r>
            <a:r>
              <a:rPr lang="en-IN" sz="2800">
                <a:latin typeface="Times New Roman" panose="02020603050405020304" pitchFamily="18" charset="0"/>
                <a:cs typeface="Times New Roman" panose="02020603050405020304" pitchFamily="18" charset="0"/>
              </a:rPr>
              <a:t>In this case, the Propositional logic is not used</a:t>
            </a:r>
          </a:p>
        </p:txBody>
      </p:sp>
      <p:sp>
        <p:nvSpPr>
          <p:cNvPr id="5" name="Slide Number Placeholder 4">
            <a:extLst>
              <a:ext uri="{FF2B5EF4-FFF2-40B4-BE49-F238E27FC236}">
                <a16:creationId xmlns:a16="http://schemas.microsoft.com/office/drawing/2014/main" id="{F89CD0A3-6B1D-E38D-EAE8-996742BE3AA2}"/>
              </a:ext>
            </a:extLst>
          </p:cNvPr>
          <p:cNvSpPr>
            <a:spLocks noGrp="1"/>
          </p:cNvSpPr>
          <p:nvPr>
            <p:ph type="sldNum" sz="quarter" idx="12"/>
          </p:nvPr>
        </p:nvSpPr>
        <p:spPr/>
        <p:txBody>
          <a:bodyPr/>
          <a:lstStyle/>
          <a:p>
            <a:pPr>
              <a:defRPr/>
            </a:pPr>
            <a:fld id="{CB711B86-F767-49C7-B71F-17E363B3CB08}" type="slidenum">
              <a:rPr lang="en-US" smtClean="0"/>
              <a:pPr>
                <a:defRPr/>
              </a:pPr>
              <a:t>5</a:t>
            </a:fld>
            <a:endParaRPr lang="en-US"/>
          </a:p>
        </p:txBody>
      </p:sp>
    </p:spTree>
    <p:extLst>
      <p:ext uri="{BB962C8B-B14F-4D97-AF65-F5344CB8AC3E}">
        <p14:creationId xmlns:p14="http://schemas.microsoft.com/office/powerpoint/2010/main" val="34254273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7EA8-08A1-4C90-CAA0-4ACF8DD7EDE1}"/>
              </a:ext>
            </a:extLst>
          </p:cNvPr>
          <p:cNvSpPr>
            <a:spLocks noGrp="1"/>
          </p:cNvSpPr>
          <p:nvPr>
            <p:ph type="title"/>
          </p:nvPr>
        </p:nvSpPr>
        <p:spPr>
          <a:xfrm>
            <a:off x="1143000" y="274638"/>
            <a:ext cx="7772400" cy="639762"/>
          </a:xfrm>
        </p:spPr>
        <p:txBody>
          <a:bodyPr>
            <a:normAutofit fontScale="90000"/>
          </a:bodyPr>
          <a:lstStyle/>
          <a:p>
            <a:pPr algn="just"/>
            <a:r>
              <a:rPr lang="en-IN">
                <a:solidFill>
                  <a:srgbClr val="7030A0"/>
                </a:solidFill>
                <a:latin typeface="Times New Roman" panose="02020603050405020304" pitchFamily="18" charset="0"/>
                <a:cs typeface="Times New Roman" panose="02020603050405020304" pitchFamily="18" charset="0"/>
              </a:rPr>
              <a:t>Categories and Objects:</a:t>
            </a:r>
          </a:p>
        </p:txBody>
      </p:sp>
      <p:sp>
        <p:nvSpPr>
          <p:cNvPr id="3" name="Content Placeholder 2">
            <a:extLst>
              <a:ext uri="{FF2B5EF4-FFF2-40B4-BE49-F238E27FC236}">
                <a16:creationId xmlns:a16="http://schemas.microsoft.com/office/drawing/2014/main" id="{3A77ADF2-2992-468A-3374-4ECF8D8E1616}"/>
              </a:ext>
            </a:extLst>
          </p:cNvPr>
          <p:cNvSpPr>
            <a:spLocks noGrp="1"/>
          </p:cNvSpPr>
          <p:nvPr>
            <p:ph idx="1"/>
          </p:nvPr>
        </p:nvSpPr>
        <p:spPr>
          <a:xfrm>
            <a:off x="1143000" y="1143000"/>
            <a:ext cx="7772400" cy="5181600"/>
          </a:xfrm>
        </p:spPr>
        <p:txBody>
          <a:bodyPr/>
          <a:lstStyle/>
          <a:p>
            <a:pPr algn="just"/>
            <a:r>
              <a:rPr lang="en-IN">
                <a:latin typeface="Times New Roman" panose="02020603050405020304" pitchFamily="18" charset="0"/>
                <a:cs typeface="Times New Roman" panose="02020603050405020304" pitchFamily="18" charset="0"/>
              </a:rPr>
              <a:t>The organization of objects into categories.</a:t>
            </a:r>
          </a:p>
          <a:p>
            <a:pPr algn="just"/>
            <a:r>
              <a:rPr lang="en-IN">
                <a:latin typeface="Times New Roman" panose="02020603050405020304" pitchFamily="18" charset="0"/>
                <a:cs typeface="Times New Roman" panose="02020603050405020304" pitchFamily="18" charset="0"/>
              </a:rPr>
              <a:t>Much reasoning takes place at the level of categories.</a:t>
            </a:r>
          </a:p>
          <a:p>
            <a:pPr algn="just"/>
            <a:r>
              <a:rPr lang="en-IN">
                <a:latin typeface="Times New Roman" panose="02020603050405020304" pitchFamily="18" charset="0"/>
                <a:cs typeface="Times New Roman" panose="02020603050405020304" pitchFamily="18" charset="0"/>
              </a:rPr>
              <a:t>For example, a shopper would normally have the goal of buying a basketball, rather than a particular basketball such as BB9.</a:t>
            </a:r>
          </a:p>
          <a:p>
            <a:pPr algn="just"/>
            <a:r>
              <a:rPr lang="en-IN">
                <a:latin typeface="Times New Roman" panose="02020603050405020304" pitchFamily="18" charset="0"/>
                <a:cs typeface="Times New Roman" panose="02020603050405020304" pitchFamily="18" charset="0"/>
              </a:rPr>
              <a:t>Categories also serve to make predictions about objects once they are classified.</a:t>
            </a:r>
          </a:p>
          <a:p>
            <a:pPr algn="just"/>
            <a:r>
              <a:rPr lang="en-IN">
                <a:latin typeface="Times New Roman" panose="02020603050405020304" pitchFamily="18" charset="0"/>
                <a:cs typeface="Times New Roman" panose="02020603050405020304" pitchFamily="18" charset="0"/>
              </a:rPr>
              <a:t>Representation of categories in first-order logic:</a:t>
            </a:r>
          </a:p>
          <a:p>
            <a:pPr marL="514350" indent="-514350" algn="just">
              <a:buFont typeface="+mj-lt"/>
              <a:buAutoNum type="alphaLcParenR"/>
            </a:pPr>
            <a:r>
              <a:rPr lang="en-IN">
                <a:latin typeface="Times New Roman" panose="02020603050405020304" pitchFamily="18" charset="0"/>
                <a:cs typeface="Times New Roman" panose="02020603050405020304" pitchFamily="18" charset="0"/>
              </a:rPr>
              <a:t>Predicates e.g. Basketball(b)</a:t>
            </a:r>
          </a:p>
          <a:p>
            <a:pPr marL="514350" indent="-514350" algn="just">
              <a:buFont typeface="+mj-lt"/>
              <a:buAutoNum type="alphaLcParenR"/>
            </a:pPr>
            <a:r>
              <a:rPr lang="en-IN">
                <a:latin typeface="Times New Roman" panose="02020603050405020304" pitchFamily="18" charset="0"/>
                <a:cs typeface="Times New Roman" panose="02020603050405020304" pitchFamily="18" charset="0"/>
              </a:rPr>
              <a:t>Objects e.g. Basketball</a:t>
            </a:r>
          </a:p>
        </p:txBody>
      </p:sp>
      <p:sp>
        <p:nvSpPr>
          <p:cNvPr id="5" name="Slide Number Placeholder 4">
            <a:extLst>
              <a:ext uri="{FF2B5EF4-FFF2-40B4-BE49-F238E27FC236}">
                <a16:creationId xmlns:a16="http://schemas.microsoft.com/office/drawing/2014/main" id="{70770F76-6223-FE65-B8FA-94C5A36A5171}"/>
              </a:ext>
            </a:extLst>
          </p:cNvPr>
          <p:cNvSpPr>
            <a:spLocks noGrp="1"/>
          </p:cNvSpPr>
          <p:nvPr>
            <p:ph type="sldNum" sz="quarter" idx="12"/>
          </p:nvPr>
        </p:nvSpPr>
        <p:spPr/>
        <p:txBody>
          <a:bodyPr/>
          <a:lstStyle/>
          <a:p>
            <a:pPr>
              <a:defRPr/>
            </a:pPr>
            <a:fld id="{CB711B86-F767-49C7-B71F-17E363B3CB08}" type="slidenum">
              <a:rPr lang="en-US" smtClean="0"/>
              <a:pPr>
                <a:defRPr/>
              </a:pPr>
              <a:t>50</a:t>
            </a:fld>
            <a:endParaRPr lang="en-US"/>
          </a:p>
        </p:txBody>
      </p:sp>
    </p:spTree>
    <p:extLst>
      <p:ext uri="{BB962C8B-B14F-4D97-AF65-F5344CB8AC3E}">
        <p14:creationId xmlns:p14="http://schemas.microsoft.com/office/powerpoint/2010/main" val="1897834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B7D4-76F8-58B2-080E-7844A2D96192}"/>
              </a:ext>
            </a:extLst>
          </p:cNvPr>
          <p:cNvSpPr>
            <a:spLocks noGrp="1"/>
          </p:cNvSpPr>
          <p:nvPr>
            <p:ph type="title"/>
          </p:nvPr>
        </p:nvSpPr>
        <p:spPr>
          <a:xfrm>
            <a:off x="1143000" y="274638"/>
            <a:ext cx="7772400" cy="715962"/>
          </a:xfrm>
        </p:spPr>
        <p:txBody>
          <a:bodyPr/>
          <a:lstStyle/>
          <a:p>
            <a:pPr algn="just"/>
            <a:r>
              <a:rPr lang="en-IN" b="1" u="sng">
                <a:solidFill>
                  <a:srgbClr val="0070C0"/>
                </a:solidFill>
                <a:latin typeface="Times New Roman" panose="02020603050405020304" pitchFamily="18" charset="0"/>
                <a:cs typeface="Times New Roman" panose="02020603050405020304" pitchFamily="18" charset="0"/>
              </a:rPr>
              <a:t>Categories:</a:t>
            </a:r>
          </a:p>
        </p:txBody>
      </p:sp>
      <p:sp>
        <p:nvSpPr>
          <p:cNvPr id="3" name="Content Placeholder 2">
            <a:extLst>
              <a:ext uri="{FF2B5EF4-FFF2-40B4-BE49-F238E27FC236}">
                <a16:creationId xmlns:a16="http://schemas.microsoft.com/office/drawing/2014/main" id="{A55F4A22-E2E7-CD46-EE47-8998BB50CC47}"/>
              </a:ext>
            </a:extLst>
          </p:cNvPr>
          <p:cNvSpPr>
            <a:spLocks noGrp="1"/>
          </p:cNvSpPr>
          <p:nvPr>
            <p:ph idx="1"/>
          </p:nvPr>
        </p:nvSpPr>
        <p:spPr>
          <a:xfrm>
            <a:off x="1143000" y="1295400"/>
            <a:ext cx="7772400" cy="5257800"/>
          </a:xfrm>
        </p:spPr>
        <p:txBody>
          <a:bodyPr/>
          <a:lstStyle/>
          <a:p>
            <a:pPr algn="just"/>
            <a:r>
              <a:rPr lang="en-IN" sz="2800">
                <a:latin typeface="Times New Roman" panose="02020603050405020304" pitchFamily="18" charset="0"/>
                <a:cs typeface="Times New Roman" panose="02020603050405020304" pitchFamily="18" charset="0"/>
              </a:rPr>
              <a:t>Categories serve to organize and simplify the knowledge base through inheritance.</a:t>
            </a:r>
          </a:p>
          <a:p>
            <a:pPr algn="just"/>
            <a:endParaRPr lang="en-IN" sz="2800">
              <a:latin typeface="Times New Roman" panose="02020603050405020304" pitchFamily="18" charset="0"/>
              <a:cs typeface="Times New Roman" panose="02020603050405020304" pitchFamily="18" charset="0"/>
            </a:endParaRPr>
          </a:p>
          <a:p>
            <a:pPr marL="0" indent="0" algn="just">
              <a:buNone/>
            </a:pPr>
            <a:endParaRPr lang="en-IN" sz="2800">
              <a:latin typeface="Times New Roman" panose="02020603050405020304" pitchFamily="18" charset="0"/>
              <a:cs typeface="Times New Roman" panose="02020603050405020304" pitchFamily="18" charset="0"/>
            </a:endParaRPr>
          </a:p>
          <a:p>
            <a:pPr algn="just"/>
            <a:r>
              <a:rPr lang="en-IN" sz="2800">
                <a:latin typeface="Times New Roman" panose="02020603050405020304" pitchFamily="18" charset="0"/>
                <a:cs typeface="Times New Roman" panose="02020603050405020304" pitchFamily="18" charset="0"/>
              </a:rPr>
              <a:t>Subclass relations organize categories into a taxonomy, or taxonomic hierarchy </a:t>
            </a:r>
          </a:p>
          <a:p>
            <a:pPr algn="just">
              <a:buFont typeface="Wingdings" panose="05000000000000000000" pitchFamily="2" charset="2"/>
              <a:buChar char="Ø"/>
            </a:pPr>
            <a:r>
              <a:rPr lang="en-IN" sz="2800">
                <a:latin typeface="Times New Roman" panose="02020603050405020304" pitchFamily="18" charset="0"/>
                <a:cs typeface="Times New Roman" panose="02020603050405020304" pitchFamily="18" charset="0"/>
              </a:rPr>
              <a:t>Subset(Basketball, Balls)</a:t>
            </a:r>
          </a:p>
        </p:txBody>
      </p:sp>
      <p:sp>
        <p:nvSpPr>
          <p:cNvPr id="5" name="Slide Number Placeholder 4">
            <a:extLst>
              <a:ext uri="{FF2B5EF4-FFF2-40B4-BE49-F238E27FC236}">
                <a16:creationId xmlns:a16="http://schemas.microsoft.com/office/drawing/2014/main" id="{5BFAC1F2-4F67-F5CE-78CC-F0943307DC6F}"/>
              </a:ext>
            </a:extLst>
          </p:cNvPr>
          <p:cNvSpPr>
            <a:spLocks noGrp="1"/>
          </p:cNvSpPr>
          <p:nvPr>
            <p:ph type="sldNum" sz="quarter" idx="12"/>
          </p:nvPr>
        </p:nvSpPr>
        <p:spPr/>
        <p:txBody>
          <a:bodyPr/>
          <a:lstStyle/>
          <a:p>
            <a:pPr>
              <a:defRPr/>
            </a:pPr>
            <a:fld id="{CB711B86-F767-49C7-B71F-17E363B3CB08}" type="slidenum">
              <a:rPr lang="en-US" smtClean="0"/>
              <a:pPr>
                <a:defRPr/>
              </a:pPr>
              <a:t>51</a:t>
            </a:fld>
            <a:endParaRPr lang="en-US"/>
          </a:p>
        </p:txBody>
      </p:sp>
    </p:spTree>
    <p:extLst>
      <p:ext uri="{BB962C8B-B14F-4D97-AF65-F5344CB8AC3E}">
        <p14:creationId xmlns:p14="http://schemas.microsoft.com/office/powerpoint/2010/main" val="686987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74C19-7CF1-3544-7C9F-7C256EC4BCF6}"/>
              </a:ext>
            </a:extLst>
          </p:cNvPr>
          <p:cNvSpPr>
            <a:spLocks noGrp="1"/>
          </p:cNvSpPr>
          <p:nvPr>
            <p:ph type="title"/>
          </p:nvPr>
        </p:nvSpPr>
        <p:spPr>
          <a:xfrm>
            <a:off x="914400" y="274638"/>
            <a:ext cx="7772400" cy="639762"/>
          </a:xfrm>
        </p:spPr>
        <p:txBody>
          <a:bodyPr>
            <a:normAutofit fontScale="90000"/>
          </a:bodyPr>
          <a:lstStyle/>
          <a:p>
            <a:r>
              <a:rPr lang="en-IN" u="sng">
                <a:solidFill>
                  <a:srgbClr val="0070C0"/>
                </a:solidFill>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5909E2B5-F7E0-1670-3F5F-7948C3514A42}"/>
              </a:ext>
            </a:extLst>
          </p:cNvPr>
          <p:cNvSpPr>
            <a:spLocks noGrp="1"/>
          </p:cNvSpPr>
          <p:nvPr>
            <p:ph idx="1"/>
          </p:nvPr>
        </p:nvSpPr>
        <p:spPr>
          <a:xfrm>
            <a:off x="914400" y="1143000"/>
            <a:ext cx="7772400" cy="5524500"/>
          </a:xfrm>
        </p:spPr>
        <p:txBody>
          <a:bodyPr>
            <a:normAutofit lnSpcReduction="10000"/>
          </a:bodyPr>
          <a:lstStyle/>
          <a:p>
            <a:pPr algn="just"/>
            <a:r>
              <a:rPr lang="en-IN">
                <a:latin typeface="Times New Roman" panose="02020603050405020304" pitchFamily="18" charset="0"/>
                <a:cs typeface="Times New Roman" panose="02020603050405020304" pitchFamily="18" charset="0"/>
              </a:rPr>
              <a:t>An object is a member of a category.</a:t>
            </a:r>
          </a:p>
          <a:p>
            <a:pPr marL="0" indent="0" algn="just">
              <a:buNone/>
            </a:pPr>
            <a:r>
              <a:rPr lang="en-IN">
                <a:latin typeface="Times New Roman" panose="02020603050405020304" pitchFamily="18" charset="0"/>
                <a:cs typeface="Times New Roman" panose="02020603050405020304" pitchFamily="18" charset="0"/>
              </a:rPr>
              <a:t>BB9 </a:t>
            </a:r>
            <a:r>
              <a:rPr lang="en-IN" b="0" i="0">
                <a:solidFill>
                  <a:srgbClr val="202124"/>
                </a:solidFill>
                <a:effectLst/>
                <a:latin typeface="arial" panose="020B0604020202020204" pitchFamily="34" charset="0"/>
              </a:rPr>
              <a:t>∈</a:t>
            </a:r>
            <a:r>
              <a:rPr lang="en-IN" b="0" i="0">
                <a:solidFill>
                  <a:srgbClr val="202124"/>
                </a:solidFill>
                <a:effectLst/>
                <a:latin typeface="Times New Roman" panose="02020603050405020304" pitchFamily="18" charset="0"/>
                <a:cs typeface="Times New Roman" panose="02020603050405020304" pitchFamily="18" charset="0"/>
              </a:rPr>
              <a:t> Basketballs</a:t>
            </a:r>
          </a:p>
          <a:p>
            <a:pPr algn="just">
              <a:buFont typeface="Arial" panose="020B0604020202020204" pitchFamily="34" charset="0"/>
              <a:buChar char="•"/>
            </a:pPr>
            <a:r>
              <a:rPr lang="en-IN">
                <a:solidFill>
                  <a:srgbClr val="202124"/>
                </a:solidFill>
                <a:latin typeface="Times New Roman" panose="02020603050405020304" pitchFamily="18" charset="0"/>
                <a:cs typeface="Times New Roman" panose="02020603050405020304" pitchFamily="18" charset="0"/>
              </a:rPr>
              <a:t>A category is a subclass of another category.</a:t>
            </a:r>
          </a:p>
          <a:p>
            <a:pPr marL="0" indent="0" algn="just">
              <a:buNone/>
            </a:pPr>
            <a:r>
              <a:rPr lang="en-IN">
                <a:solidFill>
                  <a:srgbClr val="202124"/>
                </a:solidFill>
                <a:latin typeface="Times New Roman" panose="02020603050405020304" pitchFamily="18" charset="0"/>
                <a:cs typeface="Times New Roman" panose="02020603050405020304" pitchFamily="18" charset="0"/>
              </a:rPr>
              <a:t>   Basketballs C Balls</a:t>
            </a:r>
          </a:p>
          <a:p>
            <a:pPr algn="just">
              <a:buFont typeface="Arial" panose="020B0604020202020204" pitchFamily="34" charset="0"/>
              <a:buChar char="•"/>
            </a:pPr>
            <a:r>
              <a:rPr lang="en-IN">
                <a:solidFill>
                  <a:srgbClr val="202124"/>
                </a:solidFill>
                <a:latin typeface="Times New Roman" panose="02020603050405020304" pitchFamily="18" charset="0"/>
                <a:cs typeface="Times New Roman" panose="02020603050405020304" pitchFamily="18" charset="0"/>
              </a:rPr>
              <a:t>All members of a category have some properties.</a:t>
            </a:r>
          </a:p>
          <a:p>
            <a:pPr marL="0" indent="0" algn="just">
              <a:buNone/>
            </a:pPr>
            <a:r>
              <a:rPr lang="en-IN">
                <a:solidFill>
                  <a:srgbClr val="202124"/>
                </a:solidFill>
                <a:latin typeface="Times New Roman" panose="02020603050405020304" pitchFamily="18" charset="0"/>
                <a:cs typeface="Times New Roman" panose="02020603050405020304" pitchFamily="18" charset="0"/>
              </a:rPr>
              <a:t>    (x </a:t>
            </a:r>
            <a:r>
              <a:rPr lang="en-IN" b="0" i="0">
                <a:solidFill>
                  <a:srgbClr val="202124"/>
                </a:solidFill>
                <a:effectLst/>
                <a:latin typeface="arial" panose="020B0604020202020204" pitchFamily="34" charset="0"/>
              </a:rPr>
              <a:t>∈ Basketballs</a:t>
            </a:r>
            <a:r>
              <a:rPr lang="en-IN">
                <a:solidFill>
                  <a:srgbClr val="202124"/>
                </a:solidFill>
                <a:latin typeface="Times New Roman" panose="02020603050405020304" pitchFamily="18" charset="0"/>
                <a:cs typeface="Times New Roman" panose="02020603050405020304" pitchFamily="18" charset="0"/>
              </a:rPr>
              <a:t>) </a:t>
            </a:r>
            <a:r>
              <a:rPr lang="en-IN" b="0" i="0">
                <a:solidFill>
                  <a:srgbClr val="202124"/>
                </a:solidFill>
                <a:effectLst/>
                <a:latin typeface="arial" panose="020B0604020202020204" pitchFamily="34" charset="0"/>
              </a:rPr>
              <a:t>⇒ Spherical (x)</a:t>
            </a:r>
          </a:p>
          <a:p>
            <a:pPr algn="just">
              <a:buFont typeface="Arial" panose="020B0604020202020204" pitchFamily="34" charset="0"/>
              <a:buChar char="•"/>
            </a:pPr>
            <a:r>
              <a:rPr lang="en-IN">
                <a:solidFill>
                  <a:srgbClr val="202124"/>
                </a:solidFill>
                <a:latin typeface="arial" panose="020B0604020202020204" pitchFamily="34" charset="0"/>
                <a:cs typeface="Times New Roman" panose="02020603050405020304" pitchFamily="18" charset="0"/>
              </a:rPr>
              <a:t>Members of a category can be recognized by some properties.</a:t>
            </a:r>
          </a:p>
          <a:p>
            <a:pPr algn="just">
              <a:buFont typeface="Arial" panose="020B0604020202020204" pitchFamily="34" charset="0"/>
              <a:buChar char="•"/>
            </a:pPr>
            <a:r>
              <a:rPr lang="en-IN">
                <a:solidFill>
                  <a:srgbClr val="202124"/>
                </a:solidFill>
                <a:latin typeface="arial" panose="020B0604020202020204" pitchFamily="34" charset="0"/>
                <a:cs typeface="Times New Roman" panose="02020603050405020304" pitchFamily="18" charset="0"/>
              </a:rPr>
              <a:t>Orange(x) </a:t>
            </a:r>
            <a:r>
              <a:rPr lang="en-IN" b="0" i="0">
                <a:solidFill>
                  <a:srgbClr val="202124"/>
                </a:solidFill>
                <a:effectLst/>
                <a:latin typeface="arial" panose="020B0604020202020204" pitchFamily="34" charset="0"/>
              </a:rPr>
              <a:t>∧ Round(x) ∧ Diameter(x) = 9.5 ∧ x ∈ Balls ⇒  x ∈ Basketballs</a:t>
            </a:r>
          </a:p>
          <a:p>
            <a:pPr algn="just">
              <a:buFont typeface="Arial" panose="020B0604020202020204" pitchFamily="34" charset="0"/>
              <a:buChar char="•"/>
            </a:pPr>
            <a:r>
              <a:rPr lang="en-IN">
                <a:solidFill>
                  <a:srgbClr val="202124"/>
                </a:solidFill>
                <a:latin typeface="arial" panose="020B0604020202020204" pitchFamily="34" charset="0"/>
                <a:cs typeface="Times New Roman" panose="02020603050405020304" pitchFamily="18" charset="0"/>
              </a:rPr>
              <a:t>A category as a whole has some properties.</a:t>
            </a:r>
          </a:p>
          <a:p>
            <a:pPr marL="0" indent="0" algn="just">
              <a:buNone/>
            </a:pPr>
            <a:r>
              <a:rPr lang="en-IN">
                <a:solidFill>
                  <a:srgbClr val="202124"/>
                </a:solidFill>
                <a:latin typeface="arial" panose="020B0604020202020204" pitchFamily="34" charset="0"/>
                <a:cs typeface="Times New Roman" panose="02020603050405020304" pitchFamily="18" charset="0"/>
              </a:rPr>
              <a:t>  Dogs </a:t>
            </a:r>
            <a:r>
              <a:rPr lang="en-IN" b="0" i="0">
                <a:solidFill>
                  <a:srgbClr val="202124"/>
                </a:solidFill>
                <a:effectLst/>
                <a:latin typeface="arial" panose="020B0604020202020204" pitchFamily="34" charset="0"/>
              </a:rPr>
              <a:t>∈ Domesticated Species</a:t>
            </a: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6D556F2-3335-B9BA-1898-D4762827652F}"/>
              </a:ext>
            </a:extLst>
          </p:cNvPr>
          <p:cNvSpPr>
            <a:spLocks noGrp="1"/>
          </p:cNvSpPr>
          <p:nvPr>
            <p:ph type="sldNum" sz="quarter" idx="12"/>
          </p:nvPr>
        </p:nvSpPr>
        <p:spPr/>
        <p:txBody>
          <a:bodyPr/>
          <a:lstStyle/>
          <a:p>
            <a:pPr>
              <a:defRPr/>
            </a:pPr>
            <a:fld id="{CB711B86-F767-49C7-B71F-17E363B3CB08}" type="slidenum">
              <a:rPr lang="en-US" smtClean="0"/>
              <a:pPr>
                <a:defRPr/>
              </a:pPr>
              <a:t>52</a:t>
            </a:fld>
            <a:endParaRPr lang="en-US"/>
          </a:p>
        </p:txBody>
      </p:sp>
    </p:spTree>
    <p:extLst>
      <p:ext uri="{BB962C8B-B14F-4D97-AF65-F5344CB8AC3E}">
        <p14:creationId xmlns:p14="http://schemas.microsoft.com/office/powerpoint/2010/main" val="19109480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87F92-8C14-366E-DAD6-AF7E2E6B6D8E}"/>
              </a:ext>
            </a:extLst>
          </p:cNvPr>
          <p:cNvSpPr>
            <a:spLocks noGrp="1"/>
          </p:cNvSpPr>
          <p:nvPr>
            <p:ph type="title"/>
          </p:nvPr>
        </p:nvSpPr>
        <p:spPr>
          <a:xfrm>
            <a:off x="1066800" y="350838"/>
            <a:ext cx="7772400" cy="563562"/>
          </a:xfrm>
        </p:spPr>
        <p:txBody>
          <a:bodyPr>
            <a:normAutofit fontScale="90000"/>
          </a:bodyPr>
          <a:lstStyle/>
          <a:p>
            <a:pPr algn="just"/>
            <a:r>
              <a:rPr lang="en-IN">
                <a:solidFill>
                  <a:srgbClr val="7030A0"/>
                </a:solidFill>
                <a:latin typeface="Times New Roman" panose="02020603050405020304" pitchFamily="18" charset="0"/>
                <a:cs typeface="Times New Roman" panose="02020603050405020304" pitchFamily="18" charset="0"/>
              </a:rPr>
              <a:t>Objects:</a:t>
            </a:r>
          </a:p>
        </p:txBody>
      </p:sp>
      <p:sp>
        <p:nvSpPr>
          <p:cNvPr id="3" name="Content Placeholder 2">
            <a:extLst>
              <a:ext uri="{FF2B5EF4-FFF2-40B4-BE49-F238E27FC236}">
                <a16:creationId xmlns:a16="http://schemas.microsoft.com/office/drawing/2014/main" id="{6CFF434D-2BB9-6888-B3BA-0D5F34B2537E}"/>
              </a:ext>
            </a:extLst>
          </p:cNvPr>
          <p:cNvSpPr>
            <a:spLocks noGrp="1"/>
          </p:cNvSpPr>
          <p:nvPr>
            <p:ph idx="1"/>
          </p:nvPr>
        </p:nvSpPr>
        <p:spPr>
          <a:xfrm>
            <a:off x="1143000" y="1036638"/>
            <a:ext cx="7772400" cy="5592762"/>
          </a:xfrm>
        </p:spPr>
        <p:txBody>
          <a:bodyPr>
            <a:normAutofit fontScale="92500" lnSpcReduction="10000"/>
          </a:bodyPr>
          <a:lstStyle/>
          <a:p>
            <a:pPr>
              <a:buFont typeface="Wingdings" panose="05000000000000000000" pitchFamily="2" charset="2"/>
              <a:buChar char="§"/>
            </a:pPr>
            <a:r>
              <a:rPr lang="en-IN"/>
              <a:t>The real-world can be seen as consisting of primitive objects (e.g., atomic particles) and composite objects built from them.</a:t>
            </a:r>
          </a:p>
          <a:p>
            <a:pPr algn="just">
              <a:buFont typeface="Wingdings" panose="05000000000000000000" pitchFamily="2" charset="2"/>
              <a:buChar char="Ø"/>
            </a:pPr>
            <a:r>
              <a:rPr lang="en-IN"/>
              <a:t>Stuff</a:t>
            </a:r>
          </a:p>
          <a:p>
            <a:pPr algn="just">
              <a:buFont typeface="Wingdings" panose="05000000000000000000" pitchFamily="2" charset="2"/>
              <a:buChar char="Ø"/>
            </a:pPr>
            <a:r>
              <a:rPr lang="en-IN"/>
              <a:t>Things</a:t>
            </a:r>
          </a:p>
          <a:p>
            <a:pPr algn="just">
              <a:buFont typeface="Wingdings" panose="05000000000000000000" pitchFamily="2" charset="2"/>
              <a:buChar char="§"/>
            </a:pPr>
            <a:r>
              <a:rPr lang="en-IN"/>
              <a:t>Some Properties are Intrinsic: they belong to very substance of the objects, rather than to the object as a whole.</a:t>
            </a:r>
          </a:p>
          <a:p>
            <a:pPr algn="just">
              <a:buFont typeface="Wingdings" panose="05000000000000000000" pitchFamily="2" charset="2"/>
              <a:buChar char="§"/>
            </a:pPr>
            <a:r>
              <a:rPr lang="en-IN"/>
              <a:t>Extrinsic properties- Weight, length, shape, and so on- are not retained under subdivision.</a:t>
            </a:r>
          </a:p>
          <a:p>
            <a:pPr algn="just">
              <a:buFont typeface="Wingdings" panose="05000000000000000000" pitchFamily="2" charset="2"/>
              <a:buChar char="§"/>
            </a:pPr>
            <a:r>
              <a:rPr lang="en-IN"/>
              <a:t>A category of objects that includes in its destination only intrinsic properties is then a substance, or mass noun; a class that includes any extrinsic properties in its definition is a count noun.</a:t>
            </a:r>
          </a:p>
        </p:txBody>
      </p:sp>
      <p:sp>
        <p:nvSpPr>
          <p:cNvPr id="5" name="Slide Number Placeholder 4">
            <a:extLst>
              <a:ext uri="{FF2B5EF4-FFF2-40B4-BE49-F238E27FC236}">
                <a16:creationId xmlns:a16="http://schemas.microsoft.com/office/drawing/2014/main" id="{B320B468-1590-6404-693E-FD08B838E444}"/>
              </a:ext>
            </a:extLst>
          </p:cNvPr>
          <p:cNvSpPr>
            <a:spLocks noGrp="1"/>
          </p:cNvSpPr>
          <p:nvPr>
            <p:ph type="sldNum" sz="quarter" idx="12"/>
          </p:nvPr>
        </p:nvSpPr>
        <p:spPr/>
        <p:txBody>
          <a:bodyPr/>
          <a:lstStyle/>
          <a:p>
            <a:pPr>
              <a:defRPr/>
            </a:pPr>
            <a:fld id="{CB711B86-F767-49C7-B71F-17E363B3CB08}" type="slidenum">
              <a:rPr lang="en-US" smtClean="0"/>
              <a:pPr>
                <a:defRPr/>
              </a:pPr>
              <a:t>53</a:t>
            </a:fld>
            <a:endParaRPr lang="en-US"/>
          </a:p>
        </p:txBody>
      </p:sp>
    </p:spTree>
    <p:extLst>
      <p:ext uri="{BB962C8B-B14F-4D97-AF65-F5344CB8AC3E}">
        <p14:creationId xmlns:p14="http://schemas.microsoft.com/office/powerpoint/2010/main" val="12259918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E789-4C29-4E70-9419-91779ED7F0F3}"/>
              </a:ext>
            </a:extLst>
          </p:cNvPr>
          <p:cNvSpPr>
            <a:spLocks noGrp="1"/>
          </p:cNvSpPr>
          <p:nvPr>
            <p:ph type="title"/>
          </p:nvPr>
        </p:nvSpPr>
        <p:spPr>
          <a:xfrm>
            <a:off x="1143000" y="274638"/>
            <a:ext cx="7772400" cy="715962"/>
          </a:xfrm>
        </p:spPr>
        <p:txBody>
          <a:bodyPr>
            <a:normAutofit fontScale="90000"/>
          </a:bodyPr>
          <a:lstStyle/>
          <a:p>
            <a:pPr algn="just"/>
            <a:r>
              <a:rPr lang="en-US"/>
              <a:t>Mental Events</a:t>
            </a:r>
            <a:br>
              <a:rPr lang="en-US"/>
            </a:br>
            <a:endParaRPr lang="en-IN">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7AFFA3-28E9-41DE-AB8D-A084246F1D3A}"/>
              </a:ext>
            </a:extLst>
          </p:cNvPr>
          <p:cNvSpPr>
            <a:spLocks noGrp="1"/>
          </p:cNvSpPr>
          <p:nvPr>
            <p:ph idx="1"/>
          </p:nvPr>
        </p:nvSpPr>
        <p:spPr>
          <a:xfrm>
            <a:off x="1219200" y="1447800"/>
            <a:ext cx="7772400" cy="3886200"/>
          </a:xfrm>
        </p:spPr>
        <p:txBody>
          <a:bodyPr/>
          <a:lstStyle/>
          <a:p>
            <a:pPr algn="just"/>
            <a:r>
              <a:rPr lang="en-IN">
                <a:latin typeface="Times New Roman" panose="02020603050405020304" pitchFamily="18" charset="0"/>
                <a:cs typeface="Times New Roman" panose="02020603050405020304" pitchFamily="18" charset="0"/>
              </a:rPr>
              <a:t>A mental event is any event that happens within the mind of conscious individual such as thoughts, feelings, decisions, dreams and realizations.</a:t>
            </a:r>
          </a:p>
          <a:p>
            <a:pPr algn="just"/>
            <a:r>
              <a:rPr lang="en-IN">
                <a:latin typeface="Times New Roman" panose="02020603050405020304" pitchFamily="18" charset="0"/>
                <a:cs typeface="Times New Roman" panose="02020603050405020304" pitchFamily="18" charset="0"/>
              </a:rPr>
              <a:t>Example- Mary feels happy after doing well on an exam and she smiles. This thought is a mental event while the smile is physical event.</a:t>
            </a:r>
          </a:p>
          <a:p>
            <a:pPr marL="0" indent="0" algn="just">
              <a:buNone/>
            </a:pPr>
            <a:r>
              <a:rPr lang="en-IN">
                <a:latin typeface="Times New Roman" panose="02020603050405020304" pitchFamily="18" charset="0"/>
                <a:cs typeface="Times New Roman" panose="02020603050405020304" pitchFamily="18" charset="0"/>
              </a:rPr>
              <a:t>    A killer whale recognized a feeling of hunger. It eats a fish. The recognition of the feeling of hunger is a mental event. Eating the fish is physical event.</a:t>
            </a:r>
          </a:p>
          <a:p>
            <a:pPr algn="just"/>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0F3C4A9-B3F0-4DA7-A5CA-211266E9B25F}"/>
              </a:ext>
            </a:extLst>
          </p:cNvPr>
          <p:cNvSpPr>
            <a:spLocks noGrp="1"/>
          </p:cNvSpPr>
          <p:nvPr>
            <p:ph type="sldNum" sz="quarter" idx="12"/>
          </p:nvPr>
        </p:nvSpPr>
        <p:spPr/>
        <p:txBody>
          <a:bodyPr/>
          <a:lstStyle/>
          <a:p>
            <a:pPr>
              <a:defRPr/>
            </a:pPr>
            <a:fld id="{CB711B86-F767-49C7-B71F-17E363B3CB08}" type="slidenum">
              <a:rPr lang="en-US" smtClean="0"/>
              <a:pPr>
                <a:defRPr/>
              </a:pPr>
              <a:t>54</a:t>
            </a:fld>
            <a:endParaRPr lang="en-US"/>
          </a:p>
        </p:txBody>
      </p:sp>
    </p:spTree>
    <p:extLst>
      <p:ext uri="{BB962C8B-B14F-4D97-AF65-F5344CB8AC3E}">
        <p14:creationId xmlns:p14="http://schemas.microsoft.com/office/powerpoint/2010/main" val="12933234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6815-B7C3-9411-A736-7434B0C73054}"/>
              </a:ext>
            </a:extLst>
          </p:cNvPr>
          <p:cNvSpPr>
            <a:spLocks noGrp="1"/>
          </p:cNvSpPr>
          <p:nvPr>
            <p:ph type="title"/>
          </p:nvPr>
        </p:nvSpPr>
        <p:spPr>
          <a:xfrm>
            <a:off x="1143000" y="274638"/>
            <a:ext cx="7772400" cy="868362"/>
          </a:xfrm>
        </p:spPr>
        <p:txBody>
          <a:bodyPr>
            <a:normAutofit fontScale="90000"/>
          </a:bodyPr>
          <a:lstStyle/>
          <a:p>
            <a:r>
              <a:rPr lang="en-IN">
                <a:solidFill>
                  <a:srgbClr val="7030A0"/>
                </a:solidFill>
                <a:latin typeface="Times New Roman" panose="02020603050405020304" pitchFamily="18" charset="0"/>
                <a:cs typeface="Times New Roman" panose="02020603050405020304" pitchFamily="18" charset="0"/>
              </a:rPr>
              <a:t>Mental Events and Mental Objects:</a:t>
            </a:r>
            <a:endParaRPr lang="en-IN"/>
          </a:p>
        </p:txBody>
      </p:sp>
      <p:sp>
        <p:nvSpPr>
          <p:cNvPr id="3" name="Content Placeholder 2">
            <a:extLst>
              <a:ext uri="{FF2B5EF4-FFF2-40B4-BE49-F238E27FC236}">
                <a16:creationId xmlns:a16="http://schemas.microsoft.com/office/drawing/2014/main" id="{19A64B09-E9AF-1B37-1EE6-14AF4DD22E10}"/>
              </a:ext>
            </a:extLst>
          </p:cNvPr>
          <p:cNvSpPr>
            <a:spLocks noGrp="1"/>
          </p:cNvSpPr>
          <p:nvPr>
            <p:ph idx="1"/>
          </p:nvPr>
        </p:nvSpPr>
        <p:spPr>
          <a:xfrm>
            <a:off x="1143000" y="1447800"/>
            <a:ext cx="7772400" cy="4572000"/>
          </a:xfrm>
        </p:spPr>
        <p:txBody>
          <a:bodyPr>
            <a:normAutofit fontScale="92500"/>
          </a:bodyPr>
          <a:lstStyle/>
          <a:p>
            <a:r>
              <a:rPr lang="en-IN"/>
              <a:t>Knowledge about one’s own knowledge and reasoning processes is useful for controlling the Inference.</a:t>
            </a:r>
          </a:p>
          <a:p>
            <a:r>
              <a:rPr lang="en-IN"/>
              <a:t>The agent should know what are in its knowledge base and what are not </a:t>
            </a:r>
          </a:p>
          <a:p>
            <a:r>
              <a:rPr lang="en-IN"/>
              <a:t>What we need is a model of the mental objects that are in someone’s hear (or some-thing’s knowledge base) and of the mental processes that manipulate those mental objects.</a:t>
            </a:r>
          </a:p>
          <a:p>
            <a:r>
              <a:rPr lang="en-IN"/>
              <a:t>Propositional attitudes that an agent can have toward mental objects: attitudes such as Believes, Knows, Wants, Intends and Informs.</a:t>
            </a:r>
          </a:p>
        </p:txBody>
      </p:sp>
      <p:sp>
        <p:nvSpPr>
          <p:cNvPr id="5" name="Slide Number Placeholder 4">
            <a:extLst>
              <a:ext uri="{FF2B5EF4-FFF2-40B4-BE49-F238E27FC236}">
                <a16:creationId xmlns:a16="http://schemas.microsoft.com/office/drawing/2014/main" id="{307E6051-4A94-B1E2-86C3-61E2DFB6DC5A}"/>
              </a:ext>
            </a:extLst>
          </p:cNvPr>
          <p:cNvSpPr>
            <a:spLocks noGrp="1"/>
          </p:cNvSpPr>
          <p:nvPr>
            <p:ph type="sldNum" sz="quarter" idx="12"/>
          </p:nvPr>
        </p:nvSpPr>
        <p:spPr/>
        <p:txBody>
          <a:bodyPr/>
          <a:lstStyle/>
          <a:p>
            <a:pPr>
              <a:defRPr/>
            </a:pPr>
            <a:fld id="{CB711B86-F767-49C7-B71F-17E363B3CB08}" type="slidenum">
              <a:rPr lang="en-US" smtClean="0"/>
              <a:pPr>
                <a:defRPr/>
              </a:pPr>
              <a:t>55</a:t>
            </a:fld>
            <a:endParaRPr lang="en-US"/>
          </a:p>
        </p:txBody>
      </p:sp>
    </p:spTree>
    <p:extLst>
      <p:ext uri="{BB962C8B-B14F-4D97-AF65-F5344CB8AC3E}">
        <p14:creationId xmlns:p14="http://schemas.microsoft.com/office/powerpoint/2010/main" val="38595997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76117-6BF9-D322-0EDA-D131CA081F1B}"/>
              </a:ext>
            </a:extLst>
          </p:cNvPr>
          <p:cNvSpPr>
            <a:spLocks noGrp="1"/>
          </p:cNvSpPr>
          <p:nvPr>
            <p:ph type="title"/>
          </p:nvPr>
        </p:nvSpPr>
        <p:spPr>
          <a:xfrm>
            <a:off x="1143000" y="274638"/>
            <a:ext cx="7772400" cy="715962"/>
          </a:xfrm>
        </p:spPr>
        <p:txBody>
          <a:bodyPr/>
          <a:lstStyle/>
          <a:p>
            <a:pPr algn="just"/>
            <a:r>
              <a:rPr lang="en-IN">
                <a:solidFill>
                  <a:srgbClr val="7030A0"/>
                </a:solidFill>
                <a:latin typeface="Times New Roman" panose="02020603050405020304" pitchFamily="18" charset="0"/>
                <a:cs typeface="Times New Roman" panose="02020603050405020304" pitchFamily="18" charset="0"/>
              </a:rPr>
              <a:t>Monotonic Reasoning:</a:t>
            </a:r>
          </a:p>
        </p:txBody>
      </p:sp>
      <p:sp>
        <p:nvSpPr>
          <p:cNvPr id="3" name="Content Placeholder 2">
            <a:extLst>
              <a:ext uri="{FF2B5EF4-FFF2-40B4-BE49-F238E27FC236}">
                <a16:creationId xmlns:a16="http://schemas.microsoft.com/office/drawing/2014/main" id="{7BBF8CB1-97D8-8146-E78A-CA43774A3912}"/>
              </a:ext>
            </a:extLst>
          </p:cNvPr>
          <p:cNvSpPr>
            <a:spLocks noGrp="1"/>
          </p:cNvSpPr>
          <p:nvPr>
            <p:ph idx="1"/>
          </p:nvPr>
        </p:nvSpPr>
        <p:spPr>
          <a:xfrm>
            <a:off x="1219200" y="1447800"/>
            <a:ext cx="7772400" cy="3657600"/>
          </a:xfrm>
        </p:spPr>
        <p:txBody>
          <a:bodyPr>
            <a:normAutofit lnSpcReduction="10000"/>
          </a:bodyPr>
          <a:lstStyle/>
          <a:p>
            <a:pPr algn="just"/>
            <a:r>
              <a:rPr lang="en-IN">
                <a:latin typeface="Times New Roman" panose="02020603050405020304" pitchFamily="18" charset="0"/>
                <a:cs typeface="Times New Roman" panose="02020603050405020304" pitchFamily="18" charset="0"/>
              </a:rPr>
              <a:t>Once the conclusion is taken, then it will remain same even if we add some information to existing information in our knowledge base.</a:t>
            </a:r>
          </a:p>
          <a:p>
            <a:pPr algn="just"/>
            <a:r>
              <a:rPr lang="en-IN">
                <a:latin typeface="Times New Roman" panose="02020603050405020304" pitchFamily="18" charset="0"/>
                <a:cs typeface="Times New Roman" panose="02020603050405020304" pitchFamily="18" charset="0"/>
              </a:rPr>
              <a:t>Decision are not affected by new facts, not suitable for real time system.</a:t>
            </a:r>
          </a:p>
          <a:p>
            <a:pPr algn="just"/>
            <a:r>
              <a:rPr lang="en-IN">
                <a:latin typeface="Times New Roman" panose="02020603050405020304" pitchFamily="18" charset="0"/>
                <a:cs typeface="Times New Roman" panose="02020603050405020304" pitchFamily="18" charset="0"/>
              </a:rPr>
              <a:t>Example- </a:t>
            </a:r>
          </a:p>
          <a:p>
            <a:pPr marL="514350" indent="-514350" algn="just">
              <a:buFont typeface="+mj-lt"/>
              <a:buAutoNum type="arabicPeriod"/>
            </a:pPr>
            <a:r>
              <a:rPr lang="en-IN">
                <a:latin typeface="Times New Roman" panose="02020603050405020304" pitchFamily="18" charset="0"/>
                <a:cs typeface="Times New Roman" panose="02020603050405020304" pitchFamily="18" charset="0"/>
              </a:rPr>
              <a:t>Earth revolves around the sun.</a:t>
            </a:r>
          </a:p>
          <a:p>
            <a:pPr marL="514350" indent="-514350" algn="just">
              <a:buFont typeface="+mj-lt"/>
              <a:buAutoNum type="arabicPeriod"/>
            </a:pPr>
            <a:r>
              <a:rPr lang="en-IN">
                <a:latin typeface="Times New Roman" panose="02020603050405020304" pitchFamily="18" charset="0"/>
                <a:cs typeface="Times New Roman" panose="02020603050405020304" pitchFamily="18" charset="0"/>
              </a:rPr>
              <a:t>Earth is not Round- new information.</a:t>
            </a:r>
          </a:p>
        </p:txBody>
      </p:sp>
      <p:sp>
        <p:nvSpPr>
          <p:cNvPr id="5" name="Slide Number Placeholder 4">
            <a:extLst>
              <a:ext uri="{FF2B5EF4-FFF2-40B4-BE49-F238E27FC236}">
                <a16:creationId xmlns:a16="http://schemas.microsoft.com/office/drawing/2014/main" id="{85DB06E6-2A4C-BDA5-58D9-5025378CF93C}"/>
              </a:ext>
            </a:extLst>
          </p:cNvPr>
          <p:cNvSpPr>
            <a:spLocks noGrp="1"/>
          </p:cNvSpPr>
          <p:nvPr>
            <p:ph type="sldNum" sz="quarter" idx="12"/>
          </p:nvPr>
        </p:nvSpPr>
        <p:spPr/>
        <p:txBody>
          <a:bodyPr/>
          <a:lstStyle/>
          <a:p>
            <a:pPr>
              <a:defRPr/>
            </a:pPr>
            <a:fld id="{CB711B86-F767-49C7-B71F-17E363B3CB08}" type="slidenum">
              <a:rPr lang="en-US" smtClean="0"/>
              <a:pPr>
                <a:defRPr/>
              </a:pPr>
              <a:t>56</a:t>
            </a:fld>
            <a:endParaRPr lang="en-US"/>
          </a:p>
        </p:txBody>
      </p:sp>
    </p:spTree>
    <p:extLst>
      <p:ext uri="{BB962C8B-B14F-4D97-AF65-F5344CB8AC3E}">
        <p14:creationId xmlns:p14="http://schemas.microsoft.com/office/powerpoint/2010/main" val="9712807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04565-60E1-474C-206E-986C9536E4E8}"/>
              </a:ext>
            </a:extLst>
          </p:cNvPr>
          <p:cNvSpPr>
            <a:spLocks noGrp="1"/>
          </p:cNvSpPr>
          <p:nvPr>
            <p:ph idx="1"/>
          </p:nvPr>
        </p:nvSpPr>
        <p:spPr>
          <a:xfrm>
            <a:off x="1143000" y="1447800"/>
            <a:ext cx="7772400" cy="4572000"/>
          </a:xfrm>
        </p:spPr>
        <p:txBody>
          <a:bodyPr/>
          <a:lstStyle/>
          <a:p>
            <a:pPr algn="just"/>
            <a:r>
              <a:rPr lang="en-IN" sz="3200">
                <a:latin typeface="Times New Roman" panose="02020603050405020304" pitchFamily="18" charset="0"/>
                <a:cs typeface="Times New Roman" panose="02020603050405020304" pitchFamily="18" charset="0"/>
              </a:rPr>
              <a:t>All old proofs are valid.</a:t>
            </a:r>
          </a:p>
          <a:p>
            <a:pPr algn="just"/>
            <a:r>
              <a:rPr lang="en-IN" sz="3200">
                <a:latin typeface="Times New Roman" panose="02020603050405020304" pitchFamily="18" charset="0"/>
                <a:cs typeface="Times New Roman" panose="02020603050405020304" pitchFamily="18" charset="0"/>
              </a:rPr>
              <a:t>Can’t use for real-world problem.</a:t>
            </a:r>
          </a:p>
          <a:p>
            <a:pPr algn="just"/>
            <a:r>
              <a:rPr lang="en-IN" sz="3200">
                <a:latin typeface="Times New Roman" panose="02020603050405020304" pitchFamily="18" charset="0"/>
                <a:cs typeface="Times New Roman" panose="02020603050405020304" pitchFamily="18" charset="0"/>
              </a:rPr>
              <a:t>New knowledge from real world can’t be added.</a:t>
            </a:r>
          </a:p>
          <a:p>
            <a:pPr algn="just"/>
            <a:r>
              <a:rPr lang="en-IN" sz="3200">
                <a:latin typeface="Times New Roman" panose="02020603050405020304" pitchFamily="18" charset="0"/>
                <a:cs typeface="Times New Roman" panose="02020603050405020304" pitchFamily="18" charset="0"/>
              </a:rPr>
              <a:t>Example- Theorem Proving.</a:t>
            </a:r>
          </a:p>
        </p:txBody>
      </p:sp>
      <p:sp>
        <p:nvSpPr>
          <p:cNvPr id="5" name="Slide Number Placeholder 4">
            <a:extLst>
              <a:ext uri="{FF2B5EF4-FFF2-40B4-BE49-F238E27FC236}">
                <a16:creationId xmlns:a16="http://schemas.microsoft.com/office/drawing/2014/main" id="{6A5BA788-A481-38FF-CB2E-7D6588ACCB72}"/>
              </a:ext>
            </a:extLst>
          </p:cNvPr>
          <p:cNvSpPr>
            <a:spLocks noGrp="1"/>
          </p:cNvSpPr>
          <p:nvPr>
            <p:ph type="sldNum" sz="quarter" idx="12"/>
          </p:nvPr>
        </p:nvSpPr>
        <p:spPr/>
        <p:txBody>
          <a:bodyPr/>
          <a:lstStyle/>
          <a:p>
            <a:pPr>
              <a:defRPr/>
            </a:pPr>
            <a:fld id="{CB711B86-F767-49C7-B71F-17E363B3CB08}" type="slidenum">
              <a:rPr lang="en-US" smtClean="0"/>
              <a:pPr>
                <a:defRPr/>
              </a:pPr>
              <a:t>57</a:t>
            </a:fld>
            <a:endParaRPr lang="en-US"/>
          </a:p>
        </p:txBody>
      </p:sp>
    </p:spTree>
    <p:extLst>
      <p:ext uri="{BB962C8B-B14F-4D97-AF65-F5344CB8AC3E}">
        <p14:creationId xmlns:p14="http://schemas.microsoft.com/office/powerpoint/2010/main" val="22477758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1D1FD-C0A7-4E6B-B887-33EBD23E71F0}"/>
              </a:ext>
            </a:extLst>
          </p:cNvPr>
          <p:cNvSpPr>
            <a:spLocks noGrp="1"/>
          </p:cNvSpPr>
          <p:nvPr>
            <p:ph type="title"/>
          </p:nvPr>
        </p:nvSpPr>
        <p:spPr>
          <a:xfrm>
            <a:off x="1219200" y="274638"/>
            <a:ext cx="7772400" cy="792162"/>
          </a:xfrm>
        </p:spPr>
        <p:txBody>
          <a:bodyPr/>
          <a:lstStyle/>
          <a:p>
            <a:pPr algn="just"/>
            <a:r>
              <a:rPr lang="en-IN" sz="4400">
                <a:solidFill>
                  <a:srgbClr val="7030A0"/>
                </a:solidFill>
                <a:latin typeface="Times New Roman" panose="02020603050405020304" pitchFamily="18" charset="0"/>
                <a:cs typeface="Times New Roman" panose="02020603050405020304" pitchFamily="18" charset="0"/>
              </a:rPr>
              <a:t>Non-Monotonic Reasoning:</a:t>
            </a:r>
          </a:p>
        </p:txBody>
      </p:sp>
      <p:sp>
        <p:nvSpPr>
          <p:cNvPr id="3" name="Content Placeholder 2">
            <a:extLst>
              <a:ext uri="{FF2B5EF4-FFF2-40B4-BE49-F238E27FC236}">
                <a16:creationId xmlns:a16="http://schemas.microsoft.com/office/drawing/2014/main" id="{4529B910-7264-44EA-8B9F-13748CCDD374}"/>
              </a:ext>
            </a:extLst>
          </p:cNvPr>
          <p:cNvSpPr>
            <a:spLocks noGrp="1"/>
          </p:cNvSpPr>
          <p:nvPr>
            <p:ph idx="1"/>
          </p:nvPr>
        </p:nvSpPr>
        <p:spPr>
          <a:xfrm>
            <a:off x="1219200" y="1447800"/>
            <a:ext cx="7772400" cy="4572000"/>
          </a:xfrm>
        </p:spPr>
        <p:txBody>
          <a:bodyPr/>
          <a:lstStyle/>
          <a:p>
            <a:pPr algn="just"/>
            <a:r>
              <a:rPr lang="en-IN" b="0" i="0">
                <a:effectLst/>
                <a:latin typeface="Times New Roman" panose="02020603050405020304" pitchFamily="18" charset="0"/>
                <a:cs typeface="Times New Roman" panose="02020603050405020304" pitchFamily="18" charset="0"/>
              </a:rPr>
              <a:t>In Non-monotonic reasoning, </a:t>
            </a:r>
            <a:r>
              <a:rPr lang="en-IN" b="1" i="0">
                <a:effectLst/>
                <a:latin typeface="Times New Roman" panose="02020603050405020304" pitchFamily="18" charset="0"/>
                <a:cs typeface="Times New Roman" panose="02020603050405020304" pitchFamily="18" charset="0"/>
              </a:rPr>
              <a:t>some conclusions may be invalidated if we add some more information to our knowledge base</a:t>
            </a:r>
            <a:r>
              <a:rPr lang="en-IN" b="0" i="0">
                <a:effectLst/>
                <a:latin typeface="Times New Roman" panose="02020603050405020304" pitchFamily="18" charset="0"/>
                <a:cs typeface="Times New Roman" panose="02020603050405020304" pitchFamily="18" charset="0"/>
              </a:rPr>
              <a:t>. Logic will be said as non-monotonic if some conclusions can be invalidated by adding more knowledge into our knowledge base. Non-monotonic reasoning deals with incomplete and uncertain models.</a:t>
            </a:r>
          </a:p>
          <a:p>
            <a:pPr algn="just"/>
            <a:r>
              <a:rPr lang="en-IN" b="0" i="0">
                <a:effectLst/>
                <a:latin typeface="Times New Roman" panose="02020603050405020304" pitchFamily="18" charset="0"/>
                <a:cs typeface="Times New Roman" panose="02020603050405020304" pitchFamily="18" charset="0"/>
              </a:rPr>
              <a:t>“Human perceptions for various things in daily life, "is a general example of non-monotonic reasoning.</a:t>
            </a: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CD39D8C-877E-4F03-BB60-92394246F2F5}"/>
              </a:ext>
            </a:extLst>
          </p:cNvPr>
          <p:cNvSpPr>
            <a:spLocks noGrp="1"/>
          </p:cNvSpPr>
          <p:nvPr>
            <p:ph type="sldNum" sz="quarter" idx="12"/>
          </p:nvPr>
        </p:nvSpPr>
        <p:spPr/>
        <p:txBody>
          <a:bodyPr/>
          <a:lstStyle/>
          <a:p>
            <a:pPr>
              <a:defRPr/>
            </a:pPr>
            <a:fld id="{CB711B86-F767-49C7-B71F-17E363B3CB08}" type="slidenum">
              <a:rPr lang="en-US" smtClean="0"/>
              <a:pPr>
                <a:defRPr/>
              </a:pPr>
              <a:t>58</a:t>
            </a:fld>
            <a:endParaRPr lang="en-US"/>
          </a:p>
        </p:txBody>
      </p:sp>
    </p:spTree>
    <p:extLst>
      <p:ext uri="{BB962C8B-B14F-4D97-AF65-F5344CB8AC3E}">
        <p14:creationId xmlns:p14="http://schemas.microsoft.com/office/powerpoint/2010/main" val="40353759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8EA13-7D20-4C11-AD4B-551EAC9A33A0}"/>
              </a:ext>
            </a:extLst>
          </p:cNvPr>
          <p:cNvSpPr>
            <a:spLocks noGrp="1"/>
          </p:cNvSpPr>
          <p:nvPr>
            <p:ph idx="1"/>
          </p:nvPr>
        </p:nvSpPr>
        <p:spPr>
          <a:xfrm>
            <a:off x="1219200" y="1447800"/>
            <a:ext cx="7772400" cy="4572000"/>
          </a:xfrm>
        </p:spPr>
        <p:txBody>
          <a:bodyPr/>
          <a:lstStyle/>
          <a:p>
            <a:pPr marL="0" indent="0" algn="just">
              <a:buNone/>
            </a:pPr>
            <a:r>
              <a:rPr lang="en-IN" b="0" i="0" u="sng">
                <a:solidFill>
                  <a:srgbClr val="0070C0"/>
                </a:solidFill>
                <a:effectLst/>
                <a:latin typeface="Times New Roman" panose="02020603050405020304" pitchFamily="18" charset="0"/>
                <a:cs typeface="Times New Roman" panose="02020603050405020304" pitchFamily="18" charset="0"/>
              </a:rPr>
              <a:t>Example: </a:t>
            </a:r>
            <a:r>
              <a:rPr lang="en-IN" b="0" i="0">
                <a:solidFill>
                  <a:srgbClr val="333333"/>
                </a:solidFill>
                <a:effectLst/>
                <a:latin typeface="Times New Roman" panose="02020603050405020304" pitchFamily="18" charset="0"/>
                <a:cs typeface="Times New Roman" panose="02020603050405020304" pitchFamily="18" charset="0"/>
              </a:rPr>
              <a:t>Let suppose the knowledge base contains the following knowledge:</a:t>
            </a:r>
          </a:p>
          <a:p>
            <a:pPr algn="just">
              <a:buFont typeface="Arial" panose="020B0604020202020204" pitchFamily="34" charset="0"/>
              <a:buChar char="•"/>
            </a:pPr>
            <a:r>
              <a:rPr lang="en-IN" b="1" i="0">
                <a:solidFill>
                  <a:srgbClr val="000000"/>
                </a:solidFill>
                <a:effectLst/>
                <a:latin typeface="Times New Roman" panose="02020603050405020304" pitchFamily="18" charset="0"/>
                <a:cs typeface="Times New Roman" panose="02020603050405020304" pitchFamily="18" charset="0"/>
              </a:rPr>
              <a:t>Birds can fly</a:t>
            </a:r>
            <a:endParaRPr lang="en-IN" b="0" i="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b="1" i="0">
                <a:solidFill>
                  <a:srgbClr val="000000"/>
                </a:solidFill>
                <a:effectLst/>
                <a:latin typeface="Times New Roman" panose="02020603050405020304" pitchFamily="18" charset="0"/>
                <a:cs typeface="Times New Roman" panose="02020603050405020304" pitchFamily="18" charset="0"/>
              </a:rPr>
              <a:t>Penguins cannot fly</a:t>
            </a:r>
            <a:endParaRPr lang="en-IN" b="0" i="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b="1" i="0">
                <a:solidFill>
                  <a:srgbClr val="000000"/>
                </a:solidFill>
                <a:effectLst/>
                <a:latin typeface="Times New Roman" panose="02020603050405020304" pitchFamily="18" charset="0"/>
                <a:cs typeface="Times New Roman" panose="02020603050405020304" pitchFamily="18" charset="0"/>
              </a:rPr>
              <a:t>Pitty is a bird</a:t>
            </a:r>
          </a:p>
          <a:p>
            <a:pPr algn="just">
              <a:buFont typeface="Arial" panose="020B0604020202020204" pitchFamily="34" charset="0"/>
              <a:buChar char="•"/>
            </a:pPr>
            <a:r>
              <a:rPr lang="en-IN" b="1">
                <a:solidFill>
                  <a:srgbClr val="000000"/>
                </a:solidFill>
                <a:latin typeface="Times New Roman" panose="02020603050405020304" pitchFamily="18" charset="0"/>
                <a:cs typeface="Times New Roman" panose="02020603050405020304" pitchFamily="18" charset="0"/>
              </a:rPr>
              <a:t>Conclusion: </a:t>
            </a:r>
            <a:r>
              <a:rPr lang="en-IN" b="1">
                <a:solidFill>
                  <a:schemeClr val="accent1"/>
                </a:solidFill>
                <a:latin typeface="Times New Roman" panose="02020603050405020304" pitchFamily="18" charset="0"/>
                <a:cs typeface="Times New Roman" panose="02020603050405020304" pitchFamily="18" charset="0"/>
              </a:rPr>
              <a:t>Pitty can Fly</a:t>
            </a:r>
            <a:endParaRPr lang="en-IN" b="0" i="0">
              <a:solidFill>
                <a:schemeClr val="accent1"/>
              </a:solidFill>
              <a:effectLst/>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0133127-3763-4018-B01B-ED87E2DB2417}"/>
              </a:ext>
            </a:extLst>
          </p:cNvPr>
          <p:cNvSpPr>
            <a:spLocks noGrp="1"/>
          </p:cNvSpPr>
          <p:nvPr>
            <p:ph type="sldNum" sz="quarter" idx="12"/>
          </p:nvPr>
        </p:nvSpPr>
        <p:spPr/>
        <p:txBody>
          <a:bodyPr/>
          <a:lstStyle/>
          <a:p>
            <a:pPr>
              <a:defRPr/>
            </a:pPr>
            <a:fld id="{CB711B86-F767-49C7-B71F-17E363B3CB08}" type="slidenum">
              <a:rPr lang="en-US" smtClean="0"/>
              <a:pPr>
                <a:defRPr/>
              </a:pPr>
              <a:t>59</a:t>
            </a:fld>
            <a:endParaRPr lang="en-US"/>
          </a:p>
        </p:txBody>
      </p:sp>
    </p:spTree>
    <p:extLst>
      <p:ext uri="{BB962C8B-B14F-4D97-AF65-F5344CB8AC3E}">
        <p14:creationId xmlns:p14="http://schemas.microsoft.com/office/powerpoint/2010/main" val="2865894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02E0F-687F-44C2-AA5B-BAFA68C67628}"/>
              </a:ext>
            </a:extLst>
          </p:cNvPr>
          <p:cNvSpPr>
            <a:spLocks noGrp="1"/>
          </p:cNvSpPr>
          <p:nvPr>
            <p:ph type="title"/>
          </p:nvPr>
        </p:nvSpPr>
        <p:spPr>
          <a:xfrm>
            <a:off x="834639" y="137193"/>
            <a:ext cx="7772400" cy="715962"/>
          </a:xfrm>
        </p:spPr>
        <p:txBody>
          <a:bodyPr/>
          <a:lstStyle/>
          <a:p>
            <a:pPr algn="just"/>
            <a:r>
              <a:rPr lang="en-IN" sz="4400">
                <a:solidFill>
                  <a:srgbClr val="7030A0"/>
                </a:solidFill>
                <a:latin typeface="Times New Roman" panose="02020603050405020304" pitchFamily="18" charset="0"/>
                <a:cs typeface="Times New Roman" panose="02020603050405020304" pitchFamily="18" charset="0"/>
              </a:rPr>
              <a:t>What is First Order Logic?</a:t>
            </a:r>
          </a:p>
        </p:txBody>
      </p:sp>
      <p:sp>
        <p:nvSpPr>
          <p:cNvPr id="3" name="Content Placeholder 2">
            <a:extLst>
              <a:ext uri="{FF2B5EF4-FFF2-40B4-BE49-F238E27FC236}">
                <a16:creationId xmlns:a16="http://schemas.microsoft.com/office/drawing/2014/main" id="{5513015E-8641-49BC-9C40-14E9D63B19C4}"/>
              </a:ext>
            </a:extLst>
          </p:cNvPr>
          <p:cNvSpPr>
            <a:spLocks noGrp="1"/>
          </p:cNvSpPr>
          <p:nvPr>
            <p:ph idx="1"/>
          </p:nvPr>
        </p:nvSpPr>
        <p:spPr>
          <a:xfrm>
            <a:off x="460761" y="767697"/>
            <a:ext cx="7772400" cy="5334000"/>
          </a:xfrm>
        </p:spPr>
        <p:txBody>
          <a:bodyPr vert="horz" lIns="91440" tIns="45720" rIns="91440" bIns="45720" rtlCol="0" anchor="t">
            <a:normAutofit fontScale="92500" lnSpcReduction="10000"/>
          </a:bodyPr>
          <a:lstStyle/>
          <a:p>
            <a:pPr algn="just">
              <a:buFont typeface="+mj-lt"/>
              <a:buAutoNum type="arabicPeriod"/>
            </a:pPr>
            <a:endParaRPr lang="en-IN" b="0" i="0">
              <a:effectLst/>
              <a:latin typeface="Times New Roman" panose="02020603050405020304" pitchFamily="18" charset="0"/>
              <a:cs typeface="Times New Roman" panose="02020603050405020304" pitchFamily="18" charset="0"/>
            </a:endParaRPr>
          </a:p>
          <a:p>
            <a:pPr algn="just">
              <a:buFont typeface="+mj-lt"/>
              <a:buAutoNum type="arabicPeriod"/>
            </a:pPr>
            <a:r>
              <a:rPr lang="en-IN" b="1" i="0">
                <a:effectLst/>
                <a:latin typeface="Times New Roman"/>
                <a:cs typeface="Times New Roman"/>
              </a:rPr>
              <a:t>FOL</a:t>
            </a:r>
            <a:r>
              <a:rPr lang="en-IN" b="0" i="0">
                <a:effectLst/>
                <a:latin typeface="Times New Roman"/>
                <a:cs typeface="Times New Roman"/>
              </a:rPr>
              <a:t> is a mode of representation in Artificial Intelligence. It is an extension of PL.</a:t>
            </a:r>
          </a:p>
          <a:p>
            <a:pPr algn="just">
              <a:buFont typeface="+mj-lt"/>
              <a:buAutoNum type="arabicPeriod"/>
            </a:pPr>
            <a:r>
              <a:rPr lang="en-IN" b="0" i="0">
                <a:effectLst/>
                <a:latin typeface="Times New Roman"/>
                <a:cs typeface="Times New Roman"/>
              </a:rPr>
              <a:t>FOL represents natural language statements in a concise way.</a:t>
            </a:r>
          </a:p>
          <a:p>
            <a:pPr algn="just">
              <a:buFont typeface="+mj-lt"/>
              <a:buAutoNum type="arabicPeriod"/>
            </a:pPr>
            <a:r>
              <a:rPr lang="en-IN" b="0" i="0">
                <a:effectLst/>
                <a:latin typeface="Times New Roman"/>
                <a:cs typeface="Times New Roman"/>
              </a:rPr>
              <a:t>FOL is </a:t>
            </a:r>
            <a:r>
              <a:rPr lang="en-IN">
                <a:latin typeface="Times New Roman"/>
                <a:cs typeface="Times New Roman"/>
              </a:rPr>
              <a:t>also</a:t>
            </a:r>
            <a:r>
              <a:rPr lang="en-IN" b="0" i="0">
                <a:effectLst/>
                <a:latin typeface="Times New Roman"/>
                <a:cs typeface="Times New Roman"/>
              </a:rPr>
              <a:t> called </a:t>
            </a:r>
            <a:r>
              <a:rPr lang="en-IN" b="0" i="1">
                <a:effectLst/>
                <a:latin typeface="Times New Roman"/>
                <a:cs typeface="Times New Roman"/>
              </a:rPr>
              <a:t>predicate logic</a:t>
            </a:r>
            <a:r>
              <a:rPr lang="en-IN" b="0" i="0">
                <a:effectLst/>
                <a:latin typeface="Times New Roman"/>
                <a:cs typeface="Times New Roman"/>
              </a:rPr>
              <a:t>. It is a powerful language used to develop information about an object and express the relationship between objects.</a:t>
            </a:r>
          </a:p>
          <a:p>
            <a:pPr algn="just">
              <a:buFont typeface="+mj-lt"/>
              <a:buAutoNum type="arabicPeriod"/>
            </a:pPr>
            <a:r>
              <a:rPr lang="en-IN" b="0" i="0">
                <a:effectLst/>
                <a:latin typeface="Times New Roman"/>
                <a:cs typeface="Times New Roman"/>
              </a:rPr>
              <a:t>FOL not only assumes that does the world contains facts (like PL does), but it also assumes the following:</a:t>
            </a:r>
          </a:p>
          <a:p>
            <a:r>
              <a:rPr lang="en-IN" b="1" i="0">
                <a:effectLst/>
                <a:latin typeface="Times New Roman"/>
                <a:cs typeface="Times New Roman"/>
              </a:rPr>
              <a:t>Objects: </a:t>
            </a:r>
            <a:r>
              <a:rPr lang="en-IN" b="0" i="0">
                <a:effectLst/>
                <a:latin typeface="Times New Roman"/>
                <a:cs typeface="Times New Roman"/>
              </a:rPr>
              <a:t>A, B, people, numbers, </a:t>
            </a:r>
            <a:r>
              <a:rPr lang="en-IN" b="0" i="0" err="1">
                <a:effectLst/>
                <a:latin typeface="Times New Roman"/>
                <a:cs typeface="Times New Roman"/>
              </a:rPr>
              <a:t>colors</a:t>
            </a:r>
            <a:r>
              <a:rPr lang="en-IN" b="0" i="0">
                <a:effectLst/>
                <a:latin typeface="Times New Roman"/>
                <a:cs typeface="Times New Roman"/>
              </a:rPr>
              <a:t>, wars, theories, squares, pit, etc.</a:t>
            </a:r>
            <a:br>
              <a:rPr lang="en-IN" b="0" i="0">
                <a:effectLst/>
                <a:latin typeface="Times New Roman" panose="02020603050405020304" pitchFamily="18" charset="0"/>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3B7A9D2-3DFD-4CB7-8FDD-DD1F023C44B2}"/>
              </a:ext>
            </a:extLst>
          </p:cNvPr>
          <p:cNvSpPr>
            <a:spLocks noGrp="1"/>
          </p:cNvSpPr>
          <p:nvPr>
            <p:ph type="sldNum" sz="quarter" idx="12"/>
          </p:nvPr>
        </p:nvSpPr>
        <p:spPr/>
        <p:txBody>
          <a:bodyPr/>
          <a:lstStyle/>
          <a:p>
            <a:pPr>
              <a:defRPr/>
            </a:pPr>
            <a:fld id="{CB711B86-F767-49C7-B71F-17E363B3CB08}" type="slidenum">
              <a:rPr lang="en-US" smtClean="0"/>
              <a:pPr>
                <a:defRPr/>
              </a:pPr>
              <a:t>6</a:t>
            </a:fld>
            <a:endParaRPr lang="en-US"/>
          </a:p>
        </p:txBody>
      </p:sp>
    </p:spTree>
    <p:extLst>
      <p:ext uri="{BB962C8B-B14F-4D97-AF65-F5344CB8AC3E}">
        <p14:creationId xmlns:p14="http://schemas.microsoft.com/office/powerpoint/2010/main" val="41209449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F37BA-7E79-601B-0201-3B2B0A254062}"/>
              </a:ext>
            </a:extLst>
          </p:cNvPr>
          <p:cNvSpPr>
            <a:spLocks noGrp="1"/>
          </p:cNvSpPr>
          <p:nvPr>
            <p:ph idx="1"/>
          </p:nvPr>
        </p:nvSpPr>
        <p:spPr/>
        <p:txBody>
          <a:bodyPr/>
          <a:lstStyle/>
          <a:p>
            <a:pPr algn="just"/>
            <a:r>
              <a:rPr lang="en-IN">
                <a:latin typeface="Times New Roman" panose="02020603050405020304" pitchFamily="18" charset="0"/>
                <a:cs typeface="Times New Roman" panose="02020603050405020304" pitchFamily="18" charset="0"/>
              </a:rPr>
              <a:t>Example-</a:t>
            </a:r>
          </a:p>
          <a:p>
            <a:pPr algn="just">
              <a:buFont typeface="Wingdings" panose="05000000000000000000" pitchFamily="2" charset="2"/>
              <a:buChar char="§"/>
            </a:pPr>
            <a:r>
              <a:rPr lang="en-IN" b="1">
                <a:latin typeface="Times New Roman" panose="02020603050405020304" pitchFamily="18" charset="0"/>
                <a:cs typeface="Times New Roman" panose="02020603050405020304" pitchFamily="18" charset="0"/>
              </a:rPr>
              <a:t>Facts:</a:t>
            </a:r>
          </a:p>
          <a:p>
            <a:pPr algn="just">
              <a:buFont typeface="Wingdings" panose="05000000000000000000" pitchFamily="2" charset="2"/>
              <a:buChar char="§"/>
            </a:pPr>
            <a:r>
              <a:rPr lang="en-IN" b="1">
                <a:solidFill>
                  <a:srgbClr val="0070C0"/>
                </a:solidFill>
                <a:latin typeface="Times New Roman" panose="02020603050405020304" pitchFamily="18" charset="0"/>
                <a:cs typeface="Times New Roman" panose="02020603050405020304" pitchFamily="18" charset="0"/>
              </a:rPr>
              <a:t>Birds can fly. </a:t>
            </a:r>
          </a:p>
          <a:p>
            <a:pPr algn="just">
              <a:buFont typeface="Wingdings" panose="05000000000000000000" pitchFamily="2" charset="2"/>
              <a:buChar char="§"/>
            </a:pPr>
            <a:r>
              <a:rPr lang="en-IN" b="1">
                <a:solidFill>
                  <a:srgbClr val="0070C0"/>
                </a:solidFill>
                <a:latin typeface="Times New Roman" panose="02020603050405020304" pitchFamily="18" charset="0"/>
                <a:cs typeface="Times New Roman" panose="02020603050405020304" pitchFamily="18" charset="0"/>
              </a:rPr>
              <a:t>Penguins can’t fly.</a:t>
            </a:r>
          </a:p>
          <a:p>
            <a:pPr algn="just">
              <a:buFont typeface="Wingdings" panose="05000000000000000000" pitchFamily="2" charset="2"/>
              <a:buChar char="§"/>
            </a:pPr>
            <a:r>
              <a:rPr lang="en-IN" b="1">
                <a:solidFill>
                  <a:srgbClr val="0070C0"/>
                </a:solidFill>
                <a:latin typeface="Times New Roman" panose="02020603050405020304" pitchFamily="18" charset="0"/>
                <a:cs typeface="Times New Roman" panose="02020603050405020304" pitchFamily="18" charset="0"/>
              </a:rPr>
              <a:t>Pitty is a bird.</a:t>
            </a:r>
            <a:endParaRPr lang="en-IN" b="1">
              <a:solidFill>
                <a:schemeClr val="accent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b="1">
                <a:latin typeface="Times New Roman" panose="02020603050405020304" pitchFamily="18" charset="0"/>
                <a:cs typeface="Times New Roman" panose="02020603050405020304" pitchFamily="18" charset="0"/>
              </a:rPr>
              <a:t>Conclusion:  </a:t>
            </a:r>
            <a:r>
              <a:rPr lang="en-IN" b="1">
                <a:solidFill>
                  <a:schemeClr val="accent2"/>
                </a:solidFill>
                <a:latin typeface="Times New Roman" panose="02020603050405020304" pitchFamily="18" charset="0"/>
                <a:cs typeface="Times New Roman" panose="02020603050405020304" pitchFamily="18" charset="0"/>
              </a:rPr>
              <a:t>Pitty Can’t Fly.</a:t>
            </a:r>
          </a:p>
          <a:p>
            <a:pPr algn="just">
              <a:buFont typeface="Wingdings" panose="05000000000000000000" pitchFamily="2" charset="2"/>
              <a:buChar char="§"/>
            </a:pPr>
            <a:r>
              <a:rPr lang="en-IN" b="1">
                <a:latin typeface="Times New Roman" panose="02020603050405020304" pitchFamily="18" charset="0"/>
                <a:cs typeface="Times New Roman" panose="02020603050405020304" pitchFamily="18" charset="0"/>
              </a:rPr>
              <a:t>Disadvantages: Can’t used for theorem proving</a:t>
            </a:r>
          </a:p>
          <a:p>
            <a:pPr algn="just">
              <a:buFont typeface="Wingdings" panose="05000000000000000000" pitchFamily="2" charset="2"/>
              <a:buChar char="§"/>
            </a:pPr>
            <a:r>
              <a:rPr lang="en-IN" b="1">
                <a:latin typeface="Times New Roman" panose="02020603050405020304" pitchFamily="18" charset="0"/>
                <a:cs typeface="Times New Roman" panose="02020603050405020304" pitchFamily="18" charset="0"/>
              </a:rPr>
              <a:t>Example- Robot Navigation</a:t>
            </a:r>
          </a:p>
        </p:txBody>
      </p:sp>
      <p:sp>
        <p:nvSpPr>
          <p:cNvPr id="5" name="Slide Number Placeholder 4">
            <a:extLst>
              <a:ext uri="{FF2B5EF4-FFF2-40B4-BE49-F238E27FC236}">
                <a16:creationId xmlns:a16="http://schemas.microsoft.com/office/drawing/2014/main" id="{475F79C2-DACB-FCC3-8999-126216CE72A7}"/>
              </a:ext>
            </a:extLst>
          </p:cNvPr>
          <p:cNvSpPr>
            <a:spLocks noGrp="1"/>
          </p:cNvSpPr>
          <p:nvPr>
            <p:ph type="sldNum" sz="quarter" idx="12"/>
          </p:nvPr>
        </p:nvSpPr>
        <p:spPr/>
        <p:txBody>
          <a:bodyPr/>
          <a:lstStyle/>
          <a:p>
            <a:pPr>
              <a:defRPr/>
            </a:pPr>
            <a:fld id="{CB711B86-F767-49C7-B71F-17E363B3CB08}" type="slidenum">
              <a:rPr lang="en-US" smtClean="0"/>
              <a:pPr>
                <a:defRPr/>
              </a:pPr>
              <a:t>60</a:t>
            </a:fld>
            <a:endParaRPr lang="en-US"/>
          </a:p>
        </p:txBody>
      </p:sp>
    </p:spTree>
    <p:extLst>
      <p:ext uri="{BB962C8B-B14F-4D97-AF65-F5344CB8AC3E}">
        <p14:creationId xmlns:p14="http://schemas.microsoft.com/office/powerpoint/2010/main" val="39522807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B24FF-EE24-CC71-C800-6F9B7565A54F}"/>
              </a:ext>
            </a:extLst>
          </p:cNvPr>
          <p:cNvSpPr>
            <a:spLocks noGrp="1"/>
          </p:cNvSpPr>
          <p:nvPr>
            <p:ph idx="1"/>
          </p:nvPr>
        </p:nvSpPr>
        <p:spPr>
          <a:xfrm>
            <a:off x="685800" y="1447800"/>
            <a:ext cx="7772400" cy="4572000"/>
          </a:xfrm>
        </p:spPr>
        <p:txBody>
          <a:bodyPr/>
          <a:lstStyle/>
          <a:p>
            <a:pPr marL="0" indent="0">
              <a:buNone/>
            </a:pPr>
            <a:r>
              <a:rPr lang="en-IN"/>
              <a:t>Example- </a:t>
            </a:r>
          </a:p>
          <a:p>
            <a:pPr algn="just">
              <a:buFont typeface="Wingdings" panose="05000000000000000000" pitchFamily="2" charset="2"/>
              <a:buChar char="§"/>
            </a:pPr>
            <a:r>
              <a:rPr lang="en-IN">
                <a:latin typeface="Times New Roman" panose="02020603050405020304" pitchFamily="18" charset="0"/>
                <a:cs typeface="Times New Roman" panose="02020603050405020304" pitchFamily="18" charset="0"/>
              </a:rPr>
              <a:t>Penguin cannot Fly</a:t>
            </a:r>
          </a:p>
          <a:p>
            <a:pPr algn="just">
              <a:buFont typeface="Wingdings" panose="05000000000000000000" pitchFamily="2" charset="2"/>
              <a:buChar char="§"/>
            </a:pPr>
            <a:r>
              <a:rPr lang="en-IN">
                <a:latin typeface="Times New Roman" panose="02020603050405020304" pitchFamily="18" charset="0"/>
                <a:cs typeface="Times New Roman" panose="02020603050405020304" pitchFamily="18" charset="0"/>
              </a:rPr>
              <a:t>Birds has wings</a:t>
            </a:r>
          </a:p>
          <a:p>
            <a:pPr algn="just">
              <a:buFont typeface="Wingdings" panose="05000000000000000000" pitchFamily="2" charset="2"/>
              <a:buChar char="§"/>
            </a:pPr>
            <a:r>
              <a:rPr lang="en-IN">
                <a:latin typeface="Times New Roman" panose="02020603050405020304" pitchFamily="18" charset="0"/>
                <a:cs typeface="Times New Roman" panose="02020603050405020304" pitchFamily="18" charset="0"/>
              </a:rPr>
              <a:t>Birds can Fly</a:t>
            </a:r>
          </a:p>
          <a:p>
            <a:pPr algn="just">
              <a:buFont typeface="Wingdings" panose="05000000000000000000" pitchFamily="2" charset="2"/>
              <a:buChar char="§"/>
            </a:pPr>
            <a:r>
              <a:rPr lang="en-IN">
                <a:latin typeface="Times New Roman" panose="02020603050405020304" pitchFamily="18" charset="0"/>
                <a:cs typeface="Times New Roman" panose="02020603050405020304" pitchFamily="18" charset="0"/>
              </a:rPr>
              <a:t>Penguin is a bird</a:t>
            </a:r>
          </a:p>
          <a:p>
            <a:pPr algn="just">
              <a:buFont typeface="Wingdings" panose="05000000000000000000" pitchFamily="2" charset="2"/>
              <a:buChar char="§"/>
            </a:pPr>
            <a:r>
              <a:rPr lang="en-IN" b="1">
                <a:latin typeface="Times New Roman" panose="02020603050405020304" pitchFamily="18" charset="0"/>
                <a:cs typeface="Times New Roman" panose="02020603050405020304" pitchFamily="18" charset="0"/>
              </a:rPr>
              <a:t>Conclusion: </a:t>
            </a:r>
            <a:r>
              <a:rPr lang="en-IN">
                <a:latin typeface="Times New Roman" panose="02020603050405020304" pitchFamily="18" charset="0"/>
                <a:cs typeface="Times New Roman" panose="02020603050405020304" pitchFamily="18" charset="0"/>
              </a:rPr>
              <a:t>Penguin can Fly</a:t>
            </a:r>
          </a:p>
          <a:p>
            <a:endParaRPr lang="en-IN"/>
          </a:p>
        </p:txBody>
      </p:sp>
      <p:sp>
        <p:nvSpPr>
          <p:cNvPr id="5" name="Slide Number Placeholder 4">
            <a:extLst>
              <a:ext uri="{FF2B5EF4-FFF2-40B4-BE49-F238E27FC236}">
                <a16:creationId xmlns:a16="http://schemas.microsoft.com/office/drawing/2014/main" id="{1BD5E230-46B8-CE1C-97B2-EC36F970ACB7}"/>
              </a:ext>
            </a:extLst>
          </p:cNvPr>
          <p:cNvSpPr>
            <a:spLocks noGrp="1"/>
          </p:cNvSpPr>
          <p:nvPr>
            <p:ph type="sldNum" sz="quarter" idx="12"/>
          </p:nvPr>
        </p:nvSpPr>
        <p:spPr/>
        <p:txBody>
          <a:bodyPr/>
          <a:lstStyle/>
          <a:p>
            <a:pPr>
              <a:defRPr/>
            </a:pPr>
            <a:fld id="{CB711B86-F767-49C7-B71F-17E363B3CB08}" type="slidenum">
              <a:rPr lang="en-US" smtClean="0"/>
              <a:pPr>
                <a:defRPr/>
              </a:pPr>
              <a:t>61</a:t>
            </a:fld>
            <a:endParaRPr lang="en-US"/>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5E01EEB6-5D83-8659-6F2F-73C33F605262}"/>
                  </a:ext>
                </a:extLst>
              </p14:cNvPr>
              <p14:cNvContentPartPr/>
              <p14:nvPr/>
            </p14:nvContentPartPr>
            <p14:xfrm>
              <a:off x="7684228" y="2246064"/>
              <a:ext cx="34200" cy="2001960"/>
            </p14:xfrm>
          </p:contentPart>
        </mc:Choice>
        <mc:Fallback xmlns="">
          <p:pic>
            <p:nvPicPr>
              <p:cNvPr id="14" name="Ink 13">
                <a:extLst>
                  <a:ext uri="{FF2B5EF4-FFF2-40B4-BE49-F238E27FC236}">
                    <a16:creationId xmlns:a16="http://schemas.microsoft.com/office/drawing/2014/main" id="{5E01EEB6-5D83-8659-6F2F-73C33F605262}"/>
                  </a:ext>
                </a:extLst>
              </p:cNvPr>
              <p:cNvPicPr/>
              <p:nvPr/>
            </p:nvPicPr>
            <p:blipFill>
              <a:blip r:embed="rId4"/>
              <a:stretch>
                <a:fillRect/>
              </a:stretch>
            </p:blipFill>
            <p:spPr>
              <a:xfrm>
                <a:off x="7675228" y="2237066"/>
                <a:ext cx="51840" cy="2019597"/>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1" name="Ink 30">
                <a:extLst>
                  <a:ext uri="{FF2B5EF4-FFF2-40B4-BE49-F238E27FC236}">
                    <a16:creationId xmlns:a16="http://schemas.microsoft.com/office/drawing/2014/main" id="{770457EF-D801-768C-4E33-4F7024141CE6}"/>
                  </a:ext>
                </a:extLst>
              </p14:cNvPr>
              <p14:cNvContentPartPr/>
              <p14:nvPr/>
            </p14:nvContentPartPr>
            <p14:xfrm>
              <a:off x="5452228" y="3292224"/>
              <a:ext cx="292680" cy="446040"/>
            </p14:xfrm>
          </p:contentPart>
        </mc:Choice>
        <mc:Fallback xmlns="">
          <p:pic>
            <p:nvPicPr>
              <p:cNvPr id="31" name="Ink 30">
                <a:extLst>
                  <a:ext uri="{FF2B5EF4-FFF2-40B4-BE49-F238E27FC236}">
                    <a16:creationId xmlns:a16="http://schemas.microsoft.com/office/drawing/2014/main" id="{770457EF-D801-768C-4E33-4F7024141CE6}"/>
                  </a:ext>
                </a:extLst>
              </p:cNvPr>
              <p:cNvPicPr/>
              <p:nvPr/>
            </p:nvPicPr>
            <p:blipFill>
              <a:blip r:embed="rId6"/>
              <a:stretch>
                <a:fillRect/>
              </a:stretch>
            </p:blipFill>
            <p:spPr>
              <a:xfrm>
                <a:off x="5443228" y="3283224"/>
                <a:ext cx="31032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3" name="Ink 32">
                <a:extLst>
                  <a:ext uri="{FF2B5EF4-FFF2-40B4-BE49-F238E27FC236}">
                    <a16:creationId xmlns:a16="http://schemas.microsoft.com/office/drawing/2014/main" id="{3B7D2339-1DA8-A9BF-76B3-A87891BB661E}"/>
                  </a:ext>
                </a:extLst>
              </p14:cNvPr>
              <p14:cNvContentPartPr/>
              <p14:nvPr/>
            </p14:nvContentPartPr>
            <p14:xfrm>
              <a:off x="4982068" y="3826464"/>
              <a:ext cx="63000" cy="1941840"/>
            </p14:xfrm>
          </p:contentPart>
        </mc:Choice>
        <mc:Fallback xmlns="">
          <p:pic>
            <p:nvPicPr>
              <p:cNvPr id="33" name="Ink 32">
                <a:extLst>
                  <a:ext uri="{FF2B5EF4-FFF2-40B4-BE49-F238E27FC236}">
                    <a16:creationId xmlns:a16="http://schemas.microsoft.com/office/drawing/2014/main" id="{3B7D2339-1DA8-A9BF-76B3-A87891BB661E}"/>
                  </a:ext>
                </a:extLst>
              </p:cNvPr>
              <p:cNvPicPr/>
              <p:nvPr/>
            </p:nvPicPr>
            <p:blipFill>
              <a:blip r:embed="rId8"/>
              <a:stretch>
                <a:fillRect/>
              </a:stretch>
            </p:blipFill>
            <p:spPr>
              <a:xfrm>
                <a:off x="4973068" y="3817464"/>
                <a:ext cx="80640" cy="1959480"/>
              </a:xfrm>
              <a:prstGeom prst="rect">
                <a:avLst/>
              </a:prstGeom>
            </p:spPr>
          </p:pic>
        </mc:Fallback>
      </mc:AlternateContent>
      <p:grpSp>
        <p:nvGrpSpPr>
          <p:cNvPr id="53" name="Group 52">
            <a:extLst>
              <a:ext uri="{FF2B5EF4-FFF2-40B4-BE49-F238E27FC236}">
                <a16:creationId xmlns:a16="http://schemas.microsoft.com/office/drawing/2014/main" id="{DA92D7F9-BBFC-CA1F-5A77-476111F303AD}"/>
              </a:ext>
            </a:extLst>
          </p:cNvPr>
          <p:cNvGrpSpPr/>
          <p:nvPr/>
        </p:nvGrpSpPr>
        <p:grpSpPr>
          <a:xfrm>
            <a:off x="4569148" y="1450464"/>
            <a:ext cx="3859920" cy="5158800"/>
            <a:chOff x="4569148" y="1450464"/>
            <a:chExt cx="3859920" cy="5158800"/>
          </a:xfrm>
        </p:grpSpPr>
        <mc:AlternateContent xmlns:mc="http://schemas.openxmlformats.org/markup-compatibility/2006" xmlns:p14="http://schemas.microsoft.com/office/powerpoint/2010/main">
          <mc:Choice Requires="p14">
            <p:contentPart p14:bwMode="auto" r:id="rId9">
              <p14:nvContentPartPr>
                <p14:cNvPr id="49" name="Ink 48">
                  <a:extLst>
                    <a:ext uri="{FF2B5EF4-FFF2-40B4-BE49-F238E27FC236}">
                      <a16:creationId xmlns:a16="http://schemas.microsoft.com/office/drawing/2014/main" id="{E8441C1B-8D59-5ED8-492D-A2523AFA9001}"/>
                    </a:ext>
                  </a:extLst>
                </p14:cNvPr>
                <p14:cNvContentPartPr/>
                <p14:nvPr/>
              </p14:nvContentPartPr>
              <p14:xfrm>
                <a:off x="5520268" y="1963824"/>
                <a:ext cx="1099080" cy="1337040"/>
              </p14:xfrm>
            </p:contentPart>
          </mc:Choice>
          <mc:Fallback xmlns="">
            <p:pic>
              <p:nvPicPr>
                <p:cNvPr id="49" name="Ink 48">
                  <a:extLst>
                    <a:ext uri="{FF2B5EF4-FFF2-40B4-BE49-F238E27FC236}">
                      <a16:creationId xmlns:a16="http://schemas.microsoft.com/office/drawing/2014/main" id="{E8441C1B-8D59-5ED8-492D-A2523AFA9001}"/>
                    </a:ext>
                  </a:extLst>
                </p:cNvPr>
                <p:cNvPicPr/>
                <p:nvPr/>
              </p:nvPicPr>
              <p:blipFill>
                <a:blip r:embed="rId10"/>
                <a:stretch>
                  <a:fillRect/>
                </a:stretch>
              </p:blipFill>
              <p:spPr>
                <a:xfrm>
                  <a:off x="5511265" y="1954826"/>
                  <a:ext cx="1116726" cy="1354675"/>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33C08CA4-DDD0-EA26-1A99-3D525BCDB29A}"/>
                    </a:ext>
                  </a:extLst>
                </p14:cNvPr>
                <p14:cNvContentPartPr/>
                <p14:nvPr/>
              </p14:nvContentPartPr>
              <p14:xfrm>
                <a:off x="6645628" y="1480704"/>
                <a:ext cx="80280" cy="398520"/>
              </p14:xfrm>
            </p:contentPart>
          </mc:Choice>
          <mc:Fallback xmlns="">
            <p:pic>
              <p:nvPicPr>
                <p:cNvPr id="6" name="Ink 5">
                  <a:extLst>
                    <a:ext uri="{FF2B5EF4-FFF2-40B4-BE49-F238E27FC236}">
                      <a16:creationId xmlns:a16="http://schemas.microsoft.com/office/drawing/2014/main" id="{33C08CA4-DDD0-EA26-1A99-3D525BCDB29A}"/>
                    </a:ext>
                  </a:extLst>
                </p:cNvPr>
                <p:cNvPicPr/>
                <p:nvPr/>
              </p:nvPicPr>
              <p:blipFill>
                <a:blip r:embed="rId12"/>
                <a:stretch>
                  <a:fillRect/>
                </a:stretch>
              </p:blipFill>
              <p:spPr>
                <a:xfrm>
                  <a:off x="6636587" y="1471704"/>
                  <a:ext cx="97999" cy="416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826543D1-154D-8798-490A-AFF980FD8D36}"/>
                    </a:ext>
                  </a:extLst>
                </p14:cNvPr>
                <p14:cNvContentPartPr/>
                <p14:nvPr/>
              </p14:nvContentPartPr>
              <p14:xfrm>
                <a:off x="6553108" y="1450464"/>
                <a:ext cx="348480" cy="228240"/>
              </p14:xfrm>
            </p:contentPart>
          </mc:Choice>
          <mc:Fallback xmlns="">
            <p:pic>
              <p:nvPicPr>
                <p:cNvPr id="7" name="Ink 6">
                  <a:extLst>
                    <a:ext uri="{FF2B5EF4-FFF2-40B4-BE49-F238E27FC236}">
                      <a16:creationId xmlns:a16="http://schemas.microsoft.com/office/drawing/2014/main" id="{826543D1-154D-8798-490A-AFF980FD8D36}"/>
                    </a:ext>
                  </a:extLst>
                </p:cNvPr>
                <p:cNvPicPr/>
                <p:nvPr/>
              </p:nvPicPr>
              <p:blipFill>
                <a:blip r:embed="rId14"/>
                <a:stretch>
                  <a:fillRect/>
                </a:stretch>
              </p:blipFill>
              <p:spPr>
                <a:xfrm>
                  <a:off x="6544108" y="1441478"/>
                  <a:ext cx="366120" cy="245852"/>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7AA3B006-8257-F5E2-4435-053094988788}"/>
                    </a:ext>
                  </a:extLst>
                </p14:cNvPr>
                <p14:cNvContentPartPr/>
                <p14:nvPr/>
              </p14:nvContentPartPr>
              <p14:xfrm>
                <a:off x="6816988" y="1707864"/>
                <a:ext cx="433800" cy="181080"/>
              </p14:xfrm>
            </p:contentPart>
          </mc:Choice>
          <mc:Fallback xmlns="">
            <p:pic>
              <p:nvPicPr>
                <p:cNvPr id="9" name="Ink 8">
                  <a:extLst>
                    <a:ext uri="{FF2B5EF4-FFF2-40B4-BE49-F238E27FC236}">
                      <a16:creationId xmlns:a16="http://schemas.microsoft.com/office/drawing/2014/main" id="{7AA3B006-8257-F5E2-4435-053094988788}"/>
                    </a:ext>
                  </a:extLst>
                </p:cNvPr>
                <p:cNvPicPr/>
                <p:nvPr/>
              </p:nvPicPr>
              <p:blipFill>
                <a:blip r:embed="rId16"/>
                <a:stretch>
                  <a:fillRect/>
                </a:stretch>
              </p:blipFill>
              <p:spPr>
                <a:xfrm>
                  <a:off x="6807981" y="1698846"/>
                  <a:ext cx="451455" cy="198755"/>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EED8A7AA-EBBA-5A6E-77B5-6FFBAA40A094}"/>
                    </a:ext>
                  </a:extLst>
                </p14:cNvPr>
                <p14:cNvContentPartPr/>
                <p14:nvPr/>
              </p14:nvContentPartPr>
              <p14:xfrm>
                <a:off x="7228108" y="1738104"/>
                <a:ext cx="1200960" cy="477360"/>
              </p14:xfrm>
            </p:contentPart>
          </mc:Choice>
          <mc:Fallback xmlns="">
            <p:pic>
              <p:nvPicPr>
                <p:cNvPr id="11" name="Ink 10">
                  <a:extLst>
                    <a:ext uri="{FF2B5EF4-FFF2-40B4-BE49-F238E27FC236}">
                      <a16:creationId xmlns:a16="http://schemas.microsoft.com/office/drawing/2014/main" id="{EED8A7AA-EBBA-5A6E-77B5-6FFBAA40A094}"/>
                    </a:ext>
                  </a:extLst>
                </p:cNvPr>
                <p:cNvPicPr/>
                <p:nvPr/>
              </p:nvPicPr>
              <p:blipFill>
                <a:blip r:embed="rId18"/>
                <a:stretch>
                  <a:fillRect/>
                </a:stretch>
              </p:blipFill>
              <p:spPr>
                <a:xfrm>
                  <a:off x="7219108" y="1729111"/>
                  <a:ext cx="1218600" cy="494987"/>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B0EDAEAA-A3C6-4A07-0B14-BB7C7AE26EE3}"/>
                    </a:ext>
                  </a:extLst>
                </p14:cNvPr>
                <p14:cNvContentPartPr/>
                <p14:nvPr/>
              </p14:nvContentPartPr>
              <p14:xfrm>
                <a:off x="7765948" y="1709304"/>
                <a:ext cx="46800" cy="5760"/>
              </p14:xfrm>
            </p:contentPart>
          </mc:Choice>
          <mc:Fallback xmlns="">
            <p:pic>
              <p:nvPicPr>
                <p:cNvPr id="12" name="Ink 11">
                  <a:extLst>
                    <a:ext uri="{FF2B5EF4-FFF2-40B4-BE49-F238E27FC236}">
                      <a16:creationId xmlns:a16="http://schemas.microsoft.com/office/drawing/2014/main" id="{B0EDAEAA-A3C6-4A07-0B14-BB7C7AE26EE3}"/>
                    </a:ext>
                  </a:extLst>
                </p:cNvPr>
                <p:cNvPicPr/>
                <p:nvPr/>
              </p:nvPicPr>
              <p:blipFill>
                <a:blip r:embed="rId20"/>
                <a:stretch>
                  <a:fillRect/>
                </a:stretch>
              </p:blipFill>
              <p:spPr>
                <a:xfrm>
                  <a:off x="7756948" y="1700304"/>
                  <a:ext cx="6444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4C89AFAA-9C27-CDC3-01E6-2F0DF18E574A}"/>
                    </a:ext>
                  </a:extLst>
                </p14:cNvPr>
                <p14:cNvContentPartPr/>
                <p14:nvPr/>
              </p14:nvContentPartPr>
              <p14:xfrm>
                <a:off x="7561828" y="4236144"/>
                <a:ext cx="148320" cy="1065240"/>
              </p14:xfrm>
            </p:contentPart>
          </mc:Choice>
          <mc:Fallback xmlns="">
            <p:pic>
              <p:nvPicPr>
                <p:cNvPr id="15" name="Ink 14">
                  <a:extLst>
                    <a:ext uri="{FF2B5EF4-FFF2-40B4-BE49-F238E27FC236}">
                      <a16:creationId xmlns:a16="http://schemas.microsoft.com/office/drawing/2014/main" id="{4C89AFAA-9C27-CDC3-01E6-2F0DF18E574A}"/>
                    </a:ext>
                  </a:extLst>
                </p:cNvPr>
                <p:cNvPicPr/>
                <p:nvPr/>
              </p:nvPicPr>
              <p:blipFill>
                <a:blip r:embed="rId22"/>
                <a:stretch>
                  <a:fillRect/>
                </a:stretch>
              </p:blipFill>
              <p:spPr>
                <a:xfrm>
                  <a:off x="7552850" y="4227144"/>
                  <a:ext cx="165917" cy="1082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2B651D0E-5200-A287-F1FA-8D4DBBA190E5}"/>
                    </a:ext>
                  </a:extLst>
                </p14:cNvPr>
                <p14:cNvContentPartPr/>
                <p14:nvPr/>
              </p14:nvContentPartPr>
              <p14:xfrm>
                <a:off x="7305868" y="5541864"/>
                <a:ext cx="46800" cy="376200"/>
              </p14:xfrm>
            </p:contentPart>
          </mc:Choice>
          <mc:Fallback xmlns="">
            <p:pic>
              <p:nvPicPr>
                <p:cNvPr id="16" name="Ink 15">
                  <a:extLst>
                    <a:ext uri="{FF2B5EF4-FFF2-40B4-BE49-F238E27FC236}">
                      <a16:creationId xmlns:a16="http://schemas.microsoft.com/office/drawing/2014/main" id="{2B651D0E-5200-A287-F1FA-8D4DBBA190E5}"/>
                    </a:ext>
                  </a:extLst>
                </p:cNvPr>
                <p:cNvPicPr/>
                <p:nvPr/>
              </p:nvPicPr>
              <p:blipFill>
                <a:blip r:embed="rId24"/>
                <a:stretch>
                  <a:fillRect/>
                </a:stretch>
              </p:blipFill>
              <p:spPr>
                <a:xfrm>
                  <a:off x="7296937" y="5532864"/>
                  <a:ext cx="64305"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06D92D29-17AF-2B6A-D14A-175893F2CC77}"/>
                    </a:ext>
                  </a:extLst>
                </p14:cNvPr>
                <p14:cNvContentPartPr/>
                <p14:nvPr/>
              </p14:nvContentPartPr>
              <p14:xfrm>
                <a:off x="7332148" y="5544024"/>
                <a:ext cx="199440" cy="30600"/>
              </p14:xfrm>
            </p:contentPart>
          </mc:Choice>
          <mc:Fallback xmlns="">
            <p:pic>
              <p:nvPicPr>
                <p:cNvPr id="17" name="Ink 16">
                  <a:extLst>
                    <a:ext uri="{FF2B5EF4-FFF2-40B4-BE49-F238E27FC236}">
                      <a16:creationId xmlns:a16="http://schemas.microsoft.com/office/drawing/2014/main" id="{06D92D29-17AF-2B6A-D14A-175893F2CC77}"/>
                    </a:ext>
                  </a:extLst>
                </p:cNvPr>
                <p:cNvPicPr/>
                <p:nvPr/>
              </p:nvPicPr>
              <p:blipFill>
                <a:blip r:embed="rId26"/>
                <a:stretch>
                  <a:fillRect/>
                </a:stretch>
              </p:blipFill>
              <p:spPr>
                <a:xfrm>
                  <a:off x="7323148" y="5535024"/>
                  <a:ext cx="21708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485D7B33-A1B9-D5C2-90F9-3DF4DB264E8F}"/>
                    </a:ext>
                  </a:extLst>
                </p14:cNvPr>
                <p14:cNvContentPartPr/>
                <p14:nvPr/>
              </p14:nvContentPartPr>
              <p14:xfrm>
                <a:off x="7290388" y="5772984"/>
                <a:ext cx="173880" cy="23400"/>
              </p14:xfrm>
            </p:contentPart>
          </mc:Choice>
          <mc:Fallback xmlns="">
            <p:pic>
              <p:nvPicPr>
                <p:cNvPr id="18" name="Ink 17">
                  <a:extLst>
                    <a:ext uri="{FF2B5EF4-FFF2-40B4-BE49-F238E27FC236}">
                      <a16:creationId xmlns:a16="http://schemas.microsoft.com/office/drawing/2014/main" id="{485D7B33-A1B9-D5C2-90F9-3DF4DB264E8F}"/>
                    </a:ext>
                  </a:extLst>
                </p:cNvPr>
                <p:cNvPicPr/>
                <p:nvPr/>
              </p:nvPicPr>
              <p:blipFill>
                <a:blip r:embed="rId28"/>
                <a:stretch>
                  <a:fillRect/>
                </a:stretch>
              </p:blipFill>
              <p:spPr>
                <a:xfrm>
                  <a:off x="7281388" y="5763984"/>
                  <a:ext cx="1915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DA875120-AA4A-2A6C-ACAC-A5C4BCF00CA4}"/>
                    </a:ext>
                  </a:extLst>
                </p14:cNvPr>
                <p14:cNvContentPartPr/>
                <p14:nvPr/>
              </p14:nvContentPartPr>
              <p14:xfrm>
                <a:off x="7577308" y="5519544"/>
                <a:ext cx="687960" cy="391680"/>
              </p14:xfrm>
            </p:contentPart>
          </mc:Choice>
          <mc:Fallback xmlns="">
            <p:pic>
              <p:nvPicPr>
                <p:cNvPr id="19" name="Ink 18">
                  <a:extLst>
                    <a:ext uri="{FF2B5EF4-FFF2-40B4-BE49-F238E27FC236}">
                      <a16:creationId xmlns:a16="http://schemas.microsoft.com/office/drawing/2014/main" id="{DA875120-AA4A-2A6C-ACAC-A5C4BCF00CA4}"/>
                    </a:ext>
                  </a:extLst>
                </p:cNvPr>
                <p:cNvPicPr/>
                <p:nvPr/>
              </p:nvPicPr>
              <p:blipFill>
                <a:blip r:embed="rId30"/>
                <a:stretch>
                  <a:fillRect/>
                </a:stretch>
              </p:blipFill>
              <p:spPr>
                <a:xfrm>
                  <a:off x="7568308" y="5510544"/>
                  <a:ext cx="705600" cy="4093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id="{F733FC56-AEE5-75D3-7D69-D8C222CC08DC}"/>
                    </a:ext>
                  </a:extLst>
                </p14:cNvPr>
                <p14:cNvContentPartPr/>
                <p14:nvPr/>
              </p14:nvContentPartPr>
              <p14:xfrm>
                <a:off x="7713028" y="5568864"/>
                <a:ext cx="10440" cy="5400"/>
              </p14:xfrm>
            </p:contentPart>
          </mc:Choice>
          <mc:Fallback xmlns="">
            <p:pic>
              <p:nvPicPr>
                <p:cNvPr id="20" name="Ink 19">
                  <a:extLst>
                    <a:ext uri="{FF2B5EF4-FFF2-40B4-BE49-F238E27FC236}">
                      <a16:creationId xmlns:a16="http://schemas.microsoft.com/office/drawing/2014/main" id="{F733FC56-AEE5-75D3-7D69-D8C222CC08DC}"/>
                    </a:ext>
                  </a:extLst>
                </p:cNvPr>
                <p:cNvPicPr/>
                <p:nvPr/>
              </p:nvPicPr>
              <p:blipFill>
                <a:blip r:embed="rId32"/>
                <a:stretch>
                  <a:fillRect/>
                </a:stretch>
              </p:blipFill>
              <p:spPr>
                <a:xfrm>
                  <a:off x="7704028" y="5560426"/>
                  <a:ext cx="28080" cy="21938"/>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 name="Ink 21">
                  <a:extLst>
                    <a:ext uri="{FF2B5EF4-FFF2-40B4-BE49-F238E27FC236}">
                      <a16:creationId xmlns:a16="http://schemas.microsoft.com/office/drawing/2014/main" id="{95890DEA-8FF8-3450-0989-87FA0173EFCC}"/>
                    </a:ext>
                  </a:extLst>
                </p14:cNvPr>
                <p14:cNvContentPartPr/>
                <p14:nvPr/>
              </p14:nvContentPartPr>
              <p14:xfrm>
                <a:off x="7258708" y="4226424"/>
                <a:ext cx="816120" cy="14760"/>
              </p14:xfrm>
            </p:contentPart>
          </mc:Choice>
          <mc:Fallback xmlns="">
            <p:pic>
              <p:nvPicPr>
                <p:cNvPr id="22" name="Ink 21">
                  <a:extLst>
                    <a:ext uri="{FF2B5EF4-FFF2-40B4-BE49-F238E27FC236}">
                      <a16:creationId xmlns:a16="http://schemas.microsoft.com/office/drawing/2014/main" id="{95890DEA-8FF8-3450-0989-87FA0173EFCC}"/>
                    </a:ext>
                  </a:extLst>
                </p:cNvPr>
                <p:cNvPicPr/>
                <p:nvPr/>
              </p:nvPicPr>
              <p:blipFill>
                <a:blip r:embed="rId34"/>
                <a:stretch>
                  <a:fillRect/>
                </a:stretch>
              </p:blipFill>
              <p:spPr>
                <a:xfrm>
                  <a:off x="7249708" y="4217199"/>
                  <a:ext cx="833760" cy="32841"/>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 name="Ink 22">
                  <a:extLst>
                    <a:ext uri="{FF2B5EF4-FFF2-40B4-BE49-F238E27FC236}">
                      <a16:creationId xmlns:a16="http://schemas.microsoft.com/office/drawing/2014/main" id="{C8BB1D68-83DE-8771-F0D9-935F1464F342}"/>
                    </a:ext>
                  </a:extLst>
                </p14:cNvPr>
                <p14:cNvContentPartPr/>
                <p14:nvPr/>
              </p14:nvContentPartPr>
              <p14:xfrm>
                <a:off x="5122108" y="3787224"/>
                <a:ext cx="1978200" cy="2008080"/>
              </p14:xfrm>
            </p:contentPart>
          </mc:Choice>
          <mc:Fallback xmlns="">
            <p:pic>
              <p:nvPicPr>
                <p:cNvPr id="23" name="Ink 22">
                  <a:extLst>
                    <a:ext uri="{FF2B5EF4-FFF2-40B4-BE49-F238E27FC236}">
                      <a16:creationId xmlns:a16="http://schemas.microsoft.com/office/drawing/2014/main" id="{C8BB1D68-83DE-8771-F0D9-935F1464F342}"/>
                    </a:ext>
                  </a:extLst>
                </p:cNvPr>
                <p:cNvPicPr/>
                <p:nvPr/>
              </p:nvPicPr>
              <p:blipFill>
                <a:blip r:embed="rId36"/>
                <a:stretch>
                  <a:fillRect/>
                </a:stretch>
              </p:blipFill>
              <p:spPr>
                <a:xfrm>
                  <a:off x="5113108" y="3778224"/>
                  <a:ext cx="1995840" cy="2025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5" name="Ink 24">
                  <a:extLst>
                    <a:ext uri="{FF2B5EF4-FFF2-40B4-BE49-F238E27FC236}">
                      <a16:creationId xmlns:a16="http://schemas.microsoft.com/office/drawing/2014/main" id="{EB94C0AB-CEC1-7C94-72D4-0CF6A5821028}"/>
                    </a:ext>
                  </a:extLst>
                </p14:cNvPr>
                <p14:cNvContentPartPr/>
                <p14:nvPr/>
              </p14:nvContentPartPr>
              <p14:xfrm>
                <a:off x="4818628" y="3385104"/>
                <a:ext cx="25200" cy="257400"/>
              </p14:xfrm>
            </p:contentPart>
          </mc:Choice>
          <mc:Fallback xmlns="">
            <p:pic>
              <p:nvPicPr>
                <p:cNvPr id="25" name="Ink 24">
                  <a:extLst>
                    <a:ext uri="{FF2B5EF4-FFF2-40B4-BE49-F238E27FC236}">
                      <a16:creationId xmlns:a16="http://schemas.microsoft.com/office/drawing/2014/main" id="{EB94C0AB-CEC1-7C94-72D4-0CF6A5821028}"/>
                    </a:ext>
                  </a:extLst>
                </p:cNvPr>
                <p:cNvPicPr/>
                <p:nvPr/>
              </p:nvPicPr>
              <p:blipFill>
                <a:blip r:embed="rId38"/>
                <a:stretch>
                  <a:fillRect/>
                </a:stretch>
              </p:blipFill>
              <p:spPr>
                <a:xfrm>
                  <a:off x="4809628" y="3376117"/>
                  <a:ext cx="42840" cy="275015"/>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6" name="Ink 25">
                  <a:extLst>
                    <a:ext uri="{FF2B5EF4-FFF2-40B4-BE49-F238E27FC236}">
                      <a16:creationId xmlns:a16="http://schemas.microsoft.com/office/drawing/2014/main" id="{D579314C-1DC3-376F-19BA-DA85508D9185}"/>
                    </a:ext>
                  </a:extLst>
                </p14:cNvPr>
                <p14:cNvContentPartPr/>
                <p14:nvPr/>
              </p14:nvContentPartPr>
              <p14:xfrm>
                <a:off x="4781908" y="3354504"/>
                <a:ext cx="184320" cy="334800"/>
              </p14:xfrm>
            </p:contentPart>
          </mc:Choice>
          <mc:Fallback xmlns="">
            <p:pic>
              <p:nvPicPr>
                <p:cNvPr id="26" name="Ink 25">
                  <a:extLst>
                    <a:ext uri="{FF2B5EF4-FFF2-40B4-BE49-F238E27FC236}">
                      <a16:creationId xmlns:a16="http://schemas.microsoft.com/office/drawing/2014/main" id="{D579314C-1DC3-376F-19BA-DA85508D9185}"/>
                    </a:ext>
                  </a:extLst>
                </p:cNvPr>
                <p:cNvPicPr/>
                <p:nvPr/>
              </p:nvPicPr>
              <p:blipFill>
                <a:blip r:embed="rId40"/>
                <a:stretch>
                  <a:fillRect/>
                </a:stretch>
              </p:blipFill>
              <p:spPr>
                <a:xfrm>
                  <a:off x="4772908" y="3345504"/>
                  <a:ext cx="2019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7" name="Ink 26">
                  <a:extLst>
                    <a:ext uri="{FF2B5EF4-FFF2-40B4-BE49-F238E27FC236}">
                      <a16:creationId xmlns:a16="http://schemas.microsoft.com/office/drawing/2014/main" id="{08C1CE67-B229-18C7-ECD7-84A65EE73A31}"/>
                    </a:ext>
                  </a:extLst>
                </p14:cNvPr>
                <p14:cNvContentPartPr/>
                <p14:nvPr/>
              </p14:nvContentPartPr>
              <p14:xfrm>
                <a:off x="4934908" y="3468264"/>
                <a:ext cx="588240" cy="205920"/>
              </p14:xfrm>
            </p:contentPart>
          </mc:Choice>
          <mc:Fallback xmlns="">
            <p:pic>
              <p:nvPicPr>
                <p:cNvPr id="27" name="Ink 26">
                  <a:extLst>
                    <a:ext uri="{FF2B5EF4-FFF2-40B4-BE49-F238E27FC236}">
                      <a16:creationId xmlns:a16="http://schemas.microsoft.com/office/drawing/2014/main" id="{08C1CE67-B229-18C7-ECD7-84A65EE73A31}"/>
                    </a:ext>
                  </a:extLst>
                </p:cNvPr>
                <p:cNvPicPr/>
                <p:nvPr/>
              </p:nvPicPr>
              <p:blipFill>
                <a:blip r:embed="rId42"/>
                <a:stretch>
                  <a:fillRect/>
                </a:stretch>
              </p:blipFill>
              <p:spPr>
                <a:xfrm>
                  <a:off x="4925908" y="3459264"/>
                  <a:ext cx="6058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8" name="Ink 27">
                  <a:extLst>
                    <a:ext uri="{FF2B5EF4-FFF2-40B4-BE49-F238E27FC236}">
                      <a16:creationId xmlns:a16="http://schemas.microsoft.com/office/drawing/2014/main" id="{EC252DEB-FC87-3B0D-9A23-53E7AD204F35}"/>
                    </a:ext>
                  </a:extLst>
                </p14:cNvPr>
                <p14:cNvContentPartPr/>
                <p14:nvPr/>
              </p14:nvContentPartPr>
              <p14:xfrm>
                <a:off x="5057308" y="3384744"/>
                <a:ext cx="21600" cy="25200"/>
              </p14:xfrm>
            </p:contentPart>
          </mc:Choice>
          <mc:Fallback xmlns="">
            <p:pic>
              <p:nvPicPr>
                <p:cNvPr id="28" name="Ink 27">
                  <a:extLst>
                    <a:ext uri="{FF2B5EF4-FFF2-40B4-BE49-F238E27FC236}">
                      <a16:creationId xmlns:a16="http://schemas.microsoft.com/office/drawing/2014/main" id="{EC252DEB-FC87-3B0D-9A23-53E7AD204F35}"/>
                    </a:ext>
                  </a:extLst>
                </p:cNvPr>
                <p:cNvPicPr/>
                <p:nvPr/>
              </p:nvPicPr>
              <p:blipFill>
                <a:blip r:embed="rId44"/>
                <a:stretch>
                  <a:fillRect/>
                </a:stretch>
              </p:blipFill>
              <p:spPr>
                <a:xfrm>
                  <a:off x="5048155" y="3375744"/>
                  <a:ext cx="39539"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7" name="Ink 36">
                  <a:extLst>
                    <a:ext uri="{FF2B5EF4-FFF2-40B4-BE49-F238E27FC236}">
                      <a16:creationId xmlns:a16="http://schemas.microsoft.com/office/drawing/2014/main" id="{EC9DE39E-45C3-ADAD-58DF-2E6A8A54E172}"/>
                    </a:ext>
                  </a:extLst>
                </p14:cNvPr>
                <p14:cNvContentPartPr/>
                <p14:nvPr/>
              </p14:nvContentPartPr>
              <p14:xfrm>
                <a:off x="4799548" y="5586144"/>
                <a:ext cx="412200" cy="369360"/>
              </p14:xfrm>
            </p:contentPart>
          </mc:Choice>
          <mc:Fallback xmlns="">
            <p:pic>
              <p:nvPicPr>
                <p:cNvPr id="37" name="Ink 36">
                  <a:extLst>
                    <a:ext uri="{FF2B5EF4-FFF2-40B4-BE49-F238E27FC236}">
                      <a16:creationId xmlns:a16="http://schemas.microsoft.com/office/drawing/2014/main" id="{EC9DE39E-45C3-ADAD-58DF-2E6A8A54E172}"/>
                    </a:ext>
                  </a:extLst>
                </p:cNvPr>
                <p:cNvPicPr/>
                <p:nvPr/>
              </p:nvPicPr>
              <p:blipFill>
                <a:blip r:embed="rId46"/>
                <a:stretch>
                  <a:fillRect/>
                </a:stretch>
              </p:blipFill>
              <p:spPr>
                <a:xfrm>
                  <a:off x="4790540" y="5577135"/>
                  <a:ext cx="429855" cy="387017"/>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8" name="Ink 37">
                  <a:extLst>
                    <a:ext uri="{FF2B5EF4-FFF2-40B4-BE49-F238E27FC236}">
                      <a16:creationId xmlns:a16="http://schemas.microsoft.com/office/drawing/2014/main" id="{713DD4B4-6FBD-AA10-66CC-5B1C4873DA4C}"/>
                    </a:ext>
                  </a:extLst>
                </p14:cNvPr>
                <p14:cNvContentPartPr/>
                <p14:nvPr/>
              </p14:nvContentPartPr>
              <p14:xfrm>
                <a:off x="4921588" y="5747784"/>
                <a:ext cx="86400" cy="198000"/>
              </p14:xfrm>
            </p:contentPart>
          </mc:Choice>
          <mc:Fallback xmlns="">
            <p:pic>
              <p:nvPicPr>
                <p:cNvPr id="38" name="Ink 37">
                  <a:extLst>
                    <a:ext uri="{FF2B5EF4-FFF2-40B4-BE49-F238E27FC236}">
                      <a16:creationId xmlns:a16="http://schemas.microsoft.com/office/drawing/2014/main" id="{713DD4B4-6FBD-AA10-66CC-5B1C4873DA4C}"/>
                    </a:ext>
                  </a:extLst>
                </p:cNvPr>
                <p:cNvPicPr/>
                <p:nvPr/>
              </p:nvPicPr>
              <p:blipFill>
                <a:blip r:embed="rId48"/>
                <a:stretch>
                  <a:fillRect/>
                </a:stretch>
              </p:blipFill>
              <p:spPr>
                <a:xfrm>
                  <a:off x="4912625" y="5738768"/>
                  <a:ext cx="103967" cy="215672"/>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0" name="Ink 39">
                  <a:extLst>
                    <a:ext uri="{FF2B5EF4-FFF2-40B4-BE49-F238E27FC236}">
                      <a16:creationId xmlns:a16="http://schemas.microsoft.com/office/drawing/2014/main" id="{2C6BEB1F-95A8-12C0-8AE4-728CEA2A2FAB}"/>
                    </a:ext>
                  </a:extLst>
                </p14:cNvPr>
                <p14:cNvContentPartPr/>
                <p14:nvPr/>
              </p14:nvContentPartPr>
              <p14:xfrm>
                <a:off x="4569148" y="6013464"/>
                <a:ext cx="246960" cy="389160"/>
              </p14:xfrm>
            </p:contentPart>
          </mc:Choice>
          <mc:Fallback xmlns="">
            <p:pic>
              <p:nvPicPr>
                <p:cNvPr id="40" name="Ink 39">
                  <a:extLst>
                    <a:ext uri="{FF2B5EF4-FFF2-40B4-BE49-F238E27FC236}">
                      <a16:creationId xmlns:a16="http://schemas.microsoft.com/office/drawing/2014/main" id="{2C6BEB1F-95A8-12C0-8AE4-728CEA2A2FAB}"/>
                    </a:ext>
                  </a:extLst>
                </p:cNvPr>
                <p:cNvPicPr/>
                <p:nvPr/>
              </p:nvPicPr>
              <p:blipFill>
                <a:blip r:embed="rId50"/>
                <a:stretch>
                  <a:fillRect/>
                </a:stretch>
              </p:blipFill>
              <p:spPr>
                <a:xfrm>
                  <a:off x="4560161" y="6004464"/>
                  <a:ext cx="264574"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1" name="Ink 40">
                  <a:extLst>
                    <a:ext uri="{FF2B5EF4-FFF2-40B4-BE49-F238E27FC236}">
                      <a16:creationId xmlns:a16="http://schemas.microsoft.com/office/drawing/2014/main" id="{B52EDD04-C013-8B0A-9573-F63C8835157F}"/>
                    </a:ext>
                  </a:extLst>
                </p14:cNvPr>
                <p14:cNvContentPartPr/>
                <p14:nvPr/>
              </p14:nvContentPartPr>
              <p14:xfrm>
                <a:off x="4839508" y="6150264"/>
                <a:ext cx="469800" cy="282240"/>
              </p14:xfrm>
            </p:contentPart>
          </mc:Choice>
          <mc:Fallback xmlns="">
            <p:pic>
              <p:nvPicPr>
                <p:cNvPr id="41" name="Ink 40">
                  <a:extLst>
                    <a:ext uri="{FF2B5EF4-FFF2-40B4-BE49-F238E27FC236}">
                      <a16:creationId xmlns:a16="http://schemas.microsoft.com/office/drawing/2014/main" id="{B52EDD04-C013-8B0A-9573-F63C8835157F}"/>
                    </a:ext>
                  </a:extLst>
                </p:cNvPr>
                <p:cNvPicPr/>
                <p:nvPr/>
              </p:nvPicPr>
              <p:blipFill>
                <a:blip r:embed="rId52"/>
                <a:stretch>
                  <a:fillRect/>
                </a:stretch>
              </p:blipFill>
              <p:spPr>
                <a:xfrm>
                  <a:off x="4830515" y="6141253"/>
                  <a:ext cx="487426" cy="299903"/>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2" name="Ink 41">
                  <a:extLst>
                    <a:ext uri="{FF2B5EF4-FFF2-40B4-BE49-F238E27FC236}">
                      <a16:creationId xmlns:a16="http://schemas.microsoft.com/office/drawing/2014/main" id="{BEF148B0-E7FF-9CA4-EE7F-83F8E0119562}"/>
                    </a:ext>
                  </a:extLst>
                </p14:cNvPr>
                <p14:cNvContentPartPr/>
                <p14:nvPr/>
              </p14:nvContentPartPr>
              <p14:xfrm>
                <a:off x="5425228" y="6103104"/>
                <a:ext cx="1014480" cy="506160"/>
              </p14:xfrm>
            </p:contentPart>
          </mc:Choice>
          <mc:Fallback xmlns="">
            <p:pic>
              <p:nvPicPr>
                <p:cNvPr id="42" name="Ink 41">
                  <a:extLst>
                    <a:ext uri="{FF2B5EF4-FFF2-40B4-BE49-F238E27FC236}">
                      <a16:creationId xmlns:a16="http://schemas.microsoft.com/office/drawing/2014/main" id="{BEF148B0-E7FF-9CA4-EE7F-83F8E0119562}"/>
                    </a:ext>
                  </a:extLst>
                </p:cNvPr>
                <p:cNvPicPr/>
                <p:nvPr/>
              </p:nvPicPr>
              <p:blipFill>
                <a:blip r:embed="rId54"/>
                <a:stretch>
                  <a:fillRect/>
                </a:stretch>
              </p:blipFill>
              <p:spPr>
                <a:xfrm>
                  <a:off x="5416228" y="6094098"/>
                  <a:ext cx="1032120" cy="523813"/>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3" name="Ink 42">
                  <a:extLst>
                    <a:ext uri="{FF2B5EF4-FFF2-40B4-BE49-F238E27FC236}">
                      <a16:creationId xmlns:a16="http://schemas.microsoft.com/office/drawing/2014/main" id="{5AC332B3-B0B2-49FF-9522-8C69CAC0E2AB}"/>
                    </a:ext>
                  </a:extLst>
                </p14:cNvPr>
                <p14:cNvContentPartPr/>
                <p14:nvPr/>
              </p14:nvContentPartPr>
              <p14:xfrm>
                <a:off x="5694508" y="6097344"/>
                <a:ext cx="16560" cy="14040"/>
              </p14:xfrm>
            </p:contentPart>
          </mc:Choice>
          <mc:Fallback xmlns="">
            <p:pic>
              <p:nvPicPr>
                <p:cNvPr id="43" name="Ink 42">
                  <a:extLst>
                    <a:ext uri="{FF2B5EF4-FFF2-40B4-BE49-F238E27FC236}">
                      <a16:creationId xmlns:a16="http://schemas.microsoft.com/office/drawing/2014/main" id="{5AC332B3-B0B2-49FF-9522-8C69CAC0E2AB}"/>
                    </a:ext>
                  </a:extLst>
                </p:cNvPr>
                <p:cNvPicPr/>
                <p:nvPr/>
              </p:nvPicPr>
              <p:blipFill>
                <a:blip r:embed="rId56"/>
                <a:stretch>
                  <a:fillRect/>
                </a:stretch>
              </p:blipFill>
              <p:spPr>
                <a:xfrm>
                  <a:off x="5685508" y="6088344"/>
                  <a:ext cx="3420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6" name="Ink 45">
                  <a:extLst>
                    <a:ext uri="{FF2B5EF4-FFF2-40B4-BE49-F238E27FC236}">
                      <a16:creationId xmlns:a16="http://schemas.microsoft.com/office/drawing/2014/main" id="{120AB576-0612-AF0D-DD60-0B75B6AB221B}"/>
                    </a:ext>
                  </a:extLst>
                </p14:cNvPr>
                <p14:cNvContentPartPr/>
                <p14:nvPr/>
              </p14:nvContentPartPr>
              <p14:xfrm>
                <a:off x="5654188" y="6121824"/>
                <a:ext cx="34920" cy="79920"/>
              </p14:xfrm>
            </p:contentPart>
          </mc:Choice>
          <mc:Fallback xmlns="">
            <p:pic>
              <p:nvPicPr>
                <p:cNvPr id="46" name="Ink 45">
                  <a:extLst>
                    <a:ext uri="{FF2B5EF4-FFF2-40B4-BE49-F238E27FC236}">
                      <a16:creationId xmlns:a16="http://schemas.microsoft.com/office/drawing/2014/main" id="{120AB576-0612-AF0D-DD60-0B75B6AB221B}"/>
                    </a:ext>
                  </a:extLst>
                </p:cNvPr>
                <p:cNvPicPr/>
                <p:nvPr/>
              </p:nvPicPr>
              <p:blipFill>
                <a:blip r:embed="rId58"/>
                <a:stretch>
                  <a:fillRect/>
                </a:stretch>
              </p:blipFill>
              <p:spPr>
                <a:xfrm>
                  <a:off x="5645280" y="6112824"/>
                  <a:ext cx="5238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7" name="Ink 46">
                  <a:extLst>
                    <a:ext uri="{FF2B5EF4-FFF2-40B4-BE49-F238E27FC236}">
                      <a16:creationId xmlns:a16="http://schemas.microsoft.com/office/drawing/2014/main" id="{0A916DF7-2EE9-B464-849F-2A07B43A6613}"/>
                    </a:ext>
                  </a:extLst>
                </p14:cNvPr>
                <p14:cNvContentPartPr/>
                <p14:nvPr/>
              </p14:nvContentPartPr>
              <p14:xfrm>
                <a:off x="5792788" y="6125424"/>
                <a:ext cx="21960" cy="37080"/>
              </p14:xfrm>
            </p:contentPart>
          </mc:Choice>
          <mc:Fallback xmlns="">
            <p:pic>
              <p:nvPicPr>
                <p:cNvPr id="47" name="Ink 46">
                  <a:extLst>
                    <a:ext uri="{FF2B5EF4-FFF2-40B4-BE49-F238E27FC236}">
                      <a16:creationId xmlns:a16="http://schemas.microsoft.com/office/drawing/2014/main" id="{0A916DF7-2EE9-B464-849F-2A07B43A6613}"/>
                    </a:ext>
                  </a:extLst>
                </p:cNvPr>
                <p:cNvPicPr/>
                <p:nvPr/>
              </p:nvPicPr>
              <p:blipFill>
                <a:blip r:embed="rId60"/>
                <a:stretch>
                  <a:fillRect/>
                </a:stretch>
              </p:blipFill>
              <p:spPr>
                <a:xfrm>
                  <a:off x="5783788" y="6116336"/>
                  <a:ext cx="39600" cy="54893"/>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0" name="Ink 49">
                  <a:extLst>
                    <a:ext uri="{FF2B5EF4-FFF2-40B4-BE49-F238E27FC236}">
                      <a16:creationId xmlns:a16="http://schemas.microsoft.com/office/drawing/2014/main" id="{9A6950AB-0E80-1B8D-9A22-CB583ED3129E}"/>
                    </a:ext>
                  </a:extLst>
                </p14:cNvPr>
                <p14:cNvContentPartPr/>
                <p14:nvPr/>
              </p14:nvContentPartPr>
              <p14:xfrm>
                <a:off x="5355028" y="1919544"/>
                <a:ext cx="1148760" cy="1356840"/>
              </p14:xfrm>
            </p:contentPart>
          </mc:Choice>
          <mc:Fallback xmlns="">
            <p:pic>
              <p:nvPicPr>
                <p:cNvPr id="50" name="Ink 49">
                  <a:extLst>
                    <a:ext uri="{FF2B5EF4-FFF2-40B4-BE49-F238E27FC236}">
                      <a16:creationId xmlns:a16="http://schemas.microsoft.com/office/drawing/2014/main" id="{9A6950AB-0E80-1B8D-9A22-CB583ED3129E}"/>
                    </a:ext>
                  </a:extLst>
                </p:cNvPr>
                <p:cNvPicPr/>
                <p:nvPr/>
              </p:nvPicPr>
              <p:blipFill>
                <a:blip r:embed="rId62"/>
                <a:stretch>
                  <a:fillRect/>
                </a:stretch>
              </p:blipFill>
              <p:spPr>
                <a:xfrm>
                  <a:off x="5346028" y="1910542"/>
                  <a:ext cx="1166400" cy="1374485"/>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1" name="Ink 50">
                  <a:extLst>
                    <a:ext uri="{FF2B5EF4-FFF2-40B4-BE49-F238E27FC236}">
                      <a16:creationId xmlns:a16="http://schemas.microsoft.com/office/drawing/2014/main" id="{BAF58D75-0325-2426-653E-3B6A76EC4339}"/>
                    </a:ext>
                  </a:extLst>
                </p14:cNvPr>
                <p14:cNvContentPartPr/>
                <p14:nvPr/>
              </p14:nvContentPartPr>
              <p14:xfrm>
                <a:off x="5282668" y="3037344"/>
                <a:ext cx="448560" cy="367200"/>
              </p14:xfrm>
            </p:contentPart>
          </mc:Choice>
          <mc:Fallback xmlns="">
            <p:pic>
              <p:nvPicPr>
                <p:cNvPr id="51" name="Ink 50">
                  <a:extLst>
                    <a:ext uri="{FF2B5EF4-FFF2-40B4-BE49-F238E27FC236}">
                      <a16:creationId xmlns:a16="http://schemas.microsoft.com/office/drawing/2014/main" id="{BAF58D75-0325-2426-653E-3B6A76EC4339}"/>
                    </a:ext>
                  </a:extLst>
                </p:cNvPr>
                <p:cNvPicPr/>
                <p:nvPr/>
              </p:nvPicPr>
              <p:blipFill>
                <a:blip r:embed="rId64"/>
                <a:stretch>
                  <a:fillRect/>
                </a:stretch>
              </p:blipFill>
              <p:spPr>
                <a:xfrm>
                  <a:off x="5273668" y="3028344"/>
                  <a:ext cx="466200" cy="384840"/>
                </a:xfrm>
                <a:prstGeom prst="rect">
                  <a:avLst/>
                </a:prstGeom>
              </p:spPr>
            </p:pic>
          </mc:Fallback>
        </mc:AlternateContent>
      </p:grpSp>
    </p:spTree>
    <p:extLst>
      <p:ext uri="{BB962C8B-B14F-4D97-AF65-F5344CB8AC3E}">
        <p14:creationId xmlns:p14="http://schemas.microsoft.com/office/powerpoint/2010/main" val="20469871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F4579D94-87F5-4E1D-9E10-CCE06094FE1F}"/>
              </a:ext>
            </a:extLst>
          </p:cNvPr>
          <p:cNvGraphicFramePr>
            <a:graphicFrameLocks noGrp="1"/>
          </p:cNvGraphicFramePr>
          <p:nvPr>
            <p:ph idx="1"/>
            <p:extLst>
              <p:ext uri="{D42A27DB-BD31-4B8C-83A1-F6EECF244321}">
                <p14:modId xmlns:p14="http://schemas.microsoft.com/office/powerpoint/2010/main" val="1039541155"/>
              </p:ext>
            </p:extLst>
          </p:nvPr>
        </p:nvGraphicFramePr>
        <p:xfrm>
          <a:off x="628650" y="1825625"/>
          <a:ext cx="7886700" cy="457200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4291193370"/>
                    </a:ext>
                  </a:extLst>
                </a:gridCol>
                <a:gridCol w="3943350">
                  <a:extLst>
                    <a:ext uri="{9D8B030D-6E8A-4147-A177-3AD203B41FA5}">
                      <a16:colId xmlns:a16="http://schemas.microsoft.com/office/drawing/2014/main" val="4200520187"/>
                    </a:ext>
                  </a:extLst>
                </a:gridCol>
              </a:tblGrid>
              <a:tr h="685331">
                <a:tc>
                  <a:txBody>
                    <a:bodyPr/>
                    <a:lstStyle/>
                    <a:p>
                      <a:r>
                        <a:rPr lang="en-IN"/>
                        <a:t>Advantages</a:t>
                      </a:r>
                    </a:p>
                  </a:txBody>
                  <a:tcPr/>
                </a:tc>
                <a:tc>
                  <a:txBody>
                    <a:bodyPr/>
                    <a:lstStyle/>
                    <a:p>
                      <a:r>
                        <a:rPr lang="en-IN"/>
                        <a:t>Disadvantages</a:t>
                      </a:r>
                    </a:p>
                  </a:txBody>
                  <a:tcPr/>
                </a:tc>
                <a:extLst>
                  <a:ext uri="{0D108BD9-81ED-4DB2-BD59-A6C34878D82A}">
                    <a16:rowId xmlns:a16="http://schemas.microsoft.com/office/drawing/2014/main" val="1689664230"/>
                  </a:ext>
                </a:extLst>
              </a:tr>
              <a:tr h="21968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a:solidFill>
                            <a:schemeClr val="dk1"/>
                          </a:solidFill>
                          <a:effectLst/>
                          <a:latin typeface="+mn-lt"/>
                          <a:ea typeface="+mn-ea"/>
                          <a:cs typeface="+mn-cs"/>
                        </a:rPr>
                        <a:t>For real-world systems such as Robot navigation, we can use non-monotonic reasoning.</a:t>
                      </a:r>
                    </a:p>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a:solidFill>
                            <a:schemeClr val="dk1"/>
                          </a:solidFill>
                          <a:effectLst/>
                          <a:latin typeface="+mn-lt"/>
                          <a:ea typeface="+mn-ea"/>
                          <a:cs typeface="+mn-cs"/>
                        </a:rPr>
                        <a:t>In non-monotonic reasoning, the old facts may be invalidated by adding new sentences.</a:t>
                      </a:r>
                    </a:p>
                    <a:p>
                      <a:endParaRPr lang="en-IN"/>
                    </a:p>
                  </a:txBody>
                  <a:tcPr/>
                </a:tc>
                <a:extLst>
                  <a:ext uri="{0D108BD9-81ED-4DB2-BD59-A6C34878D82A}">
                    <a16:rowId xmlns:a16="http://schemas.microsoft.com/office/drawing/2014/main" val="1510352753"/>
                  </a:ext>
                </a:extLst>
              </a:tr>
              <a:tr h="16898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a:solidFill>
                            <a:schemeClr val="dk1"/>
                          </a:solidFill>
                          <a:effectLst/>
                          <a:latin typeface="+mn-lt"/>
                          <a:ea typeface="+mn-ea"/>
                          <a:cs typeface="+mn-cs"/>
                        </a:rPr>
                        <a:t>In Non-monotonic reasoning, we can choose probabilistic facts or can make assumptions.</a:t>
                      </a:r>
                    </a:p>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a:solidFill>
                            <a:schemeClr val="dk1"/>
                          </a:solidFill>
                          <a:effectLst/>
                          <a:latin typeface="+mn-lt"/>
                          <a:ea typeface="+mn-ea"/>
                          <a:cs typeface="+mn-cs"/>
                        </a:rPr>
                        <a:t>It cannot be used for theorem </a:t>
                      </a:r>
                      <a:r>
                        <a:rPr kumimoji="0" lang="en-IN" b="1" i="0" kern="1200">
                          <a:solidFill>
                            <a:schemeClr val="dk1"/>
                          </a:solidFill>
                          <a:effectLst/>
                          <a:latin typeface="+mn-lt"/>
                          <a:ea typeface="+mn-ea"/>
                          <a:cs typeface="+mn-cs"/>
                        </a:rPr>
                        <a:t>proving</a:t>
                      </a:r>
                      <a:r>
                        <a:rPr kumimoji="0" lang="en-IN" b="0" i="0" kern="1200">
                          <a:solidFill>
                            <a:schemeClr val="dk1"/>
                          </a:solidFill>
                          <a:effectLst/>
                          <a:latin typeface="+mn-lt"/>
                          <a:ea typeface="+mn-ea"/>
                          <a:cs typeface="+mn-cs"/>
                        </a:rPr>
                        <a:t>.</a:t>
                      </a:r>
                    </a:p>
                    <a:p>
                      <a:endParaRPr lang="en-IN"/>
                    </a:p>
                  </a:txBody>
                  <a:tcPr/>
                </a:tc>
                <a:extLst>
                  <a:ext uri="{0D108BD9-81ED-4DB2-BD59-A6C34878D82A}">
                    <a16:rowId xmlns:a16="http://schemas.microsoft.com/office/drawing/2014/main" val="4162249244"/>
                  </a:ext>
                </a:extLst>
              </a:tr>
            </a:tbl>
          </a:graphicData>
        </a:graphic>
      </p:graphicFrame>
      <p:sp>
        <p:nvSpPr>
          <p:cNvPr id="5" name="Slide Number Placeholder 4">
            <a:extLst>
              <a:ext uri="{FF2B5EF4-FFF2-40B4-BE49-F238E27FC236}">
                <a16:creationId xmlns:a16="http://schemas.microsoft.com/office/drawing/2014/main" id="{D4AC19CC-01D7-4921-BFBA-9E924BF7AB09}"/>
              </a:ext>
            </a:extLst>
          </p:cNvPr>
          <p:cNvSpPr>
            <a:spLocks noGrp="1"/>
          </p:cNvSpPr>
          <p:nvPr>
            <p:ph type="sldNum" sz="quarter" idx="12"/>
          </p:nvPr>
        </p:nvSpPr>
        <p:spPr/>
        <p:txBody>
          <a:bodyPr/>
          <a:lstStyle/>
          <a:p>
            <a:pPr>
              <a:defRPr/>
            </a:pPr>
            <a:fld id="{CB711B86-F767-49C7-B71F-17E363B3CB08}" type="slidenum">
              <a:rPr lang="en-US" smtClean="0"/>
              <a:pPr>
                <a:defRPr/>
              </a:pPr>
              <a:t>62</a:t>
            </a:fld>
            <a:endParaRPr lang="en-US"/>
          </a:p>
        </p:txBody>
      </p:sp>
    </p:spTree>
    <p:extLst>
      <p:ext uri="{BB962C8B-B14F-4D97-AF65-F5344CB8AC3E}">
        <p14:creationId xmlns:p14="http://schemas.microsoft.com/office/powerpoint/2010/main" val="7768312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27A2B-DCD6-208F-58DE-301728B02902}"/>
              </a:ext>
            </a:extLst>
          </p:cNvPr>
          <p:cNvSpPr>
            <a:spLocks noGrp="1"/>
          </p:cNvSpPr>
          <p:nvPr>
            <p:ph type="title"/>
          </p:nvPr>
        </p:nvSpPr>
        <p:spPr>
          <a:xfrm>
            <a:off x="1143000" y="274638"/>
            <a:ext cx="7772400" cy="715962"/>
          </a:xfrm>
        </p:spPr>
        <p:txBody>
          <a:bodyPr/>
          <a:lstStyle/>
          <a:p>
            <a:pPr algn="just"/>
            <a:r>
              <a:rPr lang="en-IN" sz="3600">
                <a:solidFill>
                  <a:srgbClr val="7030A0"/>
                </a:solidFill>
                <a:latin typeface="Times New Roman" panose="02020603050405020304" pitchFamily="18" charset="0"/>
                <a:cs typeface="Times New Roman" panose="02020603050405020304" pitchFamily="18" charset="0"/>
              </a:rPr>
              <a:t>Logics for Non-monotonic Reasoning:</a:t>
            </a:r>
          </a:p>
        </p:txBody>
      </p:sp>
      <p:sp>
        <p:nvSpPr>
          <p:cNvPr id="3" name="Content Placeholder 2">
            <a:extLst>
              <a:ext uri="{FF2B5EF4-FFF2-40B4-BE49-F238E27FC236}">
                <a16:creationId xmlns:a16="http://schemas.microsoft.com/office/drawing/2014/main" id="{D561D2C5-4E11-D62A-ED46-F5EAF5AFCAC8}"/>
              </a:ext>
            </a:extLst>
          </p:cNvPr>
          <p:cNvSpPr>
            <a:spLocks noGrp="1"/>
          </p:cNvSpPr>
          <p:nvPr>
            <p:ph idx="1"/>
          </p:nvPr>
        </p:nvSpPr>
        <p:spPr>
          <a:xfrm>
            <a:off x="1143000" y="1447800"/>
            <a:ext cx="7772400" cy="5135562"/>
          </a:xfrm>
        </p:spPr>
        <p:txBody>
          <a:bodyPr/>
          <a:lstStyle/>
          <a:p>
            <a:pPr algn="just"/>
            <a:r>
              <a:rPr lang="en-IN" sz="2400">
                <a:latin typeface="Times New Roman" panose="02020603050405020304" pitchFamily="18" charset="0"/>
                <a:cs typeface="Times New Roman" panose="02020603050405020304" pitchFamily="18" charset="0"/>
              </a:rPr>
              <a:t>Default logic can express facts like “by default, something is true”; by contrast, standard logic can only express that something is true or that something is false. This is a problem because reasoning often involves facts that are true in the majority of cases but not always.</a:t>
            </a:r>
          </a:p>
          <a:p>
            <a:pPr algn="just"/>
            <a:r>
              <a:rPr lang="en-IN" sz="2400">
                <a:latin typeface="Times New Roman" panose="02020603050405020304" pitchFamily="18" charset="0"/>
                <a:cs typeface="Times New Roman" panose="02020603050405020304" pitchFamily="18" charset="0"/>
              </a:rPr>
              <a:t>Example is:</a:t>
            </a:r>
          </a:p>
          <a:p>
            <a:pPr algn="just"/>
            <a:r>
              <a:rPr lang="en-IN" sz="2400">
                <a:latin typeface="Times New Roman" panose="02020603050405020304" pitchFamily="18" charset="0"/>
                <a:cs typeface="Times New Roman" panose="02020603050405020304" pitchFamily="18" charset="0"/>
              </a:rPr>
              <a:t>“birds typically fly”. This rule can be expressed in standard logic either by “all birds fly”, which is inconsistent with the fact that are not penguins and not ostriches and…. Fly”, which requires all exceptions to the rule to be specified.</a:t>
            </a:r>
          </a:p>
          <a:p>
            <a:pPr algn="just"/>
            <a:r>
              <a:rPr lang="en-IN" sz="2400">
                <a:latin typeface="Times New Roman" panose="02020603050405020304" pitchFamily="18" charset="0"/>
                <a:cs typeface="Times New Roman" panose="02020603050405020304" pitchFamily="18" charset="0"/>
              </a:rPr>
              <a:t>Default logic aims at formalizing inference rules like this one without explicitly mentioning all their exceptions.</a:t>
            </a:r>
          </a:p>
        </p:txBody>
      </p:sp>
      <p:sp>
        <p:nvSpPr>
          <p:cNvPr id="5" name="Slide Number Placeholder 4">
            <a:extLst>
              <a:ext uri="{FF2B5EF4-FFF2-40B4-BE49-F238E27FC236}">
                <a16:creationId xmlns:a16="http://schemas.microsoft.com/office/drawing/2014/main" id="{6E41C0D9-7359-5A9D-666B-9CAB6E5E0A6A}"/>
              </a:ext>
            </a:extLst>
          </p:cNvPr>
          <p:cNvSpPr>
            <a:spLocks noGrp="1"/>
          </p:cNvSpPr>
          <p:nvPr>
            <p:ph type="sldNum" sz="quarter" idx="12"/>
          </p:nvPr>
        </p:nvSpPr>
        <p:spPr/>
        <p:txBody>
          <a:bodyPr/>
          <a:lstStyle/>
          <a:p>
            <a:pPr>
              <a:defRPr/>
            </a:pPr>
            <a:fld id="{CB711B86-F767-49C7-B71F-17E363B3CB08}" type="slidenum">
              <a:rPr lang="en-US" smtClean="0"/>
              <a:pPr>
                <a:defRPr/>
              </a:pPr>
              <a:t>63</a:t>
            </a:fld>
            <a:endParaRPr lang="en-US"/>
          </a:p>
        </p:txBody>
      </p:sp>
    </p:spTree>
    <p:extLst>
      <p:ext uri="{BB962C8B-B14F-4D97-AF65-F5344CB8AC3E}">
        <p14:creationId xmlns:p14="http://schemas.microsoft.com/office/powerpoint/2010/main" val="3634574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33B530-2D8F-9B3D-3E8F-59304724B370}"/>
              </a:ext>
            </a:extLst>
          </p:cNvPr>
          <p:cNvSpPr>
            <a:spLocks noGrp="1"/>
          </p:cNvSpPr>
          <p:nvPr>
            <p:ph idx="1"/>
          </p:nvPr>
        </p:nvSpPr>
        <p:spPr/>
        <p:txBody>
          <a:bodyPr/>
          <a:lstStyle/>
          <a:p>
            <a:pPr marL="0" indent="0" algn="just">
              <a:buNone/>
            </a:pPr>
            <a:r>
              <a:rPr lang="en-IN" b="1" u="sng">
                <a:solidFill>
                  <a:srgbClr val="0070C0"/>
                </a:solidFill>
                <a:latin typeface="Times New Roman" panose="02020603050405020304" pitchFamily="18" charset="0"/>
                <a:cs typeface="Times New Roman" panose="02020603050405020304" pitchFamily="18" charset="0"/>
              </a:rPr>
              <a:t>Default Logic: </a:t>
            </a:r>
          </a:p>
          <a:p>
            <a:pPr marL="0" indent="0" algn="just">
              <a:buNone/>
            </a:pPr>
            <a:endParaRPr lang="en-IN" b="1" u="sng">
              <a:solidFill>
                <a:srgbClr val="0070C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a:latin typeface="Times New Roman" panose="02020603050405020304" pitchFamily="18" charset="0"/>
                <a:cs typeface="Times New Roman" panose="02020603050405020304" pitchFamily="18" charset="0"/>
              </a:rPr>
              <a:t>For example</a:t>
            </a:r>
          </a:p>
          <a:p>
            <a:pPr marL="0" indent="0" algn="just">
              <a:buNone/>
            </a:pPr>
            <a:r>
              <a:rPr lang="en-IN">
                <a:latin typeface="Times New Roman" panose="02020603050405020304" pitchFamily="18" charset="0"/>
                <a:cs typeface="Times New Roman" panose="02020603050405020304" pitchFamily="18" charset="0"/>
              </a:rPr>
              <a:t>	</a:t>
            </a:r>
            <a:r>
              <a:rPr lang="en-IN" sz="2800">
                <a:latin typeface="Times New Roman" panose="02020603050405020304" pitchFamily="18" charset="0"/>
                <a:cs typeface="Times New Roman" panose="02020603050405020304" pitchFamily="18" charset="0"/>
              </a:rPr>
              <a:t>A:B</a:t>
            </a:r>
          </a:p>
          <a:p>
            <a:pPr marL="0" indent="0" algn="just">
              <a:buNone/>
            </a:pPr>
            <a:r>
              <a:rPr lang="en-IN" sz="2800">
                <a:latin typeface="Times New Roman" panose="02020603050405020304" pitchFamily="18" charset="0"/>
                <a:cs typeface="Times New Roman" panose="02020603050405020304" pitchFamily="18" charset="0"/>
              </a:rPr>
              <a:t>             C</a:t>
            </a:r>
          </a:p>
          <a:p>
            <a:pPr algn="just">
              <a:buFont typeface="Wingdings" panose="05000000000000000000" pitchFamily="2" charset="2"/>
              <a:buChar char="§"/>
            </a:pPr>
            <a:r>
              <a:rPr lang="en-IN" sz="2800">
                <a:latin typeface="Times New Roman" panose="02020603050405020304" pitchFamily="18" charset="0"/>
                <a:cs typeface="Times New Roman" panose="02020603050405020304" pitchFamily="18" charset="0"/>
              </a:rPr>
              <a:t>Read as “If A is provable and it is consistent to assume B then conclude C”.</a:t>
            </a:r>
          </a:p>
        </p:txBody>
      </p:sp>
      <p:sp>
        <p:nvSpPr>
          <p:cNvPr id="5" name="Slide Number Placeholder 4">
            <a:extLst>
              <a:ext uri="{FF2B5EF4-FFF2-40B4-BE49-F238E27FC236}">
                <a16:creationId xmlns:a16="http://schemas.microsoft.com/office/drawing/2014/main" id="{16E89682-EFDF-8D14-4F02-6B727DD6375A}"/>
              </a:ext>
            </a:extLst>
          </p:cNvPr>
          <p:cNvSpPr>
            <a:spLocks noGrp="1"/>
          </p:cNvSpPr>
          <p:nvPr>
            <p:ph type="sldNum" sz="quarter" idx="12"/>
          </p:nvPr>
        </p:nvSpPr>
        <p:spPr/>
        <p:txBody>
          <a:bodyPr/>
          <a:lstStyle/>
          <a:p>
            <a:pPr>
              <a:defRPr/>
            </a:pPr>
            <a:fld id="{CB711B86-F767-49C7-B71F-17E363B3CB08}" type="slidenum">
              <a:rPr lang="en-US" smtClean="0"/>
              <a:pPr>
                <a:defRPr/>
              </a:pPr>
              <a:t>64</a:t>
            </a:fld>
            <a:endParaRPr lang="en-US"/>
          </a:p>
        </p:txBody>
      </p:sp>
      <p:cxnSp>
        <p:nvCxnSpPr>
          <p:cNvPr id="7" name="Straight Connector 6">
            <a:extLst>
              <a:ext uri="{FF2B5EF4-FFF2-40B4-BE49-F238E27FC236}">
                <a16:creationId xmlns:a16="http://schemas.microsoft.com/office/drawing/2014/main" id="{17522A40-324F-B05D-E9B9-D31C5E886E9E}"/>
              </a:ext>
            </a:extLst>
          </p:cNvPr>
          <p:cNvCxnSpPr/>
          <p:nvPr/>
        </p:nvCxnSpPr>
        <p:spPr>
          <a:xfrm>
            <a:off x="1828800" y="3429000"/>
            <a:ext cx="76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12653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98C64-A1AC-0908-8EA9-0DCCB82486DF}"/>
              </a:ext>
            </a:extLst>
          </p:cNvPr>
          <p:cNvSpPr>
            <a:spLocks noGrp="1"/>
          </p:cNvSpPr>
          <p:nvPr>
            <p:ph idx="1"/>
          </p:nvPr>
        </p:nvSpPr>
        <p:spPr>
          <a:xfrm>
            <a:off x="1143000" y="609600"/>
            <a:ext cx="7772400" cy="5334000"/>
          </a:xfrm>
        </p:spPr>
        <p:txBody>
          <a:bodyPr>
            <a:normAutofit fontScale="92500" lnSpcReduction="10000"/>
          </a:bodyPr>
          <a:lstStyle/>
          <a:p>
            <a:pPr marL="0" indent="0" algn="just">
              <a:buNone/>
            </a:pPr>
            <a:r>
              <a:rPr lang="en-IN">
                <a:latin typeface="Times New Roman" panose="02020603050405020304" pitchFamily="18" charset="0"/>
                <a:cs typeface="Times New Roman" panose="02020603050405020304" pitchFamily="18" charset="0"/>
              </a:rPr>
              <a:t>Example-</a:t>
            </a:r>
          </a:p>
          <a:p>
            <a:pPr algn="just"/>
            <a:r>
              <a:rPr lang="en-IN">
                <a:latin typeface="Times New Roman" panose="02020603050405020304" pitchFamily="18" charset="0"/>
                <a:cs typeface="Times New Roman" panose="02020603050405020304" pitchFamily="18" charset="0"/>
              </a:rPr>
              <a:t>The Default rule “birds typically fly” is formalized by the following default:</a:t>
            </a:r>
          </a:p>
          <a:p>
            <a:pPr marL="0" indent="0" algn="just">
              <a:buNone/>
            </a:pPr>
            <a:r>
              <a:rPr lang="en-IN">
                <a:latin typeface="Times New Roman" panose="02020603050405020304" pitchFamily="18" charset="0"/>
                <a:cs typeface="Times New Roman" panose="02020603050405020304" pitchFamily="18" charset="0"/>
              </a:rPr>
              <a:t>          D = {Bird(X): Flies(X)}</a:t>
            </a:r>
          </a:p>
          <a:p>
            <a:pPr marL="0" indent="0" algn="just">
              <a:buNone/>
            </a:pPr>
            <a:r>
              <a:rPr lang="en-IN">
                <a:latin typeface="Times New Roman" panose="02020603050405020304" pitchFamily="18" charset="0"/>
                <a:cs typeface="Times New Roman" panose="02020603050405020304" pitchFamily="18" charset="0"/>
              </a:rPr>
              <a:t>                             Flies(X)</a:t>
            </a:r>
          </a:p>
          <a:p>
            <a:pPr marL="0" indent="0" algn="just">
              <a:buNone/>
            </a:pPr>
            <a:endParaRPr lang="en-IN">
              <a:latin typeface="Times New Roman" panose="02020603050405020304" pitchFamily="18" charset="0"/>
              <a:cs typeface="Times New Roman" panose="02020603050405020304" pitchFamily="18" charset="0"/>
            </a:endParaRPr>
          </a:p>
          <a:p>
            <a:pPr marL="0" indent="0" algn="just">
              <a:buNone/>
            </a:pPr>
            <a:r>
              <a:rPr lang="en-IN">
                <a:latin typeface="Times New Roman" panose="02020603050405020304" pitchFamily="18" charset="0"/>
                <a:cs typeface="Times New Roman" panose="02020603050405020304" pitchFamily="18" charset="0"/>
              </a:rPr>
              <a:t>This rules means that, “if X is a bird, and it can be assumed that it flies, then we can conclude that it flies”. A background theory containing some facts about birds is the following one:</a:t>
            </a:r>
          </a:p>
          <a:p>
            <a:pPr marL="0" indent="0" algn="just">
              <a:buNone/>
            </a:pPr>
            <a:r>
              <a:rPr lang="en-IN">
                <a:latin typeface="Times New Roman" panose="02020603050405020304" pitchFamily="18" charset="0"/>
                <a:cs typeface="Times New Roman" panose="02020603050405020304" pitchFamily="18" charset="0"/>
              </a:rPr>
              <a:t> </a:t>
            </a:r>
          </a:p>
          <a:p>
            <a:pPr marL="0" indent="0" algn="just">
              <a:buNone/>
            </a:pPr>
            <a:r>
              <a:rPr lang="en-IN">
                <a:latin typeface="Times New Roman" panose="02020603050405020304" pitchFamily="18" charset="0"/>
                <a:cs typeface="Times New Roman" panose="02020603050405020304" pitchFamily="18" charset="0"/>
              </a:rPr>
              <a:t>W = {Bird(Condor), Bird(Penguin),</a:t>
            </a:r>
            <a:r>
              <a:rPr lang="en-IN" b="1" i="0">
                <a:effectLst/>
                <a:latin typeface="Times New Roman" panose="02020603050405020304" pitchFamily="18" charset="0"/>
                <a:cs typeface="Times New Roman" panose="02020603050405020304" pitchFamily="18" charset="0"/>
              </a:rPr>
              <a:t>¬ </a:t>
            </a:r>
            <a:r>
              <a:rPr lang="en-IN" i="0">
                <a:effectLst/>
                <a:latin typeface="Times New Roman" panose="02020603050405020304" pitchFamily="18" charset="0"/>
                <a:cs typeface="Times New Roman" panose="02020603050405020304" pitchFamily="18" charset="0"/>
              </a:rPr>
              <a:t>Flies (Penguin), Flies(Bee)}. </a:t>
            </a: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81EDA46-7237-46FD-70B2-F2E01FE955E8}"/>
              </a:ext>
            </a:extLst>
          </p:cNvPr>
          <p:cNvSpPr>
            <a:spLocks noGrp="1"/>
          </p:cNvSpPr>
          <p:nvPr>
            <p:ph type="sldNum" sz="quarter" idx="12"/>
          </p:nvPr>
        </p:nvSpPr>
        <p:spPr/>
        <p:txBody>
          <a:bodyPr/>
          <a:lstStyle/>
          <a:p>
            <a:pPr>
              <a:defRPr/>
            </a:pPr>
            <a:fld id="{CB711B86-F767-49C7-B71F-17E363B3CB08}" type="slidenum">
              <a:rPr lang="en-US" smtClean="0"/>
              <a:pPr>
                <a:defRPr/>
              </a:pPr>
              <a:t>65</a:t>
            </a:fld>
            <a:endParaRPr lang="en-US"/>
          </a:p>
        </p:txBody>
      </p:sp>
      <p:cxnSp>
        <p:nvCxnSpPr>
          <p:cNvPr id="7" name="Straight Connector 6">
            <a:extLst>
              <a:ext uri="{FF2B5EF4-FFF2-40B4-BE49-F238E27FC236}">
                <a16:creationId xmlns:a16="http://schemas.microsoft.com/office/drawing/2014/main" id="{C513E4DC-DB28-293A-2A8B-19C341C2F2C4}"/>
              </a:ext>
            </a:extLst>
          </p:cNvPr>
          <p:cNvCxnSpPr/>
          <p:nvPr/>
        </p:nvCxnSpPr>
        <p:spPr>
          <a:xfrm>
            <a:off x="2819400" y="2362200"/>
            <a:ext cx="18288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59888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CC85B-C6F2-496D-2E5F-5E13D262AC94}"/>
              </a:ext>
            </a:extLst>
          </p:cNvPr>
          <p:cNvSpPr>
            <a:spLocks noGrp="1"/>
          </p:cNvSpPr>
          <p:nvPr>
            <p:ph type="title"/>
          </p:nvPr>
        </p:nvSpPr>
        <p:spPr>
          <a:xfrm>
            <a:off x="1143000" y="350838"/>
            <a:ext cx="7772400" cy="792162"/>
          </a:xfrm>
        </p:spPr>
        <p:txBody>
          <a:bodyPr/>
          <a:lstStyle/>
          <a:p>
            <a:pPr algn="just"/>
            <a:r>
              <a:rPr lang="en-IN">
                <a:solidFill>
                  <a:srgbClr val="7030A0"/>
                </a:solidFill>
                <a:latin typeface="Times New Roman" panose="02020603050405020304" pitchFamily="18" charset="0"/>
                <a:cs typeface="Times New Roman" panose="02020603050405020304" pitchFamily="18" charset="0"/>
              </a:rPr>
              <a:t>What is Default Reasoning?</a:t>
            </a:r>
          </a:p>
        </p:txBody>
      </p:sp>
      <p:sp>
        <p:nvSpPr>
          <p:cNvPr id="3" name="Content Placeholder 2">
            <a:extLst>
              <a:ext uri="{FF2B5EF4-FFF2-40B4-BE49-F238E27FC236}">
                <a16:creationId xmlns:a16="http://schemas.microsoft.com/office/drawing/2014/main" id="{447BB307-13DC-8324-66DF-01C92DAEF7E1}"/>
              </a:ext>
            </a:extLst>
          </p:cNvPr>
          <p:cNvSpPr>
            <a:spLocks noGrp="1"/>
          </p:cNvSpPr>
          <p:nvPr>
            <p:ph idx="1"/>
          </p:nvPr>
        </p:nvSpPr>
        <p:spPr>
          <a:xfrm>
            <a:off x="1143000" y="1447800"/>
            <a:ext cx="7772400" cy="4876800"/>
          </a:xfrm>
        </p:spPr>
        <p:txBody>
          <a:bodyPr>
            <a:normAutofit lnSpcReduction="10000"/>
          </a:bodyPr>
          <a:lstStyle/>
          <a:p>
            <a:pPr>
              <a:buFont typeface="Wingdings" panose="05000000000000000000" pitchFamily="2" charset="2"/>
              <a:buChar char="§"/>
            </a:pPr>
            <a:r>
              <a:rPr lang="en-IN"/>
              <a:t>Q. How many wheels of Johan’s car have?</a:t>
            </a:r>
          </a:p>
          <a:p>
            <a:pPr>
              <a:buFont typeface="Wingdings" panose="05000000000000000000" pitchFamily="2" charset="2"/>
              <a:buChar char="§"/>
            </a:pPr>
            <a:r>
              <a:rPr lang="en-IN"/>
              <a:t>Ans. 4</a:t>
            </a:r>
          </a:p>
          <a:p>
            <a:pPr>
              <a:buFont typeface="Wingdings" panose="05000000000000000000" pitchFamily="2" charset="2"/>
              <a:buChar char="§"/>
            </a:pPr>
            <a:endParaRPr lang="en-IN"/>
          </a:p>
          <a:p>
            <a:pPr>
              <a:buFont typeface="Wingdings" panose="05000000000000000000" pitchFamily="2" charset="2"/>
              <a:buChar char="§"/>
            </a:pPr>
            <a:endParaRPr lang="en-IN"/>
          </a:p>
          <a:p>
            <a:pPr>
              <a:buFont typeface="Wingdings" panose="05000000000000000000" pitchFamily="2" charset="2"/>
              <a:buChar char="§"/>
            </a:pPr>
            <a:endParaRPr lang="en-IN"/>
          </a:p>
          <a:p>
            <a:pPr>
              <a:buFont typeface="Wingdings" panose="05000000000000000000" pitchFamily="2" charset="2"/>
              <a:buChar char="§"/>
            </a:pPr>
            <a:r>
              <a:rPr lang="en-IN"/>
              <a:t>The Conclusion is withdrawn if one supplied with the information that one wheel of john’s car has just been stolen</a:t>
            </a:r>
          </a:p>
          <a:p>
            <a:pPr marL="0" indent="0">
              <a:buNone/>
            </a:pPr>
            <a:endParaRPr lang="en-IN"/>
          </a:p>
          <a:p>
            <a:pPr marL="0" indent="0">
              <a:buNone/>
            </a:pPr>
            <a:endParaRPr lang="en-IN"/>
          </a:p>
          <a:p>
            <a:pPr marL="0" indent="0">
              <a:buNone/>
            </a:pPr>
            <a:r>
              <a:rPr lang="en-IN"/>
              <a:t>			Non monotonicity</a:t>
            </a:r>
          </a:p>
          <a:p>
            <a:pPr marL="0" indent="0">
              <a:buNone/>
            </a:pPr>
            <a:endParaRPr lang="en-IN"/>
          </a:p>
        </p:txBody>
      </p:sp>
      <p:sp>
        <p:nvSpPr>
          <p:cNvPr id="5" name="Slide Number Placeholder 4">
            <a:extLst>
              <a:ext uri="{FF2B5EF4-FFF2-40B4-BE49-F238E27FC236}">
                <a16:creationId xmlns:a16="http://schemas.microsoft.com/office/drawing/2014/main" id="{1562C81E-CF0C-2629-137A-A69A6E9258A6}"/>
              </a:ext>
            </a:extLst>
          </p:cNvPr>
          <p:cNvSpPr>
            <a:spLocks noGrp="1"/>
          </p:cNvSpPr>
          <p:nvPr>
            <p:ph type="sldNum" sz="quarter" idx="12"/>
          </p:nvPr>
        </p:nvSpPr>
        <p:spPr/>
        <p:txBody>
          <a:bodyPr/>
          <a:lstStyle/>
          <a:p>
            <a:pPr>
              <a:defRPr/>
            </a:pPr>
            <a:fld id="{CB711B86-F767-49C7-B71F-17E363B3CB08}" type="slidenum">
              <a:rPr lang="en-US" smtClean="0"/>
              <a:pPr>
                <a:defRPr/>
              </a:pPr>
              <a:t>66</a:t>
            </a:fld>
            <a:endParaRPr lang="en-US"/>
          </a:p>
        </p:txBody>
      </p:sp>
      <p:sp>
        <p:nvSpPr>
          <p:cNvPr id="6" name="Arrow: Down 5">
            <a:extLst>
              <a:ext uri="{FF2B5EF4-FFF2-40B4-BE49-F238E27FC236}">
                <a16:creationId xmlns:a16="http://schemas.microsoft.com/office/drawing/2014/main" id="{A20F88F3-068E-6C70-981D-C42A9A0EF2D1}"/>
              </a:ext>
            </a:extLst>
          </p:cNvPr>
          <p:cNvSpPr/>
          <p:nvPr/>
        </p:nvSpPr>
        <p:spPr>
          <a:xfrm>
            <a:off x="4876800" y="2362200"/>
            <a:ext cx="4572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EDF54FE3-9711-C4E6-8C63-5D9099DB5E1E}"/>
              </a:ext>
            </a:extLst>
          </p:cNvPr>
          <p:cNvSpPr/>
          <p:nvPr/>
        </p:nvSpPr>
        <p:spPr>
          <a:xfrm>
            <a:off x="4876800" y="4724400"/>
            <a:ext cx="4572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567993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6AB1-77B7-AC17-BD1A-E259B76EB044}"/>
              </a:ext>
            </a:extLst>
          </p:cNvPr>
          <p:cNvSpPr>
            <a:spLocks noGrp="1"/>
          </p:cNvSpPr>
          <p:nvPr>
            <p:ph type="title"/>
          </p:nvPr>
        </p:nvSpPr>
        <p:spPr>
          <a:xfrm>
            <a:off x="1143000" y="274638"/>
            <a:ext cx="7772400" cy="792162"/>
          </a:xfrm>
        </p:spPr>
        <p:txBody>
          <a:bodyPr>
            <a:normAutofit fontScale="90000"/>
          </a:bodyPr>
          <a:lstStyle/>
          <a:p>
            <a:pPr algn="just"/>
            <a:r>
              <a:rPr lang="en-IN">
                <a:solidFill>
                  <a:srgbClr val="7030A0"/>
                </a:solidFill>
                <a:latin typeface="Times New Roman" panose="02020603050405020304" pitchFamily="18" charset="0"/>
                <a:cs typeface="Times New Roman" panose="02020603050405020304" pitchFamily="18" charset="0"/>
              </a:rPr>
              <a:t>Approaches of Default Reasoning:</a:t>
            </a:r>
          </a:p>
        </p:txBody>
      </p:sp>
      <p:sp>
        <p:nvSpPr>
          <p:cNvPr id="3" name="Content Placeholder 2">
            <a:extLst>
              <a:ext uri="{FF2B5EF4-FFF2-40B4-BE49-F238E27FC236}">
                <a16:creationId xmlns:a16="http://schemas.microsoft.com/office/drawing/2014/main" id="{FB160799-DB71-ECC0-E94F-B1C83FCA6604}"/>
              </a:ext>
            </a:extLst>
          </p:cNvPr>
          <p:cNvSpPr>
            <a:spLocks noGrp="1"/>
          </p:cNvSpPr>
          <p:nvPr>
            <p:ph idx="1"/>
          </p:nvPr>
        </p:nvSpPr>
        <p:spPr>
          <a:xfrm>
            <a:off x="1143000" y="1447800"/>
            <a:ext cx="7772400" cy="4572000"/>
          </a:xfrm>
        </p:spPr>
        <p:txBody>
          <a:bodyPr/>
          <a:lstStyle/>
          <a:p>
            <a:pPr marL="514350" indent="-514350" algn="just">
              <a:buFont typeface="+mj-lt"/>
              <a:buAutoNum type="arabicPeriod"/>
            </a:pPr>
            <a:r>
              <a:rPr lang="en-IN">
                <a:latin typeface="Times New Roman" panose="02020603050405020304" pitchFamily="18" charset="0"/>
                <a:cs typeface="Times New Roman" panose="02020603050405020304" pitchFamily="18" charset="0"/>
              </a:rPr>
              <a:t>Non Monotonic Logic:</a:t>
            </a:r>
          </a:p>
          <a:p>
            <a:pPr algn="just">
              <a:buFont typeface="Wingdings" panose="05000000000000000000" pitchFamily="2" charset="2"/>
              <a:buChar char="§"/>
            </a:pPr>
            <a:r>
              <a:rPr lang="en-IN">
                <a:latin typeface="Times New Roman" panose="02020603050405020304" pitchFamily="18" charset="0"/>
                <a:cs typeface="Times New Roman" panose="02020603050405020304" pitchFamily="18" charset="0"/>
              </a:rPr>
              <a:t>Truth of proposition may change when new information are added and logic may be built to allow the statement to be retracted.</a:t>
            </a:r>
          </a:p>
          <a:p>
            <a:pPr algn="just">
              <a:buFont typeface="Wingdings" panose="05000000000000000000" pitchFamily="2" charset="2"/>
              <a:buChar char="§"/>
            </a:pPr>
            <a:r>
              <a:rPr lang="en-IN">
                <a:latin typeface="Times New Roman" panose="02020603050405020304" pitchFamily="18" charset="0"/>
                <a:cs typeface="Times New Roman" panose="02020603050405020304" pitchFamily="18" charset="0"/>
              </a:rPr>
              <a:t>Use Model  Operator M</a:t>
            </a:r>
          </a:p>
          <a:p>
            <a:pPr algn="just">
              <a:buFont typeface="Wingdings" panose="05000000000000000000" pitchFamily="2" charset="2"/>
              <a:buChar char="§"/>
            </a:pPr>
            <a:r>
              <a:rPr lang="en-IN">
                <a:latin typeface="Times New Roman" panose="02020603050405020304" pitchFamily="18" charset="0"/>
                <a:cs typeface="Times New Roman" panose="02020603050405020304" pitchFamily="18" charset="0"/>
              </a:rPr>
              <a:t>M is used for to allow consistency</a:t>
            </a:r>
          </a:p>
          <a:p>
            <a:pPr marL="0" indent="0" algn="just">
              <a:buNone/>
            </a:pPr>
            <a:r>
              <a:rPr lang="en-IN">
                <a:latin typeface="Times New Roman" panose="02020603050405020304" pitchFamily="18" charset="0"/>
                <a:cs typeface="Times New Roman" panose="02020603050405020304" pitchFamily="18" charset="0"/>
              </a:rPr>
              <a:t>Example- </a:t>
            </a:r>
          </a:p>
          <a:p>
            <a:pPr marL="0" indent="0">
              <a:buNone/>
            </a:pPr>
            <a:r>
              <a:rPr lang="en-IN" b="1" i="0">
                <a:solidFill>
                  <a:srgbClr val="202124"/>
                </a:solidFill>
                <a:effectLst/>
                <a:latin typeface="arial" panose="020B0604020202020204" pitchFamily="34" charset="0"/>
              </a:rPr>
              <a:t>∀</a:t>
            </a:r>
            <a:r>
              <a:rPr lang="en-IN" b="1" err="1">
                <a:solidFill>
                  <a:srgbClr val="202124"/>
                </a:solidFill>
                <a:latin typeface="arial" panose="020B0604020202020204" pitchFamily="34" charset="0"/>
              </a:rPr>
              <a:t>x:</a:t>
            </a:r>
            <a:r>
              <a:rPr lang="en-IN" err="1">
                <a:latin typeface="Times New Roman" panose="02020603050405020304" pitchFamily="18" charset="0"/>
                <a:cs typeface="Times New Roman" panose="02020603050405020304" pitchFamily="18" charset="0"/>
              </a:rPr>
              <a:t>plays_instrument</a:t>
            </a:r>
            <a:r>
              <a:rPr lang="en-IN">
                <a:latin typeface="Times New Roman" panose="02020603050405020304" pitchFamily="18" charset="0"/>
                <a:cs typeface="Times New Roman" panose="02020603050405020304" pitchFamily="18" charset="0"/>
              </a:rPr>
              <a:t>(x) AND M Manages(x) -&gt;</a:t>
            </a:r>
            <a:r>
              <a:rPr lang="en-IN" err="1">
                <a:latin typeface="Times New Roman" panose="02020603050405020304" pitchFamily="18" charset="0"/>
                <a:cs typeface="Times New Roman" panose="02020603050405020304" pitchFamily="18" charset="0"/>
              </a:rPr>
              <a:t>johns_musician</a:t>
            </a:r>
            <a:r>
              <a:rPr lang="en-IN">
                <a:latin typeface="Times New Roman" panose="02020603050405020304" pitchFamily="18" charset="0"/>
                <a:cs typeface="Times New Roman" panose="02020603050405020304" pitchFamily="18" charset="0"/>
              </a:rPr>
              <a:t>(x)</a:t>
            </a:r>
          </a:p>
        </p:txBody>
      </p:sp>
      <p:sp>
        <p:nvSpPr>
          <p:cNvPr id="5" name="Slide Number Placeholder 4">
            <a:extLst>
              <a:ext uri="{FF2B5EF4-FFF2-40B4-BE49-F238E27FC236}">
                <a16:creationId xmlns:a16="http://schemas.microsoft.com/office/drawing/2014/main" id="{A632B627-25E6-3BAE-3D33-EA96C91B0640}"/>
              </a:ext>
            </a:extLst>
          </p:cNvPr>
          <p:cNvSpPr>
            <a:spLocks noGrp="1"/>
          </p:cNvSpPr>
          <p:nvPr>
            <p:ph type="sldNum" sz="quarter" idx="12"/>
          </p:nvPr>
        </p:nvSpPr>
        <p:spPr/>
        <p:txBody>
          <a:bodyPr/>
          <a:lstStyle/>
          <a:p>
            <a:pPr>
              <a:defRPr/>
            </a:pPr>
            <a:fld id="{CB711B86-F767-49C7-B71F-17E363B3CB08}" type="slidenum">
              <a:rPr lang="en-US" smtClean="0"/>
              <a:pPr>
                <a:defRPr/>
              </a:pPr>
              <a:t>67</a:t>
            </a:fld>
            <a:endParaRPr lang="en-US"/>
          </a:p>
        </p:txBody>
      </p:sp>
    </p:spTree>
    <p:extLst>
      <p:ext uri="{BB962C8B-B14F-4D97-AF65-F5344CB8AC3E}">
        <p14:creationId xmlns:p14="http://schemas.microsoft.com/office/powerpoint/2010/main" val="33464452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33B530-2D8F-9B3D-3E8F-59304724B370}"/>
              </a:ext>
            </a:extLst>
          </p:cNvPr>
          <p:cNvSpPr>
            <a:spLocks noGrp="1"/>
          </p:cNvSpPr>
          <p:nvPr>
            <p:ph idx="1"/>
          </p:nvPr>
        </p:nvSpPr>
        <p:spPr>
          <a:xfrm>
            <a:off x="1143000" y="1447800"/>
            <a:ext cx="7772400" cy="4572000"/>
          </a:xfrm>
        </p:spPr>
        <p:txBody>
          <a:bodyPr/>
          <a:lstStyle/>
          <a:p>
            <a:pPr marL="0" indent="0" algn="just">
              <a:buNone/>
            </a:pPr>
            <a:r>
              <a:rPr lang="en-IN" b="1" u="sng">
                <a:solidFill>
                  <a:srgbClr val="0070C0"/>
                </a:solidFill>
                <a:latin typeface="Times New Roman" panose="02020603050405020304" pitchFamily="18" charset="0"/>
                <a:cs typeface="Times New Roman" panose="02020603050405020304" pitchFamily="18" charset="0"/>
              </a:rPr>
              <a:t>Default Logic: </a:t>
            </a:r>
          </a:p>
          <a:p>
            <a:pPr marL="0" indent="0" algn="just">
              <a:buNone/>
            </a:pPr>
            <a:endParaRPr lang="en-IN" b="1" u="sng">
              <a:solidFill>
                <a:srgbClr val="0070C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a:latin typeface="Times New Roman" panose="02020603050405020304" pitchFamily="18" charset="0"/>
                <a:cs typeface="Times New Roman" panose="02020603050405020304" pitchFamily="18" charset="0"/>
              </a:rPr>
              <a:t>For example</a:t>
            </a:r>
          </a:p>
          <a:p>
            <a:pPr marL="0" indent="0" algn="just">
              <a:buNone/>
            </a:pPr>
            <a:r>
              <a:rPr lang="en-IN">
                <a:latin typeface="Times New Roman" panose="02020603050405020304" pitchFamily="18" charset="0"/>
                <a:cs typeface="Times New Roman" panose="02020603050405020304" pitchFamily="18" charset="0"/>
              </a:rPr>
              <a:t>	</a:t>
            </a:r>
            <a:r>
              <a:rPr lang="en-IN" sz="2800">
                <a:latin typeface="Times New Roman" panose="02020603050405020304" pitchFamily="18" charset="0"/>
                <a:cs typeface="Times New Roman" panose="02020603050405020304" pitchFamily="18" charset="0"/>
              </a:rPr>
              <a:t>A:B</a:t>
            </a:r>
          </a:p>
          <a:p>
            <a:pPr marL="0" indent="0" algn="just">
              <a:buNone/>
            </a:pPr>
            <a:r>
              <a:rPr lang="en-IN" sz="2800">
                <a:latin typeface="Times New Roman" panose="02020603050405020304" pitchFamily="18" charset="0"/>
                <a:cs typeface="Times New Roman" panose="02020603050405020304" pitchFamily="18" charset="0"/>
              </a:rPr>
              <a:t>             C</a:t>
            </a:r>
          </a:p>
          <a:p>
            <a:pPr marL="0" indent="0" algn="just">
              <a:buNone/>
            </a:pPr>
            <a:r>
              <a:rPr lang="en-IN" sz="2800">
                <a:latin typeface="Times New Roman" panose="02020603050405020304" pitchFamily="18" charset="0"/>
                <a:cs typeface="Times New Roman" panose="02020603050405020304" pitchFamily="18" charset="0"/>
              </a:rPr>
              <a:t>Where,</a:t>
            </a:r>
          </a:p>
          <a:p>
            <a:pPr marL="0" indent="0" algn="just">
              <a:buNone/>
            </a:pPr>
            <a:r>
              <a:rPr lang="en-IN" sz="2800">
                <a:latin typeface="Times New Roman" panose="02020603050405020304" pitchFamily="18" charset="0"/>
                <a:cs typeface="Times New Roman" panose="02020603050405020304" pitchFamily="18" charset="0"/>
              </a:rPr>
              <a:t>           A = Pre requisite</a:t>
            </a:r>
          </a:p>
          <a:p>
            <a:pPr marL="0" indent="0" algn="just">
              <a:buNone/>
            </a:pPr>
            <a:r>
              <a:rPr lang="en-IN" sz="2800">
                <a:latin typeface="Times New Roman" panose="02020603050405020304" pitchFamily="18" charset="0"/>
                <a:cs typeface="Times New Roman" panose="02020603050405020304" pitchFamily="18" charset="0"/>
              </a:rPr>
              <a:t>           B = Justification</a:t>
            </a:r>
          </a:p>
          <a:p>
            <a:pPr marL="0" indent="0" algn="just">
              <a:buNone/>
            </a:pPr>
            <a:r>
              <a:rPr lang="en-IN" sz="2800">
                <a:latin typeface="Times New Roman" panose="02020603050405020304" pitchFamily="18" charset="0"/>
                <a:cs typeface="Times New Roman" panose="02020603050405020304" pitchFamily="18" charset="0"/>
              </a:rPr>
              <a:t>           C = Consequent</a:t>
            </a:r>
          </a:p>
        </p:txBody>
      </p:sp>
      <p:sp>
        <p:nvSpPr>
          <p:cNvPr id="5" name="Slide Number Placeholder 4">
            <a:extLst>
              <a:ext uri="{FF2B5EF4-FFF2-40B4-BE49-F238E27FC236}">
                <a16:creationId xmlns:a16="http://schemas.microsoft.com/office/drawing/2014/main" id="{16E89682-EFDF-8D14-4F02-6B727DD6375A}"/>
              </a:ext>
            </a:extLst>
          </p:cNvPr>
          <p:cNvSpPr>
            <a:spLocks noGrp="1"/>
          </p:cNvSpPr>
          <p:nvPr>
            <p:ph type="sldNum" sz="quarter" idx="12"/>
          </p:nvPr>
        </p:nvSpPr>
        <p:spPr/>
        <p:txBody>
          <a:bodyPr/>
          <a:lstStyle/>
          <a:p>
            <a:pPr>
              <a:defRPr/>
            </a:pPr>
            <a:fld id="{CB711B86-F767-49C7-B71F-17E363B3CB08}" type="slidenum">
              <a:rPr lang="en-US" smtClean="0"/>
              <a:pPr>
                <a:defRPr/>
              </a:pPr>
              <a:t>68</a:t>
            </a:fld>
            <a:endParaRPr lang="en-US"/>
          </a:p>
        </p:txBody>
      </p:sp>
      <p:cxnSp>
        <p:nvCxnSpPr>
          <p:cNvPr id="7" name="Straight Connector 6">
            <a:extLst>
              <a:ext uri="{FF2B5EF4-FFF2-40B4-BE49-F238E27FC236}">
                <a16:creationId xmlns:a16="http://schemas.microsoft.com/office/drawing/2014/main" id="{17522A40-324F-B05D-E9B9-D31C5E886E9E}"/>
              </a:ext>
            </a:extLst>
          </p:cNvPr>
          <p:cNvCxnSpPr/>
          <p:nvPr/>
        </p:nvCxnSpPr>
        <p:spPr>
          <a:xfrm>
            <a:off x="1828800" y="3429000"/>
            <a:ext cx="76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788227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0E401-74C9-4A1A-A635-B3EF006FA1DA}"/>
              </a:ext>
            </a:extLst>
          </p:cNvPr>
          <p:cNvSpPr>
            <a:spLocks noGrp="1"/>
          </p:cNvSpPr>
          <p:nvPr>
            <p:ph type="title"/>
          </p:nvPr>
        </p:nvSpPr>
        <p:spPr>
          <a:xfrm>
            <a:off x="1219200" y="274638"/>
            <a:ext cx="7772400" cy="1249362"/>
          </a:xfrm>
        </p:spPr>
        <p:txBody>
          <a:bodyPr>
            <a:normAutofit fontScale="90000"/>
          </a:bodyPr>
          <a:lstStyle/>
          <a:p>
            <a:pPr algn="just"/>
            <a:r>
              <a:rPr lang="en-IN" sz="4400">
                <a:solidFill>
                  <a:srgbClr val="7030A0"/>
                </a:solidFill>
                <a:latin typeface="Times New Roman" panose="02020603050405020304" pitchFamily="18" charset="0"/>
                <a:cs typeface="Times New Roman" panose="02020603050405020304" pitchFamily="18" charset="0"/>
              </a:rPr>
              <a:t>Forward Chaining and Backward Chaining in AI:</a:t>
            </a:r>
          </a:p>
        </p:txBody>
      </p:sp>
      <p:sp>
        <p:nvSpPr>
          <p:cNvPr id="3" name="Content Placeholder 2">
            <a:extLst>
              <a:ext uri="{FF2B5EF4-FFF2-40B4-BE49-F238E27FC236}">
                <a16:creationId xmlns:a16="http://schemas.microsoft.com/office/drawing/2014/main" id="{FB45C0FA-787A-41C5-A3F6-0FF5818D5D83}"/>
              </a:ext>
            </a:extLst>
          </p:cNvPr>
          <p:cNvSpPr>
            <a:spLocks noGrp="1"/>
          </p:cNvSpPr>
          <p:nvPr>
            <p:ph idx="1"/>
          </p:nvPr>
        </p:nvSpPr>
        <p:spPr>
          <a:xfrm>
            <a:off x="1219200" y="1752600"/>
            <a:ext cx="7772400" cy="4572000"/>
          </a:xfrm>
        </p:spPr>
        <p:txBody>
          <a:bodyPr/>
          <a:lstStyle/>
          <a:p>
            <a:pPr marL="0" indent="0" algn="just">
              <a:buNone/>
            </a:pPr>
            <a:r>
              <a:rPr lang="en-IN" b="1" u="sng">
                <a:solidFill>
                  <a:srgbClr val="0070C0"/>
                </a:solidFill>
                <a:latin typeface="Times New Roman" panose="02020603050405020304" pitchFamily="18" charset="0"/>
                <a:cs typeface="Times New Roman" panose="02020603050405020304" pitchFamily="18" charset="0"/>
              </a:rPr>
              <a:t>Inference Engine:</a:t>
            </a:r>
            <a:r>
              <a:rPr lang="en-IN">
                <a:latin typeface="Times New Roman" panose="02020603050405020304" pitchFamily="18" charset="0"/>
                <a:cs typeface="Times New Roman" panose="02020603050405020304" pitchFamily="18" charset="0"/>
              </a:rPr>
              <a:t> </a:t>
            </a:r>
          </a:p>
          <a:p>
            <a:pPr marL="0" indent="0" algn="just">
              <a:buNone/>
            </a:pPr>
            <a:r>
              <a:rPr lang="en-IN" b="0" i="0">
                <a:effectLst/>
                <a:latin typeface="Times New Roman" panose="02020603050405020304" pitchFamily="18" charset="0"/>
                <a:cs typeface="Times New Roman" panose="02020603050405020304" pitchFamily="18" charset="0"/>
              </a:rPr>
              <a:t>The inference engine is the component of the intelligent system in artificial intelligence, which applies logical rules to the knowledge base to infer new information from known facts. The first inference engine was part of the expert system. Inference engine commonly proceeds in two modes, which are:</a:t>
            </a:r>
          </a:p>
          <a:p>
            <a:pPr marL="514350" indent="-514350" algn="just">
              <a:buAutoNum type="alphaLcPeriod"/>
            </a:pPr>
            <a:r>
              <a:rPr lang="en-IN">
                <a:latin typeface="Times New Roman" panose="02020603050405020304" pitchFamily="18" charset="0"/>
                <a:cs typeface="Times New Roman" panose="02020603050405020304" pitchFamily="18" charset="0"/>
              </a:rPr>
              <a:t>Forward Chaining</a:t>
            </a:r>
          </a:p>
          <a:p>
            <a:pPr marL="514350" indent="-514350" algn="just">
              <a:buAutoNum type="alphaLcPeriod"/>
            </a:pPr>
            <a:r>
              <a:rPr lang="en-IN">
                <a:latin typeface="Times New Roman" panose="02020603050405020304" pitchFamily="18" charset="0"/>
                <a:cs typeface="Times New Roman" panose="02020603050405020304" pitchFamily="18" charset="0"/>
              </a:rPr>
              <a:t>Backward Chaining</a:t>
            </a:r>
          </a:p>
        </p:txBody>
      </p:sp>
      <p:sp>
        <p:nvSpPr>
          <p:cNvPr id="5" name="Slide Number Placeholder 4">
            <a:extLst>
              <a:ext uri="{FF2B5EF4-FFF2-40B4-BE49-F238E27FC236}">
                <a16:creationId xmlns:a16="http://schemas.microsoft.com/office/drawing/2014/main" id="{A6592566-67F5-49FC-B0E8-A123F72C0383}"/>
              </a:ext>
            </a:extLst>
          </p:cNvPr>
          <p:cNvSpPr>
            <a:spLocks noGrp="1"/>
          </p:cNvSpPr>
          <p:nvPr>
            <p:ph type="sldNum" sz="quarter" idx="12"/>
          </p:nvPr>
        </p:nvSpPr>
        <p:spPr/>
        <p:txBody>
          <a:bodyPr/>
          <a:lstStyle/>
          <a:p>
            <a:pPr>
              <a:defRPr/>
            </a:pPr>
            <a:fld id="{CB711B86-F767-49C7-B71F-17E363B3CB08}" type="slidenum">
              <a:rPr lang="en-US" smtClean="0"/>
              <a:pPr>
                <a:defRPr/>
              </a:pPr>
              <a:t>69</a:t>
            </a:fld>
            <a:endParaRPr lang="en-US"/>
          </a:p>
        </p:txBody>
      </p:sp>
    </p:spTree>
    <p:extLst>
      <p:ext uri="{BB962C8B-B14F-4D97-AF65-F5344CB8AC3E}">
        <p14:creationId xmlns:p14="http://schemas.microsoft.com/office/powerpoint/2010/main" val="3206847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B34E8-DA82-4C44-8D45-E9F92E51CD6A}"/>
              </a:ext>
            </a:extLst>
          </p:cNvPr>
          <p:cNvSpPr>
            <a:spLocks noGrp="1"/>
          </p:cNvSpPr>
          <p:nvPr>
            <p:ph type="title"/>
          </p:nvPr>
        </p:nvSpPr>
        <p:spPr>
          <a:xfrm>
            <a:off x="1219200" y="350838"/>
            <a:ext cx="7772400" cy="715962"/>
          </a:xfrm>
        </p:spPr>
        <p:txBody>
          <a:bodyPr/>
          <a:lstStyle/>
          <a:p>
            <a:r>
              <a:rPr lang="en-IN" sz="4400">
                <a:solidFill>
                  <a:srgbClr val="7030A0"/>
                </a:solidFill>
                <a:latin typeface="Times New Roman" panose="02020603050405020304" pitchFamily="18" charset="0"/>
                <a:cs typeface="Times New Roman" panose="02020603050405020304" pitchFamily="18" charset="0"/>
              </a:rPr>
              <a:t>First Order Predicate Logic :</a:t>
            </a:r>
            <a:endParaRPr lang="en-IN" sz="4400"/>
          </a:p>
        </p:txBody>
      </p:sp>
      <p:sp>
        <p:nvSpPr>
          <p:cNvPr id="3" name="Content Placeholder 2">
            <a:extLst>
              <a:ext uri="{FF2B5EF4-FFF2-40B4-BE49-F238E27FC236}">
                <a16:creationId xmlns:a16="http://schemas.microsoft.com/office/drawing/2014/main" id="{F5B0349B-6038-4965-8C34-EC809D96EFEB}"/>
              </a:ext>
            </a:extLst>
          </p:cNvPr>
          <p:cNvSpPr>
            <a:spLocks noGrp="1"/>
          </p:cNvSpPr>
          <p:nvPr>
            <p:ph idx="1"/>
          </p:nvPr>
        </p:nvSpPr>
        <p:spPr>
          <a:xfrm>
            <a:off x="1143000" y="1295400"/>
            <a:ext cx="7772400" cy="5105400"/>
          </a:xfrm>
        </p:spPr>
        <p:txBody>
          <a:bodyPr/>
          <a:lstStyle/>
          <a:p>
            <a:pPr algn="just"/>
            <a:r>
              <a:rPr lang="en-IN" i="0">
                <a:effectLst/>
                <a:latin typeface="Times New Roman" panose="02020603050405020304" pitchFamily="18" charset="0"/>
                <a:cs typeface="Times New Roman" panose="02020603050405020304" pitchFamily="18" charset="0"/>
              </a:rPr>
              <a:t>First Order Logic (FOL) can be simply put as a collection of objects, their attributes and relations among them to represent knowledge. It is also known as Predicate Logic.</a:t>
            </a:r>
          </a:p>
          <a:p>
            <a:pPr algn="just"/>
            <a:r>
              <a:rPr lang="en-IN" i="0">
                <a:effectLst/>
                <a:latin typeface="Times New Roman" panose="02020603050405020304" pitchFamily="18" charset="0"/>
                <a:cs typeface="Times New Roman" panose="02020603050405020304" pitchFamily="18" charset="0"/>
              </a:rPr>
              <a:t>First-order logic is another way of knowledge representation in artificial intelligence. It is an extension to propositional logic. FOL is sufficiently expressive to represent the natural language statements in a concise way. First-order logic is also known as Predicate logic or First-order predicate logic.</a:t>
            </a:r>
          </a:p>
          <a:p>
            <a:pPr algn="just"/>
            <a:endParaRPr lang="en-IN" i="0">
              <a:effectLst/>
              <a:latin typeface="Times New Roman" panose="02020603050405020304" pitchFamily="18" charset="0"/>
              <a:cs typeface="Times New Roman" panose="02020603050405020304" pitchFamily="18" charset="0"/>
            </a:endParaRPr>
          </a:p>
          <a:p>
            <a:pPr algn="just"/>
            <a:endParaRPr lang="en-IN" i="0">
              <a:effectLst/>
              <a:latin typeface="Times New Roman" panose="02020603050405020304" pitchFamily="18" charset="0"/>
              <a:cs typeface="Times New Roman" panose="02020603050405020304" pitchFamily="18" charset="0"/>
            </a:endParaRPr>
          </a:p>
          <a:p>
            <a:pPr algn="just"/>
            <a:endParaRPr lang="en-IN" i="0">
              <a:effectLst/>
              <a:latin typeface="Times New Roman" panose="02020603050405020304" pitchFamily="18" charset="0"/>
              <a:cs typeface="Times New Roman" panose="02020603050405020304" pitchFamily="18" charset="0"/>
            </a:endParaRPr>
          </a:p>
          <a:p>
            <a:pPr algn="just"/>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C7DB86C-16CA-44FF-AE69-49F655E24756}"/>
              </a:ext>
            </a:extLst>
          </p:cNvPr>
          <p:cNvSpPr>
            <a:spLocks noGrp="1"/>
          </p:cNvSpPr>
          <p:nvPr>
            <p:ph type="sldNum" sz="quarter" idx="12"/>
          </p:nvPr>
        </p:nvSpPr>
        <p:spPr/>
        <p:txBody>
          <a:bodyPr/>
          <a:lstStyle/>
          <a:p>
            <a:pPr>
              <a:defRPr/>
            </a:pPr>
            <a:fld id="{CB711B86-F767-49C7-B71F-17E363B3CB08}" type="slidenum">
              <a:rPr lang="en-US" smtClean="0"/>
              <a:pPr>
                <a:defRPr/>
              </a:pPr>
              <a:t>7</a:t>
            </a:fld>
            <a:endParaRPr lang="en-US"/>
          </a:p>
        </p:txBody>
      </p:sp>
    </p:spTree>
    <p:extLst>
      <p:ext uri="{BB962C8B-B14F-4D97-AF65-F5344CB8AC3E}">
        <p14:creationId xmlns:p14="http://schemas.microsoft.com/office/powerpoint/2010/main" val="27030352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0E1A6-A58C-4575-A8C0-9CB23D8790D4}"/>
              </a:ext>
            </a:extLst>
          </p:cNvPr>
          <p:cNvSpPr>
            <a:spLocks noGrp="1"/>
          </p:cNvSpPr>
          <p:nvPr>
            <p:ph idx="1"/>
          </p:nvPr>
        </p:nvSpPr>
        <p:spPr>
          <a:xfrm>
            <a:off x="1219200" y="1463246"/>
            <a:ext cx="7772400" cy="4953000"/>
          </a:xfrm>
        </p:spPr>
        <p:txBody>
          <a:bodyPr>
            <a:normAutofit lnSpcReduction="10000"/>
          </a:bodyPr>
          <a:lstStyle/>
          <a:p>
            <a:pPr marL="0" indent="0" algn="just">
              <a:buNone/>
            </a:pPr>
            <a:r>
              <a:rPr lang="en-IN" b="1" i="0" u="sng">
                <a:solidFill>
                  <a:srgbClr val="0070C0"/>
                </a:solidFill>
                <a:effectLst/>
                <a:latin typeface="Times New Roman" panose="02020603050405020304" pitchFamily="18" charset="0"/>
                <a:cs typeface="Times New Roman" panose="02020603050405020304" pitchFamily="18" charset="0"/>
              </a:rPr>
              <a:t>Forward Chaining:</a:t>
            </a:r>
          </a:p>
          <a:p>
            <a:pPr algn="just"/>
            <a:r>
              <a:rPr lang="en-IN" b="0" i="0">
                <a:effectLst/>
                <a:latin typeface="Times New Roman" panose="02020603050405020304" pitchFamily="18" charset="0"/>
                <a:cs typeface="Times New Roman" panose="02020603050405020304" pitchFamily="18" charset="0"/>
              </a:rPr>
              <a:t>Forward chaining is also known as a forward deduction or forward reasoning method when using an inference engine. Forward chaining is a form of reasoning which start with atomic sentences in the knowledge base and applies inference rules (Modus Ponens) in the forward direction to extract more data until a goal is reached.</a:t>
            </a:r>
          </a:p>
          <a:p>
            <a:pPr algn="just"/>
            <a:r>
              <a:rPr lang="en-IN" b="0" i="0">
                <a:effectLst/>
                <a:latin typeface="Times New Roman" panose="02020603050405020304" pitchFamily="18" charset="0"/>
                <a:cs typeface="Times New Roman" panose="02020603050405020304" pitchFamily="18" charset="0"/>
              </a:rPr>
              <a:t>The Forward-chaining algorithm starts from known facts, triggers all rules whose premises are satisfied, and add their conclusion to the known facts. This process repeats until the problem is solved.</a:t>
            </a:r>
          </a:p>
          <a:p>
            <a:endParaRPr lang="en-IN"/>
          </a:p>
        </p:txBody>
      </p:sp>
      <p:sp>
        <p:nvSpPr>
          <p:cNvPr id="5" name="Slide Number Placeholder 4">
            <a:extLst>
              <a:ext uri="{FF2B5EF4-FFF2-40B4-BE49-F238E27FC236}">
                <a16:creationId xmlns:a16="http://schemas.microsoft.com/office/drawing/2014/main" id="{0C0A39BA-B18D-48D8-B3BA-3E2529C32332}"/>
              </a:ext>
            </a:extLst>
          </p:cNvPr>
          <p:cNvSpPr>
            <a:spLocks noGrp="1"/>
          </p:cNvSpPr>
          <p:nvPr>
            <p:ph type="sldNum" sz="quarter" idx="12"/>
          </p:nvPr>
        </p:nvSpPr>
        <p:spPr/>
        <p:txBody>
          <a:bodyPr/>
          <a:lstStyle/>
          <a:p>
            <a:pPr>
              <a:defRPr/>
            </a:pPr>
            <a:fld id="{CB711B86-F767-49C7-B71F-17E363B3CB08}" type="slidenum">
              <a:rPr lang="en-US" smtClean="0"/>
              <a:pPr>
                <a:defRPr/>
              </a:pPr>
              <a:t>70</a:t>
            </a:fld>
            <a:endParaRPr lang="en-US"/>
          </a:p>
        </p:txBody>
      </p:sp>
    </p:spTree>
    <p:extLst>
      <p:ext uri="{BB962C8B-B14F-4D97-AF65-F5344CB8AC3E}">
        <p14:creationId xmlns:p14="http://schemas.microsoft.com/office/powerpoint/2010/main" val="8035272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2702B6-D437-4DBE-8289-B125BEF79BF0}"/>
              </a:ext>
            </a:extLst>
          </p:cNvPr>
          <p:cNvSpPr>
            <a:spLocks noGrp="1"/>
          </p:cNvSpPr>
          <p:nvPr>
            <p:ph idx="1"/>
          </p:nvPr>
        </p:nvSpPr>
        <p:spPr>
          <a:xfrm>
            <a:off x="1143000" y="1295400"/>
            <a:ext cx="7772400" cy="4914900"/>
          </a:xfrm>
        </p:spPr>
        <p:txBody>
          <a:bodyPr/>
          <a:lstStyle/>
          <a:p>
            <a:pPr marL="0" indent="0" algn="just">
              <a:buNone/>
            </a:pPr>
            <a:r>
              <a:rPr lang="en-IN" b="1" u="sng">
                <a:solidFill>
                  <a:srgbClr val="0070C0"/>
                </a:solidFill>
                <a:latin typeface="Times New Roman" panose="02020603050405020304" pitchFamily="18" charset="0"/>
                <a:cs typeface="Times New Roman" panose="02020603050405020304" pitchFamily="18" charset="0"/>
              </a:rPr>
              <a:t>Properties of Forward Chaining:</a:t>
            </a:r>
            <a:endParaRPr lang="en-IN">
              <a:solidFill>
                <a:srgbClr val="0070C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It is a down-up approach, as it moves from bottom to top.</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It is a process of making a conclusion based on known facts or data, by starting from the initial state and reaches the goal state.</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Forward-chaining approach is also called as data-driven as we reach to the goal using available data.</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Forward -chaining approach is commonly used in the expert system, such as CLIPS, business, and production rule systems.</a:t>
            </a:r>
          </a:p>
          <a:p>
            <a:pPr marL="0" indent="0" algn="just">
              <a:buNone/>
            </a:pP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339FB45-8522-4778-945D-958D020FAA20}"/>
              </a:ext>
            </a:extLst>
          </p:cNvPr>
          <p:cNvSpPr>
            <a:spLocks noGrp="1"/>
          </p:cNvSpPr>
          <p:nvPr>
            <p:ph type="sldNum" sz="quarter" idx="12"/>
          </p:nvPr>
        </p:nvSpPr>
        <p:spPr/>
        <p:txBody>
          <a:bodyPr/>
          <a:lstStyle/>
          <a:p>
            <a:pPr>
              <a:defRPr/>
            </a:pPr>
            <a:fld id="{CB711B86-F767-49C7-B71F-17E363B3CB08}" type="slidenum">
              <a:rPr lang="en-US" smtClean="0"/>
              <a:pPr>
                <a:defRPr/>
              </a:pPr>
              <a:t>71</a:t>
            </a:fld>
            <a:endParaRPr lang="en-US"/>
          </a:p>
        </p:txBody>
      </p:sp>
    </p:spTree>
    <p:extLst>
      <p:ext uri="{BB962C8B-B14F-4D97-AF65-F5344CB8AC3E}">
        <p14:creationId xmlns:p14="http://schemas.microsoft.com/office/powerpoint/2010/main" val="40171604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1CA46E-675B-415C-865E-FBDF20116BF1}"/>
              </a:ext>
            </a:extLst>
          </p:cNvPr>
          <p:cNvSpPr>
            <a:spLocks noGrp="1"/>
          </p:cNvSpPr>
          <p:nvPr>
            <p:ph idx="1"/>
          </p:nvPr>
        </p:nvSpPr>
        <p:spPr>
          <a:xfrm>
            <a:off x="902898" y="44570"/>
            <a:ext cx="7772400" cy="6134100"/>
          </a:xfrm>
        </p:spPr>
        <p:txBody>
          <a:bodyPr>
            <a:normAutofit lnSpcReduction="10000"/>
          </a:bodyPr>
          <a:lstStyle/>
          <a:p>
            <a:pPr marL="0" indent="0" algn="just">
              <a:buNone/>
            </a:pPr>
            <a:r>
              <a:rPr lang="en-IN" b="1" u="sng">
                <a:solidFill>
                  <a:srgbClr val="0070C0"/>
                </a:solidFill>
                <a:latin typeface="Times New Roman" panose="02020603050405020304" pitchFamily="18" charset="0"/>
                <a:cs typeface="Times New Roman" panose="02020603050405020304" pitchFamily="18" charset="0"/>
              </a:rPr>
              <a:t>Advantages:</a:t>
            </a:r>
            <a:endParaRPr lang="en-IN" b="1" u="sng">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It can be used to draw multiple conclusions.</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It provides a good basis for arriving at conclusions.</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It’s more flexible than backward chaining because it does not have a limitation on the data derived from it.</a:t>
            </a:r>
          </a:p>
          <a:p>
            <a:pPr marL="0" indent="0" algn="just">
              <a:buNone/>
            </a:pPr>
            <a:endParaRPr lang="en-IN" b="1" u="sng">
              <a:solidFill>
                <a:srgbClr val="0070C0"/>
              </a:solidFill>
              <a:latin typeface="Times New Roman" panose="02020603050405020304" pitchFamily="18" charset="0"/>
              <a:cs typeface="Times New Roman" panose="02020603050405020304" pitchFamily="18" charset="0"/>
            </a:endParaRPr>
          </a:p>
          <a:p>
            <a:pPr marL="0" indent="0" algn="just">
              <a:buNone/>
            </a:pPr>
            <a:r>
              <a:rPr lang="en-IN" b="1" u="sng">
                <a:solidFill>
                  <a:srgbClr val="0070C0"/>
                </a:solidFill>
                <a:latin typeface="Times New Roman" panose="02020603050405020304" pitchFamily="18" charset="0"/>
                <a:cs typeface="Times New Roman" panose="02020603050405020304" pitchFamily="18" charset="0"/>
              </a:rPr>
              <a:t>Disadvantages:</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The process of forward chaining may be time-consuming. It may take a lot of time to eliminate and synchronize available data.</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Unlike backward chaining, the explanation of facts or observations for this type of chaining is not very clear. The former uses a goal-driven method that arrives at conclusions efficiently.</a:t>
            </a:r>
          </a:p>
          <a:p>
            <a:pPr marL="0" indent="0" algn="just">
              <a:buNone/>
            </a:pPr>
            <a:endParaRPr lang="en-IN">
              <a:latin typeface="Times New Roman" panose="02020603050405020304" pitchFamily="18" charset="0"/>
              <a:cs typeface="Times New Roman" panose="02020603050405020304" pitchFamily="18" charset="0"/>
            </a:endParaRPr>
          </a:p>
          <a:p>
            <a:pPr marL="0" indent="0" algn="just">
              <a:buNone/>
            </a:pPr>
            <a:endParaRPr lang="en-IN">
              <a:solidFill>
                <a:srgbClr val="0070C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419790F-ABE9-4937-9A17-C4A6F835DB6D}"/>
              </a:ext>
            </a:extLst>
          </p:cNvPr>
          <p:cNvSpPr>
            <a:spLocks noGrp="1"/>
          </p:cNvSpPr>
          <p:nvPr>
            <p:ph type="sldNum" sz="quarter" idx="12"/>
          </p:nvPr>
        </p:nvSpPr>
        <p:spPr/>
        <p:txBody>
          <a:bodyPr/>
          <a:lstStyle/>
          <a:p>
            <a:pPr>
              <a:defRPr/>
            </a:pPr>
            <a:fld id="{CB711B86-F767-49C7-B71F-17E363B3CB08}" type="slidenum">
              <a:rPr lang="en-US" smtClean="0"/>
              <a:pPr>
                <a:defRPr/>
              </a:pPr>
              <a:t>72</a:t>
            </a:fld>
            <a:endParaRPr lang="en-US"/>
          </a:p>
        </p:txBody>
      </p:sp>
    </p:spTree>
    <p:extLst>
      <p:ext uri="{BB962C8B-B14F-4D97-AF65-F5344CB8AC3E}">
        <p14:creationId xmlns:p14="http://schemas.microsoft.com/office/powerpoint/2010/main" val="32948115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025A-DB2C-5AAB-6147-E79DDB5A657B}"/>
              </a:ext>
            </a:extLst>
          </p:cNvPr>
          <p:cNvSpPr>
            <a:spLocks noGrp="1"/>
          </p:cNvSpPr>
          <p:nvPr>
            <p:ph type="title"/>
          </p:nvPr>
        </p:nvSpPr>
        <p:spPr/>
        <p:txBody>
          <a:bodyPr/>
          <a:lstStyle/>
          <a:p>
            <a:r>
              <a:rPr lang="en-IN" sz="4000">
                <a:solidFill>
                  <a:srgbClr val="0070C0"/>
                </a:solidFill>
                <a:latin typeface="Times New Roman" panose="02020603050405020304" pitchFamily="18" charset="0"/>
                <a:cs typeface="Times New Roman" panose="02020603050405020304" pitchFamily="18" charset="0"/>
              </a:rPr>
              <a:t>Example of Forward Chaining:</a:t>
            </a:r>
            <a:endParaRPr lang="en-IN"/>
          </a:p>
        </p:txBody>
      </p:sp>
      <p:sp>
        <p:nvSpPr>
          <p:cNvPr id="3" name="Content Placeholder 2">
            <a:extLst>
              <a:ext uri="{FF2B5EF4-FFF2-40B4-BE49-F238E27FC236}">
                <a16:creationId xmlns:a16="http://schemas.microsoft.com/office/drawing/2014/main" id="{8C95CCD9-483D-8263-ADDD-8456D7776A17}"/>
              </a:ext>
            </a:extLst>
          </p:cNvPr>
          <p:cNvSpPr>
            <a:spLocks noGrp="1"/>
          </p:cNvSpPr>
          <p:nvPr>
            <p:ph idx="1"/>
          </p:nvPr>
        </p:nvSpPr>
        <p:spPr/>
        <p:txBody>
          <a:bodyPr/>
          <a:lstStyle/>
          <a:p>
            <a:pPr algn="just"/>
            <a:r>
              <a:rPr lang="en-IN" sz="4000">
                <a:latin typeface="Times New Roman"/>
                <a:cs typeface="Times New Roman"/>
              </a:rPr>
              <a:t>When based on available data a decision is taken then the process is called as the forward chaining.</a:t>
            </a:r>
            <a:endParaRPr lang="en-US"/>
          </a:p>
          <a:p>
            <a:pPr algn="just"/>
            <a:r>
              <a:rPr lang="en-IN" sz="4000">
                <a:latin typeface="Times New Roman"/>
                <a:cs typeface="Times New Roman"/>
              </a:rPr>
              <a:t>It works from initial state and reaches to goal state.</a:t>
            </a:r>
            <a:endParaRPr lang="en-US"/>
          </a:p>
          <a:p>
            <a:endParaRPr lang="en-IN">
              <a:latin typeface="Perpetua"/>
              <a:cs typeface="Times New Roman"/>
            </a:endParaRPr>
          </a:p>
        </p:txBody>
      </p:sp>
      <p:sp>
        <p:nvSpPr>
          <p:cNvPr id="5" name="Slide Number Placeholder 4">
            <a:extLst>
              <a:ext uri="{FF2B5EF4-FFF2-40B4-BE49-F238E27FC236}">
                <a16:creationId xmlns:a16="http://schemas.microsoft.com/office/drawing/2014/main" id="{DBF69A23-4543-8671-435A-AFBE306FE19D}"/>
              </a:ext>
            </a:extLst>
          </p:cNvPr>
          <p:cNvSpPr>
            <a:spLocks noGrp="1"/>
          </p:cNvSpPr>
          <p:nvPr>
            <p:ph type="sldNum" sz="quarter" idx="12"/>
          </p:nvPr>
        </p:nvSpPr>
        <p:spPr/>
        <p:txBody>
          <a:bodyPr/>
          <a:lstStyle/>
          <a:p>
            <a:pPr>
              <a:defRPr/>
            </a:pPr>
            <a:fld id="{CB711B86-F767-49C7-B71F-17E363B3CB08}" type="slidenum">
              <a:rPr lang="en-US" smtClean="0"/>
              <a:pPr>
                <a:defRPr/>
              </a:pPr>
              <a:t>73</a:t>
            </a:fld>
            <a:endParaRPr lang="en-US"/>
          </a:p>
        </p:txBody>
      </p:sp>
    </p:spTree>
    <p:extLst>
      <p:ext uri="{BB962C8B-B14F-4D97-AF65-F5344CB8AC3E}">
        <p14:creationId xmlns:p14="http://schemas.microsoft.com/office/powerpoint/2010/main" val="16691460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6B2CA8-BC30-4B03-984A-1F8F9F0B4F6B}"/>
              </a:ext>
            </a:extLst>
          </p:cNvPr>
          <p:cNvSpPr>
            <a:spLocks noGrp="1"/>
          </p:cNvSpPr>
          <p:nvPr>
            <p:ph idx="1"/>
          </p:nvPr>
        </p:nvSpPr>
        <p:spPr>
          <a:xfrm>
            <a:off x="1143000" y="838200"/>
            <a:ext cx="7772400" cy="5638800"/>
          </a:xfrm>
        </p:spPr>
        <p:txBody>
          <a:bodyPr/>
          <a:lstStyle/>
          <a:p>
            <a:pPr marL="0" indent="0" algn="just">
              <a:buNone/>
            </a:pPr>
            <a:r>
              <a:rPr lang="en-IN">
                <a:latin typeface="Times New Roman" panose="02020603050405020304" pitchFamily="18" charset="0"/>
                <a:cs typeface="Times New Roman" panose="02020603050405020304" pitchFamily="18" charset="0"/>
              </a:rPr>
              <a:t> </a:t>
            </a:r>
          </a:p>
          <a:p>
            <a:pPr algn="just"/>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0C15182-C021-44C3-B913-B2625726431C}"/>
              </a:ext>
            </a:extLst>
          </p:cNvPr>
          <p:cNvSpPr>
            <a:spLocks noGrp="1"/>
          </p:cNvSpPr>
          <p:nvPr>
            <p:ph type="sldNum" sz="quarter" idx="12"/>
          </p:nvPr>
        </p:nvSpPr>
        <p:spPr/>
        <p:txBody>
          <a:bodyPr/>
          <a:lstStyle/>
          <a:p>
            <a:pPr>
              <a:defRPr/>
            </a:pPr>
            <a:fld id="{CB711B86-F767-49C7-B71F-17E363B3CB08}" type="slidenum">
              <a:rPr lang="en-US" smtClean="0"/>
              <a:pPr>
                <a:defRPr/>
              </a:pPr>
              <a:t>74</a:t>
            </a:fld>
            <a:endParaRPr lang="en-US"/>
          </a:p>
        </p:txBody>
      </p:sp>
      <p:pic>
        <p:nvPicPr>
          <p:cNvPr id="7" name="Picture 6">
            <a:extLst>
              <a:ext uri="{FF2B5EF4-FFF2-40B4-BE49-F238E27FC236}">
                <a16:creationId xmlns:a16="http://schemas.microsoft.com/office/drawing/2014/main" id="{8F3635CB-35CA-4731-B7B2-A65156DD4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79" y="190500"/>
            <a:ext cx="8763000" cy="6477000"/>
          </a:xfrm>
          <a:prstGeom prst="rect">
            <a:avLst/>
          </a:prstGeom>
        </p:spPr>
      </p:pic>
    </p:spTree>
    <p:extLst>
      <p:ext uri="{BB962C8B-B14F-4D97-AF65-F5344CB8AC3E}">
        <p14:creationId xmlns:p14="http://schemas.microsoft.com/office/powerpoint/2010/main" val="23533234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E2281-2B32-F067-E251-1EB5F762E5E1}"/>
              </a:ext>
            </a:extLst>
          </p:cNvPr>
          <p:cNvSpPr>
            <a:spLocks noGrp="1"/>
          </p:cNvSpPr>
          <p:nvPr>
            <p:ph type="title"/>
          </p:nvPr>
        </p:nvSpPr>
        <p:spPr>
          <a:xfrm>
            <a:off x="914400" y="-304800"/>
            <a:ext cx="7772400" cy="1121400"/>
          </a:xfrm>
        </p:spPr>
        <p:txBody>
          <a:bodyPr/>
          <a:lstStyle/>
          <a:p>
            <a:r>
              <a:rPr lang="en-IN" sz="3600">
                <a:solidFill>
                  <a:srgbClr val="0070C0"/>
                </a:solidFill>
                <a:latin typeface="Times New Roman" panose="02020603050405020304" pitchFamily="18" charset="0"/>
                <a:cs typeface="Times New Roman" panose="02020603050405020304" pitchFamily="18" charset="0"/>
              </a:rPr>
              <a:t>Proof by  Forward Chaining:</a:t>
            </a:r>
            <a:endParaRPr lang="en-IN" sz="3600"/>
          </a:p>
        </p:txBody>
      </p:sp>
      <p:pic>
        <p:nvPicPr>
          <p:cNvPr id="7" name="Content Placeholder 6">
            <a:extLst>
              <a:ext uri="{FF2B5EF4-FFF2-40B4-BE49-F238E27FC236}">
                <a16:creationId xmlns:a16="http://schemas.microsoft.com/office/drawing/2014/main" id="{D688A8E9-4619-47CA-BAF2-C16AD04F41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2942" y="816600"/>
            <a:ext cx="8458200" cy="5676900"/>
          </a:xfrm>
        </p:spPr>
      </p:pic>
      <p:sp>
        <p:nvSpPr>
          <p:cNvPr id="5" name="Slide Number Placeholder 4">
            <a:extLst>
              <a:ext uri="{FF2B5EF4-FFF2-40B4-BE49-F238E27FC236}">
                <a16:creationId xmlns:a16="http://schemas.microsoft.com/office/drawing/2014/main" id="{48789BE3-8944-4CAC-9107-55EF4F49E6F2}"/>
              </a:ext>
            </a:extLst>
          </p:cNvPr>
          <p:cNvSpPr>
            <a:spLocks noGrp="1"/>
          </p:cNvSpPr>
          <p:nvPr>
            <p:ph type="sldNum" sz="quarter" idx="12"/>
          </p:nvPr>
        </p:nvSpPr>
        <p:spPr/>
        <p:txBody>
          <a:bodyPr/>
          <a:lstStyle/>
          <a:p>
            <a:pPr>
              <a:defRPr/>
            </a:pPr>
            <a:fld id="{CB711B86-F767-49C7-B71F-17E363B3CB08}" type="slidenum">
              <a:rPr lang="en-US" smtClean="0"/>
              <a:pPr>
                <a:defRPr/>
              </a:pPr>
              <a:t>75</a:t>
            </a:fld>
            <a:endParaRPr lang="en-US"/>
          </a:p>
        </p:txBody>
      </p:sp>
    </p:spTree>
    <p:extLst>
      <p:ext uri="{BB962C8B-B14F-4D97-AF65-F5344CB8AC3E}">
        <p14:creationId xmlns:p14="http://schemas.microsoft.com/office/powerpoint/2010/main" val="5628777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5653C-4ECF-4D79-94E6-A067C1D0BA77}"/>
              </a:ext>
            </a:extLst>
          </p:cNvPr>
          <p:cNvSpPr>
            <a:spLocks noGrp="1"/>
          </p:cNvSpPr>
          <p:nvPr>
            <p:ph idx="1"/>
          </p:nvPr>
        </p:nvSpPr>
        <p:spPr>
          <a:xfrm>
            <a:off x="1143000" y="1828800"/>
            <a:ext cx="7772400" cy="4572000"/>
          </a:xfrm>
        </p:spPr>
        <p:txBody>
          <a:bodyPr/>
          <a:lstStyle/>
          <a:p>
            <a:pPr marL="0" indent="0" algn="just">
              <a:buNone/>
            </a:pPr>
            <a:r>
              <a:rPr lang="en-IN" b="1" u="sng">
                <a:solidFill>
                  <a:srgbClr val="0070C0"/>
                </a:solidFill>
                <a:latin typeface="Times New Roman" panose="02020603050405020304" pitchFamily="18" charset="0"/>
                <a:cs typeface="Times New Roman" panose="02020603050405020304" pitchFamily="18" charset="0"/>
              </a:rPr>
              <a:t>Backward Chaining:</a:t>
            </a:r>
          </a:p>
          <a:p>
            <a:pPr marL="0" indent="0" algn="just">
              <a:buNone/>
            </a:pPr>
            <a:r>
              <a:rPr lang="en-IN" b="0" i="0">
                <a:effectLst/>
                <a:latin typeface="Times New Roman" panose="02020603050405020304" pitchFamily="18" charset="0"/>
                <a:cs typeface="Times New Roman" panose="02020603050405020304" pitchFamily="18" charset="0"/>
              </a:rPr>
              <a:t>Backward-chaining is also known as a backward deduction or backward reasoning method when using an inference engine. A backward chaining algorithm is a form of reasoning, which starts with the goal and works backward, chaining through rules to find known facts that support the goal.</a:t>
            </a:r>
          </a:p>
          <a:p>
            <a:pPr marL="0" indent="0" algn="just">
              <a:buNone/>
            </a:pP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6ADF08F-0CEF-43E5-985E-9B37DC14ED39}"/>
              </a:ext>
            </a:extLst>
          </p:cNvPr>
          <p:cNvSpPr>
            <a:spLocks noGrp="1"/>
          </p:cNvSpPr>
          <p:nvPr>
            <p:ph type="sldNum" sz="quarter" idx="12"/>
          </p:nvPr>
        </p:nvSpPr>
        <p:spPr/>
        <p:txBody>
          <a:bodyPr/>
          <a:lstStyle/>
          <a:p>
            <a:pPr>
              <a:defRPr/>
            </a:pPr>
            <a:fld id="{CB711B86-F767-49C7-B71F-17E363B3CB08}" type="slidenum">
              <a:rPr lang="en-US" smtClean="0"/>
              <a:pPr>
                <a:defRPr/>
              </a:pPr>
              <a:t>76</a:t>
            </a:fld>
            <a:endParaRPr lang="en-US"/>
          </a:p>
        </p:txBody>
      </p:sp>
    </p:spTree>
    <p:extLst>
      <p:ext uri="{BB962C8B-B14F-4D97-AF65-F5344CB8AC3E}">
        <p14:creationId xmlns:p14="http://schemas.microsoft.com/office/powerpoint/2010/main" val="22861823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712B7-7EB0-46E6-A379-0DF028B304B3}"/>
              </a:ext>
            </a:extLst>
          </p:cNvPr>
          <p:cNvSpPr>
            <a:spLocks noGrp="1"/>
          </p:cNvSpPr>
          <p:nvPr>
            <p:ph idx="1"/>
          </p:nvPr>
        </p:nvSpPr>
        <p:spPr>
          <a:xfrm>
            <a:off x="581891" y="65809"/>
            <a:ext cx="7772400" cy="6057900"/>
          </a:xfrm>
        </p:spPr>
        <p:txBody>
          <a:bodyPr>
            <a:normAutofit fontScale="92500"/>
          </a:bodyPr>
          <a:lstStyle/>
          <a:p>
            <a:pPr marL="0" indent="0" algn="just">
              <a:buNone/>
            </a:pPr>
            <a:r>
              <a:rPr lang="en-IN" b="1" u="sng">
                <a:solidFill>
                  <a:srgbClr val="0070C0"/>
                </a:solidFill>
                <a:latin typeface="Times New Roman" panose="02020603050405020304" pitchFamily="18" charset="0"/>
                <a:cs typeface="Times New Roman" panose="02020603050405020304" pitchFamily="18" charset="0"/>
              </a:rPr>
              <a:t>Properties of Backward Chaining:</a:t>
            </a:r>
          </a:p>
          <a:p>
            <a:pPr algn="just">
              <a:buFont typeface="Arial" panose="020B0604020202020204" pitchFamily="34" charset="0"/>
              <a:buChar char="•"/>
            </a:pPr>
            <a:endParaRPr lang="en-IN" b="0" i="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It is known as a top-down approach.</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Backward-chaining is based on modus ponens inference rule.</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In backward chaining, the goal is broken into sub-goal or sub-goals to prove the facts true.</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It is called a goal-driven approach, as a list of goals decides which rules are selected and used.</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Backward -chaining algorithm is used in game theory, automated theorem proving tools, inference engines, proof assistants, and various AI applications.</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The backward-chaining method mostly used a </a:t>
            </a:r>
            <a:r>
              <a:rPr lang="en-IN" b="1" i="0">
                <a:effectLst/>
                <a:latin typeface="Times New Roman" panose="02020603050405020304" pitchFamily="18" charset="0"/>
                <a:cs typeface="Times New Roman" panose="02020603050405020304" pitchFamily="18" charset="0"/>
              </a:rPr>
              <a:t>depth-first search</a:t>
            </a:r>
            <a:r>
              <a:rPr lang="en-IN" b="0" i="0">
                <a:effectLst/>
                <a:latin typeface="Times New Roman" panose="02020603050405020304" pitchFamily="18" charset="0"/>
                <a:cs typeface="Times New Roman" panose="02020603050405020304" pitchFamily="18" charset="0"/>
              </a:rPr>
              <a:t> strategy for proof.</a:t>
            </a:r>
          </a:p>
          <a:p>
            <a:pPr marL="0" indent="0" algn="just">
              <a:buNone/>
            </a:pPr>
            <a:endParaRPr lang="en-IN"/>
          </a:p>
        </p:txBody>
      </p:sp>
      <p:sp>
        <p:nvSpPr>
          <p:cNvPr id="5" name="Slide Number Placeholder 4">
            <a:extLst>
              <a:ext uri="{FF2B5EF4-FFF2-40B4-BE49-F238E27FC236}">
                <a16:creationId xmlns:a16="http://schemas.microsoft.com/office/drawing/2014/main" id="{F5D6A086-5338-4FD8-9201-F3B7F5C37C39}"/>
              </a:ext>
            </a:extLst>
          </p:cNvPr>
          <p:cNvSpPr>
            <a:spLocks noGrp="1"/>
          </p:cNvSpPr>
          <p:nvPr>
            <p:ph type="sldNum" sz="quarter" idx="12"/>
          </p:nvPr>
        </p:nvSpPr>
        <p:spPr/>
        <p:txBody>
          <a:bodyPr/>
          <a:lstStyle/>
          <a:p>
            <a:pPr>
              <a:defRPr/>
            </a:pPr>
            <a:fld id="{CB711B86-F767-49C7-B71F-17E363B3CB08}" type="slidenum">
              <a:rPr lang="en-US" smtClean="0"/>
              <a:pPr>
                <a:defRPr/>
              </a:pPr>
              <a:t>77</a:t>
            </a:fld>
            <a:endParaRPr lang="en-US"/>
          </a:p>
        </p:txBody>
      </p:sp>
    </p:spTree>
    <p:extLst>
      <p:ext uri="{BB962C8B-B14F-4D97-AF65-F5344CB8AC3E}">
        <p14:creationId xmlns:p14="http://schemas.microsoft.com/office/powerpoint/2010/main" val="31105766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3BE9AD-D82B-4B4B-A4F1-77FCC1DEA1DE}"/>
              </a:ext>
            </a:extLst>
          </p:cNvPr>
          <p:cNvSpPr>
            <a:spLocks noGrp="1"/>
          </p:cNvSpPr>
          <p:nvPr>
            <p:ph idx="1"/>
          </p:nvPr>
        </p:nvSpPr>
        <p:spPr>
          <a:xfrm>
            <a:off x="1143000" y="2133600"/>
            <a:ext cx="7772400" cy="3810000"/>
          </a:xfrm>
        </p:spPr>
        <p:txBody>
          <a:bodyPr/>
          <a:lstStyle/>
          <a:p>
            <a:pPr marL="0" indent="0" algn="just">
              <a:buNone/>
            </a:pPr>
            <a:r>
              <a:rPr lang="en-IN" b="1" u="sng">
                <a:solidFill>
                  <a:srgbClr val="0070C0"/>
                </a:solidFill>
                <a:latin typeface="Times New Roman" panose="02020603050405020304" pitchFamily="18" charset="0"/>
                <a:cs typeface="Times New Roman" panose="02020603050405020304" pitchFamily="18" charset="0"/>
              </a:rPr>
              <a:t>Advantages:</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The result is already known, which makes it easy to deduce inferences.</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It’s a quicker method of reasoning than forward chaining because the endpoint is available.</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In this type of chaining, correct solutions can be derived effectively if pre-determined rules are met by the inference engine.</a:t>
            </a:r>
          </a:p>
          <a:p>
            <a:pPr marL="0" indent="0" algn="just">
              <a:buNone/>
            </a:pPr>
            <a:endParaRPr lang="en-IN">
              <a:solidFill>
                <a:srgbClr val="0070C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D0BD9DB-2399-4977-93B1-EA25F27DD01D}"/>
              </a:ext>
            </a:extLst>
          </p:cNvPr>
          <p:cNvSpPr>
            <a:spLocks noGrp="1"/>
          </p:cNvSpPr>
          <p:nvPr>
            <p:ph type="sldNum" sz="quarter" idx="12"/>
          </p:nvPr>
        </p:nvSpPr>
        <p:spPr/>
        <p:txBody>
          <a:bodyPr/>
          <a:lstStyle/>
          <a:p>
            <a:pPr>
              <a:defRPr/>
            </a:pPr>
            <a:fld id="{CB711B86-F767-49C7-B71F-17E363B3CB08}" type="slidenum">
              <a:rPr lang="en-US" smtClean="0"/>
              <a:pPr>
                <a:defRPr/>
              </a:pPr>
              <a:t>78</a:t>
            </a:fld>
            <a:endParaRPr lang="en-US"/>
          </a:p>
        </p:txBody>
      </p:sp>
    </p:spTree>
    <p:extLst>
      <p:ext uri="{BB962C8B-B14F-4D97-AF65-F5344CB8AC3E}">
        <p14:creationId xmlns:p14="http://schemas.microsoft.com/office/powerpoint/2010/main" val="34636336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64C3E1-7415-4013-BC81-DC225A5E30B2}"/>
              </a:ext>
            </a:extLst>
          </p:cNvPr>
          <p:cNvSpPr>
            <a:spLocks noGrp="1"/>
          </p:cNvSpPr>
          <p:nvPr>
            <p:ph idx="1"/>
          </p:nvPr>
        </p:nvSpPr>
        <p:spPr>
          <a:xfrm>
            <a:off x="1143000" y="2286000"/>
            <a:ext cx="7772400" cy="3581400"/>
          </a:xfrm>
        </p:spPr>
        <p:txBody>
          <a:bodyPr/>
          <a:lstStyle/>
          <a:p>
            <a:pPr marL="0" indent="0" algn="just">
              <a:buNone/>
            </a:pPr>
            <a:r>
              <a:rPr lang="en-IN" b="1" u="sng">
                <a:solidFill>
                  <a:srgbClr val="0070C0"/>
                </a:solidFill>
                <a:latin typeface="Times New Roman" panose="02020603050405020304" pitchFamily="18" charset="0"/>
                <a:cs typeface="Times New Roman" panose="02020603050405020304" pitchFamily="18" charset="0"/>
              </a:rPr>
              <a:t>Disadvantages:</a:t>
            </a:r>
            <a:endParaRPr lang="en-IN">
              <a:solidFill>
                <a:srgbClr val="0070C0"/>
              </a:solidFill>
              <a:latin typeface="Times New Roman" panose="02020603050405020304" pitchFamily="18" charset="0"/>
              <a:cs typeface="Times New Roman" panose="02020603050405020304" pitchFamily="18" charset="0"/>
            </a:endParaRPr>
          </a:p>
          <a:p>
            <a:pPr marL="0" indent="0" algn="just">
              <a:buNone/>
            </a:pPr>
            <a:endParaRPr lang="en-IN">
              <a:solidFill>
                <a:srgbClr val="0070C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The process of reasoning can only start if the endpoint is known.</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It doesn’t deduce multiple solutions or answers.</a:t>
            </a:r>
          </a:p>
          <a:p>
            <a:pPr algn="just">
              <a:buFont typeface="Arial" panose="020B0604020202020204" pitchFamily="34" charset="0"/>
              <a:buChar char="•"/>
            </a:pPr>
            <a:r>
              <a:rPr lang="en-IN" b="0" i="0">
                <a:effectLst/>
                <a:latin typeface="Times New Roman" panose="02020603050405020304" pitchFamily="18" charset="0"/>
                <a:cs typeface="Times New Roman" panose="02020603050405020304" pitchFamily="18" charset="0"/>
              </a:rPr>
              <a:t>It only derives data that is needed, which makes it less flexible than forward chaining.</a:t>
            </a:r>
          </a:p>
          <a:p>
            <a:pPr marL="0" indent="0" algn="just">
              <a:buNone/>
            </a:pPr>
            <a:endParaRPr lang="en-IN">
              <a:solidFill>
                <a:srgbClr val="0070C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FF842B6-9BE5-4D0A-9D1D-8E53E2522994}"/>
              </a:ext>
            </a:extLst>
          </p:cNvPr>
          <p:cNvSpPr>
            <a:spLocks noGrp="1"/>
          </p:cNvSpPr>
          <p:nvPr>
            <p:ph type="sldNum" sz="quarter" idx="12"/>
          </p:nvPr>
        </p:nvSpPr>
        <p:spPr/>
        <p:txBody>
          <a:bodyPr/>
          <a:lstStyle/>
          <a:p>
            <a:pPr>
              <a:defRPr/>
            </a:pPr>
            <a:fld id="{CB711B86-F767-49C7-B71F-17E363B3CB08}" type="slidenum">
              <a:rPr lang="en-US" smtClean="0"/>
              <a:pPr>
                <a:defRPr/>
              </a:pPr>
              <a:t>79</a:t>
            </a:fld>
            <a:endParaRPr lang="en-US"/>
          </a:p>
        </p:txBody>
      </p:sp>
    </p:spTree>
    <p:extLst>
      <p:ext uri="{BB962C8B-B14F-4D97-AF65-F5344CB8AC3E}">
        <p14:creationId xmlns:p14="http://schemas.microsoft.com/office/powerpoint/2010/main" val="3062091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372A14-4949-45BB-B724-E0B5C1CBA5D7}"/>
              </a:ext>
            </a:extLst>
          </p:cNvPr>
          <p:cNvSpPr>
            <a:spLocks noGrp="1"/>
          </p:cNvSpPr>
          <p:nvPr>
            <p:ph idx="1"/>
          </p:nvPr>
        </p:nvSpPr>
        <p:spPr/>
        <p:txBody>
          <a:bodyPr/>
          <a:lstStyle/>
          <a:p>
            <a:pPr algn="just"/>
            <a:r>
              <a:rPr lang="en-IN" b="1">
                <a:latin typeface="Times New Roman" panose="02020603050405020304" pitchFamily="18" charset="0"/>
                <a:cs typeface="Times New Roman" panose="02020603050405020304" pitchFamily="18" charset="0"/>
              </a:rPr>
              <a:t>Relations: </a:t>
            </a:r>
            <a:r>
              <a:rPr lang="en-IN" b="0" i="0">
                <a:effectLst/>
                <a:latin typeface="Times New Roman" panose="02020603050405020304" pitchFamily="18" charset="0"/>
                <a:cs typeface="Times New Roman" panose="02020603050405020304" pitchFamily="18" charset="0"/>
              </a:rPr>
              <a:t>It is unary relation such as red, round, sister of, brother of, etc.</a:t>
            </a:r>
          </a:p>
          <a:p>
            <a:pPr algn="just"/>
            <a:r>
              <a:rPr lang="en-IN" b="1" i="0">
                <a:effectLst/>
                <a:latin typeface="Times New Roman" panose="02020603050405020304" pitchFamily="18" charset="0"/>
                <a:cs typeface="Times New Roman" panose="02020603050405020304" pitchFamily="18" charset="0"/>
              </a:rPr>
              <a:t>Function</a:t>
            </a:r>
            <a:r>
              <a:rPr lang="en-IN" b="0" i="0">
                <a:effectLst/>
                <a:latin typeface="Times New Roman" panose="02020603050405020304" pitchFamily="18" charset="0"/>
                <a:cs typeface="Times New Roman" panose="02020603050405020304" pitchFamily="18" charset="0"/>
              </a:rPr>
              <a:t>: father of, best friend, third inning of, end of, etc.</a:t>
            </a:r>
          </a:p>
          <a:p>
            <a:pPr marL="0" indent="0" algn="just">
              <a:buNone/>
            </a:pP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FA35927-48AB-4650-A8D6-8E47648BF4F7}"/>
              </a:ext>
            </a:extLst>
          </p:cNvPr>
          <p:cNvSpPr>
            <a:spLocks noGrp="1"/>
          </p:cNvSpPr>
          <p:nvPr>
            <p:ph type="sldNum" sz="quarter" idx="12"/>
          </p:nvPr>
        </p:nvSpPr>
        <p:spPr/>
        <p:txBody>
          <a:bodyPr/>
          <a:lstStyle/>
          <a:p>
            <a:pPr>
              <a:defRPr/>
            </a:pPr>
            <a:fld id="{CB711B86-F767-49C7-B71F-17E363B3CB08}" type="slidenum">
              <a:rPr lang="en-US" smtClean="0"/>
              <a:pPr>
                <a:defRPr/>
              </a:pPr>
              <a:t>8</a:t>
            </a:fld>
            <a:endParaRPr lang="en-US"/>
          </a:p>
        </p:txBody>
      </p:sp>
    </p:spTree>
    <p:extLst>
      <p:ext uri="{BB962C8B-B14F-4D97-AF65-F5344CB8AC3E}">
        <p14:creationId xmlns:p14="http://schemas.microsoft.com/office/powerpoint/2010/main" val="25631650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641A4-C7B4-4D5F-B7CF-F3A8BB6EB72A}"/>
              </a:ext>
            </a:extLst>
          </p:cNvPr>
          <p:cNvSpPr>
            <a:spLocks noGrp="1"/>
          </p:cNvSpPr>
          <p:nvPr>
            <p:ph type="title"/>
          </p:nvPr>
        </p:nvSpPr>
        <p:spPr>
          <a:xfrm>
            <a:off x="1143000" y="198438"/>
            <a:ext cx="7772400" cy="792162"/>
          </a:xfrm>
        </p:spPr>
        <p:txBody>
          <a:bodyPr/>
          <a:lstStyle/>
          <a:p>
            <a:pPr algn="just"/>
            <a:r>
              <a:rPr lang="en-IN" u="sng">
                <a:solidFill>
                  <a:srgbClr val="0070C0"/>
                </a:solidFill>
                <a:latin typeface="Times New Roman" panose="02020603050405020304" pitchFamily="18" charset="0"/>
                <a:cs typeface="Times New Roman" panose="02020603050405020304" pitchFamily="18" charset="0"/>
              </a:rPr>
              <a:t>Backward Chaining Example-</a:t>
            </a:r>
          </a:p>
        </p:txBody>
      </p:sp>
      <p:pic>
        <p:nvPicPr>
          <p:cNvPr id="12" name="Content Placeholder 11">
            <a:extLst>
              <a:ext uri="{FF2B5EF4-FFF2-40B4-BE49-F238E27FC236}">
                <a16:creationId xmlns:a16="http://schemas.microsoft.com/office/drawing/2014/main" id="{3D095B53-2B54-4110-9AFF-5834F93802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54758" y="1825625"/>
            <a:ext cx="4434484" cy="4351338"/>
          </a:xfrm>
          <a:prstGeom prst="rect">
            <a:avLst/>
          </a:prstGeom>
        </p:spPr>
      </p:pic>
      <p:sp>
        <p:nvSpPr>
          <p:cNvPr id="5" name="Slide Number Placeholder 4">
            <a:extLst>
              <a:ext uri="{FF2B5EF4-FFF2-40B4-BE49-F238E27FC236}">
                <a16:creationId xmlns:a16="http://schemas.microsoft.com/office/drawing/2014/main" id="{0E5DEDBA-C282-4DC4-BCE7-00D39322F3AA}"/>
              </a:ext>
            </a:extLst>
          </p:cNvPr>
          <p:cNvSpPr>
            <a:spLocks noGrp="1"/>
          </p:cNvSpPr>
          <p:nvPr>
            <p:ph type="sldNum" sz="quarter" idx="12"/>
          </p:nvPr>
        </p:nvSpPr>
        <p:spPr/>
        <p:txBody>
          <a:bodyPr/>
          <a:lstStyle/>
          <a:p>
            <a:pPr>
              <a:defRPr/>
            </a:pPr>
            <a:fld id="{CB711B86-F767-49C7-B71F-17E363B3CB08}" type="slidenum">
              <a:rPr lang="en-US" smtClean="0"/>
              <a:pPr>
                <a:defRPr/>
              </a:pPr>
              <a:t>80</a:t>
            </a:fld>
            <a:endParaRPr lang="en-US"/>
          </a:p>
        </p:txBody>
      </p:sp>
    </p:spTree>
    <p:extLst>
      <p:ext uri="{BB962C8B-B14F-4D97-AF65-F5344CB8AC3E}">
        <p14:creationId xmlns:p14="http://schemas.microsoft.com/office/powerpoint/2010/main" val="2182176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815A8-111B-4348-AED8-68D99164BB28}"/>
              </a:ext>
            </a:extLst>
          </p:cNvPr>
          <p:cNvSpPr>
            <a:spLocks noGrp="1"/>
          </p:cNvSpPr>
          <p:nvPr>
            <p:ph idx="1"/>
          </p:nvPr>
        </p:nvSpPr>
        <p:spPr/>
        <p:txBody>
          <a:bodyPr/>
          <a:lstStyle/>
          <a:p>
            <a:endParaRPr lang="en-IN"/>
          </a:p>
        </p:txBody>
      </p:sp>
      <p:sp>
        <p:nvSpPr>
          <p:cNvPr id="5" name="Slide Number Placeholder 4">
            <a:extLst>
              <a:ext uri="{FF2B5EF4-FFF2-40B4-BE49-F238E27FC236}">
                <a16:creationId xmlns:a16="http://schemas.microsoft.com/office/drawing/2014/main" id="{FC1C0F75-C4A8-477F-890C-42F69598DEB5}"/>
              </a:ext>
            </a:extLst>
          </p:cNvPr>
          <p:cNvSpPr>
            <a:spLocks noGrp="1"/>
          </p:cNvSpPr>
          <p:nvPr>
            <p:ph type="sldNum" sz="quarter" idx="12"/>
          </p:nvPr>
        </p:nvSpPr>
        <p:spPr/>
        <p:txBody>
          <a:bodyPr/>
          <a:lstStyle/>
          <a:p>
            <a:pPr>
              <a:defRPr/>
            </a:pPr>
            <a:fld id="{CB711B86-F767-49C7-B71F-17E363B3CB08}" type="slidenum">
              <a:rPr lang="en-US" smtClean="0"/>
              <a:pPr>
                <a:defRPr/>
              </a:pPr>
              <a:t>81</a:t>
            </a:fld>
            <a:endParaRPr lang="en-US"/>
          </a:p>
        </p:txBody>
      </p:sp>
      <p:pic>
        <p:nvPicPr>
          <p:cNvPr id="6" name="Content Placeholder 8">
            <a:extLst>
              <a:ext uri="{FF2B5EF4-FFF2-40B4-BE49-F238E27FC236}">
                <a16:creationId xmlns:a16="http://schemas.microsoft.com/office/drawing/2014/main" id="{E42B21FB-1F79-4EE9-8C96-3953DBB29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rot="16200000">
            <a:off x="1651337" y="-755317"/>
            <a:ext cx="6374732" cy="8470902"/>
          </a:xfrm>
          <a:prstGeom prst="rect">
            <a:avLst/>
          </a:prstGeom>
          <a:noFill/>
          <a:ln w="9525">
            <a:noFill/>
            <a:miter lim="800000"/>
          </a:ln>
        </p:spPr>
      </p:pic>
    </p:spTree>
    <p:extLst>
      <p:ext uri="{BB962C8B-B14F-4D97-AF65-F5344CB8AC3E}">
        <p14:creationId xmlns:p14="http://schemas.microsoft.com/office/powerpoint/2010/main" val="5568416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B9BEC-164B-4348-B8BA-7660D230808E}"/>
              </a:ext>
            </a:extLst>
          </p:cNvPr>
          <p:cNvSpPr>
            <a:spLocks noGrp="1"/>
          </p:cNvSpPr>
          <p:nvPr>
            <p:ph type="title"/>
          </p:nvPr>
        </p:nvSpPr>
        <p:spPr>
          <a:xfrm>
            <a:off x="1219200" y="427038"/>
            <a:ext cx="7772400" cy="639762"/>
          </a:xfrm>
        </p:spPr>
        <p:txBody>
          <a:bodyPr>
            <a:normAutofit fontScale="90000"/>
          </a:bodyPr>
          <a:lstStyle/>
          <a:p>
            <a:pPr algn="just"/>
            <a:r>
              <a:rPr lang="en-IN" sz="4400">
                <a:solidFill>
                  <a:srgbClr val="7030A0"/>
                </a:solidFill>
                <a:latin typeface="Times New Roman" panose="02020603050405020304" pitchFamily="18" charset="0"/>
                <a:cs typeface="Times New Roman" panose="02020603050405020304" pitchFamily="18" charset="0"/>
              </a:rPr>
              <a:t>Resolution:</a:t>
            </a:r>
          </a:p>
        </p:txBody>
      </p:sp>
      <p:sp>
        <p:nvSpPr>
          <p:cNvPr id="3" name="Content Placeholder 2">
            <a:extLst>
              <a:ext uri="{FF2B5EF4-FFF2-40B4-BE49-F238E27FC236}">
                <a16:creationId xmlns:a16="http://schemas.microsoft.com/office/drawing/2014/main" id="{908AD5AA-8C7A-4CF4-A092-43E469C92EDE}"/>
              </a:ext>
            </a:extLst>
          </p:cNvPr>
          <p:cNvSpPr>
            <a:spLocks noGrp="1"/>
          </p:cNvSpPr>
          <p:nvPr>
            <p:ph idx="1"/>
          </p:nvPr>
        </p:nvSpPr>
        <p:spPr>
          <a:xfrm>
            <a:off x="1143000" y="1600200"/>
            <a:ext cx="7772400" cy="2971800"/>
          </a:xfrm>
        </p:spPr>
        <p:txBody>
          <a:bodyPr/>
          <a:lstStyle/>
          <a:p>
            <a:pPr algn="just" fontAlgn="base"/>
            <a:r>
              <a:rPr lang="en-IN" b="0" i="0">
                <a:effectLst/>
                <a:latin typeface="Times New Roman" panose="02020603050405020304" pitchFamily="18" charset="0"/>
                <a:cs typeface="Times New Roman" panose="02020603050405020304" pitchFamily="18" charset="0"/>
              </a:rPr>
              <a:t>Resolution method is an inference rule which is used in both Propositional as well as First-order Predicate Logic in different ways. This method is basically used for proving the satisfiability of a sentence. In resolution method, we use </a:t>
            </a:r>
            <a:r>
              <a:rPr lang="en-IN" b="1" i="0">
                <a:effectLst/>
                <a:latin typeface="Times New Roman" panose="02020603050405020304" pitchFamily="18" charset="0"/>
                <a:cs typeface="Times New Roman" panose="02020603050405020304" pitchFamily="18" charset="0"/>
              </a:rPr>
              <a:t>Proof by Refutation</a:t>
            </a:r>
            <a:r>
              <a:rPr lang="en-IN" b="0" i="0">
                <a:effectLst/>
                <a:latin typeface="Times New Roman" panose="02020603050405020304" pitchFamily="18" charset="0"/>
                <a:cs typeface="Times New Roman" panose="02020603050405020304" pitchFamily="18" charset="0"/>
              </a:rPr>
              <a:t> technique to prove the given statement.</a:t>
            </a:r>
          </a:p>
          <a:p>
            <a:pPr marL="0" indent="0" algn="just">
              <a:buNone/>
            </a:pP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C455260-F6AE-46AD-B1F0-4D097A28FCE9}"/>
              </a:ext>
            </a:extLst>
          </p:cNvPr>
          <p:cNvSpPr>
            <a:spLocks noGrp="1"/>
          </p:cNvSpPr>
          <p:nvPr>
            <p:ph type="sldNum" sz="quarter" idx="12"/>
          </p:nvPr>
        </p:nvSpPr>
        <p:spPr/>
        <p:txBody>
          <a:bodyPr/>
          <a:lstStyle/>
          <a:p>
            <a:pPr>
              <a:defRPr/>
            </a:pPr>
            <a:fld id="{CB711B86-F767-49C7-B71F-17E363B3CB08}" type="slidenum">
              <a:rPr lang="en-US" smtClean="0"/>
              <a:pPr>
                <a:defRPr/>
              </a:pPr>
              <a:t>82</a:t>
            </a:fld>
            <a:endParaRPr lang="en-US"/>
          </a:p>
        </p:txBody>
      </p:sp>
    </p:spTree>
    <p:extLst>
      <p:ext uri="{BB962C8B-B14F-4D97-AF65-F5344CB8AC3E}">
        <p14:creationId xmlns:p14="http://schemas.microsoft.com/office/powerpoint/2010/main" val="39993601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F561CD-AA9D-465D-97F5-35CEA7B14ABC}"/>
              </a:ext>
            </a:extLst>
          </p:cNvPr>
          <p:cNvSpPr>
            <a:spLocks noGrp="1"/>
          </p:cNvSpPr>
          <p:nvPr>
            <p:ph idx="1"/>
          </p:nvPr>
        </p:nvSpPr>
        <p:spPr>
          <a:xfrm>
            <a:off x="1219200" y="685800"/>
            <a:ext cx="7772400" cy="5524500"/>
          </a:xfrm>
        </p:spPr>
        <p:txBody>
          <a:bodyPr/>
          <a:lstStyle/>
          <a:p>
            <a:pPr marL="0" indent="0" algn="just">
              <a:buNone/>
            </a:pPr>
            <a:r>
              <a:rPr lang="en-IN" u="sng">
                <a:solidFill>
                  <a:srgbClr val="0070C0"/>
                </a:solidFill>
                <a:latin typeface="Times New Roman" panose="02020603050405020304" pitchFamily="18" charset="0"/>
                <a:cs typeface="Times New Roman" panose="02020603050405020304" pitchFamily="18" charset="0"/>
              </a:rPr>
              <a:t>Example-</a:t>
            </a:r>
          </a:p>
          <a:p>
            <a:pPr marL="0" indent="0" algn="just">
              <a:buNone/>
            </a:pPr>
            <a:r>
              <a:rPr lang="en-IN">
                <a:latin typeface="Times New Roman" panose="02020603050405020304" pitchFamily="18" charset="0"/>
                <a:cs typeface="Times New Roman" panose="02020603050405020304" pitchFamily="18" charset="0"/>
              </a:rPr>
              <a:t>Prove Ravi likes Peanuts</a:t>
            </a:r>
          </a:p>
          <a:p>
            <a:pPr marL="0" indent="0" algn="just">
              <a:buNone/>
            </a:pPr>
            <a:r>
              <a:rPr lang="en-IN">
                <a:latin typeface="Times New Roman" panose="02020603050405020304" pitchFamily="18" charset="0"/>
                <a:cs typeface="Times New Roman" panose="02020603050405020304" pitchFamily="18" charset="0"/>
              </a:rPr>
              <a:t>FOL: likes (Ravi, Peanuts)</a:t>
            </a:r>
          </a:p>
          <a:p>
            <a:pPr marL="0" indent="0" algn="just">
              <a:buNone/>
            </a:pPr>
            <a:endParaRPr lang="en-IN">
              <a:latin typeface="Times New Roman" panose="02020603050405020304" pitchFamily="18" charset="0"/>
              <a:cs typeface="Times New Roman" panose="02020603050405020304" pitchFamily="18" charset="0"/>
            </a:endParaRPr>
          </a:p>
          <a:p>
            <a:pPr marL="0" indent="0" algn="just">
              <a:buNone/>
            </a:pPr>
            <a:r>
              <a:rPr lang="en-IN" u="sng">
                <a:solidFill>
                  <a:srgbClr val="0070C0"/>
                </a:solidFill>
                <a:latin typeface="Times New Roman" panose="02020603050405020304" pitchFamily="18" charset="0"/>
                <a:cs typeface="Times New Roman" panose="02020603050405020304" pitchFamily="18" charset="0"/>
              </a:rPr>
              <a:t>Steps:</a:t>
            </a:r>
          </a:p>
          <a:p>
            <a:pPr algn="just">
              <a:buFont typeface="Wingdings" panose="05000000000000000000" pitchFamily="2" charset="2"/>
              <a:buChar char="§"/>
            </a:pPr>
            <a:r>
              <a:rPr lang="en-IN">
                <a:latin typeface="Times New Roman" panose="02020603050405020304" pitchFamily="18" charset="0"/>
                <a:cs typeface="Times New Roman" panose="02020603050405020304" pitchFamily="18" charset="0"/>
              </a:rPr>
              <a:t>Negate the statement to be proved</a:t>
            </a:r>
          </a:p>
          <a:p>
            <a:pPr marL="0" indent="0" algn="just">
              <a:buNone/>
            </a:pPr>
            <a:r>
              <a:rPr lang="en-IN">
                <a:latin typeface="Times New Roman" panose="02020603050405020304" pitchFamily="18" charset="0"/>
                <a:cs typeface="Times New Roman" panose="02020603050405020304" pitchFamily="18" charset="0"/>
              </a:rPr>
              <a:t>        likes (Ravi, Peanuts)</a:t>
            </a:r>
          </a:p>
          <a:p>
            <a:pPr algn="just">
              <a:buFont typeface="Wingdings" panose="05000000000000000000" pitchFamily="2" charset="2"/>
              <a:buChar char="§"/>
            </a:pPr>
            <a:r>
              <a:rPr lang="en-IN">
                <a:latin typeface="Times New Roman" panose="02020603050405020304" pitchFamily="18" charset="0"/>
                <a:cs typeface="Times New Roman" panose="02020603050405020304" pitchFamily="18" charset="0"/>
              </a:rPr>
              <a:t>Convert given Facts into FOL</a:t>
            </a:r>
          </a:p>
          <a:p>
            <a:pPr algn="just">
              <a:buFont typeface="Wingdings" panose="05000000000000000000" pitchFamily="2" charset="2"/>
              <a:buChar char="§"/>
            </a:pPr>
            <a:r>
              <a:rPr lang="en-IN">
                <a:latin typeface="Times New Roman" panose="02020603050405020304" pitchFamily="18" charset="0"/>
                <a:cs typeface="Times New Roman" panose="02020603050405020304" pitchFamily="18" charset="0"/>
              </a:rPr>
              <a:t>Convert FOL into CNF (Conjunctive Normal Form) or (Closed Normal Form)</a:t>
            </a:r>
          </a:p>
          <a:p>
            <a:pPr algn="just">
              <a:buFont typeface="Wingdings" panose="05000000000000000000" pitchFamily="2" charset="2"/>
              <a:buChar char="§"/>
            </a:pPr>
            <a:r>
              <a:rPr lang="en-IN">
                <a:latin typeface="Times New Roman" panose="02020603050405020304" pitchFamily="18" charset="0"/>
                <a:cs typeface="Times New Roman" panose="02020603050405020304" pitchFamily="18" charset="0"/>
              </a:rPr>
              <a:t>Draw Resolution Graph</a:t>
            </a:r>
          </a:p>
          <a:p>
            <a:pPr algn="just">
              <a:buFont typeface="Wingdings" panose="05000000000000000000" pitchFamily="2" charset="2"/>
              <a:buChar char="§"/>
            </a:pPr>
            <a:endParaRPr lang="en-IN">
              <a:latin typeface="Times New Roman" panose="02020603050405020304" pitchFamily="18" charset="0"/>
              <a:cs typeface="Times New Roman" panose="02020603050405020304" pitchFamily="18" charset="0"/>
            </a:endParaRPr>
          </a:p>
          <a:p>
            <a:pPr marL="0" indent="0" algn="just">
              <a:buNone/>
            </a:pP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E1F4DA8-A232-4ADD-AAAF-33E238EEE156}"/>
              </a:ext>
            </a:extLst>
          </p:cNvPr>
          <p:cNvSpPr>
            <a:spLocks noGrp="1"/>
          </p:cNvSpPr>
          <p:nvPr>
            <p:ph type="sldNum" sz="quarter" idx="12"/>
          </p:nvPr>
        </p:nvSpPr>
        <p:spPr/>
        <p:txBody>
          <a:bodyPr/>
          <a:lstStyle/>
          <a:p>
            <a:pPr>
              <a:defRPr/>
            </a:pPr>
            <a:fld id="{CB711B86-F767-49C7-B71F-17E363B3CB08}" type="slidenum">
              <a:rPr lang="en-US" smtClean="0"/>
              <a:pPr>
                <a:defRPr/>
              </a:pPr>
              <a:t>83</a:t>
            </a:fld>
            <a:endParaRPr lang="en-US"/>
          </a:p>
        </p:txBody>
      </p:sp>
      <p:cxnSp>
        <p:nvCxnSpPr>
          <p:cNvPr id="7" name="Straight Connector 6">
            <a:extLst>
              <a:ext uri="{FF2B5EF4-FFF2-40B4-BE49-F238E27FC236}">
                <a16:creationId xmlns:a16="http://schemas.microsoft.com/office/drawing/2014/main" id="{B6A1BAC2-03EC-4A9E-AFA2-AC2AC9A56F0B}"/>
              </a:ext>
            </a:extLst>
          </p:cNvPr>
          <p:cNvCxnSpPr/>
          <p:nvPr/>
        </p:nvCxnSpPr>
        <p:spPr>
          <a:xfrm>
            <a:off x="1600200" y="3810000"/>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A8B894A8-9636-4943-9946-A724DF5F304E}"/>
              </a:ext>
            </a:extLst>
          </p:cNvPr>
          <p:cNvCxnSpPr/>
          <p:nvPr/>
        </p:nvCxnSpPr>
        <p:spPr>
          <a:xfrm>
            <a:off x="1905000" y="3810000"/>
            <a:ext cx="0" cy="1524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77758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0FBA-B428-BBCC-7953-B8A6EFED8FE0}"/>
              </a:ext>
            </a:extLst>
          </p:cNvPr>
          <p:cNvSpPr>
            <a:spLocks noGrp="1"/>
          </p:cNvSpPr>
          <p:nvPr>
            <p:ph type="title"/>
          </p:nvPr>
        </p:nvSpPr>
        <p:spPr>
          <a:xfrm>
            <a:off x="1155843" y="76200"/>
            <a:ext cx="7772400" cy="639762"/>
          </a:xfrm>
        </p:spPr>
        <p:txBody>
          <a:bodyPr/>
          <a:lstStyle/>
          <a:p>
            <a:r>
              <a:rPr lang="en-IN" sz="3200" u="sng">
                <a:solidFill>
                  <a:srgbClr val="0070C0"/>
                </a:solidFill>
                <a:latin typeface="Times New Roman" panose="02020603050405020304" pitchFamily="18" charset="0"/>
                <a:cs typeface="Times New Roman" panose="02020603050405020304" pitchFamily="18" charset="0"/>
              </a:rPr>
              <a:t>Convert into FOL:</a:t>
            </a:r>
          </a:p>
        </p:txBody>
      </p:sp>
      <p:pic>
        <p:nvPicPr>
          <p:cNvPr id="7" name="Content Placeholder 6">
            <a:extLst>
              <a:ext uri="{FF2B5EF4-FFF2-40B4-BE49-F238E27FC236}">
                <a16:creationId xmlns:a16="http://schemas.microsoft.com/office/drawing/2014/main" id="{7E7520FF-2F72-4036-BC06-B7CADB8B785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16200000">
            <a:off x="1901826" y="-573413"/>
            <a:ext cx="5715000" cy="8312152"/>
          </a:xfrm>
        </p:spPr>
      </p:pic>
      <p:sp>
        <p:nvSpPr>
          <p:cNvPr id="5" name="Slide Number Placeholder 4">
            <a:extLst>
              <a:ext uri="{FF2B5EF4-FFF2-40B4-BE49-F238E27FC236}">
                <a16:creationId xmlns:a16="http://schemas.microsoft.com/office/drawing/2014/main" id="{04151844-FEB8-4C70-8DA9-868DDCBD391C}"/>
              </a:ext>
            </a:extLst>
          </p:cNvPr>
          <p:cNvSpPr>
            <a:spLocks noGrp="1"/>
          </p:cNvSpPr>
          <p:nvPr>
            <p:ph type="sldNum" sz="quarter" idx="12"/>
          </p:nvPr>
        </p:nvSpPr>
        <p:spPr/>
        <p:txBody>
          <a:bodyPr/>
          <a:lstStyle/>
          <a:p>
            <a:pPr>
              <a:defRPr/>
            </a:pPr>
            <a:fld id="{CB711B86-F767-49C7-B71F-17E363B3CB08}" type="slidenum">
              <a:rPr lang="en-US" smtClean="0"/>
              <a:pPr>
                <a:defRPr/>
              </a:pPr>
              <a:t>84</a:t>
            </a:fld>
            <a:endParaRPr lang="en-US"/>
          </a:p>
        </p:txBody>
      </p:sp>
    </p:spTree>
    <p:extLst>
      <p:ext uri="{BB962C8B-B14F-4D97-AF65-F5344CB8AC3E}">
        <p14:creationId xmlns:p14="http://schemas.microsoft.com/office/powerpoint/2010/main" val="21904252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12974-B71E-413C-8269-3C473826F020}"/>
              </a:ext>
            </a:extLst>
          </p:cNvPr>
          <p:cNvSpPr>
            <a:spLocks noGrp="1"/>
          </p:cNvSpPr>
          <p:nvPr>
            <p:ph type="title"/>
          </p:nvPr>
        </p:nvSpPr>
        <p:spPr>
          <a:xfrm>
            <a:off x="1155843" y="228600"/>
            <a:ext cx="7772400" cy="639762"/>
          </a:xfrm>
        </p:spPr>
        <p:txBody>
          <a:bodyPr/>
          <a:lstStyle/>
          <a:p>
            <a:r>
              <a:rPr lang="en-IN" sz="3200" u="sng">
                <a:solidFill>
                  <a:srgbClr val="0070C0"/>
                </a:solidFill>
                <a:latin typeface="Times New Roman" panose="02020603050405020304" pitchFamily="18" charset="0"/>
                <a:cs typeface="Times New Roman" panose="02020603050405020304" pitchFamily="18" charset="0"/>
              </a:rPr>
              <a:t>Rules to convert FOL into CNF:</a:t>
            </a:r>
          </a:p>
        </p:txBody>
      </p:sp>
      <p:pic>
        <p:nvPicPr>
          <p:cNvPr id="7" name="Content Placeholder 6">
            <a:extLst>
              <a:ext uri="{FF2B5EF4-FFF2-40B4-BE49-F238E27FC236}">
                <a16:creationId xmlns:a16="http://schemas.microsoft.com/office/drawing/2014/main" id="{1BD2472F-DE18-4CCB-8EC1-C0668E598FB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3250" y="1066800"/>
            <a:ext cx="8312150" cy="5143500"/>
          </a:xfrm>
        </p:spPr>
      </p:pic>
      <p:sp>
        <p:nvSpPr>
          <p:cNvPr id="5" name="Slide Number Placeholder 4">
            <a:extLst>
              <a:ext uri="{FF2B5EF4-FFF2-40B4-BE49-F238E27FC236}">
                <a16:creationId xmlns:a16="http://schemas.microsoft.com/office/drawing/2014/main" id="{6F0AB671-DF02-42C5-A4D6-658F5BBD0047}"/>
              </a:ext>
            </a:extLst>
          </p:cNvPr>
          <p:cNvSpPr>
            <a:spLocks noGrp="1"/>
          </p:cNvSpPr>
          <p:nvPr>
            <p:ph type="sldNum" sz="quarter" idx="12"/>
          </p:nvPr>
        </p:nvSpPr>
        <p:spPr/>
        <p:txBody>
          <a:bodyPr/>
          <a:lstStyle/>
          <a:p>
            <a:pPr>
              <a:defRPr/>
            </a:pPr>
            <a:fld id="{CB711B86-F767-49C7-B71F-17E363B3CB08}" type="slidenum">
              <a:rPr lang="en-US" smtClean="0"/>
              <a:pPr>
                <a:defRPr/>
              </a:pPr>
              <a:t>85</a:t>
            </a:fld>
            <a:endParaRPr lang="en-US"/>
          </a:p>
        </p:txBody>
      </p:sp>
    </p:spTree>
    <p:extLst>
      <p:ext uri="{BB962C8B-B14F-4D97-AF65-F5344CB8AC3E}">
        <p14:creationId xmlns:p14="http://schemas.microsoft.com/office/powerpoint/2010/main" val="1432869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81ECF3-6285-DD01-7453-476BC48E9970}"/>
              </a:ext>
            </a:extLst>
          </p:cNvPr>
          <p:cNvSpPr>
            <a:spLocks noGrp="1"/>
          </p:cNvSpPr>
          <p:nvPr>
            <p:ph idx="1"/>
          </p:nvPr>
        </p:nvSpPr>
        <p:spPr>
          <a:xfrm>
            <a:off x="1143000" y="76200"/>
            <a:ext cx="7772400" cy="4572000"/>
          </a:xfrm>
        </p:spPr>
        <p:txBody>
          <a:bodyPr/>
          <a:lstStyle/>
          <a:p>
            <a:pPr marL="0" indent="0">
              <a:buNone/>
            </a:pPr>
            <a:r>
              <a:rPr lang="en-IN"/>
              <a:t>For example- </a:t>
            </a:r>
          </a:p>
          <a:p>
            <a:pPr marL="0" indent="0">
              <a:buNone/>
            </a:pPr>
            <a:endParaRPr lang="en-IN"/>
          </a:p>
        </p:txBody>
      </p:sp>
      <p:sp>
        <p:nvSpPr>
          <p:cNvPr id="5" name="Slide Number Placeholder 4">
            <a:extLst>
              <a:ext uri="{FF2B5EF4-FFF2-40B4-BE49-F238E27FC236}">
                <a16:creationId xmlns:a16="http://schemas.microsoft.com/office/drawing/2014/main" id="{5E0475CF-75A9-8C09-0ADE-2386C2A5A1B7}"/>
              </a:ext>
            </a:extLst>
          </p:cNvPr>
          <p:cNvSpPr>
            <a:spLocks noGrp="1"/>
          </p:cNvSpPr>
          <p:nvPr>
            <p:ph type="sldNum" sz="quarter" idx="12"/>
          </p:nvPr>
        </p:nvSpPr>
        <p:spPr/>
        <p:txBody>
          <a:bodyPr/>
          <a:lstStyle/>
          <a:p>
            <a:pPr>
              <a:defRPr/>
            </a:pPr>
            <a:fld id="{CB711B86-F767-49C7-B71F-17E363B3CB08}" type="slidenum">
              <a:rPr lang="en-US" smtClean="0"/>
              <a:pPr>
                <a:defRPr/>
              </a:pPr>
              <a:t>86</a:t>
            </a:fld>
            <a:endParaRPr lang="en-US"/>
          </a:p>
        </p:txBody>
      </p:sp>
      <p:pic>
        <p:nvPicPr>
          <p:cNvPr id="7" name="Picture 6">
            <a:extLst>
              <a:ext uri="{FF2B5EF4-FFF2-40B4-BE49-F238E27FC236}">
                <a16:creationId xmlns:a16="http://schemas.microsoft.com/office/drawing/2014/main" id="{0B21D3BC-88C5-EA34-0402-B72A26C4B6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38200"/>
            <a:ext cx="9144000" cy="5035905"/>
          </a:xfrm>
          <a:prstGeom prst="rect">
            <a:avLst/>
          </a:prstGeom>
        </p:spPr>
      </p:pic>
    </p:spTree>
    <p:extLst>
      <p:ext uri="{BB962C8B-B14F-4D97-AF65-F5344CB8AC3E}">
        <p14:creationId xmlns:p14="http://schemas.microsoft.com/office/powerpoint/2010/main" val="35387112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BDB93-9104-20A0-2504-35F711A6E7CA}"/>
              </a:ext>
            </a:extLst>
          </p:cNvPr>
          <p:cNvSpPr>
            <a:spLocks noGrp="1"/>
          </p:cNvSpPr>
          <p:nvPr>
            <p:ph type="title"/>
          </p:nvPr>
        </p:nvSpPr>
        <p:spPr>
          <a:xfrm>
            <a:off x="1143000" y="274638"/>
            <a:ext cx="7772400" cy="715962"/>
          </a:xfrm>
        </p:spPr>
        <p:txBody>
          <a:bodyPr/>
          <a:lstStyle/>
          <a:p>
            <a:pPr algn="just"/>
            <a:r>
              <a:rPr lang="en-IN" b="1" u="sng">
                <a:solidFill>
                  <a:srgbClr val="0070C0"/>
                </a:solidFill>
                <a:latin typeface="Times New Roman" panose="02020603050405020304" pitchFamily="18" charset="0"/>
                <a:cs typeface="Times New Roman" panose="02020603050405020304" pitchFamily="18" charset="0"/>
              </a:rPr>
              <a:t>Resolution Graph:</a:t>
            </a:r>
          </a:p>
        </p:txBody>
      </p:sp>
      <p:pic>
        <p:nvPicPr>
          <p:cNvPr id="7" name="Content Placeholder 6">
            <a:extLst>
              <a:ext uri="{FF2B5EF4-FFF2-40B4-BE49-F238E27FC236}">
                <a16:creationId xmlns:a16="http://schemas.microsoft.com/office/drawing/2014/main" id="{B301E314-39F8-1E8A-4355-F2389E0A64A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9619" y="1146888"/>
            <a:ext cx="8312150" cy="5592762"/>
          </a:xfrm>
        </p:spPr>
      </p:pic>
      <p:sp>
        <p:nvSpPr>
          <p:cNvPr id="5" name="Slide Number Placeholder 4">
            <a:extLst>
              <a:ext uri="{FF2B5EF4-FFF2-40B4-BE49-F238E27FC236}">
                <a16:creationId xmlns:a16="http://schemas.microsoft.com/office/drawing/2014/main" id="{B63A18B8-4B12-F1AB-C6CD-B2AEC1ADEF68}"/>
              </a:ext>
            </a:extLst>
          </p:cNvPr>
          <p:cNvSpPr>
            <a:spLocks noGrp="1"/>
          </p:cNvSpPr>
          <p:nvPr>
            <p:ph type="sldNum" sz="quarter" idx="12"/>
          </p:nvPr>
        </p:nvSpPr>
        <p:spPr/>
        <p:txBody>
          <a:bodyPr/>
          <a:lstStyle/>
          <a:p>
            <a:pPr>
              <a:defRPr/>
            </a:pPr>
            <a:fld id="{CB711B86-F767-49C7-B71F-17E363B3CB08}" type="slidenum">
              <a:rPr lang="en-US" smtClean="0"/>
              <a:pPr>
                <a:defRPr/>
              </a:pPr>
              <a:t>87</a:t>
            </a:fld>
            <a:endParaRPr lang="en-US"/>
          </a:p>
        </p:txBody>
      </p:sp>
    </p:spTree>
    <p:extLst>
      <p:ext uri="{BB962C8B-B14F-4D97-AF65-F5344CB8AC3E}">
        <p14:creationId xmlns:p14="http://schemas.microsoft.com/office/powerpoint/2010/main" val="16710118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D9CE-D3E1-8F5A-6826-4DF1208E1A79}"/>
              </a:ext>
            </a:extLst>
          </p:cNvPr>
          <p:cNvSpPr>
            <a:spLocks noGrp="1"/>
          </p:cNvSpPr>
          <p:nvPr>
            <p:ph type="title"/>
          </p:nvPr>
        </p:nvSpPr>
        <p:spPr>
          <a:xfrm>
            <a:off x="1181100" y="376238"/>
            <a:ext cx="7772400" cy="792162"/>
          </a:xfrm>
        </p:spPr>
        <p:txBody>
          <a:bodyPr>
            <a:normAutofit fontScale="90000"/>
          </a:bodyPr>
          <a:lstStyle/>
          <a:p>
            <a:pPr algn="just"/>
            <a:r>
              <a:rPr lang="en-IN" sz="5400">
                <a:solidFill>
                  <a:srgbClr val="7030A0"/>
                </a:solidFill>
                <a:latin typeface="Times New Roman" panose="02020603050405020304" pitchFamily="18" charset="0"/>
                <a:cs typeface="Times New Roman" panose="02020603050405020304" pitchFamily="18" charset="0"/>
              </a:rPr>
              <a:t>Prolog:</a:t>
            </a:r>
          </a:p>
        </p:txBody>
      </p:sp>
      <p:sp>
        <p:nvSpPr>
          <p:cNvPr id="3" name="Content Placeholder 2">
            <a:extLst>
              <a:ext uri="{FF2B5EF4-FFF2-40B4-BE49-F238E27FC236}">
                <a16:creationId xmlns:a16="http://schemas.microsoft.com/office/drawing/2014/main" id="{78D2D161-39FE-6C4D-51BF-F2EE495C4C1A}"/>
              </a:ext>
            </a:extLst>
          </p:cNvPr>
          <p:cNvSpPr>
            <a:spLocks noGrp="1"/>
          </p:cNvSpPr>
          <p:nvPr>
            <p:ph idx="1"/>
          </p:nvPr>
        </p:nvSpPr>
        <p:spPr>
          <a:xfrm>
            <a:off x="1143000" y="1600200"/>
            <a:ext cx="7772400" cy="4572000"/>
          </a:xfrm>
        </p:spPr>
        <p:txBody>
          <a:bodyPr/>
          <a:lstStyle/>
          <a:p>
            <a:pPr algn="just"/>
            <a:r>
              <a:rPr lang="en-IN">
                <a:latin typeface="Times New Roman" panose="02020603050405020304" pitchFamily="18" charset="0"/>
                <a:cs typeface="Times New Roman" panose="02020603050405020304" pitchFamily="18" charset="0"/>
              </a:rPr>
              <a:t>Prolog (Programming in logic) is one of the most widely used programming languages in artificial intelligence research. As opposed to imperative languages such as C or Java(which also happens to be object-oriented) it is a declarative programming language.</a:t>
            </a:r>
          </a:p>
          <a:p>
            <a:pPr algn="just"/>
            <a:r>
              <a:rPr lang="en-IN">
                <a:latin typeface="Times New Roman" panose="02020603050405020304" pitchFamily="18" charset="0"/>
                <a:cs typeface="Times New Roman" panose="02020603050405020304" pitchFamily="18" charset="0"/>
              </a:rPr>
              <a:t>Prolog is very useful in some problem areas, like artificial intelligence, natural language processing, databases, etc…, but pretty useless in others, like graphics or numerical algorithms.</a:t>
            </a:r>
          </a:p>
        </p:txBody>
      </p:sp>
      <p:sp>
        <p:nvSpPr>
          <p:cNvPr id="5" name="Slide Number Placeholder 4">
            <a:extLst>
              <a:ext uri="{FF2B5EF4-FFF2-40B4-BE49-F238E27FC236}">
                <a16:creationId xmlns:a16="http://schemas.microsoft.com/office/drawing/2014/main" id="{5C969996-28E3-16EE-3205-173B03D03B78}"/>
              </a:ext>
            </a:extLst>
          </p:cNvPr>
          <p:cNvSpPr>
            <a:spLocks noGrp="1"/>
          </p:cNvSpPr>
          <p:nvPr>
            <p:ph type="sldNum" sz="quarter" idx="12"/>
          </p:nvPr>
        </p:nvSpPr>
        <p:spPr/>
        <p:txBody>
          <a:bodyPr/>
          <a:lstStyle/>
          <a:p>
            <a:pPr>
              <a:defRPr/>
            </a:pPr>
            <a:fld id="{CB711B86-F767-49C7-B71F-17E363B3CB08}" type="slidenum">
              <a:rPr lang="en-US" smtClean="0"/>
              <a:pPr>
                <a:defRPr/>
              </a:pPr>
              <a:t>88</a:t>
            </a:fld>
            <a:endParaRPr lang="en-US"/>
          </a:p>
        </p:txBody>
      </p:sp>
    </p:spTree>
    <p:extLst>
      <p:ext uri="{BB962C8B-B14F-4D97-AF65-F5344CB8AC3E}">
        <p14:creationId xmlns:p14="http://schemas.microsoft.com/office/powerpoint/2010/main" val="8717496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31BD87-68A7-D40A-EE70-47C1200E1D63}"/>
              </a:ext>
            </a:extLst>
          </p:cNvPr>
          <p:cNvSpPr>
            <a:spLocks noGrp="1"/>
          </p:cNvSpPr>
          <p:nvPr>
            <p:ph idx="1"/>
          </p:nvPr>
        </p:nvSpPr>
        <p:spPr>
          <a:xfrm>
            <a:off x="1143000" y="1447800"/>
            <a:ext cx="7772400" cy="4572000"/>
          </a:xfrm>
        </p:spPr>
        <p:txBody>
          <a:bodyPr>
            <a:normAutofit lnSpcReduction="10000"/>
          </a:bodyPr>
          <a:lstStyle/>
          <a:p>
            <a:pPr algn="just"/>
            <a:r>
              <a:rPr lang="en-IN">
                <a:latin typeface="Times New Roman" panose="02020603050405020304" pitchFamily="18" charset="0"/>
                <a:cs typeface="Times New Roman" panose="02020603050405020304" pitchFamily="18" charset="0"/>
              </a:rPr>
              <a:t>Programming in Prolog means describing the world. Using such programs means asking Prolog questions about the previously described world. The simplest way of describing the world is by stating facts, like this one:</a:t>
            </a:r>
          </a:p>
          <a:p>
            <a:pPr algn="just"/>
            <a:endParaRPr lang="en-IN">
              <a:latin typeface="Times New Roman" panose="02020603050405020304" pitchFamily="18" charset="0"/>
              <a:cs typeface="Times New Roman" panose="02020603050405020304" pitchFamily="18" charset="0"/>
            </a:endParaRPr>
          </a:p>
          <a:p>
            <a:pPr marL="0" indent="0" algn="just">
              <a:buNone/>
            </a:pPr>
            <a:r>
              <a:rPr lang="en-IN">
                <a:latin typeface="Times New Roman" panose="02020603050405020304" pitchFamily="18" charset="0"/>
                <a:cs typeface="Times New Roman" panose="02020603050405020304" pitchFamily="18" charset="0"/>
              </a:rPr>
              <a:t>			</a:t>
            </a:r>
            <a:r>
              <a:rPr lang="en-IN">
                <a:solidFill>
                  <a:srgbClr val="FF0000"/>
                </a:solidFill>
                <a:latin typeface="Times New Roman" panose="02020603050405020304" pitchFamily="18" charset="0"/>
                <a:cs typeface="Times New Roman" panose="02020603050405020304" pitchFamily="18" charset="0"/>
              </a:rPr>
              <a:t>bigger( elephant, horse).</a:t>
            </a:r>
          </a:p>
          <a:p>
            <a:pPr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This states, the fact that an elephant is bigger than a horse. (Whether the world described by a Prolog program has anything to do with our real world is of course entirely up to the programmer.)</a:t>
            </a:r>
          </a:p>
        </p:txBody>
      </p:sp>
      <p:sp>
        <p:nvSpPr>
          <p:cNvPr id="5" name="Slide Number Placeholder 4">
            <a:extLst>
              <a:ext uri="{FF2B5EF4-FFF2-40B4-BE49-F238E27FC236}">
                <a16:creationId xmlns:a16="http://schemas.microsoft.com/office/drawing/2014/main" id="{D03FA69D-9A95-76F7-44DA-8397A5FD1133}"/>
              </a:ext>
            </a:extLst>
          </p:cNvPr>
          <p:cNvSpPr>
            <a:spLocks noGrp="1"/>
          </p:cNvSpPr>
          <p:nvPr>
            <p:ph type="sldNum" sz="quarter" idx="12"/>
          </p:nvPr>
        </p:nvSpPr>
        <p:spPr/>
        <p:txBody>
          <a:bodyPr/>
          <a:lstStyle/>
          <a:p>
            <a:pPr>
              <a:defRPr/>
            </a:pPr>
            <a:fld id="{CB711B86-F767-49C7-B71F-17E363B3CB08}" type="slidenum">
              <a:rPr lang="en-US" smtClean="0"/>
              <a:pPr>
                <a:defRPr/>
              </a:pPr>
              <a:t>89</a:t>
            </a:fld>
            <a:endParaRPr lang="en-US"/>
          </a:p>
        </p:txBody>
      </p:sp>
    </p:spTree>
    <p:extLst>
      <p:ext uri="{BB962C8B-B14F-4D97-AF65-F5344CB8AC3E}">
        <p14:creationId xmlns:p14="http://schemas.microsoft.com/office/powerpoint/2010/main" val="898624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6ACF5-5146-4464-B12C-9713B8D79763}"/>
              </a:ext>
            </a:extLst>
          </p:cNvPr>
          <p:cNvSpPr>
            <a:spLocks noGrp="1"/>
          </p:cNvSpPr>
          <p:nvPr>
            <p:ph type="title"/>
          </p:nvPr>
        </p:nvSpPr>
        <p:spPr>
          <a:xfrm>
            <a:off x="914400" y="381000"/>
            <a:ext cx="7772400" cy="1143000"/>
          </a:xfrm>
        </p:spPr>
        <p:txBody>
          <a:bodyPr>
            <a:normAutofit fontScale="90000"/>
          </a:bodyPr>
          <a:lstStyle/>
          <a:p>
            <a:pPr algn="just"/>
            <a:r>
              <a:rPr lang="en-IN" sz="4400">
                <a:solidFill>
                  <a:srgbClr val="7030A0"/>
                </a:solidFill>
                <a:latin typeface="Times New Roman" panose="02020603050405020304" pitchFamily="18" charset="0"/>
                <a:cs typeface="Times New Roman" panose="02020603050405020304" pitchFamily="18" charset="0"/>
              </a:rPr>
              <a:t>Representing Simple Statements in FOL:</a:t>
            </a:r>
          </a:p>
        </p:txBody>
      </p:sp>
      <p:sp>
        <p:nvSpPr>
          <p:cNvPr id="3" name="Content Placeholder 2">
            <a:extLst>
              <a:ext uri="{FF2B5EF4-FFF2-40B4-BE49-F238E27FC236}">
                <a16:creationId xmlns:a16="http://schemas.microsoft.com/office/drawing/2014/main" id="{E66388C4-15AC-4681-942F-12BA2BF74692}"/>
              </a:ext>
            </a:extLst>
          </p:cNvPr>
          <p:cNvSpPr>
            <a:spLocks noGrp="1"/>
          </p:cNvSpPr>
          <p:nvPr>
            <p:ph idx="1"/>
          </p:nvPr>
        </p:nvSpPr>
        <p:spPr>
          <a:xfrm>
            <a:off x="1219200" y="1447800"/>
            <a:ext cx="7772400" cy="4762500"/>
          </a:xfrm>
        </p:spPr>
        <p:txBody>
          <a:bodyPr/>
          <a:lstStyle/>
          <a:p>
            <a:pPr marL="0" indent="0" algn="just">
              <a:buNone/>
            </a:pPr>
            <a:r>
              <a:rPr lang="en-IN">
                <a:latin typeface="Times New Roman" panose="02020603050405020304" pitchFamily="18" charset="0"/>
                <a:cs typeface="Times New Roman" panose="02020603050405020304" pitchFamily="18" charset="0"/>
              </a:rPr>
              <a:t>I</a:t>
            </a:r>
            <a:r>
              <a:rPr lang="en-IN" b="0" i="0">
                <a:effectLst/>
                <a:latin typeface="Times New Roman" panose="02020603050405020304" pitchFamily="18" charset="0"/>
                <a:cs typeface="Times New Roman" panose="02020603050405020304" pitchFamily="18" charset="0"/>
              </a:rPr>
              <a:t>t is important that you know the logical operators/connectives that are used in Propositional Logic.</a:t>
            </a: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67B115B-079D-4750-8AF1-79420D12BBBC}"/>
              </a:ext>
            </a:extLst>
          </p:cNvPr>
          <p:cNvSpPr>
            <a:spLocks noGrp="1"/>
          </p:cNvSpPr>
          <p:nvPr>
            <p:ph type="sldNum" sz="quarter" idx="12"/>
          </p:nvPr>
        </p:nvSpPr>
        <p:spPr/>
        <p:txBody>
          <a:bodyPr/>
          <a:lstStyle/>
          <a:p>
            <a:pPr>
              <a:defRPr/>
            </a:pPr>
            <a:fld id="{CB711B86-F767-49C7-B71F-17E363B3CB08}" type="slidenum">
              <a:rPr lang="en-US" smtClean="0"/>
              <a:pPr>
                <a:defRPr/>
              </a:pPr>
              <a:t>9</a:t>
            </a:fld>
            <a:endParaRPr lang="en-US"/>
          </a:p>
        </p:txBody>
      </p:sp>
      <p:pic>
        <p:nvPicPr>
          <p:cNvPr id="7" name="Picture 6">
            <a:extLst>
              <a:ext uri="{FF2B5EF4-FFF2-40B4-BE49-F238E27FC236}">
                <a16:creationId xmlns:a16="http://schemas.microsoft.com/office/drawing/2014/main" id="{044BA417-ACBD-4510-8BF4-CDF8F278C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022600"/>
            <a:ext cx="7467600" cy="3073400"/>
          </a:xfrm>
          <a:prstGeom prst="rect">
            <a:avLst/>
          </a:prstGeom>
        </p:spPr>
      </p:pic>
    </p:spTree>
    <p:extLst>
      <p:ext uri="{BB962C8B-B14F-4D97-AF65-F5344CB8AC3E}">
        <p14:creationId xmlns:p14="http://schemas.microsoft.com/office/powerpoint/2010/main" val="7380902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D90373-4569-A45B-3F00-94D24F196E91}"/>
              </a:ext>
            </a:extLst>
          </p:cNvPr>
          <p:cNvSpPr>
            <a:spLocks noGrp="1"/>
          </p:cNvSpPr>
          <p:nvPr>
            <p:ph idx="1"/>
          </p:nvPr>
        </p:nvSpPr>
        <p:spPr>
          <a:xfrm>
            <a:off x="1143000" y="685800"/>
            <a:ext cx="7772400" cy="5638800"/>
          </a:xfrm>
        </p:spPr>
        <p:txBody>
          <a:bodyPr>
            <a:normAutofit lnSpcReduction="10000"/>
          </a:bodyPr>
          <a:lstStyle/>
          <a:p>
            <a:pPr algn="just"/>
            <a:r>
              <a:rPr lang="en-IN">
                <a:latin typeface="Times New Roman" panose="02020603050405020304" pitchFamily="18" charset="0"/>
                <a:cs typeface="Times New Roman" panose="02020603050405020304" pitchFamily="18" charset="0"/>
              </a:rPr>
              <a:t>Let’s add a few more facts to our little program:</a:t>
            </a:r>
          </a:p>
          <a:p>
            <a:pPr marL="0" indent="0" algn="just">
              <a:buNone/>
            </a:pPr>
            <a:r>
              <a:rPr lang="en-IN">
                <a:latin typeface="Times New Roman" panose="02020603050405020304" pitchFamily="18" charset="0"/>
                <a:cs typeface="Times New Roman" panose="02020603050405020304" pitchFamily="18" charset="0"/>
              </a:rPr>
              <a:t> </a:t>
            </a:r>
          </a:p>
          <a:p>
            <a:pPr marL="0" indent="0" algn="just">
              <a:buNone/>
            </a:pPr>
            <a:r>
              <a:rPr lang="en-IN">
                <a:latin typeface="Times New Roman" panose="02020603050405020304" pitchFamily="18" charset="0"/>
                <a:cs typeface="Times New Roman" panose="02020603050405020304" pitchFamily="18" charset="0"/>
              </a:rPr>
              <a:t>			</a:t>
            </a:r>
            <a:r>
              <a:rPr lang="en-IN">
                <a:solidFill>
                  <a:schemeClr val="accent1"/>
                </a:solidFill>
                <a:latin typeface="Times New Roman" panose="02020603050405020304" pitchFamily="18" charset="0"/>
                <a:cs typeface="Times New Roman" panose="02020603050405020304" pitchFamily="18" charset="0"/>
              </a:rPr>
              <a:t>bigger( elephant, donkey).</a:t>
            </a:r>
          </a:p>
          <a:p>
            <a:pPr marL="0" indent="0" algn="just">
              <a:buNone/>
            </a:pPr>
            <a:r>
              <a:rPr lang="en-IN">
                <a:solidFill>
                  <a:schemeClr val="accent1"/>
                </a:solidFill>
                <a:latin typeface="Times New Roman" panose="02020603050405020304" pitchFamily="18" charset="0"/>
                <a:cs typeface="Times New Roman" panose="02020603050405020304" pitchFamily="18" charset="0"/>
              </a:rPr>
              <a:t>			bigger( horse, donkey).</a:t>
            </a:r>
          </a:p>
          <a:p>
            <a:pPr marL="0" indent="0" algn="just">
              <a:buNone/>
            </a:pPr>
            <a:r>
              <a:rPr lang="en-IN">
                <a:solidFill>
                  <a:schemeClr val="accent1"/>
                </a:solidFill>
                <a:latin typeface="Times New Roman" panose="02020603050405020304" pitchFamily="18" charset="0"/>
                <a:cs typeface="Times New Roman" panose="02020603050405020304" pitchFamily="18" charset="0"/>
              </a:rPr>
              <a:t>			bigger( donkey, dog).</a:t>
            </a:r>
          </a:p>
          <a:p>
            <a:pPr marL="0" indent="0" algn="just">
              <a:buNone/>
            </a:pPr>
            <a:r>
              <a:rPr lang="en-IN">
                <a:solidFill>
                  <a:schemeClr val="accent1"/>
                </a:solidFill>
                <a:latin typeface="Times New Roman" panose="02020603050405020304" pitchFamily="18" charset="0"/>
                <a:cs typeface="Times New Roman" panose="02020603050405020304" pitchFamily="18" charset="0"/>
              </a:rPr>
              <a:t>			bigger( donkey, monkey).</a:t>
            </a:r>
          </a:p>
          <a:p>
            <a:pPr marL="0" indent="0" algn="just">
              <a:buNone/>
            </a:pPr>
            <a:endParaRPr lang="en-IN">
              <a:latin typeface="Times New Roman" panose="02020603050405020304" pitchFamily="18" charset="0"/>
              <a:cs typeface="Times New Roman" panose="02020603050405020304" pitchFamily="18" charset="0"/>
            </a:endParaRPr>
          </a:p>
          <a:p>
            <a:pPr marL="0" indent="0" algn="just">
              <a:buNone/>
            </a:pPr>
            <a:r>
              <a:rPr lang="en-IN">
                <a:latin typeface="Times New Roman" panose="02020603050405020304" pitchFamily="18" charset="0"/>
                <a:cs typeface="Times New Roman" panose="02020603050405020304" pitchFamily="18" charset="0"/>
              </a:rPr>
              <a:t>After having compiled it we can ask the Prolog system questions (or queries in proper Prolog-jargon) about it. Here’s an example:</a:t>
            </a:r>
          </a:p>
          <a:p>
            <a:pPr marL="0" indent="0" algn="just">
              <a:buNone/>
            </a:pPr>
            <a:endParaRPr lang="en-IN">
              <a:latin typeface="Times New Roman" panose="02020603050405020304" pitchFamily="18" charset="0"/>
              <a:cs typeface="Times New Roman" panose="02020603050405020304" pitchFamily="18" charset="0"/>
            </a:endParaRPr>
          </a:p>
          <a:p>
            <a:pPr marL="0" indent="0" algn="just">
              <a:buNone/>
            </a:pPr>
            <a:r>
              <a:rPr lang="en-IN">
                <a:latin typeface="Times New Roman" panose="02020603050405020304" pitchFamily="18" charset="0"/>
                <a:cs typeface="Times New Roman" panose="02020603050405020304" pitchFamily="18" charset="0"/>
              </a:rPr>
              <a:t>				</a:t>
            </a:r>
            <a:r>
              <a:rPr lang="en-IN">
                <a:solidFill>
                  <a:schemeClr val="accent1"/>
                </a:solidFill>
                <a:latin typeface="Times New Roman" panose="02020603050405020304" pitchFamily="18" charset="0"/>
                <a:cs typeface="Times New Roman" panose="02020603050405020304" pitchFamily="18" charset="0"/>
              </a:rPr>
              <a:t>?- bigger( donkey, dog).</a:t>
            </a:r>
          </a:p>
        </p:txBody>
      </p:sp>
      <p:sp>
        <p:nvSpPr>
          <p:cNvPr id="5" name="Slide Number Placeholder 4">
            <a:extLst>
              <a:ext uri="{FF2B5EF4-FFF2-40B4-BE49-F238E27FC236}">
                <a16:creationId xmlns:a16="http://schemas.microsoft.com/office/drawing/2014/main" id="{C578FC4F-E1B7-67DE-8F9B-248CBE3580FE}"/>
              </a:ext>
            </a:extLst>
          </p:cNvPr>
          <p:cNvSpPr>
            <a:spLocks noGrp="1"/>
          </p:cNvSpPr>
          <p:nvPr>
            <p:ph type="sldNum" sz="quarter" idx="12"/>
          </p:nvPr>
        </p:nvSpPr>
        <p:spPr/>
        <p:txBody>
          <a:bodyPr/>
          <a:lstStyle/>
          <a:p>
            <a:pPr>
              <a:defRPr/>
            </a:pPr>
            <a:fld id="{CB711B86-F767-49C7-B71F-17E363B3CB08}" type="slidenum">
              <a:rPr lang="en-US" smtClean="0"/>
              <a:pPr>
                <a:defRPr/>
              </a:pPr>
              <a:t>90</a:t>
            </a:fld>
            <a:endParaRPr lang="en-US"/>
          </a:p>
        </p:txBody>
      </p:sp>
    </p:spTree>
    <p:extLst>
      <p:ext uri="{BB962C8B-B14F-4D97-AF65-F5344CB8AC3E}">
        <p14:creationId xmlns:p14="http://schemas.microsoft.com/office/powerpoint/2010/main" val="13738085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224918-B809-098E-EBFC-3E991425492E}"/>
              </a:ext>
            </a:extLst>
          </p:cNvPr>
          <p:cNvSpPr>
            <a:spLocks noGrp="1"/>
          </p:cNvSpPr>
          <p:nvPr>
            <p:ph idx="1"/>
          </p:nvPr>
        </p:nvSpPr>
        <p:spPr>
          <a:xfrm>
            <a:off x="1143000" y="1447800"/>
            <a:ext cx="7772400" cy="4572000"/>
          </a:xfrm>
        </p:spPr>
        <p:txBody>
          <a:bodyPr>
            <a:normAutofit fontScale="92500" lnSpcReduction="10000"/>
          </a:bodyPr>
          <a:lstStyle/>
          <a:p>
            <a:r>
              <a:rPr lang="en-IN"/>
              <a:t>The query bigger( donkey, dog)(i.e. the question \Is a donkey bigger than a dog?”) succeeds, because the fact bigger( donkey, dog) has been communicated to the Prolog system before. Now, is a monkey bigger than an elephant?</a:t>
            </a:r>
          </a:p>
          <a:p>
            <a:endParaRPr lang="en-IN"/>
          </a:p>
          <a:p>
            <a:pPr marL="0" indent="0">
              <a:buNone/>
            </a:pPr>
            <a:r>
              <a:rPr lang="en-IN"/>
              <a:t>		</a:t>
            </a:r>
            <a:r>
              <a:rPr lang="en-IN">
                <a:solidFill>
                  <a:schemeClr val="accent1"/>
                </a:solidFill>
              </a:rPr>
              <a:t>?- bigger( monkey, elephant).</a:t>
            </a:r>
          </a:p>
          <a:p>
            <a:pPr marL="0" indent="0">
              <a:buNone/>
            </a:pPr>
            <a:r>
              <a:rPr lang="en-IN">
                <a:solidFill>
                  <a:schemeClr val="accent1"/>
                </a:solidFill>
              </a:rPr>
              <a:t>		   No</a:t>
            </a:r>
          </a:p>
          <a:p>
            <a:pPr marL="0" indent="0">
              <a:buNone/>
            </a:pPr>
            <a:endParaRPr lang="en-IN"/>
          </a:p>
          <a:p>
            <a:pPr marL="0" indent="0">
              <a:buNone/>
            </a:pPr>
            <a:r>
              <a:rPr lang="en-IN"/>
              <a:t>No, it’s not. We get exactly the answer we expected: the corresponding query namely bigger( monkey, elephant) fails.</a:t>
            </a:r>
          </a:p>
        </p:txBody>
      </p:sp>
      <p:sp>
        <p:nvSpPr>
          <p:cNvPr id="5" name="Slide Number Placeholder 4">
            <a:extLst>
              <a:ext uri="{FF2B5EF4-FFF2-40B4-BE49-F238E27FC236}">
                <a16:creationId xmlns:a16="http://schemas.microsoft.com/office/drawing/2014/main" id="{98FF619E-DBBE-59C2-B751-BA1174C74496}"/>
              </a:ext>
            </a:extLst>
          </p:cNvPr>
          <p:cNvSpPr>
            <a:spLocks noGrp="1"/>
          </p:cNvSpPr>
          <p:nvPr>
            <p:ph type="sldNum" sz="quarter" idx="12"/>
          </p:nvPr>
        </p:nvSpPr>
        <p:spPr/>
        <p:txBody>
          <a:bodyPr/>
          <a:lstStyle/>
          <a:p>
            <a:pPr>
              <a:defRPr/>
            </a:pPr>
            <a:fld id="{CB711B86-F767-49C7-B71F-17E363B3CB08}" type="slidenum">
              <a:rPr lang="en-US" smtClean="0"/>
              <a:pPr>
                <a:defRPr/>
              </a:pPr>
              <a:t>91</a:t>
            </a:fld>
            <a:endParaRPr lang="en-US"/>
          </a:p>
        </p:txBody>
      </p:sp>
    </p:spTree>
    <p:extLst>
      <p:ext uri="{BB962C8B-B14F-4D97-AF65-F5344CB8AC3E}">
        <p14:creationId xmlns:p14="http://schemas.microsoft.com/office/powerpoint/2010/main" val="1731932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2219B-04FF-1FD8-AF91-55D983C03BEA}"/>
              </a:ext>
            </a:extLst>
          </p:cNvPr>
          <p:cNvSpPr>
            <a:spLocks noGrp="1"/>
          </p:cNvSpPr>
          <p:nvPr>
            <p:ph type="title"/>
          </p:nvPr>
        </p:nvSpPr>
        <p:spPr>
          <a:xfrm>
            <a:off x="1143000" y="427038"/>
            <a:ext cx="7772400" cy="639762"/>
          </a:xfrm>
        </p:spPr>
        <p:txBody>
          <a:bodyPr>
            <a:normAutofit fontScale="90000"/>
          </a:bodyPr>
          <a:lstStyle/>
          <a:p>
            <a:pPr algn="just"/>
            <a:r>
              <a:rPr lang="en-IN">
                <a:solidFill>
                  <a:srgbClr val="7030A0"/>
                </a:solidFill>
                <a:latin typeface="Times New Roman" panose="02020603050405020304" pitchFamily="18" charset="0"/>
                <a:cs typeface="Times New Roman" panose="02020603050405020304" pitchFamily="18" charset="0"/>
              </a:rPr>
              <a:t>Prolog Syntax:</a:t>
            </a:r>
          </a:p>
        </p:txBody>
      </p:sp>
      <p:sp>
        <p:nvSpPr>
          <p:cNvPr id="3" name="Content Placeholder 2">
            <a:extLst>
              <a:ext uri="{FF2B5EF4-FFF2-40B4-BE49-F238E27FC236}">
                <a16:creationId xmlns:a16="http://schemas.microsoft.com/office/drawing/2014/main" id="{A08C4FB6-D7B4-AB39-E588-2BFCF83FA283}"/>
              </a:ext>
            </a:extLst>
          </p:cNvPr>
          <p:cNvSpPr>
            <a:spLocks noGrp="1"/>
          </p:cNvSpPr>
          <p:nvPr>
            <p:ph idx="1"/>
          </p:nvPr>
        </p:nvSpPr>
        <p:spPr>
          <a:xfrm>
            <a:off x="1143000" y="1676400"/>
            <a:ext cx="7772400" cy="4572000"/>
          </a:xfrm>
        </p:spPr>
        <p:txBody>
          <a:bodyPr/>
          <a:lstStyle/>
          <a:p>
            <a:pPr marL="514350" indent="-514350" algn="just">
              <a:buFont typeface="+mj-lt"/>
              <a:buAutoNum type="arabicPeriod"/>
            </a:pPr>
            <a:r>
              <a:rPr lang="en-IN">
                <a:solidFill>
                  <a:srgbClr val="0070C0"/>
                </a:solidFill>
                <a:latin typeface="Times New Roman" panose="02020603050405020304" pitchFamily="18" charset="0"/>
                <a:cs typeface="Times New Roman" panose="02020603050405020304" pitchFamily="18" charset="0"/>
              </a:rPr>
              <a:t>Terms</a:t>
            </a:r>
          </a:p>
          <a:p>
            <a:pPr algn="just">
              <a:buFont typeface="Wingdings" panose="05000000000000000000" pitchFamily="2" charset="2"/>
              <a:buChar char="§"/>
            </a:pPr>
            <a:r>
              <a:rPr lang="en-IN">
                <a:latin typeface="Times New Roman" panose="02020603050405020304" pitchFamily="18" charset="0"/>
                <a:cs typeface="Times New Roman" panose="02020603050405020304" pitchFamily="18" charset="0"/>
              </a:rPr>
              <a:t>The central data structure in Prolog is that of a </a:t>
            </a:r>
            <a:r>
              <a:rPr lang="en-IN">
                <a:solidFill>
                  <a:schemeClr val="accent1"/>
                </a:solidFill>
                <a:latin typeface="Times New Roman" panose="02020603050405020304" pitchFamily="18" charset="0"/>
                <a:cs typeface="Times New Roman" panose="02020603050405020304" pitchFamily="18" charset="0"/>
              </a:rPr>
              <a:t>term</a:t>
            </a:r>
            <a:r>
              <a:rPr lang="en-IN">
                <a:latin typeface="Times New Roman" panose="02020603050405020304" pitchFamily="18" charset="0"/>
                <a:cs typeface="Times New Roman" panose="02020603050405020304" pitchFamily="18" charset="0"/>
              </a:rPr>
              <a:t>. There are of four kinds:</a:t>
            </a:r>
          </a:p>
          <a:p>
            <a:pPr marL="571500" indent="-571500" algn="just">
              <a:buFont typeface="+mj-lt"/>
              <a:buAutoNum type="romanLcPeriod"/>
            </a:pPr>
            <a:r>
              <a:rPr lang="en-IN">
                <a:solidFill>
                  <a:schemeClr val="accent1"/>
                </a:solidFill>
                <a:latin typeface="Times New Roman" panose="02020603050405020304" pitchFamily="18" charset="0"/>
                <a:cs typeface="Times New Roman" panose="02020603050405020304" pitchFamily="18" charset="0"/>
              </a:rPr>
              <a:t>Atoms</a:t>
            </a:r>
          </a:p>
          <a:p>
            <a:pPr marL="571500" indent="-571500" algn="just">
              <a:buFont typeface="+mj-lt"/>
              <a:buAutoNum type="romanLcPeriod"/>
            </a:pPr>
            <a:r>
              <a:rPr lang="en-IN">
                <a:solidFill>
                  <a:schemeClr val="accent1"/>
                </a:solidFill>
                <a:latin typeface="Times New Roman" panose="02020603050405020304" pitchFamily="18" charset="0"/>
                <a:cs typeface="Times New Roman" panose="02020603050405020304" pitchFamily="18" charset="0"/>
              </a:rPr>
              <a:t>Numbers</a:t>
            </a:r>
          </a:p>
          <a:p>
            <a:pPr marL="571500" indent="-571500" algn="just">
              <a:buFont typeface="+mj-lt"/>
              <a:buAutoNum type="romanLcPeriod"/>
            </a:pPr>
            <a:r>
              <a:rPr lang="en-IN">
                <a:solidFill>
                  <a:schemeClr val="accent1"/>
                </a:solidFill>
                <a:latin typeface="Times New Roman" panose="02020603050405020304" pitchFamily="18" charset="0"/>
                <a:cs typeface="Times New Roman" panose="02020603050405020304" pitchFamily="18" charset="0"/>
              </a:rPr>
              <a:t>Variables and</a:t>
            </a:r>
          </a:p>
          <a:p>
            <a:pPr marL="571500" indent="-571500" algn="just">
              <a:buFont typeface="+mj-lt"/>
              <a:buAutoNum type="romanLcPeriod"/>
            </a:pPr>
            <a:r>
              <a:rPr lang="en-IN">
                <a:solidFill>
                  <a:schemeClr val="accent1"/>
                </a:solidFill>
                <a:latin typeface="Times New Roman" panose="02020603050405020304" pitchFamily="18" charset="0"/>
                <a:cs typeface="Times New Roman" panose="02020603050405020304" pitchFamily="18" charset="0"/>
              </a:rPr>
              <a:t>Compound terms</a:t>
            </a:r>
          </a:p>
        </p:txBody>
      </p:sp>
      <p:sp>
        <p:nvSpPr>
          <p:cNvPr id="5" name="Slide Number Placeholder 4">
            <a:extLst>
              <a:ext uri="{FF2B5EF4-FFF2-40B4-BE49-F238E27FC236}">
                <a16:creationId xmlns:a16="http://schemas.microsoft.com/office/drawing/2014/main" id="{E60FDB7B-EC21-EFE9-4635-8C2C1FC1AC02}"/>
              </a:ext>
            </a:extLst>
          </p:cNvPr>
          <p:cNvSpPr>
            <a:spLocks noGrp="1"/>
          </p:cNvSpPr>
          <p:nvPr>
            <p:ph type="sldNum" sz="quarter" idx="12"/>
          </p:nvPr>
        </p:nvSpPr>
        <p:spPr/>
        <p:txBody>
          <a:bodyPr/>
          <a:lstStyle/>
          <a:p>
            <a:pPr>
              <a:defRPr/>
            </a:pPr>
            <a:fld id="{CB711B86-F767-49C7-B71F-17E363B3CB08}" type="slidenum">
              <a:rPr lang="en-US" smtClean="0"/>
              <a:pPr>
                <a:defRPr/>
              </a:pPr>
              <a:t>92</a:t>
            </a:fld>
            <a:endParaRPr lang="en-US"/>
          </a:p>
        </p:txBody>
      </p:sp>
    </p:spTree>
    <p:extLst>
      <p:ext uri="{BB962C8B-B14F-4D97-AF65-F5344CB8AC3E}">
        <p14:creationId xmlns:p14="http://schemas.microsoft.com/office/powerpoint/2010/main" val="41391367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23E75-7061-A0F7-DB22-32C7FAD6C345}"/>
              </a:ext>
            </a:extLst>
          </p:cNvPr>
          <p:cNvSpPr>
            <a:spLocks noGrp="1"/>
          </p:cNvSpPr>
          <p:nvPr>
            <p:ph idx="1"/>
          </p:nvPr>
        </p:nvSpPr>
        <p:spPr>
          <a:xfrm>
            <a:off x="1143000" y="762000"/>
            <a:ext cx="7772400" cy="5562600"/>
          </a:xfrm>
        </p:spPr>
        <p:txBody>
          <a:bodyPr>
            <a:normAutofit lnSpcReduction="10000"/>
          </a:bodyPr>
          <a:lstStyle/>
          <a:p>
            <a:pPr marL="571500" indent="-571500" algn="just">
              <a:buFont typeface="+mj-lt"/>
              <a:buAutoNum type="romanLcPeriod"/>
            </a:pPr>
            <a:r>
              <a:rPr lang="en-IN" b="1" u="sng">
                <a:solidFill>
                  <a:srgbClr val="0070C0"/>
                </a:solidFill>
                <a:latin typeface="Times New Roman" panose="02020603050405020304" pitchFamily="18" charset="0"/>
                <a:cs typeface="Times New Roman" panose="02020603050405020304" pitchFamily="18" charset="0"/>
              </a:rPr>
              <a:t>Atoms</a:t>
            </a:r>
          </a:p>
          <a:p>
            <a:pPr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Atoms are usually strings made up of lower- and uppercase letters, digits and the underscore starting with the lowercase letter. The following are all valid Prolog atoms:</a:t>
            </a:r>
          </a:p>
          <a:p>
            <a:pPr marL="0" indent="0" algn="just">
              <a:buNone/>
            </a:pPr>
            <a:endParaRPr lang="en-IN">
              <a:latin typeface="Times New Roman" panose="02020603050405020304" pitchFamily="18" charset="0"/>
              <a:cs typeface="Times New Roman" panose="02020603050405020304" pitchFamily="18" charset="0"/>
            </a:endParaRPr>
          </a:p>
          <a:p>
            <a:pPr marL="0" indent="0" algn="just">
              <a:buNone/>
            </a:pPr>
            <a:r>
              <a:rPr lang="en-IN">
                <a:latin typeface="Times New Roman" panose="02020603050405020304" pitchFamily="18" charset="0"/>
                <a:cs typeface="Times New Roman" panose="02020603050405020304" pitchFamily="18" charset="0"/>
              </a:rPr>
              <a:t>	     Atoms </a:t>
            </a:r>
            <a:r>
              <a:rPr lang="en-IN">
                <a:latin typeface="Times New Roman" panose="02020603050405020304" pitchFamily="18" charset="0"/>
                <a:cs typeface="Times New Roman" panose="02020603050405020304" pitchFamily="18" charset="0"/>
                <a:sym typeface="Wingdings" panose="05000000000000000000" pitchFamily="2" charset="2"/>
              </a:rPr>
              <a:t> </a:t>
            </a:r>
            <a:r>
              <a:rPr lang="en-IN">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elephant</a:t>
            </a:r>
            <a:r>
              <a:rPr lang="en-IN">
                <a:latin typeface="Times New Roman" panose="02020603050405020304" pitchFamily="18" charset="0"/>
                <a:cs typeface="Times New Roman" panose="02020603050405020304" pitchFamily="18" charset="0"/>
                <a:sym typeface="Wingdings" panose="05000000000000000000" pitchFamily="2" charset="2"/>
              </a:rPr>
              <a:t>,   b,    </a:t>
            </a:r>
            <a:r>
              <a:rPr lang="en-IN">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abcXYZ</a:t>
            </a:r>
            <a:r>
              <a:rPr lang="en-IN">
                <a:latin typeface="Times New Roman" panose="02020603050405020304" pitchFamily="18" charset="0"/>
                <a:cs typeface="Times New Roman" panose="02020603050405020304" pitchFamily="18" charset="0"/>
                <a:sym typeface="Wingdings" panose="05000000000000000000" pitchFamily="2" charset="2"/>
              </a:rPr>
              <a:t>,   x_123</a:t>
            </a:r>
          </a:p>
          <a:p>
            <a:pPr marL="0" indent="0" algn="just">
              <a:buNone/>
            </a:pPr>
            <a:endParaRPr lang="en-IN">
              <a:latin typeface="Times New Roman" panose="02020603050405020304" pitchFamily="18" charset="0"/>
              <a:cs typeface="Times New Roman" panose="02020603050405020304" pitchFamily="18" charset="0"/>
              <a:sym typeface="Wingdings" panose="05000000000000000000" pitchFamily="2" charset="2"/>
            </a:endParaRPr>
          </a:p>
          <a:p>
            <a:pPr algn="just">
              <a:buFont typeface="Arial" panose="020B0604020202020204" pitchFamily="34" charset="0"/>
              <a:buChar char="•"/>
            </a:pPr>
            <a:r>
              <a:rPr lang="en-IN">
                <a:latin typeface="Times New Roman" panose="02020603050405020304" pitchFamily="18" charset="0"/>
                <a:cs typeface="Times New Roman" panose="02020603050405020304" pitchFamily="18" charset="0"/>
                <a:sym typeface="Wingdings" panose="05000000000000000000" pitchFamily="2" charset="2"/>
              </a:rPr>
              <a:t>Also any series of arbitrary characters enclosed in single quotes denotes an atom.</a:t>
            </a:r>
          </a:p>
          <a:p>
            <a:pPr marL="0" indent="0" algn="just">
              <a:buNone/>
            </a:pPr>
            <a:endParaRPr lang="en-IN">
              <a:latin typeface="Times New Roman" panose="02020603050405020304" pitchFamily="18" charset="0"/>
              <a:cs typeface="Times New Roman" panose="02020603050405020304" pitchFamily="18" charset="0"/>
              <a:sym typeface="Wingdings" panose="05000000000000000000" pitchFamily="2" charset="2"/>
            </a:endParaRPr>
          </a:p>
          <a:p>
            <a:pPr marL="0" indent="0" algn="just">
              <a:buNone/>
            </a:pPr>
            <a:r>
              <a:rPr lang="en-IN">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	           ‘This is also a Prolog atom.’</a:t>
            </a:r>
            <a:endParaRPr lang="en-IN">
              <a:solidFill>
                <a:schemeClr val="accent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78E5693-9DFA-6429-0D3A-A88E6CBF04E8}"/>
              </a:ext>
            </a:extLst>
          </p:cNvPr>
          <p:cNvSpPr>
            <a:spLocks noGrp="1"/>
          </p:cNvSpPr>
          <p:nvPr>
            <p:ph type="sldNum" sz="quarter" idx="12"/>
          </p:nvPr>
        </p:nvSpPr>
        <p:spPr/>
        <p:txBody>
          <a:bodyPr/>
          <a:lstStyle/>
          <a:p>
            <a:pPr>
              <a:defRPr/>
            </a:pPr>
            <a:fld id="{CB711B86-F767-49C7-B71F-17E363B3CB08}" type="slidenum">
              <a:rPr lang="en-US" smtClean="0"/>
              <a:pPr>
                <a:defRPr/>
              </a:pPr>
              <a:t>93</a:t>
            </a:fld>
            <a:endParaRPr lang="en-US"/>
          </a:p>
        </p:txBody>
      </p:sp>
    </p:spTree>
    <p:extLst>
      <p:ext uri="{BB962C8B-B14F-4D97-AF65-F5344CB8AC3E}">
        <p14:creationId xmlns:p14="http://schemas.microsoft.com/office/powerpoint/2010/main" val="40784011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3D24AC-DBA7-D3F0-46A6-066FA75DA13E}"/>
              </a:ext>
            </a:extLst>
          </p:cNvPr>
          <p:cNvSpPr>
            <a:spLocks noGrp="1"/>
          </p:cNvSpPr>
          <p:nvPr>
            <p:ph idx="1"/>
          </p:nvPr>
        </p:nvSpPr>
        <p:spPr>
          <a:xfrm>
            <a:off x="581891" y="-1732"/>
            <a:ext cx="7772400" cy="6019800"/>
          </a:xfrm>
        </p:spPr>
        <p:txBody>
          <a:bodyPr>
            <a:normAutofit fontScale="92500"/>
          </a:bodyPr>
          <a:lstStyle/>
          <a:p>
            <a:pPr marL="571500" indent="-571500">
              <a:buFont typeface="+mj-lt"/>
              <a:buAutoNum type="romanLcPeriod" startAt="2"/>
            </a:pPr>
            <a:r>
              <a:rPr lang="en-IN" b="1" u="sng">
                <a:solidFill>
                  <a:srgbClr val="0070C0"/>
                </a:solidFill>
              </a:rPr>
              <a:t>Numbers</a:t>
            </a:r>
          </a:p>
          <a:p>
            <a:pPr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Number can be in integer or in float.</a:t>
            </a:r>
          </a:p>
          <a:p>
            <a:pPr marL="0" indent="0" algn="just">
              <a:buNone/>
            </a:pPr>
            <a:endParaRPr lang="en-IN">
              <a:latin typeface="Times New Roman" panose="02020603050405020304" pitchFamily="18" charset="0"/>
              <a:cs typeface="Times New Roman" panose="02020603050405020304" pitchFamily="18" charset="0"/>
            </a:endParaRPr>
          </a:p>
          <a:p>
            <a:pPr marL="571500" indent="-571500" algn="just">
              <a:buFont typeface="+mj-lt"/>
              <a:buAutoNum type="romanLcPeriod" startAt="3"/>
            </a:pPr>
            <a:r>
              <a:rPr lang="en-IN" b="1" u="sng">
                <a:solidFill>
                  <a:srgbClr val="0070C0"/>
                </a:solidFill>
                <a:latin typeface="Times New Roman" panose="02020603050405020304" pitchFamily="18" charset="0"/>
                <a:cs typeface="Times New Roman" panose="02020603050405020304" pitchFamily="18" charset="0"/>
              </a:rPr>
              <a:t>Variables</a:t>
            </a:r>
            <a:endParaRPr lang="en-IN">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Variables are strings of letters, digits and underscore, starting with a capital letter or an underscore.</a:t>
            </a:r>
          </a:p>
          <a:p>
            <a:pPr marL="0" indent="0" algn="just">
              <a:buNone/>
            </a:pPr>
            <a:endParaRPr lang="en-IN">
              <a:latin typeface="Times New Roman" panose="02020603050405020304" pitchFamily="18" charset="0"/>
              <a:cs typeface="Times New Roman" panose="02020603050405020304" pitchFamily="18" charset="0"/>
            </a:endParaRPr>
          </a:p>
          <a:p>
            <a:pPr marL="0" indent="0" algn="just">
              <a:buNone/>
            </a:pPr>
            <a:r>
              <a:rPr lang="en-IN" i="1">
                <a:latin typeface="Times New Roman" panose="02020603050405020304" pitchFamily="18" charset="0"/>
                <a:cs typeface="Times New Roman" panose="02020603050405020304" pitchFamily="18" charset="0"/>
              </a:rPr>
              <a:t>Variables</a:t>
            </a:r>
            <a:r>
              <a:rPr lang="en-IN" i="1">
                <a:latin typeface="Times New Roman" panose="02020603050405020304" pitchFamily="18" charset="0"/>
                <a:cs typeface="Times New Roman" panose="02020603050405020304" pitchFamily="18" charset="0"/>
                <a:sym typeface="Wingdings" panose="05000000000000000000" pitchFamily="2" charset="2"/>
              </a:rPr>
              <a:t> </a:t>
            </a:r>
            <a:r>
              <a:rPr lang="en-IN" i="1">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X</a:t>
            </a:r>
            <a:r>
              <a:rPr lang="en-IN" i="1">
                <a:latin typeface="Times New Roman" panose="02020603050405020304" pitchFamily="18" charset="0"/>
                <a:cs typeface="Times New Roman" panose="02020603050405020304" pitchFamily="18" charset="0"/>
                <a:sym typeface="Wingdings" panose="05000000000000000000" pitchFamily="2" charset="2"/>
              </a:rPr>
              <a:t>,  </a:t>
            </a:r>
            <a:r>
              <a:rPr lang="en-IN" i="1">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Elephant</a:t>
            </a:r>
            <a:r>
              <a:rPr lang="en-IN" i="1">
                <a:latin typeface="Times New Roman" panose="02020603050405020304" pitchFamily="18" charset="0"/>
                <a:cs typeface="Times New Roman" panose="02020603050405020304" pitchFamily="18" charset="0"/>
                <a:sym typeface="Wingdings" panose="05000000000000000000" pitchFamily="2" charset="2"/>
              </a:rPr>
              <a:t>, _</a:t>
            </a:r>
            <a:r>
              <a:rPr lang="en-IN" i="1">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4711</a:t>
            </a:r>
            <a:r>
              <a:rPr lang="en-IN" i="1">
                <a:latin typeface="Times New Roman" panose="02020603050405020304" pitchFamily="18" charset="0"/>
                <a:cs typeface="Times New Roman" panose="02020603050405020304" pitchFamily="18" charset="0"/>
                <a:sym typeface="Wingdings" panose="05000000000000000000" pitchFamily="2" charset="2"/>
              </a:rPr>
              <a:t>, </a:t>
            </a:r>
            <a:r>
              <a:rPr lang="en-IN" i="1">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X</a:t>
            </a:r>
            <a:r>
              <a:rPr lang="en-IN" i="1">
                <a:latin typeface="Times New Roman" panose="02020603050405020304" pitchFamily="18" charset="0"/>
                <a:cs typeface="Times New Roman" panose="02020603050405020304" pitchFamily="18" charset="0"/>
                <a:sym typeface="Wingdings" panose="05000000000000000000" pitchFamily="2" charset="2"/>
              </a:rPr>
              <a:t>_</a:t>
            </a:r>
            <a:r>
              <a:rPr lang="en-IN" i="1">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1</a:t>
            </a:r>
            <a:r>
              <a:rPr lang="en-IN" i="1">
                <a:latin typeface="Times New Roman" panose="02020603050405020304" pitchFamily="18" charset="0"/>
                <a:cs typeface="Times New Roman" panose="02020603050405020304" pitchFamily="18" charset="0"/>
                <a:sym typeface="Wingdings" panose="05000000000000000000" pitchFamily="2" charset="2"/>
              </a:rPr>
              <a:t>_</a:t>
            </a:r>
            <a:r>
              <a:rPr lang="en-IN" i="1">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2</a:t>
            </a:r>
            <a:r>
              <a:rPr lang="en-IN" i="1">
                <a:latin typeface="Times New Roman" panose="02020603050405020304" pitchFamily="18" charset="0"/>
                <a:cs typeface="Times New Roman" panose="02020603050405020304" pitchFamily="18" charset="0"/>
                <a:sym typeface="Wingdings" panose="05000000000000000000" pitchFamily="2" charset="2"/>
              </a:rPr>
              <a:t>,  </a:t>
            </a:r>
            <a:r>
              <a:rPr lang="en-IN" i="1" err="1">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MyVariable</a:t>
            </a:r>
            <a:r>
              <a:rPr lang="en-IN" i="1">
                <a:latin typeface="Times New Roman" panose="02020603050405020304" pitchFamily="18" charset="0"/>
                <a:cs typeface="Times New Roman" panose="02020603050405020304" pitchFamily="18" charset="0"/>
                <a:sym typeface="Wingdings" panose="05000000000000000000" pitchFamily="2" charset="2"/>
              </a:rPr>
              <a:t>, _</a:t>
            </a:r>
            <a:endParaRPr lang="en-IN">
              <a:latin typeface="Times New Roman" panose="02020603050405020304" pitchFamily="18" charset="0"/>
              <a:cs typeface="Times New Roman" panose="02020603050405020304" pitchFamily="18" charset="0"/>
              <a:sym typeface="Wingdings" panose="05000000000000000000" pitchFamily="2" charset="2"/>
            </a:endParaRPr>
          </a:p>
          <a:p>
            <a:pPr marL="0" indent="0" algn="just">
              <a:buNone/>
            </a:pPr>
            <a:endParaRPr lang="en-IN">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The last one of the above examples (the single underscore) constitutes a special case. It is called the anonymous variable and is used when the value of a variable is of no particular interest.</a:t>
            </a:r>
          </a:p>
        </p:txBody>
      </p:sp>
      <p:sp>
        <p:nvSpPr>
          <p:cNvPr id="5" name="Slide Number Placeholder 4">
            <a:extLst>
              <a:ext uri="{FF2B5EF4-FFF2-40B4-BE49-F238E27FC236}">
                <a16:creationId xmlns:a16="http://schemas.microsoft.com/office/drawing/2014/main" id="{5D4C47A1-81F2-1BED-8961-014EA09B1F55}"/>
              </a:ext>
            </a:extLst>
          </p:cNvPr>
          <p:cNvSpPr>
            <a:spLocks noGrp="1"/>
          </p:cNvSpPr>
          <p:nvPr>
            <p:ph type="sldNum" sz="quarter" idx="12"/>
          </p:nvPr>
        </p:nvSpPr>
        <p:spPr/>
        <p:txBody>
          <a:bodyPr/>
          <a:lstStyle/>
          <a:p>
            <a:pPr>
              <a:defRPr/>
            </a:pPr>
            <a:fld id="{CB711B86-F767-49C7-B71F-17E363B3CB08}" type="slidenum">
              <a:rPr lang="en-US" smtClean="0"/>
              <a:pPr>
                <a:defRPr/>
              </a:pPr>
              <a:t>94</a:t>
            </a:fld>
            <a:endParaRPr lang="en-US"/>
          </a:p>
        </p:txBody>
      </p:sp>
    </p:spTree>
    <p:extLst>
      <p:ext uri="{BB962C8B-B14F-4D97-AF65-F5344CB8AC3E}">
        <p14:creationId xmlns:p14="http://schemas.microsoft.com/office/powerpoint/2010/main" val="97843614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A2A17-9EEE-68E3-E9D5-7FD13E347583}"/>
              </a:ext>
            </a:extLst>
          </p:cNvPr>
          <p:cNvSpPr>
            <a:spLocks noGrp="1"/>
          </p:cNvSpPr>
          <p:nvPr>
            <p:ph idx="1"/>
          </p:nvPr>
        </p:nvSpPr>
        <p:spPr>
          <a:xfrm>
            <a:off x="1143000" y="228600"/>
            <a:ext cx="7772400" cy="6438900"/>
          </a:xfrm>
        </p:spPr>
        <p:txBody>
          <a:bodyPr>
            <a:normAutofit lnSpcReduction="10000"/>
          </a:bodyPr>
          <a:lstStyle/>
          <a:p>
            <a:pPr marL="571500" indent="-571500" algn="just">
              <a:buFont typeface="+mj-lt"/>
              <a:buAutoNum type="romanLcPeriod" startAt="4"/>
            </a:pPr>
            <a:r>
              <a:rPr lang="en-IN" b="1" u="sng">
                <a:solidFill>
                  <a:srgbClr val="0070C0"/>
                </a:solidFill>
                <a:latin typeface="Times New Roman" panose="02020603050405020304" pitchFamily="18" charset="0"/>
                <a:cs typeface="Times New Roman" panose="02020603050405020304" pitchFamily="18" charset="0"/>
              </a:rPr>
              <a:t>Compound terms</a:t>
            </a:r>
            <a:endParaRPr lang="en-IN">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Compound terms are made up of a functor (a Prolog atom) and a number of arguments (Prolog terms, i.e. atoms, numbers, variables, or other compound terms) enclosed in parenthesis and separated by commas. The following are some examples for compound terms:</a:t>
            </a:r>
          </a:p>
          <a:p>
            <a:pPr algn="just">
              <a:buFont typeface="Arial" panose="020B0604020202020204" pitchFamily="34" charset="0"/>
              <a:buChar char="•"/>
            </a:pPr>
            <a:endParaRPr lang="en-IN">
              <a:latin typeface="Times New Roman" panose="02020603050405020304" pitchFamily="18" charset="0"/>
              <a:cs typeface="Times New Roman" panose="02020603050405020304" pitchFamily="18" charset="0"/>
            </a:endParaRPr>
          </a:p>
          <a:p>
            <a:pPr marL="0" indent="0" algn="just">
              <a:buNone/>
            </a:pPr>
            <a:r>
              <a:rPr lang="en-IN">
                <a:solidFill>
                  <a:srgbClr val="00B0F0"/>
                </a:solidFill>
                <a:latin typeface="Times New Roman" panose="02020603050405020304" pitchFamily="18" charset="0"/>
                <a:cs typeface="Times New Roman" panose="02020603050405020304" pitchFamily="18" charset="0"/>
              </a:rPr>
              <a:t>is_bigger</a:t>
            </a:r>
            <a:r>
              <a:rPr lang="en-IN">
                <a:latin typeface="Times New Roman" panose="02020603050405020304" pitchFamily="18" charset="0"/>
                <a:cs typeface="Times New Roman" panose="02020603050405020304" pitchFamily="18" charset="0"/>
              </a:rPr>
              <a:t>( horse, X), </a:t>
            </a:r>
            <a:r>
              <a:rPr lang="en-IN">
                <a:solidFill>
                  <a:schemeClr val="accent1"/>
                </a:solidFill>
                <a:latin typeface="Times New Roman" panose="02020603050405020304" pitchFamily="18" charset="0"/>
                <a:cs typeface="Times New Roman" panose="02020603050405020304" pitchFamily="18" charset="0"/>
              </a:rPr>
              <a:t>f(g(X,_),7)</a:t>
            </a:r>
            <a:r>
              <a:rPr lang="en-IN">
                <a:latin typeface="Times New Roman" panose="02020603050405020304" pitchFamily="18" charset="0"/>
                <a:cs typeface="Times New Roman" panose="02020603050405020304" pitchFamily="18" charset="0"/>
              </a:rPr>
              <a:t>, ‘My Functor’( dog)</a:t>
            </a:r>
          </a:p>
          <a:p>
            <a:pPr marL="0" indent="0" algn="just">
              <a:buNone/>
            </a:pPr>
            <a:endParaRPr lang="en-IN">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It’s important not to put any blank characters between the functor and the opening parenthesis, or Prolog won’t understand what you’re trying to say.</a:t>
            </a:r>
          </a:p>
          <a:p>
            <a:pPr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In Prolog, the word functor is used to refer to the atom at the start of a structure, along with its arity, that is, the number of arguments it takes.</a:t>
            </a:r>
          </a:p>
        </p:txBody>
      </p:sp>
      <p:sp>
        <p:nvSpPr>
          <p:cNvPr id="5" name="Slide Number Placeholder 4">
            <a:extLst>
              <a:ext uri="{FF2B5EF4-FFF2-40B4-BE49-F238E27FC236}">
                <a16:creationId xmlns:a16="http://schemas.microsoft.com/office/drawing/2014/main" id="{8654399F-AB28-ECB1-3E3F-5D0382F7232A}"/>
              </a:ext>
            </a:extLst>
          </p:cNvPr>
          <p:cNvSpPr>
            <a:spLocks noGrp="1"/>
          </p:cNvSpPr>
          <p:nvPr>
            <p:ph type="sldNum" sz="quarter" idx="12"/>
          </p:nvPr>
        </p:nvSpPr>
        <p:spPr/>
        <p:txBody>
          <a:bodyPr/>
          <a:lstStyle/>
          <a:p>
            <a:pPr>
              <a:defRPr/>
            </a:pPr>
            <a:fld id="{CB711B86-F767-49C7-B71F-17E363B3CB08}" type="slidenum">
              <a:rPr lang="en-US" smtClean="0"/>
              <a:pPr>
                <a:defRPr/>
              </a:pPr>
              <a:t>95</a:t>
            </a:fld>
            <a:endParaRPr lang="en-US"/>
          </a:p>
        </p:txBody>
      </p:sp>
    </p:spTree>
    <p:extLst>
      <p:ext uri="{BB962C8B-B14F-4D97-AF65-F5344CB8AC3E}">
        <p14:creationId xmlns:p14="http://schemas.microsoft.com/office/powerpoint/2010/main" val="34377313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4F0872-DC8C-AAFA-6F32-61DBF51E9110}"/>
              </a:ext>
            </a:extLst>
          </p:cNvPr>
          <p:cNvSpPr>
            <a:spLocks noGrp="1"/>
          </p:cNvSpPr>
          <p:nvPr>
            <p:ph idx="1"/>
          </p:nvPr>
        </p:nvSpPr>
        <p:spPr>
          <a:xfrm>
            <a:off x="1143000" y="1143000"/>
            <a:ext cx="7772400" cy="4953000"/>
          </a:xfrm>
        </p:spPr>
        <p:txBody>
          <a:bodyPr>
            <a:normAutofit lnSpcReduction="10000"/>
          </a:bodyPr>
          <a:lstStyle/>
          <a:p>
            <a:pPr marL="514350" indent="-514350">
              <a:buFont typeface="+mj-lt"/>
              <a:buAutoNum type="arabicPeriod" startAt="2"/>
            </a:pPr>
            <a:r>
              <a:rPr lang="en-IN">
                <a:solidFill>
                  <a:srgbClr val="0070C0"/>
                </a:solidFill>
              </a:rPr>
              <a:t>Clauses</a:t>
            </a:r>
          </a:p>
          <a:p>
            <a:pPr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Prolog programs are made up of </a:t>
            </a:r>
            <a:r>
              <a:rPr lang="en-IN">
                <a:solidFill>
                  <a:schemeClr val="accent1"/>
                </a:solidFill>
                <a:latin typeface="Times New Roman" panose="02020603050405020304" pitchFamily="18" charset="0"/>
                <a:cs typeface="Times New Roman" panose="02020603050405020304" pitchFamily="18" charset="0"/>
              </a:rPr>
              <a:t>facts</a:t>
            </a:r>
            <a:r>
              <a:rPr lang="en-IN">
                <a:latin typeface="Times New Roman" panose="02020603050405020304" pitchFamily="18" charset="0"/>
                <a:cs typeface="Times New Roman" panose="02020603050405020304" pitchFamily="18" charset="0"/>
              </a:rPr>
              <a:t> and </a:t>
            </a:r>
            <a:r>
              <a:rPr lang="en-IN">
                <a:solidFill>
                  <a:schemeClr val="accent1"/>
                </a:solidFill>
                <a:latin typeface="Times New Roman" panose="02020603050405020304" pitchFamily="18" charset="0"/>
                <a:cs typeface="Times New Roman" panose="02020603050405020304" pitchFamily="18" charset="0"/>
              </a:rPr>
              <a:t>rules</a:t>
            </a:r>
            <a:r>
              <a:rPr lang="en-IN">
                <a:latin typeface="Times New Roman" panose="02020603050405020304" pitchFamily="18" charset="0"/>
                <a:cs typeface="Times New Roman" panose="02020603050405020304" pitchFamily="18" charset="0"/>
              </a:rPr>
              <a:t>. Facts and rules are called clauses.</a:t>
            </a:r>
          </a:p>
          <a:p>
            <a:pPr algn="just">
              <a:buFont typeface="Wingdings" panose="05000000000000000000" pitchFamily="2" charset="2"/>
              <a:buChar char="q"/>
            </a:pPr>
            <a:r>
              <a:rPr lang="en-IN">
                <a:solidFill>
                  <a:srgbClr val="0070C0"/>
                </a:solidFill>
                <a:latin typeface="Times New Roman" panose="02020603050405020304" pitchFamily="18" charset="0"/>
                <a:cs typeface="Times New Roman" panose="02020603050405020304" pitchFamily="18" charset="0"/>
              </a:rPr>
              <a:t>Facts</a:t>
            </a:r>
          </a:p>
          <a:p>
            <a:pPr marL="0" indent="0" algn="just">
              <a:buNone/>
            </a:pPr>
            <a:r>
              <a:rPr lang="en-IN">
                <a:latin typeface="Times New Roman" panose="02020603050405020304" pitchFamily="18" charset="0"/>
                <a:cs typeface="Times New Roman" panose="02020603050405020304" pitchFamily="18" charset="0"/>
              </a:rPr>
              <a:t>A fact is a predicate followed by a dot. And predicate is the name given to the word occurring before the bracket in a fact or rule.</a:t>
            </a:r>
          </a:p>
          <a:p>
            <a:pPr algn="just">
              <a:buFont typeface="Wingdings" panose="05000000000000000000" pitchFamily="2" charset="2"/>
              <a:buChar char="q"/>
            </a:pPr>
            <a:r>
              <a:rPr lang="en-IN">
                <a:latin typeface="Times New Roman" panose="02020603050405020304" pitchFamily="18" charset="0"/>
                <a:cs typeface="Times New Roman" panose="02020603050405020304" pitchFamily="18" charset="0"/>
              </a:rPr>
              <a:t>Examples: </a:t>
            </a:r>
            <a:r>
              <a:rPr lang="en-IN">
                <a:solidFill>
                  <a:schemeClr val="accent1"/>
                </a:solidFill>
                <a:latin typeface="Times New Roman" panose="02020603050405020304" pitchFamily="18" charset="0"/>
                <a:cs typeface="Times New Roman" panose="02020603050405020304" pitchFamily="18" charset="0"/>
              </a:rPr>
              <a:t>bigger(cat, rat).</a:t>
            </a:r>
            <a:endParaRPr lang="en-IN">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It can be read as cat is bigger then rat.</a:t>
            </a:r>
          </a:p>
          <a:p>
            <a:pPr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The intuitive meaning of a fact is that, we define a certain instance of the relation as being true.</a:t>
            </a:r>
          </a:p>
        </p:txBody>
      </p:sp>
      <p:sp>
        <p:nvSpPr>
          <p:cNvPr id="5" name="Slide Number Placeholder 4">
            <a:extLst>
              <a:ext uri="{FF2B5EF4-FFF2-40B4-BE49-F238E27FC236}">
                <a16:creationId xmlns:a16="http://schemas.microsoft.com/office/drawing/2014/main" id="{48EA5985-9899-6DDF-EE6F-3F71C92A2AC5}"/>
              </a:ext>
            </a:extLst>
          </p:cNvPr>
          <p:cNvSpPr>
            <a:spLocks noGrp="1"/>
          </p:cNvSpPr>
          <p:nvPr>
            <p:ph type="sldNum" sz="quarter" idx="12"/>
          </p:nvPr>
        </p:nvSpPr>
        <p:spPr/>
        <p:txBody>
          <a:bodyPr/>
          <a:lstStyle/>
          <a:p>
            <a:pPr>
              <a:defRPr/>
            </a:pPr>
            <a:fld id="{CB711B86-F767-49C7-B71F-17E363B3CB08}" type="slidenum">
              <a:rPr lang="en-US" smtClean="0"/>
              <a:pPr>
                <a:defRPr/>
              </a:pPr>
              <a:t>96</a:t>
            </a:fld>
            <a:endParaRPr lang="en-US"/>
          </a:p>
        </p:txBody>
      </p:sp>
    </p:spTree>
    <p:extLst>
      <p:ext uri="{BB962C8B-B14F-4D97-AF65-F5344CB8AC3E}">
        <p14:creationId xmlns:p14="http://schemas.microsoft.com/office/powerpoint/2010/main" val="7920831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BE7A27-F093-9138-36D2-CBBFD5C1B228}"/>
              </a:ext>
            </a:extLst>
          </p:cNvPr>
          <p:cNvSpPr>
            <a:spLocks noGrp="1"/>
          </p:cNvSpPr>
          <p:nvPr>
            <p:ph idx="1"/>
          </p:nvPr>
        </p:nvSpPr>
        <p:spPr>
          <a:xfrm>
            <a:off x="603250" y="381000"/>
            <a:ext cx="8388350" cy="6019800"/>
          </a:xfrm>
        </p:spPr>
        <p:txBody>
          <a:bodyPr/>
          <a:lstStyle/>
          <a:p>
            <a:pPr marL="0" indent="0" algn="just">
              <a:buNone/>
            </a:pPr>
            <a:r>
              <a:rPr lang="en-IN" b="1" u="sng">
                <a:solidFill>
                  <a:srgbClr val="0070C0"/>
                </a:solidFill>
                <a:latin typeface="Times New Roman" panose="02020603050405020304" pitchFamily="18" charset="0"/>
                <a:cs typeface="Times New Roman" panose="02020603050405020304" pitchFamily="18" charset="0"/>
              </a:rPr>
              <a:t>Rules:</a:t>
            </a:r>
          </a:p>
          <a:p>
            <a:pPr algn="just">
              <a:buFont typeface="Wingdings" panose="05000000000000000000" pitchFamily="2" charset="2"/>
              <a:buChar char="§"/>
            </a:pPr>
            <a:r>
              <a:rPr lang="en-IN">
                <a:latin typeface="Times New Roman" panose="02020603050405020304" pitchFamily="18" charset="0"/>
                <a:cs typeface="Times New Roman" panose="02020603050405020304" pitchFamily="18" charset="0"/>
              </a:rPr>
              <a:t>Rules allow us to understand that a property or relationship holds based on preconditions.</a:t>
            </a:r>
          </a:p>
          <a:p>
            <a:pPr algn="just">
              <a:buFont typeface="Wingdings" panose="05000000000000000000" pitchFamily="2" charset="2"/>
              <a:buChar char="§"/>
            </a:pPr>
            <a:r>
              <a:rPr lang="en-IN">
                <a:latin typeface="Times New Roman" panose="02020603050405020304" pitchFamily="18" charset="0"/>
                <a:cs typeface="Times New Roman" panose="02020603050405020304" pitchFamily="18" charset="0"/>
              </a:rPr>
              <a:t>A rule consists of head (a predicate) and a body. (a sequence of predicates separated by commas). Head and body are separated by the sign  </a:t>
            </a:r>
            <a:r>
              <a:rPr lang="en-IN">
                <a:solidFill>
                  <a:schemeClr val="accent1"/>
                </a:solidFill>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 and, like every </a:t>
            </a:r>
            <a:r>
              <a:rPr lang="en-IN" err="1">
                <a:latin typeface="Times New Roman" panose="02020603050405020304" pitchFamily="18" charset="0"/>
                <a:cs typeface="Times New Roman" panose="02020603050405020304" pitchFamily="18" charset="0"/>
              </a:rPr>
              <a:t>Prolog</a:t>
            </a:r>
            <a:r>
              <a:rPr lang="en-IN">
                <a:latin typeface="Times New Roman" panose="02020603050405020304" pitchFamily="18" charset="0"/>
                <a:cs typeface="Times New Roman" panose="02020603050405020304" pitchFamily="18" charset="0"/>
              </a:rPr>
              <a:t> expression, a rule has to be terminated by a dot.</a:t>
            </a:r>
          </a:p>
          <a:p>
            <a:pPr algn="just">
              <a:buFont typeface="Wingdings" panose="05000000000000000000" pitchFamily="2" charset="2"/>
              <a:buChar char="q"/>
            </a:pPr>
            <a:r>
              <a:rPr lang="en-IN">
                <a:latin typeface="Times New Roman" panose="02020603050405020304" pitchFamily="18" charset="0"/>
                <a:cs typeface="Times New Roman" panose="02020603050405020304" pitchFamily="18" charset="0"/>
              </a:rPr>
              <a:t>Examples: </a:t>
            </a:r>
            <a:r>
              <a:rPr lang="en-IN">
                <a:solidFill>
                  <a:schemeClr val="accent1"/>
                </a:solidFill>
                <a:latin typeface="Times New Roman" panose="02020603050405020304" pitchFamily="18" charset="0"/>
                <a:cs typeface="Times New Roman" panose="02020603050405020304" pitchFamily="18" charset="0"/>
              </a:rPr>
              <a:t>For all X and Y</a:t>
            </a:r>
          </a:p>
          <a:p>
            <a:pPr marL="0" indent="0" algn="just">
              <a:buNone/>
            </a:pPr>
            <a:r>
              <a:rPr lang="en-IN">
                <a:solidFill>
                  <a:schemeClr val="accent1"/>
                </a:solidFill>
                <a:latin typeface="Times New Roman" panose="02020603050405020304" pitchFamily="18" charset="0"/>
                <a:cs typeface="Times New Roman" panose="02020603050405020304" pitchFamily="18" charset="0"/>
              </a:rPr>
              <a:t>		   if X is a mother of Y then</a:t>
            </a:r>
          </a:p>
          <a:p>
            <a:pPr marL="0" indent="0" algn="just">
              <a:buNone/>
            </a:pPr>
            <a:r>
              <a:rPr lang="en-IN">
                <a:solidFill>
                  <a:schemeClr val="accent1"/>
                </a:solidFill>
                <a:latin typeface="Times New Roman" panose="02020603050405020304" pitchFamily="18" charset="0"/>
                <a:cs typeface="Times New Roman" panose="02020603050405020304" pitchFamily="18" charset="0"/>
              </a:rPr>
              <a:t>		    X is a parent of Y</a:t>
            </a:r>
          </a:p>
          <a:p>
            <a:pPr algn="just">
              <a:buFont typeface="Wingdings" panose="05000000000000000000" pitchFamily="2" charset="2"/>
              <a:buChar char="§"/>
            </a:pPr>
            <a:r>
              <a:rPr lang="en-IN">
                <a:latin typeface="Times New Roman" panose="02020603050405020304" pitchFamily="18" charset="0"/>
                <a:cs typeface="Times New Roman" panose="02020603050405020304" pitchFamily="18" charset="0"/>
              </a:rPr>
              <a:t>Here the </a:t>
            </a:r>
            <a:r>
              <a:rPr lang="en-IN" err="1">
                <a:latin typeface="Times New Roman" panose="02020603050405020304" pitchFamily="18" charset="0"/>
                <a:cs typeface="Times New Roman" panose="02020603050405020304" pitchFamily="18" charset="0"/>
              </a:rPr>
              <a:t>prolog</a:t>
            </a:r>
            <a:r>
              <a:rPr lang="en-IN">
                <a:latin typeface="Times New Roman" panose="02020603050405020304" pitchFamily="18" charset="0"/>
                <a:cs typeface="Times New Roman" panose="02020603050405020304" pitchFamily="18" charset="0"/>
              </a:rPr>
              <a:t> clauses is: </a:t>
            </a:r>
            <a:r>
              <a:rPr lang="en-IN">
                <a:solidFill>
                  <a:schemeClr val="accent2"/>
                </a:solidFill>
                <a:latin typeface="Times New Roman" panose="02020603050405020304" pitchFamily="18" charset="0"/>
                <a:cs typeface="Times New Roman" panose="02020603050405020304" pitchFamily="18" charset="0"/>
              </a:rPr>
              <a:t>parent(X,Y):-mother(X,Y). </a:t>
            </a:r>
            <a:r>
              <a:rPr lang="en-IN">
                <a:solidFill>
                  <a:srgbClr val="00B0F0"/>
                </a:solidFill>
                <a:latin typeface="Times New Roman" panose="02020603050405020304" pitchFamily="18" charset="0"/>
                <a:cs typeface="Times New Roman" panose="02020603050405020304" pitchFamily="18" charset="0"/>
              </a:rPr>
              <a:t>are called rules.</a:t>
            </a:r>
          </a:p>
          <a:p>
            <a:pPr marL="0" indent="0" algn="just">
              <a:buNone/>
            </a:pPr>
            <a:r>
              <a:rPr lang="en-IN">
                <a:solidFill>
                  <a:srgbClr val="00B0F0"/>
                </a:solidFill>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Head                Body</a:t>
            </a:r>
          </a:p>
        </p:txBody>
      </p:sp>
      <p:sp>
        <p:nvSpPr>
          <p:cNvPr id="5" name="Slide Number Placeholder 4">
            <a:extLst>
              <a:ext uri="{FF2B5EF4-FFF2-40B4-BE49-F238E27FC236}">
                <a16:creationId xmlns:a16="http://schemas.microsoft.com/office/drawing/2014/main" id="{7C00358E-6F47-1AB6-963D-C09B119CAD67}"/>
              </a:ext>
            </a:extLst>
          </p:cNvPr>
          <p:cNvSpPr>
            <a:spLocks noGrp="1"/>
          </p:cNvSpPr>
          <p:nvPr>
            <p:ph type="sldNum" sz="quarter" idx="12"/>
          </p:nvPr>
        </p:nvSpPr>
        <p:spPr/>
        <p:txBody>
          <a:bodyPr/>
          <a:lstStyle/>
          <a:p>
            <a:pPr>
              <a:defRPr/>
            </a:pPr>
            <a:fld id="{CB711B86-F767-49C7-B71F-17E363B3CB08}" type="slidenum">
              <a:rPr lang="en-US" smtClean="0"/>
              <a:pPr>
                <a:defRPr/>
              </a:pPr>
              <a:t>97</a:t>
            </a:fld>
            <a:endParaRPr lang="en-US"/>
          </a:p>
        </p:txBody>
      </p:sp>
      <p:cxnSp>
        <p:nvCxnSpPr>
          <p:cNvPr id="7" name="Straight Connector 6">
            <a:extLst>
              <a:ext uri="{FF2B5EF4-FFF2-40B4-BE49-F238E27FC236}">
                <a16:creationId xmlns:a16="http://schemas.microsoft.com/office/drawing/2014/main" id="{9B8B69FB-5F31-A78F-94CF-EAA9F57DFFA4}"/>
              </a:ext>
            </a:extLst>
          </p:cNvPr>
          <p:cNvCxnSpPr/>
          <p:nvPr/>
        </p:nvCxnSpPr>
        <p:spPr>
          <a:xfrm>
            <a:off x="4800600" y="5410200"/>
            <a:ext cx="15240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B5977DF-4999-DBA7-EEC6-7C52F3CC9293}"/>
              </a:ext>
            </a:extLst>
          </p:cNvPr>
          <p:cNvCxnSpPr/>
          <p:nvPr/>
        </p:nvCxnSpPr>
        <p:spPr>
          <a:xfrm>
            <a:off x="6705600" y="5410200"/>
            <a:ext cx="14478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606972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BA0048-EFDA-BE91-CAAA-D49059C7C2A1}"/>
              </a:ext>
            </a:extLst>
          </p:cNvPr>
          <p:cNvSpPr>
            <a:spLocks noGrp="1"/>
          </p:cNvSpPr>
          <p:nvPr>
            <p:ph idx="1"/>
          </p:nvPr>
        </p:nvSpPr>
        <p:spPr/>
        <p:txBody>
          <a:bodyPr/>
          <a:lstStyle/>
          <a:p>
            <a:pPr>
              <a:buFont typeface="Wingdings" panose="05000000000000000000" pitchFamily="2" charset="2"/>
              <a:buChar char="§"/>
            </a:pPr>
            <a:r>
              <a:rPr lang="en-IN"/>
              <a:t>There is important difference between fact and rules. A fact like parent(</a:t>
            </a:r>
            <a:r>
              <a:rPr lang="en-IN" err="1"/>
              <a:t>tom,liz</a:t>
            </a:r>
            <a:r>
              <a:rPr lang="en-IN"/>
              <a:t>). Is something that is always unconditionally true. On the other hand rules specify things that are true if some condition is satisfied.</a:t>
            </a:r>
          </a:p>
        </p:txBody>
      </p:sp>
      <p:sp>
        <p:nvSpPr>
          <p:cNvPr id="5" name="Slide Number Placeholder 4">
            <a:extLst>
              <a:ext uri="{FF2B5EF4-FFF2-40B4-BE49-F238E27FC236}">
                <a16:creationId xmlns:a16="http://schemas.microsoft.com/office/drawing/2014/main" id="{40DAD0DB-7044-CF98-C19A-9005EA648730}"/>
              </a:ext>
            </a:extLst>
          </p:cNvPr>
          <p:cNvSpPr>
            <a:spLocks noGrp="1"/>
          </p:cNvSpPr>
          <p:nvPr>
            <p:ph type="sldNum" sz="quarter" idx="12"/>
          </p:nvPr>
        </p:nvSpPr>
        <p:spPr/>
        <p:txBody>
          <a:bodyPr/>
          <a:lstStyle/>
          <a:p>
            <a:pPr>
              <a:defRPr/>
            </a:pPr>
            <a:fld id="{CB711B86-F767-49C7-B71F-17E363B3CB08}" type="slidenum">
              <a:rPr lang="en-US" smtClean="0"/>
              <a:pPr>
                <a:defRPr/>
              </a:pPr>
              <a:t>98</a:t>
            </a:fld>
            <a:endParaRPr lang="en-US"/>
          </a:p>
        </p:txBody>
      </p:sp>
    </p:spTree>
    <p:extLst>
      <p:ext uri="{BB962C8B-B14F-4D97-AF65-F5344CB8AC3E}">
        <p14:creationId xmlns:p14="http://schemas.microsoft.com/office/powerpoint/2010/main" val="2712157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F5182-2F3B-FB3F-D8B3-1207122F916E}"/>
              </a:ext>
            </a:extLst>
          </p:cNvPr>
          <p:cNvSpPr>
            <a:spLocks noGrp="1"/>
          </p:cNvSpPr>
          <p:nvPr>
            <p:ph idx="1"/>
          </p:nvPr>
        </p:nvSpPr>
        <p:spPr>
          <a:xfrm>
            <a:off x="1143000" y="381000"/>
            <a:ext cx="7772400" cy="6286500"/>
          </a:xfrm>
        </p:spPr>
        <p:txBody>
          <a:bodyPr/>
          <a:lstStyle/>
          <a:p>
            <a:pPr marL="0" indent="0">
              <a:buNone/>
            </a:pPr>
            <a:r>
              <a:rPr lang="en-IN">
                <a:solidFill>
                  <a:schemeClr val="accent1"/>
                </a:solidFill>
              </a:rPr>
              <a:t>3. </a:t>
            </a:r>
            <a:r>
              <a:rPr lang="en-IN">
                <a:solidFill>
                  <a:srgbClr val="0070C0"/>
                </a:solidFill>
              </a:rPr>
              <a:t>Recursive Rules (predecessor relation)</a:t>
            </a:r>
          </a:p>
          <a:p>
            <a:pPr marL="0" indent="0" algn="just">
              <a:buNone/>
            </a:pPr>
            <a:r>
              <a:rPr lang="en-IN">
                <a:latin typeface="Times New Roman" panose="02020603050405020304" pitchFamily="18" charset="0"/>
                <a:cs typeface="Times New Roman" panose="02020603050405020304" pitchFamily="18" charset="0"/>
              </a:rPr>
              <a:t>This relation will be defined in terms of parent relation.</a:t>
            </a:r>
          </a:p>
          <a:p>
            <a:pPr marL="0" indent="0" algn="just">
              <a:buNone/>
            </a:pPr>
            <a:r>
              <a:rPr lang="en-IN">
                <a:latin typeface="Times New Roman" panose="02020603050405020304" pitchFamily="18" charset="0"/>
                <a:cs typeface="Times New Roman" panose="02020603050405020304" pitchFamily="18" charset="0"/>
              </a:rPr>
              <a:t>The whole definition can be expressed with two rules. The first rule will define the direct (immediate) predecessors and the second rule the indirect predecessors. We say that some X is an indirect predecessor of some Z if there is a parentship chain of people between X and Z as illustrated in figure below.</a:t>
            </a:r>
          </a:p>
        </p:txBody>
      </p:sp>
      <p:sp>
        <p:nvSpPr>
          <p:cNvPr id="5" name="Slide Number Placeholder 4">
            <a:extLst>
              <a:ext uri="{FF2B5EF4-FFF2-40B4-BE49-F238E27FC236}">
                <a16:creationId xmlns:a16="http://schemas.microsoft.com/office/drawing/2014/main" id="{4F57625E-C81C-B920-42A5-23B88BDD7AA3}"/>
              </a:ext>
            </a:extLst>
          </p:cNvPr>
          <p:cNvSpPr>
            <a:spLocks noGrp="1"/>
          </p:cNvSpPr>
          <p:nvPr>
            <p:ph type="sldNum" sz="quarter" idx="12"/>
          </p:nvPr>
        </p:nvSpPr>
        <p:spPr/>
        <p:txBody>
          <a:bodyPr/>
          <a:lstStyle/>
          <a:p>
            <a:pPr>
              <a:defRPr/>
            </a:pPr>
            <a:fld id="{CB711B86-F767-49C7-B71F-17E363B3CB08}" type="slidenum">
              <a:rPr lang="en-US" smtClean="0"/>
              <a:pPr>
                <a:defRPr/>
              </a:pPr>
              <a:t>99</a:t>
            </a:fld>
            <a:endParaRPr lang="en-US"/>
          </a:p>
        </p:txBody>
      </p:sp>
      <p:grpSp>
        <p:nvGrpSpPr>
          <p:cNvPr id="22" name="Group 21">
            <a:extLst>
              <a:ext uri="{FF2B5EF4-FFF2-40B4-BE49-F238E27FC236}">
                <a16:creationId xmlns:a16="http://schemas.microsoft.com/office/drawing/2014/main" id="{D0A0AB71-7F3C-D8A3-271E-EB72BC9C21E0}"/>
              </a:ext>
            </a:extLst>
          </p:cNvPr>
          <p:cNvGrpSpPr/>
          <p:nvPr/>
        </p:nvGrpSpPr>
        <p:grpSpPr>
          <a:xfrm>
            <a:off x="3062188" y="4203024"/>
            <a:ext cx="1045800" cy="1950840"/>
            <a:chOff x="3062188" y="4203024"/>
            <a:chExt cx="1045800" cy="1950840"/>
          </a:xfrm>
        </p:grpSpPr>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46B2E3C3-BE27-2DAF-0313-49E27E265D19}"/>
                    </a:ext>
                  </a:extLst>
                </p14:cNvPr>
                <p14:cNvContentPartPr/>
                <p14:nvPr/>
              </p14:nvContentPartPr>
              <p14:xfrm>
                <a:off x="3213388" y="4314264"/>
                <a:ext cx="276480" cy="307080"/>
              </p14:xfrm>
            </p:contentPart>
          </mc:Choice>
          <mc:Fallback xmlns="">
            <p:pic>
              <p:nvPicPr>
                <p:cNvPr id="8" name="Ink 7">
                  <a:extLst>
                    <a:ext uri="{FF2B5EF4-FFF2-40B4-BE49-F238E27FC236}">
                      <a16:creationId xmlns:a16="http://schemas.microsoft.com/office/drawing/2014/main" id="{46B2E3C3-BE27-2DAF-0313-49E27E265D19}"/>
                    </a:ext>
                  </a:extLst>
                </p:cNvPr>
                <p:cNvPicPr/>
                <p:nvPr/>
              </p:nvPicPr>
              <p:blipFill>
                <a:blip r:embed="rId3"/>
                <a:stretch>
                  <a:fillRect/>
                </a:stretch>
              </p:blipFill>
              <p:spPr>
                <a:xfrm>
                  <a:off x="3204388" y="4305253"/>
                  <a:ext cx="294120" cy="32474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CC2DA944-205A-C202-8782-5ACEB533B598}"/>
                    </a:ext>
                  </a:extLst>
                </p14:cNvPr>
                <p14:cNvContentPartPr/>
                <p14:nvPr/>
              </p14:nvContentPartPr>
              <p14:xfrm>
                <a:off x="3224548" y="4354944"/>
                <a:ext cx="252360" cy="328320"/>
              </p14:xfrm>
            </p:contentPart>
          </mc:Choice>
          <mc:Fallback xmlns="">
            <p:pic>
              <p:nvPicPr>
                <p:cNvPr id="9" name="Ink 8">
                  <a:extLst>
                    <a:ext uri="{FF2B5EF4-FFF2-40B4-BE49-F238E27FC236}">
                      <a16:creationId xmlns:a16="http://schemas.microsoft.com/office/drawing/2014/main" id="{CC2DA944-205A-C202-8782-5ACEB533B598}"/>
                    </a:ext>
                  </a:extLst>
                </p:cNvPr>
                <p:cNvPicPr/>
                <p:nvPr/>
              </p:nvPicPr>
              <p:blipFill>
                <a:blip r:embed="rId5"/>
                <a:stretch>
                  <a:fillRect/>
                </a:stretch>
              </p:blipFill>
              <p:spPr>
                <a:xfrm>
                  <a:off x="3215548" y="4345944"/>
                  <a:ext cx="27000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4BE56EF2-0411-7294-E474-A96B78BEA5A4}"/>
                    </a:ext>
                  </a:extLst>
                </p14:cNvPr>
                <p14:cNvContentPartPr/>
                <p14:nvPr/>
              </p14:nvContentPartPr>
              <p14:xfrm>
                <a:off x="3062188" y="4203024"/>
                <a:ext cx="754200" cy="662400"/>
              </p14:xfrm>
            </p:contentPart>
          </mc:Choice>
          <mc:Fallback xmlns="">
            <p:pic>
              <p:nvPicPr>
                <p:cNvPr id="10" name="Ink 9">
                  <a:extLst>
                    <a:ext uri="{FF2B5EF4-FFF2-40B4-BE49-F238E27FC236}">
                      <a16:creationId xmlns:a16="http://schemas.microsoft.com/office/drawing/2014/main" id="{4BE56EF2-0411-7294-E474-A96B78BEA5A4}"/>
                    </a:ext>
                  </a:extLst>
                </p:cNvPr>
                <p:cNvPicPr/>
                <p:nvPr/>
              </p:nvPicPr>
              <p:blipFill>
                <a:blip r:embed="rId7"/>
                <a:stretch>
                  <a:fillRect/>
                </a:stretch>
              </p:blipFill>
              <p:spPr>
                <a:xfrm>
                  <a:off x="3053188" y="4194024"/>
                  <a:ext cx="771840" cy="680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042CF8CA-3E44-B156-EF27-B628F0A40918}"/>
                    </a:ext>
                  </a:extLst>
                </p14:cNvPr>
                <p14:cNvContentPartPr/>
                <p14:nvPr/>
              </p14:nvContentPartPr>
              <p14:xfrm>
                <a:off x="3446308" y="4865424"/>
                <a:ext cx="80640" cy="747360"/>
              </p14:xfrm>
            </p:contentPart>
          </mc:Choice>
          <mc:Fallback xmlns="">
            <p:pic>
              <p:nvPicPr>
                <p:cNvPr id="12" name="Ink 11">
                  <a:extLst>
                    <a:ext uri="{FF2B5EF4-FFF2-40B4-BE49-F238E27FC236}">
                      <a16:creationId xmlns:a16="http://schemas.microsoft.com/office/drawing/2014/main" id="{042CF8CA-3E44-B156-EF27-B628F0A40918}"/>
                    </a:ext>
                  </a:extLst>
                </p:cNvPr>
                <p:cNvPicPr/>
                <p:nvPr/>
              </p:nvPicPr>
              <p:blipFill>
                <a:blip r:embed="rId9"/>
                <a:stretch>
                  <a:fillRect/>
                </a:stretch>
              </p:blipFill>
              <p:spPr>
                <a:xfrm>
                  <a:off x="3437348" y="4856428"/>
                  <a:ext cx="98202" cy="76499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87D4080F-0FF2-5DCC-80F1-99AF70946D63}"/>
                    </a:ext>
                  </a:extLst>
                </p14:cNvPr>
                <p14:cNvContentPartPr/>
                <p14:nvPr/>
              </p14:nvContentPartPr>
              <p14:xfrm>
                <a:off x="3363868" y="5760384"/>
                <a:ext cx="367200" cy="260640"/>
              </p14:xfrm>
            </p:contentPart>
          </mc:Choice>
          <mc:Fallback xmlns="">
            <p:pic>
              <p:nvPicPr>
                <p:cNvPr id="14" name="Ink 13">
                  <a:extLst>
                    <a:ext uri="{FF2B5EF4-FFF2-40B4-BE49-F238E27FC236}">
                      <a16:creationId xmlns:a16="http://schemas.microsoft.com/office/drawing/2014/main" id="{87D4080F-0FF2-5DCC-80F1-99AF70946D63}"/>
                    </a:ext>
                  </a:extLst>
                </p:cNvPr>
                <p:cNvPicPr/>
                <p:nvPr/>
              </p:nvPicPr>
              <p:blipFill>
                <a:blip r:embed="rId11"/>
                <a:stretch>
                  <a:fillRect/>
                </a:stretch>
              </p:blipFill>
              <p:spPr>
                <a:xfrm>
                  <a:off x="3354868" y="5751384"/>
                  <a:ext cx="38484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5FBA36E7-96EF-1993-AB65-1C8C93AE42CE}"/>
                    </a:ext>
                  </a:extLst>
                </p14:cNvPr>
                <p14:cNvContentPartPr/>
                <p14:nvPr/>
              </p14:nvContentPartPr>
              <p14:xfrm>
                <a:off x="3198628" y="5608104"/>
                <a:ext cx="675360" cy="545760"/>
              </p14:xfrm>
            </p:contentPart>
          </mc:Choice>
          <mc:Fallback xmlns="">
            <p:pic>
              <p:nvPicPr>
                <p:cNvPr id="15" name="Ink 14">
                  <a:extLst>
                    <a:ext uri="{FF2B5EF4-FFF2-40B4-BE49-F238E27FC236}">
                      <a16:creationId xmlns:a16="http://schemas.microsoft.com/office/drawing/2014/main" id="{5FBA36E7-96EF-1993-AB65-1C8C93AE42CE}"/>
                    </a:ext>
                  </a:extLst>
                </p:cNvPr>
                <p:cNvPicPr/>
                <p:nvPr/>
              </p:nvPicPr>
              <p:blipFill>
                <a:blip r:embed="rId13"/>
                <a:stretch>
                  <a:fillRect/>
                </a:stretch>
              </p:blipFill>
              <p:spPr>
                <a:xfrm>
                  <a:off x="3189628" y="5599104"/>
                  <a:ext cx="693000" cy="563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1E403243-BBFF-B43E-9F20-4B5C1A4E177D}"/>
                    </a:ext>
                  </a:extLst>
                </p14:cNvPr>
                <p14:cNvContentPartPr/>
                <p14:nvPr/>
              </p14:nvContentPartPr>
              <p14:xfrm>
                <a:off x="3810628" y="4579224"/>
                <a:ext cx="183600" cy="158760"/>
              </p14:xfrm>
            </p:contentPart>
          </mc:Choice>
          <mc:Fallback xmlns="">
            <p:pic>
              <p:nvPicPr>
                <p:cNvPr id="17" name="Ink 16">
                  <a:extLst>
                    <a:ext uri="{FF2B5EF4-FFF2-40B4-BE49-F238E27FC236}">
                      <a16:creationId xmlns:a16="http://schemas.microsoft.com/office/drawing/2014/main" id="{1E403243-BBFF-B43E-9F20-4B5C1A4E177D}"/>
                    </a:ext>
                  </a:extLst>
                </p:cNvPr>
                <p:cNvPicPr/>
                <p:nvPr/>
              </p:nvPicPr>
              <p:blipFill>
                <a:blip r:embed="rId15"/>
                <a:stretch>
                  <a:fillRect/>
                </a:stretch>
              </p:blipFill>
              <p:spPr>
                <a:xfrm>
                  <a:off x="3801628" y="4570224"/>
                  <a:ext cx="20124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EBF4B456-6B81-EA79-FD34-77FAE9B2276A}"/>
                    </a:ext>
                  </a:extLst>
                </p14:cNvPr>
                <p14:cNvContentPartPr/>
                <p14:nvPr/>
              </p14:nvContentPartPr>
              <p14:xfrm>
                <a:off x="4056508" y="4829064"/>
                <a:ext cx="51480" cy="184680"/>
              </p14:xfrm>
            </p:contentPart>
          </mc:Choice>
          <mc:Fallback xmlns="">
            <p:pic>
              <p:nvPicPr>
                <p:cNvPr id="18" name="Ink 17">
                  <a:extLst>
                    <a:ext uri="{FF2B5EF4-FFF2-40B4-BE49-F238E27FC236}">
                      <a16:creationId xmlns:a16="http://schemas.microsoft.com/office/drawing/2014/main" id="{EBF4B456-6B81-EA79-FD34-77FAE9B2276A}"/>
                    </a:ext>
                  </a:extLst>
                </p:cNvPr>
                <p:cNvPicPr/>
                <p:nvPr/>
              </p:nvPicPr>
              <p:blipFill>
                <a:blip r:embed="rId17"/>
                <a:stretch>
                  <a:fillRect/>
                </a:stretch>
              </p:blipFill>
              <p:spPr>
                <a:xfrm>
                  <a:off x="4047445" y="4820064"/>
                  <a:ext cx="69244"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60E9B90A-6E9E-C1A6-9D30-1D99DEF05CF1}"/>
                    </a:ext>
                  </a:extLst>
                </p14:cNvPr>
                <p14:cNvContentPartPr/>
                <p14:nvPr/>
              </p14:nvContentPartPr>
              <p14:xfrm>
                <a:off x="4047508" y="5192304"/>
                <a:ext cx="59760" cy="262080"/>
              </p14:xfrm>
            </p:contentPart>
          </mc:Choice>
          <mc:Fallback xmlns="">
            <p:pic>
              <p:nvPicPr>
                <p:cNvPr id="19" name="Ink 18">
                  <a:extLst>
                    <a:ext uri="{FF2B5EF4-FFF2-40B4-BE49-F238E27FC236}">
                      <a16:creationId xmlns:a16="http://schemas.microsoft.com/office/drawing/2014/main" id="{60E9B90A-6E9E-C1A6-9D30-1D99DEF05CF1}"/>
                    </a:ext>
                  </a:extLst>
                </p:cNvPr>
                <p:cNvPicPr/>
                <p:nvPr/>
              </p:nvPicPr>
              <p:blipFill>
                <a:blip r:embed="rId19"/>
                <a:stretch>
                  <a:fillRect/>
                </a:stretch>
              </p:blipFill>
              <p:spPr>
                <a:xfrm>
                  <a:off x="4038508" y="5183304"/>
                  <a:ext cx="7740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6FA4C314-141D-8AC9-6E1F-E79CB14E7E84}"/>
                    </a:ext>
                  </a:extLst>
                </p14:cNvPr>
                <p14:cNvContentPartPr/>
                <p14:nvPr/>
              </p14:nvContentPartPr>
              <p14:xfrm>
                <a:off x="3902788" y="5570304"/>
                <a:ext cx="126720" cy="171720"/>
              </p14:xfrm>
            </p:contentPart>
          </mc:Choice>
          <mc:Fallback xmlns="">
            <p:pic>
              <p:nvPicPr>
                <p:cNvPr id="20" name="Ink 19">
                  <a:extLst>
                    <a:ext uri="{FF2B5EF4-FFF2-40B4-BE49-F238E27FC236}">
                      <a16:creationId xmlns:a16="http://schemas.microsoft.com/office/drawing/2014/main" id="{6FA4C314-141D-8AC9-6E1F-E79CB14E7E84}"/>
                    </a:ext>
                  </a:extLst>
                </p:cNvPr>
                <p:cNvPicPr/>
                <p:nvPr/>
              </p:nvPicPr>
              <p:blipFill>
                <a:blip r:embed="rId21"/>
                <a:stretch>
                  <a:fillRect/>
                </a:stretch>
              </p:blipFill>
              <p:spPr>
                <a:xfrm>
                  <a:off x="3893788" y="5561304"/>
                  <a:ext cx="1443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D283E247-2423-B2EC-B435-9053C903F0C5}"/>
                    </a:ext>
                  </a:extLst>
                </p14:cNvPr>
                <p14:cNvContentPartPr/>
                <p14:nvPr/>
              </p14:nvContentPartPr>
              <p14:xfrm>
                <a:off x="3882988" y="5571384"/>
                <a:ext cx="185400" cy="228600"/>
              </p14:xfrm>
            </p:contentPart>
          </mc:Choice>
          <mc:Fallback xmlns="">
            <p:pic>
              <p:nvPicPr>
                <p:cNvPr id="21" name="Ink 20">
                  <a:extLst>
                    <a:ext uri="{FF2B5EF4-FFF2-40B4-BE49-F238E27FC236}">
                      <a16:creationId xmlns:a16="http://schemas.microsoft.com/office/drawing/2014/main" id="{D283E247-2423-B2EC-B435-9053C903F0C5}"/>
                    </a:ext>
                  </a:extLst>
                </p:cNvPr>
                <p:cNvPicPr/>
                <p:nvPr/>
              </p:nvPicPr>
              <p:blipFill>
                <a:blip r:embed="rId23"/>
                <a:stretch>
                  <a:fillRect/>
                </a:stretch>
              </p:blipFill>
              <p:spPr>
                <a:xfrm>
                  <a:off x="3873988" y="5562384"/>
                  <a:ext cx="203040" cy="246240"/>
                </a:xfrm>
                <a:prstGeom prst="rect">
                  <a:avLst/>
                </a:prstGeom>
              </p:spPr>
            </p:pic>
          </mc:Fallback>
        </mc:AlternateContent>
      </p:grpSp>
      <p:grpSp>
        <p:nvGrpSpPr>
          <p:cNvPr id="27" name="Group 26">
            <a:extLst>
              <a:ext uri="{FF2B5EF4-FFF2-40B4-BE49-F238E27FC236}">
                <a16:creationId xmlns:a16="http://schemas.microsoft.com/office/drawing/2014/main" id="{6F1918DD-6F5C-6E06-93C2-2F94F3AFE946}"/>
              </a:ext>
            </a:extLst>
          </p:cNvPr>
          <p:cNvGrpSpPr/>
          <p:nvPr/>
        </p:nvGrpSpPr>
        <p:grpSpPr>
          <a:xfrm>
            <a:off x="1746388" y="4957584"/>
            <a:ext cx="1288800" cy="317880"/>
            <a:chOff x="1746388" y="4957584"/>
            <a:chExt cx="1288800" cy="317880"/>
          </a:xfrm>
        </p:grpSpPr>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2D71FA83-F752-9807-D233-F41D9F2C2761}"/>
                    </a:ext>
                  </a:extLst>
                </p14:cNvPr>
                <p14:cNvContentPartPr/>
                <p14:nvPr/>
              </p14:nvContentPartPr>
              <p14:xfrm>
                <a:off x="1844668" y="4990344"/>
                <a:ext cx="12240" cy="285120"/>
              </p14:xfrm>
            </p:contentPart>
          </mc:Choice>
          <mc:Fallback xmlns="">
            <p:pic>
              <p:nvPicPr>
                <p:cNvPr id="23" name="Ink 22">
                  <a:extLst>
                    <a:ext uri="{FF2B5EF4-FFF2-40B4-BE49-F238E27FC236}">
                      <a16:creationId xmlns:a16="http://schemas.microsoft.com/office/drawing/2014/main" id="{2D71FA83-F752-9807-D233-F41D9F2C2761}"/>
                    </a:ext>
                  </a:extLst>
                </p:cNvPr>
                <p:cNvPicPr/>
                <p:nvPr/>
              </p:nvPicPr>
              <p:blipFill>
                <a:blip r:embed="rId25"/>
                <a:stretch>
                  <a:fillRect/>
                </a:stretch>
              </p:blipFill>
              <p:spPr>
                <a:xfrm>
                  <a:off x="1835925" y="4981344"/>
                  <a:ext cx="29376"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DB34E7A7-5E3E-6658-13CB-A2B1ECE51119}"/>
                    </a:ext>
                  </a:extLst>
                </p14:cNvPr>
                <p14:cNvContentPartPr/>
                <p14:nvPr/>
              </p14:nvContentPartPr>
              <p14:xfrm>
                <a:off x="1746388" y="4957944"/>
                <a:ext cx="264600" cy="178200"/>
              </p14:xfrm>
            </p:contentPart>
          </mc:Choice>
          <mc:Fallback xmlns="">
            <p:pic>
              <p:nvPicPr>
                <p:cNvPr id="24" name="Ink 23">
                  <a:extLst>
                    <a:ext uri="{FF2B5EF4-FFF2-40B4-BE49-F238E27FC236}">
                      <a16:creationId xmlns:a16="http://schemas.microsoft.com/office/drawing/2014/main" id="{DB34E7A7-5E3E-6658-13CB-A2B1ECE51119}"/>
                    </a:ext>
                  </a:extLst>
                </p:cNvPr>
                <p:cNvPicPr/>
                <p:nvPr/>
              </p:nvPicPr>
              <p:blipFill>
                <a:blip r:embed="rId27"/>
                <a:stretch>
                  <a:fillRect/>
                </a:stretch>
              </p:blipFill>
              <p:spPr>
                <a:xfrm>
                  <a:off x="1737388" y="4948926"/>
                  <a:ext cx="282240" cy="195876"/>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D7D280C5-4FD0-6A20-F6BE-2ED8EAD8CB39}"/>
                    </a:ext>
                  </a:extLst>
                </p14:cNvPr>
                <p14:cNvContentPartPr/>
                <p14:nvPr/>
              </p14:nvContentPartPr>
              <p14:xfrm>
                <a:off x="2044828" y="4957584"/>
                <a:ext cx="976320" cy="312120"/>
              </p14:xfrm>
            </p:contentPart>
          </mc:Choice>
          <mc:Fallback xmlns="">
            <p:pic>
              <p:nvPicPr>
                <p:cNvPr id="25" name="Ink 24">
                  <a:extLst>
                    <a:ext uri="{FF2B5EF4-FFF2-40B4-BE49-F238E27FC236}">
                      <a16:creationId xmlns:a16="http://schemas.microsoft.com/office/drawing/2014/main" id="{D7D280C5-4FD0-6A20-F6BE-2ED8EAD8CB39}"/>
                    </a:ext>
                  </a:extLst>
                </p:cNvPr>
                <p:cNvPicPr/>
                <p:nvPr/>
              </p:nvPicPr>
              <p:blipFill>
                <a:blip r:embed="rId29"/>
                <a:stretch>
                  <a:fillRect/>
                </a:stretch>
              </p:blipFill>
              <p:spPr>
                <a:xfrm>
                  <a:off x="2035828" y="4948584"/>
                  <a:ext cx="99396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5D1600C0-ABE4-0B98-8FE0-45489F866012}"/>
                    </a:ext>
                  </a:extLst>
                </p14:cNvPr>
                <p14:cNvContentPartPr/>
                <p14:nvPr/>
              </p14:nvContentPartPr>
              <p14:xfrm>
                <a:off x="2754748" y="5036064"/>
                <a:ext cx="280440" cy="19440"/>
              </p14:xfrm>
            </p:contentPart>
          </mc:Choice>
          <mc:Fallback xmlns="">
            <p:pic>
              <p:nvPicPr>
                <p:cNvPr id="26" name="Ink 25">
                  <a:extLst>
                    <a:ext uri="{FF2B5EF4-FFF2-40B4-BE49-F238E27FC236}">
                      <a16:creationId xmlns:a16="http://schemas.microsoft.com/office/drawing/2014/main" id="{5D1600C0-ABE4-0B98-8FE0-45489F866012}"/>
                    </a:ext>
                  </a:extLst>
                </p:cNvPr>
                <p:cNvPicPr/>
                <p:nvPr/>
              </p:nvPicPr>
              <p:blipFill>
                <a:blip r:embed="rId31"/>
                <a:stretch>
                  <a:fillRect/>
                </a:stretch>
              </p:blipFill>
              <p:spPr>
                <a:xfrm>
                  <a:off x="2745748" y="5027064"/>
                  <a:ext cx="298080" cy="37080"/>
                </a:xfrm>
                <a:prstGeom prst="rect">
                  <a:avLst/>
                </a:prstGeom>
              </p:spPr>
            </p:pic>
          </mc:Fallback>
        </mc:AlternateContent>
      </p:grpSp>
      <p:grpSp>
        <p:nvGrpSpPr>
          <p:cNvPr id="57" name="Group 56">
            <a:extLst>
              <a:ext uri="{FF2B5EF4-FFF2-40B4-BE49-F238E27FC236}">
                <a16:creationId xmlns:a16="http://schemas.microsoft.com/office/drawing/2014/main" id="{8CCEC9C5-6312-3307-8553-EB3EEF7B1D60}"/>
              </a:ext>
            </a:extLst>
          </p:cNvPr>
          <p:cNvGrpSpPr/>
          <p:nvPr/>
        </p:nvGrpSpPr>
        <p:grpSpPr>
          <a:xfrm>
            <a:off x="5668228" y="3781104"/>
            <a:ext cx="3106080" cy="2710080"/>
            <a:chOff x="5668228" y="3781104"/>
            <a:chExt cx="3106080" cy="2710080"/>
          </a:xfrm>
        </p:grpSpPr>
        <mc:AlternateContent xmlns:mc="http://schemas.openxmlformats.org/markup-compatibility/2006" xmlns:p14="http://schemas.microsoft.com/office/powerpoint/2010/main">
          <mc:Choice Requires="p14">
            <p:contentPart p14:bwMode="auto" r:id="rId32">
              <p14:nvContentPartPr>
                <p14:cNvPr id="28" name="Ink 27">
                  <a:extLst>
                    <a:ext uri="{FF2B5EF4-FFF2-40B4-BE49-F238E27FC236}">
                      <a16:creationId xmlns:a16="http://schemas.microsoft.com/office/drawing/2014/main" id="{68F78220-E944-BE3A-A99D-4E111CB9AD3B}"/>
                    </a:ext>
                  </a:extLst>
                </p14:cNvPr>
                <p14:cNvContentPartPr/>
                <p14:nvPr/>
              </p14:nvContentPartPr>
              <p14:xfrm>
                <a:off x="5992228" y="3898824"/>
                <a:ext cx="202680" cy="204480"/>
              </p14:xfrm>
            </p:contentPart>
          </mc:Choice>
          <mc:Fallback xmlns="">
            <p:pic>
              <p:nvPicPr>
                <p:cNvPr id="28" name="Ink 27">
                  <a:extLst>
                    <a:ext uri="{FF2B5EF4-FFF2-40B4-BE49-F238E27FC236}">
                      <a16:creationId xmlns:a16="http://schemas.microsoft.com/office/drawing/2014/main" id="{68F78220-E944-BE3A-A99D-4E111CB9AD3B}"/>
                    </a:ext>
                  </a:extLst>
                </p:cNvPr>
                <p:cNvPicPr/>
                <p:nvPr/>
              </p:nvPicPr>
              <p:blipFill>
                <a:blip r:embed="rId33"/>
                <a:stretch>
                  <a:fillRect/>
                </a:stretch>
              </p:blipFill>
              <p:spPr>
                <a:xfrm>
                  <a:off x="5983228" y="3889824"/>
                  <a:ext cx="22032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3AA25AB7-EFA4-1D9F-410B-3FE641A9DC45}"/>
                    </a:ext>
                  </a:extLst>
                </p14:cNvPr>
                <p14:cNvContentPartPr/>
                <p14:nvPr/>
              </p14:nvContentPartPr>
              <p14:xfrm>
                <a:off x="5984668" y="3898824"/>
                <a:ext cx="231120" cy="223560"/>
              </p14:xfrm>
            </p:contentPart>
          </mc:Choice>
          <mc:Fallback xmlns="">
            <p:pic>
              <p:nvPicPr>
                <p:cNvPr id="29" name="Ink 28">
                  <a:extLst>
                    <a:ext uri="{FF2B5EF4-FFF2-40B4-BE49-F238E27FC236}">
                      <a16:creationId xmlns:a16="http://schemas.microsoft.com/office/drawing/2014/main" id="{3AA25AB7-EFA4-1D9F-410B-3FE641A9DC45}"/>
                    </a:ext>
                  </a:extLst>
                </p:cNvPr>
                <p:cNvPicPr/>
                <p:nvPr/>
              </p:nvPicPr>
              <p:blipFill>
                <a:blip r:embed="rId35"/>
                <a:stretch>
                  <a:fillRect/>
                </a:stretch>
              </p:blipFill>
              <p:spPr>
                <a:xfrm>
                  <a:off x="5975668" y="3889824"/>
                  <a:ext cx="24876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6B46BE6D-86F6-BC60-D950-0150A505DEF3}"/>
                    </a:ext>
                  </a:extLst>
                </p14:cNvPr>
                <p14:cNvContentPartPr/>
                <p14:nvPr/>
              </p14:nvContentPartPr>
              <p14:xfrm>
                <a:off x="5847148" y="3781104"/>
                <a:ext cx="517320" cy="489240"/>
              </p14:xfrm>
            </p:contentPart>
          </mc:Choice>
          <mc:Fallback xmlns="">
            <p:pic>
              <p:nvPicPr>
                <p:cNvPr id="30" name="Ink 29">
                  <a:extLst>
                    <a:ext uri="{FF2B5EF4-FFF2-40B4-BE49-F238E27FC236}">
                      <a16:creationId xmlns:a16="http://schemas.microsoft.com/office/drawing/2014/main" id="{6B46BE6D-86F6-BC60-D950-0150A505DEF3}"/>
                    </a:ext>
                  </a:extLst>
                </p:cNvPr>
                <p:cNvPicPr/>
                <p:nvPr/>
              </p:nvPicPr>
              <p:blipFill>
                <a:blip r:embed="rId37"/>
                <a:stretch>
                  <a:fillRect/>
                </a:stretch>
              </p:blipFill>
              <p:spPr>
                <a:xfrm>
                  <a:off x="5838148" y="3772104"/>
                  <a:ext cx="534960" cy="506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2" name="Ink 31">
                  <a:extLst>
                    <a:ext uri="{FF2B5EF4-FFF2-40B4-BE49-F238E27FC236}">
                      <a16:creationId xmlns:a16="http://schemas.microsoft.com/office/drawing/2014/main" id="{28568B10-4207-12F1-8F99-94DA9602887D}"/>
                    </a:ext>
                  </a:extLst>
                </p14:cNvPr>
                <p14:cNvContentPartPr/>
                <p14:nvPr/>
              </p14:nvContentPartPr>
              <p14:xfrm>
                <a:off x="6116428" y="4290144"/>
                <a:ext cx="29520" cy="588960"/>
              </p14:xfrm>
            </p:contentPart>
          </mc:Choice>
          <mc:Fallback xmlns="">
            <p:pic>
              <p:nvPicPr>
                <p:cNvPr id="32" name="Ink 31">
                  <a:extLst>
                    <a:ext uri="{FF2B5EF4-FFF2-40B4-BE49-F238E27FC236}">
                      <a16:creationId xmlns:a16="http://schemas.microsoft.com/office/drawing/2014/main" id="{28568B10-4207-12F1-8F99-94DA9602887D}"/>
                    </a:ext>
                  </a:extLst>
                </p:cNvPr>
                <p:cNvPicPr/>
                <p:nvPr/>
              </p:nvPicPr>
              <p:blipFill>
                <a:blip r:embed="rId39"/>
                <a:stretch>
                  <a:fillRect/>
                </a:stretch>
              </p:blipFill>
              <p:spPr>
                <a:xfrm>
                  <a:off x="6107317" y="4281144"/>
                  <a:ext cx="47378"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66030107-D3D3-943E-3B5F-20CAB797DF7F}"/>
                    </a:ext>
                  </a:extLst>
                </p14:cNvPr>
                <p14:cNvContentPartPr/>
                <p14:nvPr/>
              </p14:nvContentPartPr>
              <p14:xfrm>
                <a:off x="6017428" y="5059104"/>
                <a:ext cx="138240" cy="258840"/>
              </p14:xfrm>
            </p:contentPart>
          </mc:Choice>
          <mc:Fallback xmlns="">
            <p:pic>
              <p:nvPicPr>
                <p:cNvPr id="33" name="Ink 32">
                  <a:extLst>
                    <a:ext uri="{FF2B5EF4-FFF2-40B4-BE49-F238E27FC236}">
                      <a16:creationId xmlns:a16="http://schemas.microsoft.com/office/drawing/2014/main" id="{66030107-D3D3-943E-3B5F-20CAB797DF7F}"/>
                    </a:ext>
                  </a:extLst>
                </p:cNvPr>
                <p:cNvPicPr/>
                <p:nvPr/>
              </p:nvPicPr>
              <p:blipFill>
                <a:blip r:embed="rId41"/>
                <a:stretch>
                  <a:fillRect/>
                </a:stretch>
              </p:blipFill>
              <p:spPr>
                <a:xfrm>
                  <a:off x="6008428" y="5050104"/>
                  <a:ext cx="15588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4" name="Ink 33">
                  <a:extLst>
                    <a:ext uri="{FF2B5EF4-FFF2-40B4-BE49-F238E27FC236}">
                      <a16:creationId xmlns:a16="http://schemas.microsoft.com/office/drawing/2014/main" id="{8A159AA4-BE6D-1FF3-3591-B515F86AF0DC}"/>
                    </a:ext>
                  </a:extLst>
                </p14:cNvPr>
                <p14:cNvContentPartPr/>
                <p14:nvPr/>
              </p14:nvContentPartPr>
              <p14:xfrm>
                <a:off x="5979988" y="5086824"/>
                <a:ext cx="131760" cy="142920"/>
              </p14:xfrm>
            </p:contentPart>
          </mc:Choice>
          <mc:Fallback xmlns="">
            <p:pic>
              <p:nvPicPr>
                <p:cNvPr id="34" name="Ink 33">
                  <a:extLst>
                    <a:ext uri="{FF2B5EF4-FFF2-40B4-BE49-F238E27FC236}">
                      <a16:creationId xmlns:a16="http://schemas.microsoft.com/office/drawing/2014/main" id="{8A159AA4-BE6D-1FF3-3591-B515F86AF0DC}"/>
                    </a:ext>
                  </a:extLst>
                </p:cNvPr>
                <p:cNvPicPr/>
                <p:nvPr/>
              </p:nvPicPr>
              <p:blipFill>
                <a:blip r:embed="rId43"/>
                <a:stretch>
                  <a:fillRect/>
                </a:stretch>
              </p:blipFill>
              <p:spPr>
                <a:xfrm>
                  <a:off x="5971013" y="5077824"/>
                  <a:ext cx="149352"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5" name="Ink 34">
                  <a:extLst>
                    <a:ext uri="{FF2B5EF4-FFF2-40B4-BE49-F238E27FC236}">
                      <a16:creationId xmlns:a16="http://schemas.microsoft.com/office/drawing/2014/main" id="{565CA15C-A50A-05A4-832F-0CAD78AA2009}"/>
                    </a:ext>
                  </a:extLst>
                </p14:cNvPr>
                <p14:cNvContentPartPr/>
                <p14:nvPr/>
              </p14:nvContentPartPr>
              <p14:xfrm>
                <a:off x="5724748" y="4885224"/>
                <a:ext cx="704520" cy="559080"/>
              </p14:xfrm>
            </p:contentPart>
          </mc:Choice>
          <mc:Fallback xmlns="">
            <p:pic>
              <p:nvPicPr>
                <p:cNvPr id="35" name="Ink 34">
                  <a:extLst>
                    <a:ext uri="{FF2B5EF4-FFF2-40B4-BE49-F238E27FC236}">
                      <a16:creationId xmlns:a16="http://schemas.microsoft.com/office/drawing/2014/main" id="{565CA15C-A50A-05A4-832F-0CAD78AA2009}"/>
                    </a:ext>
                  </a:extLst>
                </p:cNvPr>
                <p:cNvPicPr/>
                <p:nvPr/>
              </p:nvPicPr>
              <p:blipFill>
                <a:blip r:embed="rId45"/>
                <a:stretch>
                  <a:fillRect/>
                </a:stretch>
              </p:blipFill>
              <p:spPr>
                <a:xfrm>
                  <a:off x="5715748" y="4876224"/>
                  <a:ext cx="722160" cy="576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6" name="Ink 35">
                  <a:extLst>
                    <a:ext uri="{FF2B5EF4-FFF2-40B4-BE49-F238E27FC236}">
                      <a16:creationId xmlns:a16="http://schemas.microsoft.com/office/drawing/2014/main" id="{38EC4752-1848-BF33-13CC-92A9032FACB0}"/>
                    </a:ext>
                  </a:extLst>
                </p14:cNvPr>
                <p14:cNvContentPartPr/>
                <p14:nvPr/>
              </p14:nvContentPartPr>
              <p14:xfrm>
                <a:off x="5959468" y="4728624"/>
                <a:ext cx="276120" cy="175680"/>
              </p14:xfrm>
            </p:contentPart>
          </mc:Choice>
          <mc:Fallback xmlns="">
            <p:pic>
              <p:nvPicPr>
                <p:cNvPr id="36" name="Ink 35">
                  <a:extLst>
                    <a:ext uri="{FF2B5EF4-FFF2-40B4-BE49-F238E27FC236}">
                      <a16:creationId xmlns:a16="http://schemas.microsoft.com/office/drawing/2014/main" id="{38EC4752-1848-BF33-13CC-92A9032FACB0}"/>
                    </a:ext>
                  </a:extLst>
                </p:cNvPr>
                <p:cNvPicPr/>
                <p:nvPr/>
              </p:nvPicPr>
              <p:blipFill>
                <a:blip r:embed="rId47"/>
                <a:stretch>
                  <a:fillRect/>
                </a:stretch>
              </p:blipFill>
              <p:spPr>
                <a:xfrm>
                  <a:off x="5950468" y="4719624"/>
                  <a:ext cx="2937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7" name="Ink 36">
                  <a:extLst>
                    <a:ext uri="{FF2B5EF4-FFF2-40B4-BE49-F238E27FC236}">
                      <a16:creationId xmlns:a16="http://schemas.microsoft.com/office/drawing/2014/main" id="{83BC552B-B72E-6F3D-1FBC-46239FA848B7}"/>
                    </a:ext>
                  </a:extLst>
                </p14:cNvPr>
                <p14:cNvContentPartPr/>
                <p14:nvPr/>
              </p14:nvContentPartPr>
              <p14:xfrm>
                <a:off x="6069268" y="5453304"/>
                <a:ext cx="14760" cy="497880"/>
              </p14:xfrm>
            </p:contentPart>
          </mc:Choice>
          <mc:Fallback xmlns="">
            <p:pic>
              <p:nvPicPr>
                <p:cNvPr id="37" name="Ink 36">
                  <a:extLst>
                    <a:ext uri="{FF2B5EF4-FFF2-40B4-BE49-F238E27FC236}">
                      <a16:creationId xmlns:a16="http://schemas.microsoft.com/office/drawing/2014/main" id="{83BC552B-B72E-6F3D-1FBC-46239FA848B7}"/>
                    </a:ext>
                  </a:extLst>
                </p:cNvPr>
                <p:cNvPicPr/>
                <p:nvPr/>
              </p:nvPicPr>
              <p:blipFill>
                <a:blip r:embed="rId49"/>
                <a:stretch>
                  <a:fillRect/>
                </a:stretch>
              </p:blipFill>
              <p:spPr>
                <a:xfrm>
                  <a:off x="6060043" y="5444304"/>
                  <a:ext cx="32841" cy="5155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9" name="Ink 38">
                  <a:extLst>
                    <a:ext uri="{FF2B5EF4-FFF2-40B4-BE49-F238E27FC236}">
                      <a16:creationId xmlns:a16="http://schemas.microsoft.com/office/drawing/2014/main" id="{44CD7166-EE84-439E-8C0B-36A61A6A4FD5}"/>
                    </a:ext>
                  </a:extLst>
                </p14:cNvPr>
                <p14:cNvContentPartPr/>
                <p14:nvPr/>
              </p14:nvContentPartPr>
              <p14:xfrm>
                <a:off x="5819788" y="6070704"/>
                <a:ext cx="403920" cy="231120"/>
              </p14:xfrm>
            </p:contentPart>
          </mc:Choice>
          <mc:Fallback xmlns="">
            <p:pic>
              <p:nvPicPr>
                <p:cNvPr id="39" name="Ink 38">
                  <a:extLst>
                    <a:ext uri="{FF2B5EF4-FFF2-40B4-BE49-F238E27FC236}">
                      <a16:creationId xmlns:a16="http://schemas.microsoft.com/office/drawing/2014/main" id="{44CD7166-EE84-439E-8C0B-36A61A6A4FD5}"/>
                    </a:ext>
                  </a:extLst>
                </p:cNvPr>
                <p:cNvPicPr/>
                <p:nvPr/>
              </p:nvPicPr>
              <p:blipFill>
                <a:blip r:embed="rId51"/>
                <a:stretch>
                  <a:fillRect/>
                </a:stretch>
              </p:blipFill>
              <p:spPr>
                <a:xfrm>
                  <a:off x="5810788" y="6061704"/>
                  <a:ext cx="42156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0" name="Ink 39">
                  <a:extLst>
                    <a:ext uri="{FF2B5EF4-FFF2-40B4-BE49-F238E27FC236}">
                      <a16:creationId xmlns:a16="http://schemas.microsoft.com/office/drawing/2014/main" id="{A8F6E268-41B0-3DB7-B034-772DCC454C49}"/>
                    </a:ext>
                  </a:extLst>
                </p14:cNvPr>
                <p14:cNvContentPartPr/>
                <p14:nvPr/>
              </p14:nvContentPartPr>
              <p14:xfrm>
                <a:off x="5668228" y="5896104"/>
                <a:ext cx="746640" cy="595080"/>
              </p14:xfrm>
            </p:contentPart>
          </mc:Choice>
          <mc:Fallback xmlns="">
            <p:pic>
              <p:nvPicPr>
                <p:cNvPr id="40" name="Ink 39">
                  <a:extLst>
                    <a:ext uri="{FF2B5EF4-FFF2-40B4-BE49-F238E27FC236}">
                      <a16:creationId xmlns:a16="http://schemas.microsoft.com/office/drawing/2014/main" id="{A8F6E268-41B0-3DB7-B034-772DCC454C49}"/>
                    </a:ext>
                  </a:extLst>
                </p:cNvPr>
                <p:cNvPicPr/>
                <p:nvPr/>
              </p:nvPicPr>
              <p:blipFill>
                <a:blip r:embed="rId53"/>
                <a:stretch>
                  <a:fillRect/>
                </a:stretch>
              </p:blipFill>
              <p:spPr>
                <a:xfrm>
                  <a:off x="5659228" y="5887104"/>
                  <a:ext cx="764280" cy="612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1" name="Ink 40">
                  <a:extLst>
                    <a:ext uri="{FF2B5EF4-FFF2-40B4-BE49-F238E27FC236}">
                      <a16:creationId xmlns:a16="http://schemas.microsoft.com/office/drawing/2014/main" id="{2ECD56AB-41F3-E412-83F0-B027FC81E1A8}"/>
                    </a:ext>
                  </a:extLst>
                </p14:cNvPr>
                <p14:cNvContentPartPr/>
                <p14:nvPr/>
              </p14:nvContentPartPr>
              <p14:xfrm>
                <a:off x="5934628" y="5753544"/>
                <a:ext cx="264600" cy="180720"/>
              </p14:xfrm>
            </p:contentPart>
          </mc:Choice>
          <mc:Fallback xmlns="">
            <p:pic>
              <p:nvPicPr>
                <p:cNvPr id="41" name="Ink 40">
                  <a:extLst>
                    <a:ext uri="{FF2B5EF4-FFF2-40B4-BE49-F238E27FC236}">
                      <a16:creationId xmlns:a16="http://schemas.microsoft.com/office/drawing/2014/main" id="{2ECD56AB-41F3-E412-83F0-B027FC81E1A8}"/>
                    </a:ext>
                  </a:extLst>
                </p:cNvPr>
                <p:cNvPicPr/>
                <p:nvPr/>
              </p:nvPicPr>
              <p:blipFill>
                <a:blip r:embed="rId55"/>
                <a:stretch>
                  <a:fillRect/>
                </a:stretch>
              </p:blipFill>
              <p:spPr>
                <a:xfrm>
                  <a:off x="5925640" y="5744526"/>
                  <a:ext cx="282216" cy="198395"/>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3" name="Ink 42">
                  <a:extLst>
                    <a:ext uri="{FF2B5EF4-FFF2-40B4-BE49-F238E27FC236}">
                      <a16:creationId xmlns:a16="http://schemas.microsoft.com/office/drawing/2014/main" id="{CD5A3E30-FD48-A2F4-A21D-4F04131B428A}"/>
                    </a:ext>
                  </a:extLst>
                </p14:cNvPr>
                <p14:cNvContentPartPr/>
                <p14:nvPr/>
              </p14:nvContentPartPr>
              <p14:xfrm>
                <a:off x="6355828" y="4072704"/>
                <a:ext cx="184680" cy="231120"/>
              </p14:xfrm>
            </p:contentPart>
          </mc:Choice>
          <mc:Fallback xmlns="">
            <p:pic>
              <p:nvPicPr>
                <p:cNvPr id="43" name="Ink 42">
                  <a:extLst>
                    <a:ext uri="{FF2B5EF4-FFF2-40B4-BE49-F238E27FC236}">
                      <a16:creationId xmlns:a16="http://schemas.microsoft.com/office/drawing/2014/main" id="{CD5A3E30-FD48-A2F4-A21D-4F04131B428A}"/>
                    </a:ext>
                  </a:extLst>
                </p:cNvPr>
                <p:cNvPicPr/>
                <p:nvPr/>
              </p:nvPicPr>
              <p:blipFill>
                <a:blip r:embed="rId57"/>
                <a:stretch>
                  <a:fillRect/>
                </a:stretch>
              </p:blipFill>
              <p:spPr>
                <a:xfrm>
                  <a:off x="6346828" y="4063718"/>
                  <a:ext cx="202320" cy="248733"/>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5" name="Ink 44">
                  <a:extLst>
                    <a:ext uri="{FF2B5EF4-FFF2-40B4-BE49-F238E27FC236}">
                      <a16:creationId xmlns:a16="http://schemas.microsoft.com/office/drawing/2014/main" id="{77EE988E-274D-232D-71F6-199E18E053D3}"/>
                    </a:ext>
                  </a:extLst>
                </p14:cNvPr>
                <p14:cNvContentPartPr/>
                <p14:nvPr/>
              </p14:nvContentPartPr>
              <p14:xfrm>
                <a:off x="6598468" y="4422264"/>
                <a:ext cx="76320" cy="115200"/>
              </p14:xfrm>
            </p:contentPart>
          </mc:Choice>
          <mc:Fallback xmlns="">
            <p:pic>
              <p:nvPicPr>
                <p:cNvPr id="45" name="Ink 44">
                  <a:extLst>
                    <a:ext uri="{FF2B5EF4-FFF2-40B4-BE49-F238E27FC236}">
                      <a16:creationId xmlns:a16="http://schemas.microsoft.com/office/drawing/2014/main" id="{77EE988E-274D-232D-71F6-199E18E053D3}"/>
                    </a:ext>
                  </a:extLst>
                </p:cNvPr>
                <p:cNvPicPr/>
                <p:nvPr/>
              </p:nvPicPr>
              <p:blipFill>
                <a:blip r:embed="rId59"/>
                <a:stretch>
                  <a:fillRect/>
                </a:stretch>
              </p:blipFill>
              <p:spPr>
                <a:xfrm>
                  <a:off x="6589468" y="4413264"/>
                  <a:ext cx="9396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6" name="Ink 45">
                  <a:extLst>
                    <a:ext uri="{FF2B5EF4-FFF2-40B4-BE49-F238E27FC236}">
                      <a16:creationId xmlns:a16="http://schemas.microsoft.com/office/drawing/2014/main" id="{1B98E9A4-A95E-DBA7-E355-2C9E226499B9}"/>
                    </a:ext>
                  </a:extLst>
                </p14:cNvPr>
                <p14:cNvContentPartPr/>
                <p14:nvPr/>
              </p14:nvContentPartPr>
              <p14:xfrm>
                <a:off x="6724108" y="4684344"/>
                <a:ext cx="16560" cy="158040"/>
              </p14:xfrm>
            </p:contentPart>
          </mc:Choice>
          <mc:Fallback xmlns="">
            <p:pic>
              <p:nvPicPr>
                <p:cNvPr id="46" name="Ink 45">
                  <a:extLst>
                    <a:ext uri="{FF2B5EF4-FFF2-40B4-BE49-F238E27FC236}">
                      <a16:creationId xmlns:a16="http://schemas.microsoft.com/office/drawing/2014/main" id="{1B98E9A4-A95E-DBA7-E355-2C9E226499B9}"/>
                    </a:ext>
                  </a:extLst>
                </p:cNvPr>
                <p:cNvPicPr/>
                <p:nvPr/>
              </p:nvPicPr>
              <p:blipFill>
                <a:blip r:embed="rId61"/>
                <a:stretch>
                  <a:fillRect/>
                </a:stretch>
              </p:blipFill>
              <p:spPr>
                <a:xfrm>
                  <a:off x="6714908" y="4675344"/>
                  <a:ext cx="34592"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7" name="Ink 46">
                  <a:extLst>
                    <a:ext uri="{FF2B5EF4-FFF2-40B4-BE49-F238E27FC236}">
                      <a16:creationId xmlns:a16="http://schemas.microsoft.com/office/drawing/2014/main" id="{EE31A1A6-8E54-2162-37A4-927B16441AD6}"/>
                    </a:ext>
                  </a:extLst>
                </p14:cNvPr>
                <p14:cNvContentPartPr/>
                <p14:nvPr/>
              </p14:nvContentPartPr>
              <p14:xfrm>
                <a:off x="6713308" y="5067384"/>
                <a:ext cx="10440" cy="172800"/>
              </p14:xfrm>
            </p:contentPart>
          </mc:Choice>
          <mc:Fallback xmlns="">
            <p:pic>
              <p:nvPicPr>
                <p:cNvPr id="47" name="Ink 46">
                  <a:extLst>
                    <a:ext uri="{FF2B5EF4-FFF2-40B4-BE49-F238E27FC236}">
                      <a16:creationId xmlns:a16="http://schemas.microsoft.com/office/drawing/2014/main" id="{EE31A1A6-8E54-2162-37A4-927B16441AD6}"/>
                    </a:ext>
                  </a:extLst>
                </p:cNvPr>
                <p:cNvPicPr/>
                <p:nvPr/>
              </p:nvPicPr>
              <p:blipFill>
                <a:blip r:embed="rId63"/>
                <a:stretch>
                  <a:fillRect/>
                </a:stretch>
              </p:blipFill>
              <p:spPr>
                <a:xfrm>
                  <a:off x="6704308" y="5058403"/>
                  <a:ext cx="28080" cy="190403"/>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8" name="Ink 47">
                  <a:extLst>
                    <a:ext uri="{FF2B5EF4-FFF2-40B4-BE49-F238E27FC236}">
                      <a16:creationId xmlns:a16="http://schemas.microsoft.com/office/drawing/2014/main" id="{AC730E36-379F-B41A-9132-831F432A766B}"/>
                    </a:ext>
                  </a:extLst>
                </p14:cNvPr>
                <p14:cNvContentPartPr/>
                <p14:nvPr/>
              </p14:nvContentPartPr>
              <p14:xfrm>
                <a:off x="6425668" y="5425224"/>
                <a:ext cx="294840" cy="621360"/>
              </p14:xfrm>
            </p:contentPart>
          </mc:Choice>
          <mc:Fallback xmlns="">
            <p:pic>
              <p:nvPicPr>
                <p:cNvPr id="48" name="Ink 47">
                  <a:extLst>
                    <a:ext uri="{FF2B5EF4-FFF2-40B4-BE49-F238E27FC236}">
                      <a16:creationId xmlns:a16="http://schemas.microsoft.com/office/drawing/2014/main" id="{AC730E36-379F-B41A-9132-831F432A766B}"/>
                    </a:ext>
                  </a:extLst>
                </p:cNvPr>
                <p:cNvPicPr/>
                <p:nvPr/>
              </p:nvPicPr>
              <p:blipFill>
                <a:blip r:embed="rId65"/>
                <a:stretch>
                  <a:fillRect/>
                </a:stretch>
              </p:blipFill>
              <p:spPr>
                <a:xfrm>
                  <a:off x="6416668" y="5416224"/>
                  <a:ext cx="312480" cy="639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9" name="Ink 48">
                  <a:extLst>
                    <a:ext uri="{FF2B5EF4-FFF2-40B4-BE49-F238E27FC236}">
                      <a16:creationId xmlns:a16="http://schemas.microsoft.com/office/drawing/2014/main" id="{75F06ABA-CD87-D0C6-DEE9-1917B15A4207}"/>
                    </a:ext>
                  </a:extLst>
                </p14:cNvPr>
                <p14:cNvContentPartPr/>
                <p14:nvPr/>
              </p14:nvContentPartPr>
              <p14:xfrm>
                <a:off x="6387868" y="5884584"/>
                <a:ext cx="232560" cy="203400"/>
              </p14:xfrm>
            </p:contentPart>
          </mc:Choice>
          <mc:Fallback xmlns="">
            <p:pic>
              <p:nvPicPr>
                <p:cNvPr id="49" name="Ink 48">
                  <a:extLst>
                    <a:ext uri="{FF2B5EF4-FFF2-40B4-BE49-F238E27FC236}">
                      <a16:creationId xmlns:a16="http://schemas.microsoft.com/office/drawing/2014/main" id="{75F06ABA-CD87-D0C6-DEE9-1917B15A4207}"/>
                    </a:ext>
                  </a:extLst>
                </p:cNvPr>
                <p:cNvPicPr/>
                <p:nvPr/>
              </p:nvPicPr>
              <p:blipFill>
                <a:blip r:embed="rId67"/>
                <a:stretch>
                  <a:fillRect/>
                </a:stretch>
              </p:blipFill>
              <p:spPr>
                <a:xfrm>
                  <a:off x="6378868" y="5875584"/>
                  <a:ext cx="25020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1" name="Ink 50">
                  <a:extLst>
                    <a:ext uri="{FF2B5EF4-FFF2-40B4-BE49-F238E27FC236}">
                      <a16:creationId xmlns:a16="http://schemas.microsoft.com/office/drawing/2014/main" id="{8EA0B890-114D-7DAA-A53B-B6E8B36B7734}"/>
                    </a:ext>
                  </a:extLst>
                </p14:cNvPr>
                <p14:cNvContentPartPr/>
                <p14:nvPr/>
              </p14:nvContentPartPr>
              <p14:xfrm>
                <a:off x="6966748" y="5048664"/>
                <a:ext cx="41760" cy="290880"/>
              </p14:xfrm>
            </p:contentPart>
          </mc:Choice>
          <mc:Fallback xmlns="">
            <p:pic>
              <p:nvPicPr>
                <p:cNvPr id="51" name="Ink 50">
                  <a:extLst>
                    <a:ext uri="{FF2B5EF4-FFF2-40B4-BE49-F238E27FC236}">
                      <a16:creationId xmlns:a16="http://schemas.microsoft.com/office/drawing/2014/main" id="{8EA0B890-114D-7DAA-A53B-B6E8B36B7734}"/>
                    </a:ext>
                  </a:extLst>
                </p:cNvPr>
                <p:cNvPicPr/>
                <p:nvPr/>
              </p:nvPicPr>
              <p:blipFill>
                <a:blip r:embed="rId69"/>
                <a:stretch>
                  <a:fillRect/>
                </a:stretch>
              </p:blipFill>
              <p:spPr>
                <a:xfrm>
                  <a:off x="6957748" y="5039664"/>
                  <a:ext cx="5940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2" name="Ink 51">
                  <a:extLst>
                    <a:ext uri="{FF2B5EF4-FFF2-40B4-BE49-F238E27FC236}">
                      <a16:creationId xmlns:a16="http://schemas.microsoft.com/office/drawing/2014/main" id="{907D9305-8A33-3097-AD21-4D5039AD3CBC}"/>
                    </a:ext>
                  </a:extLst>
                </p14:cNvPr>
                <p14:cNvContentPartPr/>
                <p14:nvPr/>
              </p14:nvContentPartPr>
              <p14:xfrm>
                <a:off x="6864148" y="5057664"/>
                <a:ext cx="209880" cy="181080"/>
              </p14:xfrm>
            </p:contentPart>
          </mc:Choice>
          <mc:Fallback xmlns="">
            <p:pic>
              <p:nvPicPr>
                <p:cNvPr id="52" name="Ink 51">
                  <a:extLst>
                    <a:ext uri="{FF2B5EF4-FFF2-40B4-BE49-F238E27FC236}">
                      <a16:creationId xmlns:a16="http://schemas.microsoft.com/office/drawing/2014/main" id="{907D9305-8A33-3097-AD21-4D5039AD3CBC}"/>
                    </a:ext>
                  </a:extLst>
                </p:cNvPr>
                <p:cNvPicPr/>
                <p:nvPr/>
              </p:nvPicPr>
              <p:blipFill>
                <a:blip r:embed="rId71"/>
                <a:stretch>
                  <a:fillRect/>
                </a:stretch>
              </p:blipFill>
              <p:spPr>
                <a:xfrm>
                  <a:off x="6855163" y="5048646"/>
                  <a:ext cx="227490" cy="198755"/>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3" name="Ink 52">
                  <a:extLst>
                    <a:ext uri="{FF2B5EF4-FFF2-40B4-BE49-F238E27FC236}">
                      <a16:creationId xmlns:a16="http://schemas.microsoft.com/office/drawing/2014/main" id="{DF0FA90D-678A-B00C-1337-1919BD1AFD97}"/>
                    </a:ext>
                  </a:extLst>
                </p14:cNvPr>
                <p14:cNvContentPartPr/>
                <p14:nvPr/>
              </p14:nvContentPartPr>
              <p14:xfrm>
                <a:off x="7148188" y="5223264"/>
                <a:ext cx="394920" cy="130680"/>
              </p14:xfrm>
            </p:contentPart>
          </mc:Choice>
          <mc:Fallback xmlns="">
            <p:pic>
              <p:nvPicPr>
                <p:cNvPr id="53" name="Ink 52">
                  <a:extLst>
                    <a:ext uri="{FF2B5EF4-FFF2-40B4-BE49-F238E27FC236}">
                      <a16:creationId xmlns:a16="http://schemas.microsoft.com/office/drawing/2014/main" id="{DF0FA90D-678A-B00C-1337-1919BD1AFD97}"/>
                    </a:ext>
                  </a:extLst>
                </p:cNvPr>
                <p:cNvPicPr/>
                <p:nvPr/>
              </p:nvPicPr>
              <p:blipFill>
                <a:blip r:embed="rId73"/>
                <a:stretch>
                  <a:fillRect/>
                </a:stretch>
              </p:blipFill>
              <p:spPr>
                <a:xfrm>
                  <a:off x="7139188" y="5214264"/>
                  <a:ext cx="41256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4" name="Ink 53">
                  <a:extLst>
                    <a:ext uri="{FF2B5EF4-FFF2-40B4-BE49-F238E27FC236}">
                      <a16:creationId xmlns:a16="http://schemas.microsoft.com/office/drawing/2014/main" id="{2D2F56E6-09EF-B075-A8B4-F60ABE0E9A15}"/>
                    </a:ext>
                  </a:extLst>
                </p14:cNvPr>
                <p14:cNvContentPartPr/>
                <p14:nvPr/>
              </p14:nvContentPartPr>
              <p14:xfrm>
                <a:off x="7488028" y="5041824"/>
                <a:ext cx="377640" cy="291960"/>
              </p14:xfrm>
            </p:contentPart>
          </mc:Choice>
          <mc:Fallback xmlns="">
            <p:pic>
              <p:nvPicPr>
                <p:cNvPr id="54" name="Ink 53">
                  <a:extLst>
                    <a:ext uri="{FF2B5EF4-FFF2-40B4-BE49-F238E27FC236}">
                      <a16:creationId xmlns:a16="http://schemas.microsoft.com/office/drawing/2014/main" id="{2D2F56E6-09EF-B075-A8B4-F60ABE0E9A15}"/>
                    </a:ext>
                  </a:extLst>
                </p:cNvPr>
                <p:cNvPicPr/>
                <p:nvPr/>
              </p:nvPicPr>
              <p:blipFill>
                <a:blip r:embed="rId75"/>
                <a:stretch>
                  <a:fillRect/>
                </a:stretch>
              </p:blipFill>
              <p:spPr>
                <a:xfrm>
                  <a:off x="7479028" y="5032824"/>
                  <a:ext cx="39528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5" name="Ink 54">
                  <a:extLst>
                    <a:ext uri="{FF2B5EF4-FFF2-40B4-BE49-F238E27FC236}">
                      <a16:creationId xmlns:a16="http://schemas.microsoft.com/office/drawing/2014/main" id="{30D07D4E-17F6-554F-C5E6-10ABC5DA3386}"/>
                    </a:ext>
                  </a:extLst>
                </p14:cNvPr>
                <p14:cNvContentPartPr/>
                <p14:nvPr/>
              </p14:nvContentPartPr>
              <p14:xfrm>
                <a:off x="7799788" y="5074944"/>
                <a:ext cx="630720" cy="257040"/>
              </p14:xfrm>
            </p:contentPart>
          </mc:Choice>
          <mc:Fallback xmlns="">
            <p:pic>
              <p:nvPicPr>
                <p:cNvPr id="55" name="Ink 54">
                  <a:extLst>
                    <a:ext uri="{FF2B5EF4-FFF2-40B4-BE49-F238E27FC236}">
                      <a16:creationId xmlns:a16="http://schemas.microsoft.com/office/drawing/2014/main" id="{30D07D4E-17F6-554F-C5E6-10ABC5DA3386}"/>
                    </a:ext>
                  </a:extLst>
                </p:cNvPr>
                <p:cNvPicPr/>
                <p:nvPr/>
              </p:nvPicPr>
              <p:blipFill>
                <a:blip r:embed="rId77"/>
                <a:stretch>
                  <a:fillRect/>
                </a:stretch>
              </p:blipFill>
              <p:spPr>
                <a:xfrm>
                  <a:off x="7790783" y="5065944"/>
                  <a:ext cx="64837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6" name="Ink 55">
                  <a:extLst>
                    <a:ext uri="{FF2B5EF4-FFF2-40B4-BE49-F238E27FC236}">
                      <a16:creationId xmlns:a16="http://schemas.microsoft.com/office/drawing/2014/main" id="{54E3507D-84BF-DEE5-A1B6-0DA282155F36}"/>
                    </a:ext>
                  </a:extLst>
                </p14:cNvPr>
                <p14:cNvContentPartPr/>
                <p14:nvPr/>
              </p14:nvContentPartPr>
              <p14:xfrm>
                <a:off x="8380108" y="5069184"/>
                <a:ext cx="394200" cy="195120"/>
              </p14:xfrm>
            </p:contentPart>
          </mc:Choice>
          <mc:Fallback xmlns="">
            <p:pic>
              <p:nvPicPr>
                <p:cNvPr id="56" name="Ink 55">
                  <a:extLst>
                    <a:ext uri="{FF2B5EF4-FFF2-40B4-BE49-F238E27FC236}">
                      <a16:creationId xmlns:a16="http://schemas.microsoft.com/office/drawing/2014/main" id="{54E3507D-84BF-DEE5-A1B6-0DA282155F36}"/>
                    </a:ext>
                  </a:extLst>
                </p:cNvPr>
                <p:cNvPicPr/>
                <p:nvPr/>
              </p:nvPicPr>
              <p:blipFill>
                <a:blip r:embed="rId79"/>
                <a:stretch>
                  <a:fillRect/>
                </a:stretch>
              </p:blipFill>
              <p:spPr>
                <a:xfrm>
                  <a:off x="8371108" y="5060184"/>
                  <a:ext cx="411840" cy="212760"/>
                </a:xfrm>
                <a:prstGeom prst="rect">
                  <a:avLst/>
                </a:prstGeom>
              </p:spPr>
            </p:pic>
          </mc:Fallback>
        </mc:AlternateContent>
      </p:grpSp>
    </p:spTree>
    <p:extLst>
      <p:ext uri="{BB962C8B-B14F-4D97-AF65-F5344CB8AC3E}">
        <p14:creationId xmlns:p14="http://schemas.microsoft.com/office/powerpoint/2010/main" val="20211746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99367A66599446A65CD904CFC9092E" ma:contentTypeVersion="5" ma:contentTypeDescription="Create a new document." ma:contentTypeScope="" ma:versionID="f2ef1454f3e797569ff92ca42af9590b">
  <xsd:schema xmlns:xsd="http://www.w3.org/2001/XMLSchema" xmlns:xs="http://www.w3.org/2001/XMLSchema" xmlns:p="http://schemas.microsoft.com/office/2006/metadata/properties" xmlns:ns2="b1578426-24af-4cb5-a5f1-bed412baac83" xmlns:ns3="0cfde312-b344-4423-b6ed-690b226800e7" targetNamespace="http://schemas.microsoft.com/office/2006/metadata/properties" ma:root="true" ma:fieldsID="e081ed020fa427845b36b7200cb01e60" ns2:_="" ns3:_="">
    <xsd:import namespace="b1578426-24af-4cb5-a5f1-bed412baac83"/>
    <xsd:import namespace="0cfde312-b344-4423-b6ed-690b226800e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578426-24af-4cb5-a5f1-bed412baac8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cfde312-b344-4423-b6ed-690b226800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583540-FA41-4CC9-A546-48EC1BA40F76}"/>
</file>

<file path=customXml/itemProps2.xml><?xml version="1.0" encoding="utf-8"?>
<ds:datastoreItem xmlns:ds="http://schemas.openxmlformats.org/officeDocument/2006/customXml" ds:itemID="{2C2F5047-25BF-407B-9C3E-33A651AE8B4F}">
  <ds:schemaRefs>
    <ds:schemaRef ds:uri="0cfde312-b344-4423-b6ed-690b226800e7"/>
    <ds:schemaRef ds:uri="b1578426-24af-4cb5-a5f1-bed412baac8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1008FD3-3159-473A-87A6-AC66D0C321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Equity</Template>
  <Application>Microsoft Office PowerPoint</Application>
  <PresentationFormat>On-screen Show (4:3)</PresentationFormat>
  <Slides>107</Slides>
  <Notes>52</Notes>
  <HiddenSlides>0</HiddenSlides>
  <ScaleCrop>false</ScaleCrop>
  <HeadingPairs>
    <vt:vector size="4" baseType="variant">
      <vt:variant>
        <vt:lpstr>Theme</vt:lpstr>
      </vt:variant>
      <vt:variant>
        <vt:i4>1</vt:i4>
      </vt:variant>
      <vt:variant>
        <vt:lpstr>Slide Titles</vt:lpstr>
      </vt:variant>
      <vt:variant>
        <vt:i4>107</vt:i4>
      </vt:variant>
    </vt:vector>
  </HeadingPairs>
  <TitlesOfParts>
    <vt:vector size="108" baseType="lpstr">
      <vt:lpstr>Office Theme</vt:lpstr>
      <vt:lpstr>Vellore Institute OF Technology,  BHOPAL</vt:lpstr>
      <vt:lpstr> Module-3 Knowledge Representation</vt:lpstr>
      <vt:lpstr>Propositional Logic:</vt:lpstr>
      <vt:lpstr>PowerPoint Presentation</vt:lpstr>
      <vt:lpstr>PowerPoint Presentation</vt:lpstr>
      <vt:lpstr>What is First Order Logic?</vt:lpstr>
      <vt:lpstr>First Order Predicate Logic :</vt:lpstr>
      <vt:lpstr>PowerPoint Presentation</vt:lpstr>
      <vt:lpstr>Representing Simple Statements in FOL:</vt:lpstr>
      <vt:lpstr>Parts of First Order Logic:</vt:lpstr>
      <vt:lpstr>PowerPoint Presentation</vt:lpstr>
      <vt:lpstr>Atomic and Complex Sentences in FOL:</vt:lpstr>
      <vt:lpstr>PowerPoint Presentation</vt:lpstr>
      <vt:lpstr>PowerPoint Presentation</vt:lpstr>
      <vt:lpstr>Quantifiers and their use in FOL:</vt:lpstr>
      <vt:lpstr>PowerPoint Presentation</vt:lpstr>
      <vt:lpstr>PowerPoint Presentation</vt:lpstr>
      <vt:lpstr>PowerPoint Presentation</vt:lpstr>
      <vt:lpstr>PowerPoint Presentation</vt:lpstr>
      <vt:lpstr>PowerPoint Presentation</vt:lpstr>
      <vt:lpstr>Difference between Propositional Logic and Predicate Logic</vt:lpstr>
      <vt:lpstr>PowerPoint Presentation</vt:lpstr>
      <vt:lpstr>FOPL Examples:</vt:lpstr>
      <vt:lpstr>PowerPoint Presentation</vt:lpstr>
      <vt:lpstr>Knowledge c:</vt:lpstr>
      <vt:lpstr>Different Types of Knowledge:</vt:lpstr>
      <vt:lpstr>Cycle of Knowledge Representation:</vt:lpstr>
      <vt:lpstr>PowerPoint Presentation</vt:lpstr>
      <vt:lpstr>PowerPoint Presentation</vt:lpstr>
      <vt:lpstr>Relation Between Knowledge and Intelligence:</vt:lpstr>
      <vt:lpstr>PowerPoint Presentation</vt:lpstr>
      <vt:lpstr>Techniques of Knowledge Representation: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Ontological Engineering:</vt:lpstr>
      <vt:lpstr>The word itself and its origin:</vt:lpstr>
      <vt:lpstr>Ontology vs Knowledge Base:</vt:lpstr>
      <vt:lpstr>Types of Ontologies:</vt:lpstr>
      <vt:lpstr>PowerPoint Presentation</vt:lpstr>
      <vt:lpstr>PowerPoint Presentation</vt:lpstr>
      <vt:lpstr>Categories and Objects:</vt:lpstr>
      <vt:lpstr>Categories:</vt:lpstr>
      <vt:lpstr>Example:</vt:lpstr>
      <vt:lpstr>Objects:</vt:lpstr>
      <vt:lpstr>Mental Events </vt:lpstr>
      <vt:lpstr>Mental Events and Mental Objects:</vt:lpstr>
      <vt:lpstr>Monotonic Reasoning:</vt:lpstr>
      <vt:lpstr>PowerPoint Presentation</vt:lpstr>
      <vt:lpstr>Non-Monotonic Reasoning:</vt:lpstr>
      <vt:lpstr>PowerPoint Presentation</vt:lpstr>
      <vt:lpstr>PowerPoint Presentation</vt:lpstr>
      <vt:lpstr>PowerPoint Presentation</vt:lpstr>
      <vt:lpstr>PowerPoint Presentation</vt:lpstr>
      <vt:lpstr>Logics for Non-monotonic Reasoning:</vt:lpstr>
      <vt:lpstr>PowerPoint Presentation</vt:lpstr>
      <vt:lpstr>PowerPoint Presentation</vt:lpstr>
      <vt:lpstr>What is Default Reasoning?</vt:lpstr>
      <vt:lpstr>Approaches of Default Reasoning:</vt:lpstr>
      <vt:lpstr>PowerPoint Presentation</vt:lpstr>
      <vt:lpstr>Forward Chaining and Backward Chaining in AI:</vt:lpstr>
      <vt:lpstr>PowerPoint Presentation</vt:lpstr>
      <vt:lpstr>PowerPoint Presentation</vt:lpstr>
      <vt:lpstr>PowerPoint Presentation</vt:lpstr>
      <vt:lpstr>Example of Forward Chaining:</vt:lpstr>
      <vt:lpstr>PowerPoint Presentation</vt:lpstr>
      <vt:lpstr>Proof by  Forward Chaining:</vt:lpstr>
      <vt:lpstr>PowerPoint Presentation</vt:lpstr>
      <vt:lpstr>PowerPoint Presentation</vt:lpstr>
      <vt:lpstr>PowerPoint Presentation</vt:lpstr>
      <vt:lpstr>PowerPoint Presentation</vt:lpstr>
      <vt:lpstr>Backward Chaining Example-</vt:lpstr>
      <vt:lpstr>PowerPoint Presentation</vt:lpstr>
      <vt:lpstr>Resolution:</vt:lpstr>
      <vt:lpstr>PowerPoint Presentation</vt:lpstr>
      <vt:lpstr>Convert into FOL:</vt:lpstr>
      <vt:lpstr>Rules to convert FOL into CNF:</vt:lpstr>
      <vt:lpstr>PowerPoint Presentation</vt:lpstr>
      <vt:lpstr>Resolution Graph:</vt:lpstr>
      <vt:lpstr>Prolog:</vt:lpstr>
      <vt:lpstr>PowerPoint Presentation</vt:lpstr>
      <vt:lpstr>PowerPoint Presentation</vt:lpstr>
      <vt:lpstr>PowerPoint Presentation</vt:lpstr>
      <vt:lpstr>Prolog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Unification:</vt:lpstr>
      <vt:lpstr>Conditions for Unification: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Channel Estimation of OFDM Systems for Digital Audio Broadcasting</dc:title>
  <dc:creator>computer</dc:creator>
  <cp:revision>2</cp:revision>
  <cp:lastPrinted>2020-11-07T17:27:00Z</cp:lastPrinted>
  <dcterms:created xsi:type="dcterms:W3CDTF">2009-09-22T05:18:00Z</dcterms:created>
  <dcterms:modified xsi:type="dcterms:W3CDTF">2023-02-28T20:06:38Z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y fmtid="{D5CDD505-2E9C-101B-9397-08002B2CF9AE}" pid="3" name="ContentTypeId">
    <vt:lpwstr>0x010100E599367A66599446A65CD904CFC9092E</vt:lpwstr>
  </property>
</Properties>
</file>