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4592-91A7-4E93-B279-E3D6D849D4F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1690D-24A8-4A08-9BA9-14F0E80E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 &lt;data-type&gt; list1=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  </a:t>
            </a:r>
          </a:p>
          <a:p>
            <a:r>
              <a:rPr lang="en-US" dirty="0"/>
              <a:t>List &lt;data-type&gt; list2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LinkedList</a:t>
            </a:r>
            <a:r>
              <a:rPr lang="en-US" dirty="0"/>
              <a:t>();  </a:t>
            </a:r>
          </a:p>
          <a:p>
            <a:r>
              <a:rPr lang="en-US" dirty="0"/>
              <a:t>List &lt;data-type&gt; list3 = </a:t>
            </a:r>
            <a:r>
              <a:rPr lang="en-US" b="1" dirty="0"/>
              <a:t>new</a:t>
            </a:r>
            <a:r>
              <a:rPr lang="en-US" dirty="0"/>
              <a:t> Vector();  </a:t>
            </a:r>
          </a:p>
          <a:p>
            <a:r>
              <a:rPr lang="en-US" dirty="0"/>
              <a:t>List &lt;data-type&gt; list4 = </a:t>
            </a:r>
            <a:r>
              <a:rPr lang="en-US" b="1" dirty="0"/>
              <a:t>new</a:t>
            </a:r>
            <a:r>
              <a:rPr lang="en-US" dirty="0"/>
              <a:t> Stack();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8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ArrayList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 TestJavaCollection1{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 list=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&lt;String&gt;();//Creating </a:t>
            </a:r>
            <a:r>
              <a:rPr lang="en-US" dirty="0" err="1"/>
              <a:t>arraylist</a:t>
            </a:r>
            <a:r>
              <a:rPr lang="en-US" dirty="0"/>
              <a:t>  </a:t>
            </a:r>
          </a:p>
          <a:p>
            <a:r>
              <a:rPr lang="en-US" dirty="0" err="1"/>
              <a:t>list.add</a:t>
            </a:r>
            <a:r>
              <a:rPr lang="en-US" dirty="0"/>
              <a:t>("Ravi");//Adding object in </a:t>
            </a:r>
            <a:r>
              <a:rPr lang="en-US" dirty="0" err="1"/>
              <a:t>arraylist</a:t>
            </a:r>
            <a:r>
              <a:rPr lang="en-US" dirty="0"/>
              <a:t>  </a:t>
            </a:r>
          </a:p>
          <a:p>
            <a:r>
              <a:rPr lang="en-US" dirty="0" err="1"/>
              <a:t>list.add</a:t>
            </a:r>
            <a:r>
              <a:rPr lang="en-US" dirty="0"/>
              <a:t>("Vijay");  </a:t>
            </a:r>
          </a:p>
          <a:p>
            <a:r>
              <a:rPr lang="en-US" dirty="0" err="1"/>
              <a:t>list.add</a:t>
            </a:r>
            <a:r>
              <a:rPr lang="en-US" dirty="0"/>
              <a:t>("Ravi");  </a:t>
            </a:r>
          </a:p>
          <a:p>
            <a:r>
              <a:rPr lang="en-US" dirty="0" err="1"/>
              <a:t>list.add</a:t>
            </a:r>
            <a:r>
              <a:rPr lang="en-US" dirty="0"/>
              <a:t>("Ajay");  </a:t>
            </a:r>
          </a:p>
          <a:p>
            <a:r>
              <a:rPr lang="en-US" dirty="0"/>
              <a:t>//Traversing list through Iterator  </a:t>
            </a:r>
          </a:p>
          <a:p>
            <a:r>
              <a:rPr lang="en-US" dirty="0"/>
              <a:t>Iterator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list.iterator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Ravi Vijay Ravi Ajay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TestJavaCollection2{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 err="1"/>
              <a:t>LinkedList</a:t>
            </a:r>
            <a:r>
              <a:rPr lang="en-US" dirty="0"/>
              <a:t>&lt;String&gt; al=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LinkedList</a:t>
            </a:r>
            <a:r>
              <a:rPr lang="en-US" dirty="0"/>
              <a:t>&lt;String&gt;();  </a:t>
            </a:r>
          </a:p>
          <a:p>
            <a:r>
              <a:rPr lang="en-US" dirty="0" err="1"/>
              <a:t>al.add</a:t>
            </a:r>
            <a:r>
              <a:rPr lang="en-US" dirty="0"/>
              <a:t>("Ravi");  </a:t>
            </a:r>
          </a:p>
          <a:p>
            <a:r>
              <a:rPr lang="en-US" dirty="0" err="1"/>
              <a:t>al.add</a:t>
            </a:r>
            <a:r>
              <a:rPr lang="en-US" dirty="0"/>
              <a:t>("Vijay");  </a:t>
            </a:r>
          </a:p>
          <a:p>
            <a:r>
              <a:rPr lang="en-US" dirty="0" err="1"/>
              <a:t>al.add</a:t>
            </a:r>
            <a:r>
              <a:rPr lang="en-US" dirty="0"/>
              <a:t>("Ravi");  </a:t>
            </a:r>
          </a:p>
          <a:p>
            <a:r>
              <a:rPr lang="en-US" dirty="0" err="1"/>
              <a:t>al.add</a:t>
            </a:r>
            <a:r>
              <a:rPr lang="en-US" dirty="0"/>
              <a:t>("Ajay");  </a:t>
            </a:r>
          </a:p>
          <a:p>
            <a:r>
              <a:rPr lang="en-US" dirty="0"/>
              <a:t>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al.iterator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Ravi Vijay Ravi Ajay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ynamic </a:t>
            </a:r>
            <a:r>
              <a:rPr lang="en-US" dirty="0">
                <a:solidFill>
                  <a:srgbClr val="FF0000"/>
                </a:solidFill>
              </a:rPr>
              <a:t>array to store the data elements</a:t>
            </a:r>
            <a:r>
              <a:rPr lang="en-US" dirty="0" smtClean="0"/>
              <a:t>.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TestJavaCollection3{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Vector&lt;String&gt; v=</a:t>
            </a:r>
            <a:r>
              <a:rPr lang="en-US" b="1" dirty="0"/>
              <a:t>new</a:t>
            </a:r>
            <a:r>
              <a:rPr lang="en-US" dirty="0"/>
              <a:t> Vector&lt;String&gt;();  </a:t>
            </a:r>
          </a:p>
          <a:p>
            <a:r>
              <a:rPr lang="en-US" dirty="0" err="1"/>
              <a:t>v.add</a:t>
            </a:r>
            <a:r>
              <a:rPr lang="en-US" dirty="0"/>
              <a:t>("</a:t>
            </a:r>
            <a:r>
              <a:rPr lang="en-US" dirty="0" err="1"/>
              <a:t>Ayush</a:t>
            </a:r>
            <a:r>
              <a:rPr lang="en-US" dirty="0"/>
              <a:t>");  </a:t>
            </a:r>
          </a:p>
          <a:p>
            <a:r>
              <a:rPr lang="en-US" dirty="0" err="1"/>
              <a:t>v.add</a:t>
            </a:r>
            <a:r>
              <a:rPr lang="en-US" dirty="0"/>
              <a:t>("</a:t>
            </a:r>
            <a:r>
              <a:rPr lang="en-US" dirty="0" err="1"/>
              <a:t>Amit</a:t>
            </a:r>
            <a:r>
              <a:rPr lang="en-US" dirty="0"/>
              <a:t>");  </a:t>
            </a:r>
          </a:p>
          <a:p>
            <a:r>
              <a:rPr lang="en-US" dirty="0" err="1"/>
              <a:t>v.add</a:t>
            </a:r>
            <a:r>
              <a:rPr lang="en-US" dirty="0"/>
              <a:t>("</a:t>
            </a:r>
            <a:r>
              <a:rPr lang="en-US" dirty="0" err="1"/>
              <a:t>Ashish</a:t>
            </a:r>
            <a:r>
              <a:rPr lang="en-US" dirty="0"/>
              <a:t>");  </a:t>
            </a:r>
          </a:p>
          <a:p>
            <a:r>
              <a:rPr lang="en-US" dirty="0" err="1"/>
              <a:t>v.add</a:t>
            </a:r>
            <a:r>
              <a:rPr lang="en-US" dirty="0"/>
              <a:t>("</a:t>
            </a:r>
            <a:r>
              <a:rPr lang="en-US" dirty="0" err="1"/>
              <a:t>Garima</a:t>
            </a:r>
            <a:r>
              <a:rPr lang="en-US" dirty="0"/>
              <a:t>");  </a:t>
            </a:r>
          </a:p>
          <a:p>
            <a:r>
              <a:rPr lang="en-US" dirty="0"/>
              <a:t>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v.iterator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Ayush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Amit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Ashish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Garima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3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TestJavaCollection4{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Stack&lt;String&gt; stack = </a:t>
            </a:r>
            <a:r>
              <a:rPr lang="en-US" b="1" dirty="0"/>
              <a:t>new</a:t>
            </a:r>
            <a:r>
              <a:rPr lang="en-US" dirty="0"/>
              <a:t> Stack&lt;String&gt;();  </a:t>
            </a:r>
          </a:p>
          <a:p>
            <a:r>
              <a:rPr lang="en-US" dirty="0" err="1"/>
              <a:t>stack.push</a:t>
            </a:r>
            <a:r>
              <a:rPr lang="en-US" dirty="0"/>
              <a:t>("</a:t>
            </a:r>
            <a:r>
              <a:rPr lang="en-US" dirty="0" err="1"/>
              <a:t>Ayush</a:t>
            </a:r>
            <a:r>
              <a:rPr lang="en-US" dirty="0"/>
              <a:t>");  </a:t>
            </a:r>
          </a:p>
          <a:p>
            <a:r>
              <a:rPr lang="en-US" dirty="0" err="1"/>
              <a:t>stack.push</a:t>
            </a:r>
            <a:r>
              <a:rPr lang="en-US" dirty="0"/>
              <a:t>("</a:t>
            </a:r>
            <a:r>
              <a:rPr lang="en-US" dirty="0" err="1"/>
              <a:t>Garvit</a:t>
            </a:r>
            <a:r>
              <a:rPr lang="en-US" dirty="0"/>
              <a:t>");  </a:t>
            </a:r>
          </a:p>
          <a:p>
            <a:r>
              <a:rPr lang="en-US" dirty="0" err="1"/>
              <a:t>stack.push</a:t>
            </a:r>
            <a:r>
              <a:rPr lang="en-US" dirty="0"/>
              <a:t>("</a:t>
            </a:r>
            <a:r>
              <a:rPr lang="en-US" dirty="0" err="1"/>
              <a:t>Amit</a:t>
            </a:r>
            <a:r>
              <a:rPr lang="en-US" dirty="0"/>
              <a:t>");  </a:t>
            </a:r>
          </a:p>
          <a:p>
            <a:r>
              <a:rPr lang="en-US" dirty="0" err="1"/>
              <a:t>stack.push</a:t>
            </a:r>
            <a:r>
              <a:rPr lang="en-US" dirty="0"/>
              <a:t>("</a:t>
            </a:r>
            <a:r>
              <a:rPr lang="en-US" dirty="0" err="1"/>
              <a:t>Ashish</a:t>
            </a:r>
            <a:r>
              <a:rPr lang="en-US" dirty="0"/>
              <a:t>");  </a:t>
            </a:r>
          </a:p>
          <a:p>
            <a:r>
              <a:rPr lang="en-US" dirty="0" err="1"/>
              <a:t>stack.push</a:t>
            </a:r>
            <a:r>
              <a:rPr lang="en-US" dirty="0"/>
              <a:t>("</a:t>
            </a:r>
            <a:r>
              <a:rPr lang="en-US" dirty="0" err="1"/>
              <a:t>Garima</a:t>
            </a:r>
            <a:r>
              <a:rPr lang="en-US" dirty="0"/>
              <a:t>");  </a:t>
            </a:r>
          </a:p>
          <a:p>
            <a:r>
              <a:rPr lang="en-US" dirty="0" err="1"/>
              <a:t>stack.pop</a:t>
            </a:r>
            <a:r>
              <a:rPr lang="en-US" dirty="0"/>
              <a:t>();  </a:t>
            </a:r>
          </a:p>
          <a:p>
            <a:r>
              <a:rPr lang="en-US" dirty="0"/>
              <a:t>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stack.iterator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Ayush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Garvit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Amit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Ashish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8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Set&lt;data-type&gt; s1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HashSet</a:t>
            </a:r>
            <a:r>
              <a:rPr lang="en-US" dirty="0"/>
              <a:t>&lt;data-type&gt;();  </a:t>
            </a:r>
          </a:p>
          <a:p>
            <a:r>
              <a:rPr lang="en-US" dirty="0"/>
              <a:t>Set&lt;data-type&gt; s2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LinkedHashSet</a:t>
            </a:r>
            <a:r>
              <a:rPr lang="en-US" dirty="0"/>
              <a:t>&lt;data-type&gt;();  </a:t>
            </a:r>
          </a:p>
          <a:p>
            <a:r>
              <a:rPr lang="en-US" dirty="0"/>
              <a:t>Set&lt;data-type&gt; s3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TreeSet</a:t>
            </a:r>
            <a:r>
              <a:rPr lang="en-US" dirty="0"/>
              <a:t>&lt;data-type&gt;();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TestJavaCollection7{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//Creating </a:t>
            </a:r>
            <a:r>
              <a:rPr lang="en-US" dirty="0" err="1"/>
              <a:t>HashSet</a:t>
            </a:r>
            <a:r>
              <a:rPr lang="en-US" dirty="0"/>
              <a:t> and adding elements  </a:t>
            </a:r>
          </a:p>
          <a:p>
            <a:r>
              <a:rPr lang="en-US" dirty="0" err="1"/>
              <a:t>HashSet</a:t>
            </a:r>
            <a:r>
              <a:rPr lang="en-US" dirty="0"/>
              <a:t>&lt;String&gt; set=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HashSet</a:t>
            </a:r>
            <a:r>
              <a:rPr lang="en-US" dirty="0"/>
              <a:t>&lt;String&gt;();  </a:t>
            </a:r>
          </a:p>
          <a:p>
            <a:r>
              <a:rPr lang="en-US" dirty="0" err="1"/>
              <a:t>set.add</a:t>
            </a:r>
            <a:r>
              <a:rPr lang="en-US" dirty="0"/>
              <a:t>("Ravi");  </a:t>
            </a:r>
          </a:p>
          <a:p>
            <a:r>
              <a:rPr lang="en-US" dirty="0" err="1"/>
              <a:t>set.add</a:t>
            </a:r>
            <a:r>
              <a:rPr lang="en-US" dirty="0"/>
              <a:t>("Vijay");  </a:t>
            </a:r>
          </a:p>
          <a:p>
            <a:r>
              <a:rPr lang="en-US" dirty="0" err="1"/>
              <a:t>set.add</a:t>
            </a:r>
            <a:r>
              <a:rPr lang="en-US" dirty="0"/>
              <a:t>("Ravi");  </a:t>
            </a:r>
          </a:p>
          <a:p>
            <a:r>
              <a:rPr lang="en-US" dirty="0" err="1"/>
              <a:t>set.add</a:t>
            </a:r>
            <a:r>
              <a:rPr lang="en-US" dirty="0"/>
              <a:t>("Ajay");  </a:t>
            </a:r>
          </a:p>
          <a:p>
            <a:r>
              <a:rPr lang="en-US" dirty="0"/>
              <a:t>//Traversing elements  </a:t>
            </a:r>
          </a:p>
          <a:p>
            <a:r>
              <a:rPr lang="en-US" dirty="0"/>
              <a:t>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set.iterator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Vijay Ravi Ajay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LinkedHashSet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TestJavaCollection8{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 err="1"/>
              <a:t>LinkedHashSet</a:t>
            </a:r>
            <a:r>
              <a:rPr lang="en-US" dirty="0"/>
              <a:t>&lt;String&gt; set=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LinkedHashSet</a:t>
            </a:r>
            <a:r>
              <a:rPr lang="en-US" dirty="0"/>
              <a:t>&lt;String&gt;();  </a:t>
            </a:r>
          </a:p>
          <a:p>
            <a:r>
              <a:rPr lang="en-US" dirty="0" err="1"/>
              <a:t>set.add</a:t>
            </a:r>
            <a:r>
              <a:rPr lang="en-US" dirty="0"/>
              <a:t>("Ravi");  </a:t>
            </a:r>
          </a:p>
          <a:p>
            <a:r>
              <a:rPr lang="en-US" dirty="0" err="1"/>
              <a:t>set.add</a:t>
            </a:r>
            <a:r>
              <a:rPr lang="en-US" dirty="0"/>
              <a:t>("Vijay");  </a:t>
            </a:r>
          </a:p>
          <a:p>
            <a:r>
              <a:rPr lang="en-US" dirty="0" err="1"/>
              <a:t>set.add</a:t>
            </a:r>
            <a:r>
              <a:rPr lang="en-US" dirty="0"/>
              <a:t>("Ravi");  </a:t>
            </a:r>
          </a:p>
          <a:p>
            <a:r>
              <a:rPr lang="en-US" dirty="0" err="1"/>
              <a:t>set.add</a:t>
            </a:r>
            <a:r>
              <a:rPr lang="en-US" dirty="0"/>
              <a:t>("Ajay");  </a:t>
            </a:r>
          </a:p>
          <a:p>
            <a:r>
              <a:rPr lang="en-US" dirty="0"/>
              <a:t>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set.iterator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Ravi Vijay Ajay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7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TreeSet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TestJavaCollection9{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//Creating and adding elements  </a:t>
            </a:r>
          </a:p>
          <a:p>
            <a:r>
              <a:rPr lang="en-US" dirty="0" err="1"/>
              <a:t>TreeSet</a:t>
            </a:r>
            <a:r>
              <a:rPr lang="en-US" dirty="0"/>
              <a:t>&lt;String&gt; set=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TreeSet</a:t>
            </a:r>
            <a:r>
              <a:rPr lang="en-US" dirty="0"/>
              <a:t>&lt;String&gt;();  </a:t>
            </a:r>
          </a:p>
          <a:p>
            <a:r>
              <a:rPr lang="en-US" dirty="0" err="1"/>
              <a:t>set.add</a:t>
            </a:r>
            <a:r>
              <a:rPr lang="en-US" dirty="0"/>
              <a:t>("Ravi");  </a:t>
            </a:r>
          </a:p>
          <a:p>
            <a:r>
              <a:rPr lang="en-US" dirty="0" err="1"/>
              <a:t>set.add</a:t>
            </a:r>
            <a:r>
              <a:rPr lang="en-US" dirty="0"/>
              <a:t>("Vijay");  </a:t>
            </a:r>
          </a:p>
          <a:p>
            <a:r>
              <a:rPr lang="en-US" dirty="0" err="1"/>
              <a:t>set.add</a:t>
            </a:r>
            <a:r>
              <a:rPr lang="en-US" dirty="0"/>
              <a:t>("Ravi");  </a:t>
            </a:r>
          </a:p>
          <a:p>
            <a:r>
              <a:rPr lang="en-US" dirty="0" err="1"/>
              <a:t>set.add</a:t>
            </a:r>
            <a:r>
              <a:rPr lang="en-US" dirty="0"/>
              <a:t>("Ajay");  </a:t>
            </a:r>
          </a:p>
          <a:p>
            <a:r>
              <a:rPr lang="en-US" dirty="0"/>
              <a:t>//traversing elements  </a:t>
            </a:r>
          </a:p>
          <a:p>
            <a:r>
              <a:rPr lang="en-US" dirty="0"/>
              <a:t>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set.iterator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Ajay Ravi Vijay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4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I/O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Stream</a:t>
            </a:r>
          </a:p>
          <a:p>
            <a:r>
              <a:rPr lang="en-US" dirty="0"/>
              <a:t>A stream is a sequence of data. In Java, a stream is composed of bytes. It's called a stream because it is like a stream of water that continues to flow.</a:t>
            </a:r>
          </a:p>
          <a:p>
            <a:pPr marL="0" indent="0">
              <a:buNone/>
            </a:pPr>
            <a:r>
              <a:rPr lang="en-US" b="1" dirty="0"/>
              <a:t>1) </a:t>
            </a:r>
            <a:r>
              <a:rPr lang="en-US" b="1" dirty="0" err="1"/>
              <a:t>System.out</a:t>
            </a:r>
            <a:r>
              <a:rPr lang="en-US" b="1" dirty="0"/>
              <a:t>: </a:t>
            </a:r>
            <a:r>
              <a:rPr lang="en-US" dirty="0"/>
              <a:t>standard output stream</a:t>
            </a:r>
          </a:p>
          <a:p>
            <a:pPr marL="0" indent="0">
              <a:buNone/>
            </a:pPr>
            <a:r>
              <a:rPr lang="en-US" b="1" dirty="0"/>
              <a:t>2) System.in: </a:t>
            </a:r>
            <a:r>
              <a:rPr lang="en-US" dirty="0"/>
              <a:t>standard input stream</a:t>
            </a:r>
          </a:p>
          <a:p>
            <a:pPr marL="0" indent="0">
              <a:buNone/>
            </a:pPr>
            <a:r>
              <a:rPr lang="en-US" b="1" dirty="0"/>
              <a:t>3) </a:t>
            </a:r>
            <a:r>
              <a:rPr lang="en-US" b="1" dirty="0" err="1"/>
              <a:t>System.err</a:t>
            </a:r>
            <a:r>
              <a:rPr lang="en-US" b="1" dirty="0"/>
              <a:t>: </a:t>
            </a:r>
            <a:r>
              <a:rPr lang="en-US" dirty="0"/>
              <a:t>standard error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array is a collection of similar type of elements which has contiguous memory location</a:t>
            </a:r>
          </a:p>
        </p:txBody>
      </p:sp>
      <p:pic>
        <p:nvPicPr>
          <p:cNvPr id="1026" name="Picture 2" descr="Java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88" y="3733800"/>
            <a:ext cx="651481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85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OutputStream</a:t>
            </a:r>
            <a:r>
              <a:rPr lang="en-US" dirty="0"/>
              <a:t> Hierarchy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Java output stream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2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Java input stream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868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7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Array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  <a:p>
            <a:r>
              <a:rPr lang="en-US" dirty="0"/>
              <a:t>Multidimensional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Single </a:t>
            </a:r>
            <a:r>
              <a:rPr lang="en-US" sz="3600" dirty="0"/>
              <a:t>Dimensional Array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to Declare an Array in Java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[] 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; (or)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 []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; (or)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[];</a:t>
            </a:r>
            <a:r>
              <a:rPr lang="en-US" dirty="0"/>
              <a:t>  </a:t>
            </a:r>
          </a:p>
          <a:p>
            <a:r>
              <a:rPr lang="en-US" b="1" dirty="0" smtClean="0"/>
              <a:t>Instantiation </a:t>
            </a:r>
            <a:r>
              <a:rPr lang="en-US" b="1" dirty="0"/>
              <a:t>of an Array in </a:t>
            </a:r>
            <a:r>
              <a:rPr lang="en-US" b="1" dirty="0" smtClean="0"/>
              <a:t>Java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arrayRefVar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[size];</a:t>
            </a:r>
          </a:p>
        </p:txBody>
      </p:sp>
    </p:spTree>
    <p:extLst>
      <p:ext uri="{BB962C8B-B14F-4D97-AF65-F5344CB8AC3E}">
        <p14:creationId xmlns:p14="http://schemas.microsoft.com/office/powerpoint/2010/main" val="249835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Java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Testarray</a:t>
            </a:r>
            <a:r>
              <a:rPr lang="en-US" dirty="0"/>
              <a:t>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b="1" dirty="0" err="1"/>
              <a:t>int</a:t>
            </a:r>
            <a:r>
              <a:rPr lang="en-US" dirty="0"/>
              <a:t> a[]=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[5];//declaration and instantiation  </a:t>
            </a:r>
          </a:p>
          <a:p>
            <a:r>
              <a:rPr lang="en-US" dirty="0"/>
              <a:t>a[0]=10;//initialization  </a:t>
            </a:r>
          </a:p>
          <a:p>
            <a:r>
              <a:rPr lang="en-US" dirty="0"/>
              <a:t>a[1]=20;  </a:t>
            </a:r>
          </a:p>
          <a:p>
            <a:r>
              <a:rPr lang="en-US" dirty="0"/>
              <a:t>a[2]=70;  </a:t>
            </a:r>
          </a:p>
          <a:p>
            <a:r>
              <a:rPr lang="en-US" dirty="0"/>
              <a:t>a[3]=40;  </a:t>
            </a:r>
          </a:p>
          <a:p>
            <a:r>
              <a:rPr lang="en-US" dirty="0"/>
              <a:t>a[4]=50;  </a:t>
            </a:r>
          </a:p>
          <a:p>
            <a:r>
              <a:rPr lang="en-US" dirty="0"/>
              <a:t>//traversing array  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i=0;i&lt;</a:t>
            </a:r>
            <a:r>
              <a:rPr lang="en-US" dirty="0" err="1"/>
              <a:t>a.length;i</a:t>
            </a:r>
            <a:r>
              <a:rPr lang="en-US" dirty="0"/>
              <a:t>++)//length is the property of array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(a[i]);  </a:t>
            </a:r>
          </a:p>
          <a:p>
            <a:r>
              <a:rPr lang="en-US" dirty="0"/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Multidimensional Array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arrayRefVar</a:t>
            </a:r>
            <a:r>
              <a:rPr lang="en-US" dirty="0"/>
              <a:t>[];   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r>
              <a:rPr lang="en-US" b="1" dirty="0" err="1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[3][3];//3 row and 3 column</a:t>
            </a:r>
          </a:p>
        </p:txBody>
      </p:sp>
    </p:spTree>
    <p:extLst>
      <p:ext uri="{BB962C8B-B14F-4D97-AF65-F5344CB8AC3E}">
        <p14:creationId xmlns:p14="http://schemas.microsoft.com/office/powerpoint/2010/main" val="266796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of 2 Matrices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 Testarray5{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//creating two matrices  </a:t>
            </a:r>
          </a:p>
          <a:p>
            <a:r>
              <a:rPr lang="en-US" b="1" dirty="0" err="1"/>
              <a:t>int</a:t>
            </a:r>
            <a:r>
              <a:rPr lang="en-US" dirty="0"/>
              <a:t> a[][]={{1,3,4},{3,4,5}};  </a:t>
            </a:r>
          </a:p>
          <a:p>
            <a:r>
              <a:rPr lang="en-US" b="1" dirty="0" err="1"/>
              <a:t>int</a:t>
            </a:r>
            <a:r>
              <a:rPr lang="en-US" dirty="0"/>
              <a:t> b[][]={{1,3,4},{3,4,5}};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//creating another matrix to store the sum of two matrices  </a:t>
            </a:r>
          </a:p>
          <a:p>
            <a:r>
              <a:rPr lang="en-US" b="1" dirty="0" err="1"/>
              <a:t>int</a:t>
            </a:r>
            <a:r>
              <a:rPr lang="en-US" dirty="0"/>
              <a:t> c[][]=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[2</a:t>
            </a:r>
            <a:r>
              <a:rPr lang="en-US" dirty="0" smtClean="0"/>
              <a:t>][3];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//adding and printing addition of 2 matrices  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i=0;i&lt;2;i++){  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j=0;j&lt;3;j++){  </a:t>
            </a:r>
          </a:p>
          <a:p>
            <a:r>
              <a:rPr lang="en-US" dirty="0"/>
              <a:t>c[i][j]=a[i][j]+b[i][j];  </a:t>
            </a:r>
          </a:p>
          <a:p>
            <a:r>
              <a:rPr lang="en-US" dirty="0" err="1"/>
              <a:t>System.out.print</a:t>
            </a:r>
            <a:r>
              <a:rPr lang="en-US" dirty="0"/>
              <a:t>(c[i][j]+" ");  </a:t>
            </a:r>
          </a:p>
          <a:p>
            <a:r>
              <a:rPr lang="en-US" dirty="0"/>
              <a:t>}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();//new line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8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represents a single unit of objects, i.e., a group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8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Collection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ierarchy of Java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799"/>
            <a:ext cx="8991600" cy="56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07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EBE9624386D49ABC9988ACF6DA595" ma:contentTypeVersion="3" ma:contentTypeDescription="Create a new document." ma:contentTypeScope="" ma:versionID="fbd1f8e5b948081c1fc58e041d2a6ce1">
  <xsd:schema xmlns:xsd="http://www.w3.org/2001/XMLSchema" xmlns:xs="http://www.w3.org/2001/XMLSchema" xmlns:p="http://schemas.microsoft.com/office/2006/metadata/properties" xmlns:ns2="4d9ecad1-6bea-4701-ac36-8f7544a08216" targetNamespace="http://schemas.microsoft.com/office/2006/metadata/properties" ma:root="true" ma:fieldsID="efb485366bc43f4f13fc8e2abdaee201" ns2:_="">
    <xsd:import namespace="4d9ecad1-6bea-4701-ac36-8f7544a08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ecad1-6bea-4701-ac36-8f7544a08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59229F-662A-48BF-BEF9-FF5BB4BC828B}"/>
</file>

<file path=customXml/itemProps2.xml><?xml version="1.0" encoding="utf-8"?>
<ds:datastoreItem xmlns:ds="http://schemas.openxmlformats.org/officeDocument/2006/customXml" ds:itemID="{5DC464F7-3814-4F34-90EC-192D0C85DE1E}"/>
</file>

<file path=customXml/itemProps3.xml><?xml version="1.0" encoding="utf-8"?>
<ds:datastoreItem xmlns:ds="http://schemas.openxmlformats.org/officeDocument/2006/customXml" ds:itemID="{78161601-27E0-4DC8-AE8B-9C9784DC4D6B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150</Words>
  <Application>Microsoft Office PowerPoint</Application>
  <PresentationFormat>On-screen Show 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4</vt:lpstr>
      <vt:lpstr>Java Arrays </vt:lpstr>
      <vt:lpstr>Types of Array in java </vt:lpstr>
      <vt:lpstr> Single Dimensional Array </vt:lpstr>
      <vt:lpstr>Example of Java Array </vt:lpstr>
      <vt:lpstr>Multidimensional Array in Java </vt:lpstr>
      <vt:lpstr>Addition of 2 Matrices in Java </vt:lpstr>
      <vt:lpstr>Collections in Java </vt:lpstr>
      <vt:lpstr>Collection Framework</vt:lpstr>
      <vt:lpstr>List Interface </vt:lpstr>
      <vt:lpstr>ArrayList </vt:lpstr>
      <vt:lpstr>LinkedList </vt:lpstr>
      <vt:lpstr>Vector </vt:lpstr>
      <vt:lpstr>Stack </vt:lpstr>
      <vt:lpstr>Set Interface </vt:lpstr>
      <vt:lpstr>HashSet </vt:lpstr>
      <vt:lpstr>LinkedHashSet </vt:lpstr>
      <vt:lpstr>TreeSet </vt:lpstr>
      <vt:lpstr>Java I/O </vt:lpstr>
      <vt:lpstr>OutputStream Hierarchy </vt:lpstr>
      <vt:lpstr>InputStream class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hp</dc:creator>
  <cp:lastModifiedBy>hp</cp:lastModifiedBy>
  <cp:revision>10</cp:revision>
  <dcterms:created xsi:type="dcterms:W3CDTF">2023-09-28T03:21:42Z</dcterms:created>
  <dcterms:modified xsi:type="dcterms:W3CDTF">2023-09-28T04:39:19Z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0x010100110EBE9624386D49ABC9988ACF6DA595</vt:lpwstr>
  </property>
</Properties>
</file>