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5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2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1415-3C67-4197-9A59-A64DE761B43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DD28-4B54-44C1-994A-533B7C6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4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Native-API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Native API driver uses the client-side libraries of the database. The driver converts JDBC method calls into native calls of the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/>
              <a:t>Advantage:</a:t>
            </a:r>
          </a:p>
          <a:p>
            <a:r>
              <a:rPr lang="en-US" dirty="0"/>
              <a:t>performance upgraded than JDBC-ODBC bridge driver.</a:t>
            </a:r>
          </a:p>
          <a:p>
            <a:pPr marL="0" indent="0">
              <a:buNone/>
            </a:pPr>
            <a:r>
              <a:rPr lang="en-US" dirty="0"/>
              <a:t>Disadvantage:</a:t>
            </a:r>
          </a:p>
          <a:p>
            <a:r>
              <a:rPr lang="en-US" dirty="0"/>
              <a:t>The Native driver needs to be installed on the each client machine.</a:t>
            </a:r>
          </a:p>
          <a:p>
            <a:r>
              <a:rPr lang="en-US" dirty="0"/>
              <a:t>The Vendor client library needs to be installed on client machine.</a:t>
            </a:r>
          </a:p>
          <a:p>
            <a:r>
              <a:rPr lang="en-US" dirty="0" smtClean="0"/>
              <a:t>base </a:t>
            </a:r>
            <a:r>
              <a:rPr lang="en-US" dirty="0"/>
              <a:t>API. It is not written entirely in java.</a:t>
            </a:r>
          </a:p>
        </p:txBody>
      </p:sp>
    </p:spTree>
    <p:extLst>
      <p:ext uri="{BB962C8B-B14F-4D97-AF65-F5344CB8AC3E}">
        <p14:creationId xmlns:p14="http://schemas.microsoft.com/office/powerpoint/2010/main" val="425577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Protocol driver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Network Protocol dri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924799" cy="441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73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Protocol driver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Network Protocol driver uses middleware (application server) that converts JDBC calls directly or indirectly into the vendor-specific database protocol. It </a:t>
            </a:r>
            <a:r>
              <a:rPr lang="en-US" dirty="0" smtClean="0"/>
              <a:t>is </a:t>
            </a:r>
            <a:r>
              <a:rPr lang="en-US" dirty="0"/>
              <a:t>fully written in java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Advantage:</a:t>
            </a:r>
          </a:p>
          <a:p>
            <a:r>
              <a:rPr lang="en-US" dirty="0"/>
              <a:t>No client side library is required because of application server that can perform many tasks like auditing, load balancing, logging etc.</a:t>
            </a:r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Network support is required on client machine.</a:t>
            </a:r>
          </a:p>
          <a:p>
            <a:r>
              <a:rPr lang="en-US" dirty="0"/>
              <a:t>Requires database-specific coding to be done in the middle tier.</a:t>
            </a:r>
          </a:p>
          <a:p>
            <a:r>
              <a:rPr lang="en-US" dirty="0"/>
              <a:t>Maintenance of Network Protocol driver becomes costly because it requires database-specific coding to be done in the middle tier.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 driver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Thin dri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7848600" cy="45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44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thin driver converts JDBC calls directly into the vendor-specific database protocol. That is why it is known as thin driver. It is fully written </a:t>
            </a:r>
            <a:r>
              <a:rPr lang="en-US" dirty="0" smtClean="0"/>
              <a:t>in </a:t>
            </a:r>
            <a:r>
              <a:rPr lang="en-US" dirty="0"/>
              <a:t>Java language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Advantage:</a:t>
            </a:r>
          </a:p>
          <a:p>
            <a:r>
              <a:rPr lang="en-US" dirty="0"/>
              <a:t>Better performance than all other drivers.</a:t>
            </a:r>
          </a:p>
          <a:p>
            <a:r>
              <a:rPr lang="en-US" dirty="0"/>
              <a:t>No software is required at client side or server side.</a:t>
            </a:r>
          </a:p>
          <a:p>
            <a:pPr marL="0" indent="0">
              <a:buNone/>
            </a:pPr>
            <a:r>
              <a:rPr lang="en-US" dirty="0"/>
              <a:t>Disadvantage:</a:t>
            </a:r>
          </a:p>
          <a:p>
            <a:r>
              <a:rPr lang="en-US" dirty="0"/>
              <a:t>Drivers depend on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Persistence API (JPA)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Persistence API (JPA) is a specification of Java. It is used to persist data between Java object and relational database. JPA acts as a bridge between object-oriented domain models and relational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71368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JPA -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JPA Class Leve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391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61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697687"/>
              </p:ext>
            </p:extLst>
          </p:nvPr>
        </p:nvGraphicFramePr>
        <p:xfrm>
          <a:off x="533400" y="685802"/>
          <a:ext cx="7848600" cy="6050533"/>
        </p:xfrm>
        <a:graphic>
          <a:graphicData uri="http://schemas.openxmlformats.org/drawingml/2006/table">
            <a:tbl>
              <a:tblPr/>
              <a:tblGrid>
                <a:gridCol w="3924300"/>
                <a:gridCol w="3924300"/>
              </a:tblGrid>
              <a:tr h="30663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Units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754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effectLst/>
                          <a:latin typeface="inherit"/>
                        </a:rPr>
                        <a:t>EntityManagerFactory</a:t>
                      </a:r>
                      <a:endParaRPr lang="en-US" sz="1800" dirty="0">
                        <a:effectLst/>
                      </a:endParaRP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This is a factory class of EntityManager. It creates and manages multiple EntityManager instances.</a:t>
                      </a: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754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effectLst/>
                          <a:latin typeface="inherit"/>
                        </a:rPr>
                        <a:t>EntityManager</a:t>
                      </a:r>
                      <a:endParaRPr lang="en-US" sz="1800" dirty="0">
                        <a:effectLst/>
                      </a:endParaRP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It is an Interface, it manages the persistence operations on objects. It works like factory for Query instance.</a:t>
                      </a: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8326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  <a:latin typeface="inherit"/>
                        </a:rPr>
                        <a:t>Entity</a:t>
                      </a:r>
                      <a:endParaRPr lang="en-US" sz="1800" dirty="0">
                        <a:effectLst/>
                      </a:endParaRP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Entities are the persistence objects, stores as records in the database.</a:t>
                      </a: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9776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inherit"/>
                        </a:rPr>
                        <a:t>EntityTransaction</a:t>
                      </a:r>
                      <a:endParaRPr lang="en-US" sz="1800">
                        <a:effectLst/>
                      </a:endParaRP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It has one-to-one relationship with </a:t>
                      </a:r>
                      <a:r>
                        <a:rPr lang="en-US" sz="1800" dirty="0" err="1">
                          <a:effectLst/>
                        </a:rPr>
                        <a:t>EntityManager</a:t>
                      </a:r>
                      <a:r>
                        <a:rPr lang="en-US" sz="1800" dirty="0">
                          <a:effectLst/>
                        </a:rPr>
                        <a:t>. For each </a:t>
                      </a:r>
                      <a:r>
                        <a:rPr lang="en-US" sz="1800" dirty="0" err="1">
                          <a:effectLst/>
                        </a:rPr>
                        <a:t>EntityManager</a:t>
                      </a:r>
                      <a:r>
                        <a:rPr lang="en-US" sz="1800" dirty="0">
                          <a:effectLst/>
                        </a:rPr>
                        <a:t>, operations are maintained by </a:t>
                      </a:r>
                      <a:r>
                        <a:rPr lang="en-US" sz="1800" dirty="0" err="1">
                          <a:effectLst/>
                        </a:rPr>
                        <a:t>EntityTransaction</a:t>
                      </a:r>
                      <a:r>
                        <a:rPr lang="en-US" sz="1800" dirty="0">
                          <a:effectLst/>
                        </a:rPr>
                        <a:t> class.</a:t>
                      </a: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75437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inherit"/>
                        </a:rPr>
                        <a:t>Persistence</a:t>
                      </a:r>
                      <a:endParaRPr lang="en-US" sz="1800">
                        <a:effectLst/>
                      </a:endParaRP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This class contain static methods to obtain </a:t>
                      </a:r>
                      <a:r>
                        <a:rPr lang="en-US" sz="1800" dirty="0" err="1">
                          <a:effectLst/>
                        </a:rPr>
                        <a:t>EntityManagerFactory</a:t>
                      </a:r>
                      <a:r>
                        <a:rPr lang="en-US" sz="1800" dirty="0">
                          <a:effectLst/>
                        </a:rPr>
                        <a:t> instance.</a:t>
                      </a: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67606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  <a:latin typeface="inherit"/>
                        </a:rPr>
                        <a:t>Query</a:t>
                      </a:r>
                      <a:endParaRPr lang="en-US" sz="1800">
                        <a:effectLst/>
                      </a:endParaRP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This interface is implemented by each JPA vendor to obtain relational objects that meet the criteria.</a:t>
                      </a:r>
                    </a:p>
                  </a:txBody>
                  <a:tcPr marL="40701" marR="40701" marT="40701" marB="40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46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ORM Frameworks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Relational Mapping (ORM) is a functionality which is used to develop and maintain a relationship between an object and relational database by mapping an object state to database column. It is capable to handle various database operations easily such as inserting, updating, deleting etc.</a:t>
            </a:r>
          </a:p>
        </p:txBody>
      </p:sp>
    </p:spTree>
    <p:extLst>
      <p:ext uri="{BB962C8B-B14F-4D97-AF65-F5344CB8AC3E}">
        <p14:creationId xmlns:p14="http://schemas.microsoft.com/office/powerpoint/2010/main" val="26815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Frameworks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  <a:p>
            <a:r>
              <a:rPr lang="en-US" dirty="0" err="1"/>
              <a:t>TopLink</a:t>
            </a:r>
            <a:endParaRPr lang="en-US" dirty="0"/>
          </a:p>
          <a:p>
            <a:r>
              <a:rPr lang="en-US" dirty="0" err="1"/>
              <a:t>ORMLite</a:t>
            </a:r>
            <a:endParaRPr lang="en-US" dirty="0"/>
          </a:p>
          <a:p>
            <a:r>
              <a:rPr lang="en-US" dirty="0" err="1"/>
              <a:t>iBATIS</a:t>
            </a:r>
            <a:endParaRPr lang="en-US" dirty="0"/>
          </a:p>
          <a:p>
            <a:r>
              <a:rPr lang="en-US" dirty="0"/>
              <a:t>JPOX</a:t>
            </a:r>
          </a:p>
          <a:p>
            <a:endParaRPr lang="en-US" dirty="0"/>
          </a:p>
        </p:txBody>
      </p:sp>
      <p:pic>
        <p:nvPicPr>
          <p:cNvPr id="8194" name="Picture 2" descr="JPA Object Relational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6172200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1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JDBC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DBC stands for Java Database Connectivity. JDBC is a Java API to connect and execute the query with the database. It is a part of </a:t>
            </a:r>
            <a:r>
              <a:rPr lang="en-US" dirty="0" err="1"/>
              <a:t>JavaSE</a:t>
            </a:r>
            <a:r>
              <a:rPr lang="en-US" dirty="0"/>
              <a:t> (Java Standard Edition). JDBC API uses JDBC drivers to connect with the database. There are four types of JDBC drivers</a:t>
            </a:r>
            <a:r>
              <a:rPr lang="en-US" dirty="0" smtClean="0"/>
              <a:t>:</a:t>
            </a:r>
          </a:p>
          <a:p>
            <a:r>
              <a:rPr lang="en-US" dirty="0"/>
              <a:t>JDBC-ODBC Bridge Driver,</a:t>
            </a:r>
          </a:p>
          <a:p>
            <a:r>
              <a:rPr lang="en-US" dirty="0"/>
              <a:t>Native Driver,</a:t>
            </a:r>
          </a:p>
          <a:p>
            <a:r>
              <a:rPr lang="en-US" dirty="0"/>
              <a:t>Network Protocol Driver, and</a:t>
            </a:r>
          </a:p>
          <a:p>
            <a:r>
              <a:rPr lang="en-US" dirty="0"/>
              <a:t>Thin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CRUD in Servlet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CRUD (Create, Read, Update and Delete) application is the most important application for any project development. In Servlet, we can easily create CRUD application.</a:t>
            </a:r>
          </a:p>
        </p:txBody>
      </p:sp>
      <p:pic>
        <p:nvPicPr>
          <p:cNvPr id="9218" name="Picture 2" descr="servlet crud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46005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4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DBC (Java Database Connectivity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458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7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 </a:t>
            </a:r>
            <a:r>
              <a:rPr lang="en-US" b="1" dirty="0" err="1"/>
              <a:t>java.sql</a:t>
            </a:r>
            <a:r>
              <a:rPr lang="en-US" dirty="0"/>
              <a:t> package contains classes and interfaces for JDBC API. A list of popular </a:t>
            </a:r>
            <a:r>
              <a:rPr lang="en-US" i="1" dirty="0"/>
              <a:t>interfaces</a:t>
            </a:r>
            <a:r>
              <a:rPr lang="en-US" dirty="0"/>
              <a:t> of JDBC API are given below</a:t>
            </a:r>
            <a:r>
              <a:rPr lang="en-US" dirty="0" smtClean="0"/>
              <a:t>:</a:t>
            </a:r>
          </a:p>
          <a:p>
            <a:r>
              <a:rPr lang="en-US" dirty="0"/>
              <a:t>Driver interface</a:t>
            </a:r>
          </a:p>
          <a:p>
            <a:r>
              <a:rPr lang="en-US" dirty="0"/>
              <a:t>Connection interface</a:t>
            </a:r>
          </a:p>
          <a:p>
            <a:r>
              <a:rPr lang="en-US" dirty="0"/>
              <a:t>Statement interface</a:t>
            </a:r>
          </a:p>
          <a:p>
            <a:r>
              <a:rPr lang="en-US" dirty="0" err="1"/>
              <a:t>PreparedStatement</a:t>
            </a:r>
            <a:r>
              <a:rPr lang="en-US" dirty="0"/>
              <a:t> interface</a:t>
            </a:r>
          </a:p>
          <a:p>
            <a:r>
              <a:rPr lang="en-US" dirty="0" err="1"/>
              <a:t>CallableStatement</a:t>
            </a:r>
            <a:r>
              <a:rPr lang="en-US" dirty="0"/>
              <a:t> interface</a:t>
            </a:r>
          </a:p>
          <a:p>
            <a:r>
              <a:rPr lang="en-US" dirty="0" err="1"/>
              <a:t>ResultSet</a:t>
            </a:r>
            <a:r>
              <a:rPr lang="en-US" dirty="0"/>
              <a:t> interface</a:t>
            </a:r>
          </a:p>
          <a:p>
            <a:r>
              <a:rPr lang="en-US" dirty="0" err="1"/>
              <a:t>ResultSetMetaData</a:t>
            </a:r>
            <a:r>
              <a:rPr lang="en-US" dirty="0"/>
              <a:t> interface</a:t>
            </a:r>
          </a:p>
          <a:p>
            <a:r>
              <a:rPr lang="en-US" dirty="0" err="1"/>
              <a:t>DatabaseMetaData</a:t>
            </a:r>
            <a:r>
              <a:rPr lang="en-US" dirty="0"/>
              <a:t> interface</a:t>
            </a:r>
          </a:p>
          <a:p>
            <a:r>
              <a:rPr lang="en-US" dirty="0" err="1"/>
              <a:t>RowSet</a:t>
            </a:r>
            <a:r>
              <a:rPr lang="en-US" dirty="0"/>
              <a:t>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JDBC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JDBC-ODBC bridge driver</a:t>
            </a:r>
          </a:p>
          <a:p>
            <a:r>
              <a:rPr lang="en-US" dirty="0"/>
              <a:t>Native-API driver (partially java driver)</a:t>
            </a:r>
          </a:p>
          <a:p>
            <a:r>
              <a:rPr lang="en-US" dirty="0"/>
              <a:t>Network Protocol driver (fully java driver)</a:t>
            </a:r>
          </a:p>
          <a:p>
            <a:r>
              <a:rPr lang="en-US" dirty="0"/>
              <a:t>Thin driver (fully java driver)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1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JDBC-ODBC bridge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ridge d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58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7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JDBC-ODBC bridge driver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JDBC-ODBC bridge driver uses ODBC driver to connect to the database. The JDBC-ODBC bridge driver converts JDBC method calls into the ODBC function calls.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now discouraged because of thin driver</a:t>
            </a:r>
            <a:r>
              <a:rPr lang="en-US" dirty="0" smtClean="0"/>
              <a:t>.</a:t>
            </a:r>
            <a:r>
              <a:rPr lang="en-US" dirty="0"/>
              <a:t> Oracle does not support the JDBC-ODBC Bridge from Java 8. Oracle recommends that you use JDBC drivers provided by the vendor of your database instead of the JDBC-ODBC Bridge.</a:t>
            </a:r>
          </a:p>
        </p:txBody>
      </p:sp>
    </p:spTree>
    <p:extLst>
      <p:ext uri="{BB962C8B-B14F-4D97-AF65-F5344CB8AC3E}">
        <p14:creationId xmlns:p14="http://schemas.microsoft.com/office/powerpoint/2010/main" val="323550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JDBC-ODBC bridge driver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Advantages</a:t>
            </a:r>
          </a:p>
          <a:p>
            <a:r>
              <a:rPr lang="en-US" dirty="0"/>
              <a:t>easy to use.</a:t>
            </a:r>
          </a:p>
          <a:p>
            <a:r>
              <a:rPr lang="en-US" dirty="0"/>
              <a:t>can be easily connected to any database.</a:t>
            </a:r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Performance degraded because JDBC method call is converted into the ODBC function calls.</a:t>
            </a:r>
          </a:p>
          <a:p>
            <a:r>
              <a:rPr lang="en-US" dirty="0"/>
              <a:t>The ODBC driver needs to be installed on the client machine.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4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Native-API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Native-API d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0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17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EBE9624386D49ABC9988ACF6DA595" ma:contentTypeVersion="3" ma:contentTypeDescription="Create a new document." ma:contentTypeScope="" ma:versionID="fbd1f8e5b948081c1fc58e041d2a6ce1">
  <xsd:schema xmlns:xsd="http://www.w3.org/2001/XMLSchema" xmlns:xs="http://www.w3.org/2001/XMLSchema" xmlns:p="http://schemas.microsoft.com/office/2006/metadata/properties" xmlns:ns2="4d9ecad1-6bea-4701-ac36-8f7544a08216" targetNamespace="http://schemas.microsoft.com/office/2006/metadata/properties" ma:root="true" ma:fieldsID="efb485366bc43f4f13fc8e2abdaee201" ns2:_="">
    <xsd:import namespace="4d9ecad1-6bea-4701-ac36-8f7544a082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ecad1-6bea-4701-ac36-8f7544a08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2EC17E-1CAD-47BE-B202-97C90B7F56E2}"/>
</file>

<file path=customXml/itemProps2.xml><?xml version="1.0" encoding="utf-8"?>
<ds:datastoreItem xmlns:ds="http://schemas.openxmlformats.org/officeDocument/2006/customXml" ds:itemID="{CB45DC2F-D335-4685-B529-85F7EF0D68C7}"/>
</file>

<file path=customXml/itemProps3.xml><?xml version="1.0" encoding="utf-8"?>
<ds:datastoreItem xmlns:ds="http://schemas.openxmlformats.org/officeDocument/2006/customXml" ds:itemID="{CA1500E8-D870-4DBD-95E6-B9CEF5474E44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703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Java JDBC </vt:lpstr>
      <vt:lpstr>PowerPoint Presentation</vt:lpstr>
      <vt:lpstr>PowerPoint Presentation</vt:lpstr>
      <vt:lpstr>JDBC Driver </vt:lpstr>
      <vt:lpstr>JDBC-ODBC bridge driver </vt:lpstr>
      <vt:lpstr>JDBC-ODBC bridge driver </vt:lpstr>
      <vt:lpstr>JDBC-ODBC bridge driver </vt:lpstr>
      <vt:lpstr>Native-API driver </vt:lpstr>
      <vt:lpstr>Native-API driver </vt:lpstr>
      <vt:lpstr>Network Protocol driver </vt:lpstr>
      <vt:lpstr>Network Protocol driver </vt:lpstr>
      <vt:lpstr>Thin driver </vt:lpstr>
      <vt:lpstr>Thin driver</vt:lpstr>
      <vt:lpstr>Java Persistence API (JPA)</vt:lpstr>
      <vt:lpstr>JPA - Architecture </vt:lpstr>
      <vt:lpstr>PowerPoint Presentation</vt:lpstr>
      <vt:lpstr>ORM Frameworks </vt:lpstr>
      <vt:lpstr>ORM Frameworks </vt:lpstr>
      <vt:lpstr>CRUD in Servlet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2023-10-06T09:41:11Z</dcterms:created>
  <dcterms:modified xsi:type="dcterms:W3CDTF">2023-10-06T10:20:16Z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0x010100110EBE9624386D49ABC9988ACF6DA595</vt:lpwstr>
  </property>
</Properties>
</file>