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5" r:id="rId6"/>
    <p:sldId id="264" r:id="rId7"/>
    <p:sldId id="260" r:id="rId8"/>
    <p:sldId id="257" r:id="rId9"/>
    <p:sldId id="258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M90xYHE2-w" TargetMode="External"/><Relationship Id="rId2" Type="http://schemas.openxmlformats.org/officeDocument/2006/relationships/hyperlink" Target="https://www.youtube.com/watch?v=Rc-kwHE2Z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O6mRlL2tRY" TargetMode="External"/><Relationship Id="rId5" Type="http://schemas.openxmlformats.org/officeDocument/2006/relationships/hyperlink" Target="https://www.youtube.com/watch?v=1WInOH76fJc" TargetMode="External"/><Relationship Id="rId4" Type="http://schemas.openxmlformats.org/officeDocument/2006/relationships/hyperlink" Target="https://www.youtube.com/watch?v=8GS7EkHwy8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848600" cy="990600"/>
          </a:xfrm>
        </p:spPr>
        <p:txBody>
          <a:bodyPr/>
          <a:lstStyle/>
          <a:p>
            <a:r>
              <a:rPr lang="en-IN" sz="3800" dirty="0">
                <a:solidFill>
                  <a:schemeClr val="tx1"/>
                </a:solidFill>
              </a:rPr>
              <a:t>Listening to the TV debate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15000"/>
            <a:ext cx="6400800" cy="914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Dr Vinod Bhatt</a:t>
            </a:r>
          </a:p>
        </p:txBody>
      </p:sp>
      <p:pic>
        <p:nvPicPr>
          <p:cNvPr id="1026" name="Picture 2" descr="Communication skills: Leaders TV debate 2015 | Peter Viney&amp;#39;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2960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9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famous TV debate anchors </a:t>
            </a:r>
          </a:p>
        </p:txBody>
      </p:sp>
      <p:pic>
        <p:nvPicPr>
          <p:cNvPr id="2050" name="Picture 2" descr="Arnab Goswami, loud news anchor of India&amp;#39;s prime-time English debate show,  quits | The Straits 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600200"/>
            <a:ext cx="4191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vish Kumar expresses his displeasure as Kejriwal is not attacking Centre  &amp;#39;aggressively&amp;#39; enoug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0200"/>
            <a:ext cx="4114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4191000" cy="2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648866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rahul</a:t>
            </a:r>
            <a:r>
              <a:rPr lang="en-IN" dirty="0"/>
              <a:t> </a:t>
            </a:r>
            <a:r>
              <a:rPr lang="en-IN" dirty="0" err="1"/>
              <a:t>kanwal</a:t>
            </a:r>
            <a:endParaRPr lang="en-IN" dirty="0"/>
          </a:p>
        </p:txBody>
      </p:sp>
      <p:pic>
        <p:nvPicPr>
          <p:cNvPr id="2055" name="Picture 7" descr="Top 10 Female News Anchors in India | A Listly L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31" y="4294414"/>
            <a:ext cx="3974970" cy="23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BBC news debate team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0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for the TV debate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Debate on international issue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national issue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national policies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social issues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current issue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national policies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political issue </a:t>
            </a:r>
          </a:p>
          <a:p>
            <a:pPr>
              <a:lnSpc>
                <a:spcPct val="150000"/>
              </a:lnSpc>
            </a:pPr>
            <a:r>
              <a:rPr lang="en-IN" dirty="0"/>
              <a:t>Debate on public interest </a:t>
            </a:r>
          </a:p>
          <a:p>
            <a:pPr>
              <a:lnSpc>
                <a:spcPct val="150000"/>
              </a:lnSpc>
            </a:pPr>
            <a:r>
              <a:rPr lang="en-IN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93496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GB" dirty="0"/>
              <a:t>Listen the important elements of a debate, such as taking a stand on an issue.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Listen the importance of the debate. 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identify information about a candidate from a televised debate.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Listen and determine important criteria for selecting a candidate.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51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of listening debate on 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Listen how the introduction of the debate is given </a:t>
            </a:r>
          </a:p>
          <a:p>
            <a:r>
              <a:rPr lang="en-IN" dirty="0"/>
              <a:t>Listen the body language of the anchor</a:t>
            </a:r>
          </a:p>
          <a:p>
            <a:pPr lvl="1"/>
            <a:r>
              <a:rPr lang="en-IN" dirty="0"/>
              <a:t>Assertive</a:t>
            </a:r>
          </a:p>
          <a:p>
            <a:pPr lvl="1"/>
            <a:r>
              <a:rPr lang="en-IN" dirty="0"/>
              <a:t>Aggressive </a:t>
            </a:r>
          </a:p>
          <a:p>
            <a:pPr lvl="1"/>
            <a:r>
              <a:rPr lang="en-IN" dirty="0"/>
              <a:t>Calm and cool  </a:t>
            </a:r>
          </a:p>
          <a:p>
            <a:r>
              <a:rPr lang="en-IN" dirty="0"/>
              <a:t>Listen the body language of the participants</a:t>
            </a:r>
          </a:p>
          <a:p>
            <a:r>
              <a:rPr lang="en-IN" dirty="0"/>
              <a:t>Listen how the arguments are made </a:t>
            </a:r>
          </a:p>
          <a:p>
            <a:r>
              <a:rPr lang="en-IN" dirty="0"/>
              <a:t>Listen how the participants are giving their view points </a:t>
            </a:r>
          </a:p>
          <a:p>
            <a:r>
              <a:rPr lang="en-IN" dirty="0"/>
              <a:t>Listen how the counter view points are made</a:t>
            </a:r>
          </a:p>
          <a:p>
            <a:r>
              <a:rPr lang="en-IN" dirty="0"/>
              <a:t>Listen how the examples are supported the view point </a:t>
            </a:r>
          </a:p>
          <a:p>
            <a:r>
              <a:rPr lang="en-IN" dirty="0"/>
              <a:t>Listen how the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During debate: point to highlight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Relate it with your existing knowledge </a:t>
            </a:r>
          </a:p>
          <a:p>
            <a:pPr>
              <a:lnSpc>
                <a:spcPct val="150000"/>
              </a:lnSpc>
            </a:pPr>
            <a:r>
              <a:rPr lang="en-IN" dirty="0"/>
              <a:t>Relate it to the knowledge that you are going to gain</a:t>
            </a:r>
          </a:p>
          <a:p>
            <a:pPr>
              <a:lnSpc>
                <a:spcPct val="150000"/>
              </a:lnSpc>
            </a:pPr>
            <a:r>
              <a:rPr lang="en-IN" dirty="0"/>
              <a:t>Listen how many relevant points are given </a:t>
            </a:r>
          </a:p>
          <a:p>
            <a:pPr>
              <a:lnSpc>
                <a:spcPct val="150000"/>
              </a:lnSpc>
            </a:pPr>
            <a:r>
              <a:rPr lang="en-IN" dirty="0"/>
              <a:t>Listen how many irrelevant/ absurd points are given </a:t>
            </a:r>
          </a:p>
          <a:p>
            <a:pPr>
              <a:lnSpc>
                <a:spcPct val="150000"/>
              </a:lnSpc>
            </a:pPr>
            <a:r>
              <a:rPr lang="en-IN" dirty="0"/>
              <a:t>Listen how the language is attempted </a:t>
            </a:r>
          </a:p>
          <a:p>
            <a:pPr>
              <a:lnSpc>
                <a:spcPct val="150000"/>
              </a:lnSpc>
            </a:pPr>
            <a:r>
              <a:rPr lang="en-IN" dirty="0"/>
              <a:t>Listen if any  obscene/ profane language is used </a:t>
            </a:r>
          </a:p>
          <a:p>
            <a:pPr>
              <a:lnSpc>
                <a:spcPct val="150000"/>
              </a:lnSpc>
            </a:pPr>
            <a:r>
              <a:rPr lang="en-IN" dirty="0"/>
              <a:t>Evaluate whether the debate reached to a comprehensive conclusion </a:t>
            </a:r>
          </a:p>
        </p:txBody>
      </p:sp>
    </p:spTree>
    <p:extLst>
      <p:ext uri="{BB962C8B-B14F-4D97-AF65-F5344CB8AC3E}">
        <p14:creationId xmlns:p14="http://schemas.microsoft.com/office/powerpoint/2010/main" val="288516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/>
          <a:lstStyle/>
          <a:p>
            <a:r>
              <a:rPr lang="en-IN" dirty="0"/>
              <a:t>Recommended debates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https://www.youtube.com/watch?v=Rc-kwHE2ZGo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https://www.youtube.com/watch?v=DM90xYHE2-w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https://www.youtube.com/watch?v=8GS7EkHwy8A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https://www.youtube.com/watch?v=1WInOH76fJc</a:t>
            </a:r>
            <a:endParaRPr lang="en-IN" dirty="0"/>
          </a:p>
          <a:p>
            <a:r>
              <a:rPr lang="en-IN" dirty="0">
                <a:hlinkClick r:id="rId6"/>
              </a:rPr>
              <a:t>https://www.youtube.com/watch?v=WO6mRlL2tRY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37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793b5d-3893-4051-9a19-10c5466d8902" xsi:nil="true"/>
    <lcf76f155ced4ddcb4097134ff3c332f xmlns="6de1063e-3132-4821-abd3-e6d5d8e938c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994DEF16773140807BEC28E5A2CCB9" ma:contentTypeVersion="13" ma:contentTypeDescription="Create a new document." ma:contentTypeScope="" ma:versionID="7b7c464fa7ca193d859ad536a3f81cc9">
  <xsd:schema xmlns:xsd="http://www.w3.org/2001/XMLSchema" xmlns:xs="http://www.w3.org/2001/XMLSchema" xmlns:p="http://schemas.microsoft.com/office/2006/metadata/properties" xmlns:ns2="6de1063e-3132-4821-abd3-e6d5d8e938cc" xmlns:ns3="1e793b5d-3893-4051-9a19-10c5466d8902" targetNamespace="http://schemas.microsoft.com/office/2006/metadata/properties" ma:root="true" ma:fieldsID="29d41cfc50666f6e0d07819fd23fcd97" ns2:_="" ns3:_="">
    <xsd:import namespace="6de1063e-3132-4821-abd3-e6d5d8e938cc"/>
    <xsd:import namespace="1e793b5d-3893-4051-9a19-10c5466d89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1063e-3132-4821-abd3-e6d5d8e938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17251b9-f22d-46e4-8eed-2cff48c8dd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93b5d-3893-4051-9a19-10c5466d890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9049cd3-d4ae-4c2a-86c0-e3839679e620}" ma:internalName="TaxCatchAll" ma:showField="CatchAllData" ma:web="1e793b5d-3893-4051-9a19-10c5466d89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726BF8-2C70-4993-ACB7-DAD0D08A623E}">
  <ds:schemaRefs>
    <ds:schemaRef ds:uri="http://schemas.microsoft.com/office/2006/metadata/properties"/>
    <ds:schemaRef ds:uri="http://schemas.microsoft.com/office/infopath/2007/PartnerControls"/>
    <ds:schemaRef ds:uri="1e793b5d-3893-4051-9a19-10c5466d8902"/>
    <ds:schemaRef ds:uri="6de1063e-3132-4821-abd3-e6d5d8e938cc"/>
  </ds:schemaRefs>
</ds:datastoreItem>
</file>

<file path=customXml/itemProps2.xml><?xml version="1.0" encoding="utf-8"?>
<ds:datastoreItem xmlns:ds="http://schemas.openxmlformats.org/officeDocument/2006/customXml" ds:itemID="{AAC48A42-EBF1-4BB6-8C91-49F1562FCD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77AFBE-B6B4-4F14-9E97-4EC9960D044F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</TotalTime>
  <Words>253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Listening to the TV debate </vt:lpstr>
      <vt:lpstr>Some famous TV debate anchors </vt:lpstr>
      <vt:lpstr>BBC news debate team </vt:lpstr>
      <vt:lpstr>Topics for the TV debate </vt:lpstr>
      <vt:lpstr>Pre requisites </vt:lpstr>
      <vt:lpstr>Procedure of listening debate on TV</vt:lpstr>
      <vt:lpstr>During debate: point to highlight </vt:lpstr>
      <vt:lpstr>Recommended debates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to the TV debate </dc:title>
  <dc:creator>Vinod Bhatt</dc:creator>
  <cp:lastModifiedBy>Vinod Bhatt</cp:lastModifiedBy>
  <cp:revision>14</cp:revision>
  <dcterms:created xsi:type="dcterms:W3CDTF">2006-08-16T00:00:00Z</dcterms:created>
  <dcterms:modified xsi:type="dcterms:W3CDTF">2023-09-14T01:49:41Z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0x010100EE994DEF16773140807BEC28E5A2CCB9</vt:lpwstr>
  </property>
  <property fmtid="{D5CDD505-2E9C-101B-9397-08002B2CF9AE}" pid="3" name="MediaServiceImageTags">
    <vt:lpwstr/>
  </property>
</Properties>
</file>