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5"/>
  </p:notesMasterIdLst>
  <p:sldIdLst>
    <p:sldId id="297" r:id="rId5"/>
    <p:sldId id="298" r:id="rId6"/>
    <p:sldId id="371" r:id="rId7"/>
    <p:sldId id="373" r:id="rId8"/>
    <p:sldId id="375" r:id="rId9"/>
    <p:sldId id="372" r:id="rId10"/>
    <p:sldId id="379" r:id="rId11"/>
    <p:sldId id="374" r:id="rId12"/>
    <p:sldId id="376" r:id="rId13"/>
    <p:sldId id="377" r:id="rId14"/>
    <p:sldId id="378" r:id="rId15"/>
    <p:sldId id="303" r:id="rId16"/>
    <p:sldId id="304" r:id="rId17"/>
    <p:sldId id="305" r:id="rId18"/>
    <p:sldId id="306" r:id="rId19"/>
    <p:sldId id="307" r:id="rId20"/>
    <p:sldId id="308" r:id="rId21"/>
    <p:sldId id="311" r:id="rId22"/>
    <p:sldId id="312" r:id="rId23"/>
    <p:sldId id="313" r:id="rId24"/>
    <p:sldId id="317" r:id="rId25"/>
    <p:sldId id="320" r:id="rId26"/>
    <p:sldId id="321" r:id="rId27"/>
    <p:sldId id="322" r:id="rId28"/>
    <p:sldId id="323" r:id="rId29"/>
    <p:sldId id="324" r:id="rId30"/>
    <p:sldId id="325" r:id="rId31"/>
    <p:sldId id="327" r:id="rId32"/>
    <p:sldId id="326" r:id="rId33"/>
    <p:sldId id="328"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1" r:id="rId56"/>
    <p:sldId id="352" r:id="rId57"/>
    <p:sldId id="353" r:id="rId58"/>
    <p:sldId id="354" r:id="rId59"/>
    <p:sldId id="355" r:id="rId60"/>
    <p:sldId id="356" r:id="rId61"/>
    <p:sldId id="357" r:id="rId62"/>
    <p:sldId id="358" r:id="rId63"/>
    <p:sldId id="359" r:id="rId64"/>
    <p:sldId id="360" r:id="rId65"/>
    <p:sldId id="361" r:id="rId66"/>
    <p:sldId id="362" r:id="rId67"/>
    <p:sldId id="363" r:id="rId68"/>
    <p:sldId id="364" r:id="rId69"/>
    <p:sldId id="365" r:id="rId70"/>
    <p:sldId id="366" r:id="rId71"/>
    <p:sldId id="367" r:id="rId72"/>
    <p:sldId id="369" r:id="rId73"/>
    <p:sldId id="368" r:id="rId74"/>
    <p:sldId id="370" r:id="rId75"/>
    <p:sldId id="288" r:id="rId76"/>
    <p:sldId id="289" r:id="rId77"/>
    <p:sldId id="290" r:id="rId78"/>
    <p:sldId id="291" r:id="rId79"/>
    <p:sldId id="292" r:id="rId80"/>
    <p:sldId id="293" r:id="rId81"/>
    <p:sldId id="294" r:id="rId82"/>
    <p:sldId id="282" r:id="rId83"/>
    <p:sldId id="257"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90A670-D896-66CE-47C3-A7F9C802EFAA}" v="1" dt="2023-11-03T05:58:11.185"/>
    <p1510:client id="{4FAD070E-0FF6-4508-9322-3445B5ADE1DC}" v="2" dt="2023-11-03T05:13:37.041"/>
    <p1510:client id="{62B04D29-32BC-8F73-0591-13CCCA67E2A0}" v="6" dt="2023-11-03T02:36:26.197"/>
    <p1510:client id="{63A89144-BDC2-47C1-8863-02224DB681B5}" v="2" dt="2023-11-02T17:42:14.805"/>
    <p1510:client id="{87013036-3571-41FB-B413-EC2E0FE053A7}" v="3" dt="2023-11-02T19:11:00.690"/>
    <p1510:client id="{AB5B7E1B-02A9-4B3C-B3F7-CE8A3FE76076}" v="5" dt="2023-11-02T20:35:43.449"/>
    <p1510:client id="{FA35E295-042C-4346-8316-31557CDE723E}" v="1" dt="2023-11-03T06:19:32.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6/11/relationships/changesInfo" Target="changesInfos/changesInfo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BAI10141" userId="S::suhanitiwari2022@vitbhopal.ac.in::72e61864-42d0-459d-a7a9-1d0e6ad2af80" providerId="AD" clId="Web-{FA35E295-042C-4346-8316-31557CDE723E}"/>
    <pc:docChg chg="delSld">
      <pc:chgData name="22BAI10141" userId="S::suhanitiwari2022@vitbhopal.ac.in::72e61864-42d0-459d-a7a9-1d0e6ad2af80" providerId="AD" clId="Web-{FA35E295-042C-4346-8316-31557CDE723E}" dt="2023-11-03T06:19:32.880" v="0"/>
      <pc:docMkLst>
        <pc:docMk/>
      </pc:docMkLst>
      <pc:sldChg chg="del">
        <pc:chgData name="22BAI10141" userId="S::suhanitiwari2022@vitbhopal.ac.in::72e61864-42d0-459d-a7a9-1d0e6ad2af80" providerId="AD" clId="Web-{FA35E295-042C-4346-8316-31557CDE723E}" dt="2023-11-03T06:19:32.880" v="0"/>
        <pc:sldMkLst>
          <pc:docMk/>
          <pc:sldMk cId="841699428" sldId="256"/>
        </pc:sldMkLst>
      </pc:sldChg>
    </pc:docChg>
  </pc:docChgLst>
  <pc:docChgLst>
    <pc:chgData name="22BSA10023" userId="S::amankumar.2022@vitbhopal.ac.in::70d718f1-3a7b-486d-94ef-711778d7a286" providerId="AD" clId="Web-{6A1C5089-9B53-4481-874A-0AD8B282164C}"/>
    <pc:docChg chg="sldOrd">
      <pc:chgData name="22BSA10023" userId="S::amankumar.2022@vitbhopal.ac.in::70d718f1-3a7b-486d-94ef-711778d7a286" providerId="AD" clId="Web-{6A1C5089-9B53-4481-874A-0AD8B282164C}" dt="2023-09-20T15:11:41.256" v="0"/>
      <pc:docMkLst>
        <pc:docMk/>
      </pc:docMkLst>
      <pc:sldChg chg="ord">
        <pc:chgData name="22BSA10023" userId="S::amankumar.2022@vitbhopal.ac.in::70d718f1-3a7b-486d-94ef-711778d7a286" providerId="AD" clId="Web-{6A1C5089-9B53-4481-874A-0AD8B282164C}" dt="2023-09-20T15:11:41.256" v="0"/>
        <pc:sldMkLst>
          <pc:docMk/>
          <pc:sldMk cId="24681729" sldId="368"/>
        </pc:sldMkLst>
      </pc:sldChg>
    </pc:docChg>
  </pc:docChgLst>
  <pc:docChgLst>
    <pc:chgData name="22BAI10143" userId="S::pranayrawat2022@vitbhopal.ac.in::09288584-6d0e-4c54-bc24-1651b28a13db" providerId="AD" clId="Web-{AB5B7E1B-02A9-4B3C-B3F7-CE8A3FE76076}"/>
    <pc:docChg chg="modSld">
      <pc:chgData name="22BAI10143" userId="S::pranayrawat2022@vitbhopal.ac.in::09288584-6d0e-4c54-bc24-1651b28a13db" providerId="AD" clId="Web-{AB5B7E1B-02A9-4B3C-B3F7-CE8A3FE76076}" dt="2023-11-02T20:35:43.449" v="4" actId="1076"/>
      <pc:docMkLst>
        <pc:docMk/>
      </pc:docMkLst>
      <pc:sldChg chg="modSp">
        <pc:chgData name="22BAI10143" userId="S::pranayrawat2022@vitbhopal.ac.in::09288584-6d0e-4c54-bc24-1651b28a13db" providerId="AD" clId="Web-{AB5B7E1B-02A9-4B3C-B3F7-CE8A3FE76076}" dt="2023-11-02T20:35:43.449" v="4" actId="1076"/>
        <pc:sldMkLst>
          <pc:docMk/>
          <pc:sldMk cId="1153534025" sldId="331"/>
        </pc:sldMkLst>
        <pc:spChg chg="mod">
          <ac:chgData name="22BAI10143" userId="S::pranayrawat2022@vitbhopal.ac.in::09288584-6d0e-4c54-bc24-1651b28a13db" providerId="AD" clId="Web-{AB5B7E1B-02A9-4B3C-B3F7-CE8A3FE76076}" dt="2023-11-02T20:35:43.449" v="4" actId="1076"/>
          <ac:spMkLst>
            <pc:docMk/>
            <pc:sldMk cId="1153534025" sldId="331"/>
            <ac:spMk id="42031" creationId="{00000000-0000-0000-0000-000000000000}"/>
          </ac:spMkLst>
        </pc:spChg>
        <pc:picChg chg="mod">
          <ac:chgData name="22BAI10143" userId="S::pranayrawat2022@vitbhopal.ac.in::09288584-6d0e-4c54-bc24-1651b28a13db" providerId="AD" clId="Web-{AB5B7E1B-02A9-4B3C-B3F7-CE8A3FE76076}" dt="2023-11-02T20:35:41.386" v="3" actId="1076"/>
          <ac:picMkLst>
            <pc:docMk/>
            <pc:sldMk cId="1153534025" sldId="331"/>
            <ac:picMk id="42028" creationId="{00000000-0000-0000-0000-000000000000}"/>
          </ac:picMkLst>
        </pc:picChg>
        <pc:picChg chg="mod">
          <ac:chgData name="22BAI10143" userId="S::pranayrawat2022@vitbhopal.ac.in::09288584-6d0e-4c54-bc24-1651b28a13db" providerId="AD" clId="Web-{AB5B7E1B-02A9-4B3C-B3F7-CE8A3FE76076}" dt="2023-11-02T20:35:39.933" v="2" actId="1076"/>
          <ac:picMkLst>
            <pc:docMk/>
            <pc:sldMk cId="1153534025" sldId="331"/>
            <ac:picMk id="42030" creationId="{00000000-0000-0000-0000-000000000000}"/>
          </ac:picMkLst>
        </pc:picChg>
        <pc:picChg chg="mod">
          <ac:chgData name="22BAI10143" userId="S::pranayrawat2022@vitbhopal.ac.in::09288584-6d0e-4c54-bc24-1651b28a13db" providerId="AD" clId="Web-{AB5B7E1B-02A9-4B3C-B3F7-CE8A3FE76076}" dt="2023-11-02T20:35:37.995" v="1" actId="1076"/>
          <ac:picMkLst>
            <pc:docMk/>
            <pc:sldMk cId="1153534025" sldId="331"/>
            <ac:picMk id="42032" creationId="{00000000-0000-0000-0000-000000000000}"/>
          </ac:picMkLst>
        </pc:picChg>
      </pc:sldChg>
    </pc:docChg>
  </pc:docChgLst>
  <pc:docChgLst>
    <pc:chgData name="22BEY10133" userId="S::nandinimodi2022@vitbhopal.ac.in::4d6e40ff-adf9-4690-8ed0-524a1ec3634c" providerId="AD" clId="Web-{FBF245F4-4F44-4A2F-9093-DBDAD66272C8}"/>
    <pc:docChg chg="modSld">
      <pc:chgData name="22BEY10133" userId="S::nandinimodi2022@vitbhopal.ac.in::4d6e40ff-adf9-4690-8ed0-524a1ec3634c" providerId="AD" clId="Web-{FBF245F4-4F44-4A2F-9093-DBDAD66272C8}" dt="2023-09-21T05:42:23.692" v="2" actId="688"/>
      <pc:docMkLst>
        <pc:docMk/>
      </pc:docMkLst>
      <pc:sldChg chg="modSp">
        <pc:chgData name="22BEY10133" userId="S::nandinimodi2022@vitbhopal.ac.in::4d6e40ff-adf9-4690-8ed0-524a1ec3634c" providerId="AD" clId="Web-{FBF245F4-4F44-4A2F-9093-DBDAD66272C8}" dt="2023-09-21T05:42:23.692" v="2" actId="688"/>
        <pc:sldMkLst>
          <pc:docMk/>
          <pc:sldMk cId="296225601" sldId="327"/>
        </pc:sldMkLst>
        <pc:spChg chg="mod">
          <ac:chgData name="22BEY10133" userId="S::nandinimodi2022@vitbhopal.ac.in::4d6e40ff-adf9-4690-8ed0-524a1ec3634c" providerId="AD" clId="Web-{FBF245F4-4F44-4A2F-9093-DBDAD66272C8}" dt="2023-09-21T05:42:19.020" v="1" actId="688"/>
          <ac:spMkLst>
            <pc:docMk/>
            <pc:sldMk cId="296225601" sldId="327"/>
            <ac:spMk id="37890" creationId="{00000000-0000-0000-0000-000000000000}"/>
          </ac:spMkLst>
        </pc:spChg>
        <pc:spChg chg="mod">
          <ac:chgData name="22BEY10133" userId="S::nandinimodi2022@vitbhopal.ac.in::4d6e40ff-adf9-4690-8ed0-524a1ec3634c" providerId="AD" clId="Web-{FBF245F4-4F44-4A2F-9093-DBDAD66272C8}" dt="2023-09-21T05:42:23.692" v="2" actId="688"/>
          <ac:spMkLst>
            <pc:docMk/>
            <pc:sldMk cId="296225601" sldId="327"/>
            <ac:spMk id="37891" creationId="{00000000-0000-0000-0000-000000000000}"/>
          </ac:spMkLst>
        </pc:spChg>
      </pc:sldChg>
    </pc:docChg>
  </pc:docChgLst>
  <pc:docChgLst>
    <pc:chgData name="22BSA10318" userId="eac2f6e2-15bf-4b3d-81b3-bcaec62d90e7" providerId="ADAL" clId="{110762B1-6776-495C-92F9-51DC5E1AB629}"/>
    <pc:docChg chg="custSel modSld">
      <pc:chgData name="22BSA10318" userId="eac2f6e2-15bf-4b3d-81b3-bcaec62d90e7" providerId="ADAL" clId="{110762B1-6776-495C-92F9-51DC5E1AB629}" dt="2023-09-21T04:36:33.669" v="5" actId="688"/>
      <pc:docMkLst>
        <pc:docMk/>
      </pc:docMkLst>
      <pc:sldChg chg="modSp mod">
        <pc:chgData name="22BSA10318" userId="eac2f6e2-15bf-4b3d-81b3-bcaec62d90e7" providerId="ADAL" clId="{110762B1-6776-495C-92F9-51DC5E1AB629}" dt="2023-09-21T04:36:33.669" v="5" actId="688"/>
        <pc:sldMkLst>
          <pc:docMk/>
          <pc:sldMk cId="3904572304" sldId="328"/>
        </pc:sldMkLst>
        <pc:spChg chg="mod">
          <ac:chgData name="22BSA10318" userId="eac2f6e2-15bf-4b3d-81b3-bcaec62d90e7" providerId="ADAL" clId="{110762B1-6776-495C-92F9-51DC5E1AB629}" dt="2023-09-21T04:36:33.669" v="5" actId="688"/>
          <ac:spMkLst>
            <pc:docMk/>
            <pc:sldMk cId="3904572304" sldId="328"/>
            <ac:spMk id="2" creationId="{00000000-0000-0000-0000-000000000000}"/>
          </ac:spMkLst>
        </pc:spChg>
        <pc:spChg chg="mod">
          <ac:chgData name="22BSA10318" userId="eac2f6e2-15bf-4b3d-81b3-bcaec62d90e7" providerId="ADAL" clId="{110762B1-6776-495C-92F9-51DC5E1AB629}" dt="2023-09-21T04:36:27.713" v="4" actId="688"/>
          <ac:spMkLst>
            <pc:docMk/>
            <pc:sldMk cId="3904572304" sldId="328"/>
            <ac:spMk id="38915" creationId="{00000000-0000-0000-0000-000000000000}"/>
          </ac:spMkLst>
        </pc:spChg>
      </pc:sldChg>
      <pc:sldChg chg="modSp mod">
        <pc:chgData name="22BSA10318" userId="eac2f6e2-15bf-4b3d-81b3-bcaec62d90e7" providerId="ADAL" clId="{110762B1-6776-495C-92F9-51DC5E1AB629}" dt="2023-09-21T03:47:19.598" v="0" actId="27636"/>
        <pc:sldMkLst>
          <pc:docMk/>
          <pc:sldMk cId="1695868861" sldId="365"/>
        </pc:sldMkLst>
        <pc:spChg chg="mod">
          <ac:chgData name="22BSA10318" userId="eac2f6e2-15bf-4b3d-81b3-bcaec62d90e7" providerId="ADAL" clId="{110762B1-6776-495C-92F9-51DC5E1AB629}" dt="2023-09-21T03:47:19.598" v="0" actId="27636"/>
          <ac:spMkLst>
            <pc:docMk/>
            <pc:sldMk cId="1695868861" sldId="365"/>
            <ac:spMk id="76802" creationId="{00000000-0000-0000-0000-000000000000}"/>
          </ac:spMkLst>
        </pc:spChg>
      </pc:sldChg>
      <pc:sldChg chg="modSp mod">
        <pc:chgData name="22BSA10318" userId="eac2f6e2-15bf-4b3d-81b3-bcaec62d90e7" providerId="ADAL" clId="{110762B1-6776-495C-92F9-51DC5E1AB629}" dt="2023-09-21T03:47:19.611" v="2" actId="27636"/>
        <pc:sldMkLst>
          <pc:docMk/>
          <pc:sldMk cId="402983739" sldId="366"/>
        </pc:sldMkLst>
        <pc:spChg chg="mod">
          <ac:chgData name="22BSA10318" userId="eac2f6e2-15bf-4b3d-81b3-bcaec62d90e7" providerId="ADAL" clId="{110762B1-6776-495C-92F9-51DC5E1AB629}" dt="2023-09-21T03:47:19.611" v="2" actId="27636"/>
          <ac:spMkLst>
            <pc:docMk/>
            <pc:sldMk cId="402983739" sldId="366"/>
            <ac:spMk id="37891" creationId="{00000000-0000-0000-0000-000000000000}"/>
          </ac:spMkLst>
        </pc:spChg>
        <pc:spChg chg="mod">
          <ac:chgData name="22BSA10318" userId="eac2f6e2-15bf-4b3d-81b3-bcaec62d90e7" providerId="ADAL" clId="{110762B1-6776-495C-92F9-51DC5E1AB629}" dt="2023-09-21T03:47:19.601" v="1" actId="27636"/>
          <ac:spMkLst>
            <pc:docMk/>
            <pc:sldMk cId="402983739" sldId="366"/>
            <ac:spMk id="77826" creationId="{00000000-0000-0000-0000-000000000000}"/>
          </ac:spMkLst>
        </pc:spChg>
      </pc:sldChg>
    </pc:docChg>
  </pc:docChgLst>
  <pc:docChgLst>
    <pc:chgData name="22BSA10195" userId="S::charantejakaranam2022@vitbhopal.ac.in::082050e6-60e8-42c4-9b21-997a76d0eaac" providerId="AD" clId="Web-{87013036-3571-41FB-B413-EC2E0FE053A7}"/>
    <pc:docChg chg="modSld">
      <pc:chgData name="22BSA10195" userId="S::charantejakaranam2022@vitbhopal.ac.in::082050e6-60e8-42c4-9b21-997a76d0eaac" providerId="AD" clId="Web-{87013036-3571-41FB-B413-EC2E0FE053A7}" dt="2023-11-02T19:11:00.690" v="2" actId="1076"/>
      <pc:docMkLst>
        <pc:docMk/>
      </pc:docMkLst>
      <pc:sldChg chg="modSp">
        <pc:chgData name="22BSA10195" userId="S::charantejakaranam2022@vitbhopal.ac.in::082050e6-60e8-42c4-9b21-997a76d0eaac" providerId="AD" clId="Web-{87013036-3571-41FB-B413-EC2E0FE053A7}" dt="2023-11-02T19:11:00.690" v="2" actId="1076"/>
        <pc:sldMkLst>
          <pc:docMk/>
          <pc:sldMk cId="1153534025" sldId="331"/>
        </pc:sldMkLst>
        <pc:spChg chg="mod">
          <ac:chgData name="22BSA10195" userId="S::charantejakaranam2022@vitbhopal.ac.in::082050e6-60e8-42c4-9b21-997a76d0eaac" providerId="AD" clId="Web-{87013036-3571-41FB-B413-EC2E0FE053A7}" dt="2023-11-02T19:11:00.690" v="2" actId="1076"/>
          <ac:spMkLst>
            <pc:docMk/>
            <pc:sldMk cId="1153534025" sldId="331"/>
            <ac:spMk id="42037" creationId="{00000000-0000-0000-0000-000000000000}"/>
          </ac:spMkLst>
        </pc:spChg>
        <pc:picChg chg="mod">
          <ac:chgData name="22BSA10195" userId="S::charantejakaranam2022@vitbhopal.ac.in::082050e6-60e8-42c4-9b21-997a76d0eaac" providerId="AD" clId="Web-{87013036-3571-41FB-B413-EC2E0FE053A7}" dt="2023-11-02T19:10:57.877" v="1" actId="1076"/>
          <ac:picMkLst>
            <pc:docMk/>
            <pc:sldMk cId="1153534025" sldId="331"/>
            <ac:picMk id="42041" creationId="{00000000-0000-0000-0000-000000000000}"/>
          </ac:picMkLst>
        </pc:picChg>
      </pc:sldChg>
    </pc:docChg>
  </pc:docChgLst>
  <pc:docChgLst>
    <pc:chgData name="22BAI10145" userId="S::anukultripathi2022@vitbhopal.ac.in::ce992ae9-5d9f-4587-bd17-2a040ccfe462" providerId="AD" clId="Web-{4D2BD916-50B0-B8DC-7E64-B5DE8AEA8782}"/>
    <pc:docChg chg="sldOrd">
      <pc:chgData name="22BAI10145" userId="S::anukultripathi2022@vitbhopal.ac.in::ce992ae9-5d9f-4587-bd17-2a040ccfe462" providerId="AD" clId="Web-{4D2BD916-50B0-B8DC-7E64-B5DE8AEA8782}" dt="2023-09-21T05:49:44.968" v="0"/>
      <pc:docMkLst>
        <pc:docMk/>
      </pc:docMkLst>
      <pc:sldChg chg="ord">
        <pc:chgData name="22BAI10145" userId="S::anukultripathi2022@vitbhopal.ac.in::ce992ae9-5d9f-4587-bd17-2a040ccfe462" providerId="AD" clId="Web-{4D2BD916-50B0-B8DC-7E64-B5DE8AEA8782}" dt="2023-09-21T05:49:44.968" v="0"/>
        <pc:sldMkLst>
          <pc:docMk/>
          <pc:sldMk cId="766288414" sldId="326"/>
        </pc:sldMkLst>
      </pc:sldChg>
    </pc:docChg>
  </pc:docChgLst>
  <pc:docChgLst>
    <pc:chgData name="22BAI10161" userId="S::chiragdugar2022@vitbhopal.ac.in::59837fce-f9db-4689-a2c8-f6af3e52561c" providerId="AD" clId="Web-{198AB3B7-FBB3-449B-B3DB-0D74C033C205}"/>
    <pc:docChg chg="modSld">
      <pc:chgData name="22BAI10161" userId="S::chiragdugar2022@vitbhopal.ac.in::59837fce-f9db-4689-a2c8-f6af3e52561c" providerId="AD" clId="Web-{198AB3B7-FBB3-449B-B3DB-0D74C033C205}" dt="2023-09-21T03:12:07.849" v="2" actId="20577"/>
      <pc:docMkLst>
        <pc:docMk/>
      </pc:docMkLst>
      <pc:sldChg chg="modSp">
        <pc:chgData name="22BAI10161" userId="S::chiragdugar2022@vitbhopal.ac.in::59837fce-f9db-4689-a2c8-f6af3e52561c" providerId="AD" clId="Web-{198AB3B7-FBB3-449B-B3DB-0D74C033C205}" dt="2023-09-21T03:12:07.849" v="2" actId="20577"/>
        <pc:sldMkLst>
          <pc:docMk/>
          <pc:sldMk cId="126996392" sldId="375"/>
        </pc:sldMkLst>
        <pc:spChg chg="mod">
          <ac:chgData name="22BAI10161" userId="S::chiragdugar2022@vitbhopal.ac.in::59837fce-f9db-4689-a2c8-f6af3e52561c" providerId="AD" clId="Web-{198AB3B7-FBB3-449B-B3DB-0D74C033C205}" dt="2023-09-21T03:12:07.849" v="2" actId="20577"/>
          <ac:spMkLst>
            <pc:docMk/>
            <pc:sldMk cId="126996392" sldId="375"/>
            <ac:spMk id="3" creationId="{00000000-0000-0000-0000-000000000000}"/>
          </ac:spMkLst>
        </pc:spChg>
      </pc:sldChg>
    </pc:docChg>
  </pc:docChgLst>
  <pc:docChgLst>
    <pc:chgData name="22BET10025" userId="S::nakshatrakundan2022@vitbhopal.ac.in::2f1fe2fd-1537-4d10-a034-6756a26eb73f" providerId="AD" clId="Web-{50B65349-D9DE-421B-A87A-A023D69FB8F5}"/>
    <pc:docChg chg="modSld">
      <pc:chgData name="22BET10025" userId="S::nakshatrakundan2022@vitbhopal.ac.in::2f1fe2fd-1537-4d10-a034-6756a26eb73f" providerId="AD" clId="Web-{50B65349-D9DE-421B-A87A-A023D69FB8F5}" dt="2023-09-20T11:42:54.762" v="0" actId="1076"/>
      <pc:docMkLst>
        <pc:docMk/>
      </pc:docMkLst>
      <pc:sldChg chg="modSp">
        <pc:chgData name="22BET10025" userId="S::nakshatrakundan2022@vitbhopal.ac.in::2f1fe2fd-1537-4d10-a034-6756a26eb73f" providerId="AD" clId="Web-{50B65349-D9DE-421B-A87A-A023D69FB8F5}" dt="2023-09-20T11:42:54.762" v="0" actId="1076"/>
        <pc:sldMkLst>
          <pc:docMk/>
          <pc:sldMk cId="1153534025" sldId="331"/>
        </pc:sldMkLst>
        <pc:picChg chg="mod">
          <ac:chgData name="22BET10025" userId="S::nakshatrakundan2022@vitbhopal.ac.in::2f1fe2fd-1537-4d10-a034-6756a26eb73f" providerId="AD" clId="Web-{50B65349-D9DE-421B-A87A-A023D69FB8F5}" dt="2023-09-20T11:42:54.762" v="0" actId="1076"/>
          <ac:picMkLst>
            <pc:docMk/>
            <pc:sldMk cId="1153534025" sldId="331"/>
            <ac:picMk id="42041" creationId="{00000000-0000-0000-0000-000000000000}"/>
          </ac:picMkLst>
        </pc:picChg>
      </pc:sldChg>
    </pc:docChg>
  </pc:docChgLst>
  <pc:docChgLst>
    <pc:chgData name="22BHI10056" userId="S::diyavalsan2022@vitbhopal.ac.in::f2ea6721-c0a3-475b-a8c1-fcb8f83ec53d" providerId="AD" clId="Web-{63A89144-BDC2-47C1-8863-02224DB681B5}"/>
    <pc:docChg chg="addSld delSld">
      <pc:chgData name="22BHI10056" userId="S::diyavalsan2022@vitbhopal.ac.in::f2ea6721-c0a3-475b-a8c1-fcb8f83ec53d" providerId="AD" clId="Web-{63A89144-BDC2-47C1-8863-02224DB681B5}" dt="2023-11-02T17:42:14.805" v="1"/>
      <pc:docMkLst>
        <pc:docMk/>
      </pc:docMkLst>
      <pc:sldChg chg="new del">
        <pc:chgData name="22BHI10056" userId="S::diyavalsan2022@vitbhopal.ac.in::f2ea6721-c0a3-475b-a8c1-fcb8f83ec53d" providerId="AD" clId="Web-{63A89144-BDC2-47C1-8863-02224DB681B5}" dt="2023-11-02T17:42:14.805" v="1"/>
        <pc:sldMkLst>
          <pc:docMk/>
          <pc:sldMk cId="578797273" sldId="380"/>
        </pc:sldMkLst>
      </pc:sldChg>
    </pc:docChg>
  </pc:docChgLst>
  <pc:docChgLst>
    <pc:chgData name="22BHI10194" userId="S::pratyushjagdishbirole2022@vitbhopal.ac.in::18bc3f1f-0afd-419b-9b1c-2a2bb87f4320" providerId="AD" clId="Web-{62B04D29-32BC-8F73-0591-13CCCA67E2A0}"/>
    <pc:docChg chg="modSld">
      <pc:chgData name="22BHI10194" userId="S::pratyushjagdishbirole2022@vitbhopal.ac.in::18bc3f1f-0afd-419b-9b1c-2a2bb87f4320" providerId="AD" clId="Web-{62B04D29-32BC-8F73-0591-13CCCA67E2A0}" dt="2023-11-03T02:36:26.197" v="2" actId="20577"/>
      <pc:docMkLst>
        <pc:docMk/>
      </pc:docMkLst>
      <pc:sldChg chg="modSp">
        <pc:chgData name="22BHI10194" userId="S::pratyushjagdishbirole2022@vitbhopal.ac.in::18bc3f1f-0afd-419b-9b1c-2a2bb87f4320" providerId="AD" clId="Web-{62B04D29-32BC-8F73-0591-13CCCA67E2A0}" dt="2023-11-03T02:36:26.197" v="2" actId="20577"/>
        <pc:sldMkLst>
          <pc:docMk/>
          <pc:sldMk cId="1548255529" sldId="303"/>
        </pc:sldMkLst>
        <pc:spChg chg="mod">
          <ac:chgData name="22BHI10194" userId="S::pratyushjagdishbirole2022@vitbhopal.ac.in::18bc3f1f-0afd-419b-9b1c-2a2bb87f4320" providerId="AD" clId="Web-{62B04D29-32BC-8F73-0591-13CCCA67E2A0}" dt="2023-11-03T02:36:26.197" v="2" actId="20577"/>
          <ac:spMkLst>
            <pc:docMk/>
            <pc:sldMk cId="1548255529" sldId="303"/>
            <ac:spMk id="123906" creationId="{00000000-0000-0000-0000-000000000000}"/>
          </ac:spMkLst>
        </pc:spChg>
      </pc:sldChg>
    </pc:docChg>
  </pc:docChgLst>
  <pc:docChgLst>
    <pc:chgData name="22BAI10379" userId="S::poorvaverma2022@vitbhopal.ac.in::3e4520e2-61fa-4ef3-91c3-eef02b46acd2" providerId="AD" clId="Web-{670A813C-970A-42C3-8FD7-CA15E6B3B0C5}"/>
    <pc:docChg chg="modSld">
      <pc:chgData name="22BAI10379" userId="S::poorvaverma2022@vitbhopal.ac.in::3e4520e2-61fa-4ef3-91c3-eef02b46acd2" providerId="AD" clId="Web-{670A813C-970A-42C3-8FD7-CA15E6B3B0C5}" dt="2023-09-21T04:34:27.876" v="0" actId="1076"/>
      <pc:docMkLst>
        <pc:docMk/>
      </pc:docMkLst>
      <pc:sldChg chg="modSp">
        <pc:chgData name="22BAI10379" userId="S::poorvaverma2022@vitbhopal.ac.in::3e4520e2-61fa-4ef3-91c3-eef02b46acd2" providerId="AD" clId="Web-{670A813C-970A-42C3-8FD7-CA15E6B3B0C5}" dt="2023-09-21T04:34:27.876" v="0" actId="1076"/>
        <pc:sldMkLst>
          <pc:docMk/>
          <pc:sldMk cId="530158440" sldId="297"/>
        </pc:sldMkLst>
        <pc:spChg chg="mod">
          <ac:chgData name="22BAI10379" userId="S::poorvaverma2022@vitbhopal.ac.in::3e4520e2-61fa-4ef3-91c3-eef02b46acd2" providerId="AD" clId="Web-{670A813C-970A-42C3-8FD7-CA15E6B3B0C5}" dt="2023-09-21T04:34:27.876" v="0" actId="1076"/>
          <ac:spMkLst>
            <pc:docMk/>
            <pc:sldMk cId="530158440" sldId="297"/>
            <ac:spMk id="7171" creationId="{00000000-0000-0000-0000-000000000000}"/>
          </ac:spMkLst>
        </pc:spChg>
      </pc:sldChg>
    </pc:docChg>
  </pc:docChgLst>
  <pc:docChgLst>
    <pc:chgData name="22BCY10071" userId="S::supriyamishra2022@vitbhopal.ac.in::e0fcb4c9-8b21-4716-8608-caa8d95d92c2" providerId="AD" clId="Web-{4B033D04-0101-4F6D-8410-9CEAFDFFA7C1}"/>
    <pc:docChg chg="modSld">
      <pc:chgData name="22BCY10071" userId="S::supriyamishra2022@vitbhopal.ac.in::e0fcb4c9-8b21-4716-8608-caa8d95d92c2" providerId="AD" clId="Web-{4B033D04-0101-4F6D-8410-9CEAFDFFA7C1}" dt="2023-09-20T22:24:29.180" v="3" actId="1076"/>
      <pc:docMkLst>
        <pc:docMk/>
      </pc:docMkLst>
      <pc:sldChg chg="modSp">
        <pc:chgData name="22BCY10071" userId="S::supriyamishra2022@vitbhopal.ac.in::e0fcb4c9-8b21-4716-8608-caa8d95d92c2" providerId="AD" clId="Web-{4B033D04-0101-4F6D-8410-9CEAFDFFA7C1}" dt="2023-09-20T22:23:16.473" v="1" actId="1076"/>
        <pc:sldMkLst>
          <pc:docMk/>
          <pc:sldMk cId="296225601" sldId="327"/>
        </pc:sldMkLst>
        <pc:spChg chg="mod">
          <ac:chgData name="22BCY10071" userId="S::supriyamishra2022@vitbhopal.ac.in::e0fcb4c9-8b21-4716-8608-caa8d95d92c2" providerId="AD" clId="Web-{4B033D04-0101-4F6D-8410-9CEAFDFFA7C1}" dt="2023-09-20T22:23:16.473" v="1" actId="1076"/>
          <ac:spMkLst>
            <pc:docMk/>
            <pc:sldMk cId="296225601" sldId="327"/>
            <ac:spMk id="2" creationId="{00000000-0000-0000-0000-000000000000}"/>
          </ac:spMkLst>
        </pc:spChg>
        <pc:spChg chg="mod">
          <ac:chgData name="22BCY10071" userId="S::supriyamishra2022@vitbhopal.ac.in::e0fcb4c9-8b21-4716-8608-caa8d95d92c2" providerId="AD" clId="Web-{4B033D04-0101-4F6D-8410-9CEAFDFFA7C1}" dt="2023-09-20T22:22:57.301" v="0" actId="1076"/>
          <ac:spMkLst>
            <pc:docMk/>
            <pc:sldMk cId="296225601" sldId="327"/>
            <ac:spMk id="37891" creationId="{00000000-0000-0000-0000-000000000000}"/>
          </ac:spMkLst>
        </pc:spChg>
      </pc:sldChg>
      <pc:sldChg chg="modSp">
        <pc:chgData name="22BCY10071" userId="S::supriyamishra2022@vitbhopal.ac.in::e0fcb4c9-8b21-4716-8608-caa8d95d92c2" providerId="AD" clId="Web-{4B033D04-0101-4F6D-8410-9CEAFDFFA7C1}" dt="2023-09-20T22:24:29.180" v="3" actId="1076"/>
        <pc:sldMkLst>
          <pc:docMk/>
          <pc:sldMk cId="1153534025" sldId="331"/>
        </pc:sldMkLst>
        <pc:picChg chg="mod">
          <ac:chgData name="22BCY10071" userId="S::supriyamishra2022@vitbhopal.ac.in::e0fcb4c9-8b21-4716-8608-caa8d95d92c2" providerId="AD" clId="Web-{4B033D04-0101-4F6D-8410-9CEAFDFFA7C1}" dt="2023-09-20T22:24:29.180" v="3" actId="1076"/>
          <ac:picMkLst>
            <pc:docMk/>
            <pc:sldMk cId="1153534025" sldId="331"/>
            <ac:picMk id="42041" creationId="{00000000-0000-0000-0000-000000000000}"/>
          </ac:picMkLst>
        </pc:picChg>
      </pc:sldChg>
    </pc:docChg>
  </pc:docChgLst>
  <pc:docChgLst>
    <pc:chgData name="22BHI10184" userId="S::kevinebydavid2022@vitbhopal.ac.in::f76d787a-ee01-4ff2-96e7-cf29bed44543" providerId="AD" clId="Web-{3090A670-D896-66CE-47C3-A7F9C802EFAA}"/>
    <pc:docChg chg="modSld">
      <pc:chgData name="22BHI10184" userId="S::kevinebydavid2022@vitbhopal.ac.in::f76d787a-ee01-4ff2-96e7-cf29bed44543" providerId="AD" clId="Web-{3090A670-D896-66CE-47C3-A7F9C802EFAA}" dt="2023-11-03T05:58:11.185" v="0" actId="1076"/>
      <pc:docMkLst>
        <pc:docMk/>
      </pc:docMkLst>
      <pc:sldChg chg="modSp">
        <pc:chgData name="22BHI10184" userId="S::kevinebydavid2022@vitbhopal.ac.in::f76d787a-ee01-4ff2-96e7-cf29bed44543" providerId="AD" clId="Web-{3090A670-D896-66CE-47C3-A7F9C802EFAA}" dt="2023-11-03T05:58:11.185" v="0" actId="1076"/>
        <pc:sldMkLst>
          <pc:docMk/>
          <pc:sldMk cId="3904572304" sldId="328"/>
        </pc:sldMkLst>
        <pc:spChg chg="mod">
          <ac:chgData name="22BHI10184" userId="S::kevinebydavid2022@vitbhopal.ac.in::f76d787a-ee01-4ff2-96e7-cf29bed44543" providerId="AD" clId="Web-{3090A670-D896-66CE-47C3-A7F9C802EFAA}" dt="2023-11-03T05:58:11.185" v="0" actId="1076"/>
          <ac:spMkLst>
            <pc:docMk/>
            <pc:sldMk cId="3904572304" sldId="328"/>
            <ac:spMk id="38915" creationId="{00000000-0000-0000-0000-000000000000}"/>
          </ac:spMkLst>
        </pc:spChg>
      </pc:sldChg>
    </pc:docChg>
  </pc:docChgLst>
  <pc:docChgLst>
    <pc:chgData name="22BCY10247" userId="S::simran.2022@vitbhopal.ac.in::f8fbf96e-b18f-4490-ab04-f02a383380cc" providerId="AD" clId="Web-{991B1093-EE5D-4D08-8EC5-F1B609850718}"/>
    <pc:docChg chg="modSld">
      <pc:chgData name="22BCY10247" userId="S::simran.2022@vitbhopal.ac.in::f8fbf96e-b18f-4490-ab04-f02a383380cc" providerId="AD" clId="Web-{991B1093-EE5D-4D08-8EC5-F1B609850718}" dt="2023-09-21T05:22:04.410" v="1" actId="1076"/>
      <pc:docMkLst>
        <pc:docMk/>
      </pc:docMkLst>
      <pc:sldChg chg="modSp">
        <pc:chgData name="22BCY10247" userId="S::simran.2022@vitbhopal.ac.in::f8fbf96e-b18f-4490-ab04-f02a383380cc" providerId="AD" clId="Web-{991B1093-EE5D-4D08-8EC5-F1B609850718}" dt="2023-09-21T05:22:04.410" v="1" actId="1076"/>
        <pc:sldMkLst>
          <pc:docMk/>
          <pc:sldMk cId="1729666371" sldId="378"/>
        </pc:sldMkLst>
        <pc:picChg chg="mod">
          <ac:chgData name="22BCY10247" userId="S::simran.2022@vitbhopal.ac.in::f8fbf96e-b18f-4490-ab04-f02a383380cc" providerId="AD" clId="Web-{991B1093-EE5D-4D08-8EC5-F1B609850718}" dt="2023-09-21T05:22:04.410" v="1" actId="1076"/>
          <ac:picMkLst>
            <pc:docMk/>
            <pc:sldMk cId="1729666371" sldId="378"/>
            <ac:picMk id="114690" creationId="{00000000-0000-0000-0000-000000000000}"/>
          </ac:picMkLst>
        </pc:picChg>
      </pc:sldChg>
    </pc:docChg>
  </pc:docChgLst>
  <pc:docChgLst>
    <pc:chgData name="22BAI10213" userId="S::parvdaga2022@vitbhopal.ac.in::7baadddf-98e5-4408-b2c3-46c080fcfe12" providerId="AD" clId="Web-{844119C0-A3B0-46A6-A415-0314724E645A}"/>
    <pc:docChg chg="modSld">
      <pc:chgData name="22BAI10213" userId="S::parvdaga2022@vitbhopal.ac.in::7baadddf-98e5-4408-b2c3-46c080fcfe12" providerId="AD" clId="Web-{844119C0-A3B0-46A6-A415-0314724E645A}" dt="2023-09-21T04:33:31.811" v="3" actId="1076"/>
      <pc:docMkLst>
        <pc:docMk/>
      </pc:docMkLst>
      <pc:sldChg chg="modSp">
        <pc:chgData name="22BAI10213" userId="S::parvdaga2022@vitbhopal.ac.in::7baadddf-98e5-4408-b2c3-46c080fcfe12" providerId="AD" clId="Web-{844119C0-A3B0-46A6-A415-0314724E645A}" dt="2023-09-21T04:33:31.811" v="3" actId="1076"/>
        <pc:sldMkLst>
          <pc:docMk/>
          <pc:sldMk cId="1729666371" sldId="378"/>
        </pc:sldMkLst>
        <pc:picChg chg="mod">
          <ac:chgData name="22BAI10213" userId="S::parvdaga2022@vitbhopal.ac.in::7baadddf-98e5-4408-b2c3-46c080fcfe12" providerId="AD" clId="Web-{844119C0-A3B0-46A6-A415-0314724E645A}" dt="2023-09-21T04:33:31.811" v="3" actId="1076"/>
          <ac:picMkLst>
            <pc:docMk/>
            <pc:sldMk cId="1729666371" sldId="378"/>
            <ac:picMk id="114690" creationId="{00000000-0000-0000-0000-000000000000}"/>
          </ac:picMkLst>
        </pc:picChg>
      </pc:sldChg>
    </pc:docChg>
  </pc:docChgLst>
  <pc:docChgLst>
    <pc:chgData name="22BAI10277" userId="S::manishasingh2022@vitbhopal.ac.in::b448ac4b-64c9-4446-95a5-57ad737ecc15" providerId="AD" clId="Web-{BC23BE71-991B-41A1-B5A7-09074A2BA46E}"/>
    <pc:docChg chg="addSld delSld">
      <pc:chgData name="22BAI10277" userId="S::manishasingh2022@vitbhopal.ac.in::b448ac4b-64c9-4446-95a5-57ad737ecc15" providerId="AD" clId="Web-{BC23BE71-991B-41A1-B5A7-09074A2BA46E}" dt="2023-09-20T15:19:18.832" v="5"/>
      <pc:docMkLst>
        <pc:docMk/>
      </pc:docMkLst>
      <pc:sldChg chg="new del">
        <pc:chgData name="22BAI10277" userId="S::manishasingh2022@vitbhopal.ac.in::b448ac4b-64c9-4446-95a5-57ad737ecc15" providerId="AD" clId="Web-{BC23BE71-991B-41A1-B5A7-09074A2BA46E}" dt="2023-09-20T15:19:18.832" v="5"/>
        <pc:sldMkLst>
          <pc:docMk/>
          <pc:sldMk cId="1513409825" sldId="380"/>
        </pc:sldMkLst>
      </pc:sldChg>
      <pc:sldChg chg="new del">
        <pc:chgData name="22BAI10277" userId="S::manishasingh2022@vitbhopal.ac.in::b448ac4b-64c9-4446-95a5-57ad737ecc15" providerId="AD" clId="Web-{BC23BE71-991B-41A1-B5A7-09074A2BA46E}" dt="2023-09-20T15:19:16.723" v="4"/>
        <pc:sldMkLst>
          <pc:docMk/>
          <pc:sldMk cId="1522199972" sldId="381"/>
        </pc:sldMkLst>
      </pc:sldChg>
      <pc:sldChg chg="new del">
        <pc:chgData name="22BAI10277" userId="S::manishasingh2022@vitbhopal.ac.in::b448ac4b-64c9-4446-95a5-57ad737ecc15" providerId="AD" clId="Web-{BC23BE71-991B-41A1-B5A7-09074A2BA46E}" dt="2023-09-20T15:19:15.957" v="3"/>
        <pc:sldMkLst>
          <pc:docMk/>
          <pc:sldMk cId="2883303518" sldId="382"/>
        </pc:sldMkLst>
      </pc:sldChg>
    </pc:docChg>
  </pc:docChgLst>
  <pc:docChgLst>
    <pc:chgData name="22BET10024" userId="S::harshitgautam2022@vitbhopal.ac.in::0abf0c81-3ae1-4f42-ab21-63c80c7c491b" providerId="AD" clId="Web-{58E6C1A0-3C72-4E13-94F5-B0F1142B404C}"/>
    <pc:docChg chg="modSld">
      <pc:chgData name="22BET10024" userId="S::harshitgautam2022@vitbhopal.ac.in::0abf0c81-3ae1-4f42-ab21-63c80c7c491b" providerId="AD" clId="Web-{58E6C1A0-3C72-4E13-94F5-B0F1142B404C}" dt="2023-09-20T16:00:49.181" v="2" actId="20577"/>
      <pc:docMkLst>
        <pc:docMk/>
      </pc:docMkLst>
      <pc:sldChg chg="modSp">
        <pc:chgData name="22BET10024" userId="S::harshitgautam2022@vitbhopal.ac.in::0abf0c81-3ae1-4f42-ab21-63c80c7c491b" providerId="AD" clId="Web-{58E6C1A0-3C72-4E13-94F5-B0F1142B404C}" dt="2023-09-20T16:00:49.181" v="2" actId="20577"/>
        <pc:sldMkLst>
          <pc:docMk/>
          <pc:sldMk cId="187665951" sldId="372"/>
        </pc:sldMkLst>
        <pc:spChg chg="mod">
          <ac:chgData name="22BET10024" userId="S::harshitgautam2022@vitbhopal.ac.in::0abf0c81-3ae1-4f42-ab21-63c80c7c491b" providerId="AD" clId="Web-{58E6C1A0-3C72-4E13-94F5-B0F1142B404C}" dt="2023-09-20T16:00:49.181" v="2" actId="20577"/>
          <ac:spMkLst>
            <pc:docMk/>
            <pc:sldMk cId="187665951" sldId="372"/>
            <ac:spMk id="3" creationId="{00000000-0000-0000-0000-000000000000}"/>
          </ac:spMkLst>
        </pc:spChg>
      </pc:sldChg>
    </pc:docChg>
  </pc:docChgLst>
  <pc:docChgLst>
    <pc:chgData name="22BET10027" userId="7441ed60-b75f-4bab-8205-d6653abe6d14" providerId="ADAL" clId="{4FAD070E-0FF6-4508-9322-3445B5ADE1DC}"/>
    <pc:docChg chg="modSld">
      <pc:chgData name="22BET10027" userId="7441ed60-b75f-4bab-8205-d6653abe6d14" providerId="ADAL" clId="{4FAD070E-0FF6-4508-9322-3445B5ADE1DC}" dt="2023-11-03T05:13:28.092" v="0" actId="20578"/>
      <pc:docMkLst>
        <pc:docMk/>
      </pc:docMkLst>
      <pc:sldChg chg="modSp">
        <pc:chgData name="22BET10027" userId="7441ed60-b75f-4bab-8205-d6653abe6d14" providerId="ADAL" clId="{4FAD070E-0FF6-4508-9322-3445B5ADE1DC}" dt="2023-11-03T05:13:28.092" v="0" actId="20578"/>
        <pc:sldMkLst>
          <pc:docMk/>
          <pc:sldMk cId="1341704053" sldId="371"/>
        </pc:sldMkLst>
        <pc:spChg chg="mod">
          <ac:chgData name="22BET10027" userId="7441ed60-b75f-4bab-8205-d6653abe6d14" providerId="ADAL" clId="{4FAD070E-0FF6-4508-9322-3445B5ADE1DC}" dt="2023-11-03T05:13:28.092" v="0" actId="20578"/>
          <ac:spMkLst>
            <pc:docMk/>
            <pc:sldMk cId="1341704053" sldId="37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B82BC9-B4AD-4EC5-8C7D-AED01182B24F}" type="datetimeFigureOut">
              <a:rPr lang="en-IN" smtClean="0"/>
              <a:t>02-11-2023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5FD9AE-0994-47CD-B262-AFF7430D7109}" type="slidenum">
              <a:rPr lang="en-IN" smtClean="0"/>
              <a:t>‹#›</a:t>
            </a:fld>
            <a:endParaRPr lang="en-IN"/>
          </a:p>
        </p:txBody>
      </p:sp>
    </p:spTree>
    <p:extLst>
      <p:ext uri="{BB962C8B-B14F-4D97-AF65-F5344CB8AC3E}">
        <p14:creationId xmlns:p14="http://schemas.microsoft.com/office/powerpoint/2010/main" val="3428311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19EA8F3-4681-40F2-8C0C-1C6DB46CC252}" type="slidenum">
              <a:rPr lang="en-US" sz="1200" smtClean="0"/>
              <a:pPr eaLnBrk="1" hangingPunct="1"/>
              <a:t>34</a:t>
            </a:fld>
            <a:endParaRPr lang="en-US" sz="1200"/>
          </a:p>
        </p:txBody>
      </p:sp>
      <p:sp>
        <p:nvSpPr>
          <p:cNvPr id="97283" name="Rectangle 2"/>
          <p:cNvSpPr>
            <a:spLocks noGrp="1" noRot="1" noChangeAspect="1" noChangeArrowheads="1" noTextEdit="1"/>
          </p:cNvSpPr>
          <p:nvPr>
            <p:ph type="sldImg"/>
          </p:nvPr>
        </p:nvSpPr>
        <p:spPr>
          <a:ln cap="flat"/>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C768AE1-6B23-4EFD-9B8B-F3E61191052B}" type="slidenum">
              <a:rPr lang="en-US" sz="1200" smtClean="0"/>
              <a:pPr eaLnBrk="1" hangingPunct="1"/>
              <a:t>35</a:t>
            </a:fld>
            <a:endParaRPr lang="en-US" sz="1200"/>
          </a:p>
        </p:txBody>
      </p:sp>
      <p:sp>
        <p:nvSpPr>
          <p:cNvPr id="98307" name="Rectangle 2"/>
          <p:cNvSpPr>
            <a:spLocks noGrp="1" noRot="1" noChangeAspect="1" noChangeArrowheads="1" noTextEdit="1"/>
          </p:cNvSpPr>
          <p:nvPr>
            <p:ph type="sldImg"/>
          </p:nvPr>
        </p:nvSpPr>
        <p:spPr>
          <a:ln cap="flat"/>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A824308-875A-4A11-8CE3-B87256A70644}" type="slidenum">
              <a:rPr lang="en-US" sz="1200" smtClean="0"/>
              <a:pPr eaLnBrk="1" hangingPunct="1"/>
              <a:t>36</a:t>
            </a:fld>
            <a:endParaRPr lang="en-US" sz="1200"/>
          </a:p>
        </p:txBody>
      </p:sp>
      <p:sp>
        <p:nvSpPr>
          <p:cNvPr id="99331" name="Rectangle 2"/>
          <p:cNvSpPr>
            <a:spLocks noGrp="1" noRot="1" noChangeAspect="1" noChangeArrowheads="1" noTextEdit="1"/>
          </p:cNvSpPr>
          <p:nvPr>
            <p:ph type="sldImg"/>
          </p:nvPr>
        </p:nvSpPr>
        <p:spPr>
          <a:ln cap="flat"/>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51B8B38-1CE7-4491-B77B-EEF51348B80E}" type="slidenum">
              <a:rPr lang="en-US" sz="1200" smtClean="0"/>
              <a:pPr eaLnBrk="1" hangingPunct="1"/>
              <a:t>37</a:t>
            </a:fld>
            <a:endParaRPr lang="en-US" sz="1200"/>
          </a:p>
        </p:txBody>
      </p:sp>
      <p:sp>
        <p:nvSpPr>
          <p:cNvPr id="100355" name="Rectangle 2"/>
          <p:cNvSpPr>
            <a:spLocks noGrp="1" noRot="1" noChangeAspect="1" noChangeArrowheads="1" noTextEdit="1"/>
          </p:cNvSpPr>
          <p:nvPr>
            <p:ph type="sldImg"/>
          </p:nvPr>
        </p:nvSpPr>
        <p:spPr>
          <a:ln cap="flat"/>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EF04B0F8-9C61-4320-B4BC-32572290E1BC}" type="slidenum">
              <a:rPr lang="en-US" sz="1200" smtClean="0"/>
              <a:pPr eaLnBrk="1" hangingPunct="1"/>
              <a:t>38</a:t>
            </a:fld>
            <a:endParaRPr lang="en-US" sz="1200"/>
          </a:p>
        </p:txBody>
      </p:sp>
      <p:sp>
        <p:nvSpPr>
          <p:cNvPr id="101379" name="Rectangle 2"/>
          <p:cNvSpPr>
            <a:spLocks noGrp="1" noRot="1" noChangeAspect="1" noChangeArrowheads="1" noTextEdit="1"/>
          </p:cNvSpPr>
          <p:nvPr>
            <p:ph type="sldImg"/>
          </p:nvPr>
        </p:nvSpPr>
        <p:spPr>
          <a:ln cap="flat"/>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E74B23A-3508-4FBC-B9AB-209EC2896393}" type="slidenum">
              <a:rPr lang="en-US" sz="1200" smtClean="0"/>
              <a:pPr eaLnBrk="1" hangingPunct="1"/>
              <a:t>39</a:t>
            </a:fld>
            <a:endParaRPr lang="en-US" sz="1200"/>
          </a:p>
        </p:txBody>
      </p:sp>
      <p:sp>
        <p:nvSpPr>
          <p:cNvPr id="102403" name="Rectangle 2"/>
          <p:cNvSpPr>
            <a:spLocks noGrp="1" noRot="1" noChangeAspect="1" noChangeArrowheads="1" noTextEdit="1"/>
          </p:cNvSpPr>
          <p:nvPr>
            <p:ph type="sldImg"/>
          </p:nvPr>
        </p:nvSpPr>
        <p:spPr>
          <a:ln cap="flat"/>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4A298C4-E1F9-410A-B3A1-B8EB9545D1FC}" type="slidenum">
              <a:rPr lang="en-US" sz="1200" smtClean="0"/>
              <a:pPr eaLnBrk="1" hangingPunct="1"/>
              <a:t>40</a:t>
            </a:fld>
            <a:endParaRPr lang="en-US" sz="1200"/>
          </a:p>
        </p:txBody>
      </p:sp>
      <p:sp>
        <p:nvSpPr>
          <p:cNvPr id="103427" name="Rectangle 2"/>
          <p:cNvSpPr>
            <a:spLocks noGrp="1" noRot="1" noChangeAspect="1" noChangeArrowheads="1" noTextEdit="1"/>
          </p:cNvSpPr>
          <p:nvPr>
            <p:ph type="sldImg"/>
          </p:nvPr>
        </p:nvSpPr>
        <p:spPr>
          <a:ln cap="flat"/>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E9E235FF-61D4-46DD-804E-254EB8E1C381}" type="slidenum">
              <a:rPr lang="en-US" sz="1200" smtClean="0"/>
              <a:pPr eaLnBrk="1" hangingPunct="1"/>
              <a:t>41</a:t>
            </a:fld>
            <a:endParaRPr lang="en-US" sz="1200"/>
          </a:p>
        </p:txBody>
      </p:sp>
      <p:sp>
        <p:nvSpPr>
          <p:cNvPr id="104451" name="Rectangle 2"/>
          <p:cNvSpPr>
            <a:spLocks noGrp="1" noRot="1" noChangeAspect="1" noChangeArrowheads="1" noTextEdit="1"/>
          </p:cNvSpPr>
          <p:nvPr>
            <p:ph type="sldImg"/>
          </p:nvPr>
        </p:nvSpPr>
        <p:spPr>
          <a:ln cap="flat"/>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CB115CC-3FED-4062-AE00-9D6A69C9171A}" type="slidenum">
              <a:rPr lang="en-US" sz="1200" smtClean="0"/>
              <a:pPr eaLnBrk="1" hangingPunct="1"/>
              <a:t>42</a:t>
            </a:fld>
            <a:endParaRPr lang="en-US" sz="1200"/>
          </a:p>
        </p:txBody>
      </p:sp>
      <p:sp>
        <p:nvSpPr>
          <p:cNvPr id="105475" name="Rectangle 2"/>
          <p:cNvSpPr>
            <a:spLocks noGrp="1" noRot="1" noChangeAspect="1" noChangeArrowheads="1" noTextEdit="1"/>
          </p:cNvSpPr>
          <p:nvPr>
            <p:ph type="sldImg"/>
          </p:nvPr>
        </p:nvSpPr>
        <p:spPr>
          <a:ln cap="flat"/>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B0A4DFE-10C8-4017-95DF-751D93324953}" type="slidenum">
              <a:rPr lang="en-US" sz="1200" smtClean="0"/>
              <a:pPr eaLnBrk="1" hangingPunct="1"/>
              <a:t>43</a:t>
            </a:fld>
            <a:endParaRPr lang="en-US" sz="1200"/>
          </a:p>
        </p:txBody>
      </p:sp>
      <p:sp>
        <p:nvSpPr>
          <p:cNvPr id="106499" name="Rectangle 2"/>
          <p:cNvSpPr>
            <a:spLocks noGrp="1" noRot="1" noChangeAspect="1" noChangeArrowheads="1" noTextEdit="1"/>
          </p:cNvSpPr>
          <p:nvPr>
            <p:ph type="sldImg"/>
          </p:nvPr>
        </p:nvSpPr>
        <p:spPr>
          <a:ln cap="flat"/>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C14E58E-12C3-400C-A4FD-AF6592D70C6A}" type="slidenum">
              <a:rPr lang="en-US" sz="1200" smtClean="0"/>
              <a:pPr eaLnBrk="1" hangingPunct="1"/>
              <a:t>24</a:t>
            </a:fld>
            <a:endParaRPr lang="en-US" sz="1200"/>
          </a:p>
        </p:txBody>
      </p:sp>
      <p:sp>
        <p:nvSpPr>
          <p:cNvPr id="88067" name="Rectangle 2"/>
          <p:cNvSpPr>
            <a:spLocks noGrp="1" noRot="1" noChangeAspect="1" noChangeArrowheads="1" noTextEdit="1"/>
          </p:cNvSpPr>
          <p:nvPr>
            <p:ph type="sldImg"/>
          </p:nvPr>
        </p:nvSpPr>
        <p:spPr>
          <a:ln cap="flat"/>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2818227-528A-46F5-8BD3-E0D0BDF9B740}" type="slidenum">
              <a:rPr lang="en-US" sz="1200" smtClean="0"/>
              <a:pPr eaLnBrk="1" hangingPunct="1"/>
              <a:t>44</a:t>
            </a:fld>
            <a:endParaRPr lang="en-US" sz="1200"/>
          </a:p>
        </p:txBody>
      </p:sp>
      <p:sp>
        <p:nvSpPr>
          <p:cNvPr id="107523" name="Rectangle 2"/>
          <p:cNvSpPr>
            <a:spLocks noGrp="1" noRot="1" noChangeAspect="1" noChangeArrowheads="1" noTextEdit="1"/>
          </p:cNvSpPr>
          <p:nvPr>
            <p:ph type="sldImg"/>
          </p:nvPr>
        </p:nvSpPr>
        <p:spPr>
          <a:ln cap="flat"/>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8D25FBF-E64B-435E-8FD8-645C60AA1296}" type="slidenum">
              <a:rPr lang="en-US" sz="1200" smtClean="0"/>
              <a:pPr eaLnBrk="1" hangingPunct="1"/>
              <a:t>45</a:t>
            </a:fld>
            <a:endParaRPr lang="en-US" sz="1200"/>
          </a:p>
        </p:txBody>
      </p:sp>
      <p:sp>
        <p:nvSpPr>
          <p:cNvPr id="108547" name="Rectangle 2"/>
          <p:cNvSpPr>
            <a:spLocks noGrp="1" noRot="1" noChangeAspect="1" noChangeArrowheads="1" noTextEdit="1"/>
          </p:cNvSpPr>
          <p:nvPr>
            <p:ph type="sldImg"/>
          </p:nvPr>
        </p:nvSpPr>
        <p:spPr>
          <a:ln cap="flat"/>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6407672-6B0F-4737-B73F-EA97001D563A}" type="slidenum">
              <a:rPr lang="en-US" sz="1200" smtClean="0"/>
              <a:pPr eaLnBrk="1" hangingPunct="1"/>
              <a:t>46</a:t>
            </a:fld>
            <a:endParaRPr lang="en-US" sz="1200"/>
          </a:p>
        </p:txBody>
      </p:sp>
      <p:sp>
        <p:nvSpPr>
          <p:cNvPr id="109571" name="Rectangle 2"/>
          <p:cNvSpPr>
            <a:spLocks noGrp="1" noRot="1" noChangeAspect="1" noChangeArrowheads="1" noTextEdit="1"/>
          </p:cNvSpPr>
          <p:nvPr>
            <p:ph type="sldImg"/>
          </p:nvPr>
        </p:nvSpPr>
        <p:spPr>
          <a:ln cap="flat"/>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66553E3-12A1-4FB6-9652-495A6F4A71A6}" type="slidenum">
              <a:rPr lang="en-US" sz="1200" smtClean="0"/>
              <a:pPr eaLnBrk="1" hangingPunct="1"/>
              <a:t>47</a:t>
            </a:fld>
            <a:endParaRPr lang="en-US" sz="1200"/>
          </a:p>
        </p:txBody>
      </p:sp>
      <p:sp>
        <p:nvSpPr>
          <p:cNvPr id="110595" name="Rectangle 2"/>
          <p:cNvSpPr>
            <a:spLocks noGrp="1" noRot="1" noChangeAspect="1" noChangeArrowheads="1" noTextEdit="1"/>
          </p:cNvSpPr>
          <p:nvPr>
            <p:ph type="sldImg"/>
          </p:nvPr>
        </p:nvSpPr>
        <p:spPr>
          <a:ln cap="flat"/>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D219739-3CEB-4963-B259-018F2AF71972}" type="slidenum">
              <a:rPr lang="en-US" sz="1200" smtClean="0"/>
              <a:pPr eaLnBrk="1" hangingPunct="1"/>
              <a:t>48</a:t>
            </a:fld>
            <a:endParaRPr lang="en-US" sz="1200"/>
          </a:p>
        </p:txBody>
      </p:sp>
      <p:sp>
        <p:nvSpPr>
          <p:cNvPr id="111619" name="Rectangle 2"/>
          <p:cNvSpPr>
            <a:spLocks noGrp="1" noRot="1" noChangeAspect="1" noChangeArrowheads="1" noTextEdit="1"/>
          </p:cNvSpPr>
          <p:nvPr>
            <p:ph type="sldImg"/>
          </p:nvPr>
        </p:nvSpPr>
        <p:spPr>
          <a:ln cap="flat"/>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C2A9BD4-4436-4B5B-B09B-6EE6A313BC6B}" type="slidenum">
              <a:rPr lang="en-US" sz="1200" smtClean="0"/>
              <a:pPr eaLnBrk="1" hangingPunct="1"/>
              <a:t>49</a:t>
            </a:fld>
            <a:endParaRPr lang="en-US" sz="1200"/>
          </a:p>
        </p:txBody>
      </p:sp>
      <p:sp>
        <p:nvSpPr>
          <p:cNvPr id="112643" name="Rectangle 2"/>
          <p:cNvSpPr>
            <a:spLocks noGrp="1" noRot="1" noChangeAspect="1" noChangeArrowheads="1" noTextEdit="1"/>
          </p:cNvSpPr>
          <p:nvPr>
            <p:ph type="sldImg"/>
          </p:nvPr>
        </p:nvSpPr>
        <p:spPr>
          <a:ln cap="flat"/>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DF7FCEB-D9AC-46C7-B30A-410DA070C84D}" type="slidenum">
              <a:rPr lang="en-US" sz="1200" smtClean="0"/>
              <a:pPr eaLnBrk="1" hangingPunct="1"/>
              <a:t>27</a:t>
            </a:fld>
            <a:endParaRPr lang="en-US" sz="1200"/>
          </a:p>
        </p:txBody>
      </p:sp>
      <p:sp>
        <p:nvSpPr>
          <p:cNvPr id="89091" name="Rectangle 2"/>
          <p:cNvSpPr>
            <a:spLocks noGrp="1" noRot="1" noChangeAspect="1" noChangeArrowheads="1" noTextEdit="1"/>
          </p:cNvSpPr>
          <p:nvPr>
            <p:ph type="sldImg"/>
          </p:nvPr>
        </p:nvSpPr>
        <p:spPr>
          <a:xfrm>
            <a:off x="1152525" y="692150"/>
            <a:ext cx="4554538" cy="3416300"/>
          </a:xfrm>
          <a:ln cap="flat">
            <a:solidFill>
              <a:schemeClr val="tx1"/>
            </a:solidFill>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331A1EB-1767-4B50-9C2A-92CF089939F9}" type="slidenum">
              <a:rPr lang="en-US" sz="1200" smtClean="0"/>
              <a:pPr eaLnBrk="1" hangingPunct="1"/>
              <a:t>28</a:t>
            </a:fld>
            <a:endParaRPr lang="en-US" sz="1200"/>
          </a:p>
        </p:txBody>
      </p:sp>
      <p:sp>
        <p:nvSpPr>
          <p:cNvPr id="91139" name="Rectangle 2"/>
          <p:cNvSpPr>
            <a:spLocks noGrp="1" noRot="1" noChangeAspect="1" noChangeArrowheads="1" noTextEdit="1"/>
          </p:cNvSpPr>
          <p:nvPr>
            <p:ph type="sldImg"/>
          </p:nvPr>
        </p:nvSpPr>
        <p:spPr>
          <a:ln cap="flat"/>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387D737-574E-41E2-81A3-910D03BBA5E9}" type="slidenum">
              <a:rPr lang="en-US" sz="1200" smtClean="0"/>
              <a:pPr eaLnBrk="1" hangingPunct="1"/>
              <a:t>29</a:t>
            </a:fld>
            <a:endParaRPr lang="en-US" sz="1200"/>
          </a:p>
        </p:txBody>
      </p:sp>
      <p:sp>
        <p:nvSpPr>
          <p:cNvPr id="90115" name="Rectangle 2"/>
          <p:cNvSpPr>
            <a:spLocks noGrp="1" noRot="1" noChangeAspect="1" noChangeArrowheads="1" noTextEdit="1"/>
          </p:cNvSpPr>
          <p:nvPr>
            <p:ph type="sldImg"/>
          </p:nvPr>
        </p:nvSpPr>
        <p:spPr>
          <a:ln cap="flat"/>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8A31513-588C-46C6-A172-D12809199789}" type="slidenum">
              <a:rPr lang="en-US" sz="1200" smtClean="0"/>
              <a:pPr eaLnBrk="1" hangingPunct="1"/>
              <a:t>30</a:t>
            </a:fld>
            <a:endParaRPr lang="en-US" sz="1200"/>
          </a:p>
        </p:txBody>
      </p:sp>
      <p:sp>
        <p:nvSpPr>
          <p:cNvPr id="92163" name="Rectangle 2"/>
          <p:cNvSpPr>
            <a:spLocks noGrp="1" noRot="1" noChangeAspect="1" noChangeArrowheads="1" noTextEdit="1"/>
          </p:cNvSpPr>
          <p:nvPr>
            <p:ph type="sldImg"/>
          </p:nvPr>
        </p:nvSpPr>
        <p:spPr>
          <a:ln cap="flat"/>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E05FB7E-DAEF-499F-BE82-66DF203CD320}" type="slidenum">
              <a:rPr lang="en-US" sz="1200" smtClean="0"/>
              <a:pPr eaLnBrk="1" hangingPunct="1"/>
              <a:t>31</a:t>
            </a:fld>
            <a:endParaRPr lang="en-US" sz="1200"/>
          </a:p>
        </p:txBody>
      </p:sp>
      <p:sp>
        <p:nvSpPr>
          <p:cNvPr id="94211" name="Rectangle 2"/>
          <p:cNvSpPr>
            <a:spLocks noGrp="1" noRot="1" noChangeAspect="1" noChangeArrowheads="1" noTextEdit="1"/>
          </p:cNvSpPr>
          <p:nvPr>
            <p:ph type="sldImg"/>
          </p:nvPr>
        </p:nvSpPr>
        <p:spPr>
          <a:ln cap="flat"/>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44D2C6F-DB41-4F60-A8A3-C3AD292BA740}" type="slidenum">
              <a:rPr lang="en-US" sz="1200" smtClean="0"/>
              <a:pPr eaLnBrk="1" hangingPunct="1"/>
              <a:t>32</a:t>
            </a:fld>
            <a:endParaRPr lang="en-US" sz="1200"/>
          </a:p>
        </p:txBody>
      </p:sp>
      <p:sp>
        <p:nvSpPr>
          <p:cNvPr id="95235" name="Rectangle 2"/>
          <p:cNvSpPr>
            <a:spLocks noGrp="1" noRot="1" noChangeAspect="1" noChangeArrowheads="1" noTextEdit="1"/>
          </p:cNvSpPr>
          <p:nvPr>
            <p:ph type="sldImg"/>
          </p:nvPr>
        </p:nvSpPr>
        <p:spPr>
          <a:ln cap="flat"/>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9C39C60-B642-47D7-ABB6-C2B67E5BF182}" type="slidenum">
              <a:rPr lang="en-US" sz="1200" smtClean="0"/>
              <a:pPr eaLnBrk="1" hangingPunct="1"/>
              <a:t>33</a:t>
            </a:fld>
            <a:endParaRPr lang="en-US" sz="1200"/>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45088" y="2017713"/>
            <a:ext cx="3810000" cy="4114800"/>
          </a:xfrm>
        </p:spPr>
        <p:txBody>
          <a:bodyPr/>
          <a:lstStyle/>
          <a:p>
            <a:pPr lvl="0"/>
            <a:endParaRPr lang="en-US" noProof="0"/>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C9EF573-02B9-4726-9FEC-4E235331EBB7}" type="slidenum">
              <a:rPr lang="en-US"/>
              <a:pPr>
                <a:defRPr/>
              </a:pPr>
              <a:t>‹#›</a:t>
            </a:fld>
            <a:endParaRPr lang="en-US"/>
          </a:p>
        </p:txBody>
      </p:sp>
    </p:spTree>
    <p:extLst>
      <p:ext uri="{BB962C8B-B14F-4D97-AF65-F5344CB8AC3E}">
        <p14:creationId xmlns:p14="http://schemas.microsoft.com/office/powerpoint/2010/main" val="2876820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ClipArt Placeholder 2"/>
          <p:cNvSpPr>
            <a:spLocks noGrp="1"/>
          </p:cNvSpPr>
          <p:nvPr>
            <p:ph type="clipArt" sz="half" idx="1"/>
          </p:nvPr>
        </p:nvSpPr>
        <p:spPr>
          <a:xfrm>
            <a:off x="1182688" y="2017713"/>
            <a:ext cx="3810000" cy="4114800"/>
          </a:xfrm>
        </p:spPr>
        <p:txBody>
          <a:bodyPr/>
          <a:lstStyle/>
          <a:p>
            <a:pPr lvl="0"/>
            <a:endParaRPr lang="en-US" noProof="0"/>
          </a:p>
        </p:txBody>
      </p:sp>
      <p:sp>
        <p:nvSpPr>
          <p:cNvPr id="4" name="Text Placeholder 3"/>
          <p:cNvSpPr>
            <a:spLocks noGrp="1"/>
          </p:cNvSpPr>
          <p:nvPr>
            <p:ph type="body"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12BA39B-71C4-43DC-A70E-736D5294E709}" type="slidenum">
              <a:rPr lang="en-US"/>
              <a:pPr>
                <a:defRPr/>
              </a:pPr>
              <a:t>‹#›</a:t>
            </a:fld>
            <a:endParaRPr lang="en-US"/>
          </a:p>
        </p:txBody>
      </p:sp>
    </p:spTree>
    <p:extLst>
      <p:ext uri="{BB962C8B-B14F-4D97-AF65-F5344CB8AC3E}">
        <p14:creationId xmlns:p14="http://schemas.microsoft.com/office/powerpoint/2010/main" val="396960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11/2/2023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32.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wmf"/><Relationship Id="rId18" Type="http://schemas.openxmlformats.org/officeDocument/2006/relationships/image" Target="../media/image35.wmf"/><Relationship Id="rId3" Type="http://schemas.openxmlformats.org/officeDocument/2006/relationships/image" Target="../media/image20.wmf"/><Relationship Id="rId7" Type="http://schemas.openxmlformats.org/officeDocument/2006/relationships/image" Target="../media/image24.wmf"/><Relationship Id="rId12" Type="http://schemas.openxmlformats.org/officeDocument/2006/relationships/image" Target="../media/image29.wmf"/><Relationship Id="rId17" Type="http://schemas.openxmlformats.org/officeDocument/2006/relationships/image" Target="../media/image34.wmf"/><Relationship Id="rId2" Type="http://schemas.openxmlformats.org/officeDocument/2006/relationships/notesSlide" Target="../notesSlides/notesSlide8.xml"/><Relationship Id="rId16" Type="http://schemas.openxmlformats.org/officeDocument/2006/relationships/image" Target="../media/image33.wmf"/><Relationship Id="rId1" Type="http://schemas.openxmlformats.org/officeDocument/2006/relationships/slideLayout" Target="../slideLayouts/slideLayout7.xml"/><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22.wmf"/><Relationship Id="rId15" Type="http://schemas.openxmlformats.org/officeDocument/2006/relationships/image" Target="../media/image32.wmf"/><Relationship Id="rId10" Type="http://schemas.openxmlformats.org/officeDocument/2006/relationships/image" Target="../media/image27.wmf"/><Relationship Id="rId19" Type="http://schemas.openxmlformats.org/officeDocument/2006/relationships/image" Target="../media/image36.wmf"/><Relationship Id="rId4" Type="http://schemas.openxmlformats.org/officeDocument/2006/relationships/image" Target="../media/image21.wmf"/><Relationship Id="rId9" Type="http://schemas.openxmlformats.org/officeDocument/2006/relationships/image" Target="../media/image26.wmf"/><Relationship Id="rId14" Type="http://schemas.openxmlformats.org/officeDocument/2006/relationships/image" Target="../media/image31.wmf"/></Relationships>
</file>

<file path=ppt/slides/_rels/slide33.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slides/_rels/slide34.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slides/_rels/slide3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52.wmf"/></Relationships>
</file>

<file path=ppt/slides/_rels/slide42.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50938" y="152400"/>
            <a:ext cx="7793037" cy="1371600"/>
          </a:xfrm>
        </p:spPr>
        <p:txBody>
          <a:bodyPr/>
          <a:lstStyle/>
          <a:p>
            <a:r>
              <a:rPr lang="tr-TR" sz="4800"/>
              <a:t>Nonverbal Communication </a:t>
            </a:r>
          </a:p>
        </p:txBody>
      </p:sp>
      <p:sp>
        <p:nvSpPr>
          <p:cNvPr id="7171" name="Rectangle 3"/>
          <p:cNvSpPr>
            <a:spLocks noGrp="1" noChangeArrowheads="1"/>
          </p:cNvSpPr>
          <p:nvPr>
            <p:ph type="body" idx="1"/>
          </p:nvPr>
        </p:nvSpPr>
        <p:spPr>
          <a:xfrm>
            <a:off x="752475" y="2181225"/>
            <a:ext cx="7772400" cy="4343400"/>
          </a:xfrm>
        </p:spPr>
        <p:txBody>
          <a:bodyPr/>
          <a:lstStyle/>
          <a:p>
            <a:pPr algn="just">
              <a:lnSpc>
                <a:spcPct val="150000"/>
              </a:lnSpc>
              <a:buFontTx/>
              <a:buNone/>
            </a:pPr>
            <a:r>
              <a:rPr lang="en-IN">
                <a:solidFill>
                  <a:srgbClr val="002060"/>
                </a:solidFill>
              </a:rPr>
              <a:t>It is well known fact  </a:t>
            </a:r>
            <a:r>
              <a:rPr lang="tr-TR">
                <a:solidFill>
                  <a:srgbClr val="002060"/>
                </a:solidFill>
              </a:rPr>
              <a:t>that over half of your message is carried  through nonverbal elements:</a:t>
            </a:r>
          </a:p>
          <a:p>
            <a:pPr algn="just">
              <a:lnSpc>
                <a:spcPct val="150000"/>
              </a:lnSpc>
            </a:pPr>
            <a:r>
              <a:rPr lang="tr-TR">
                <a:solidFill>
                  <a:srgbClr val="002060"/>
                </a:solidFill>
              </a:rPr>
              <a:t>Your appearance</a:t>
            </a:r>
          </a:p>
          <a:p>
            <a:pPr algn="just">
              <a:lnSpc>
                <a:spcPct val="150000"/>
              </a:lnSpc>
            </a:pPr>
            <a:r>
              <a:rPr lang="tr-TR">
                <a:solidFill>
                  <a:srgbClr val="002060"/>
                </a:solidFill>
              </a:rPr>
              <a:t>Your body language</a:t>
            </a:r>
          </a:p>
          <a:p>
            <a:pPr algn="just">
              <a:lnSpc>
                <a:spcPct val="150000"/>
              </a:lnSpc>
            </a:pPr>
            <a:r>
              <a:rPr lang="tr-TR">
                <a:solidFill>
                  <a:srgbClr val="002060"/>
                </a:solidFill>
              </a:rPr>
              <a:t>The tone and </a:t>
            </a:r>
          </a:p>
          <a:p>
            <a:pPr algn="just">
              <a:lnSpc>
                <a:spcPct val="150000"/>
              </a:lnSpc>
            </a:pPr>
            <a:r>
              <a:rPr lang="tr-TR">
                <a:solidFill>
                  <a:srgbClr val="002060"/>
                </a:solidFill>
              </a:rPr>
              <a:t>the pace of your voice.</a:t>
            </a:r>
          </a:p>
        </p:txBody>
      </p:sp>
    </p:spTree>
    <p:extLst>
      <p:ext uri="{BB962C8B-B14F-4D97-AF65-F5344CB8AC3E}">
        <p14:creationId xmlns:p14="http://schemas.microsoft.com/office/powerpoint/2010/main" val="530158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3800" y="533400"/>
            <a:ext cx="5410200" cy="5943600"/>
          </a:xfrm>
        </p:spPr>
        <p:txBody>
          <a:bodyPr>
            <a:normAutofit fontScale="92500"/>
          </a:bodyPr>
          <a:lstStyle/>
          <a:p>
            <a:pPr algn="just">
              <a:lnSpc>
                <a:spcPct val="150000"/>
              </a:lnSpc>
            </a:pPr>
            <a:r>
              <a:rPr lang="en-IN" b="1" err="1">
                <a:solidFill>
                  <a:srgbClr val="002060"/>
                </a:solidFill>
              </a:rPr>
              <a:t>Oculesics</a:t>
            </a:r>
            <a:r>
              <a:rPr lang="en-IN" b="1">
                <a:solidFill>
                  <a:srgbClr val="002060"/>
                </a:solidFill>
              </a:rPr>
              <a:t>: </a:t>
            </a:r>
            <a:r>
              <a:rPr lang="en-GB" b="1">
                <a:solidFill>
                  <a:srgbClr val="002060"/>
                </a:solidFill>
              </a:rPr>
              <a:t>“</a:t>
            </a:r>
            <a:r>
              <a:rPr lang="en-GB" b="1" err="1">
                <a:solidFill>
                  <a:srgbClr val="002060"/>
                </a:solidFill>
              </a:rPr>
              <a:t>Oculesics</a:t>
            </a:r>
            <a:r>
              <a:rPr lang="en-GB" b="1">
                <a:solidFill>
                  <a:srgbClr val="002060"/>
                </a:solidFill>
              </a:rPr>
              <a:t>” </a:t>
            </a:r>
            <a:r>
              <a:rPr lang="en-GB">
                <a:solidFill>
                  <a:srgbClr val="002060"/>
                </a:solidFill>
              </a:rPr>
              <a:t>is the study of eye movement ,eye </a:t>
            </a:r>
            <a:r>
              <a:rPr lang="en-GB" err="1">
                <a:solidFill>
                  <a:srgbClr val="002060"/>
                </a:solidFill>
              </a:rPr>
              <a:t>behavior</a:t>
            </a:r>
            <a:r>
              <a:rPr lang="en-GB">
                <a:solidFill>
                  <a:srgbClr val="002060"/>
                </a:solidFill>
              </a:rPr>
              <a:t>, eye related nonverbal communication, including eye contact, blinks, widening the eyes, raise the eyebrows and public dilation. </a:t>
            </a:r>
          </a:p>
          <a:p>
            <a:pPr algn="just">
              <a:lnSpc>
                <a:spcPct val="150000"/>
              </a:lnSpc>
            </a:pPr>
            <a:r>
              <a:rPr lang="en-GB">
                <a:solidFill>
                  <a:srgbClr val="002060"/>
                </a:solidFill>
              </a:rPr>
              <a:t>Eye contact can signal that ;</a:t>
            </a:r>
          </a:p>
          <a:p>
            <a:pPr algn="just">
              <a:lnSpc>
                <a:spcPct val="150000"/>
              </a:lnSpc>
            </a:pPr>
            <a:r>
              <a:rPr lang="en-GB">
                <a:solidFill>
                  <a:srgbClr val="002060"/>
                </a:solidFill>
              </a:rPr>
              <a:t>You are paying attention.</a:t>
            </a:r>
          </a:p>
          <a:p>
            <a:pPr algn="just">
              <a:lnSpc>
                <a:spcPct val="150000"/>
              </a:lnSpc>
            </a:pPr>
            <a:r>
              <a:rPr lang="en-GB">
                <a:solidFill>
                  <a:srgbClr val="002060"/>
                </a:solidFill>
              </a:rPr>
              <a:t>You respect the person you are speaking with.</a:t>
            </a:r>
          </a:p>
          <a:p>
            <a:pPr algn="just">
              <a:lnSpc>
                <a:spcPct val="150000"/>
              </a:lnSpc>
            </a:pPr>
            <a:r>
              <a:rPr lang="en-GB">
                <a:solidFill>
                  <a:srgbClr val="002060"/>
                </a:solidFill>
              </a:rPr>
              <a:t>As well as variety of different emotions.</a:t>
            </a:r>
          </a:p>
          <a:p>
            <a:pPr marL="0" indent="0">
              <a:buNone/>
            </a:pPr>
            <a:endParaRPr lang="en-IN"/>
          </a:p>
        </p:txBody>
      </p:sp>
      <p:pic>
        <p:nvPicPr>
          <p:cNvPr id="113666" name="Picture 2" descr="Power of Eye Contact in Your Business and Social Life | Peabody, MA Pa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20" y="1600200"/>
            <a:ext cx="359208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97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200400"/>
            <a:ext cx="2743200" cy="1676400"/>
          </a:xfrm>
        </p:spPr>
        <p:txBody>
          <a:bodyPr/>
          <a:lstStyle/>
          <a:p>
            <a:pPr marL="0" indent="0" algn="ctr">
              <a:buNone/>
              <a:tabLst>
                <a:tab pos="457200" algn="l"/>
              </a:tabLst>
              <a:defRPr/>
            </a:pPr>
            <a:r>
              <a:rPr lang="en-US">
                <a:solidFill>
                  <a:srgbClr val="FF0000"/>
                </a:solidFill>
              </a:rPr>
              <a:t>Appearance  &amp;  </a:t>
            </a:r>
          </a:p>
          <a:p>
            <a:pPr marL="0" indent="0" algn="ctr">
              <a:buNone/>
              <a:tabLst>
                <a:tab pos="457200" algn="l"/>
              </a:tabLst>
              <a:defRPr/>
            </a:pPr>
            <a:r>
              <a:rPr lang="en-US">
                <a:solidFill>
                  <a:srgbClr val="FF0000"/>
                </a:solidFill>
              </a:rPr>
              <a:t>object </a:t>
            </a:r>
          </a:p>
        </p:txBody>
      </p:sp>
      <p:pic>
        <p:nvPicPr>
          <p:cNvPr id="114690" name="Picture 2" descr="Non Verbal Communication Chapter 2 lessons 5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945" y="1213449"/>
            <a:ext cx="5638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6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422564" y="1524000"/>
            <a:ext cx="8686800" cy="5009833"/>
          </a:xfrm>
          <a:prstGeom prst="rect">
            <a:avLst/>
          </a:prstGeom>
          <a:noFill/>
          <a:ln w="9525">
            <a:noFill/>
            <a:miter lim="800000"/>
            <a:headEnd/>
            <a:tailEnd/>
          </a:ln>
          <a:effectLst/>
        </p:spPr>
        <p:txBody>
          <a:bodyPr wrap="square" lIns="91440" tIns="45720" rIns="91440" bIns="45720" anchor="ctr">
            <a:spAutoFit/>
          </a:bodyPr>
          <a:lstStyle/>
          <a:p>
            <a:pPr lvl="1">
              <a:lnSpc>
                <a:spcPct val="150000"/>
              </a:lnSpc>
              <a:buFont typeface="Arial" pitchFamily="34" charset="0"/>
              <a:buChar char="•"/>
              <a:tabLst>
                <a:tab pos="914400" algn="l"/>
              </a:tabLst>
              <a:defRPr/>
            </a:pPr>
            <a:r>
              <a:rPr lang="en-US" sz="2400">
                <a:solidFill>
                  <a:srgbClr val="002060"/>
                </a:solidFill>
                <a:latin typeface="+mj-lt"/>
              </a:rPr>
              <a:t>Clothing</a:t>
            </a:r>
          </a:p>
          <a:p>
            <a:pPr lvl="1">
              <a:lnSpc>
                <a:spcPct val="150000"/>
              </a:lnSpc>
              <a:buFont typeface="Arial" pitchFamily="34" charset="0"/>
              <a:buChar char="•"/>
              <a:tabLst>
                <a:tab pos="914400" algn="l"/>
              </a:tabLst>
              <a:defRPr/>
            </a:pPr>
            <a:r>
              <a:rPr lang="en-US" sz="2400">
                <a:solidFill>
                  <a:srgbClr val="002060"/>
                </a:solidFill>
                <a:latin typeface="+mj-lt"/>
              </a:rPr>
              <a:t>Hairstyle</a:t>
            </a:r>
            <a:endParaRPr lang="en-US" sz="2400">
              <a:solidFill>
                <a:srgbClr val="002060"/>
              </a:solidFill>
              <a:latin typeface="+mj-lt"/>
              <a:cs typeface="Arial"/>
            </a:endParaRPr>
          </a:p>
          <a:p>
            <a:pPr lvl="1">
              <a:lnSpc>
                <a:spcPct val="150000"/>
              </a:lnSpc>
              <a:buFont typeface="Arial" pitchFamily="34" charset="0"/>
              <a:buChar char="•"/>
              <a:tabLst>
                <a:tab pos="914400" algn="l"/>
              </a:tabLst>
              <a:defRPr/>
            </a:pPr>
            <a:r>
              <a:rPr lang="en-US" sz="2400">
                <a:solidFill>
                  <a:srgbClr val="002060"/>
                </a:solidFill>
                <a:latin typeface="+mj-lt"/>
              </a:rPr>
              <a:t>Architecture </a:t>
            </a:r>
          </a:p>
          <a:p>
            <a:pPr lvl="1">
              <a:lnSpc>
                <a:spcPct val="150000"/>
              </a:lnSpc>
              <a:buFont typeface="Arial" pitchFamily="34" charset="0"/>
              <a:buChar char="•"/>
              <a:tabLst>
                <a:tab pos="914400" algn="l"/>
              </a:tabLst>
              <a:defRPr/>
            </a:pPr>
            <a:r>
              <a:rPr lang="en-US" sz="2400">
                <a:solidFill>
                  <a:srgbClr val="002060"/>
                </a:solidFill>
                <a:latin typeface="+mj-lt"/>
              </a:rPr>
              <a:t>Symbols. </a:t>
            </a:r>
            <a:endParaRPr lang="en-US" sz="2400">
              <a:solidFill>
                <a:srgbClr val="002060"/>
              </a:solidFill>
              <a:latin typeface="+mj-lt"/>
              <a:cs typeface="Arial"/>
            </a:endParaRPr>
          </a:p>
          <a:p>
            <a:pPr lvl="1">
              <a:lnSpc>
                <a:spcPct val="150000"/>
              </a:lnSpc>
              <a:buFont typeface="Arial" pitchFamily="34" charset="0"/>
              <a:buChar char="•"/>
              <a:tabLst>
                <a:tab pos="914400" algn="l"/>
              </a:tabLst>
              <a:defRPr/>
            </a:pPr>
            <a:r>
              <a:rPr lang="en-US" sz="2400">
                <a:solidFill>
                  <a:srgbClr val="002060"/>
                </a:solidFill>
                <a:latin typeface="+mj-lt"/>
              </a:rPr>
              <a:t>Dance </a:t>
            </a:r>
            <a:endParaRPr lang="en-US" sz="2400">
              <a:solidFill>
                <a:srgbClr val="002060"/>
              </a:solidFill>
              <a:latin typeface="+mj-lt"/>
              <a:cs typeface="Arial"/>
            </a:endParaRPr>
          </a:p>
          <a:p>
            <a:pPr lvl="1">
              <a:lnSpc>
                <a:spcPct val="150000"/>
              </a:lnSpc>
              <a:buFont typeface="Arial" pitchFamily="34" charset="0"/>
              <a:buChar char="•"/>
              <a:tabLst>
                <a:tab pos="914400" algn="l"/>
              </a:tabLst>
              <a:defRPr/>
            </a:pPr>
            <a:r>
              <a:rPr lang="en-US" sz="2400">
                <a:solidFill>
                  <a:srgbClr val="002060"/>
                </a:solidFill>
                <a:latin typeface="+mj-lt"/>
              </a:rPr>
              <a:t>Icons (Image, picture, or representation)</a:t>
            </a:r>
            <a:endParaRPr lang="en-US" sz="2400">
              <a:solidFill>
                <a:srgbClr val="002060"/>
              </a:solidFill>
              <a:latin typeface="+mj-lt"/>
              <a:cs typeface="Arial"/>
            </a:endParaRPr>
          </a:p>
          <a:p>
            <a:pPr lvl="1">
              <a:lnSpc>
                <a:spcPct val="150000"/>
              </a:lnSpc>
              <a:buFont typeface="Arial" pitchFamily="34" charset="0"/>
              <a:buChar char="•"/>
              <a:tabLst>
                <a:tab pos="914400" algn="l"/>
              </a:tabLst>
              <a:defRPr/>
            </a:pPr>
            <a:r>
              <a:rPr lang="en-US" sz="2400">
                <a:solidFill>
                  <a:srgbClr val="002060"/>
                </a:solidFill>
                <a:latin typeface="+mj-lt"/>
              </a:rPr>
              <a:t>Handwriting style</a:t>
            </a:r>
            <a:endParaRPr lang="en-US" sz="2400">
              <a:solidFill>
                <a:srgbClr val="002060"/>
              </a:solidFill>
              <a:latin typeface="+mj-lt"/>
              <a:cs typeface="Arial"/>
            </a:endParaRPr>
          </a:p>
          <a:p>
            <a:pPr lvl="1">
              <a:lnSpc>
                <a:spcPct val="150000"/>
              </a:lnSpc>
              <a:buFont typeface="Arial" pitchFamily="34" charset="0"/>
              <a:buChar char="•"/>
              <a:tabLst>
                <a:tab pos="914400" algn="l"/>
              </a:tabLst>
              <a:defRPr/>
            </a:pPr>
            <a:r>
              <a:rPr lang="en-US" sz="2400">
                <a:solidFill>
                  <a:srgbClr val="002060"/>
                </a:solidFill>
                <a:latin typeface="+mj-lt"/>
              </a:rPr>
              <a:t>arrangement of words</a:t>
            </a:r>
            <a:endParaRPr lang="en-US" sz="2400">
              <a:solidFill>
                <a:srgbClr val="002060"/>
              </a:solidFill>
              <a:latin typeface="+mj-lt"/>
              <a:cs typeface="Arial"/>
            </a:endParaRPr>
          </a:p>
          <a:p>
            <a:pPr lvl="1">
              <a:lnSpc>
                <a:spcPct val="150000"/>
              </a:lnSpc>
              <a:buFont typeface="Arial" pitchFamily="34" charset="0"/>
              <a:buChar char="•"/>
              <a:tabLst>
                <a:tab pos="914400" algn="l"/>
              </a:tabLst>
              <a:defRPr/>
            </a:pPr>
            <a:r>
              <a:rPr lang="en-US" sz="2400">
                <a:solidFill>
                  <a:srgbClr val="002060"/>
                </a:solidFill>
                <a:latin typeface="+mj-lt"/>
              </a:rPr>
              <a:t>physical layout of a page</a:t>
            </a:r>
            <a:endParaRPr lang="en-US" sz="2400">
              <a:solidFill>
                <a:srgbClr val="002060"/>
              </a:solidFill>
              <a:latin typeface="+mj-lt"/>
              <a:cs typeface="Arial"/>
            </a:endParaRPr>
          </a:p>
        </p:txBody>
      </p:sp>
      <p:sp>
        <p:nvSpPr>
          <p:cNvPr id="2" name="Rectangle 1"/>
          <p:cNvSpPr/>
          <p:nvPr/>
        </p:nvSpPr>
        <p:spPr>
          <a:xfrm>
            <a:off x="1673611" y="685800"/>
            <a:ext cx="5796780" cy="523220"/>
          </a:xfrm>
          <a:prstGeom prst="rect">
            <a:avLst/>
          </a:prstGeom>
        </p:spPr>
        <p:txBody>
          <a:bodyPr wrap="none">
            <a:spAutoFit/>
          </a:bodyPr>
          <a:lstStyle/>
          <a:p>
            <a:pPr algn="ctr">
              <a:tabLst>
                <a:tab pos="914400" algn="l"/>
              </a:tabLst>
              <a:defRPr/>
            </a:pPr>
            <a:r>
              <a:rPr lang="en-US" sz="2800" b="1">
                <a:solidFill>
                  <a:srgbClr val="C00000"/>
                </a:solidFill>
              </a:rPr>
              <a:t>Other means of communicating- </a:t>
            </a:r>
          </a:p>
        </p:txBody>
      </p:sp>
    </p:spTree>
    <p:extLst>
      <p:ext uri="{BB962C8B-B14F-4D97-AF65-F5344CB8AC3E}">
        <p14:creationId xmlns:p14="http://schemas.microsoft.com/office/powerpoint/2010/main" val="154825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5400"/>
              <a:t>Vocalizations</a:t>
            </a:r>
          </a:p>
        </p:txBody>
      </p:sp>
      <p:sp>
        <p:nvSpPr>
          <p:cNvPr id="10243" name="Rectangle 3"/>
          <p:cNvSpPr>
            <a:spLocks noGrp="1" noChangeArrowheads="1"/>
          </p:cNvSpPr>
          <p:nvPr>
            <p:ph type="body" idx="1"/>
          </p:nvPr>
        </p:nvSpPr>
        <p:spPr/>
        <p:txBody>
          <a:bodyPr/>
          <a:lstStyle/>
          <a:p>
            <a:pPr algn="just">
              <a:lnSpc>
                <a:spcPct val="200000"/>
              </a:lnSpc>
              <a:defRPr/>
            </a:pPr>
            <a:r>
              <a:rPr lang="en-US">
                <a:solidFill>
                  <a:srgbClr val="002060"/>
                </a:solidFill>
                <a:latin typeface="+mj-lt"/>
              </a:rPr>
              <a:t>Non verbal sounds - </a:t>
            </a:r>
            <a:r>
              <a:rPr lang="en-US" b="1">
                <a:solidFill>
                  <a:srgbClr val="002060"/>
                </a:solidFill>
                <a:latin typeface="+mj-lt"/>
              </a:rPr>
              <a:t>not words</a:t>
            </a:r>
            <a:r>
              <a:rPr lang="en-US">
                <a:solidFill>
                  <a:srgbClr val="002060"/>
                </a:solidFill>
                <a:latin typeface="+mj-lt"/>
              </a:rPr>
              <a:t>, but convey a meaning.  </a:t>
            </a:r>
          </a:p>
          <a:p>
            <a:pPr algn="just">
              <a:lnSpc>
                <a:spcPct val="200000"/>
              </a:lnSpc>
              <a:defRPr/>
            </a:pPr>
            <a:r>
              <a:rPr lang="en-US">
                <a:solidFill>
                  <a:srgbClr val="002060"/>
                </a:solidFill>
                <a:latin typeface="+mj-lt"/>
              </a:rPr>
              <a:t>Divided into three categories:</a:t>
            </a:r>
          </a:p>
          <a:p>
            <a:pPr lvl="1" algn="just">
              <a:lnSpc>
                <a:spcPct val="200000"/>
              </a:lnSpc>
              <a:defRPr/>
            </a:pPr>
            <a:r>
              <a:rPr lang="en-US" b="1">
                <a:solidFill>
                  <a:srgbClr val="002060"/>
                </a:solidFill>
                <a:latin typeface="+mj-lt"/>
              </a:rPr>
              <a:t>vocal characterizers </a:t>
            </a:r>
          </a:p>
          <a:p>
            <a:pPr lvl="1" algn="just">
              <a:lnSpc>
                <a:spcPct val="200000"/>
              </a:lnSpc>
              <a:defRPr/>
            </a:pPr>
            <a:r>
              <a:rPr lang="en-US" b="1">
                <a:solidFill>
                  <a:srgbClr val="002060"/>
                </a:solidFill>
                <a:latin typeface="+mj-lt"/>
              </a:rPr>
              <a:t>vocal qualifiers </a:t>
            </a:r>
          </a:p>
          <a:p>
            <a:pPr lvl="1" algn="just">
              <a:lnSpc>
                <a:spcPct val="200000"/>
              </a:lnSpc>
              <a:defRPr/>
            </a:pPr>
            <a:r>
              <a:rPr lang="en-US" b="1">
                <a:solidFill>
                  <a:srgbClr val="002060"/>
                </a:solidFill>
                <a:latin typeface="+mj-lt"/>
              </a:rPr>
              <a:t>vocal segregates </a:t>
            </a:r>
          </a:p>
        </p:txBody>
      </p:sp>
    </p:spTree>
    <p:extLst>
      <p:ext uri="{BB962C8B-B14F-4D97-AF65-F5344CB8AC3E}">
        <p14:creationId xmlns:p14="http://schemas.microsoft.com/office/powerpoint/2010/main" val="399578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4800"/>
              <a:t>vocal characterizers</a:t>
            </a:r>
          </a:p>
        </p:txBody>
      </p:sp>
      <p:sp>
        <p:nvSpPr>
          <p:cNvPr id="11267" name="Rectangle 3"/>
          <p:cNvSpPr>
            <a:spLocks noGrp="1" noChangeArrowheads="1"/>
          </p:cNvSpPr>
          <p:nvPr>
            <p:ph type="body" idx="1"/>
          </p:nvPr>
        </p:nvSpPr>
        <p:spPr>
          <a:xfrm>
            <a:off x="84051" y="4343400"/>
            <a:ext cx="4419600" cy="2362200"/>
          </a:xfrm>
        </p:spPr>
        <p:txBody>
          <a:bodyPr>
            <a:noAutofit/>
          </a:bodyPr>
          <a:lstStyle/>
          <a:p>
            <a:pPr>
              <a:lnSpc>
                <a:spcPct val="160000"/>
              </a:lnSpc>
              <a:defRPr/>
            </a:pPr>
            <a:r>
              <a:rPr lang="en-US" sz="2000">
                <a:solidFill>
                  <a:srgbClr val="002060"/>
                </a:solidFill>
                <a:latin typeface="+mj-lt"/>
              </a:rPr>
              <a:t>Laughing</a:t>
            </a:r>
          </a:p>
          <a:p>
            <a:pPr>
              <a:lnSpc>
                <a:spcPct val="160000"/>
              </a:lnSpc>
              <a:defRPr/>
            </a:pPr>
            <a:r>
              <a:rPr lang="en-US" sz="2000">
                <a:solidFill>
                  <a:srgbClr val="002060"/>
                </a:solidFill>
                <a:latin typeface="+mj-lt"/>
              </a:rPr>
              <a:t>Sighing</a:t>
            </a:r>
          </a:p>
          <a:p>
            <a:pPr>
              <a:lnSpc>
                <a:spcPct val="160000"/>
              </a:lnSpc>
              <a:defRPr/>
            </a:pPr>
            <a:r>
              <a:rPr lang="en-US" sz="2000">
                <a:solidFill>
                  <a:srgbClr val="002060"/>
                </a:solidFill>
                <a:latin typeface="+mj-lt"/>
              </a:rPr>
              <a:t>Crying</a:t>
            </a:r>
          </a:p>
          <a:p>
            <a:pPr>
              <a:lnSpc>
                <a:spcPct val="160000"/>
              </a:lnSpc>
              <a:defRPr/>
            </a:pPr>
            <a:br>
              <a:rPr lang="en-US" sz="2000">
                <a:solidFill>
                  <a:srgbClr val="006600"/>
                </a:solidFill>
                <a:latin typeface="+mj-lt"/>
              </a:rPr>
            </a:br>
            <a:endParaRPr lang="en-US" sz="2000">
              <a:solidFill>
                <a:srgbClr val="006600"/>
              </a:solidFill>
              <a:latin typeface="+mj-lt"/>
            </a:endParaRPr>
          </a:p>
        </p:txBody>
      </p:sp>
      <p:pic>
        <p:nvPicPr>
          <p:cNvPr id="96258" name="Picture 2" descr="The Advantages of Using Nonverbal Communication in Persua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5320144" cy="2667000"/>
          </a:xfrm>
          <a:prstGeom prst="rect">
            <a:avLst/>
          </a:prstGeom>
          <a:noFill/>
          <a:extLst>
            <a:ext uri="{909E8E84-426E-40DD-AFC4-6F175D3DCCD1}">
              <a14:hiddenFill xmlns:a14="http://schemas.microsoft.com/office/drawing/2010/main">
                <a:solidFill>
                  <a:srgbClr val="FFFFFF"/>
                </a:solidFill>
              </a14:hiddenFill>
            </a:ext>
          </a:extLst>
        </p:spPr>
      </p:pic>
      <p:pic>
        <p:nvPicPr>
          <p:cNvPr id="96260" name="Picture 4" descr="Different Kinds of Laughter: Which One Do You 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0761" y="4343400"/>
            <a:ext cx="4934857"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24600" y="1295400"/>
            <a:ext cx="2819400" cy="3046988"/>
          </a:xfrm>
          <a:prstGeom prst="rect">
            <a:avLst/>
          </a:prstGeom>
        </p:spPr>
        <p:txBody>
          <a:bodyPr wrap="square">
            <a:spAutoFit/>
          </a:bodyPr>
          <a:lstStyle/>
          <a:p>
            <a:pPr>
              <a:lnSpc>
                <a:spcPct val="160000"/>
              </a:lnSpc>
              <a:defRPr/>
            </a:pPr>
            <a:r>
              <a:rPr lang="en-US" sz="2000">
                <a:solidFill>
                  <a:srgbClr val="002060"/>
                </a:solidFill>
              </a:rPr>
              <a:t>Belching</a:t>
            </a:r>
          </a:p>
          <a:p>
            <a:pPr>
              <a:lnSpc>
                <a:spcPct val="160000"/>
              </a:lnSpc>
              <a:defRPr/>
            </a:pPr>
            <a:r>
              <a:rPr lang="en-US" sz="2000">
                <a:solidFill>
                  <a:srgbClr val="002060"/>
                </a:solidFill>
              </a:rPr>
              <a:t>Inhaling</a:t>
            </a:r>
          </a:p>
          <a:p>
            <a:pPr>
              <a:lnSpc>
                <a:spcPct val="160000"/>
              </a:lnSpc>
              <a:defRPr/>
            </a:pPr>
            <a:r>
              <a:rPr lang="en-US" sz="2000">
                <a:solidFill>
                  <a:srgbClr val="002060"/>
                </a:solidFill>
              </a:rPr>
              <a:t>Excessive groaning</a:t>
            </a:r>
          </a:p>
          <a:p>
            <a:pPr>
              <a:lnSpc>
                <a:spcPct val="160000"/>
              </a:lnSpc>
              <a:defRPr/>
            </a:pPr>
            <a:r>
              <a:rPr lang="en-US" sz="2000">
                <a:solidFill>
                  <a:srgbClr val="002060"/>
                </a:solidFill>
              </a:rPr>
              <a:t>Whining</a:t>
            </a:r>
          </a:p>
          <a:p>
            <a:pPr>
              <a:lnSpc>
                <a:spcPct val="160000"/>
              </a:lnSpc>
              <a:defRPr/>
            </a:pPr>
            <a:r>
              <a:rPr lang="en-US" sz="2000">
                <a:solidFill>
                  <a:srgbClr val="002060"/>
                </a:solidFill>
              </a:rPr>
              <a:t>Yelling</a:t>
            </a:r>
          </a:p>
          <a:p>
            <a:pPr>
              <a:lnSpc>
                <a:spcPct val="160000"/>
              </a:lnSpc>
              <a:defRPr/>
            </a:pPr>
            <a:r>
              <a:rPr lang="en-US" sz="2000">
                <a:solidFill>
                  <a:srgbClr val="002060"/>
                </a:solidFill>
              </a:rPr>
              <a:t>Whispering</a:t>
            </a:r>
            <a:endParaRPr lang="en-IN" sz="2000"/>
          </a:p>
        </p:txBody>
      </p:sp>
    </p:spTree>
    <p:extLst>
      <p:ext uri="{BB962C8B-B14F-4D97-AF65-F5344CB8AC3E}">
        <p14:creationId xmlns:p14="http://schemas.microsoft.com/office/powerpoint/2010/main" val="1135893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4800"/>
              <a:t>vocal qualifiers</a:t>
            </a:r>
          </a:p>
        </p:txBody>
      </p:sp>
      <p:sp>
        <p:nvSpPr>
          <p:cNvPr id="12291" name="Rectangle 3"/>
          <p:cNvSpPr>
            <a:spLocks noGrp="1" noChangeArrowheads="1"/>
          </p:cNvSpPr>
          <p:nvPr>
            <p:ph type="body" idx="1"/>
          </p:nvPr>
        </p:nvSpPr>
        <p:spPr>
          <a:xfrm>
            <a:off x="457200" y="2590800"/>
            <a:ext cx="8229600" cy="2971800"/>
          </a:xfrm>
        </p:spPr>
        <p:txBody>
          <a:bodyPr/>
          <a:lstStyle/>
          <a:p>
            <a:pPr>
              <a:lnSpc>
                <a:spcPct val="200000"/>
              </a:lnSpc>
              <a:defRPr/>
            </a:pPr>
            <a:r>
              <a:rPr lang="en-US">
                <a:solidFill>
                  <a:srgbClr val="002060"/>
                </a:solidFill>
                <a:latin typeface="+mj-lt"/>
              </a:rPr>
              <a:t>intensity (loud-soft)</a:t>
            </a:r>
          </a:p>
          <a:p>
            <a:pPr>
              <a:lnSpc>
                <a:spcPct val="200000"/>
              </a:lnSpc>
              <a:defRPr/>
            </a:pPr>
            <a:r>
              <a:rPr lang="en-US">
                <a:solidFill>
                  <a:srgbClr val="002060"/>
                </a:solidFill>
                <a:latin typeface="+mj-lt"/>
              </a:rPr>
              <a:t>pitch height </a:t>
            </a:r>
          </a:p>
          <a:p>
            <a:pPr>
              <a:lnSpc>
                <a:spcPct val="200000"/>
              </a:lnSpc>
              <a:defRPr/>
            </a:pPr>
            <a:r>
              <a:rPr lang="en-US">
                <a:solidFill>
                  <a:srgbClr val="002060"/>
                </a:solidFill>
                <a:latin typeface="+mj-lt"/>
              </a:rPr>
              <a:t>high-low</a:t>
            </a:r>
          </a:p>
        </p:txBody>
      </p:sp>
    </p:spTree>
    <p:extLst>
      <p:ext uri="{BB962C8B-B14F-4D97-AF65-F5344CB8AC3E}">
        <p14:creationId xmlns:p14="http://schemas.microsoft.com/office/powerpoint/2010/main" val="293166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3000" y="457200"/>
            <a:ext cx="7793038" cy="1363663"/>
          </a:xfrm>
        </p:spPr>
        <p:txBody>
          <a:bodyPr/>
          <a:lstStyle/>
          <a:p>
            <a:r>
              <a:rPr lang="en-US" sz="4800"/>
              <a:t>vocal segregates  </a:t>
            </a:r>
            <a:br>
              <a:rPr lang="en-US" sz="6000"/>
            </a:br>
            <a:r>
              <a:rPr lang="en-US" sz="3200"/>
              <a:t>(separators)</a:t>
            </a:r>
          </a:p>
        </p:txBody>
      </p:sp>
      <p:sp>
        <p:nvSpPr>
          <p:cNvPr id="13315" name="Rectangle 3"/>
          <p:cNvSpPr>
            <a:spLocks noGrp="1" noChangeArrowheads="1"/>
          </p:cNvSpPr>
          <p:nvPr>
            <p:ph type="body" idx="1"/>
          </p:nvPr>
        </p:nvSpPr>
        <p:spPr>
          <a:xfrm>
            <a:off x="457200" y="2209800"/>
            <a:ext cx="8229600" cy="2743200"/>
          </a:xfrm>
        </p:spPr>
        <p:txBody>
          <a:bodyPr/>
          <a:lstStyle/>
          <a:p>
            <a:pPr>
              <a:buFontTx/>
              <a:buNone/>
              <a:defRPr/>
            </a:pPr>
            <a:endParaRPr lang="en-US" sz="3600">
              <a:solidFill>
                <a:srgbClr val="006600"/>
              </a:solidFill>
              <a:latin typeface="+mj-lt"/>
            </a:endParaRPr>
          </a:p>
          <a:p>
            <a:pPr>
              <a:buFontTx/>
              <a:buNone/>
              <a:defRPr/>
            </a:pPr>
            <a:endParaRPr lang="en-US" sz="3600">
              <a:solidFill>
                <a:srgbClr val="006600"/>
              </a:solidFill>
              <a:latin typeface="+mj-lt"/>
            </a:endParaRPr>
          </a:p>
          <a:p>
            <a:pPr>
              <a:buFontTx/>
              <a:buNone/>
              <a:defRPr/>
            </a:pPr>
            <a:r>
              <a:rPr lang="en-US" sz="3600">
                <a:solidFill>
                  <a:srgbClr val="002060"/>
                </a:solidFill>
                <a:latin typeface="+mj-lt"/>
              </a:rPr>
              <a:t>“um”  “uh”   “ah”</a:t>
            </a:r>
          </a:p>
        </p:txBody>
      </p:sp>
    </p:spTree>
    <p:extLst>
      <p:ext uri="{BB962C8B-B14F-4D97-AF65-F5344CB8AC3E}">
        <p14:creationId xmlns:p14="http://schemas.microsoft.com/office/powerpoint/2010/main" val="2136641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533400"/>
            <a:ext cx="7772400" cy="1143000"/>
          </a:xfrm>
        </p:spPr>
        <p:txBody>
          <a:bodyPr/>
          <a:lstStyle/>
          <a:p>
            <a:r>
              <a:rPr lang="en-US"/>
              <a:t> </a:t>
            </a:r>
            <a:r>
              <a:rPr lang="en-US" sz="4800"/>
              <a:t>Note:</a:t>
            </a:r>
          </a:p>
        </p:txBody>
      </p:sp>
      <p:sp>
        <p:nvSpPr>
          <p:cNvPr id="14339" name="Rectangle 3"/>
          <p:cNvSpPr>
            <a:spLocks noGrp="1" noChangeArrowheads="1"/>
          </p:cNvSpPr>
          <p:nvPr>
            <p:ph type="body" idx="1"/>
          </p:nvPr>
        </p:nvSpPr>
        <p:spPr>
          <a:xfrm>
            <a:off x="685800" y="1981200"/>
            <a:ext cx="7772400" cy="3200400"/>
          </a:xfrm>
        </p:spPr>
        <p:txBody>
          <a:bodyPr/>
          <a:lstStyle/>
          <a:p>
            <a:pPr>
              <a:lnSpc>
                <a:spcPct val="250000"/>
              </a:lnSpc>
              <a:defRPr/>
            </a:pPr>
            <a:r>
              <a:rPr lang="en-US">
                <a:solidFill>
                  <a:srgbClr val="002060"/>
                </a:solidFill>
                <a:latin typeface="+mj-lt"/>
              </a:rPr>
              <a:t>some sounds are not vocal, </a:t>
            </a:r>
          </a:p>
          <a:p>
            <a:pPr>
              <a:lnSpc>
                <a:spcPct val="250000"/>
              </a:lnSpc>
              <a:defRPr/>
            </a:pPr>
            <a:r>
              <a:rPr lang="en-US">
                <a:solidFill>
                  <a:srgbClr val="002060"/>
                </a:solidFill>
                <a:latin typeface="+mj-lt"/>
              </a:rPr>
              <a:t>e.g., snapping one’s fingers, stamping a foot</a:t>
            </a:r>
          </a:p>
          <a:p>
            <a:pPr>
              <a:lnSpc>
                <a:spcPct val="250000"/>
              </a:lnSpc>
              <a:defRPr/>
            </a:pPr>
            <a:r>
              <a:rPr lang="en-US">
                <a:solidFill>
                  <a:srgbClr val="002060"/>
                </a:solidFill>
                <a:latin typeface="+mj-lt"/>
              </a:rPr>
              <a:t>… includes vocal and   non vocal   phenomena</a:t>
            </a:r>
          </a:p>
          <a:p>
            <a:pPr>
              <a:lnSpc>
                <a:spcPct val="90000"/>
              </a:lnSpc>
              <a:defRPr/>
            </a:pPr>
            <a:endParaRPr lang="en-US">
              <a:solidFill>
                <a:srgbClr val="006600"/>
              </a:solidFill>
              <a:latin typeface="+mj-lt"/>
            </a:endParaRPr>
          </a:p>
        </p:txBody>
      </p:sp>
    </p:spTree>
    <p:extLst>
      <p:ext uri="{BB962C8B-B14F-4D97-AF65-F5344CB8AC3E}">
        <p14:creationId xmlns:p14="http://schemas.microsoft.com/office/powerpoint/2010/main" val="191876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609600"/>
            <a:ext cx="8077200" cy="1295400"/>
          </a:xfrm>
        </p:spPr>
        <p:txBody>
          <a:bodyPr/>
          <a:lstStyle/>
          <a:p>
            <a:r>
              <a:rPr lang="en-US" sz="2800"/>
              <a:t>(Kinetic Gestures)- Body Movement  </a:t>
            </a:r>
            <a:endParaRPr lang="en-US" sz="4800"/>
          </a:p>
        </p:txBody>
      </p:sp>
      <p:sp>
        <p:nvSpPr>
          <p:cNvPr id="18435" name="Rectangle 3"/>
          <p:cNvSpPr>
            <a:spLocks noGrp="1" noChangeArrowheads="1"/>
          </p:cNvSpPr>
          <p:nvPr>
            <p:ph type="body" idx="1"/>
          </p:nvPr>
        </p:nvSpPr>
        <p:spPr>
          <a:xfrm>
            <a:off x="457200" y="1905000"/>
            <a:ext cx="3962400" cy="4724400"/>
          </a:xfrm>
        </p:spPr>
        <p:txBody>
          <a:bodyPr>
            <a:normAutofit fontScale="92500"/>
          </a:bodyPr>
          <a:lstStyle/>
          <a:p>
            <a:pPr>
              <a:lnSpc>
                <a:spcPct val="150000"/>
              </a:lnSpc>
              <a:buFontTx/>
              <a:buNone/>
              <a:defRPr/>
            </a:pPr>
            <a:r>
              <a:rPr lang="en-US" sz="2800">
                <a:solidFill>
                  <a:srgbClr val="002060"/>
                </a:solidFill>
                <a:latin typeface="+mj-lt"/>
              </a:rPr>
              <a:t>Movements of the:</a:t>
            </a:r>
          </a:p>
          <a:p>
            <a:pPr lvl="1">
              <a:lnSpc>
                <a:spcPct val="150000"/>
              </a:lnSpc>
              <a:defRPr/>
            </a:pPr>
            <a:r>
              <a:rPr lang="en-US" sz="2400">
                <a:solidFill>
                  <a:srgbClr val="002060"/>
                </a:solidFill>
                <a:latin typeface="+mj-lt"/>
              </a:rPr>
              <a:t>Body</a:t>
            </a:r>
          </a:p>
          <a:p>
            <a:pPr lvl="1">
              <a:lnSpc>
                <a:spcPct val="150000"/>
              </a:lnSpc>
              <a:defRPr/>
            </a:pPr>
            <a:r>
              <a:rPr lang="en-US" sz="2400">
                <a:solidFill>
                  <a:srgbClr val="002060"/>
                </a:solidFill>
                <a:latin typeface="+mj-lt"/>
              </a:rPr>
              <a:t>Limbs</a:t>
            </a:r>
          </a:p>
          <a:p>
            <a:pPr lvl="1">
              <a:lnSpc>
                <a:spcPct val="150000"/>
              </a:lnSpc>
              <a:defRPr/>
            </a:pPr>
            <a:r>
              <a:rPr lang="en-US" sz="2400">
                <a:solidFill>
                  <a:srgbClr val="002060"/>
                </a:solidFill>
                <a:latin typeface="+mj-lt"/>
              </a:rPr>
              <a:t>Head</a:t>
            </a:r>
          </a:p>
          <a:p>
            <a:pPr lvl="1">
              <a:lnSpc>
                <a:spcPct val="150000"/>
              </a:lnSpc>
              <a:defRPr/>
            </a:pPr>
            <a:r>
              <a:rPr lang="en-US" sz="2400">
                <a:solidFill>
                  <a:srgbClr val="002060"/>
                </a:solidFill>
                <a:latin typeface="+mj-lt"/>
              </a:rPr>
              <a:t>feet and legs</a:t>
            </a:r>
          </a:p>
          <a:p>
            <a:pPr lvl="1">
              <a:lnSpc>
                <a:spcPct val="150000"/>
              </a:lnSpc>
              <a:defRPr/>
            </a:pPr>
            <a:r>
              <a:rPr lang="en-US" sz="2400">
                <a:solidFill>
                  <a:srgbClr val="002060"/>
                </a:solidFill>
                <a:latin typeface="+mj-lt"/>
              </a:rPr>
              <a:t>facial expressions</a:t>
            </a:r>
          </a:p>
          <a:p>
            <a:pPr lvl="1">
              <a:lnSpc>
                <a:spcPct val="150000"/>
              </a:lnSpc>
              <a:defRPr/>
            </a:pPr>
            <a:r>
              <a:rPr lang="en-US" sz="2400">
                <a:solidFill>
                  <a:srgbClr val="002060"/>
                </a:solidFill>
                <a:latin typeface="+mj-lt"/>
              </a:rPr>
              <a:t>eye behavior</a:t>
            </a:r>
          </a:p>
          <a:p>
            <a:pPr lvl="1">
              <a:lnSpc>
                <a:spcPct val="150000"/>
              </a:lnSpc>
              <a:defRPr/>
            </a:pPr>
            <a:r>
              <a:rPr lang="en-US" sz="2400">
                <a:solidFill>
                  <a:srgbClr val="002060"/>
                </a:solidFill>
                <a:latin typeface="+mj-lt"/>
              </a:rPr>
              <a:t>posture</a:t>
            </a:r>
          </a:p>
        </p:txBody>
      </p:sp>
      <p:pic>
        <p:nvPicPr>
          <p:cNvPr id="90114" name="Picture 2" descr="Movement Meaning: Concepts, Types, Joints, Videos and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209800"/>
            <a:ext cx="43719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550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5257800" y="533400"/>
            <a:ext cx="3733800" cy="3048000"/>
          </a:xfrm>
        </p:spPr>
        <p:txBody>
          <a:bodyPr/>
          <a:lstStyle/>
          <a:p>
            <a:pPr>
              <a:lnSpc>
                <a:spcPct val="200000"/>
              </a:lnSpc>
              <a:defRPr/>
            </a:pPr>
            <a:r>
              <a:rPr lang="en-US">
                <a:solidFill>
                  <a:srgbClr val="002060"/>
                </a:solidFill>
                <a:latin typeface="+mj-lt"/>
              </a:rPr>
              <a:t>Some movements provide information about</a:t>
            </a:r>
            <a:r>
              <a:rPr lang="en-US" b="1">
                <a:solidFill>
                  <a:srgbClr val="002060"/>
                </a:solidFill>
                <a:latin typeface="+mj-lt"/>
              </a:rPr>
              <a:t> emotions</a:t>
            </a:r>
          </a:p>
          <a:p>
            <a:pPr>
              <a:defRPr/>
            </a:pPr>
            <a:endParaRPr lang="en-US" b="1">
              <a:solidFill>
                <a:srgbClr val="002060"/>
              </a:solidFill>
              <a:latin typeface="+mj-lt"/>
            </a:endParaRPr>
          </a:p>
        </p:txBody>
      </p:sp>
      <p:pic>
        <p:nvPicPr>
          <p:cNvPr id="89090" name="Picture 2" descr="9 Emotional Regulation Tips for Anyone Who&amp;#39;s Struggling Right Now | SEL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7200"/>
            <a:ext cx="4267199" cy="3124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57800" y="4038600"/>
            <a:ext cx="3816926" cy="2932341"/>
          </a:xfrm>
          <a:prstGeom prst="rect">
            <a:avLst/>
          </a:prstGeom>
        </p:spPr>
        <p:txBody>
          <a:bodyPr wrap="square">
            <a:spAutoFit/>
          </a:bodyPr>
          <a:lstStyle/>
          <a:p>
            <a:pPr algn="just">
              <a:lnSpc>
                <a:spcPct val="200000"/>
              </a:lnSpc>
              <a:defRPr/>
            </a:pPr>
            <a:r>
              <a:rPr lang="en-US" sz="2400">
                <a:solidFill>
                  <a:srgbClr val="002060"/>
                </a:solidFill>
              </a:rPr>
              <a:t>Some give information about </a:t>
            </a:r>
            <a:r>
              <a:rPr lang="en-US" sz="2400" b="1">
                <a:solidFill>
                  <a:srgbClr val="002060"/>
                </a:solidFill>
              </a:rPr>
              <a:t>personality traits or attitude</a:t>
            </a:r>
            <a:br>
              <a:rPr lang="en-US" sz="2400" b="1">
                <a:solidFill>
                  <a:srgbClr val="002060"/>
                </a:solidFill>
              </a:rPr>
            </a:br>
            <a:endParaRPr lang="en-US" sz="2400" b="1">
              <a:solidFill>
                <a:srgbClr val="002060"/>
              </a:solidFill>
            </a:endParaRPr>
          </a:p>
        </p:txBody>
      </p:sp>
      <p:pic>
        <p:nvPicPr>
          <p:cNvPr id="89092" name="Picture 4" descr="12 Signs You Have A Bad Attitude (+ How To Fix 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073236"/>
            <a:ext cx="4267199" cy="278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77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66800" y="152400"/>
            <a:ext cx="7696200" cy="1447800"/>
          </a:xfrm>
        </p:spPr>
        <p:txBody>
          <a:bodyPr/>
          <a:lstStyle/>
          <a:p>
            <a:r>
              <a:rPr lang="tr-TR" sz="4800"/>
              <a:t>Nonverbal Communication </a:t>
            </a:r>
          </a:p>
        </p:txBody>
      </p:sp>
      <p:sp>
        <p:nvSpPr>
          <p:cNvPr id="8195" name="Rectangle 3"/>
          <p:cNvSpPr>
            <a:spLocks noGrp="1" noChangeArrowheads="1"/>
          </p:cNvSpPr>
          <p:nvPr>
            <p:ph type="body" idx="1"/>
          </p:nvPr>
        </p:nvSpPr>
        <p:spPr>
          <a:xfrm>
            <a:off x="533400" y="2209800"/>
            <a:ext cx="8153400" cy="4495800"/>
          </a:xfrm>
        </p:spPr>
        <p:txBody>
          <a:bodyPr>
            <a:normAutofit fontScale="85000" lnSpcReduction="10000"/>
          </a:bodyPr>
          <a:lstStyle/>
          <a:p>
            <a:pPr algn="just">
              <a:lnSpc>
                <a:spcPct val="150000"/>
              </a:lnSpc>
              <a:buFontTx/>
              <a:buNone/>
            </a:pPr>
            <a:r>
              <a:rPr lang="en-IN" sz="2800">
                <a:solidFill>
                  <a:srgbClr val="002060"/>
                </a:solidFill>
              </a:rPr>
              <a:t>Before you involve any discussion with anyone, you take the following into your consideration- </a:t>
            </a:r>
            <a:endParaRPr lang="tr-TR" sz="2800">
              <a:solidFill>
                <a:srgbClr val="002060"/>
              </a:solidFill>
            </a:endParaRPr>
          </a:p>
          <a:p>
            <a:pPr algn="just">
              <a:lnSpc>
                <a:spcPct val="150000"/>
              </a:lnSpc>
            </a:pPr>
            <a:r>
              <a:rPr lang="en-IN" sz="2800">
                <a:solidFill>
                  <a:srgbClr val="002060"/>
                </a:solidFill>
              </a:rPr>
              <a:t>T</a:t>
            </a:r>
            <a:r>
              <a:rPr lang="tr-TR" sz="2800">
                <a:solidFill>
                  <a:srgbClr val="002060"/>
                </a:solidFill>
              </a:rPr>
              <a:t>aken in our appearance,</a:t>
            </a:r>
          </a:p>
          <a:p>
            <a:pPr algn="just">
              <a:lnSpc>
                <a:spcPct val="150000"/>
              </a:lnSpc>
            </a:pPr>
            <a:r>
              <a:rPr lang="tr-TR" sz="2800">
                <a:solidFill>
                  <a:srgbClr val="002060"/>
                </a:solidFill>
              </a:rPr>
              <a:t>Registered our enthusiasm and sincerety</a:t>
            </a:r>
          </a:p>
          <a:p>
            <a:pPr algn="just">
              <a:lnSpc>
                <a:spcPct val="150000"/>
              </a:lnSpc>
            </a:pPr>
            <a:r>
              <a:rPr lang="tr-TR" sz="2800">
                <a:solidFill>
                  <a:srgbClr val="002060"/>
                </a:solidFill>
              </a:rPr>
              <a:t>Noted our tone of voice and processed all into nonverbal message. </a:t>
            </a:r>
            <a:endParaRPr lang="en-IN" sz="2800">
              <a:solidFill>
                <a:srgbClr val="002060"/>
              </a:solidFill>
            </a:endParaRPr>
          </a:p>
          <a:p>
            <a:pPr algn="just">
              <a:lnSpc>
                <a:spcPct val="150000"/>
              </a:lnSpc>
            </a:pPr>
            <a:r>
              <a:rPr lang="tr-TR" sz="2800">
                <a:solidFill>
                  <a:srgbClr val="002060"/>
                </a:solidFill>
              </a:rPr>
              <a:t>If this message reinforce the content of verbal one, it means we send a powerful message.</a:t>
            </a:r>
          </a:p>
          <a:p>
            <a:endParaRPr lang="tr-TR" sz="2800">
              <a:solidFill>
                <a:srgbClr val="006600"/>
              </a:solidFill>
            </a:endParaRPr>
          </a:p>
        </p:txBody>
      </p:sp>
    </p:spTree>
    <p:extLst>
      <p:ext uri="{BB962C8B-B14F-4D97-AF65-F5344CB8AC3E}">
        <p14:creationId xmlns:p14="http://schemas.microsoft.com/office/powerpoint/2010/main" val="3802525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4800"/>
              <a:t>Emblems</a:t>
            </a:r>
          </a:p>
        </p:txBody>
      </p:sp>
      <p:sp>
        <p:nvSpPr>
          <p:cNvPr id="20483" name="Rectangle 3"/>
          <p:cNvSpPr>
            <a:spLocks noGrp="1" noChangeArrowheads="1"/>
          </p:cNvSpPr>
          <p:nvPr>
            <p:ph type="body" idx="1"/>
          </p:nvPr>
        </p:nvSpPr>
        <p:spPr>
          <a:xfrm>
            <a:off x="457200" y="1981200"/>
            <a:ext cx="8229600" cy="4495800"/>
          </a:xfrm>
        </p:spPr>
        <p:txBody>
          <a:bodyPr>
            <a:normAutofit fontScale="92500" lnSpcReduction="10000"/>
          </a:bodyPr>
          <a:lstStyle/>
          <a:p>
            <a:pPr>
              <a:lnSpc>
                <a:spcPct val="150000"/>
              </a:lnSpc>
              <a:defRPr/>
            </a:pPr>
            <a:r>
              <a:rPr lang="en-US" sz="2800">
                <a:solidFill>
                  <a:srgbClr val="002060"/>
                </a:solidFill>
                <a:latin typeface="+mj-lt"/>
              </a:rPr>
              <a:t>Thumbs up   		       			 </a:t>
            </a:r>
            <a:r>
              <a:rPr lang="en-US" sz="2800" b="1">
                <a:solidFill>
                  <a:srgbClr val="002060"/>
                </a:solidFill>
                <a:latin typeface="+mj-lt"/>
              </a:rPr>
              <a:t>OK</a:t>
            </a:r>
          </a:p>
          <a:p>
            <a:pPr>
              <a:lnSpc>
                <a:spcPct val="150000"/>
              </a:lnSpc>
              <a:defRPr/>
            </a:pPr>
            <a:r>
              <a:rPr lang="en-US" sz="2800">
                <a:solidFill>
                  <a:srgbClr val="002060"/>
                </a:solidFill>
                <a:latin typeface="+mj-lt"/>
              </a:rPr>
              <a:t>V with fingers   					</a:t>
            </a:r>
            <a:r>
              <a:rPr lang="en-US" sz="2800" b="1">
                <a:solidFill>
                  <a:srgbClr val="002060"/>
                </a:solidFill>
                <a:latin typeface="+mj-lt"/>
              </a:rPr>
              <a:t>victory</a:t>
            </a:r>
          </a:p>
          <a:p>
            <a:pPr>
              <a:lnSpc>
                <a:spcPct val="150000"/>
              </a:lnSpc>
              <a:defRPr/>
            </a:pPr>
            <a:r>
              <a:rPr lang="en-US" sz="2800">
                <a:solidFill>
                  <a:srgbClr val="002060"/>
                </a:solidFill>
                <a:latin typeface="+mj-lt"/>
              </a:rPr>
              <a:t>Finger pointed to temple			</a:t>
            </a:r>
            <a:r>
              <a:rPr lang="en-US" sz="2800" b="1">
                <a:solidFill>
                  <a:srgbClr val="002060"/>
                </a:solidFill>
                <a:latin typeface="+mj-lt"/>
              </a:rPr>
              <a:t>suicide</a:t>
            </a:r>
          </a:p>
          <a:p>
            <a:pPr>
              <a:lnSpc>
                <a:spcPct val="150000"/>
              </a:lnSpc>
              <a:defRPr/>
            </a:pPr>
            <a:r>
              <a:rPr lang="en-US" sz="2800">
                <a:solidFill>
                  <a:srgbClr val="002060"/>
                </a:solidFill>
                <a:latin typeface="+mj-lt"/>
              </a:rPr>
              <a:t>Hand grasping throat				</a:t>
            </a:r>
            <a:r>
              <a:rPr lang="en-US" sz="2800" b="1">
                <a:solidFill>
                  <a:srgbClr val="002060"/>
                </a:solidFill>
                <a:latin typeface="+mj-lt"/>
              </a:rPr>
              <a:t>choke</a:t>
            </a:r>
          </a:p>
          <a:p>
            <a:pPr>
              <a:lnSpc>
                <a:spcPct val="150000"/>
              </a:lnSpc>
              <a:defRPr/>
            </a:pPr>
            <a:r>
              <a:rPr lang="en-US" sz="2800">
                <a:solidFill>
                  <a:srgbClr val="002060"/>
                </a:solidFill>
                <a:latin typeface="+mj-lt"/>
              </a:rPr>
              <a:t>hand to mouth   					</a:t>
            </a:r>
            <a:r>
              <a:rPr lang="en-US" sz="2800" b="1">
                <a:solidFill>
                  <a:srgbClr val="002060"/>
                </a:solidFill>
                <a:latin typeface="+mj-lt"/>
              </a:rPr>
              <a:t>eating</a:t>
            </a:r>
          </a:p>
          <a:p>
            <a:pPr>
              <a:lnSpc>
                <a:spcPct val="150000"/>
              </a:lnSpc>
              <a:defRPr/>
            </a:pPr>
            <a:r>
              <a:rPr lang="en-US" sz="2800">
                <a:solidFill>
                  <a:srgbClr val="002060"/>
                </a:solidFill>
                <a:latin typeface="+mj-lt"/>
              </a:rPr>
              <a:t>tilt head, eyes closed	</a:t>
            </a:r>
            <a:r>
              <a:rPr lang="en-US" sz="2800" b="1">
                <a:solidFill>
                  <a:srgbClr val="002060"/>
                </a:solidFill>
                <a:latin typeface="+mj-lt"/>
              </a:rPr>
              <a:t>         			sleeping</a:t>
            </a:r>
            <a:br>
              <a:rPr lang="en-US" sz="2800">
                <a:solidFill>
                  <a:srgbClr val="002060"/>
                </a:solidFill>
                <a:latin typeface="+mj-lt"/>
              </a:rPr>
            </a:br>
            <a:endParaRPr lang="en-US" sz="2800">
              <a:solidFill>
                <a:srgbClr val="002060"/>
              </a:solidFill>
              <a:latin typeface="+mj-lt"/>
            </a:endParaRPr>
          </a:p>
        </p:txBody>
      </p:sp>
    </p:spTree>
    <p:extLst>
      <p:ext uri="{BB962C8B-B14F-4D97-AF65-F5344CB8AC3E}">
        <p14:creationId xmlns:p14="http://schemas.microsoft.com/office/powerpoint/2010/main" val="842239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ctr"/>
            <a:r>
              <a:rPr lang="en-US"/>
              <a:t>Part of body associated with emblems</a:t>
            </a:r>
          </a:p>
        </p:txBody>
      </p:sp>
      <p:sp>
        <p:nvSpPr>
          <p:cNvPr id="24579" name="Rectangle 3"/>
          <p:cNvSpPr>
            <a:spLocks noGrp="1" noChangeArrowheads="1"/>
          </p:cNvSpPr>
          <p:nvPr>
            <p:ph type="body" idx="1"/>
          </p:nvPr>
        </p:nvSpPr>
        <p:spPr/>
        <p:txBody>
          <a:bodyPr/>
          <a:lstStyle/>
          <a:p>
            <a:pPr>
              <a:lnSpc>
                <a:spcPct val="200000"/>
              </a:lnSpc>
              <a:defRPr/>
            </a:pPr>
            <a:r>
              <a:rPr lang="en-US">
                <a:solidFill>
                  <a:srgbClr val="002060"/>
                </a:solidFill>
                <a:latin typeface="+mj-lt"/>
              </a:rPr>
              <a:t>Often the   </a:t>
            </a:r>
            <a:r>
              <a:rPr lang="en-US" b="1">
                <a:solidFill>
                  <a:srgbClr val="002060"/>
                </a:solidFill>
                <a:latin typeface="+mj-lt"/>
              </a:rPr>
              <a:t>hands.</a:t>
            </a:r>
            <a:r>
              <a:rPr lang="en-US">
                <a:solidFill>
                  <a:srgbClr val="002060"/>
                </a:solidFill>
                <a:latin typeface="+mj-lt"/>
              </a:rPr>
              <a:t>.. but not exclusively </a:t>
            </a:r>
          </a:p>
          <a:p>
            <a:pPr>
              <a:lnSpc>
                <a:spcPct val="200000"/>
              </a:lnSpc>
              <a:defRPr/>
            </a:pPr>
            <a:r>
              <a:rPr lang="en-US">
                <a:solidFill>
                  <a:srgbClr val="002060"/>
                </a:solidFill>
                <a:latin typeface="+mj-lt"/>
              </a:rPr>
              <a:t>Nose wrinkle 	</a:t>
            </a:r>
            <a:r>
              <a:rPr lang="en-US" b="1">
                <a:solidFill>
                  <a:srgbClr val="002060"/>
                </a:solidFill>
                <a:latin typeface="+mj-lt"/>
              </a:rPr>
              <a:t>			Disgust</a:t>
            </a:r>
            <a:endParaRPr lang="en-US">
              <a:solidFill>
                <a:srgbClr val="002060"/>
              </a:solidFill>
              <a:latin typeface="+mj-lt"/>
            </a:endParaRPr>
          </a:p>
          <a:p>
            <a:pPr>
              <a:lnSpc>
                <a:spcPct val="200000"/>
              </a:lnSpc>
              <a:defRPr/>
            </a:pPr>
            <a:r>
              <a:rPr lang="en-US">
                <a:solidFill>
                  <a:srgbClr val="002060"/>
                </a:solidFill>
                <a:latin typeface="+mj-lt"/>
              </a:rPr>
              <a:t>Drop of the jaw and exaggerated</a:t>
            </a:r>
            <a:br>
              <a:rPr lang="en-US">
                <a:solidFill>
                  <a:srgbClr val="002060"/>
                </a:solidFill>
                <a:latin typeface="+mj-lt"/>
              </a:rPr>
            </a:br>
            <a:r>
              <a:rPr lang="en-US">
                <a:solidFill>
                  <a:srgbClr val="002060"/>
                </a:solidFill>
                <a:latin typeface="+mj-lt"/>
              </a:rPr>
              <a:t>raising of the eyebrows</a:t>
            </a:r>
            <a:r>
              <a:rPr lang="en-US" b="1">
                <a:solidFill>
                  <a:srgbClr val="002060"/>
                </a:solidFill>
                <a:latin typeface="+mj-lt"/>
              </a:rPr>
              <a:t>	  		Surprise</a:t>
            </a:r>
          </a:p>
          <a:p>
            <a:pPr>
              <a:lnSpc>
                <a:spcPct val="200000"/>
              </a:lnSpc>
              <a:defRPr/>
            </a:pPr>
            <a:r>
              <a:rPr lang="en-US">
                <a:solidFill>
                  <a:srgbClr val="002060"/>
                </a:solidFill>
                <a:latin typeface="+mj-lt"/>
              </a:rPr>
              <a:t>Upturned palms, shrugged shoulders 	 </a:t>
            </a:r>
            <a:r>
              <a:rPr lang="en-US" b="1">
                <a:solidFill>
                  <a:srgbClr val="002060"/>
                </a:solidFill>
                <a:latin typeface="+mj-lt"/>
              </a:rPr>
              <a:t>		   						Uncertainty</a:t>
            </a:r>
          </a:p>
        </p:txBody>
      </p:sp>
    </p:spTree>
    <p:extLst>
      <p:ext uri="{BB962C8B-B14F-4D97-AF65-F5344CB8AC3E}">
        <p14:creationId xmlns:p14="http://schemas.microsoft.com/office/powerpoint/2010/main" val="3239211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838200" y="762000"/>
            <a:ext cx="3352800" cy="2133600"/>
          </a:xfrm>
        </p:spPr>
        <p:txBody>
          <a:bodyPr/>
          <a:lstStyle/>
          <a:p>
            <a:r>
              <a:rPr lang="en-US"/>
              <a:t>Touch </a:t>
            </a:r>
            <a:br>
              <a:rPr lang="en-US"/>
            </a:br>
            <a:endParaRPr lang="en-US"/>
          </a:p>
        </p:txBody>
      </p:sp>
      <p:sp>
        <p:nvSpPr>
          <p:cNvPr id="27651" name="Rectangle 3"/>
          <p:cNvSpPr>
            <a:spLocks noGrp="1" noChangeArrowheads="1"/>
          </p:cNvSpPr>
          <p:nvPr>
            <p:ph type="subTitle" idx="1"/>
          </p:nvPr>
        </p:nvSpPr>
        <p:spPr>
          <a:xfrm>
            <a:off x="990600" y="3429000"/>
            <a:ext cx="2819400" cy="1600200"/>
          </a:xfrm>
        </p:spPr>
        <p:txBody>
          <a:bodyPr>
            <a:normAutofit lnSpcReduction="10000"/>
          </a:bodyPr>
          <a:lstStyle/>
          <a:p>
            <a:pPr algn="l">
              <a:defRPr/>
            </a:pPr>
            <a:r>
              <a:rPr lang="en-US">
                <a:solidFill>
                  <a:srgbClr val="002060"/>
                </a:solidFill>
                <a:latin typeface="+mj-lt"/>
              </a:rPr>
              <a:t>touching</a:t>
            </a:r>
          </a:p>
          <a:p>
            <a:pPr algn="l">
              <a:defRPr/>
            </a:pPr>
            <a:r>
              <a:rPr lang="en-US">
                <a:solidFill>
                  <a:srgbClr val="002060"/>
                </a:solidFill>
                <a:latin typeface="+mj-lt"/>
              </a:rPr>
              <a:t>stroking</a:t>
            </a:r>
            <a:br>
              <a:rPr lang="en-US">
                <a:solidFill>
                  <a:srgbClr val="002060"/>
                </a:solidFill>
                <a:latin typeface="+mj-lt"/>
              </a:rPr>
            </a:br>
            <a:r>
              <a:rPr lang="en-US">
                <a:solidFill>
                  <a:srgbClr val="002060"/>
                </a:solidFill>
                <a:latin typeface="+mj-lt"/>
              </a:rPr>
              <a:t>pushing</a:t>
            </a:r>
            <a:br>
              <a:rPr lang="en-US">
                <a:solidFill>
                  <a:srgbClr val="002060"/>
                </a:solidFill>
                <a:latin typeface="+mj-lt"/>
              </a:rPr>
            </a:br>
            <a:endParaRPr lang="en-US">
              <a:solidFill>
                <a:srgbClr val="002060"/>
              </a:solidFill>
              <a:latin typeface="+mj-lt"/>
            </a:endParaRPr>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304800"/>
            <a:ext cx="47879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5"/>
          <p:cNvSpPr>
            <a:spLocks noChangeArrowheads="1"/>
          </p:cNvSpPr>
          <p:nvPr/>
        </p:nvSpPr>
        <p:spPr bwMode="auto">
          <a:xfrm>
            <a:off x="1143000" y="5638800"/>
            <a:ext cx="6400800" cy="685800"/>
          </a:xfrm>
          <a:prstGeom prst="rect">
            <a:avLst/>
          </a:prstGeom>
          <a:noFill/>
          <a:ln w="9525">
            <a:noFill/>
            <a:miter lim="800000"/>
            <a:headEnd/>
            <a:tailEnd/>
          </a:ln>
        </p:spPr>
        <p:txBody>
          <a:bodyPr/>
          <a:lstStyle/>
          <a:p>
            <a:pPr>
              <a:spcBef>
                <a:spcPct val="20000"/>
              </a:spcBef>
              <a:defRPr/>
            </a:pPr>
            <a:r>
              <a:rPr lang="en-US" sz="3200">
                <a:solidFill>
                  <a:srgbClr val="002060"/>
                </a:solidFill>
                <a:latin typeface="+mj-lt"/>
              </a:rPr>
              <a:t>guiding another’s motion</a:t>
            </a:r>
          </a:p>
        </p:txBody>
      </p:sp>
    </p:spTree>
    <p:extLst>
      <p:ext uri="{BB962C8B-B14F-4D97-AF65-F5344CB8AC3E}">
        <p14:creationId xmlns:p14="http://schemas.microsoft.com/office/powerpoint/2010/main" val="3332006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Paralanguage</a:t>
            </a:r>
          </a:p>
        </p:txBody>
      </p:sp>
      <p:sp>
        <p:nvSpPr>
          <p:cNvPr id="28675" name="Rectangle 3"/>
          <p:cNvSpPr>
            <a:spLocks noGrp="1" noChangeArrowheads="1"/>
          </p:cNvSpPr>
          <p:nvPr>
            <p:ph type="body" idx="1"/>
          </p:nvPr>
        </p:nvSpPr>
        <p:spPr/>
        <p:txBody>
          <a:bodyPr>
            <a:normAutofit fontScale="92500" lnSpcReduction="20000"/>
          </a:bodyPr>
          <a:lstStyle/>
          <a:p>
            <a:pPr>
              <a:lnSpc>
                <a:spcPct val="150000"/>
              </a:lnSpc>
              <a:defRPr/>
            </a:pPr>
            <a:r>
              <a:rPr lang="en-US" sz="2800" u="sng">
                <a:solidFill>
                  <a:srgbClr val="002060"/>
                </a:solidFill>
                <a:latin typeface="+mj-lt"/>
              </a:rPr>
              <a:t>How</a:t>
            </a:r>
            <a:r>
              <a:rPr lang="en-US" sz="2800">
                <a:solidFill>
                  <a:srgbClr val="002060"/>
                </a:solidFill>
                <a:latin typeface="+mj-lt"/>
              </a:rPr>
              <a:t>  -  not </a:t>
            </a:r>
            <a:r>
              <a:rPr lang="en-US" sz="2800" u="sng">
                <a:solidFill>
                  <a:srgbClr val="002060"/>
                </a:solidFill>
                <a:latin typeface="+mj-lt"/>
              </a:rPr>
              <a:t>what</a:t>
            </a:r>
            <a:r>
              <a:rPr lang="en-US" sz="2800">
                <a:solidFill>
                  <a:srgbClr val="002060"/>
                </a:solidFill>
                <a:latin typeface="+mj-lt"/>
              </a:rPr>
              <a:t>  you say. </a:t>
            </a:r>
          </a:p>
          <a:p>
            <a:pPr>
              <a:lnSpc>
                <a:spcPct val="150000"/>
              </a:lnSpc>
              <a:defRPr/>
            </a:pPr>
            <a:r>
              <a:rPr lang="en-US" sz="2800">
                <a:solidFill>
                  <a:srgbClr val="002060"/>
                </a:solidFill>
                <a:latin typeface="+mj-lt"/>
              </a:rPr>
              <a:t> Speech behavior</a:t>
            </a:r>
          </a:p>
          <a:p>
            <a:pPr lvl="1">
              <a:lnSpc>
                <a:spcPct val="150000"/>
              </a:lnSpc>
              <a:defRPr/>
            </a:pPr>
            <a:r>
              <a:rPr lang="en-US" sz="2400">
                <a:solidFill>
                  <a:srgbClr val="002060"/>
                </a:solidFill>
                <a:latin typeface="+mj-lt"/>
              </a:rPr>
              <a:t>Voice quality and pitch </a:t>
            </a:r>
          </a:p>
          <a:p>
            <a:pPr lvl="1">
              <a:lnSpc>
                <a:spcPct val="150000"/>
              </a:lnSpc>
              <a:defRPr/>
            </a:pPr>
            <a:r>
              <a:rPr lang="en-US" sz="2400">
                <a:solidFill>
                  <a:srgbClr val="002060"/>
                </a:solidFill>
                <a:latin typeface="+mj-lt"/>
              </a:rPr>
              <a:t>Range and rhythm control</a:t>
            </a:r>
          </a:p>
          <a:p>
            <a:pPr lvl="1">
              <a:lnSpc>
                <a:spcPct val="150000"/>
              </a:lnSpc>
              <a:defRPr/>
            </a:pPr>
            <a:r>
              <a:rPr lang="en-US" sz="2400">
                <a:solidFill>
                  <a:srgbClr val="002060"/>
                </a:solidFill>
                <a:latin typeface="+mj-lt"/>
              </a:rPr>
              <a:t>Tempo</a:t>
            </a:r>
          </a:p>
          <a:p>
            <a:pPr lvl="1">
              <a:lnSpc>
                <a:spcPct val="150000"/>
              </a:lnSpc>
              <a:defRPr/>
            </a:pPr>
            <a:r>
              <a:rPr lang="en-US" sz="2400">
                <a:solidFill>
                  <a:srgbClr val="002060"/>
                </a:solidFill>
                <a:latin typeface="+mj-lt"/>
              </a:rPr>
              <a:t>Articulation</a:t>
            </a:r>
          </a:p>
          <a:p>
            <a:pPr lvl="1">
              <a:lnSpc>
                <a:spcPct val="150000"/>
              </a:lnSpc>
              <a:defRPr/>
            </a:pPr>
            <a:r>
              <a:rPr lang="en-US" sz="2400">
                <a:solidFill>
                  <a:srgbClr val="002060"/>
                </a:solidFill>
                <a:latin typeface="+mj-lt"/>
              </a:rPr>
              <a:t>Resonance</a:t>
            </a:r>
          </a:p>
          <a:p>
            <a:pPr lvl="1">
              <a:lnSpc>
                <a:spcPct val="150000"/>
              </a:lnSpc>
              <a:defRPr/>
            </a:pPr>
            <a:r>
              <a:rPr lang="en-US" sz="2400">
                <a:solidFill>
                  <a:srgbClr val="002060"/>
                </a:solidFill>
                <a:latin typeface="+mj-lt"/>
              </a:rPr>
              <a:t>Glottis control</a:t>
            </a:r>
          </a:p>
          <a:p>
            <a:pPr lvl="1">
              <a:lnSpc>
                <a:spcPct val="150000"/>
              </a:lnSpc>
              <a:defRPr/>
            </a:pPr>
            <a:r>
              <a:rPr lang="en-US" sz="2400">
                <a:solidFill>
                  <a:srgbClr val="002060"/>
                </a:solidFill>
                <a:latin typeface="+mj-lt"/>
              </a:rPr>
              <a:t>Vocal and lip control</a:t>
            </a:r>
          </a:p>
        </p:txBody>
      </p:sp>
    </p:spTree>
    <p:extLst>
      <p:ext uri="{BB962C8B-B14F-4D97-AF65-F5344CB8AC3E}">
        <p14:creationId xmlns:p14="http://schemas.microsoft.com/office/powerpoint/2010/main" val="1054621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152400"/>
            <a:ext cx="8839200" cy="1608138"/>
          </a:xfrm>
          <a:noFill/>
        </p:spPr>
        <p:txBody>
          <a:bodyPr lIns="92075" tIns="46038" rIns="92075" bIns="46038">
            <a:normAutofit/>
          </a:bodyPr>
          <a:lstStyle/>
          <a:p>
            <a:pPr eaLnBrk="1" hangingPunct="1"/>
            <a:r>
              <a:rPr lang="en-US">
                <a:latin typeface="Comic Sans MS" pitchFamily="66" charset="0"/>
              </a:rPr>
              <a:t>We Express Ourselves Through….</a:t>
            </a:r>
          </a:p>
        </p:txBody>
      </p:sp>
      <p:sp>
        <p:nvSpPr>
          <p:cNvPr id="32771" name="Rectangle 3"/>
          <p:cNvSpPr>
            <a:spLocks noGrp="1" noChangeArrowheads="1"/>
          </p:cNvSpPr>
          <p:nvPr>
            <p:ph type="body" idx="1"/>
          </p:nvPr>
        </p:nvSpPr>
        <p:spPr>
          <a:xfrm>
            <a:off x="914400" y="2209800"/>
            <a:ext cx="7772400" cy="4114800"/>
          </a:xfrm>
          <a:noFill/>
        </p:spPr>
        <p:txBody>
          <a:bodyPr lIns="92075" tIns="46038" rIns="92075" bIns="46038">
            <a:normAutofit/>
          </a:bodyPr>
          <a:lstStyle/>
          <a:p>
            <a:pPr eaLnBrk="1" hangingPunct="1">
              <a:lnSpc>
                <a:spcPct val="150000"/>
              </a:lnSpc>
            </a:pPr>
            <a:r>
              <a:rPr lang="en-US">
                <a:solidFill>
                  <a:srgbClr val="002060"/>
                </a:solidFill>
                <a:latin typeface="Times New Roman" pitchFamily="18" charset="0"/>
                <a:cs typeface="Times New Roman" pitchFamily="18" charset="0"/>
              </a:rPr>
              <a:t>Posture( Gait, Walk, sitting)</a:t>
            </a:r>
          </a:p>
          <a:p>
            <a:pPr eaLnBrk="1" hangingPunct="1">
              <a:lnSpc>
                <a:spcPct val="150000"/>
              </a:lnSpc>
              <a:buFont typeface="Wingdings" pitchFamily="2" charset="2"/>
              <a:buNone/>
            </a:pPr>
            <a:r>
              <a:rPr lang="en-US">
                <a:solidFill>
                  <a:srgbClr val="002060"/>
                </a:solidFill>
                <a:latin typeface="Times New Roman" pitchFamily="18" charset="0"/>
                <a:cs typeface="Times New Roman" pitchFamily="18" charset="0"/>
              </a:rPr>
              <a:t>    (Position of body)</a:t>
            </a:r>
          </a:p>
          <a:p>
            <a:pPr eaLnBrk="1" hangingPunct="1">
              <a:lnSpc>
                <a:spcPct val="150000"/>
              </a:lnSpc>
            </a:pPr>
            <a:r>
              <a:rPr lang="en-US">
                <a:solidFill>
                  <a:srgbClr val="002060"/>
                </a:solidFill>
                <a:latin typeface="Times New Roman" pitchFamily="18" charset="0"/>
                <a:cs typeface="Times New Roman" pitchFamily="18" charset="0"/>
              </a:rPr>
              <a:t>Gestures( Movements of hands , Legs, fingers etc.)</a:t>
            </a:r>
          </a:p>
          <a:p>
            <a:pPr eaLnBrk="1" hangingPunct="1">
              <a:lnSpc>
                <a:spcPct val="150000"/>
              </a:lnSpc>
              <a:buFont typeface="Wingdings" pitchFamily="2" charset="2"/>
              <a:buNone/>
            </a:pPr>
            <a:r>
              <a:rPr lang="en-US">
                <a:solidFill>
                  <a:srgbClr val="002060"/>
                </a:solidFill>
                <a:latin typeface="Times New Roman" pitchFamily="18" charset="0"/>
                <a:cs typeface="Times New Roman" pitchFamily="18" charset="0"/>
              </a:rPr>
              <a:t>   (A Motion of hand, head or body to </a:t>
            </a:r>
            <a:r>
              <a:rPr lang="en-US" err="1">
                <a:solidFill>
                  <a:srgbClr val="002060"/>
                </a:solidFill>
                <a:latin typeface="Times New Roman" pitchFamily="18" charset="0"/>
                <a:cs typeface="Times New Roman" pitchFamily="18" charset="0"/>
              </a:rPr>
              <a:t>emphazize</a:t>
            </a:r>
            <a:r>
              <a:rPr lang="en-US">
                <a:solidFill>
                  <a:srgbClr val="002060"/>
                </a:solidFill>
                <a:latin typeface="Times New Roman" pitchFamily="18" charset="0"/>
                <a:cs typeface="Times New Roman" pitchFamily="18" charset="0"/>
              </a:rPr>
              <a:t> an idea or emotion while speaking)</a:t>
            </a:r>
          </a:p>
          <a:p>
            <a:pPr eaLnBrk="1" hangingPunct="1">
              <a:lnSpc>
                <a:spcPct val="150000"/>
              </a:lnSpc>
            </a:pPr>
            <a:r>
              <a:rPr lang="en-US">
                <a:solidFill>
                  <a:srgbClr val="002060"/>
                </a:solidFill>
                <a:latin typeface="Times New Roman" pitchFamily="18" charset="0"/>
                <a:cs typeface="Times New Roman" pitchFamily="18" charset="0"/>
              </a:rPr>
              <a:t>Facial Expressions(Eyes, eyebrows, </a:t>
            </a:r>
            <a:r>
              <a:rPr lang="en-US" err="1">
                <a:solidFill>
                  <a:srgbClr val="002060"/>
                </a:solidFill>
                <a:latin typeface="Times New Roman" pitchFamily="18" charset="0"/>
                <a:cs typeface="Times New Roman" pitchFamily="18" charset="0"/>
              </a:rPr>
              <a:t>lips,chin</a:t>
            </a:r>
            <a:r>
              <a:rPr lang="en-US">
                <a:solidFill>
                  <a:srgbClr val="002060"/>
                </a:solidFill>
                <a:latin typeface="Times New Roman" pitchFamily="18" charset="0"/>
                <a:cs typeface="Times New Roman" pitchFamily="18" charset="0"/>
              </a:rPr>
              <a:t>)</a:t>
            </a:r>
          </a:p>
        </p:txBody>
      </p:sp>
    </p:spTree>
    <p:extLst>
      <p:ext uri="{BB962C8B-B14F-4D97-AF65-F5344CB8AC3E}">
        <p14:creationId xmlns:p14="http://schemas.microsoft.com/office/powerpoint/2010/main" val="3227286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90600" y="609600"/>
            <a:ext cx="7391400" cy="838200"/>
          </a:xfrm>
        </p:spPr>
        <p:txBody>
          <a:bodyPr/>
          <a:lstStyle/>
          <a:p>
            <a:pPr eaLnBrk="1" hangingPunct="1"/>
            <a:r>
              <a:rPr lang="en-US">
                <a:latin typeface="Comic Sans MS" pitchFamily="66" charset="0"/>
              </a:rPr>
              <a:t>Sensory Channels</a:t>
            </a:r>
          </a:p>
        </p:txBody>
      </p:sp>
      <p:sp>
        <p:nvSpPr>
          <p:cNvPr id="33795" name="Rectangle 3"/>
          <p:cNvSpPr>
            <a:spLocks noGrp="1" noChangeArrowheads="1"/>
          </p:cNvSpPr>
          <p:nvPr>
            <p:ph type="body" idx="1"/>
          </p:nvPr>
        </p:nvSpPr>
        <p:spPr>
          <a:xfrm>
            <a:off x="304800" y="1905000"/>
            <a:ext cx="8610600" cy="4648200"/>
          </a:xfrm>
          <a:ln>
            <a:solidFill>
              <a:schemeClr val="tx2"/>
            </a:solidFill>
            <a:miter lim="800000"/>
            <a:headEnd/>
            <a:tailEnd/>
          </a:ln>
        </p:spPr>
        <p:txBody>
          <a:bodyPr>
            <a:normAutofit lnSpcReduction="10000"/>
          </a:bodyPr>
          <a:lstStyle/>
          <a:p>
            <a:pPr algn="just" eaLnBrk="1" hangingPunct="1">
              <a:lnSpc>
                <a:spcPct val="150000"/>
              </a:lnSpc>
              <a:buFont typeface="Wingdings" pitchFamily="2" charset="2"/>
              <a:buNone/>
            </a:pPr>
            <a:r>
              <a:rPr lang="en-US">
                <a:solidFill>
                  <a:srgbClr val="002060"/>
                </a:solidFill>
              </a:rPr>
              <a:t>   It is also important to remember that while communicating we not only use different frames of mind but also use </a:t>
            </a:r>
            <a:r>
              <a:rPr lang="en-US" u="sng">
                <a:solidFill>
                  <a:srgbClr val="002060"/>
                </a:solidFill>
              </a:rPr>
              <a:t>various sensory</a:t>
            </a:r>
            <a:r>
              <a:rPr lang="en-US">
                <a:solidFill>
                  <a:srgbClr val="002060"/>
                </a:solidFill>
              </a:rPr>
              <a:t> channels like ;</a:t>
            </a:r>
          </a:p>
          <a:p>
            <a:pPr eaLnBrk="1" hangingPunct="1">
              <a:lnSpc>
                <a:spcPct val="150000"/>
              </a:lnSpc>
              <a:buFont typeface="Wingdings" pitchFamily="2" charset="2"/>
              <a:buNone/>
            </a:pPr>
            <a:endParaRPr lang="en-US">
              <a:solidFill>
                <a:srgbClr val="002060"/>
              </a:solidFill>
            </a:endParaRPr>
          </a:p>
          <a:p>
            <a:pPr eaLnBrk="1" hangingPunct="1">
              <a:lnSpc>
                <a:spcPct val="150000"/>
              </a:lnSpc>
            </a:pPr>
            <a:r>
              <a:rPr lang="en-US">
                <a:solidFill>
                  <a:srgbClr val="002060"/>
                </a:solidFill>
              </a:rPr>
              <a:t>Verbal contents ( Words)</a:t>
            </a:r>
          </a:p>
          <a:p>
            <a:pPr eaLnBrk="1" hangingPunct="1">
              <a:lnSpc>
                <a:spcPct val="150000"/>
              </a:lnSpc>
            </a:pPr>
            <a:r>
              <a:rPr lang="en-US">
                <a:solidFill>
                  <a:srgbClr val="002060"/>
                </a:solidFill>
              </a:rPr>
              <a:t>Auditory content ( Voice tone)</a:t>
            </a:r>
          </a:p>
          <a:p>
            <a:pPr eaLnBrk="1" hangingPunct="1">
              <a:lnSpc>
                <a:spcPct val="150000"/>
              </a:lnSpc>
            </a:pPr>
            <a:r>
              <a:rPr lang="en-US">
                <a:solidFill>
                  <a:srgbClr val="002060"/>
                </a:solidFill>
              </a:rPr>
              <a:t>Visual content ( gestures, facial expressions) </a:t>
            </a:r>
            <a:r>
              <a:rPr lang="en-US" u="sng">
                <a:solidFill>
                  <a:srgbClr val="002060"/>
                </a:solidFill>
              </a:rPr>
              <a:t>and sometimes sense of touch and smell </a:t>
            </a:r>
            <a:r>
              <a:rPr lang="en-US">
                <a:solidFill>
                  <a:srgbClr val="002060"/>
                </a:solidFill>
              </a:rPr>
              <a:t>,too.</a:t>
            </a:r>
          </a:p>
          <a:p>
            <a:pPr eaLnBrk="1" hangingPunct="1">
              <a:lnSpc>
                <a:spcPct val="90000"/>
              </a:lnSpc>
            </a:pPr>
            <a:endParaRPr lang="en-US" sz="4400"/>
          </a:p>
        </p:txBody>
      </p:sp>
    </p:spTree>
    <p:extLst>
      <p:ext uri="{BB962C8B-B14F-4D97-AF65-F5344CB8AC3E}">
        <p14:creationId xmlns:p14="http://schemas.microsoft.com/office/powerpoint/2010/main" val="1541621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381000"/>
            <a:ext cx="8839200" cy="1219200"/>
          </a:xfrm>
        </p:spPr>
        <p:txBody>
          <a:bodyPr>
            <a:normAutofit fontScale="90000"/>
          </a:bodyPr>
          <a:lstStyle/>
          <a:p>
            <a:pPr eaLnBrk="1" hangingPunct="1"/>
            <a:r>
              <a:rPr lang="en-US" sz="4000">
                <a:latin typeface="Comic Sans MS" pitchFamily="66" charset="0"/>
              </a:rPr>
              <a:t>The Silent Language : </a:t>
            </a:r>
            <a:br>
              <a:rPr lang="en-US" sz="4000">
                <a:latin typeface="Comic Sans MS" pitchFamily="66" charset="0"/>
              </a:rPr>
            </a:br>
            <a:r>
              <a:rPr lang="en-US" sz="4000">
                <a:latin typeface="Comic Sans MS" pitchFamily="66" charset="0"/>
              </a:rPr>
              <a:t>The Non Verbal Communication</a:t>
            </a:r>
          </a:p>
        </p:txBody>
      </p:sp>
      <p:sp>
        <p:nvSpPr>
          <p:cNvPr id="31747" name="Rectangle 3"/>
          <p:cNvSpPr>
            <a:spLocks noGrp="1" noChangeArrowheads="1"/>
          </p:cNvSpPr>
          <p:nvPr>
            <p:ph type="body" idx="1"/>
          </p:nvPr>
        </p:nvSpPr>
        <p:spPr>
          <a:xfrm>
            <a:off x="685800" y="1981200"/>
            <a:ext cx="8229600" cy="4495800"/>
          </a:xfrm>
        </p:spPr>
        <p:txBody>
          <a:bodyPr/>
          <a:lstStyle/>
          <a:p>
            <a:pPr eaLnBrk="1" hangingPunct="1">
              <a:lnSpc>
                <a:spcPct val="80000"/>
              </a:lnSpc>
              <a:buFont typeface="Wingdings" pitchFamily="2" charset="2"/>
              <a:buNone/>
              <a:defRPr/>
            </a:pPr>
            <a:r>
              <a:rPr lang="en-US" sz="2400">
                <a:solidFill>
                  <a:srgbClr val="002060"/>
                </a:solidFill>
                <a:latin typeface="+mj-lt"/>
              </a:rPr>
              <a:t>Our actions  </a:t>
            </a:r>
          </a:p>
          <a:p>
            <a:pPr eaLnBrk="1" hangingPunct="1">
              <a:lnSpc>
                <a:spcPct val="80000"/>
              </a:lnSpc>
              <a:defRPr/>
            </a:pPr>
            <a:r>
              <a:rPr lang="en-US" sz="2400">
                <a:solidFill>
                  <a:srgbClr val="002060"/>
                </a:solidFill>
                <a:latin typeface="+mj-lt"/>
              </a:rPr>
              <a:t>silence </a:t>
            </a:r>
          </a:p>
          <a:p>
            <a:pPr eaLnBrk="1" hangingPunct="1">
              <a:lnSpc>
                <a:spcPct val="80000"/>
              </a:lnSpc>
              <a:defRPr/>
            </a:pPr>
            <a:r>
              <a:rPr lang="en-US" sz="2400">
                <a:solidFill>
                  <a:srgbClr val="002060"/>
                </a:solidFill>
                <a:latin typeface="+mj-lt"/>
              </a:rPr>
              <a:t>expressions in the eyes</a:t>
            </a:r>
          </a:p>
          <a:p>
            <a:pPr eaLnBrk="1" hangingPunct="1">
              <a:lnSpc>
                <a:spcPct val="80000"/>
              </a:lnSpc>
              <a:defRPr/>
            </a:pPr>
            <a:r>
              <a:rPr lang="en-US" sz="2400">
                <a:solidFill>
                  <a:srgbClr val="002060"/>
                </a:solidFill>
                <a:latin typeface="+mj-lt"/>
              </a:rPr>
              <a:t>gestures </a:t>
            </a:r>
          </a:p>
          <a:p>
            <a:pPr eaLnBrk="1" hangingPunct="1">
              <a:lnSpc>
                <a:spcPct val="80000"/>
              </a:lnSpc>
              <a:defRPr/>
            </a:pPr>
            <a:r>
              <a:rPr lang="en-US" sz="2400">
                <a:solidFill>
                  <a:srgbClr val="002060"/>
                </a:solidFill>
                <a:latin typeface="+mj-lt"/>
              </a:rPr>
              <a:t>posture</a:t>
            </a:r>
          </a:p>
          <a:p>
            <a:pPr eaLnBrk="1" hangingPunct="1">
              <a:defRPr/>
            </a:pPr>
            <a:r>
              <a:rPr lang="en-US" sz="2400">
                <a:solidFill>
                  <a:srgbClr val="002060"/>
                </a:solidFill>
                <a:latin typeface="+mj-lt"/>
              </a:rPr>
              <a:t>walk </a:t>
            </a:r>
          </a:p>
          <a:p>
            <a:pPr eaLnBrk="1" hangingPunct="1">
              <a:defRPr/>
            </a:pPr>
            <a:r>
              <a:rPr lang="en-US" sz="2400">
                <a:solidFill>
                  <a:srgbClr val="002060"/>
                </a:solidFill>
                <a:latin typeface="+mj-lt"/>
              </a:rPr>
              <a:t>Facial expression</a:t>
            </a:r>
          </a:p>
          <a:p>
            <a:pPr eaLnBrk="1" hangingPunct="1">
              <a:defRPr/>
            </a:pPr>
            <a:r>
              <a:rPr lang="en-US" sz="2400">
                <a:solidFill>
                  <a:srgbClr val="002060"/>
                </a:solidFill>
                <a:latin typeface="+mj-lt"/>
              </a:rPr>
              <a:t>Vocal cues</a:t>
            </a:r>
          </a:p>
          <a:p>
            <a:pPr eaLnBrk="1" hangingPunct="1">
              <a:defRPr/>
            </a:pPr>
            <a:r>
              <a:rPr lang="en-US" sz="2400">
                <a:solidFill>
                  <a:srgbClr val="002060"/>
                </a:solidFill>
                <a:latin typeface="+mj-lt"/>
              </a:rPr>
              <a:t>Touch</a:t>
            </a:r>
          </a:p>
          <a:p>
            <a:pPr eaLnBrk="1" hangingPunct="1">
              <a:defRPr/>
            </a:pPr>
            <a:r>
              <a:rPr lang="en-US" sz="2400">
                <a:solidFill>
                  <a:srgbClr val="002060"/>
                </a:solidFill>
                <a:latin typeface="+mj-lt"/>
              </a:rPr>
              <a:t>Appearance</a:t>
            </a:r>
          </a:p>
          <a:p>
            <a:pPr eaLnBrk="1" hangingPunct="1">
              <a:buFont typeface="Wingdings" pitchFamily="2" charset="2"/>
              <a:buNone/>
              <a:defRPr/>
            </a:pPr>
            <a:r>
              <a:rPr lang="en-US" sz="2400">
                <a:solidFill>
                  <a:srgbClr val="002060"/>
                </a:solidFill>
                <a:latin typeface="+mj-lt"/>
              </a:rPr>
              <a:t>  -all these can communicate without words.</a:t>
            </a:r>
          </a:p>
          <a:p>
            <a:pPr eaLnBrk="1" hangingPunct="1">
              <a:defRPr/>
            </a:pPr>
            <a:endParaRPr lang="en-US" sz="2400">
              <a:latin typeface="+mj-lt"/>
            </a:endParaRPr>
          </a:p>
        </p:txBody>
      </p:sp>
    </p:spTree>
    <p:extLst>
      <p:ext uri="{BB962C8B-B14F-4D97-AF65-F5344CB8AC3E}">
        <p14:creationId xmlns:p14="http://schemas.microsoft.com/office/powerpoint/2010/main" val="1035400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381000"/>
            <a:ext cx="8915400" cy="762000"/>
          </a:xfrm>
          <a:noFill/>
        </p:spPr>
        <p:txBody>
          <a:bodyPr lIns="90488" tIns="44450" rIns="90488" bIns="44450"/>
          <a:lstStyle/>
          <a:p>
            <a:pPr eaLnBrk="1" hangingPunct="1"/>
            <a:r>
              <a:rPr lang="en-US" sz="3000">
                <a:latin typeface="Times New Roman" pitchFamily="18" charset="0"/>
                <a:cs typeface="Times New Roman" pitchFamily="18" charset="0"/>
              </a:rPr>
              <a:t>Emotions- Express with Facial Expressions </a:t>
            </a:r>
          </a:p>
        </p:txBody>
      </p:sp>
      <p:sp>
        <p:nvSpPr>
          <p:cNvPr id="35843" name="Rectangle 3"/>
          <p:cNvSpPr>
            <a:spLocks noGrp="1" noChangeArrowheads="1"/>
          </p:cNvSpPr>
          <p:nvPr>
            <p:ph type="body" idx="1"/>
          </p:nvPr>
        </p:nvSpPr>
        <p:spPr>
          <a:xfrm>
            <a:off x="2895600" y="2133600"/>
            <a:ext cx="3124200" cy="4114800"/>
          </a:xfrm>
          <a:noFill/>
          <a:ln w="76200" cmpd="tri">
            <a:solidFill>
              <a:schemeClr val="tx2"/>
            </a:solidFill>
            <a:miter lim="800000"/>
            <a:headEnd/>
            <a:tailEnd/>
          </a:ln>
        </p:spPr>
        <p:txBody>
          <a:bodyPr lIns="90488" tIns="44450" rIns="90488" bIns="44450"/>
          <a:lstStyle/>
          <a:p>
            <a:pPr eaLnBrk="1" hangingPunct="1"/>
            <a:r>
              <a:rPr lang="en-US" sz="3600">
                <a:solidFill>
                  <a:srgbClr val="002060"/>
                </a:solidFill>
                <a:latin typeface="Comic Sans MS" pitchFamily="66" charset="0"/>
              </a:rPr>
              <a:t>Surprise</a:t>
            </a:r>
          </a:p>
          <a:p>
            <a:pPr eaLnBrk="1" hangingPunct="1"/>
            <a:r>
              <a:rPr lang="en-US" sz="3600">
                <a:solidFill>
                  <a:srgbClr val="002060"/>
                </a:solidFill>
                <a:latin typeface="Comic Sans MS" pitchFamily="66" charset="0"/>
              </a:rPr>
              <a:t>Fear</a:t>
            </a:r>
          </a:p>
          <a:p>
            <a:pPr eaLnBrk="1" hangingPunct="1"/>
            <a:r>
              <a:rPr lang="en-US" sz="3600">
                <a:solidFill>
                  <a:srgbClr val="002060"/>
                </a:solidFill>
                <a:latin typeface="Comic Sans MS" pitchFamily="66" charset="0"/>
              </a:rPr>
              <a:t>Disgust</a:t>
            </a:r>
          </a:p>
          <a:p>
            <a:pPr eaLnBrk="1" hangingPunct="1"/>
            <a:r>
              <a:rPr lang="en-US" sz="3600">
                <a:solidFill>
                  <a:srgbClr val="002060"/>
                </a:solidFill>
                <a:latin typeface="Comic Sans MS" pitchFamily="66" charset="0"/>
              </a:rPr>
              <a:t>Anger</a:t>
            </a:r>
          </a:p>
          <a:p>
            <a:pPr eaLnBrk="1" hangingPunct="1"/>
            <a:r>
              <a:rPr lang="en-US" sz="3600">
                <a:solidFill>
                  <a:srgbClr val="002060"/>
                </a:solidFill>
                <a:latin typeface="Comic Sans MS" pitchFamily="66" charset="0"/>
              </a:rPr>
              <a:t>Happiness</a:t>
            </a:r>
          </a:p>
          <a:p>
            <a:pPr eaLnBrk="1" hangingPunct="1"/>
            <a:r>
              <a:rPr lang="en-US" sz="3600">
                <a:solidFill>
                  <a:srgbClr val="002060"/>
                </a:solidFill>
                <a:latin typeface="Comic Sans MS" pitchFamily="66" charset="0"/>
              </a:rPr>
              <a:t>Sadness</a:t>
            </a:r>
          </a:p>
        </p:txBody>
      </p:sp>
    </p:spTree>
    <p:extLst>
      <p:ext uri="{BB962C8B-B14F-4D97-AF65-F5344CB8AC3E}">
        <p14:creationId xmlns:p14="http://schemas.microsoft.com/office/powerpoint/2010/main" val="2320590122"/>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4673" y="1179730"/>
            <a:ext cx="7267575" cy="1074738"/>
          </a:xfrm>
          <a:noFill/>
        </p:spPr>
        <p:txBody>
          <a:bodyPr lIns="92075" tIns="46038" rIns="92075" bIns="46038">
            <a:normAutofit fontScale="90000"/>
          </a:bodyPr>
          <a:lstStyle/>
          <a:p>
            <a:pPr eaLnBrk="1" hangingPunct="1"/>
            <a:br>
              <a:rPr lang="en-US" sz="2800">
                <a:solidFill>
                  <a:schemeClr val="hlink"/>
                </a:solidFill>
              </a:rPr>
            </a:br>
            <a:r>
              <a:rPr lang="en-US" sz="2800"/>
              <a:t> Two basic groups of  postures: </a:t>
            </a:r>
            <a:br>
              <a:rPr lang="en-US" sz="2800"/>
            </a:br>
            <a:r>
              <a:rPr lang="en-US" sz="2800">
                <a:solidFill>
                  <a:srgbClr val="006600"/>
                </a:solidFill>
              </a:rPr>
              <a:t>OPEN</a:t>
            </a:r>
            <a:r>
              <a:rPr lang="en-US" sz="2800"/>
              <a:t>/</a:t>
            </a:r>
            <a:r>
              <a:rPr lang="en-US" sz="2800">
                <a:solidFill>
                  <a:schemeClr val="hlink"/>
                </a:solidFill>
              </a:rPr>
              <a:t>CLOSED</a:t>
            </a:r>
            <a:r>
              <a:rPr lang="en-US" sz="2800"/>
              <a:t> and </a:t>
            </a:r>
            <a:r>
              <a:rPr lang="en-US" sz="2800">
                <a:solidFill>
                  <a:srgbClr val="006600"/>
                </a:solidFill>
              </a:rPr>
              <a:t>FORWARD</a:t>
            </a:r>
            <a:r>
              <a:rPr lang="en-US" sz="2800"/>
              <a:t>/</a:t>
            </a:r>
            <a:r>
              <a:rPr lang="en-US" sz="2800">
                <a:solidFill>
                  <a:schemeClr val="hlink"/>
                </a:solidFill>
              </a:rPr>
              <a:t>BACK</a:t>
            </a:r>
          </a:p>
        </p:txBody>
      </p:sp>
      <p:sp>
        <p:nvSpPr>
          <p:cNvPr id="37891" name="Rectangle 3"/>
          <p:cNvSpPr>
            <a:spLocks noGrp="1" noChangeArrowheads="1"/>
          </p:cNvSpPr>
          <p:nvPr>
            <p:ph type="body" idx="1"/>
          </p:nvPr>
        </p:nvSpPr>
        <p:spPr>
          <a:xfrm>
            <a:off x="459605" y="2223990"/>
            <a:ext cx="8229600" cy="1828800"/>
          </a:xfrm>
          <a:noFill/>
        </p:spPr>
        <p:txBody>
          <a:bodyPr lIns="92075" tIns="46038" rIns="92075" bIns="46038">
            <a:normAutofit fontScale="92500" lnSpcReduction="20000"/>
          </a:bodyPr>
          <a:lstStyle/>
          <a:p>
            <a:pPr algn="just" eaLnBrk="1" hangingPunct="1">
              <a:lnSpc>
                <a:spcPct val="150000"/>
              </a:lnSpc>
            </a:pPr>
            <a:r>
              <a:rPr lang="en-US">
                <a:solidFill>
                  <a:srgbClr val="002060"/>
                </a:solidFill>
              </a:rPr>
              <a:t>OPEN/CLOSED is the most obvious. People with arms folded and legs crossed and bodies turned away are signaling that they are rejecting messages.</a:t>
            </a:r>
          </a:p>
          <a:p>
            <a:pPr algn="just" eaLnBrk="1" hangingPunct="1"/>
            <a:r>
              <a:rPr lang="en-US">
                <a:solidFill>
                  <a:srgbClr val="006600"/>
                </a:solidFill>
              </a:rPr>
              <a:t> </a:t>
            </a:r>
          </a:p>
        </p:txBody>
      </p:sp>
      <p:sp>
        <p:nvSpPr>
          <p:cNvPr id="2" name="Rectangle 1"/>
          <p:cNvSpPr/>
          <p:nvPr/>
        </p:nvSpPr>
        <p:spPr>
          <a:xfrm>
            <a:off x="1361209" y="4620491"/>
            <a:ext cx="6858000" cy="1114408"/>
          </a:xfrm>
          <a:prstGeom prst="rect">
            <a:avLst/>
          </a:prstGeom>
        </p:spPr>
        <p:txBody>
          <a:bodyPr wrap="square">
            <a:spAutoFit/>
          </a:bodyPr>
          <a:lstStyle/>
          <a:p>
            <a:pPr algn="just">
              <a:lnSpc>
                <a:spcPct val="200000"/>
              </a:lnSpc>
            </a:pPr>
            <a:r>
              <a:rPr lang="en-US">
                <a:solidFill>
                  <a:srgbClr val="002060"/>
                </a:solidFill>
              </a:rPr>
              <a:t>People showing open hands, fully facing you and both feet planted on the ground are accepting them.</a:t>
            </a:r>
          </a:p>
        </p:txBody>
      </p:sp>
    </p:spTree>
    <p:extLst>
      <p:ext uri="{BB962C8B-B14F-4D97-AF65-F5344CB8AC3E}">
        <p14:creationId xmlns:p14="http://schemas.microsoft.com/office/powerpoint/2010/main" val="296225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lIns="92075" tIns="46038" rIns="92075" bIns="46038">
            <a:normAutofit fontScale="90000"/>
          </a:bodyPr>
          <a:lstStyle/>
          <a:p>
            <a:pPr eaLnBrk="1" hangingPunct="1"/>
            <a:r>
              <a:rPr lang="en-US">
                <a:latin typeface="Comic Sans MS" pitchFamily="66" charset="0"/>
              </a:rPr>
              <a:t>Four basic modes of Body Language.-</a:t>
            </a:r>
          </a:p>
        </p:txBody>
      </p:sp>
      <p:sp>
        <p:nvSpPr>
          <p:cNvPr id="36867" name="Rectangle 3"/>
          <p:cNvSpPr>
            <a:spLocks noGrp="1" noChangeArrowheads="1"/>
          </p:cNvSpPr>
          <p:nvPr>
            <p:ph type="body" idx="1"/>
          </p:nvPr>
        </p:nvSpPr>
        <p:spPr>
          <a:xfrm>
            <a:off x="1182688" y="2209800"/>
            <a:ext cx="7772400" cy="4419600"/>
          </a:xfrm>
          <a:noFill/>
        </p:spPr>
        <p:txBody>
          <a:bodyPr lIns="92075" tIns="46038" rIns="92075" bIns="46038"/>
          <a:lstStyle/>
          <a:p>
            <a:pPr eaLnBrk="1" hangingPunct="1"/>
            <a:r>
              <a:rPr lang="en-US" sz="4400">
                <a:solidFill>
                  <a:srgbClr val="002060"/>
                </a:solidFill>
                <a:latin typeface="Comic Sans MS" pitchFamily="66" charset="0"/>
              </a:rPr>
              <a:t>Responsive</a:t>
            </a:r>
            <a:r>
              <a:rPr lang="en-US">
                <a:solidFill>
                  <a:srgbClr val="002060"/>
                </a:solidFill>
                <a:latin typeface="Comic Sans MS" pitchFamily="66" charset="0"/>
              </a:rPr>
              <a:t>- ( Eager)</a:t>
            </a:r>
          </a:p>
          <a:p>
            <a:pPr eaLnBrk="1" hangingPunct="1"/>
            <a:r>
              <a:rPr lang="en-US" sz="4400">
                <a:solidFill>
                  <a:srgbClr val="002060"/>
                </a:solidFill>
                <a:latin typeface="Comic Sans MS" pitchFamily="66" charset="0"/>
              </a:rPr>
              <a:t>Reflective</a:t>
            </a:r>
            <a:r>
              <a:rPr lang="en-US">
                <a:solidFill>
                  <a:srgbClr val="002060"/>
                </a:solidFill>
                <a:latin typeface="Comic Sans MS" pitchFamily="66" charset="0"/>
              </a:rPr>
              <a:t>-(Evaluating)</a:t>
            </a:r>
          </a:p>
          <a:p>
            <a:pPr eaLnBrk="1" hangingPunct="1"/>
            <a:r>
              <a:rPr lang="en-US" sz="4000" b="1">
                <a:solidFill>
                  <a:srgbClr val="002060"/>
                </a:solidFill>
                <a:latin typeface="Comic Sans MS" pitchFamily="66" charset="0"/>
              </a:rPr>
              <a:t>Fugitive</a:t>
            </a:r>
            <a:r>
              <a:rPr lang="en-US">
                <a:solidFill>
                  <a:srgbClr val="002060"/>
                </a:solidFill>
                <a:latin typeface="Comic Sans MS" pitchFamily="66" charset="0"/>
              </a:rPr>
              <a:t> -(Bored)</a:t>
            </a:r>
          </a:p>
          <a:p>
            <a:pPr eaLnBrk="1" hangingPunct="1"/>
            <a:r>
              <a:rPr lang="en-US" sz="4000" b="1">
                <a:solidFill>
                  <a:srgbClr val="002060"/>
                </a:solidFill>
                <a:latin typeface="Comic Sans MS" pitchFamily="66" charset="0"/>
              </a:rPr>
              <a:t>Combative</a:t>
            </a:r>
            <a:r>
              <a:rPr lang="en-US">
                <a:solidFill>
                  <a:srgbClr val="002060"/>
                </a:solidFill>
                <a:latin typeface="Comic Sans MS" pitchFamily="66" charset="0"/>
              </a:rPr>
              <a:t>- ( Aggressive)</a:t>
            </a:r>
          </a:p>
          <a:p>
            <a:pPr algn="r" eaLnBrk="1" hangingPunct="1">
              <a:buFont typeface="Wingdings" pitchFamily="2" charset="2"/>
              <a:buNone/>
            </a:pPr>
            <a:r>
              <a:rPr lang="en-US">
                <a:solidFill>
                  <a:srgbClr val="006600"/>
                </a:solidFill>
              </a:rPr>
              <a:t>             </a:t>
            </a:r>
          </a:p>
        </p:txBody>
      </p:sp>
    </p:spTree>
    <p:extLst>
      <p:ext uri="{BB962C8B-B14F-4D97-AF65-F5344CB8AC3E}">
        <p14:creationId xmlns:p14="http://schemas.microsoft.com/office/powerpoint/2010/main" val="76628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 	</a:t>
            </a:r>
            <a:r>
              <a:rPr lang="en-GB" sz="2700"/>
              <a:t>Language is not the only source of communication, there are other means also.  Messages can be communicated through. </a:t>
            </a:r>
            <a:endParaRPr lang="en-IN" sz="2700"/>
          </a:p>
        </p:txBody>
      </p:sp>
      <p:sp>
        <p:nvSpPr>
          <p:cNvPr id="3" name="Content Placeholder 2"/>
          <p:cNvSpPr>
            <a:spLocks noGrp="1"/>
          </p:cNvSpPr>
          <p:nvPr>
            <p:ph idx="1"/>
          </p:nvPr>
        </p:nvSpPr>
        <p:spPr>
          <a:xfrm>
            <a:off x="457200" y="2362200"/>
            <a:ext cx="5791200" cy="4114800"/>
          </a:xfrm>
        </p:spPr>
        <p:txBody>
          <a:bodyPr/>
          <a:lstStyle/>
          <a:p>
            <a:pPr algn="just">
              <a:lnSpc>
                <a:spcPct val="150000"/>
              </a:lnSpc>
            </a:pPr>
            <a:r>
              <a:rPr lang="en-GB">
                <a:solidFill>
                  <a:srgbClr val="FF0000"/>
                </a:solidFill>
              </a:rPr>
              <a:t>1 Kinesics: </a:t>
            </a:r>
            <a:r>
              <a:rPr lang="en-GB">
                <a:solidFill>
                  <a:srgbClr val="002060"/>
                </a:solidFill>
              </a:rPr>
              <a:t>It is a science that deals with the body movements. It includes gestures, facts, expressions, posture, eye movement, appearance etc. they carry a substantial amount of the message. </a:t>
            </a:r>
            <a:endParaRPr lang="en-IN">
              <a:solidFill>
                <a:srgbClr val="002060"/>
              </a:solidFill>
            </a:endParaRPr>
          </a:p>
        </p:txBody>
      </p:sp>
      <p:sp>
        <p:nvSpPr>
          <p:cNvPr id="4" name="AutoShape 2" descr="Kinesics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057889">
            <a:off x="6357939" y="3005573"/>
            <a:ext cx="265747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1704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447800" y="533400"/>
            <a:ext cx="7793037" cy="685800"/>
          </a:xfrm>
          <a:noFill/>
        </p:spPr>
        <p:txBody>
          <a:bodyPr lIns="92075" tIns="46038" rIns="92075" bIns="46038">
            <a:normAutofit fontScale="90000"/>
          </a:bodyPr>
          <a:lstStyle/>
          <a:p>
            <a:pPr eaLnBrk="1" hangingPunct="1"/>
            <a:br>
              <a:rPr lang="en-US" sz="3600"/>
            </a:br>
            <a:r>
              <a:rPr lang="en-US" sz="3600"/>
              <a:t> FORWARD/BACK</a:t>
            </a:r>
          </a:p>
        </p:txBody>
      </p:sp>
      <p:sp>
        <p:nvSpPr>
          <p:cNvPr id="38915" name="Rectangle 3"/>
          <p:cNvSpPr>
            <a:spLocks noGrp="1" noChangeArrowheads="1"/>
          </p:cNvSpPr>
          <p:nvPr>
            <p:ph type="body" sz="half" idx="2"/>
          </p:nvPr>
        </p:nvSpPr>
        <p:spPr>
          <a:xfrm>
            <a:off x="469367" y="2770666"/>
            <a:ext cx="8193088" cy="3130940"/>
          </a:xfrm>
          <a:noFill/>
        </p:spPr>
        <p:txBody>
          <a:bodyPr lIns="92075" tIns="46038" rIns="92075" bIns="46038"/>
          <a:lstStyle/>
          <a:p>
            <a:pPr algn="just" eaLnBrk="1" hangingPunct="1"/>
            <a:r>
              <a:rPr lang="en-US">
                <a:solidFill>
                  <a:srgbClr val="002060"/>
                </a:solidFill>
              </a:rPr>
              <a:t>When they are leaning forward and pointing towards you they are actively accepting or rejecting the message. </a:t>
            </a:r>
          </a:p>
          <a:p>
            <a:pPr algn="just" eaLnBrk="1" hangingPunct="1"/>
            <a:r>
              <a:rPr lang="en-US">
                <a:solidFill>
                  <a:srgbClr val="002060"/>
                </a:solidFill>
              </a:rPr>
              <a:t>When they are leaning back, looking up at the ceiling, doodling on a pad, cleaning their glasses they are either passively absorbing or ignoring it. </a:t>
            </a:r>
          </a:p>
        </p:txBody>
      </p:sp>
      <p:sp>
        <p:nvSpPr>
          <p:cNvPr id="2" name="Rectangle 1"/>
          <p:cNvSpPr/>
          <p:nvPr/>
        </p:nvSpPr>
        <p:spPr>
          <a:xfrm>
            <a:off x="238583" y="1287296"/>
            <a:ext cx="6760406" cy="1200329"/>
          </a:xfrm>
          <a:prstGeom prst="rect">
            <a:avLst/>
          </a:prstGeom>
        </p:spPr>
        <p:txBody>
          <a:bodyPr wrap="square">
            <a:spAutoFit/>
          </a:bodyPr>
          <a:lstStyle/>
          <a:p>
            <a:pPr>
              <a:lnSpc>
                <a:spcPct val="200000"/>
              </a:lnSpc>
            </a:pPr>
            <a:r>
              <a:rPr lang="en-US">
                <a:solidFill>
                  <a:srgbClr val="002060"/>
                </a:solidFill>
              </a:rPr>
              <a:t>FORWARD/BACK indicates whether people are actively or passively reacting to communication</a:t>
            </a:r>
            <a:endParaRPr lang="en-IN">
              <a:solidFill>
                <a:srgbClr val="002060"/>
              </a:solidFill>
            </a:endParaRPr>
          </a:p>
        </p:txBody>
      </p:sp>
    </p:spTree>
    <p:extLst>
      <p:ext uri="{BB962C8B-B14F-4D97-AF65-F5344CB8AC3E}">
        <p14:creationId xmlns:p14="http://schemas.microsoft.com/office/powerpoint/2010/main" val="3904572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0"/>
            <a:ext cx="7772400" cy="914400"/>
          </a:xfrm>
          <a:noFill/>
        </p:spPr>
        <p:txBody>
          <a:bodyPr lIns="92075" tIns="46038" rIns="92075" bIns="46038"/>
          <a:lstStyle/>
          <a:p>
            <a:pPr eaLnBrk="1" hangingPunct="1"/>
            <a:r>
              <a:rPr lang="en-US">
                <a:latin typeface="Comic Sans MS" pitchFamily="66" charset="0"/>
              </a:rPr>
              <a:t>Responsive</a:t>
            </a:r>
          </a:p>
        </p:txBody>
      </p:sp>
      <p:sp>
        <p:nvSpPr>
          <p:cNvPr id="40963" name="Rectangle 3"/>
          <p:cNvSpPr>
            <a:spLocks noChangeArrowheads="1"/>
          </p:cNvSpPr>
          <p:nvPr/>
        </p:nvSpPr>
        <p:spPr bwMode="auto">
          <a:xfrm>
            <a:off x="4095750" y="3143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40964"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044" y="381000"/>
            <a:ext cx="2852738"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1711036"/>
            <a:ext cx="29845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2590800"/>
            <a:ext cx="313690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7"/>
          <p:cNvSpPr>
            <a:spLocks noChangeArrowheads="1"/>
          </p:cNvSpPr>
          <p:nvPr/>
        </p:nvSpPr>
        <p:spPr bwMode="auto">
          <a:xfrm>
            <a:off x="6248400" y="3733800"/>
            <a:ext cx="2743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b="1">
                <a:solidFill>
                  <a:srgbClr val="006600"/>
                </a:solidFill>
              </a:rPr>
              <a:t>ENGAGED </a:t>
            </a:r>
          </a:p>
          <a:p>
            <a:pPr>
              <a:spcBef>
                <a:spcPct val="50000"/>
              </a:spcBef>
            </a:pPr>
            <a:r>
              <a:rPr lang="en-US">
                <a:solidFill>
                  <a:srgbClr val="006600"/>
                </a:solidFill>
              </a:rPr>
              <a:t>Leaning forward</a:t>
            </a:r>
          </a:p>
          <a:p>
            <a:pPr>
              <a:spcBef>
                <a:spcPct val="50000"/>
              </a:spcBef>
            </a:pPr>
            <a:r>
              <a:rPr lang="en-US">
                <a:solidFill>
                  <a:srgbClr val="006600"/>
                </a:solidFill>
              </a:rPr>
              <a:t>Open body</a:t>
            </a:r>
          </a:p>
          <a:p>
            <a:pPr>
              <a:spcBef>
                <a:spcPct val="50000"/>
              </a:spcBef>
            </a:pPr>
            <a:r>
              <a:rPr lang="en-US">
                <a:solidFill>
                  <a:srgbClr val="006600"/>
                </a:solidFill>
              </a:rPr>
              <a:t>Open arms</a:t>
            </a:r>
          </a:p>
          <a:p>
            <a:pPr>
              <a:spcBef>
                <a:spcPct val="50000"/>
              </a:spcBef>
            </a:pPr>
            <a:r>
              <a:rPr lang="en-US">
                <a:solidFill>
                  <a:srgbClr val="006600"/>
                </a:solidFill>
              </a:rPr>
              <a:t>Open hands </a:t>
            </a:r>
          </a:p>
        </p:txBody>
      </p:sp>
      <p:pic>
        <p:nvPicPr>
          <p:cNvPr id="40968" name="Picture 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05238" y="4948238"/>
            <a:ext cx="185102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4678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2925" y="2471738"/>
            <a:ext cx="869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3"/>
          <p:cNvSpPr>
            <a:spLocks noChangeArrowheads="1"/>
          </p:cNvSpPr>
          <p:nvPr/>
        </p:nvSpPr>
        <p:spPr bwMode="auto">
          <a:xfrm>
            <a:off x="-8162925" y="2425700"/>
            <a:ext cx="237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1988"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62925" y="2471738"/>
            <a:ext cx="48895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Rectangle 5"/>
          <p:cNvSpPr>
            <a:spLocks noChangeArrowheads="1"/>
          </p:cNvSpPr>
          <p:nvPr/>
        </p:nvSpPr>
        <p:spPr bwMode="auto">
          <a:xfrm>
            <a:off x="-8162925" y="2425700"/>
            <a:ext cx="283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1990" name="Picture 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2925" y="2471738"/>
            <a:ext cx="7842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Rectangle 7"/>
          <p:cNvSpPr>
            <a:spLocks noChangeArrowheads="1"/>
          </p:cNvSpPr>
          <p:nvPr/>
        </p:nvSpPr>
        <p:spPr bwMode="auto">
          <a:xfrm>
            <a:off x="-8162925" y="2425700"/>
            <a:ext cx="237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1992" name="Picture 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62925" y="2471738"/>
            <a:ext cx="48895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Rectangle 9"/>
          <p:cNvSpPr>
            <a:spLocks noChangeArrowheads="1"/>
          </p:cNvSpPr>
          <p:nvPr/>
        </p:nvSpPr>
        <p:spPr bwMode="auto">
          <a:xfrm>
            <a:off x="-8162925" y="2425700"/>
            <a:ext cx="1463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1994" name="Picture 1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62925" y="2614613"/>
            <a:ext cx="96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5" name="Rectangle 11"/>
          <p:cNvSpPr>
            <a:spLocks noChangeArrowheads="1"/>
          </p:cNvSpPr>
          <p:nvPr/>
        </p:nvSpPr>
        <p:spPr bwMode="auto">
          <a:xfrm>
            <a:off x="-8162925" y="2568575"/>
            <a:ext cx="237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1996" name="Picture 1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62925" y="2614613"/>
            <a:ext cx="48895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7" name="Rectangle 13"/>
          <p:cNvSpPr>
            <a:spLocks noChangeArrowheads="1"/>
          </p:cNvSpPr>
          <p:nvPr/>
        </p:nvSpPr>
        <p:spPr bwMode="auto">
          <a:xfrm>
            <a:off x="-8162925" y="2568575"/>
            <a:ext cx="283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1998" name="Picture 14"/>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62925" y="2614613"/>
            <a:ext cx="8509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9" name="Rectangle 15"/>
          <p:cNvSpPr>
            <a:spLocks noChangeArrowheads="1"/>
          </p:cNvSpPr>
          <p:nvPr/>
        </p:nvSpPr>
        <p:spPr bwMode="auto">
          <a:xfrm>
            <a:off x="-8162925" y="2568575"/>
            <a:ext cx="201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00" name="Picture 16"/>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62925" y="2614613"/>
            <a:ext cx="5365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1" name="Rectangle 17"/>
          <p:cNvSpPr>
            <a:spLocks noChangeArrowheads="1"/>
          </p:cNvSpPr>
          <p:nvPr/>
        </p:nvSpPr>
        <p:spPr bwMode="auto">
          <a:xfrm>
            <a:off x="-8162925" y="2568575"/>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02" name="Picture 18"/>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62925" y="2614613"/>
            <a:ext cx="7270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3" name="Rectangle 19"/>
          <p:cNvSpPr>
            <a:spLocks noChangeArrowheads="1"/>
          </p:cNvSpPr>
          <p:nvPr/>
        </p:nvSpPr>
        <p:spPr bwMode="auto">
          <a:xfrm>
            <a:off x="-8162925" y="2568575"/>
            <a:ext cx="164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04" name="Picture 20"/>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162925" y="2614613"/>
            <a:ext cx="7270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Rectangle 21"/>
          <p:cNvSpPr>
            <a:spLocks noChangeArrowheads="1"/>
          </p:cNvSpPr>
          <p:nvPr/>
        </p:nvSpPr>
        <p:spPr bwMode="auto">
          <a:xfrm>
            <a:off x="-8162925" y="2568575"/>
            <a:ext cx="283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06" name="Picture 22"/>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62925" y="2614613"/>
            <a:ext cx="4889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7" name="Rectangle 23"/>
          <p:cNvSpPr>
            <a:spLocks noChangeArrowheads="1"/>
          </p:cNvSpPr>
          <p:nvPr/>
        </p:nvSpPr>
        <p:spPr bwMode="auto">
          <a:xfrm>
            <a:off x="-8162925" y="2568575"/>
            <a:ext cx="201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08" name="Picture 24"/>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162925" y="2889250"/>
            <a:ext cx="7461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9" name="Rectangle 25"/>
          <p:cNvSpPr>
            <a:spLocks noChangeArrowheads="1"/>
          </p:cNvSpPr>
          <p:nvPr/>
        </p:nvSpPr>
        <p:spPr bwMode="auto">
          <a:xfrm>
            <a:off x="-8162925" y="2614613"/>
            <a:ext cx="14636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1200">
                <a:latin typeface="Times New Roman" pitchFamily="18" charset="0"/>
              </a:rPr>
              <a:t>    </a:t>
            </a:r>
          </a:p>
          <a:p>
            <a:endParaRPr lang="en-US" sz="1200">
              <a:latin typeface="Times New Roman" pitchFamily="18" charset="0"/>
            </a:endParaRPr>
          </a:p>
        </p:txBody>
      </p:sp>
      <p:pic>
        <p:nvPicPr>
          <p:cNvPr id="42010"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2925" y="2471738"/>
            <a:ext cx="869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1" name="Rectangle 27"/>
          <p:cNvSpPr>
            <a:spLocks noChangeArrowheads="1"/>
          </p:cNvSpPr>
          <p:nvPr/>
        </p:nvSpPr>
        <p:spPr bwMode="auto">
          <a:xfrm>
            <a:off x="-8162925" y="2425700"/>
            <a:ext cx="237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12" name="Picture 28"/>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162925" y="2471738"/>
            <a:ext cx="48895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3" name="Rectangle 29"/>
          <p:cNvSpPr>
            <a:spLocks noChangeArrowheads="1"/>
          </p:cNvSpPr>
          <p:nvPr/>
        </p:nvSpPr>
        <p:spPr bwMode="auto">
          <a:xfrm>
            <a:off x="-8162925" y="2425700"/>
            <a:ext cx="283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14" name="Picture 3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2925" y="2471738"/>
            <a:ext cx="7842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5" name="Rectangle 31"/>
          <p:cNvSpPr>
            <a:spLocks noChangeArrowheads="1"/>
          </p:cNvSpPr>
          <p:nvPr/>
        </p:nvSpPr>
        <p:spPr bwMode="auto">
          <a:xfrm>
            <a:off x="-8162925" y="2425700"/>
            <a:ext cx="237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16" name="Picture 3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62925" y="2471738"/>
            <a:ext cx="48895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7" name="Rectangle 33"/>
          <p:cNvSpPr>
            <a:spLocks noChangeArrowheads="1"/>
          </p:cNvSpPr>
          <p:nvPr/>
        </p:nvSpPr>
        <p:spPr bwMode="auto">
          <a:xfrm>
            <a:off x="-8162925" y="2425700"/>
            <a:ext cx="1463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18" name="Picture 3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62925" y="2614613"/>
            <a:ext cx="96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9" name="Rectangle 35"/>
          <p:cNvSpPr>
            <a:spLocks noChangeArrowheads="1"/>
          </p:cNvSpPr>
          <p:nvPr/>
        </p:nvSpPr>
        <p:spPr bwMode="auto">
          <a:xfrm>
            <a:off x="-8162925" y="2568575"/>
            <a:ext cx="237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20" name="Picture 3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62925" y="2614613"/>
            <a:ext cx="48895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1" name="Rectangle 37"/>
          <p:cNvSpPr>
            <a:spLocks noChangeArrowheads="1"/>
          </p:cNvSpPr>
          <p:nvPr/>
        </p:nvSpPr>
        <p:spPr bwMode="auto">
          <a:xfrm>
            <a:off x="-8162925" y="2568575"/>
            <a:ext cx="283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22" name="Picture 38"/>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62925" y="2614613"/>
            <a:ext cx="8509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3" name="Rectangle 39"/>
          <p:cNvSpPr>
            <a:spLocks noChangeArrowheads="1"/>
          </p:cNvSpPr>
          <p:nvPr/>
        </p:nvSpPr>
        <p:spPr bwMode="auto">
          <a:xfrm>
            <a:off x="-8162925" y="2568575"/>
            <a:ext cx="201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24" name="Picture 40"/>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62925" y="2614613"/>
            <a:ext cx="5365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5" name="Rectangle 41"/>
          <p:cNvSpPr>
            <a:spLocks noChangeArrowheads="1"/>
          </p:cNvSpPr>
          <p:nvPr/>
        </p:nvSpPr>
        <p:spPr bwMode="auto">
          <a:xfrm>
            <a:off x="-8162925" y="2568575"/>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26" name="Picture 42"/>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62925" y="2614613"/>
            <a:ext cx="7270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7" name="Rectangle 43"/>
          <p:cNvSpPr>
            <a:spLocks noChangeArrowheads="1"/>
          </p:cNvSpPr>
          <p:nvPr/>
        </p:nvSpPr>
        <p:spPr bwMode="auto">
          <a:xfrm>
            <a:off x="-8162925" y="2568575"/>
            <a:ext cx="164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28" name="Picture 44"/>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92561" y="3019858"/>
            <a:ext cx="7270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9" name="Rectangle 45"/>
          <p:cNvSpPr>
            <a:spLocks noChangeArrowheads="1"/>
          </p:cNvSpPr>
          <p:nvPr/>
        </p:nvSpPr>
        <p:spPr bwMode="auto">
          <a:xfrm>
            <a:off x="-8162925" y="2568575"/>
            <a:ext cx="283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30" name="Picture 46"/>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97807" y="2209368"/>
            <a:ext cx="4889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1" name="Rectangle 47"/>
          <p:cNvSpPr>
            <a:spLocks noChangeArrowheads="1"/>
          </p:cNvSpPr>
          <p:nvPr/>
        </p:nvSpPr>
        <p:spPr bwMode="auto">
          <a:xfrm>
            <a:off x="-7768070" y="3742748"/>
            <a:ext cx="201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32" name="Picture 48"/>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664161" y="1081232"/>
            <a:ext cx="7461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3" name="Rectangle 49"/>
          <p:cNvSpPr>
            <a:spLocks noChangeArrowheads="1"/>
          </p:cNvSpPr>
          <p:nvPr/>
        </p:nvSpPr>
        <p:spPr bwMode="auto">
          <a:xfrm>
            <a:off x="-8162925" y="2614613"/>
            <a:ext cx="14636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1200">
                <a:latin typeface="Times New Roman" pitchFamily="18" charset="0"/>
              </a:rPr>
              <a:t>    </a:t>
            </a:r>
          </a:p>
          <a:p>
            <a:endParaRPr lang="en-US" sz="1200">
              <a:latin typeface="Times New Roman" pitchFamily="18" charset="0"/>
            </a:endParaRPr>
          </a:p>
        </p:txBody>
      </p:sp>
      <p:sp>
        <p:nvSpPr>
          <p:cNvPr id="42034" name="Rectangle 50"/>
          <p:cNvSpPr>
            <a:spLocks noChangeArrowheads="1"/>
          </p:cNvSpPr>
          <p:nvPr/>
        </p:nvSpPr>
        <p:spPr bwMode="auto">
          <a:xfrm>
            <a:off x="228600" y="2973388"/>
            <a:ext cx="237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sp>
        <p:nvSpPr>
          <p:cNvPr id="42035" name="Rectangle 51"/>
          <p:cNvSpPr>
            <a:spLocks noChangeArrowheads="1"/>
          </p:cNvSpPr>
          <p:nvPr/>
        </p:nvSpPr>
        <p:spPr bwMode="auto">
          <a:xfrm>
            <a:off x="228600" y="3116263"/>
            <a:ext cx="237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sp>
        <p:nvSpPr>
          <p:cNvPr id="42036" name="Rectangle 52"/>
          <p:cNvSpPr>
            <a:spLocks noChangeArrowheads="1"/>
          </p:cNvSpPr>
          <p:nvPr/>
        </p:nvSpPr>
        <p:spPr bwMode="auto">
          <a:xfrm>
            <a:off x="228600" y="3116263"/>
            <a:ext cx="1646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sp>
        <p:nvSpPr>
          <p:cNvPr id="42037" name="Rectangle 53"/>
          <p:cNvSpPr>
            <a:spLocks noChangeArrowheads="1"/>
          </p:cNvSpPr>
          <p:nvPr/>
        </p:nvSpPr>
        <p:spPr bwMode="auto">
          <a:xfrm>
            <a:off x="47625" y="341312"/>
            <a:ext cx="434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4000">
                <a:solidFill>
                  <a:schemeClr val="tx2"/>
                </a:solidFill>
                <a:latin typeface="Comic Sans MS" pitchFamily="66" charset="0"/>
              </a:rPr>
              <a:t>Reflective</a:t>
            </a:r>
          </a:p>
        </p:txBody>
      </p:sp>
      <p:pic>
        <p:nvPicPr>
          <p:cNvPr id="42038" name="Picture 54"/>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95600" y="685800"/>
            <a:ext cx="26035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39" name="Picture 55"/>
          <p:cNvPicPr>
            <a:picLocks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019800" y="2895600"/>
            <a:ext cx="29083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40" name="Rectangle 56"/>
          <p:cNvSpPr>
            <a:spLocks noChangeArrowheads="1"/>
          </p:cNvSpPr>
          <p:nvPr/>
        </p:nvSpPr>
        <p:spPr bwMode="auto">
          <a:xfrm>
            <a:off x="228600" y="3094038"/>
            <a:ext cx="283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2041" name="Picture 57"/>
          <p:cNvPicPr>
            <a:picLocks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35082" y="1905000"/>
            <a:ext cx="328930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42" name="Rectangle 58"/>
          <p:cNvSpPr>
            <a:spLocks noChangeArrowheads="1"/>
          </p:cNvSpPr>
          <p:nvPr/>
        </p:nvSpPr>
        <p:spPr bwMode="auto">
          <a:xfrm>
            <a:off x="457200" y="2819400"/>
            <a:ext cx="283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sp>
        <p:nvSpPr>
          <p:cNvPr id="42043" name="Rectangle 59"/>
          <p:cNvSpPr>
            <a:spLocks noChangeArrowheads="1"/>
          </p:cNvSpPr>
          <p:nvPr/>
        </p:nvSpPr>
        <p:spPr bwMode="auto">
          <a:xfrm>
            <a:off x="6477000" y="278719"/>
            <a:ext cx="2133600" cy="1616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b="1">
                <a:solidFill>
                  <a:srgbClr val="002060"/>
                </a:solidFill>
              </a:rPr>
              <a:t>LISTENING</a:t>
            </a:r>
            <a:r>
              <a:rPr lang="en-US">
                <a:solidFill>
                  <a:srgbClr val="002060"/>
                </a:solidFill>
              </a:rPr>
              <a:t> </a:t>
            </a:r>
          </a:p>
          <a:p>
            <a:pPr>
              <a:spcBef>
                <a:spcPct val="50000"/>
              </a:spcBef>
            </a:pPr>
            <a:r>
              <a:rPr lang="en-US">
                <a:solidFill>
                  <a:srgbClr val="002060"/>
                </a:solidFill>
              </a:rPr>
              <a:t>Head tilted </a:t>
            </a:r>
          </a:p>
          <a:p>
            <a:pPr>
              <a:spcBef>
                <a:spcPct val="50000"/>
              </a:spcBef>
            </a:pPr>
            <a:r>
              <a:rPr lang="en-US">
                <a:solidFill>
                  <a:srgbClr val="002060"/>
                </a:solidFill>
              </a:rPr>
              <a:t>Lots of eye contact </a:t>
            </a:r>
          </a:p>
          <a:p>
            <a:pPr>
              <a:spcBef>
                <a:spcPct val="50000"/>
              </a:spcBef>
            </a:pPr>
            <a:r>
              <a:rPr lang="en-US">
                <a:solidFill>
                  <a:srgbClr val="002060"/>
                </a:solidFill>
              </a:rPr>
              <a:t>High blink rate </a:t>
            </a:r>
          </a:p>
        </p:txBody>
      </p:sp>
      <p:pic>
        <p:nvPicPr>
          <p:cNvPr id="42044" name="Picture 60"/>
          <p:cNvPicPr>
            <a:picLocks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424238" y="4795838"/>
            <a:ext cx="2460625"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3534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214813"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43011"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990600"/>
            <a:ext cx="238442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4"/>
          <p:cNvSpPr>
            <a:spLocks noChangeArrowheads="1"/>
          </p:cNvSpPr>
          <p:nvPr/>
        </p:nvSpPr>
        <p:spPr bwMode="auto">
          <a:xfrm>
            <a:off x="228600" y="2989263"/>
            <a:ext cx="237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3013"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0" y="533400"/>
            <a:ext cx="237490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6"/>
          <p:cNvSpPr>
            <a:spLocks noChangeArrowheads="1"/>
          </p:cNvSpPr>
          <p:nvPr/>
        </p:nvSpPr>
        <p:spPr bwMode="auto">
          <a:xfrm>
            <a:off x="228600" y="3132138"/>
            <a:ext cx="201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3015" name="Picture 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200400"/>
            <a:ext cx="25273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Rectangle 8"/>
          <p:cNvSpPr>
            <a:spLocks noChangeArrowheads="1"/>
          </p:cNvSpPr>
          <p:nvPr/>
        </p:nvSpPr>
        <p:spPr bwMode="auto">
          <a:xfrm>
            <a:off x="228600" y="3132138"/>
            <a:ext cx="201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sp>
        <p:nvSpPr>
          <p:cNvPr id="43017" name="Rectangle 9"/>
          <p:cNvSpPr>
            <a:spLocks noChangeArrowheads="1"/>
          </p:cNvSpPr>
          <p:nvPr/>
        </p:nvSpPr>
        <p:spPr bwMode="auto">
          <a:xfrm>
            <a:off x="577995" y="367145"/>
            <a:ext cx="3657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4400">
                <a:solidFill>
                  <a:schemeClr val="tx2"/>
                </a:solidFill>
                <a:latin typeface="Comic Sans MS" pitchFamily="66" charset="0"/>
              </a:rPr>
              <a:t>Fugitive</a:t>
            </a:r>
          </a:p>
        </p:txBody>
      </p:sp>
      <p:sp>
        <p:nvSpPr>
          <p:cNvPr id="43018" name="Rectangle 10"/>
          <p:cNvSpPr>
            <a:spLocks noChangeArrowheads="1"/>
          </p:cNvSpPr>
          <p:nvPr/>
        </p:nvSpPr>
        <p:spPr bwMode="auto">
          <a:xfrm>
            <a:off x="5943600" y="3600450"/>
            <a:ext cx="2971800"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b="1">
                <a:solidFill>
                  <a:srgbClr val="002060"/>
                </a:solidFill>
              </a:rPr>
              <a:t>BORED </a:t>
            </a:r>
          </a:p>
          <a:p>
            <a:pPr>
              <a:spcBef>
                <a:spcPct val="50000"/>
              </a:spcBef>
            </a:pPr>
            <a:r>
              <a:rPr lang="en-US">
                <a:solidFill>
                  <a:srgbClr val="002060"/>
                </a:solidFill>
              </a:rPr>
              <a:t>Staring into space </a:t>
            </a:r>
          </a:p>
          <a:p>
            <a:pPr>
              <a:spcBef>
                <a:spcPct val="50000"/>
              </a:spcBef>
            </a:pPr>
            <a:r>
              <a:rPr lang="en-US">
                <a:solidFill>
                  <a:srgbClr val="002060"/>
                </a:solidFill>
              </a:rPr>
              <a:t>Slumped posture </a:t>
            </a:r>
          </a:p>
          <a:p>
            <a:pPr>
              <a:spcBef>
                <a:spcPct val="50000"/>
              </a:spcBef>
            </a:pPr>
            <a:r>
              <a:rPr lang="en-US">
                <a:solidFill>
                  <a:srgbClr val="002060"/>
                </a:solidFill>
              </a:rPr>
              <a:t>Doodling</a:t>
            </a:r>
          </a:p>
          <a:p>
            <a:pPr>
              <a:spcBef>
                <a:spcPct val="50000"/>
              </a:spcBef>
            </a:pPr>
            <a:r>
              <a:rPr lang="en-US">
                <a:solidFill>
                  <a:srgbClr val="002060"/>
                </a:solidFill>
              </a:rPr>
              <a:t>Foot tapping </a:t>
            </a:r>
          </a:p>
        </p:txBody>
      </p:sp>
      <p:pic>
        <p:nvPicPr>
          <p:cNvPr id="43019"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3238" y="4795838"/>
            <a:ext cx="2613025"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0803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0"/>
            <a:ext cx="22987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3"/>
          <p:cNvSpPr>
            <a:spLocks noChangeArrowheads="1"/>
          </p:cNvSpPr>
          <p:nvPr/>
        </p:nvSpPr>
        <p:spPr bwMode="auto">
          <a:xfrm>
            <a:off x="228600" y="3005138"/>
            <a:ext cx="1463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endParaRPr lang="en-US">
              <a:latin typeface="Times New Roman" pitchFamily="18" charset="0"/>
            </a:endParaRPr>
          </a:p>
        </p:txBody>
      </p:sp>
      <p:pic>
        <p:nvPicPr>
          <p:cNvPr id="44036"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533400"/>
            <a:ext cx="28321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657600"/>
            <a:ext cx="31369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6"/>
          <p:cNvSpPr>
            <a:spLocks noChangeArrowheads="1"/>
          </p:cNvSpPr>
          <p:nvPr/>
        </p:nvSpPr>
        <p:spPr bwMode="auto">
          <a:xfrm>
            <a:off x="762000" y="304800"/>
            <a:ext cx="3886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4400">
                <a:solidFill>
                  <a:schemeClr val="tx2"/>
                </a:solidFill>
                <a:latin typeface="Comic Sans MS" pitchFamily="66" charset="0"/>
              </a:rPr>
              <a:t>Combative</a:t>
            </a:r>
          </a:p>
        </p:txBody>
      </p:sp>
      <p:sp>
        <p:nvSpPr>
          <p:cNvPr id="44039" name="Rectangle 7"/>
          <p:cNvSpPr>
            <a:spLocks noChangeArrowheads="1"/>
          </p:cNvSpPr>
          <p:nvPr/>
        </p:nvSpPr>
        <p:spPr bwMode="auto">
          <a:xfrm>
            <a:off x="6019800" y="4038600"/>
            <a:ext cx="2667000"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b="1">
                <a:solidFill>
                  <a:srgbClr val="002060"/>
                </a:solidFill>
              </a:rPr>
              <a:t>LET ME SPEAK</a:t>
            </a:r>
            <a:r>
              <a:rPr lang="en-US">
                <a:solidFill>
                  <a:srgbClr val="002060"/>
                </a:solidFill>
              </a:rPr>
              <a:t> </a:t>
            </a:r>
          </a:p>
          <a:p>
            <a:pPr>
              <a:spcBef>
                <a:spcPct val="50000"/>
              </a:spcBef>
            </a:pPr>
            <a:r>
              <a:rPr lang="en-US">
                <a:solidFill>
                  <a:srgbClr val="002060"/>
                </a:solidFill>
              </a:rPr>
              <a:t>Finger tapping</a:t>
            </a:r>
          </a:p>
          <a:p>
            <a:pPr>
              <a:spcBef>
                <a:spcPct val="50000"/>
              </a:spcBef>
            </a:pPr>
            <a:r>
              <a:rPr lang="en-US">
                <a:solidFill>
                  <a:srgbClr val="002060"/>
                </a:solidFill>
              </a:rPr>
              <a:t>Foot tapping</a:t>
            </a:r>
          </a:p>
          <a:p>
            <a:pPr>
              <a:spcBef>
                <a:spcPct val="50000"/>
              </a:spcBef>
            </a:pPr>
            <a:r>
              <a:rPr lang="en-US">
                <a:solidFill>
                  <a:srgbClr val="002060"/>
                </a:solidFill>
              </a:rPr>
              <a:t>Staring</a:t>
            </a:r>
          </a:p>
          <a:p>
            <a:pPr>
              <a:spcBef>
                <a:spcPct val="50000"/>
              </a:spcBef>
            </a:pPr>
            <a:r>
              <a:rPr lang="en-US">
                <a:solidFill>
                  <a:srgbClr val="006600"/>
                </a:solidFill>
              </a:rPr>
              <a:t>  </a:t>
            </a:r>
          </a:p>
        </p:txBody>
      </p:sp>
      <p:pic>
        <p:nvPicPr>
          <p:cNvPr id="44040" name="Picture 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00400" y="4643438"/>
            <a:ext cx="26130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4423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sz="half" idx="1"/>
          </p:nvPr>
        </p:nvSpPr>
        <p:spPr>
          <a:xfrm>
            <a:off x="304800" y="2017713"/>
            <a:ext cx="2895600" cy="4114800"/>
          </a:xfrm>
          <a:noFill/>
        </p:spPr>
        <p:txBody>
          <a:bodyPr lIns="92075" tIns="46038" rIns="92075" bIns="46038"/>
          <a:lstStyle/>
          <a:p>
            <a:pPr eaLnBrk="1" hangingPunct="1"/>
            <a:r>
              <a:rPr lang="en-US" sz="2800">
                <a:solidFill>
                  <a:srgbClr val="006600"/>
                </a:solidFill>
              </a:rPr>
              <a:t>Superiority</a:t>
            </a:r>
          </a:p>
          <a:p>
            <a:pPr eaLnBrk="1" hangingPunct="1"/>
            <a:r>
              <a:rPr lang="en-US" sz="2800">
                <a:solidFill>
                  <a:srgbClr val="006600"/>
                </a:solidFill>
              </a:rPr>
              <a:t>Relaxed</a:t>
            </a:r>
          </a:p>
        </p:txBody>
      </p:sp>
      <p:pic>
        <p:nvPicPr>
          <p:cNvPr id="40963"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6191" y="457200"/>
            <a:ext cx="58801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5"/>
          <p:cNvSpPr>
            <a:spLocks noChangeArrowheads="1"/>
          </p:cNvSpPr>
          <p:nvPr/>
        </p:nvSpPr>
        <p:spPr bwMode="auto">
          <a:xfrm>
            <a:off x="3276600" y="990600"/>
            <a:ext cx="1905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solidFill>
                  <a:schemeClr val="bg1"/>
                </a:solidFill>
              </a:rPr>
              <a:t>Leaning Back With hands Supporting Head</a:t>
            </a:r>
          </a:p>
        </p:txBody>
      </p:sp>
      <p:sp>
        <p:nvSpPr>
          <p:cNvPr id="45061" name="Text Box 8"/>
          <p:cNvSpPr txBox="1">
            <a:spLocks noChangeArrowheads="1"/>
          </p:cNvSpPr>
          <p:nvPr/>
        </p:nvSpPr>
        <p:spPr bwMode="auto">
          <a:xfrm>
            <a:off x="4800600" y="6400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solidFill>
                  <a:schemeClr val="bg1"/>
                </a:solidFill>
              </a:rPr>
              <a:t>Rejecting Messages</a:t>
            </a:r>
          </a:p>
        </p:txBody>
      </p:sp>
    </p:spTree>
    <p:extLst>
      <p:ext uri="{BB962C8B-B14F-4D97-AF65-F5344CB8AC3E}">
        <p14:creationId xmlns:p14="http://schemas.microsoft.com/office/powerpoint/2010/main" val="2453445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2000" fill="hold"/>
                                        <p:tgtEl>
                                          <p:spTgt spid="40963"/>
                                        </p:tgtEl>
                                        <p:attrNameLst>
                                          <p:attrName>ppt_x</p:attrName>
                                        </p:attrNameLst>
                                      </p:cBhvr>
                                      <p:tavLst>
                                        <p:tav tm="0">
                                          <p:val>
                                            <p:strVal val="#ppt_x"/>
                                          </p:val>
                                        </p:tav>
                                        <p:tav tm="100000">
                                          <p:val>
                                            <p:strVal val="#ppt_x"/>
                                          </p:val>
                                        </p:tav>
                                      </p:tavLst>
                                    </p:anim>
                                    <p:anim calcmode="lin" valueType="num">
                                      <p:cBhvr additive="base">
                                        <p:cTn id="8" dur="2000" fill="hold"/>
                                        <p:tgtEl>
                                          <p:spTgt spid="40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half" idx="2"/>
          </p:nvPr>
        </p:nvSpPr>
        <p:spPr/>
        <p:txBody>
          <a:bodyPr lIns="92075" tIns="46038" rIns="92075" bIns="46038"/>
          <a:lstStyle/>
          <a:p>
            <a:pPr eaLnBrk="1" hangingPunct="1"/>
            <a:endParaRPr lang="en-US" sz="2800"/>
          </a:p>
        </p:txBody>
      </p:sp>
      <p:pic>
        <p:nvPicPr>
          <p:cNvPr id="41987"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457200"/>
            <a:ext cx="5880100" cy="641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Rectangle 5"/>
          <p:cNvSpPr>
            <a:spLocks noChangeArrowheads="1"/>
          </p:cNvSpPr>
          <p:nvPr/>
        </p:nvSpPr>
        <p:spPr bwMode="auto">
          <a:xfrm>
            <a:off x="3886200" y="5911850"/>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solidFill>
                  <a:schemeClr val="bg1"/>
                </a:solidFill>
              </a:rPr>
              <a:t>                </a:t>
            </a:r>
            <a:r>
              <a:rPr lang="en-US" sz="2800">
                <a:solidFill>
                  <a:schemeClr val="bg1"/>
                </a:solidFill>
              </a:rPr>
              <a:t>Sit down readiness</a:t>
            </a:r>
          </a:p>
        </p:txBody>
      </p:sp>
      <p:sp>
        <p:nvSpPr>
          <p:cNvPr id="46085" name="Rectangle 6"/>
          <p:cNvSpPr>
            <a:spLocks noChangeArrowheads="1"/>
          </p:cNvSpPr>
          <p:nvPr/>
        </p:nvSpPr>
        <p:spPr bwMode="auto">
          <a:xfrm>
            <a:off x="685800" y="2133600"/>
            <a:ext cx="2133600"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buFontTx/>
              <a:buChar char="•"/>
            </a:pPr>
            <a:r>
              <a:rPr lang="en-US">
                <a:solidFill>
                  <a:srgbClr val="006600"/>
                </a:solidFill>
              </a:rPr>
              <a:t> </a:t>
            </a:r>
            <a:r>
              <a:rPr lang="en-US" sz="2800">
                <a:solidFill>
                  <a:srgbClr val="002060"/>
                </a:solidFill>
              </a:rPr>
              <a:t>Ready</a:t>
            </a:r>
          </a:p>
          <a:p>
            <a:pPr>
              <a:spcBef>
                <a:spcPct val="50000"/>
              </a:spcBef>
              <a:buFontTx/>
              <a:buChar char="•"/>
            </a:pPr>
            <a:r>
              <a:rPr lang="en-US" sz="2800">
                <a:solidFill>
                  <a:srgbClr val="002060"/>
                </a:solidFill>
              </a:rPr>
              <a:t>Positive</a:t>
            </a:r>
          </a:p>
          <a:p>
            <a:pPr>
              <a:spcBef>
                <a:spcPct val="50000"/>
              </a:spcBef>
              <a:buFontTx/>
              <a:buChar char="•"/>
            </a:pPr>
            <a:r>
              <a:rPr lang="en-US" sz="2800">
                <a:solidFill>
                  <a:srgbClr val="002060"/>
                </a:solidFill>
              </a:rPr>
              <a:t> Able</a:t>
            </a:r>
          </a:p>
          <a:p>
            <a:pPr>
              <a:spcBef>
                <a:spcPct val="50000"/>
              </a:spcBef>
              <a:buFontTx/>
              <a:buChar char="•"/>
            </a:pPr>
            <a:r>
              <a:rPr lang="en-US" sz="2800">
                <a:solidFill>
                  <a:srgbClr val="002060"/>
                </a:solidFill>
              </a:rPr>
              <a:t> Goal  oriented person</a:t>
            </a:r>
          </a:p>
        </p:txBody>
      </p:sp>
    </p:spTree>
    <p:extLst>
      <p:ext uri="{BB962C8B-B14F-4D97-AF65-F5344CB8AC3E}">
        <p14:creationId xmlns:p14="http://schemas.microsoft.com/office/powerpoint/2010/main" val="2521003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ppt_x"/>
                                          </p:val>
                                        </p:tav>
                                        <p:tav tm="100000">
                                          <p:val>
                                            <p:strVal val="#ppt_x"/>
                                          </p:val>
                                        </p:tav>
                                      </p:tavLst>
                                    </p:anim>
                                    <p:anim calcmode="lin" valueType="num">
                                      <p:cBhvr additive="base">
                                        <p:cTn id="8"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body" sz="half" idx="1"/>
          </p:nvPr>
        </p:nvSpPr>
        <p:spPr>
          <a:xfrm>
            <a:off x="381000" y="2017713"/>
            <a:ext cx="2819400" cy="4114800"/>
          </a:xfrm>
          <a:noFill/>
        </p:spPr>
        <p:txBody>
          <a:bodyPr lIns="92075" tIns="46038" rIns="92075" bIns="46038"/>
          <a:lstStyle/>
          <a:p>
            <a:pPr eaLnBrk="1" hangingPunct="1"/>
            <a:r>
              <a:rPr lang="en-US" sz="2800">
                <a:solidFill>
                  <a:srgbClr val="002060"/>
                </a:solidFill>
              </a:rPr>
              <a:t>Honesty</a:t>
            </a:r>
          </a:p>
          <a:p>
            <a:pPr eaLnBrk="1" hangingPunct="1"/>
            <a:r>
              <a:rPr lang="en-US" sz="2800">
                <a:solidFill>
                  <a:srgbClr val="002060"/>
                </a:solidFill>
              </a:rPr>
              <a:t>Loyalty</a:t>
            </a:r>
          </a:p>
          <a:p>
            <a:pPr eaLnBrk="1" hangingPunct="1"/>
            <a:r>
              <a:rPr lang="en-US" sz="2800">
                <a:solidFill>
                  <a:srgbClr val="002060"/>
                </a:solidFill>
              </a:rPr>
              <a:t>Devotion</a:t>
            </a:r>
          </a:p>
          <a:p>
            <a:pPr eaLnBrk="1" hangingPunct="1"/>
            <a:endParaRPr lang="en-US" sz="2800">
              <a:solidFill>
                <a:srgbClr val="006600"/>
              </a:solidFill>
            </a:endParaRPr>
          </a:p>
        </p:txBody>
      </p:sp>
      <p:pic>
        <p:nvPicPr>
          <p:cNvPr id="43011" name="Picture 10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5300" y="533400"/>
            <a:ext cx="6108700" cy="618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1028"/>
          <p:cNvSpPr>
            <a:spLocks noChangeArrowheads="1"/>
          </p:cNvSpPr>
          <p:nvPr/>
        </p:nvSpPr>
        <p:spPr bwMode="auto">
          <a:xfrm>
            <a:off x="4800600" y="5486400"/>
            <a:ext cx="3048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3200">
                <a:solidFill>
                  <a:schemeClr val="bg1"/>
                </a:solidFill>
              </a:rPr>
              <a:t>Hand to Chest</a:t>
            </a:r>
          </a:p>
        </p:txBody>
      </p:sp>
    </p:spTree>
    <p:extLst>
      <p:ext uri="{BB962C8B-B14F-4D97-AF65-F5344CB8AC3E}">
        <p14:creationId xmlns:p14="http://schemas.microsoft.com/office/powerpoint/2010/main" val="1138439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checkerboard(across)">
                                      <p:cBhvr>
                                        <p:cTn id="7"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sz="half" idx="2"/>
          </p:nvPr>
        </p:nvSpPr>
        <p:spPr>
          <a:xfrm>
            <a:off x="6553200" y="2551113"/>
            <a:ext cx="2286000" cy="1639887"/>
          </a:xfrm>
          <a:noFill/>
        </p:spPr>
        <p:txBody>
          <a:bodyPr lIns="92075" tIns="46038" rIns="92075" bIns="46038"/>
          <a:lstStyle/>
          <a:p>
            <a:pPr eaLnBrk="1" hangingPunct="1"/>
            <a:r>
              <a:rPr lang="en-US" sz="2800">
                <a:solidFill>
                  <a:srgbClr val="002060"/>
                </a:solidFill>
              </a:rPr>
              <a:t>A Doubt</a:t>
            </a:r>
          </a:p>
          <a:p>
            <a:pPr eaLnBrk="1" hangingPunct="1"/>
            <a:r>
              <a:rPr lang="en-US" sz="2800">
                <a:solidFill>
                  <a:srgbClr val="002060"/>
                </a:solidFill>
              </a:rPr>
              <a:t>Hesitance</a:t>
            </a:r>
          </a:p>
        </p:txBody>
      </p:sp>
      <p:pic>
        <p:nvPicPr>
          <p:cNvPr id="44035"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457200"/>
            <a:ext cx="51054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Rectangle 5"/>
          <p:cNvSpPr>
            <a:spLocks noChangeArrowheads="1"/>
          </p:cNvSpPr>
          <p:nvPr/>
        </p:nvSpPr>
        <p:spPr bwMode="auto">
          <a:xfrm>
            <a:off x="2209800" y="5943600"/>
            <a:ext cx="396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2800">
                <a:solidFill>
                  <a:schemeClr val="bg1"/>
                </a:solidFill>
              </a:rPr>
              <a:t>“</a:t>
            </a:r>
            <a:r>
              <a:rPr lang="en-US" sz="3200">
                <a:solidFill>
                  <a:schemeClr val="bg1"/>
                </a:solidFill>
              </a:rPr>
              <a:t>Well</a:t>
            </a:r>
            <a:r>
              <a:rPr lang="en-US" sz="2800">
                <a:solidFill>
                  <a:schemeClr val="bg1"/>
                </a:solidFill>
              </a:rPr>
              <a:t>, I don’t Know ”</a:t>
            </a:r>
            <a:r>
              <a:rPr lang="en-US">
                <a:solidFill>
                  <a:schemeClr val="bg1"/>
                </a:solidFill>
              </a:rPr>
              <a:t> </a:t>
            </a:r>
          </a:p>
        </p:txBody>
      </p:sp>
    </p:spTree>
    <p:extLst>
      <p:ext uri="{BB962C8B-B14F-4D97-AF65-F5344CB8AC3E}">
        <p14:creationId xmlns:p14="http://schemas.microsoft.com/office/powerpoint/2010/main" val="639792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diamond(in)">
                                      <p:cBhvr>
                                        <p:cTn id="7" dur="20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sz="half" idx="1"/>
          </p:nvPr>
        </p:nvSpPr>
        <p:spPr>
          <a:noFill/>
        </p:spPr>
        <p:txBody>
          <a:bodyPr lIns="92075" tIns="46038" rIns="92075" bIns="46038"/>
          <a:lstStyle/>
          <a:p>
            <a:pPr eaLnBrk="1" hangingPunct="1"/>
            <a:r>
              <a:rPr lang="en-US" sz="2800">
                <a:solidFill>
                  <a:srgbClr val="002060"/>
                </a:solidFill>
              </a:rPr>
              <a:t>Curiosity</a:t>
            </a:r>
          </a:p>
        </p:txBody>
      </p:sp>
      <p:pic>
        <p:nvPicPr>
          <p:cNvPr id="45059"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81000"/>
            <a:ext cx="5843588" cy="648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Rectangle 5"/>
          <p:cNvSpPr>
            <a:spLocks noChangeArrowheads="1"/>
          </p:cNvSpPr>
          <p:nvPr/>
        </p:nvSpPr>
        <p:spPr bwMode="auto">
          <a:xfrm>
            <a:off x="4495800" y="5943600"/>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2800">
                <a:solidFill>
                  <a:schemeClr val="bg1"/>
                </a:solidFill>
              </a:rPr>
              <a:t>Touching the Nose</a:t>
            </a:r>
          </a:p>
        </p:txBody>
      </p:sp>
    </p:spTree>
    <p:extLst>
      <p:ext uri="{BB962C8B-B14F-4D97-AF65-F5344CB8AC3E}">
        <p14:creationId xmlns:p14="http://schemas.microsoft.com/office/powerpoint/2010/main" val="2323827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linds(horizontal)">
                                      <p:cBhvr>
                                        <p:cTn id="7"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3657600" cy="5257800"/>
          </a:xfrm>
        </p:spPr>
        <p:txBody>
          <a:bodyPr>
            <a:normAutofit/>
          </a:bodyPr>
          <a:lstStyle/>
          <a:p>
            <a:pPr algn="just">
              <a:lnSpc>
                <a:spcPct val="150000"/>
              </a:lnSpc>
            </a:pPr>
            <a:r>
              <a:rPr lang="en-GB">
                <a:solidFill>
                  <a:srgbClr val="FF0000"/>
                </a:solidFill>
              </a:rPr>
              <a:t>2 Proxemics: </a:t>
            </a:r>
            <a:r>
              <a:rPr lang="en-GB"/>
              <a:t>It studies how we communicate through the space around us. We place ourselves at four zones i.e. intimate zone, personal zone, social zone and public zone. </a:t>
            </a:r>
          </a:p>
          <a:p>
            <a:pPr algn="just">
              <a:lnSpc>
                <a:spcPct val="150000"/>
              </a:lnSpc>
            </a:pPr>
            <a:endParaRPr lang="en-GB"/>
          </a:p>
          <a:p>
            <a:pPr algn="just">
              <a:lnSpc>
                <a:spcPct val="150000"/>
              </a:lnSpc>
            </a:pPr>
            <a:endParaRPr lang="en-GB"/>
          </a:p>
          <a:p>
            <a:endParaRPr lang="en-IN"/>
          </a:p>
        </p:txBody>
      </p:sp>
      <p:sp>
        <p:nvSpPr>
          <p:cNvPr id="4" name="AutoShape 2" descr="Hall&amp;#39;s proxemic zones.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85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066800"/>
            <a:ext cx="4876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134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sz="half" idx="2"/>
          </p:nvPr>
        </p:nvSpPr>
        <p:spPr>
          <a:xfrm>
            <a:off x="6248400" y="2932113"/>
            <a:ext cx="2630488" cy="1639887"/>
          </a:xfrm>
          <a:noFill/>
        </p:spPr>
        <p:txBody>
          <a:bodyPr lIns="92075" tIns="46038" rIns="92075" bIns="46038"/>
          <a:lstStyle/>
          <a:p>
            <a:pPr eaLnBrk="1" hangingPunct="1"/>
            <a:r>
              <a:rPr lang="en-US" sz="2800">
                <a:solidFill>
                  <a:srgbClr val="002060"/>
                </a:solidFill>
              </a:rPr>
              <a:t>Boredom</a:t>
            </a:r>
          </a:p>
          <a:p>
            <a:pPr eaLnBrk="1" hangingPunct="1"/>
            <a:r>
              <a:rPr lang="en-US" sz="2800">
                <a:solidFill>
                  <a:srgbClr val="002060"/>
                </a:solidFill>
              </a:rPr>
              <a:t>Tired</a:t>
            </a:r>
          </a:p>
        </p:txBody>
      </p:sp>
      <p:pic>
        <p:nvPicPr>
          <p:cNvPr id="46083"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2688" y="381000"/>
            <a:ext cx="4926012" cy="648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Rectangle 5"/>
          <p:cNvSpPr>
            <a:spLocks noChangeArrowheads="1"/>
          </p:cNvSpPr>
          <p:nvPr/>
        </p:nvSpPr>
        <p:spPr bwMode="auto">
          <a:xfrm>
            <a:off x="2133600" y="5867400"/>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solidFill>
                  <a:schemeClr val="bg1"/>
                </a:solidFill>
              </a:rPr>
              <a:t>     </a:t>
            </a:r>
            <a:r>
              <a:rPr lang="en-US" sz="2800">
                <a:solidFill>
                  <a:schemeClr val="bg1"/>
                </a:solidFill>
              </a:rPr>
              <a:t>“ I am bored.”</a:t>
            </a:r>
          </a:p>
        </p:txBody>
      </p:sp>
    </p:spTree>
    <p:extLst>
      <p:ext uri="{BB962C8B-B14F-4D97-AF65-F5344CB8AC3E}">
        <p14:creationId xmlns:p14="http://schemas.microsoft.com/office/powerpoint/2010/main" val="1812798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box(in)">
                                      <p:cBhvr>
                                        <p:cTn id="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sz="half" idx="1"/>
          </p:nvPr>
        </p:nvSpPr>
        <p:spPr>
          <a:xfrm>
            <a:off x="0" y="3160713"/>
            <a:ext cx="2514600" cy="1716087"/>
          </a:xfrm>
          <a:noFill/>
        </p:spPr>
        <p:txBody>
          <a:bodyPr lIns="92075" tIns="46038" rIns="92075" bIns="46038"/>
          <a:lstStyle/>
          <a:p>
            <a:pPr eaLnBrk="1" hangingPunct="1"/>
            <a:r>
              <a:rPr lang="en-US" sz="2800">
                <a:solidFill>
                  <a:srgbClr val="002060"/>
                </a:solidFill>
              </a:rPr>
              <a:t>Confident</a:t>
            </a:r>
          </a:p>
          <a:p>
            <a:pPr eaLnBrk="1" hangingPunct="1"/>
            <a:r>
              <a:rPr lang="en-US" sz="2800">
                <a:solidFill>
                  <a:srgbClr val="002060"/>
                </a:solidFill>
              </a:rPr>
              <a:t>Proud</a:t>
            </a:r>
          </a:p>
          <a:p>
            <a:pPr eaLnBrk="1" hangingPunct="1"/>
            <a:r>
              <a:rPr lang="en-US" sz="2800">
                <a:solidFill>
                  <a:srgbClr val="002060"/>
                </a:solidFill>
              </a:rPr>
              <a:t>Egotistic</a:t>
            </a:r>
          </a:p>
        </p:txBody>
      </p:sp>
      <p:pic>
        <p:nvPicPr>
          <p:cNvPr id="47107"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0"/>
            <a:ext cx="34417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Rectangle 5"/>
          <p:cNvSpPr>
            <a:spLocks noChangeArrowheads="1"/>
          </p:cNvSpPr>
          <p:nvPr/>
        </p:nvSpPr>
        <p:spPr bwMode="auto">
          <a:xfrm>
            <a:off x="6248400" y="3124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2000">
                <a:solidFill>
                  <a:schemeClr val="bg1"/>
                </a:solidFill>
              </a:rPr>
              <a:t>  Low Steepling                       ( Joining Finger tips)</a:t>
            </a:r>
          </a:p>
        </p:txBody>
      </p:sp>
      <p:pic>
        <p:nvPicPr>
          <p:cNvPr id="47109"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7400" y="1905000"/>
            <a:ext cx="4267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Rectangle 7"/>
          <p:cNvSpPr>
            <a:spLocks noChangeArrowheads="1"/>
          </p:cNvSpPr>
          <p:nvPr/>
        </p:nvSpPr>
        <p:spPr bwMode="auto">
          <a:xfrm>
            <a:off x="3048000" y="6096000"/>
            <a:ext cx="2743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solidFill>
                  <a:schemeClr val="bg1"/>
                </a:solidFill>
              </a:rPr>
              <a:t>   Sleeping</a:t>
            </a:r>
          </a:p>
        </p:txBody>
      </p:sp>
    </p:spTree>
    <p:extLst>
      <p:ext uri="{BB962C8B-B14F-4D97-AF65-F5344CB8AC3E}">
        <p14:creationId xmlns:p14="http://schemas.microsoft.com/office/powerpoint/2010/main" val="1571706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nodeType="click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plus(in)">
                                      <p:cBhvr>
                                        <p:cTn id="7" dur="2000"/>
                                        <p:tgtEl>
                                          <p:spTgt spid="47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wipe(down)">
                                      <p:cBhvr>
                                        <p:cTn id="12"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sz="half" idx="2"/>
          </p:nvPr>
        </p:nvSpPr>
        <p:spPr>
          <a:xfrm>
            <a:off x="6629400" y="2551113"/>
            <a:ext cx="2514600" cy="2097087"/>
          </a:xfrm>
          <a:noFill/>
        </p:spPr>
        <p:txBody>
          <a:bodyPr lIns="92075" tIns="46038" rIns="92075" bIns="46038"/>
          <a:lstStyle/>
          <a:p>
            <a:pPr eaLnBrk="1" hangingPunct="1"/>
            <a:r>
              <a:rPr lang="en-US" sz="2800">
                <a:solidFill>
                  <a:srgbClr val="002060"/>
                </a:solidFill>
              </a:rPr>
              <a:t>Expectation</a:t>
            </a:r>
          </a:p>
          <a:p>
            <a:pPr eaLnBrk="1" hangingPunct="1"/>
            <a:r>
              <a:rPr lang="en-US" sz="2800">
                <a:solidFill>
                  <a:srgbClr val="002060"/>
                </a:solidFill>
              </a:rPr>
              <a:t>Unspoken demand</a:t>
            </a:r>
          </a:p>
        </p:txBody>
      </p:sp>
      <p:pic>
        <p:nvPicPr>
          <p:cNvPr id="48131"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2688" y="0"/>
            <a:ext cx="5459412"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5"/>
          <p:cNvSpPr>
            <a:spLocks noChangeArrowheads="1"/>
          </p:cNvSpPr>
          <p:nvPr/>
        </p:nvSpPr>
        <p:spPr bwMode="auto">
          <a:xfrm>
            <a:off x="1905000" y="58674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solidFill>
                  <a:schemeClr val="bg1"/>
                </a:solidFill>
              </a:rPr>
              <a:t>        </a:t>
            </a:r>
            <a:r>
              <a:rPr lang="en-US" sz="2800">
                <a:solidFill>
                  <a:schemeClr val="bg1"/>
                </a:solidFill>
              </a:rPr>
              <a:t>Hand Rubbing</a:t>
            </a:r>
          </a:p>
        </p:txBody>
      </p:sp>
    </p:spTree>
    <p:extLst>
      <p:ext uri="{BB962C8B-B14F-4D97-AF65-F5344CB8AC3E}">
        <p14:creationId xmlns:p14="http://schemas.microsoft.com/office/powerpoint/2010/main" val="2319850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wheel(4)">
                                      <p:cBhvr>
                                        <p:cTn id="7" dur="2000"/>
                                        <p:tgtEl>
                                          <p:spTgt spid="48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sz="half" idx="1"/>
          </p:nvPr>
        </p:nvSpPr>
        <p:spPr>
          <a:xfrm>
            <a:off x="914400" y="2627313"/>
            <a:ext cx="2398713" cy="2173287"/>
          </a:xfrm>
          <a:noFill/>
        </p:spPr>
        <p:txBody>
          <a:bodyPr lIns="92075" tIns="46038" rIns="92075" bIns="46038"/>
          <a:lstStyle/>
          <a:p>
            <a:pPr eaLnBrk="1" hangingPunct="1"/>
            <a:r>
              <a:rPr lang="en-US" sz="2800">
                <a:solidFill>
                  <a:srgbClr val="002060"/>
                </a:solidFill>
              </a:rPr>
              <a:t>Evaluating</a:t>
            </a:r>
          </a:p>
          <a:p>
            <a:pPr eaLnBrk="1" hangingPunct="1"/>
            <a:r>
              <a:rPr lang="en-US" sz="2800">
                <a:solidFill>
                  <a:srgbClr val="002060"/>
                </a:solidFill>
              </a:rPr>
              <a:t>Judging</a:t>
            </a:r>
          </a:p>
        </p:txBody>
      </p:sp>
      <p:pic>
        <p:nvPicPr>
          <p:cNvPr id="49155"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304800"/>
            <a:ext cx="5157788"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Rectangle 5"/>
          <p:cNvSpPr>
            <a:spLocks noChangeArrowheads="1"/>
          </p:cNvSpPr>
          <p:nvPr/>
        </p:nvSpPr>
        <p:spPr bwMode="auto">
          <a:xfrm>
            <a:off x="3962400" y="5638800"/>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2800">
                <a:solidFill>
                  <a:schemeClr val="bg1"/>
                </a:solidFill>
              </a:rPr>
              <a:t>Chin -stroking evaluation</a:t>
            </a:r>
          </a:p>
        </p:txBody>
      </p:sp>
    </p:spTree>
    <p:extLst>
      <p:ext uri="{BB962C8B-B14F-4D97-AF65-F5344CB8AC3E}">
        <p14:creationId xmlns:p14="http://schemas.microsoft.com/office/powerpoint/2010/main" val="944248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dissolve">
                                      <p:cBhvr>
                                        <p:cTn id="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sz="half" idx="2"/>
          </p:nvPr>
        </p:nvSpPr>
        <p:spPr>
          <a:xfrm>
            <a:off x="6172200" y="2551113"/>
            <a:ext cx="2630488" cy="2478087"/>
          </a:xfrm>
          <a:noFill/>
        </p:spPr>
        <p:txBody>
          <a:bodyPr lIns="92075" tIns="46038" rIns="92075" bIns="46038"/>
          <a:lstStyle/>
          <a:p>
            <a:pPr eaLnBrk="1" hangingPunct="1"/>
            <a:r>
              <a:rPr lang="en-US" sz="2800">
                <a:solidFill>
                  <a:srgbClr val="002060"/>
                </a:solidFill>
              </a:rPr>
              <a:t>Negative Emotional Reaction</a:t>
            </a:r>
          </a:p>
          <a:p>
            <a:pPr eaLnBrk="1" hangingPunct="1"/>
            <a:r>
              <a:rPr lang="en-US" sz="2800">
                <a:solidFill>
                  <a:srgbClr val="002060"/>
                </a:solidFill>
              </a:rPr>
              <a:t>Scrutinizing people</a:t>
            </a:r>
          </a:p>
        </p:txBody>
      </p:sp>
      <p:pic>
        <p:nvPicPr>
          <p:cNvPr id="50179"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81000"/>
            <a:ext cx="4889500" cy="648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5"/>
          <p:cNvSpPr>
            <a:spLocks noChangeArrowheads="1"/>
          </p:cNvSpPr>
          <p:nvPr/>
        </p:nvSpPr>
        <p:spPr bwMode="auto">
          <a:xfrm>
            <a:off x="1981200" y="51816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2800">
                <a:solidFill>
                  <a:schemeClr val="bg1"/>
                </a:solidFill>
              </a:rPr>
              <a:t>Gesture with glasses</a:t>
            </a:r>
          </a:p>
        </p:txBody>
      </p:sp>
    </p:spTree>
    <p:extLst>
      <p:ext uri="{BB962C8B-B14F-4D97-AF65-F5344CB8AC3E}">
        <p14:creationId xmlns:p14="http://schemas.microsoft.com/office/powerpoint/2010/main" val="216911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anim calcmode="lin" valueType="num">
                                      <p:cBhvr>
                                        <p:cTn id="7" dur="500" fill="hold"/>
                                        <p:tgtEl>
                                          <p:spTgt spid="50179"/>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0179"/>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0179"/>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01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sz="half" idx="1"/>
          </p:nvPr>
        </p:nvSpPr>
        <p:spPr>
          <a:xfrm>
            <a:off x="228600" y="2209800"/>
            <a:ext cx="4343400" cy="4114800"/>
          </a:xfrm>
          <a:noFill/>
        </p:spPr>
        <p:txBody>
          <a:bodyPr lIns="92075" tIns="46038" rIns="92075" bIns="46038"/>
          <a:lstStyle/>
          <a:p>
            <a:pPr eaLnBrk="1" hangingPunct="1"/>
            <a:r>
              <a:rPr lang="en-US" sz="2800">
                <a:solidFill>
                  <a:srgbClr val="002060"/>
                </a:solidFill>
              </a:rPr>
              <a:t>Sincere</a:t>
            </a:r>
          </a:p>
          <a:p>
            <a:pPr eaLnBrk="1" hangingPunct="1"/>
            <a:r>
              <a:rPr lang="en-US" sz="2800">
                <a:solidFill>
                  <a:srgbClr val="002060"/>
                </a:solidFill>
              </a:rPr>
              <a:t>Open to suggestion</a:t>
            </a:r>
          </a:p>
          <a:p>
            <a:pPr eaLnBrk="1" hangingPunct="1"/>
            <a:r>
              <a:rPr lang="en-US" sz="2800">
                <a:solidFill>
                  <a:srgbClr val="002060"/>
                </a:solidFill>
              </a:rPr>
              <a:t>Acceptance of </a:t>
            </a:r>
          </a:p>
          <a:p>
            <a:pPr eaLnBrk="1" hangingPunct="1">
              <a:buFont typeface="Wingdings" pitchFamily="2" charset="2"/>
              <a:buNone/>
            </a:pPr>
            <a:r>
              <a:rPr lang="en-US" sz="2800">
                <a:solidFill>
                  <a:srgbClr val="002060"/>
                </a:solidFill>
              </a:rPr>
              <a:t>   authority</a:t>
            </a:r>
          </a:p>
          <a:p>
            <a:pPr eaLnBrk="1" hangingPunct="1"/>
            <a:endParaRPr lang="en-US" sz="2800">
              <a:solidFill>
                <a:srgbClr val="002060"/>
              </a:solidFill>
            </a:endParaRPr>
          </a:p>
          <a:p>
            <a:pPr eaLnBrk="1" hangingPunct="1"/>
            <a:endParaRPr lang="en-US" sz="2800">
              <a:solidFill>
                <a:srgbClr val="002060"/>
              </a:solidFill>
            </a:endParaRPr>
          </a:p>
          <a:p>
            <a:pPr eaLnBrk="1" hangingPunct="1"/>
            <a:r>
              <a:rPr lang="en-US" sz="2800">
                <a:solidFill>
                  <a:srgbClr val="002060"/>
                </a:solidFill>
              </a:rPr>
              <a:t>Frustration</a:t>
            </a:r>
          </a:p>
          <a:p>
            <a:pPr eaLnBrk="1" hangingPunct="1"/>
            <a:r>
              <a:rPr lang="en-US" sz="2800">
                <a:solidFill>
                  <a:srgbClr val="002060"/>
                </a:solidFill>
              </a:rPr>
              <a:t>Helplessness</a:t>
            </a:r>
          </a:p>
          <a:p>
            <a:pPr eaLnBrk="1" hangingPunct="1"/>
            <a:endParaRPr lang="en-US" sz="2800">
              <a:solidFill>
                <a:srgbClr val="006600"/>
              </a:solidFill>
            </a:endParaRPr>
          </a:p>
          <a:p>
            <a:pPr eaLnBrk="1" hangingPunct="1"/>
            <a:endParaRPr lang="en-US" sz="2800">
              <a:solidFill>
                <a:srgbClr val="006600"/>
              </a:solidFill>
            </a:endParaRPr>
          </a:p>
          <a:p>
            <a:pPr eaLnBrk="1" hangingPunct="1"/>
            <a:endParaRPr lang="en-US" sz="2800">
              <a:solidFill>
                <a:srgbClr val="006600"/>
              </a:solidFill>
            </a:endParaRPr>
          </a:p>
          <a:p>
            <a:pPr eaLnBrk="1" hangingPunct="1"/>
            <a:endParaRPr lang="en-US" sz="2800">
              <a:solidFill>
                <a:srgbClr val="006600"/>
              </a:solidFill>
            </a:endParaRPr>
          </a:p>
        </p:txBody>
      </p:sp>
      <p:pic>
        <p:nvPicPr>
          <p:cNvPr id="51203"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304800"/>
            <a:ext cx="5499100"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6"/>
          <p:cNvSpPr>
            <a:spLocks noChangeArrowheads="1"/>
          </p:cNvSpPr>
          <p:nvPr/>
        </p:nvSpPr>
        <p:spPr bwMode="auto">
          <a:xfrm>
            <a:off x="5486400" y="9906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solidFill>
                  <a:schemeClr val="bg1"/>
                </a:solidFill>
              </a:rPr>
              <a:t>    Open Hands</a:t>
            </a:r>
          </a:p>
        </p:txBody>
      </p:sp>
      <p:sp>
        <p:nvSpPr>
          <p:cNvPr id="55301" name="Text Box 7"/>
          <p:cNvSpPr txBox="1">
            <a:spLocks noChangeArrowheads="1"/>
          </p:cNvSpPr>
          <p:nvPr/>
        </p:nvSpPr>
        <p:spPr bwMode="auto">
          <a:xfrm>
            <a:off x="4860925" y="5214938"/>
            <a:ext cx="176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p>
        </p:txBody>
      </p:sp>
      <p:sp>
        <p:nvSpPr>
          <p:cNvPr id="55302" name="Rectangle 8"/>
          <p:cNvSpPr>
            <a:spLocks noChangeArrowheads="1"/>
          </p:cNvSpPr>
          <p:nvPr/>
        </p:nvSpPr>
        <p:spPr bwMode="auto">
          <a:xfrm>
            <a:off x="4953000" y="5181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chemeClr val="bg1"/>
                </a:solidFill>
              </a:rPr>
              <a:t>Sincerity</a:t>
            </a:r>
          </a:p>
        </p:txBody>
      </p:sp>
      <p:sp>
        <p:nvSpPr>
          <p:cNvPr id="55303" name="Text Box 9"/>
          <p:cNvSpPr txBox="1">
            <a:spLocks noChangeArrowheads="1"/>
          </p:cNvSpPr>
          <p:nvPr/>
        </p:nvSpPr>
        <p:spPr bwMode="auto">
          <a:xfrm>
            <a:off x="7162800" y="51816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solidFill>
                  <a:schemeClr val="bg1"/>
                </a:solidFill>
              </a:rPr>
              <a:t>Helplessness</a:t>
            </a:r>
          </a:p>
        </p:txBody>
      </p:sp>
    </p:spTree>
    <p:extLst>
      <p:ext uri="{BB962C8B-B14F-4D97-AF65-F5344CB8AC3E}">
        <p14:creationId xmlns:p14="http://schemas.microsoft.com/office/powerpoint/2010/main" val="101615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fade">
                                      <p:cBhvr>
                                        <p:cTn id="7" dur="770" decel="100000"/>
                                        <p:tgtEl>
                                          <p:spTgt spid="51203"/>
                                        </p:tgtEl>
                                      </p:cBhvr>
                                    </p:animEffect>
                                    <p:animScale>
                                      <p:cBhvr>
                                        <p:cTn id="8" dur="770" decel="100000"/>
                                        <p:tgtEl>
                                          <p:spTgt spid="51203"/>
                                        </p:tgtEl>
                                      </p:cBhvr>
                                      <p:from x="10000" y="10000"/>
                                      <p:to x="200000" y="450000"/>
                                    </p:animScale>
                                    <p:animScale>
                                      <p:cBhvr>
                                        <p:cTn id="9" dur="1230" accel="100000" fill="hold">
                                          <p:stCondLst>
                                            <p:cond delay="770"/>
                                          </p:stCondLst>
                                        </p:cTn>
                                        <p:tgtEl>
                                          <p:spTgt spid="51203"/>
                                        </p:tgtEl>
                                      </p:cBhvr>
                                      <p:from x="200000" y="450000"/>
                                      <p:to x="100000" y="100000"/>
                                    </p:animScale>
                                    <p:set>
                                      <p:cBhvr>
                                        <p:cTn id="10" dur="770" fill="hold"/>
                                        <p:tgtEl>
                                          <p:spTgt spid="51203"/>
                                        </p:tgtEl>
                                        <p:attrNameLst>
                                          <p:attrName>ppt_x</p:attrName>
                                        </p:attrNameLst>
                                      </p:cBhvr>
                                      <p:to>
                                        <p:strVal val="(0.5)"/>
                                      </p:to>
                                    </p:set>
                                    <p:anim from="(0.5)" to="(#ppt_x)" calcmode="lin" valueType="num">
                                      <p:cBhvr>
                                        <p:cTn id="11" dur="1230" accel="100000" fill="hold">
                                          <p:stCondLst>
                                            <p:cond delay="770"/>
                                          </p:stCondLst>
                                        </p:cTn>
                                        <p:tgtEl>
                                          <p:spTgt spid="51203"/>
                                        </p:tgtEl>
                                        <p:attrNameLst>
                                          <p:attrName>ppt_x</p:attrName>
                                        </p:attrNameLst>
                                      </p:cBhvr>
                                    </p:anim>
                                    <p:set>
                                      <p:cBhvr>
                                        <p:cTn id="12" dur="770" fill="hold"/>
                                        <p:tgtEl>
                                          <p:spTgt spid="51203"/>
                                        </p:tgtEl>
                                        <p:attrNameLst>
                                          <p:attrName>ppt_y</p:attrName>
                                        </p:attrNameLst>
                                      </p:cBhvr>
                                      <p:to>
                                        <p:strVal val="(#ppt_y+0.4)"/>
                                      </p:to>
                                    </p:set>
                                    <p:anim from="(#ppt_y+0.4)" to="(#ppt_y)" calcmode="lin" valueType="num">
                                      <p:cBhvr>
                                        <p:cTn id="13" dur="1230" accel="100000" fill="hold">
                                          <p:stCondLst>
                                            <p:cond delay="770"/>
                                          </p:stCondLst>
                                        </p:cTn>
                                        <p:tgtEl>
                                          <p:spTgt spid="5120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sz="half" idx="2"/>
          </p:nvPr>
        </p:nvSpPr>
        <p:spPr>
          <a:xfrm>
            <a:off x="6400800" y="2551113"/>
            <a:ext cx="2743200" cy="2706687"/>
          </a:xfrm>
          <a:noFill/>
        </p:spPr>
        <p:txBody>
          <a:bodyPr lIns="92075" tIns="46038" rIns="92075" bIns="46038"/>
          <a:lstStyle/>
          <a:p>
            <a:pPr eaLnBrk="1" hangingPunct="1"/>
            <a:r>
              <a:rPr lang="en-US" sz="2800">
                <a:solidFill>
                  <a:srgbClr val="002060"/>
                </a:solidFill>
              </a:rPr>
              <a:t>Non- Cooperative</a:t>
            </a:r>
          </a:p>
          <a:p>
            <a:pPr eaLnBrk="1" hangingPunct="1"/>
            <a:r>
              <a:rPr lang="en-US" sz="2800">
                <a:solidFill>
                  <a:srgbClr val="002060"/>
                </a:solidFill>
              </a:rPr>
              <a:t>Hostile</a:t>
            </a:r>
          </a:p>
          <a:p>
            <a:pPr eaLnBrk="1" hangingPunct="1"/>
            <a:r>
              <a:rPr lang="en-US" sz="2800">
                <a:solidFill>
                  <a:srgbClr val="002060"/>
                </a:solidFill>
              </a:rPr>
              <a:t>Unconcerned</a:t>
            </a:r>
          </a:p>
        </p:txBody>
      </p:sp>
      <p:pic>
        <p:nvPicPr>
          <p:cNvPr id="52227"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82" y="0"/>
            <a:ext cx="5154613"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5"/>
          <p:cNvSpPr>
            <a:spLocks noChangeArrowheads="1"/>
          </p:cNvSpPr>
          <p:nvPr/>
        </p:nvSpPr>
        <p:spPr bwMode="auto">
          <a:xfrm>
            <a:off x="2438400" y="609600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2800">
                <a:solidFill>
                  <a:schemeClr val="bg1"/>
                </a:solidFill>
              </a:rPr>
              <a:t>Getting a Leg up</a:t>
            </a:r>
          </a:p>
        </p:txBody>
      </p:sp>
    </p:spTree>
    <p:extLst>
      <p:ext uri="{BB962C8B-B14F-4D97-AF65-F5344CB8AC3E}">
        <p14:creationId xmlns:p14="http://schemas.microsoft.com/office/powerpoint/2010/main" val="3378883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down)">
                                      <p:cBhvr>
                                        <p:cTn id="7" dur="580">
                                          <p:stCondLst>
                                            <p:cond delay="0"/>
                                          </p:stCondLst>
                                        </p:cTn>
                                        <p:tgtEl>
                                          <p:spTgt spid="52227"/>
                                        </p:tgtEl>
                                      </p:cBhvr>
                                    </p:animEffect>
                                    <p:anim calcmode="lin" valueType="num">
                                      <p:cBhvr>
                                        <p:cTn id="8" dur="1822" tmFilter="0,0; 0.14,0.36; 0.43,0.73; 0.71,0.91; 1.0,1.0">
                                          <p:stCondLst>
                                            <p:cond delay="0"/>
                                          </p:stCondLst>
                                        </p:cTn>
                                        <p:tgtEl>
                                          <p:spTgt spid="5222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222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222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222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2227"/>
                                        </p:tgtEl>
                                        <p:attrNameLst>
                                          <p:attrName>ppt_y</p:attrName>
                                        </p:attrNameLst>
                                      </p:cBhvr>
                                      <p:tavLst>
                                        <p:tav tm="0" fmla="#ppt_y-sin(pi*$)/81">
                                          <p:val>
                                            <p:fltVal val="0"/>
                                          </p:val>
                                        </p:tav>
                                        <p:tav tm="100000">
                                          <p:val>
                                            <p:fltVal val="1"/>
                                          </p:val>
                                        </p:tav>
                                      </p:tavLst>
                                    </p:anim>
                                    <p:animScale>
                                      <p:cBhvr>
                                        <p:cTn id="13" dur="26">
                                          <p:stCondLst>
                                            <p:cond delay="650"/>
                                          </p:stCondLst>
                                        </p:cTn>
                                        <p:tgtEl>
                                          <p:spTgt spid="52227"/>
                                        </p:tgtEl>
                                      </p:cBhvr>
                                      <p:to x="100000" y="60000"/>
                                    </p:animScale>
                                    <p:animScale>
                                      <p:cBhvr>
                                        <p:cTn id="14" dur="166" decel="50000">
                                          <p:stCondLst>
                                            <p:cond delay="676"/>
                                          </p:stCondLst>
                                        </p:cTn>
                                        <p:tgtEl>
                                          <p:spTgt spid="52227"/>
                                        </p:tgtEl>
                                      </p:cBhvr>
                                      <p:to x="100000" y="100000"/>
                                    </p:animScale>
                                    <p:animScale>
                                      <p:cBhvr>
                                        <p:cTn id="15" dur="26">
                                          <p:stCondLst>
                                            <p:cond delay="1312"/>
                                          </p:stCondLst>
                                        </p:cTn>
                                        <p:tgtEl>
                                          <p:spTgt spid="52227"/>
                                        </p:tgtEl>
                                      </p:cBhvr>
                                      <p:to x="100000" y="80000"/>
                                    </p:animScale>
                                    <p:animScale>
                                      <p:cBhvr>
                                        <p:cTn id="16" dur="166" decel="50000">
                                          <p:stCondLst>
                                            <p:cond delay="1338"/>
                                          </p:stCondLst>
                                        </p:cTn>
                                        <p:tgtEl>
                                          <p:spTgt spid="52227"/>
                                        </p:tgtEl>
                                      </p:cBhvr>
                                      <p:to x="100000" y="100000"/>
                                    </p:animScale>
                                    <p:animScale>
                                      <p:cBhvr>
                                        <p:cTn id="17" dur="26">
                                          <p:stCondLst>
                                            <p:cond delay="1642"/>
                                          </p:stCondLst>
                                        </p:cTn>
                                        <p:tgtEl>
                                          <p:spTgt spid="52227"/>
                                        </p:tgtEl>
                                      </p:cBhvr>
                                      <p:to x="100000" y="90000"/>
                                    </p:animScale>
                                    <p:animScale>
                                      <p:cBhvr>
                                        <p:cTn id="18" dur="166" decel="50000">
                                          <p:stCondLst>
                                            <p:cond delay="1668"/>
                                          </p:stCondLst>
                                        </p:cTn>
                                        <p:tgtEl>
                                          <p:spTgt spid="52227"/>
                                        </p:tgtEl>
                                      </p:cBhvr>
                                      <p:to x="100000" y="100000"/>
                                    </p:animScale>
                                    <p:animScale>
                                      <p:cBhvr>
                                        <p:cTn id="19" dur="26">
                                          <p:stCondLst>
                                            <p:cond delay="1808"/>
                                          </p:stCondLst>
                                        </p:cTn>
                                        <p:tgtEl>
                                          <p:spTgt spid="52227"/>
                                        </p:tgtEl>
                                      </p:cBhvr>
                                      <p:to x="100000" y="95000"/>
                                    </p:animScale>
                                    <p:animScale>
                                      <p:cBhvr>
                                        <p:cTn id="20" dur="166" decel="50000">
                                          <p:stCondLst>
                                            <p:cond delay="1834"/>
                                          </p:stCondLst>
                                        </p:cTn>
                                        <p:tgtEl>
                                          <p:spTgt spid="522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sz="half" idx="1"/>
          </p:nvPr>
        </p:nvSpPr>
        <p:spPr>
          <a:xfrm>
            <a:off x="838200" y="2133600"/>
            <a:ext cx="2855913" cy="3733800"/>
          </a:xfrm>
          <a:noFill/>
        </p:spPr>
        <p:txBody>
          <a:bodyPr lIns="92075" tIns="46038" rIns="92075" bIns="46038"/>
          <a:lstStyle/>
          <a:p>
            <a:pPr eaLnBrk="1" hangingPunct="1"/>
            <a:r>
              <a:rPr lang="en-US" sz="2800">
                <a:solidFill>
                  <a:srgbClr val="002060"/>
                </a:solidFill>
              </a:rPr>
              <a:t>Defensive</a:t>
            </a:r>
          </a:p>
          <a:p>
            <a:pPr eaLnBrk="1" hangingPunct="1">
              <a:buFont typeface="Wingdings" pitchFamily="2" charset="2"/>
              <a:buNone/>
            </a:pPr>
            <a:r>
              <a:rPr lang="en-US" sz="2800">
                <a:solidFill>
                  <a:srgbClr val="002060"/>
                </a:solidFill>
              </a:rPr>
              <a:t>       or</a:t>
            </a:r>
          </a:p>
          <a:p>
            <a:pPr eaLnBrk="1" hangingPunct="1"/>
            <a:r>
              <a:rPr lang="en-US" sz="2800">
                <a:solidFill>
                  <a:srgbClr val="002060"/>
                </a:solidFill>
              </a:rPr>
              <a:t>Sometimes,       </a:t>
            </a:r>
          </a:p>
          <a:p>
            <a:pPr eaLnBrk="1" hangingPunct="1">
              <a:buFont typeface="Wingdings" pitchFamily="2" charset="2"/>
              <a:buNone/>
            </a:pPr>
            <a:r>
              <a:rPr lang="en-US" sz="2800">
                <a:solidFill>
                  <a:srgbClr val="002060"/>
                </a:solidFill>
              </a:rPr>
              <a:t>   seeking comfort</a:t>
            </a:r>
          </a:p>
          <a:p>
            <a:pPr eaLnBrk="1" hangingPunct="1">
              <a:buFont typeface="Wingdings" pitchFamily="2" charset="2"/>
              <a:buNone/>
            </a:pPr>
            <a:endParaRPr lang="en-US" sz="2800">
              <a:solidFill>
                <a:srgbClr val="002060"/>
              </a:solidFill>
            </a:endParaRPr>
          </a:p>
        </p:txBody>
      </p:sp>
      <p:pic>
        <p:nvPicPr>
          <p:cNvPr id="53251"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0"/>
            <a:ext cx="51943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5"/>
          <p:cNvSpPr>
            <a:spLocks noChangeArrowheads="1"/>
          </p:cNvSpPr>
          <p:nvPr/>
        </p:nvSpPr>
        <p:spPr bwMode="auto">
          <a:xfrm>
            <a:off x="4953000" y="60198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solidFill>
                  <a:schemeClr val="bg1"/>
                </a:solidFill>
              </a:rPr>
              <a:t>     </a:t>
            </a:r>
            <a:r>
              <a:rPr lang="en-US" sz="2800">
                <a:solidFill>
                  <a:schemeClr val="bg1"/>
                </a:solidFill>
              </a:rPr>
              <a:t>Arm Gripping</a:t>
            </a:r>
          </a:p>
        </p:txBody>
      </p:sp>
    </p:spTree>
    <p:extLst>
      <p:ext uri="{BB962C8B-B14F-4D97-AF65-F5344CB8AC3E}">
        <p14:creationId xmlns:p14="http://schemas.microsoft.com/office/powerpoint/2010/main" val="695418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fade">
                                      <p:cBhvr>
                                        <p:cTn id="7" dur="1000"/>
                                        <p:tgtEl>
                                          <p:spTgt spid="53251"/>
                                        </p:tgtEl>
                                      </p:cBhvr>
                                    </p:animEffect>
                                    <p:anim calcmode="lin" valueType="num">
                                      <p:cBhvr>
                                        <p:cTn id="8" dur="1000" fill="hold"/>
                                        <p:tgtEl>
                                          <p:spTgt spid="53251"/>
                                        </p:tgtEl>
                                        <p:attrNameLst>
                                          <p:attrName>ppt_x</p:attrName>
                                        </p:attrNameLst>
                                      </p:cBhvr>
                                      <p:tavLst>
                                        <p:tav tm="0">
                                          <p:val>
                                            <p:strVal val="#ppt_x"/>
                                          </p:val>
                                        </p:tav>
                                        <p:tav tm="100000">
                                          <p:val>
                                            <p:strVal val="#ppt_x"/>
                                          </p:val>
                                        </p:tav>
                                      </p:tavLst>
                                    </p:anim>
                                    <p:anim calcmode="lin" valueType="num">
                                      <p:cBhvr>
                                        <p:cTn id="9" dur="900" decel="100000" fill="hold"/>
                                        <p:tgtEl>
                                          <p:spTgt spid="5325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325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sz="half" idx="2"/>
          </p:nvPr>
        </p:nvSpPr>
        <p:spPr>
          <a:xfrm>
            <a:off x="6019800" y="2855913"/>
            <a:ext cx="2630488" cy="1563687"/>
          </a:xfrm>
          <a:noFill/>
        </p:spPr>
        <p:txBody>
          <a:bodyPr lIns="92075" tIns="46038" rIns="92075" bIns="46038"/>
          <a:lstStyle/>
          <a:p>
            <a:pPr eaLnBrk="1" hangingPunct="1"/>
            <a:r>
              <a:rPr lang="en-US" sz="2800">
                <a:solidFill>
                  <a:srgbClr val="002060"/>
                </a:solidFill>
              </a:rPr>
              <a:t>Preferred by teenage girls</a:t>
            </a:r>
          </a:p>
        </p:txBody>
      </p:sp>
      <p:pic>
        <p:nvPicPr>
          <p:cNvPr id="54275"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0"/>
            <a:ext cx="50419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5"/>
          <p:cNvSpPr>
            <a:spLocks noChangeArrowheads="1"/>
          </p:cNvSpPr>
          <p:nvPr/>
        </p:nvSpPr>
        <p:spPr bwMode="auto">
          <a:xfrm>
            <a:off x="2133600" y="59436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2800">
                <a:solidFill>
                  <a:schemeClr val="bg1"/>
                </a:solidFill>
              </a:rPr>
              <a:t>Crossed Arm</a:t>
            </a:r>
          </a:p>
        </p:txBody>
      </p:sp>
    </p:spTree>
    <p:extLst>
      <p:ext uri="{BB962C8B-B14F-4D97-AF65-F5344CB8AC3E}">
        <p14:creationId xmlns:p14="http://schemas.microsoft.com/office/powerpoint/2010/main" val="1855820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fade">
                                      <p:cBhvr>
                                        <p:cTn id="7" dur="800" decel="100000"/>
                                        <p:tgtEl>
                                          <p:spTgt spid="54275"/>
                                        </p:tgtEl>
                                      </p:cBhvr>
                                    </p:animEffect>
                                    <p:anim calcmode="lin" valueType="num">
                                      <p:cBhvr>
                                        <p:cTn id="8" dur="800" decel="100000" fill="hold"/>
                                        <p:tgtEl>
                                          <p:spTgt spid="54275"/>
                                        </p:tgtEl>
                                        <p:attrNameLst>
                                          <p:attrName>style.rotation</p:attrName>
                                        </p:attrNameLst>
                                      </p:cBhvr>
                                      <p:tavLst>
                                        <p:tav tm="0">
                                          <p:val>
                                            <p:fltVal val="-90"/>
                                          </p:val>
                                        </p:tav>
                                        <p:tav tm="100000">
                                          <p:val>
                                            <p:fltVal val="0"/>
                                          </p:val>
                                        </p:tav>
                                      </p:tavLst>
                                    </p:anim>
                                    <p:anim calcmode="lin" valueType="num">
                                      <p:cBhvr>
                                        <p:cTn id="9" dur="800" decel="100000" fill="hold"/>
                                        <p:tgtEl>
                                          <p:spTgt spid="54275"/>
                                        </p:tgtEl>
                                        <p:attrNameLst>
                                          <p:attrName>ppt_x</p:attrName>
                                        </p:attrNameLst>
                                      </p:cBhvr>
                                      <p:tavLst>
                                        <p:tav tm="0">
                                          <p:val>
                                            <p:strVal val="#ppt_x+0.4"/>
                                          </p:val>
                                        </p:tav>
                                        <p:tav tm="100000">
                                          <p:val>
                                            <p:strVal val="#ppt_x-0.05"/>
                                          </p:val>
                                        </p:tav>
                                      </p:tavLst>
                                    </p:anim>
                                    <p:anim calcmode="lin" valueType="num">
                                      <p:cBhvr>
                                        <p:cTn id="10" dur="800" decel="100000" fill="hold"/>
                                        <p:tgtEl>
                                          <p:spTgt spid="5427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427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427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sz="half" idx="1"/>
          </p:nvPr>
        </p:nvSpPr>
        <p:spPr>
          <a:xfrm>
            <a:off x="304800" y="1439069"/>
            <a:ext cx="2551113" cy="4230687"/>
          </a:xfrm>
          <a:noFill/>
        </p:spPr>
        <p:txBody>
          <a:bodyPr lIns="92075" tIns="46038" rIns="92075" bIns="46038"/>
          <a:lstStyle/>
          <a:p>
            <a:pPr eaLnBrk="1" hangingPunct="1">
              <a:lnSpc>
                <a:spcPct val="90000"/>
              </a:lnSpc>
            </a:pPr>
            <a:r>
              <a:rPr lang="en-US" sz="2800">
                <a:solidFill>
                  <a:srgbClr val="002060"/>
                </a:solidFill>
              </a:rPr>
              <a:t>Defensive</a:t>
            </a:r>
          </a:p>
          <a:p>
            <a:pPr eaLnBrk="1" hangingPunct="1">
              <a:lnSpc>
                <a:spcPct val="90000"/>
              </a:lnSpc>
            </a:pPr>
            <a:r>
              <a:rPr lang="en-US" sz="2800">
                <a:solidFill>
                  <a:srgbClr val="002060"/>
                </a:solidFill>
              </a:rPr>
              <a:t>Generally among colleagues or peers</a:t>
            </a:r>
          </a:p>
          <a:p>
            <a:pPr eaLnBrk="1" hangingPunct="1">
              <a:lnSpc>
                <a:spcPct val="90000"/>
              </a:lnSpc>
              <a:buFont typeface="Wingdings" pitchFamily="2" charset="2"/>
              <a:buNone/>
            </a:pPr>
            <a:r>
              <a:rPr lang="en-US" sz="2800">
                <a:solidFill>
                  <a:srgbClr val="002060"/>
                </a:solidFill>
              </a:rPr>
              <a:t>       or</a:t>
            </a:r>
          </a:p>
          <a:p>
            <a:pPr eaLnBrk="1" hangingPunct="1">
              <a:lnSpc>
                <a:spcPct val="90000"/>
              </a:lnSpc>
            </a:pPr>
            <a:r>
              <a:rPr lang="en-US" sz="2800">
                <a:solidFill>
                  <a:srgbClr val="002060"/>
                </a:solidFill>
              </a:rPr>
              <a:t>In elders it is for the right to be heard</a:t>
            </a:r>
          </a:p>
        </p:txBody>
      </p:sp>
      <p:pic>
        <p:nvPicPr>
          <p:cNvPr id="55299"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0"/>
            <a:ext cx="5157788"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5"/>
          <p:cNvSpPr>
            <a:spLocks noChangeArrowheads="1"/>
          </p:cNvSpPr>
          <p:nvPr/>
        </p:nvSpPr>
        <p:spPr bwMode="auto">
          <a:xfrm>
            <a:off x="4419600" y="54102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solidFill>
                  <a:schemeClr val="bg1"/>
                </a:solidFill>
              </a:rPr>
              <a:t>   </a:t>
            </a:r>
            <a:r>
              <a:rPr lang="en-US" sz="2800">
                <a:solidFill>
                  <a:schemeClr val="bg1"/>
                </a:solidFill>
              </a:rPr>
              <a:t>Crossed arm Defensive</a:t>
            </a:r>
          </a:p>
        </p:txBody>
      </p:sp>
    </p:spTree>
    <p:extLst>
      <p:ext uri="{BB962C8B-B14F-4D97-AF65-F5344CB8AC3E}">
        <p14:creationId xmlns:p14="http://schemas.microsoft.com/office/powerpoint/2010/main" val="1171714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55299"/>
                                        </p:tgtEl>
                                        <p:attrNameLst>
                                          <p:attrName>style.visibility</p:attrName>
                                        </p:attrNameLst>
                                      </p:cBhvr>
                                      <p:to>
                                        <p:strVal val="visible"/>
                                      </p:to>
                                    </p:set>
                                    <p:anim calcmode="lin" valueType="num">
                                      <p:cBhvr>
                                        <p:cTn id="7" dur="1000" fill="hold"/>
                                        <p:tgtEl>
                                          <p:spTgt spid="55299"/>
                                        </p:tgtEl>
                                        <p:attrNameLst>
                                          <p:attrName>ppt_w</p:attrName>
                                        </p:attrNameLst>
                                      </p:cBhvr>
                                      <p:tavLst>
                                        <p:tav tm="0">
                                          <p:val>
                                            <p:fltVal val="0"/>
                                          </p:val>
                                        </p:tav>
                                        <p:tav tm="100000">
                                          <p:val>
                                            <p:strVal val="#ppt_w"/>
                                          </p:val>
                                        </p:tav>
                                      </p:tavLst>
                                    </p:anim>
                                    <p:anim calcmode="lin" valueType="num">
                                      <p:cBhvr>
                                        <p:cTn id="8" dur="1000" fill="hold"/>
                                        <p:tgtEl>
                                          <p:spTgt spid="55299"/>
                                        </p:tgtEl>
                                        <p:attrNameLst>
                                          <p:attrName>ppt_h</p:attrName>
                                        </p:attrNameLst>
                                      </p:cBhvr>
                                      <p:tavLst>
                                        <p:tav tm="0">
                                          <p:val>
                                            <p:fltVal val="0"/>
                                          </p:val>
                                        </p:tav>
                                        <p:tav tm="100000">
                                          <p:val>
                                            <p:strVal val="#ppt_h"/>
                                          </p:val>
                                        </p:tav>
                                      </p:tavLst>
                                    </p:anim>
                                    <p:anim calcmode="lin" valueType="num">
                                      <p:cBhvr>
                                        <p:cTn id="9" dur="1000" fill="hold"/>
                                        <p:tgtEl>
                                          <p:spTgt spid="55299"/>
                                        </p:tgtEl>
                                        <p:attrNameLst>
                                          <p:attrName>style.rotation</p:attrName>
                                        </p:attrNameLst>
                                      </p:cBhvr>
                                      <p:tavLst>
                                        <p:tav tm="0">
                                          <p:val>
                                            <p:fltVal val="90"/>
                                          </p:val>
                                        </p:tav>
                                        <p:tav tm="100000">
                                          <p:val>
                                            <p:fltVal val="0"/>
                                          </p:val>
                                        </p:tav>
                                      </p:tavLst>
                                    </p:anim>
                                    <p:animEffect transition="in" filter="fade">
                                      <p:cBhvr>
                                        <p:cTn id="10" dur="1000"/>
                                        <p:tgtEl>
                                          <p:spTgt spid="5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4267200" cy="5181600"/>
          </a:xfrm>
        </p:spPr>
        <p:txBody>
          <a:bodyPr vert="horz" lIns="91440" tIns="45720" rIns="91440" bIns="45720" rtlCol="0" anchor="t">
            <a:normAutofit fontScale="92500"/>
          </a:bodyPr>
          <a:lstStyle/>
          <a:p>
            <a:pPr algn="just">
              <a:lnSpc>
                <a:spcPct val="150000"/>
              </a:lnSpc>
            </a:pPr>
            <a:r>
              <a:rPr lang="en-GB">
                <a:solidFill>
                  <a:srgbClr val="002060"/>
                </a:solidFill>
              </a:rPr>
              <a:t>3 Chronemics: It is the science that deals with the perception of time. It is one of the most important parameters from a business perspective. Our perception and attitude towards it is greatly influenced by the culture we belong to.</a:t>
            </a:r>
            <a:endParaRPr lang="en-IN">
              <a:solidFill>
                <a:srgbClr val="002060"/>
              </a:solidFill>
            </a:endParaRPr>
          </a:p>
          <a:p>
            <a:pPr algn="just">
              <a:lnSpc>
                <a:spcPct val="150000"/>
              </a:lnSpc>
            </a:pPr>
            <a:endParaRPr lang="en-GB">
              <a:solidFill>
                <a:srgbClr val="002060"/>
              </a:solidFill>
              <a:cs typeface="Arial"/>
            </a:endParaRPr>
          </a:p>
          <a:p>
            <a:endParaRPr lang="en-IN"/>
          </a:p>
        </p:txBody>
      </p:sp>
      <p:pic>
        <p:nvPicPr>
          <p:cNvPr id="109570" name="Picture 2" descr="What Is Chrone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57200"/>
            <a:ext cx="39624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96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43000" y="533400"/>
            <a:ext cx="7793038" cy="1143000"/>
          </a:xfrm>
        </p:spPr>
        <p:txBody>
          <a:bodyPr/>
          <a:lstStyle/>
          <a:p>
            <a:r>
              <a:rPr lang="en-US" b="1">
                <a:solidFill>
                  <a:srgbClr val="FF66FF"/>
                </a:solidFill>
                <a:latin typeface="New York" charset="0"/>
              </a:rPr>
              <a:t>Physical Characteristics</a:t>
            </a:r>
            <a:endParaRPr lang="en-US">
              <a:solidFill>
                <a:srgbClr val="FF66FF"/>
              </a:solidFill>
              <a:latin typeface="New York" charset="0"/>
            </a:endParaRPr>
          </a:p>
        </p:txBody>
      </p:sp>
      <p:sp>
        <p:nvSpPr>
          <p:cNvPr id="60419" name="Rectangle 3"/>
          <p:cNvSpPr>
            <a:spLocks noGrp="1" noChangeArrowheads="1"/>
          </p:cNvSpPr>
          <p:nvPr>
            <p:ph type="body" idx="1"/>
          </p:nvPr>
        </p:nvSpPr>
        <p:spPr/>
        <p:txBody>
          <a:bodyPr/>
          <a:lstStyle/>
          <a:p>
            <a:pPr>
              <a:lnSpc>
                <a:spcPct val="90000"/>
              </a:lnSpc>
            </a:pPr>
            <a:r>
              <a:rPr lang="en-US" sz="2800">
                <a:solidFill>
                  <a:srgbClr val="006600"/>
                </a:solidFill>
                <a:latin typeface="New York" charset="0"/>
              </a:rPr>
              <a:t>Not all nonverbal communication comes through movement and motion </a:t>
            </a:r>
          </a:p>
          <a:p>
            <a:pPr>
              <a:lnSpc>
                <a:spcPct val="90000"/>
              </a:lnSpc>
            </a:pPr>
            <a:r>
              <a:rPr lang="en-US" sz="2800">
                <a:solidFill>
                  <a:srgbClr val="006600"/>
                </a:solidFill>
                <a:latin typeface="New York" charset="0"/>
              </a:rPr>
              <a:t>Some are </a:t>
            </a:r>
            <a:r>
              <a:rPr lang="en-US" sz="2800" b="1">
                <a:solidFill>
                  <a:srgbClr val="006600"/>
                </a:solidFill>
                <a:latin typeface="New York" charset="0"/>
              </a:rPr>
              <a:t>static self presentation characteristics </a:t>
            </a:r>
          </a:p>
          <a:p>
            <a:pPr lvl="1">
              <a:lnSpc>
                <a:spcPct val="90000"/>
              </a:lnSpc>
            </a:pPr>
            <a:r>
              <a:rPr lang="en-US" sz="2400">
                <a:solidFill>
                  <a:srgbClr val="006600"/>
                </a:solidFill>
                <a:latin typeface="New York" charset="0"/>
              </a:rPr>
              <a:t>body height</a:t>
            </a:r>
          </a:p>
          <a:p>
            <a:pPr lvl="1">
              <a:lnSpc>
                <a:spcPct val="90000"/>
              </a:lnSpc>
            </a:pPr>
            <a:r>
              <a:rPr lang="en-US" sz="2400">
                <a:solidFill>
                  <a:srgbClr val="006600"/>
                </a:solidFill>
                <a:latin typeface="New York" charset="0"/>
              </a:rPr>
              <a:t>weight</a:t>
            </a:r>
          </a:p>
          <a:p>
            <a:pPr lvl="1">
              <a:lnSpc>
                <a:spcPct val="90000"/>
              </a:lnSpc>
            </a:pPr>
            <a:r>
              <a:rPr lang="en-US" sz="2400">
                <a:solidFill>
                  <a:srgbClr val="006600"/>
                </a:solidFill>
                <a:latin typeface="New York" charset="0"/>
              </a:rPr>
              <a:t>hair</a:t>
            </a:r>
          </a:p>
          <a:p>
            <a:pPr lvl="1">
              <a:lnSpc>
                <a:spcPct val="90000"/>
              </a:lnSpc>
            </a:pPr>
            <a:r>
              <a:rPr lang="en-US" sz="2400">
                <a:solidFill>
                  <a:srgbClr val="006600"/>
                </a:solidFill>
                <a:latin typeface="New York" charset="0"/>
              </a:rPr>
              <a:t>skin color</a:t>
            </a:r>
          </a:p>
          <a:p>
            <a:pPr lvl="1">
              <a:lnSpc>
                <a:spcPct val="90000"/>
              </a:lnSpc>
            </a:pPr>
            <a:r>
              <a:rPr lang="en-US" sz="2400">
                <a:solidFill>
                  <a:srgbClr val="006600"/>
                </a:solidFill>
                <a:latin typeface="New York" charset="0"/>
              </a:rPr>
              <a:t>breath odor</a:t>
            </a:r>
            <a:r>
              <a:rPr lang="en-US" sz="2400" b="1">
                <a:solidFill>
                  <a:srgbClr val="006600"/>
                </a:solidFill>
                <a:latin typeface="New York" charset="0"/>
              </a:rPr>
              <a:t> </a:t>
            </a:r>
            <a:br>
              <a:rPr lang="en-US" sz="2400">
                <a:solidFill>
                  <a:srgbClr val="006600"/>
                </a:solidFill>
                <a:latin typeface="New York" charset="0"/>
              </a:rPr>
            </a:br>
            <a:endParaRPr lang="en-US" sz="2400">
              <a:solidFill>
                <a:srgbClr val="006600"/>
              </a:solidFill>
              <a:latin typeface="New York" charset="0"/>
            </a:endParaRPr>
          </a:p>
        </p:txBody>
      </p:sp>
    </p:spTree>
    <p:extLst>
      <p:ext uri="{BB962C8B-B14F-4D97-AF65-F5344CB8AC3E}">
        <p14:creationId xmlns:p14="http://schemas.microsoft.com/office/powerpoint/2010/main" val="39228049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z="4800"/>
              <a:t>Artifacts</a:t>
            </a:r>
          </a:p>
        </p:txBody>
      </p:sp>
      <p:sp>
        <p:nvSpPr>
          <p:cNvPr id="58371" name="Rectangle 3"/>
          <p:cNvSpPr>
            <a:spLocks noGrp="1" noChangeArrowheads="1"/>
          </p:cNvSpPr>
          <p:nvPr>
            <p:ph type="body" idx="1"/>
          </p:nvPr>
        </p:nvSpPr>
        <p:spPr/>
        <p:txBody>
          <a:bodyPr/>
          <a:lstStyle/>
          <a:p>
            <a:pPr>
              <a:lnSpc>
                <a:spcPct val="200000"/>
              </a:lnSpc>
              <a:defRPr/>
            </a:pPr>
            <a:r>
              <a:rPr lang="en-US">
                <a:solidFill>
                  <a:srgbClr val="002060"/>
                </a:solidFill>
                <a:latin typeface="+mj-lt"/>
              </a:rPr>
              <a:t>When objects interact with persons to send </a:t>
            </a:r>
            <a:r>
              <a:rPr lang="en-US" err="1">
                <a:solidFill>
                  <a:srgbClr val="002060"/>
                </a:solidFill>
                <a:latin typeface="+mj-lt"/>
              </a:rPr>
              <a:t>nv</a:t>
            </a:r>
            <a:r>
              <a:rPr lang="en-US">
                <a:solidFill>
                  <a:srgbClr val="002060"/>
                </a:solidFill>
                <a:latin typeface="+mj-lt"/>
              </a:rPr>
              <a:t> cues</a:t>
            </a:r>
            <a:br>
              <a:rPr lang="en-US">
                <a:solidFill>
                  <a:srgbClr val="002060"/>
                </a:solidFill>
                <a:latin typeface="+mj-lt"/>
              </a:rPr>
            </a:br>
            <a:r>
              <a:rPr lang="en-US">
                <a:solidFill>
                  <a:srgbClr val="002060"/>
                </a:solidFill>
                <a:latin typeface="+mj-lt"/>
              </a:rPr>
              <a:t>	- clothes							- lipstick</a:t>
            </a:r>
            <a:br>
              <a:rPr lang="en-US">
                <a:solidFill>
                  <a:srgbClr val="002060"/>
                </a:solidFill>
                <a:latin typeface="+mj-lt"/>
              </a:rPr>
            </a:br>
            <a:r>
              <a:rPr lang="en-US">
                <a:solidFill>
                  <a:srgbClr val="002060"/>
                </a:solidFill>
                <a:latin typeface="+mj-lt"/>
              </a:rPr>
              <a:t>	- false eyelashes</a:t>
            </a:r>
          </a:p>
          <a:p>
            <a:pPr lvl="1">
              <a:lnSpc>
                <a:spcPct val="200000"/>
              </a:lnSpc>
              <a:buFont typeface="Wingdings" pitchFamily="2" charset="2"/>
              <a:buNone/>
              <a:defRPr/>
            </a:pPr>
            <a:r>
              <a:rPr lang="en-US">
                <a:solidFill>
                  <a:srgbClr val="002060"/>
                </a:solidFill>
                <a:latin typeface="+mj-lt"/>
              </a:rPr>
              <a:t>		- wigs</a:t>
            </a:r>
            <a:br>
              <a:rPr lang="en-US">
                <a:solidFill>
                  <a:srgbClr val="002060"/>
                </a:solidFill>
                <a:latin typeface="+mj-lt"/>
              </a:rPr>
            </a:br>
            <a:r>
              <a:rPr lang="en-US">
                <a:solidFill>
                  <a:srgbClr val="002060"/>
                </a:solidFill>
                <a:latin typeface="+mj-lt"/>
              </a:rPr>
              <a:t>	- perfume</a:t>
            </a:r>
          </a:p>
        </p:txBody>
      </p:sp>
    </p:spTree>
    <p:extLst>
      <p:ext uri="{BB962C8B-B14F-4D97-AF65-F5344CB8AC3E}">
        <p14:creationId xmlns:p14="http://schemas.microsoft.com/office/powerpoint/2010/main" val="4107907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4800"/>
              <a:t>Environmental Factors</a:t>
            </a:r>
          </a:p>
        </p:txBody>
      </p:sp>
      <p:sp>
        <p:nvSpPr>
          <p:cNvPr id="59395" name="Rectangle 3"/>
          <p:cNvSpPr>
            <a:spLocks noGrp="1" noChangeArrowheads="1"/>
          </p:cNvSpPr>
          <p:nvPr>
            <p:ph type="body" idx="1"/>
          </p:nvPr>
        </p:nvSpPr>
        <p:spPr>
          <a:xfrm>
            <a:off x="457200" y="1600200"/>
            <a:ext cx="8534400" cy="4876800"/>
          </a:xfrm>
        </p:spPr>
        <p:txBody>
          <a:bodyPr>
            <a:normAutofit fontScale="92500"/>
          </a:bodyPr>
          <a:lstStyle/>
          <a:p>
            <a:pPr algn="just">
              <a:lnSpc>
                <a:spcPct val="150000"/>
              </a:lnSpc>
              <a:defRPr/>
            </a:pPr>
            <a:r>
              <a:rPr lang="en-US" sz="2800">
                <a:solidFill>
                  <a:srgbClr val="002060"/>
                </a:solidFill>
                <a:latin typeface="+mj-lt"/>
              </a:rPr>
              <a:t>Associated with the communication event that impinge upon the human relationship, but not part of it.</a:t>
            </a:r>
          </a:p>
          <a:p>
            <a:pPr lvl="1">
              <a:lnSpc>
                <a:spcPct val="150000"/>
              </a:lnSpc>
              <a:defRPr/>
            </a:pPr>
            <a:r>
              <a:rPr lang="en-US" sz="2400">
                <a:solidFill>
                  <a:srgbClr val="002060"/>
                </a:solidFill>
                <a:latin typeface="+mj-lt"/>
              </a:rPr>
              <a:t>furniture</a:t>
            </a:r>
          </a:p>
          <a:p>
            <a:pPr lvl="1">
              <a:lnSpc>
                <a:spcPct val="150000"/>
              </a:lnSpc>
              <a:defRPr/>
            </a:pPr>
            <a:r>
              <a:rPr lang="en-US" sz="2400">
                <a:solidFill>
                  <a:srgbClr val="002060"/>
                </a:solidFill>
                <a:latin typeface="+mj-lt"/>
              </a:rPr>
              <a:t>architectural style</a:t>
            </a:r>
          </a:p>
          <a:p>
            <a:pPr lvl="1">
              <a:lnSpc>
                <a:spcPct val="150000"/>
              </a:lnSpc>
              <a:defRPr/>
            </a:pPr>
            <a:r>
              <a:rPr lang="en-US" sz="2400">
                <a:solidFill>
                  <a:srgbClr val="002060"/>
                </a:solidFill>
                <a:latin typeface="+mj-lt"/>
              </a:rPr>
              <a:t>interior decorating</a:t>
            </a:r>
          </a:p>
          <a:p>
            <a:pPr lvl="1">
              <a:lnSpc>
                <a:spcPct val="150000"/>
              </a:lnSpc>
              <a:defRPr/>
            </a:pPr>
            <a:r>
              <a:rPr lang="en-US" sz="2400">
                <a:solidFill>
                  <a:srgbClr val="002060"/>
                </a:solidFill>
                <a:latin typeface="+mj-lt"/>
              </a:rPr>
              <a:t>lighting conditions</a:t>
            </a:r>
          </a:p>
          <a:p>
            <a:pPr lvl="1">
              <a:lnSpc>
                <a:spcPct val="150000"/>
              </a:lnSpc>
              <a:defRPr/>
            </a:pPr>
            <a:r>
              <a:rPr lang="en-US" sz="2400">
                <a:solidFill>
                  <a:srgbClr val="002060"/>
                </a:solidFill>
                <a:latin typeface="+mj-lt"/>
              </a:rPr>
              <a:t>colors</a:t>
            </a:r>
          </a:p>
          <a:p>
            <a:pPr lvl="1">
              <a:lnSpc>
                <a:spcPct val="150000"/>
              </a:lnSpc>
              <a:defRPr/>
            </a:pPr>
            <a:r>
              <a:rPr lang="en-US" sz="2400">
                <a:solidFill>
                  <a:srgbClr val="002060"/>
                </a:solidFill>
                <a:latin typeface="+mj-lt"/>
              </a:rPr>
              <a:t>temperature</a:t>
            </a:r>
          </a:p>
        </p:txBody>
      </p:sp>
    </p:spTree>
    <p:extLst>
      <p:ext uri="{BB962C8B-B14F-4D97-AF65-F5344CB8AC3E}">
        <p14:creationId xmlns:p14="http://schemas.microsoft.com/office/powerpoint/2010/main" val="2601073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14400" y="304800"/>
            <a:ext cx="7391400" cy="1524000"/>
          </a:xfrm>
        </p:spPr>
        <p:txBody>
          <a:bodyPr/>
          <a:lstStyle/>
          <a:p>
            <a:r>
              <a:rPr lang="tr-TR" sz="4800"/>
              <a:t>First Impression</a:t>
            </a:r>
          </a:p>
        </p:txBody>
      </p:sp>
      <p:sp>
        <p:nvSpPr>
          <p:cNvPr id="63491" name="Rectangle 3"/>
          <p:cNvSpPr>
            <a:spLocks noGrp="1" noChangeArrowheads="1"/>
          </p:cNvSpPr>
          <p:nvPr>
            <p:ph type="body" idx="1"/>
          </p:nvPr>
        </p:nvSpPr>
        <p:spPr>
          <a:xfrm>
            <a:off x="533400" y="2209800"/>
            <a:ext cx="8458200" cy="4495800"/>
          </a:xfrm>
        </p:spPr>
        <p:txBody>
          <a:bodyPr/>
          <a:lstStyle/>
          <a:p>
            <a:pPr algn="just">
              <a:buFontTx/>
              <a:buNone/>
            </a:pPr>
            <a:r>
              <a:rPr lang="tr-TR" sz="2800">
                <a:solidFill>
                  <a:srgbClr val="006600"/>
                </a:solidFill>
              </a:rPr>
              <a:t>We know the importance of “first impression”</a:t>
            </a:r>
          </a:p>
          <a:p>
            <a:pPr algn="just">
              <a:buFontTx/>
              <a:buNone/>
            </a:pPr>
            <a:r>
              <a:rPr lang="tr-TR" sz="2800">
                <a:solidFill>
                  <a:srgbClr val="006600"/>
                </a:solidFill>
              </a:rPr>
              <a:t>But first impressions happen everytime</a:t>
            </a:r>
            <a:r>
              <a:rPr lang="en-IN" sz="2800">
                <a:solidFill>
                  <a:srgbClr val="006600"/>
                </a:solidFill>
              </a:rPr>
              <a:t> when</a:t>
            </a:r>
            <a:r>
              <a:rPr lang="tr-TR" sz="2800">
                <a:solidFill>
                  <a:srgbClr val="006600"/>
                </a:solidFill>
              </a:rPr>
              <a:t> we initiate the communication.</a:t>
            </a:r>
            <a:endParaRPr lang="en-IN" sz="2800">
              <a:solidFill>
                <a:srgbClr val="006600"/>
              </a:solidFill>
            </a:endParaRPr>
          </a:p>
          <a:p>
            <a:pPr algn="just">
              <a:buFontTx/>
              <a:buNone/>
            </a:pPr>
            <a:endParaRPr lang="en-IN" sz="2800">
              <a:solidFill>
                <a:srgbClr val="006600"/>
              </a:solidFill>
            </a:endParaRPr>
          </a:p>
          <a:p>
            <a:pPr algn="just">
              <a:buFontTx/>
              <a:buNone/>
            </a:pPr>
            <a:r>
              <a:rPr lang="tr-TR" sz="2800">
                <a:solidFill>
                  <a:srgbClr val="006600"/>
                </a:solidFill>
              </a:rPr>
              <a:t>Positive first impression make communications much easier and more comfortable.</a:t>
            </a:r>
            <a:endParaRPr lang="en-US" sz="2800">
              <a:solidFill>
                <a:srgbClr val="006600"/>
              </a:solidFill>
            </a:endParaRPr>
          </a:p>
          <a:p>
            <a:pPr algn="just">
              <a:buFontTx/>
              <a:buNone/>
            </a:pPr>
            <a:endParaRPr lang="tr-TR" sz="2800">
              <a:solidFill>
                <a:srgbClr val="006600"/>
              </a:solidFill>
            </a:endParaRPr>
          </a:p>
          <a:p>
            <a:pPr algn="just">
              <a:buFontTx/>
              <a:buNone/>
            </a:pPr>
            <a:r>
              <a:rPr lang="tr-TR" sz="2800">
                <a:solidFill>
                  <a:srgbClr val="006600"/>
                </a:solidFill>
              </a:rPr>
              <a:t>Negative first impressions can cut off a</a:t>
            </a:r>
            <a:r>
              <a:rPr lang="en-IN" sz="2800">
                <a:solidFill>
                  <a:srgbClr val="006600"/>
                </a:solidFill>
              </a:rPr>
              <a:t> </a:t>
            </a:r>
            <a:r>
              <a:rPr lang="tr-TR" sz="2800">
                <a:solidFill>
                  <a:srgbClr val="006600"/>
                </a:solidFill>
              </a:rPr>
              <a:t>relationship before it gets started.</a:t>
            </a:r>
          </a:p>
          <a:p>
            <a:pPr>
              <a:buFontTx/>
              <a:buNone/>
            </a:pPr>
            <a:endParaRPr lang="tr-TR" sz="2800">
              <a:solidFill>
                <a:srgbClr val="006600"/>
              </a:solidFill>
            </a:endParaRPr>
          </a:p>
        </p:txBody>
      </p:sp>
    </p:spTree>
    <p:extLst>
      <p:ext uri="{BB962C8B-B14F-4D97-AF65-F5344CB8AC3E}">
        <p14:creationId xmlns:p14="http://schemas.microsoft.com/office/powerpoint/2010/main" val="2334340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tr-TR" sz="4800"/>
              <a:t>First Impression</a:t>
            </a:r>
          </a:p>
        </p:txBody>
      </p:sp>
      <p:sp>
        <p:nvSpPr>
          <p:cNvPr id="64515" name="Rectangle 3"/>
          <p:cNvSpPr>
            <a:spLocks noGrp="1" noChangeArrowheads="1"/>
          </p:cNvSpPr>
          <p:nvPr>
            <p:ph type="body" idx="1"/>
          </p:nvPr>
        </p:nvSpPr>
        <p:spPr/>
        <p:txBody>
          <a:bodyPr/>
          <a:lstStyle/>
          <a:p>
            <a:pPr>
              <a:buFontTx/>
              <a:buNone/>
            </a:pPr>
            <a:r>
              <a:rPr lang="tr-TR" b="1">
                <a:solidFill>
                  <a:srgbClr val="006600"/>
                </a:solidFill>
              </a:rPr>
              <a:t>First impression</a:t>
            </a:r>
            <a:r>
              <a:rPr lang="tr-TR">
                <a:solidFill>
                  <a:srgbClr val="006600"/>
                </a:solidFill>
              </a:rPr>
              <a:t> includes:</a:t>
            </a:r>
          </a:p>
          <a:p>
            <a:r>
              <a:rPr lang="tr-TR">
                <a:solidFill>
                  <a:srgbClr val="006600"/>
                </a:solidFill>
              </a:rPr>
              <a:t>Dress &amp; grooming</a:t>
            </a:r>
          </a:p>
          <a:p>
            <a:r>
              <a:rPr lang="tr-TR">
                <a:solidFill>
                  <a:srgbClr val="006600"/>
                </a:solidFill>
              </a:rPr>
              <a:t>Voice</a:t>
            </a:r>
          </a:p>
          <a:p>
            <a:r>
              <a:rPr lang="tr-TR">
                <a:solidFill>
                  <a:srgbClr val="006600"/>
                </a:solidFill>
              </a:rPr>
              <a:t>Handshake</a:t>
            </a:r>
          </a:p>
          <a:p>
            <a:r>
              <a:rPr lang="tr-TR">
                <a:solidFill>
                  <a:srgbClr val="006600"/>
                </a:solidFill>
              </a:rPr>
              <a:t>Eye contact</a:t>
            </a:r>
          </a:p>
          <a:p>
            <a:r>
              <a:rPr lang="tr-TR">
                <a:solidFill>
                  <a:srgbClr val="006600"/>
                </a:solidFill>
              </a:rPr>
              <a:t>Body posture</a:t>
            </a:r>
          </a:p>
        </p:txBody>
      </p:sp>
    </p:spTree>
    <p:extLst>
      <p:ext uri="{BB962C8B-B14F-4D97-AF65-F5344CB8AC3E}">
        <p14:creationId xmlns:p14="http://schemas.microsoft.com/office/powerpoint/2010/main" val="10658328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tr-TR"/>
              <a:t>Language of Gestures </a:t>
            </a:r>
          </a:p>
        </p:txBody>
      </p:sp>
      <p:sp>
        <p:nvSpPr>
          <p:cNvPr id="65539" name="Rectangle 3"/>
          <p:cNvSpPr>
            <a:spLocks noGrp="1" noChangeArrowheads="1"/>
          </p:cNvSpPr>
          <p:nvPr>
            <p:ph type="body" idx="1"/>
          </p:nvPr>
        </p:nvSpPr>
        <p:spPr>
          <a:xfrm>
            <a:off x="762000" y="2209800"/>
            <a:ext cx="8077200" cy="4267200"/>
          </a:xfrm>
        </p:spPr>
        <p:txBody>
          <a:bodyPr/>
          <a:lstStyle/>
          <a:p>
            <a:pPr algn="just">
              <a:buFontTx/>
              <a:buNone/>
            </a:pPr>
            <a:r>
              <a:rPr lang="tr-TR" sz="2800">
                <a:solidFill>
                  <a:srgbClr val="006600"/>
                </a:solidFill>
              </a:rPr>
              <a:t>Body language and nonverbal communication are transmitted through the eyes, face, hands, arms, legs and posture (sitting and walking)</a:t>
            </a:r>
          </a:p>
          <a:p>
            <a:pPr algn="just">
              <a:buFontTx/>
              <a:buNone/>
            </a:pPr>
            <a:r>
              <a:rPr lang="tr-TR" sz="2800">
                <a:solidFill>
                  <a:srgbClr val="006600"/>
                </a:solidFill>
              </a:rPr>
              <a:t>Each individual, isolated gesture is like a word in sentence; it is difficult and isolated dangerous to interpret in and of itself.</a:t>
            </a:r>
          </a:p>
          <a:p>
            <a:pPr algn="just">
              <a:buFontTx/>
              <a:buNone/>
            </a:pPr>
            <a:r>
              <a:rPr lang="tr-TR" sz="2800">
                <a:solidFill>
                  <a:srgbClr val="006600"/>
                </a:solidFill>
              </a:rPr>
              <a:t>Therefore consider the gesture in the light of everyhing else that is going on around you.</a:t>
            </a:r>
          </a:p>
        </p:txBody>
      </p:sp>
    </p:spTree>
    <p:extLst>
      <p:ext uri="{BB962C8B-B14F-4D97-AF65-F5344CB8AC3E}">
        <p14:creationId xmlns:p14="http://schemas.microsoft.com/office/powerpoint/2010/main" val="28279039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43000" y="0"/>
            <a:ext cx="7793038" cy="1455738"/>
          </a:xfrm>
        </p:spPr>
        <p:txBody>
          <a:bodyPr/>
          <a:lstStyle/>
          <a:p>
            <a:r>
              <a:rPr lang="tr-TR"/>
              <a:t>Eyes</a:t>
            </a:r>
          </a:p>
        </p:txBody>
      </p:sp>
      <p:sp>
        <p:nvSpPr>
          <p:cNvPr id="66563" name="Rectangle 3"/>
          <p:cNvSpPr>
            <a:spLocks noGrp="1" noChangeArrowheads="1"/>
          </p:cNvSpPr>
          <p:nvPr>
            <p:ph type="body" idx="1"/>
          </p:nvPr>
        </p:nvSpPr>
        <p:spPr>
          <a:xfrm>
            <a:off x="381000" y="1905000"/>
            <a:ext cx="8574088" cy="4724400"/>
          </a:xfrm>
        </p:spPr>
        <p:txBody>
          <a:bodyPr>
            <a:normAutofit lnSpcReduction="10000"/>
          </a:bodyPr>
          <a:lstStyle/>
          <a:p>
            <a:pPr algn="just"/>
            <a:r>
              <a:rPr lang="en-US" sz="2400">
                <a:solidFill>
                  <a:srgbClr val="002060"/>
                </a:solidFill>
              </a:rPr>
              <a:t>   </a:t>
            </a:r>
            <a:r>
              <a:rPr lang="tr-TR" sz="2400">
                <a:solidFill>
                  <a:srgbClr val="002060"/>
                </a:solidFill>
              </a:rPr>
              <a:t>Windows of the soul, excellent indicators of feelings.</a:t>
            </a:r>
          </a:p>
          <a:p>
            <a:pPr algn="just"/>
            <a:r>
              <a:rPr lang="tr-TR" sz="2400">
                <a:solidFill>
                  <a:srgbClr val="002060"/>
                </a:solidFill>
              </a:rPr>
              <a:t>Honest person has a tendency to look you straight in the eye when speaking.   </a:t>
            </a:r>
          </a:p>
          <a:p>
            <a:pPr algn="just">
              <a:lnSpc>
                <a:spcPct val="90000"/>
              </a:lnSpc>
            </a:pPr>
            <a:r>
              <a:rPr lang="tr-TR" sz="2400">
                <a:solidFill>
                  <a:srgbClr val="002060"/>
                </a:solidFill>
              </a:rPr>
              <a:t>At least listeners accept it like that. People avoid  eye contact with other person when an uncomfortable question asked.</a:t>
            </a:r>
          </a:p>
          <a:p>
            <a:pPr algn="just">
              <a:lnSpc>
                <a:spcPct val="90000"/>
              </a:lnSpc>
            </a:pPr>
            <a:r>
              <a:rPr lang="tr-TR" sz="2400">
                <a:solidFill>
                  <a:srgbClr val="002060"/>
                </a:solidFill>
              </a:rPr>
              <a:t> Try to reduce tension and build trust rather than increase tension.</a:t>
            </a:r>
          </a:p>
          <a:p>
            <a:pPr algn="just">
              <a:lnSpc>
                <a:spcPct val="90000"/>
              </a:lnSpc>
            </a:pPr>
            <a:r>
              <a:rPr lang="tr-TR" sz="2400">
                <a:solidFill>
                  <a:srgbClr val="002060"/>
                </a:solidFill>
              </a:rPr>
              <a:t>The raising of one eyebrow shows disbelief and two shows surprise.</a:t>
            </a:r>
          </a:p>
          <a:p>
            <a:pPr algn="just">
              <a:lnSpc>
                <a:spcPct val="90000"/>
              </a:lnSpc>
            </a:pPr>
            <a:r>
              <a:rPr lang="tr-TR" sz="2400">
                <a:solidFill>
                  <a:srgbClr val="002060"/>
                </a:solidFill>
              </a:rPr>
              <a:t>People are classified as right lookers and leftlookers. Right lookers are more influenced by logic and precision, left lookers are found to be more emotional, subjective and suggestible.</a:t>
            </a:r>
          </a:p>
          <a:p>
            <a:pPr algn="just">
              <a:buFontTx/>
              <a:buNone/>
            </a:pPr>
            <a:endParaRPr lang="tr-TR" sz="2800">
              <a:solidFill>
                <a:srgbClr val="006600"/>
              </a:solidFill>
            </a:endParaRPr>
          </a:p>
        </p:txBody>
      </p:sp>
    </p:spTree>
    <p:extLst>
      <p:ext uri="{BB962C8B-B14F-4D97-AF65-F5344CB8AC3E}">
        <p14:creationId xmlns:p14="http://schemas.microsoft.com/office/powerpoint/2010/main" val="1966836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43000" y="381000"/>
            <a:ext cx="7793038" cy="1143000"/>
          </a:xfrm>
        </p:spPr>
        <p:txBody>
          <a:bodyPr/>
          <a:lstStyle/>
          <a:p>
            <a:r>
              <a:rPr lang="tr-TR"/>
              <a:t>The Face</a:t>
            </a:r>
          </a:p>
        </p:txBody>
      </p:sp>
      <p:sp>
        <p:nvSpPr>
          <p:cNvPr id="67587" name="Rectangle 3"/>
          <p:cNvSpPr>
            <a:spLocks noGrp="1" noChangeArrowheads="1"/>
          </p:cNvSpPr>
          <p:nvPr>
            <p:ph type="body" idx="1"/>
          </p:nvPr>
        </p:nvSpPr>
        <p:spPr>
          <a:xfrm>
            <a:off x="533400" y="2017713"/>
            <a:ext cx="8421688" cy="4535487"/>
          </a:xfrm>
        </p:spPr>
        <p:txBody>
          <a:bodyPr>
            <a:normAutofit lnSpcReduction="10000"/>
          </a:bodyPr>
          <a:lstStyle/>
          <a:p>
            <a:pPr algn="just">
              <a:buFontTx/>
              <a:buNone/>
            </a:pPr>
            <a:r>
              <a:rPr lang="tr-TR" sz="2400">
                <a:solidFill>
                  <a:srgbClr val="006600"/>
                </a:solidFill>
              </a:rPr>
              <a:t>The face is one of the most reliable indicators of a person’s attitudes, emotions &amp; feelings</a:t>
            </a:r>
          </a:p>
          <a:p>
            <a:pPr algn="just">
              <a:buFontTx/>
              <a:buNone/>
            </a:pPr>
            <a:r>
              <a:rPr lang="tr-TR" sz="2400">
                <a:solidFill>
                  <a:srgbClr val="006600"/>
                </a:solidFill>
              </a:rPr>
              <a:t>By analysing facial expressions, interpersonal attitudes can be discerned and feedback obtained. </a:t>
            </a:r>
          </a:p>
          <a:p>
            <a:pPr algn="just">
              <a:buFontTx/>
              <a:buNone/>
            </a:pPr>
            <a:r>
              <a:rPr lang="tr-TR" sz="2400">
                <a:solidFill>
                  <a:srgbClr val="006600"/>
                </a:solidFill>
              </a:rPr>
              <a:t>Some people try to hide their true emotions.</a:t>
            </a:r>
            <a:endParaRPr lang="en-US" sz="2400">
              <a:solidFill>
                <a:srgbClr val="006600"/>
              </a:solidFill>
            </a:endParaRPr>
          </a:p>
          <a:p>
            <a:pPr algn="just">
              <a:buFontTx/>
              <a:buNone/>
            </a:pPr>
            <a:r>
              <a:rPr lang="tr-TR" sz="2400">
                <a:solidFill>
                  <a:srgbClr val="006600"/>
                </a:solidFill>
              </a:rPr>
              <a:t> Common facial gestures are: </a:t>
            </a:r>
          </a:p>
          <a:p>
            <a:pPr algn="just">
              <a:buFontTx/>
              <a:buNone/>
            </a:pPr>
            <a:r>
              <a:rPr lang="tr-TR" sz="2400">
                <a:solidFill>
                  <a:srgbClr val="006600"/>
                </a:solidFill>
              </a:rPr>
              <a:t>Frowns: unhappiness, anger </a:t>
            </a:r>
          </a:p>
          <a:p>
            <a:pPr algn="just">
              <a:buFontTx/>
              <a:buNone/>
            </a:pPr>
            <a:r>
              <a:rPr lang="tr-TR" sz="2400">
                <a:solidFill>
                  <a:srgbClr val="006600"/>
                </a:solidFill>
              </a:rPr>
              <a:t>Smiles: happiness</a:t>
            </a:r>
          </a:p>
          <a:p>
            <a:pPr algn="just">
              <a:buFontTx/>
              <a:buNone/>
            </a:pPr>
            <a:r>
              <a:rPr lang="tr-TR" sz="2400">
                <a:solidFill>
                  <a:srgbClr val="006600"/>
                </a:solidFill>
              </a:rPr>
              <a:t>Sneers: dislike, disgust</a:t>
            </a:r>
          </a:p>
          <a:p>
            <a:pPr algn="just">
              <a:buFontTx/>
              <a:buNone/>
            </a:pPr>
            <a:r>
              <a:rPr lang="tr-TR" sz="2400">
                <a:solidFill>
                  <a:srgbClr val="006600"/>
                </a:solidFill>
              </a:rPr>
              <a:t>Clenched jaws: tension, anger</a:t>
            </a:r>
          </a:p>
          <a:p>
            <a:pPr algn="just">
              <a:buFontTx/>
              <a:buNone/>
            </a:pPr>
            <a:r>
              <a:rPr lang="tr-TR" sz="2400">
                <a:solidFill>
                  <a:srgbClr val="006600"/>
                </a:solidFill>
              </a:rPr>
              <a:t>Pouting lips: sadness.</a:t>
            </a:r>
          </a:p>
          <a:p>
            <a:pPr algn="just">
              <a:buFontTx/>
              <a:buNone/>
            </a:pPr>
            <a:endParaRPr lang="tr-TR" sz="2400">
              <a:solidFill>
                <a:srgbClr val="006600"/>
              </a:solidFill>
            </a:endParaRPr>
          </a:p>
        </p:txBody>
      </p:sp>
    </p:spTree>
    <p:extLst>
      <p:ext uri="{BB962C8B-B14F-4D97-AF65-F5344CB8AC3E}">
        <p14:creationId xmlns:p14="http://schemas.microsoft.com/office/powerpoint/2010/main" val="3431306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50938" y="228600"/>
            <a:ext cx="7793037" cy="1371600"/>
          </a:xfrm>
        </p:spPr>
        <p:txBody>
          <a:bodyPr/>
          <a:lstStyle/>
          <a:p>
            <a:r>
              <a:rPr lang="tr-TR"/>
              <a:t>The Hands</a:t>
            </a:r>
          </a:p>
        </p:txBody>
      </p:sp>
      <p:sp>
        <p:nvSpPr>
          <p:cNvPr id="68611" name="Rectangle 3"/>
          <p:cNvSpPr>
            <a:spLocks noGrp="1" noChangeArrowheads="1"/>
          </p:cNvSpPr>
          <p:nvPr>
            <p:ph type="body" idx="1"/>
          </p:nvPr>
        </p:nvSpPr>
        <p:spPr>
          <a:xfrm>
            <a:off x="457200" y="2057400"/>
            <a:ext cx="8497888" cy="4800600"/>
          </a:xfrm>
        </p:spPr>
        <p:txBody>
          <a:bodyPr/>
          <a:lstStyle/>
          <a:p>
            <a:pPr algn="just">
              <a:buFontTx/>
              <a:buNone/>
            </a:pPr>
            <a:r>
              <a:rPr lang="tr-TR" sz="1800">
                <a:solidFill>
                  <a:srgbClr val="006600"/>
                </a:solidFill>
              </a:rPr>
              <a:t>Tightly clenched hands usually indicate that the person is experiencing undue pressure.</a:t>
            </a:r>
          </a:p>
          <a:p>
            <a:pPr algn="just">
              <a:buFontTx/>
              <a:buNone/>
            </a:pPr>
            <a:r>
              <a:rPr lang="tr-TR" sz="1800">
                <a:solidFill>
                  <a:srgbClr val="006600"/>
                </a:solidFill>
              </a:rPr>
              <a:t>It may be difficult to relate to this person because of his tension and</a:t>
            </a:r>
            <a:r>
              <a:rPr lang="en-US" sz="1800">
                <a:solidFill>
                  <a:srgbClr val="006600"/>
                </a:solidFill>
              </a:rPr>
              <a:t>  </a:t>
            </a:r>
            <a:r>
              <a:rPr lang="tr-TR" sz="1800">
                <a:solidFill>
                  <a:srgbClr val="006600"/>
                </a:solidFill>
              </a:rPr>
              <a:t>disagreement.</a:t>
            </a:r>
          </a:p>
          <a:p>
            <a:pPr algn="just">
              <a:lnSpc>
                <a:spcPct val="90000"/>
              </a:lnSpc>
              <a:buFontTx/>
              <a:buNone/>
            </a:pPr>
            <a:r>
              <a:rPr lang="tr-TR" sz="1800">
                <a:solidFill>
                  <a:srgbClr val="006600"/>
                </a:solidFill>
              </a:rPr>
              <a:t>Superiority and authority are usually indicated when you are standing and joining your hands behind your back. </a:t>
            </a:r>
            <a:endParaRPr lang="en-US" sz="1800">
              <a:solidFill>
                <a:srgbClr val="006600"/>
              </a:solidFill>
            </a:endParaRPr>
          </a:p>
          <a:p>
            <a:pPr algn="just">
              <a:lnSpc>
                <a:spcPct val="90000"/>
              </a:lnSpc>
              <a:buFontTx/>
              <a:buNone/>
            </a:pPr>
            <a:r>
              <a:rPr lang="tr-TR" sz="1800">
                <a:solidFill>
                  <a:srgbClr val="006600"/>
                </a:solidFill>
              </a:rPr>
              <a:t>Cupping one or both  hands over the mouth, especially when talking, may well indicate that the person is trying to hide something</a:t>
            </a:r>
          </a:p>
          <a:p>
            <a:pPr algn="just">
              <a:lnSpc>
                <a:spcPct val="90000"/>
              </a:lnSpc>
              <a:buFontTx/>
              <a:buNone/>
            </a:pPr>
            <a:r>
              <a:rPr lang="tr-TR" sz="1800">
                <a:solidFill>
                  <a:srgbClr val="006600"/>
                </a:solidFill>
              </a:rPr>
              <a:t>Putting your hand to your cheek or stroking your chin generally portrays thinking, interest or consideration.</a:t>
            </a:r>
          </a:p>
          <a:p>
            <a:pPr algn="just">
              <a:buFontTx/>
              <a:buNone/>
            </a:pPr>
            <a:r>
              <a:rPr lang="tr-TR" sz="1800">
                <a:solidFill>
                  <a:srgbClr val="006600"/>
                </a:solidFill>
              </a:rPr>
              <a:t>Fingers bent across the chin or below the mouth most often shows critical evaluation. </a:t>
            </a:r>
            <a:endParaRPr lang="en-US" sz="1800">
              <a:solidFill>
                <a:srgbClr val="006600"/>
              </a:solidFill>
            </a:endParaRPr>
          </a:p>
          <a:p>
            <a:pPr algn="just">
              <a:buFontTx/>
              <a:buNone/>
            </a:pPr>
            <a:r>
              <a:rPr lang="tr-TR" sz="1800">
                <a:solidFill>
                  <a:srgbClr val="006600"/>
                </a:solidFill>
              </a:rPr>
              <a:t>Rubing gently behind or beside the ear with the index finger or rubbing the eye usually means the other person is uncertain about what you are saying.</a:t>
            </a:r>
          </a:p>
          <a:p>
            <a:pPr algn="just">
              <a:buFontTx/>
              <a:buNone/>
            </a:pPr>
            <a:r>
              <a:rPr lang="tr-TR" sz="1800">
                <a:solidFill>
                  <a:srgbClr val="006600"/>
                </a:solidFill>
              </a:rPr>
              <a:t>Leaning back with both hands supporting the head usually indicates a feeling of confidence or superiority.</a:t>
            </a:r>
          </a:p>
          <a:p>
            <a:pPr algn="just">
              <a:buFontTx/>
              <a:buNone/>
            </a:pPr>
            <a:endParaRPr lang="tr-TR" sz="2400">
              <a:solidFill>
                <a:srgbClr val="006600"/>
              </a:solidFill>
            </a:endParaRPr>
          </a:p>
        </p:txBody>
      </p:sp>
    </p:spTree>
    <p:extLst>
      <p:ext uri="{BB962C8B-B14F-4D97-AF65-F5344CB8AC3E}">
        <p14:creationId xmlns:p14="http://schemas.microsoft.com/office/powerpoint/2010/main" val="12598634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350963" y="228600"/>
            <a:ext cx="7793037" cy="1143000"/>
          </a:xfrm>
        </p:spPr>
        <p:txBody>
          <a:bodyPr/>
          <a:lstStyle/>
          <a:p>
            <a:r>
              <a:rPr lang="tr-TR"/>
              <a:t>The Arms and Legs</a:t>
            </a:r>
          </a:p>
        </p:txBody>
      </p:sp>
      <p:sp>
        <p:nvSpPr>
          <p:cNvPr id="69635" name="Rectangle 3"/>
          <p:cNvSpPr>
            <a:spLocks noGrp="1" noChangeArrowheads="1"/>
          </p:cNvSpPr>
          <p:nvPr>
            <p:ph type="body" idx="1"/>
          </p:nvPr>
        </p:nvSpPr>
        <p:spPr>
          <a:xfrm>
            <a:off x="533400" y="1981200"/>
            <a:ext cx="8305800" cy="5029200"/>
          </a:xfrm>
        </p:spPr>
        <p:txBody>
          <a:bodyPr/>
          <a:lstStyle/>
          <a:p>
            <a:pPr algn="just">
              <a:buFontTx/>
              <a:buNone/>
            </a:pPr>
            <a:r>
              <a:rPr lang="tr-TR" sz="2400">
                <a:solidFill>
                  <a:srgbClr val="006600"/>
                </a:solidFill>
              </a:rPr>
              <a:t>Crossed arms tend to signal defensiveness. They seemingly act as a protective guard against an anticipated attack or a fixed position which the other person would rather not move. </a:t>
            </a:r>
          </a:p>
          <a:p>
            <a:pPr algn="just">
              <a:buFontTx/>
              <a:buNone/>
            </a:pPr>
            <a:r>
              <a:rPr lang="tr-TR" sz="2400">
                <a:solidFill>
                  <a:srgbClr val="006600"/>
                </a:solidFill>
              </a:rPr>
              <a:t>Conversely, arms open and extended toward you  generally indicate openness and acceptance. </a:t>
            </a:r>
            <a:endParaRPr lang="en-US" sz="2400">
              <a:solidFill>
                <a:srgbClr val="006600"/>
              </a:solidFill>
            </a:endParaRPr>
          </a:p>
          <a:p>
            <a:pPr algn="just">
              <a:buFontTx/>
              <a:buNone/>
            </a:pPr>
            <a:r>
              <a:rPr lang="tr-TR" sz="2400">
                <a:solidFill>
                  <a:srgbClr val="006600"/>
                </a:solidFill>
              </a:rPr>
              <a:t>Crossed legs tend to seem disagreement.People who tightly cross their legs seem to be saying that they disagree with what you are saying or doing. If the people have tightly crossed legs and tightly crossed arms, their inner attitude is usually one of extreme negativity toward what is going on around them. It may be difficult to get agreement.</a:t>
            </a:r>
          </a:p>
          <a:p>
            <a:pPr algn="just">
              <a:buFontTx/>
              <a:buNone/>
            </a:pPr>
            <a:endParaRPr lang="tr-TR" sz="2400">
              <a:solidFill>
                <a:srgbClr val="006600"/>
              </a:solidFill>
            </a:endParaRPr>
          </a:p>
        </p:txBody>
      </p:sp>
    </p:spTree>
    <p:extLst>
      <p:ext uri="{BB962C8B-B14F-4D97-AF65-F5344CB8AC3E}">
        <p14:creationId xmlns:p14="http://schemas.microsoft.com/office/powerpoint/2010/main" val="4090598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5105400" cy="5638800"/>
          </a:xfrm>
        </p:spPr>
        <p:txBody>
          <a:bodyPr vert="horz" lIns="91440" tIns="45720" rIns="91440" bIns="45720" rtlCol="0" anchor="t">
            <a:normAutofit fontScale="92500"/>
          </a:bodyPr>
          <a:lstStyle/>
          <a:p>
            <a:pPr algn="just">
              <a:lnSpc>
                <a:spcPct val="150000"/>
              </a:lnSpc>
            </a:pPr>
            <a:r>
              <a:rPr lang="en-GB">
                <a:solidFill>
                  <a:srgbClr val="002060"/>
                </a:solidFill>
              </a:rPr>
              <a:t>4. Paralanguage: As the name suggests paralanguage is something existing on the periphery of language. All oral messages have paralanguage. Elements of language such as voice, speed pitch, pause, volume, stress and tone comprise paralanguage. It is the non- verbal aspect of communication. It refers to the tone in which the message is spoken or written. </a:t>
            </a:r>
            <a:endParaRPr lang="en-IN">
              <a:solidFill>
                <a:srgbClr val="002060"/>
              </a:solidFill>
            </a:endParaRPr>
          </a:p>
        </p:txBody>
      </p:sp>
      <p:pic>
        <p:nvPicPr>
          <p:cNvPr id="110594" name="Picture 2" descr="Difference Between Body Language and Para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066800"/>
            <a:ext cx="3120859"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65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tr-TR"/>
              <a:t>Posture: Sitting and Walking</a:t>
            </a:r>
          </a:p>
        </p:txBody>
      </p:sp>
      <p:sp>
        <p:nvSpPr>
          <p:cNvPr id="70659" name="Rectangle 3"/>
          <p:cNvSpPr>
            <a:spLocks noGrp="1" noChangeArrowheads="1"/>
          </p:cNvSpPr>
          <p:nvPr>
            <p:ph type="body" idx="1"/>
          </p:nvPr>
        </p:nvSpPr>
        <p:spPr>
          <a:xfrm>
            <a:off x="685800" y="1981200"/>
            <a:ext cx="7772400" cy="4572000"/>
          </a:xfrm>
        </p:spPr>
        <p:txBody>
          <a:bodyPr>
            <a:normAutofit lnSpcReduction="10000"/>
          </a:bodyPr>
          <a:lstStyle/>
          <a:p>
            <a:pPr algn="just">
              <a:buFontTx/>
              <a:buNone/>
            </a:pPr>
            <a:r>
              <a:rPr lang="tr-TR" sz="2200">
                <a:solidFill>
                  <a:srgbClr val="006600"/>
                </a:solidFill>
              </a:rPr>
              <a:t>Sitting with your legs crossed and elevated foot moving in a slight circular motion indicates boredom or impatience. </a:t>
            </a:r>
          </a:p>
          <a:p>
            <a:pPr algn="just">
              <a:buFontTx/>
              <a:buNone/>
            </a:pPr>
            <a:r>
              <a:rPr lang="tr-TR" sz="2200">
                <a:solidFill>
                  <a:srgbClr val="006600"/>
                </a:solidFill>
              </a:rPr>
              <a:t>Interest and involvement are usually projected by sitting on the edge of the chair and leaning slightly forward.</a:t>
            </a:r>
          </a:p>
          <a:p>
            <a:pPr algn="just">
              <a:lnSpc>
                <a:spcPct val="90000"/>
              </a:lnSpc>
              <a:buFontTx/>
              <a:buNone/>
            </a:pPr>
            <a:r>
              <a:rPr lang="tr-TR" sz="2200">
                <a:solidFill>
                  <a:srgbClr val="006600"/>
                </a:solidFill>
              </a:rPr>
              <a:t>Generally, people who walk fast and swing their arms freely tend to know what they want and to go after that. People who walk with their shoulders hunched and hands in their pockets tend to be secretive and critical. They don’t seem to like much of what is going on around them. </a:t>
            </a:r>
          </a:p>
          <a:p>
            <a:pPr algn="just">
              <a:lnSpc>
                <a:spcPct val="90000"/>
              </a:lnSpc>
              <a:buFontTx/>
              <a:buNone/>
            </a:pPr>
            <a:r>
              <a:rPr lang="tr-TR" sz="2200">
                <a:solidFill>
                  <a:srgbClr val="006600"/>
                </a:solidFill>
              </a:rPr>
              <a:t>Dejected people usually scuffle along with their hands in pockets, heads down, and shoulders hunched over.</a:t>
            </a:r>
          </a:p>
          <a:p>
            <a:pPr algn="just">
              <a:lnSpc>
                <a:spcPct val="90000"/>
              </a:lnSpc>
              <a:buFontTx/>
              <a:buNone/>
            </a:pPr>
            <a:r>
              <a:rPr lang="tr-TR" sz="2200">
                <a:solidFill>
                  <a:srgbClr val="006600"/>
                </a:solidFill>
              </a:rPr>
              <a:t>People who are preoccupied or thinking, usually walk with their heads down, hands clasped behind their backs and pace very slowly.</a:t>
            </a:r>
          </a:p>
          <a:p>
            <a:pPr algn="just">
              <a:buFontTx/>
              <a:buNone/>
            </a:pPr>
            <a:endParaRPr lang="tr-TR" sz="2200">
              <a:solidFill>
                <a:srgbClr val="006600"/>
              </a:solidFill>
            </a:endParaRPr>
          </a:p>
        </p:txBody>
      </p:sp>
    </p:spTree>
    <p:extLst>
      <p:ext uri="{BB962C8B-B14F-4D97-AF65-F5344CB8AC3E}">
        <p14:creationId xmlns:p14="http://schemas.microsoft.com/office/powerpoint/2010/main" val="564765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tr-TR"/>
              <a:t>Interpreting Gesture Clusters</a:t>
            </a:r>
          </a:p>
        </p:txBody>
      </p:sp>
      <p:sp>
        <p:nvSpPr>
          <p:cNvPr id="71683" name="Rectangle 3"/>
          <p:cNvSpPr>
            <a:spLocks noGrp="1" noChangeArrowheads="1"/>
          </p:cNvSpPr>
          <p:nvPr>
            <p:ph type="body" idx="1"/>
          </p:nvPr>
        </p:nvSpPr>
        <p:spPr>
          <a:xfrm>
            <a:off x="685800" y="1981200"/>
            <a:ext cx="8077200" cy="4114800"/>
          </a:xfrm>
        </p:spPr>
        <p:txBody>
          <a:bodyPr>
            <a:normAutofit fontScale="92500"/>
          </a:bodyPr>
          <a:lstStyle/>
          <a:p>
            <a:pPr algn="just">
              <a:buFontTx/>
              <a:buNone/>
            </a:pPr>
            <a:r>
              <a:rPr lang="tr-TR" sz="2200">
                <a:solidFill>
                  <a:srgbClr val="006600"/>
                </a:solidFill>
              </a:rPr>
              <a:t>Certain combinations of gestures are especially reliable indicators of a person’s true feelings. These combinations are clusters.</a:t>
            </a:r>
          </a:p>
          <a:p>
            <a:pPr algn="just">
              <a:buFontTx/>
              <a:buNone/>
            </a:pPr>
            <a:r>
              <a:rPr lang="tr-TR" sz="2200">
                <a:solidFill>
                  <a:srgbClr val="006600"/>
                </a:solidFill>
              </a:rPr>
              <a:t>Each gesture is dependent to others, so analysis of a person’s body language is based on a series of signals to ensure that the body language clearly and accurately understood. </a:t>
            </a:r>
            <a:endParaRPr lang="en-US" sz="2200">
              <a:solidFill>
                <a:srgbClr val="006600"/>
              </a:solidFill>
            </a:endParaRPr>
          </a:p>
          <a:p>
            <a:pPr algn="just">
              <a:buFontTx/>
              <a:buNone/>
            </a:pPr>
            <a:r>
              <a:rPr lang="tr-TR" sz="2200">
                <a:solidFill>
                  <a:srgbClr val="006600"/>
                </a:solidFill>
              </a:rPr>
              <a:t>All the individual  gestures fit together to project a common, unified message. </a:t>
            </a:r>
          </a:p>
          <a:p>
            <a:pPr algn="just">
              <a:buFontTx/>
              <a:buNone/>
            </a:pPr>
            <a:r>
              <a:rPr lang="tr-TR" sz="2200">
                <a:solidFill>
                  <a:srgbClr val="006600"/>
                </a:solidFill>
              </a:rPr>
              <a:t>When they do not, this means a incongruity.</a:t>
            </a:r>
          </a:p>
          <a:p>
            <a:pPr algn="just">
              <a:buFontTx/>
              <a:buNone/>
            </a:pPr>
            <a:r>
              <a:rPr lang="tr-TR" sz="2200">
                <a:solidFill>
                  <a:srgbClr val="006600"/>
                </a:solidFill>
              </a:rPr>
              <a:t>For example: A nervous lough.</a:t>
            </a:r>
          </a:p>
          <a:p>
            <a:pPr algn="just">
              <a:buFontTx/>
              <a:buNone/>
            </a:pPr>
            <a:r>
              <a:rPr lang="tr-TR" sz="2200">
                <a:solidFill>
                  <a:srgbClr val="006600"/>
                </a:solidFill>
              </a:rPr>
              <a:t>A laugh generally  signal of relaxation. But if there are nervous signals in body language that means the person is trying to escape from an unpleasent situation.</a:t>
            </a:r>
          </a:p>
          <a:p>
            <a:pPr algn="just">
              <a:buFontTx/>
              <a:buNone/>
            </a:pPr>
            <a:endParaRPr lang="tr-TR" sz="2200">
              <a:solidFill>
                <a:srgbClr val="006600"/>
              </a:solidFill>
            </a:endParaRPr>
          </a:p>
        </p:txBody>
      </p:sp>
    </p:spTree>
    <p:extLst>
      <p:ext uri="{BB962C8B-B14F-4D97-AF65-F5344CB8AC3E}">
        <p14:creationId xmlns:p14="http://schemas.microsoft.com/office/powerpoint/2010/main" val="8229532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150938" y="533400"/>
            <a:ext cx="7793037" cy="1295400"/>
          </a:xfrm>
        </p:spPr>
        <p:txBody>
          <a:bodyPr>
            <a:normAutofit fontScale="90000"/>
          </a:bodyPr>
          <a:lstStyle/>
          <a:p>
            <a:r>
              <a:rPr lang="tr-TR" sz="4000"/>
              <a:t>Common Gesture Clusters</a:t>
            </a:r>
            <a:br>
              <a:rPr lang="tr-TR" sz="4000"/>
            </a:br>
            <a:r>
              <a:rPr lang="tr-TR" sz="4000" b="1"/>
              <a:t>Openness</a:t>
            </a:r>
            <a:r>
              <a:rPr lang="tr-TR" sz="4000"/>
              <a:t>:</a:t>
            </a:r>
          </a:p>
        </p:txBody>
      </p:sp>
      <p:sp>
        <p:nvSpPr>
          <p:cNvPr id="72707" name="Rectangle 3"/>
          <p:cNvSpPr>
            <a:spLocks noGrp="1" noChangeArrowheads="1"/>
          </p:cNvSpPr>
          <p:nvPr>
            <p:ph type="body" idx="1"/>
          </p:nvPr>
        </p:nvSpPr>
        <p:spPr>
          <a:xfrm>
            <a:off x="990600" y="1905000"/>
            <a:ext cx="8153400" cy="4572000"/>
          </a:xfrm>
        </p:spPr>
        <p:txBody>
          <a:bodyPr>
            <a:normAutofit lnSpcReduction="10000"/>
          </a:bodyPr>
          <a:lstStyle/>
          <a:p>
            <a:pPr algn="just">
              <a:buFontTx/>
              <a:buNone/>
            </a:pPr>
            <a:r>
              <a:rPr lang="tr-TR" sz="2200">
                <a:solidFill>
                  <a:srgbClr val="006600"/>
                </a:solidFill>
              </a:rPr>
              <a:t>Several gestures indicate openness and sincerety </a:t>
            </a:r>
          </a:p>
          <a:p>
            <a:pPr algn="just"/>
            <a:r>
              <a:rPr lang="tr-TR" sz="2200">
                <a:solidFill>
                  <a:srgbClr val="006600"/>
                </a:solidFill>
              </a:rPr>
              <a:t>Open hands, </a:t>
            </a:r>
          </a:p>
          <a:p>
            <a:pPr algn="just"/>
            <a:r>
              <a:rPr lang="tr-TR" sz="2200">
                <a:solidFill>
                  <a:srgbClr val="006600"/>
                </a:solidFill>
              </a:rPr>
              <a:t>unbuttoned coal or collar, </a:t>
            </a:r>
          </a:p>
          <a:p>
            <a:pPr algn="just"/>
            <a:r>
              <a:rPr lang="tr-TR" sz="2200">
                <a:solidFill>
                  <a:srgbClr val="006600"/>
                </a:solidFill>
              </a:rPr>
              <a:t>leaning slightly forward in the chair, </a:t>
            </a:r>
          </a:p>
          <a:p>
            <a:pPr algn="just"/>
            <a:r>
              <a:rPr lang="tr-TR" sz="2200">
                <a:solidFill>
                  <a:srgbClr val="006600"/>
                </a:solidFill>
              </a:rPr>
              <a:t>removing coat or jacket, </a:t>
            </a:r>
          </a:p>
          <a:p>
            <a:pPr algn="just"/>
            <a:r>
              <a:rPr lang="tr-TR" sz="2200">
                <a:solidFill>
                  <a:srgbClr val="006600"/>
                </a:solidFill>
              </a:rPr>
              <a:t>uncrossing arms and legs, moving closer. </a:t>
            </a:r>
            <a:endParaRPr lang="en-US" sz="2200">
              <a:solidFill>
                <a:srgbClr val="006600"/>
              </a:solidFill>
            </a:endParaRPr>
          </a:p>
          <a:p>
            <a:pPr algn="just">
              <a:lnSpc>
                <a:spcPct val="90000"/>
              </a:lnSpc>
              <a:buFontTx/>
              <a:buNone/>
            </a:pPr>
            <a:r>
              <a:rPr lang="tr-TR" sz="2200">
                <a:solidFill>
                  <a:srgbClr val="006600"/>
                </a:solidFill>
              </a:rPr>
              <a:t>When people are proud of what they have done, they usually show their hands quite openly.</a:t>
            </a:r>
          </a:p>
          <a:p>
            <a:pPr algn="just">
              <a:lnSpc>
                <a:spcPct val="90000"/>
              </a:lnSpc>
              <a:buFontTx/>
              <a:buNone/>
            </a:pPr>
            <a:r>
              <a:rPr lang="tr-TR" sz="2200">
                <a:solidFill>
                  <a:srgbClr val="006600"/>
                </a:solidFill>
              </a:rPr>
              <a:t>When they are not often put their hands into their pockets, or hide back</a:t>
            </a:r>
          </a:p>
          <a:p>
            <a:pPr algn="just">
              <a:lnSpc>
                <a:spcPct val="90000"/>
              </a:lnSpc>
              <a:buFontTx/>
              <a:buNone/>
            </a:pPr>
            <a:r>
              <a:rPr lang="tr-TR" sz="2200">
                <a:solidFill>
                  <a:srgbClr val="006600"/>
                </a:solidFill>
              </a:rPr>
              <a:t>When people show signals of openness that means they are generally beginning very comfortable in your presence which is good.</a:t>
            </a:r>
          </a:p>
          <a:p>
            <a:pPr algn="just"/>
            <a:endParaRPr lang="tr-TR" sz="2200">
              <a:solidFill>
                <a:srgbClr val="006600"/>
              </a:solidFill>
            </a:endParaRPr>
          </a:p>
        </p:txBody>
      </p:sp>
    </p:spTree>
    <p:extLst>
      <p:ext uri="{BB962C8B-B14F-4D97-AF65-F5344CB8AC3E}">
        <p14:creationId xmlns:p14="http://schemas.microsoft.com/office/powerpoint/2010/main" val="36822734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150938" y="228600"/>
            <a:ext cx="7793037" cy="1295400"/>
          </a:xfrm>
        </p:spPr>
        <p:txBody>
          <a:bodyPr/>
          <a:lstStyle/>
          <a:p>
            <a:r>
              <a:rPr lang="tr-TR" sz="2800"/>
              <a:t>Common Gesture Clusters</a:t>
            </a:r>
            <a:br>
              <a:rPr lang="tr-TR" sz="2800"/>
            </a:br>
            <a:r>
              <a:rPr lang="tr-TR" sz="2800" b="1"/>
              <a:t>Defensiveness</a:t>
            </a:r>
            <a:r>
              <a:rPr lang="tr-TR" sz="2800"/>
              <a:t>:</a:t>
            </a:r>
          </a:p>
        </p:txBody>
      </p:sp>
      <p:sp>
        <p:nvSpPr>
          <p:cNvPr id="73731" name="Rectangle 3"/>
          <p:cNvSpPr>
            <a:spLocks noGrp="1" noChangeArrowheads="1"/>
          </p:cNvSpPr>
          <p:nvPr>
            <p:ph type="body" idx="1"/>
          </p:nvPr>
        </p:nvSpPr>
        <p:spPr>
          <a:xfrm>
            <a:off x="762000" y="1905000"/>
            <a:ext cx="8229600" cy="3810000"/>
          </a:xfrm>
        </p:spPr>
        <p:txBody>
          <a:bodyPr>
            <a:normAutofit fontScale="92500" lnSpcReduction="10000"/>
          </a:bodyPr>
          <a:lstStyle/>
          <a:p>
            <a:pPr>
              <a:buFontTx/>
              <a:buNone/>
            </a:pPr>
            <a:r>
              <a:rPr lang="en-US" sz="2200">
                <a:solidFill>
                  <a:srgbClr val="006600"/>
                </a:solidFill>
              </a:rPr>
              <a:t>     </a:t>
            </a:r>
            <a:r>
              <a:rPr lang="tr-TR" sz="2200">
                <a:solidFill>
                  <a:srgbClr val="006600"/>
                </a:solidFill>
              </a:rPr>
              <a:t>People who are defensive usually have </a:t>
            </a:r>
          </a:p>
          <a:p>
            <a:r>
              <a:rPr lang="tr-TR" sz="2200">
                <a:solidFill>
                  <a:srgbClr val="006600"/>
                </a:solidFill>
              </a:rPr>
              <a:t>a rigid body, </a:t>
            </a:r>
          </a:p>
          <a:p>
            <a:r>
              <a:rPr lang="tr-TR" sz="2200">
                <a:solidFill>
                  <a:srgbClr val="006600"/>
                </a:solidFill>
              </a:rPr>
              <a:t>arms or legs tightly crossed, </a:t>
            </a:r>
          </a:p>
          <a:p>
            <a:r>
              <a:rPr lang="tr-TR" sz="2200">
                <a:solidFill>
                  <a:srgbClr val="006600"/>
                </a:solidFill>
              </a:rPr>
              <a:t>eyes glancing sideways or darting occasionaly.</a:t>
            </a:r>
          </a:p>
          <a:p>
            <a:r>
              <a:rPr lang="tr-TR" sz="2200">
                <a:solidFill>
                  <a:srgbClr val="006600"/>
                </a:solidFill>
              </a:rPr>
              <a:t>minimal eye contact</a:t>
            </a:r>
          </a:p>
          <a:p>
            <a:r>
              <a:rPr lang="tr-TR" sz="2200">
                <a:solidFill>
                  <a:srgbClr val="006600"/>
                </a:solidFill>
              </a:rPr>
              <a:t>lips pursed, fists clenched and downcast head</a:t>
            </a:r>
            <a:endParaRPr lang="en-US" sz="2200">
              <a:solidFill>
                <a:srgbClr val="006600"/>
              </a:solidFill>
            </a:endParaRPr>
          </a:p>
          <a:p>
            <a:r>
              <a:rPr lang="tr-TR" sz="2200">
                <a:solidFill>
                  <a:srgbClr val="006600"/>
                </a:solidFill>
              </a:rPr>
              <a:t>Common Gesture Clusters</a:t>
            </a:r>
            <a:br>
              <a:rPr lang="tr-TR" sz="2200">
                <a:solidFill>
                  <a:srgbClr val="006600"/>
                </a:solidFill>
              </a:rPr>
            </a:br>
            <a:r>
              <a:rPr lang="tr-TR" sz="2200" b="1">
                <a:solidFill>
                  <a:srgbClr val="006600"/>
                </a:solidFill>
              </a:rPr>
              <a:t>Nervousness</a:t>
            </a:r>
            <a:endParaRPr lang="en-US" sz="2200" b="1">
              <a:solidFill>
                <a:srgbClr val="006600"/>
              </a:solidFill>
            </a:endParaRPr>
          </a:p>
          <a:p>
            <a:pPr>
              <a:buFont typeface="Wingdings" pitchFamily="2" charset="2"/>
              <a:buNone/>
            </a:pPr>
            <a:r>
              <a:rPr lang="en-US" sz="2200">
                <a:solidFill>
                  <a:srgbClr val="006600"/>
                </a:solidFill>
              </a:rPr>
              <a:t>     </a:t>
            </a:r>
            <a:r>
              <a:rPr lang="tr-TR" sz="2200">
                <a:solidFill>
                  <a:srgbClr val="006600"/>
                </a:solidFill>
              </a:rPr>
              <a:t>Whistling,Jingling pocket change</a:t>
            </a:r>
            <a:r>
              <a:rPr lang="en-US" sz="2200">
                <a:solidFill>
                  <a:srgbClr val="006600"/>
                </a:solidFill>
              </a:rPr>
              <a:t> , </a:t>
            </a:r>
            <a:r>
              <a:rPr lang="tr-TR" sz="2200">
                <a:solidFill>
                  <a:srgbClr val="006600"/>
                </a:solidFill>
              </a:rPr>
              <a:t>Fidgeting</a:t>
            </a:r>
            <a:r>
              <a:rPr lang="en-US" sz="2200">
                <a:solidFill>
                  <a:srgbClr val="006600"/>
                </a:solidFill>
              </a:rPr>
              <a:t>, </a:t>
            </a:r>
            <a:r>
              <a:rPr lang="tr-TR" sz="2200">
                <a:solidFill>
                  <a:srgbClr val="006600"/>
                </a:solidFill>
              </a:rPr>
              <a:t>Twitching lips or face</a:t>
            </a:r>
            <a:r>
              <a:rPr lang="en-US" sz="2200">
                <a:solidFill>
                  <a:srgbClr val="006600"/>
                </a:solidFill>
              </a:rPr>
              <a:t> </a:t>
            </a:r>
            <a:r>
              <a:rPr lang="tr-TR" sz="2200">
                <a:solidFill>
                  <a:srgbClr val="006600"/>
                </a:solidFill>
              </a:rPr>
              <a:t>Clearing one’s throat,Chain smoking.</a:t>
            </a:r>
            <a:r>
              <a:rPr lang="en-US" sz="2200">
                <a:solidFill>
                  <a:srgbClr val="006600"/>
                </a:solidFill>
              </a:rPr>
              <a:t> </a:t>
            </a:r>
            <a:r>
              <a:rPr lang="tr-TR" sz="2200">
                <a:solidFill>
                  <a:srgbClr val="006600"/>
                </a:solidFill>
              </a:rPr>
              <a:t>Covering the mouth with hand,</a:t>
            </a:r>
          </a:p>
          <a:p>
            <a:pPr>
              <a:buFont typeface="Wingdings" pitchFamily="2" charset="2"/>
              <a:buNone/>
            </a:pPr>
            <a:r>
              <a:rPr lang="en-US" sz="2200">
                <a:solidFill>
                  <a:srgbClr val="006600"/>
                </a:solidFill>
              </a:rPr>
              <a:t>     </a:t>
            </a:r>
            <a:r>
              <a:rPr lang="tr-TR" sz="2200">
                <a:solidFill>
                  <a:srgbClr val="006600"/>
                </a:solidFill>
              </a:rPr>
              <a:t>Tapping fingers</a:t>
            </a:r>
          </a:p>
          <a:p>
            <a:endParaRPr lang="tr-TR" sz="2200">
              <a:solidFill>
                <a:srgbClr val="006600"/>
              </a:solidFill>
            </a:endParaRPr>
          </a:p>
          <a:p>
            <a:endParaRPr lang="tr-TR" sz="2200" b="1">
              <a:solidFill>
                <a:srgbClr val="006600"/>
              </a:solidFill>
            </a:endParaRPr>
          </a:p>
          <a:p>
            <a:endParaRPr lang="tr-TR" sz="2200">
              <a:solidFill>
                <a:srgbClr val="006600"/>
              </a:solidFill>
            </a:endParaRPr>
          </a:p>
        </p:txBody>
      </p:sp>
    </p:spTree>
    <p:extLst>
      <p:ext uri="{BB962C8B-B14F-4D97-AF65-F5344CB8AC3E}">
        <p14:creationId xmlns:p14="http://schemas.microsoft.com/office/powerpoint/2010/main" val="5572361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304800"/>
            <a:ext cx="7772400" cy="1143000"/>
          </a:xfrm>
        </p:spPr>
        <p:txBody>
          <a:bodyPr>
            <a:normAutofit fontScale="90000"/>
          </a:bodyPr>
          <a:lstStyle/>
          <a:p>
            <a:r>
              <a:rPr lang="tr-TR" sz="4000"/>
              <a:t>Common Gesture Clusters</a:t>
            </a:r>
            <a:br>
              <a:rPr lang="tr-TR" sz="4000"/>
            </a:br>
            <a:r>
              <a:rPr lang="tr-TR" sz="4000" b="1"/>
              <a:t>Evaluation</a:t>
            </a:r>
            <a:r>
              <a:rPr lang="tr-TR" sz="4000"/>
              <a:t>:</a:t>
            </a:r>
          </a:p>
        </p:txBody>
      </p:sp>
      <p:sp>
        <p:nvSpPr>
          <p:cNvPr id="74755" name="Rectangle 3"/>
          <p:cNvSpPr>
            <a:spLocks noGrp="1" noChangeArrowheads="1"/>
          </p:cNvSpPr>
          <p:nvPr>
            <p:ph type="body" idx="1"/>
          </p:nvPr>
        </p:nvSpPr>
        <p:spPr>
          <a:xfrm>
            <a:off x="609600" y="1905000"/>
            <a:ext cx="8458200" cy="4724400"/>
          </a:xfrm>
        </p:spPr>
        <p:txBody>
          <a:bodyPr/>
          <a:lstStyle/>
          <a:p>
            <a:pPr algn="just">
              <a:buFontTx/>
              <a:buNone/>
            </a:pPr>
            <a:r>
              <a:rPr lang="en-US" sz="1800">
                <a:solidFill>
                  <a:srgbClr val="006600"/>
                </a:solidFill>
                <a:cs typeface="Arial" charset="0"/>
              </a:rPr>
              <a:t>       </a:t>
            </a:r>
            <a:r>
              <a:rPr lang="tr-TR" sz="1800">
                <a:solidFill>
                  <a:srgbClr val="006600"/>
                </a:solidFill>
                <a:cs typeface="Arial" charset="0"/>
              </a:rPr>
              <a:t>Evaluation gestures say that the other person is being thoughtful or is considering what you are saying. Sometimes in a friendly way sometimes in an unfriendly way.</a:t>
            </a:r>
          </a:p>
          <a:p>
            <a:pPr algn="just">
              <a:buFontTx/>
              <a:buNone/>
            </a:pPr>
            <a:r>
              <a:rPr lang="tr-TR" sz="1800">
                <a:solidFill>
                  <a:srgbClr val="006600"/>
                </a:solidFill>
                <a:cs typeface="Arial" charset="0"/>
              </a:rPr>
              <a:t>Typical evaluation gestures include </a:t>
            </a:r>
          </a:p>
          <a:p>
            <a:pPr algn="just"/>
            <a:r>
              <a:rPr lang="tr-TR" sz="1800">
                <a:solidFill>
                  <a:srgbClr val="006600"/>
                </a:solidFill>
                <a:cs typeface="Arial" charset="0"/>
              </a:rPr>
              <a:t>tilted head,hand to cheek, leaning forward and</a:t>
            </a:r>
            <a:r>
              <a:rPr lang="en-US" sz="1800">
                <a:solidFill>
                  <a:srgbClr val="006600"/>
                </a:solidFill>
                <a:cs typeface="Arial" charset="0"/>
              </a:rPr>
              <a:t> </a:t>
            </a:r>
            <a:r>
              <a:rPr lang="tr-TR" sz="1800">
                <a:solidFill>
                  <a:srgbClr val="006600"/>
                </a:solidFill>
                <a:cs typeface="Arial" charset="0"/>
              </a:rPr>
              <a:t>chin stroking</a:t>
            </a:r>
            <a:endParaRPr lang="en-US" sz="1800">
              <a:solidFill>
                <a:srgbClr val="006600"/>
              </a:solidFill>
              <a:cs typeface="Arial" charset="0"/>
            </a:endParaRPr>
          </a:p>
          <a:p>
            <a:pPr algn="just">
              <a:lnSpc>
                <a:spcPct val="90000"/>
              </a:lnSpc>
              <a:buFontTx/>
              <a:buNone/>
            </a:pPr>
            <a:r>
              <a:rPr lang="tr-TR" sz="1800">
                <a:solidFill>
                  <a:srgbClr val="006600"/>
                </a:solidFill>
                <a:cs typeface="Arial" charset="0"/>
              </a:rPr>
              <a:t>Sometimes evaluation gestures take on a critical aspect.</a:t>
            </a:r>
          </a:p>
          <a:p>
            <a:pPr algn="just">
              <a:lnSpc>
                <a:spcPct val="90000"/>
              </a:lnSpc>
            </a:pPr>
            <a:r>
              <a:rPr lang="tr-TR" sz="1800">
                <a:solidFill>
                  <a:srgbClr val="006600"/>
                </a:solidFill>
                <a:cs typeface="Arial" charset="0"/>
              </a:rPr>
              <a:t>The body is more drawn back</a:t>
            </a:r>
          </a:p>
          <a:p>
            <a:pPr algn="just">
              <a:lnSpc>
                <a:spcPct val="90000"/>
              </a:lnSpc>
            </a:pPr>
            <a:r>
              <a:rPr lang="tr-TR" sz="1800">
                <a:solidFill>
                  <a:srgbClr val="006600"/>
                </a:solidFill>
                <a:cs typeface="Arial" charset="0"/>
              </a:rPr>
              <a:t>The hand is to the face but the chin is in the palm of the hand with one finger going up the cheek and the other fingers positioned below the mouth. </a:t>
            </a:r>
          </a:p>
          <a:p>
            <a:pPr algn="just"/>
            <a:r>
              <a:rPr lang="tr-TR" sz="1800">
                <a:solidFill>
                  <a:srgbClr val="006600"/>
                </a:solidFill>
                <a:cs typeface="Arial" charset="0"/>
              </a:rPr>
              <a:t>This is generally an unfavorable gesture. </a:t>
            </a:r>
            <a:endParaRPr lang="en-US" sz="1800">
              <a:solidFill>
                <a:srgbClr val="006600"/>
              </a:solidFill>
              <a:cs typeface="Arial" charset="0"/>
            </a:endParaRPr>
          </a:p>
          <a:p>
            <a:pPr algn="just"/>
            <a:r>
              <a:rPr lang="tr-TR" sz="1800">
                <a:solidFill>
                  <a:srgbClr val="006600"/>
                </a:solidFill>
                <a:cs typeface="Arial" charset="0"/>
              </a:rPr>
              <a:t>To gain time for evaluating the situation people use cigarette or pipe smoking habits, removing eyeglasses.</a:t>
            </a:r>
          </a:p>
          <a:p>
            <a:pPr algn="just"/>
            <a:r>
              <a:rPr lang="tr-TR" sz="1800">
                <a:solidFill>
                  <a:srgbClr val="006600"/>
                </a:solidFill>
                <a:cs typeface="Arial" charset="0"/>
              </a:rPr>
              <a:t>A final negative evaluation gesture is dropping his eyeglasses to the lower bridge of noise and peering over them. </a:t>
            </a:r>
          </a:p>
          <a:p>
            <a:pPr algn="just"/>
            <a:r>
              <a:rPr lang="tr-TR" sz="1800">
                <a:solidFill>
                  <a:srgbClr val="006600"/>
                </a:solidFill>
                <a:cs typeface="Arial" charset="0"/>
              </a:rPr>
              <a:t>This gesture usually causes a negative emotional overreaction in other people.</a:t>
            </a:r>
          </a:p>
          <a:p>
            <a:pPr algn="just">
              <a:lnSpc>
                <a:spcPct val="90000"/>
              </a:lnSpc>
            </a:pPr>
            <a:endParaRPr lang="tr-TR" sz="1900">
              <a:solidFill>
                <a:srgbClr val="006600"/>
              </a:solidFill>
              <a:cs typeface="Arial" charset="0"/>
            </a:endParaRPr>
          </a:p>
          <a:p>
            <a:pPr algn="just"/>
            <a:endParaRPr lang="tr-TR" sz="1900">
              <a:solidFill>
                <a:srgbClr val="006600"/>
              </a:solidFill>
              <a:cs typeface="Arial" charset="0"/>
            </a:endParaRPr>
          </a:p>
        </p:txBody>
      </p:sp>
    </p:spTree>
    <p:extLst>
      <p:ext uri="{BB962C8B-B14F-4D97-AF65-F5344CB8AC3E}">
        <p14:creationId xmlns:p14="http://schemas.microsoft.com/office/powerpoint/2010/main" val="4737485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143000" y="381000"/>
            <a:ext cx="7793038" cy="1143000"/>
          </a:xfrm>
        </p:spPr>
        <p:txBody>
          <a:bodyPr>
            <a:normAutofit fontScale="90000"/>
          </a:bodyPr>
          <a:lstStyle/>
          <a:p>
            <a:r>
              <a:rPr lang="tr-TR" sz="3600" b="1"/>
              <a:t>Suspicion, Secrecy, Rejection, and Doubt</a:t>
            </a:r>
            <a:r>
              <a:rPr lang="tr-TR" sz="3600"/>
              <a:t>:</a:t>
            </a:r>
          </a:p>
        </p:txBody>
      </p:sp>
      <p:sp>
        <p:nvSpPr>
          <p:cNvPr id="75779" name="Rectangle 3"/>
          <p:cNvSpPr>
            <a:spLocks noGrp="1" noChangeArrowheads="1"/>
          </p:cNvSpPr>
          <p:nvPr>
            <p:ph type="body" idx="1"/>
          </p:nvPr>
        </p:nvSpPr>
        <p:spPr>
          <a:xfrm>
            <a:off x="609600" y="2133600"/>
            <a:ext cx="8305800" cy="4114800"/>
          </a:xfrm>
        </p:spPr>
        <p:txBody>
          <a:bodyPr>
            <a:normAutofit lnSpcReduction="10000"/>
          </a:bodyPr>
          <a:lstStyle/>
          <a:p>
            <a:pPr>
              <a:buFontTx/>
              <a:buNone/>
            </a:pPr>
            <a:r>
              <a:rPr lang="tr-TR" sz="2000">
                <a:solidFill>
                  <a:srgbClr val="006600"/>
                </a:solidFill>
              </a:rPr>
              <a:t>These negative emotions are communicated  typically by:</a:t>
            </a:r>
          </a:p>
          <a:p>
            <a:r>
              <a:rPr lang="tr-TR" sz="2000">
                <a:solidFill>
                  <a:srgbClr val="006600"/>
                </a:solidFill>
              </a:rPr>
              <a:t>Sideways glances</a:t>
            </a:r>
          </a:p>
          <a:p>
            <a:r>
              <a:rPr lang="tr-TR" sz="2000">
                <a:solidFill>
                  <a:srgbClr val="006600"/>
                </a:solidFill>
              </a:rPr>
              <a:t>Minimal or no eye contact</a:t>
            </a:r>
          </a:p>
          <a:p>
            <a:r>
              <a:rPr lang="tr-TR" sz="2000">
                <a:solidFill>
                  <a:srgbClr val="006600"/>
                </a:solidFill>
              </a:rPr>
              <a:t>Shifting the body away from the speaker</a:t>
            </a:r>
            <a:endParaRPr lang="en-US" sz="2000">
              <a:solidFill>
                <a:srgbClr val="006600"/>
              </a:solidFill>
            </a:endParaRPr>
          </a:p>
          <a:p>
            <a:r>
              <a:rPr lang="tr-TR" sz="2000">
                <a:solidFill>
                  <a:srgbClr val="006600"/>
                </a:solidFill>
              </a:rPr>
              <a:t>Touching or rubbing the nose.</a:t>
            </a:r>
            <a:endParaRPr lang="en-US" sz="2000">
              <a:solidFill>
                <a:srgbClr val="006600"/>
              </a:solidFill>
            </a:endParaRPr>
          </a:p>
          <a:p>
            <a:pPr>
              <a:buFontTx/>
              <a:buNone/>
            </a:pPr>
            <a:r>
              <a:rPr lang="tr-TR" sz="2000">
                <a:solidFill>
                  <a:srgbClr val="006600"/>
                </a:solidFill>
              </a:rPr>
              <a:t> When a person do not want to look at you it  could mean he is being secretive, has private feelings in opposition to what you are saying or hiding something.</a:t>
            </a:r>
          </a:p>
          <a:p>
            <a:pPr>
              <a:buFontTx/>
              <a:buNone/>
            </a:pPr>
            <a:r>
              <a:rPr lang="tr-TR" sz="2000">
                <a:solidFill>
                  <a:srgbClr val="006600"/>
                </a:solidFill>
              </a:rPr>
              <a:t>A sideway glances means suspicion and doubt.</a:t>
            </a:r>
          </a:p>
          <a:p>
            <a:pPr>
              <a:buFontTx/>
              <a:buNone/>
            </a:pPr>
            <a:r>
              <a:rPr lang="tr-TR" sz="2000">
                <a:solidFill>
                  <a:srgbClr val="006600"/>
                </a:solidFill>
              </a:rPr>
              <a:t>Shifting your body from someone means you wish to end the conversation, meeting etc.</a:t>
            </a:r>
          </a:p>
          <a:p>
            <a:pPr>
              <a:buFontTx/>
              <a:buNone/>
            </a:pPr>
            <a:r>
              <a:rPr lang="tr-TR" sz="2000">
                <a:solidFill>
                  <a:srgbClr val="006600"/>
                </a:solidFill>
              </a:rPr>
              <a:t>Touching nose may indicate doubt or concealment</a:t>
            </a:r>
          </a:p>
          <a:p>
            <a:endParaRPr lang="tr-TR" sz="2000">
              <a:solidFill>
                <a:srgbClr val="006600"/>
              </a:solidFill>
            </a:endParaRPr>
          </a:p>
        </p:txBody>
      </p:sp>
    </p:spTree>
    <p:extLst>
      <p:ext uri="{BB962C8B-B14F-4D97-AF65-F5344CB8AC3E}">
        <p14:creationId xmlns:p14="http://schemas.microsoft.com/office/powerpoint/2010/main" val="20530607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r>
              <a:rPr lang="tr-TR"/>
              <a:t>Common Gesture Clusters </a:t>
            </a:r>
            <a:r>
              <a:rPr lang="tr-TR" b="1"/>
              <a:t>Readiness</a:t>
            </a:r>
          </a:p>
        </p:txBody>
      </p:sp>
      <p:sp>
        <p:nvSpPr>
          <p:cNvPr id="76803" name="Rectangle 3"/>
          <p:cNvSpPr>
            <a:spLocks noGrp="1" noChangeArrowheads="1"/>
          </p:cNvSpPr>
          <p:nvPr>
            <p:ph type="body" idx="1"/>
          </p:nvPr>
        </p:nvSpPr>
        <p:spPr>
          <a:xfrm>
            <a:off x="533400" y="1905000"/>
            <a:ext cx="8305800" cy="4114800"/>
          </a:xfrm>
        </p:spPr>
        <p:txBody>
          <a:bodyPr/>
          <a:lstStyle/>
          <a:p>
            <a:pPr algn="just">
              <a:buFontTx/>
              <a:buNone/>
            </a:pPr>
            <a:r>
              <a:rPr lang="tr-TR">
                <a:solidFill>
                  <a:srgbClr val="006600"/>
                </a:solidFill>
              </a:rPr>
              <a:t>Readiness is related to the goal-oriented high achiever with a concern for getting things done.</a:t>
            </a:r>
          </a:p>
          <a:p>
            <a:pPr algn="just">
              <a:buFontTx/>
              <a:buNone/>
            </a:pPr>
            <a:r>
              <a:rPr lang="tr-TR">
                <a:solidFill>
                  <a:srgbClr val="006600"/>
                </a:solidFill>
              </a:rPr>
              <a:t>It communicates dedication to a goal and is usually communicated by sitting forward at the edge of a chair. </a:t>
            </a:r>
          </a:p>
          <a:p>
            <a:pPr algn="just">
              <a:buFontTx/>
              <a:buNone/>
            </a:pPr>
            <a:r>
              <a:rPr lang="tr-TR">
                <a:solidFill>
                  <a:srgbClr val="006600"/>
                </a:solidFill>
              </a:rPr>
              <a:t>This may negatively give the appearence of being overly anxious also.</a:t>
            </a:r>
          </a:p>
        </p:txBody>
      </p:sp>
    </p:spTree>
    <p:extLst>
      <p:ext uri="{BB962C8B-B14F-4D97-AF65-F5344CB8AC3E}">
        <p14:creationId xmlns:p14="http://schemas.microsoft.com/office/powerpoint/2010/main" val="16958688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r>
              <a:rPr lang="tr-TR" sz="4000"/>
              <a:t>Common Gesture ClustersBoredom or Impatience</a:t>
            </a:r>
          </a:p>
        </p:txBody>
      </p:sp>
      <p:sp>
        <p:nvSpPr>
          <p:cNvPr id="37891" name="Rectangle 3"/>
          <p:cNvSpPr>
            <a:spLocks noGrp="1" noChangeArrowheads="1"/>
          </p:cNvSpPr>
          <p:nvPr>
            <p:ph type="body" idx="1"/>
          </p:nvPr>
        </p:nvSpPr>
        <p:spPr>
          <a:xfrm>
            <a:off x="685800" y="1981200"/>
            <a:ext cx="8153400" cy="4191000"/>
          </a:xfrm>
        </p:spPr>
        <p:txBody>
          <a:bodyPr>
            <a:normAutofit lnSpcReduction="10000"/>
          </a:bodyPr>
          <a:lstStyle/>
          <a:p>
            <a:pPr>
              <a:buFontTx/>
              <a:buNone/>
              <a:defRPr/>
            </a:pPr>
            <a:r>
              <a:rPr lang="tr-TR" sz="2000">
                <a:solidFill>
                  <a:srgbClr val="006600"/>
                </a:solidFill>
              </a:rPr>
              <a:t>These </a:t>
            </a:r>
            <a:r>
              <a:rPr lang="tr-TR" sz="2000" u="sng">
                <a:solidFill>
                  <a:srgbClr val="006600"/>
                </a:solidFill>
              </a:rPr>
              <a:t>unproductive feelings</a:t>
            </a:r>
            <a:r>
              <a:rPr lang="tr-TR" sz="2000">
                <a:solidFill>
                  <a:srgbClr val="006600"/>
                </a:solidFill>
              </a:rPr>
              <a:t> are usually conveyed by the </a:t>
            </a:r>
          </a:p>
          <a:p>
            <a:pPr>
              <a:defRPr/>
            </a:pPr>
            <a:r>
              <a:rPr lang="tr-TR" sz="2000">
                <a:solidFill>
                  <a:srgbClr val="006600"/>
                </a:solidFill>
              </a:rPr>
              <a:t>Drumming of fingers</a:t>
            </a:r>
          </a:p>
          <a:p>
            <a:pPr>
              <a:defRPr/>
            </a:pPr>
            <a:r>
              <a:rPr lang="tr-TR" sz="2000">
                <a:solidFill>
                  <a:srgbClr val="006600"/>
                </a:solidFill>
              </a:rPr>
              <a:t>Cupping the head in the palm of the hand,</a:t>
            </a:r>
          </a:p>
          <a:p>
            <a:pPr>
              <a:defRPr/>
            </a:pPr>
            <a:r>
              <a:rPr lang="tr-TR" sz="2000">
                <a:solidFill>
                  <a:srgbClr val="006600"/>
                </a:solidFill>
              </a:rPr>
              <a:t>Foot swinging</a:t>
            </a:r>
          </a:p>
          <a:p>
            <a:pPr>
              <a:defRPr/>
            </a:pPr>
            <a:r>
              <a:rPr lang="tr-TR" sz="2000">
                <a:solidFill>
                  <a:srgbClr val="006600"/>
                </a:solidFill>
              </a:rPr>
              <a:t>Brushing or picking a lint</a:t>
            </a:r>
          </a:p>
          <a:p>
            <a:pPr>
              <a:defRPr/>
            </a:pPr>
            <a:r>
              <a:rPr lang="tr-TR" sz="2000">
                <a:solidFill>
                  <a:srgbClr val="006600"/>
                </a:solidFill>
              </a:rPr>
              <a:t>Looking at your watch or the exit</a:t>
            </a:r>
            <a:endParaRPr lang="en-US" sz="2000">
              <a:solidFill>
                <a:srgbClr val="006600"/>
              </a:solidFill>
            </a:endParaRPr>
          </a:p>
          <a:p>
            <a:pPr>
              <a:buFontTx/>
              <a:buNone/>
              <a:defRPr/>
            </a:pPr>
            <a:r>
              <a:rPr lang="tr-TR" sz="2400" b="1">
                <a:solidFill>
                  <a:srgbClr val="006600"/>
                </a:solidFill>
                <a:latin typeface="+mj-lt"/>
                <a:ea typeface="+mj-ea"/>
                <a:cs typeface="+mj-cs"/>
              </a:rPr>
              <a:t>Common Gesture ClustersEnthusiasm. </a:t>
            </a:r>
            <a:endParaRPr lang="en-US" sz="2400" b="1">
              <a:solidFill>
                <a:srgbClr val="006600"/>
              </a:solidFill>
              <a:latin typeface="+mj-lt"/>
              <a:ea typeface="+mj-ea"/>
              <a:cs typeface="+mj-cs"/>
            </a:endParaRPr>
          </a:p>
          <a:p>
            <a:pPr algn="just">
              <a:buFontTx/>
              <a:buNone/>
              <a:defRPr/>
            </a:pPr>
            <a:r>
              <a:rPr lang="tr-TR" sz="2000">
                <a:solidFill>
                  <a:srgbClr val="006600"/>
                </a:solidFill>
              </a:rPr>
              <a:t>This is an emotion hat you love to see in other people and they in you. It is conveyed by</a:t>
            </a:r>
          </a:p>
          <a:p>
            <a:pPr algn="just">
              <a:buFont typeface="Wingdings" pitchFamily="2" charset="2"/>
              <a:buNone/>
              <a:defRPr/>
            </a:pPr>
            <a:r>
              <a:rPr lang="en-US" sz="2000">
                <a:solidFill>
                  <a:srgbClr val="006600"/>
                </a:solidFill>
              </a:rPr>
              <a:t>  </a:t>
            </a:r>
            <a:r>
              <a:rPr lang="tr-TR" sz="2000">
                <a:solidFill>
                  <a:srgbClr val="006600"/>
                </a:solidFill>
              </a:rPr>
              <a:t>A small upper or inward smile</a:t>
            </a:r>
            <a:r>
              <a:rPr lang="en-US" sz="2000">
                <a:solidFill>
                  <a:srgbClr val="006600"/>
                </a:solidFill>
              </a:rPr>
              <a:t>,</a:t>
            </a:r>
            <a:r>
              <a:rPr lang="tr-TR" sz="2000">
                <a:solidFill>
                  <a:srgbClr val="006600"/>
                </a:solidFill>
              </a:rPr>
              <a:t>Hands open and arms extended</a:t>
            </a:r>
            <a:r>
              <a:rPr lang="en-US" sz="2000">
                <a:solidFill>
                  <a:srgbClr val="006600"/>
                </a:solidFill>
              </a:rPr>
              <a:t> </a:t>
            </a:r>
            <a:r>
              <a:rPr lang="tr-TR" sz="2000">
                <a:solidFill>
                  <a:srgbClr val="006600"/>
                </a:solidFill>
              </a:rPr>
              <a:t>outward</a:t>
            </a:r>
            <a:r>
              <a:rPr lang="en-US" sz="2000">
                <a:solidFill>
                  <a:srgbClr val="006600"/>
                </a:solidFill>
              </a:rPr>
              <a:t>,</a:t>
            </a:r>
            <a:r>
              <a:rPr lang="tr-TR" sz="2000">
                <a:solidFill>
                  <a:srgbClr val="006600"/>
                </a:solidFill>
              </a:rPr>
              <a:t>Eyes wide an alert</a:t>
            </a:r>
            <a:r>
              <a:rPr lang="en-US" sz="2000">
                <a:solidFill>
                  <a:srgbClr val="006600"/>
                </a:solidFill>
              </a:rPr>
              <a:t>, </a:t>
            </a:r>
            <a:r>
              <a:rPr lang="tr-TR" sz="2000">
                <a:solidFill>
                  <a:srgbClr val="006600"/>
                </a:solidFill>
              </a:rPr>
              <a:t>A lively and bouncy walk</a:t>
            </a:r>
            <a:r>
              <a:rPr lang="en-US" sz="2000">
                <a:solidFill>
                  <a:srgbClr val="006600"/>
                </a:solidFill>
              </a:rPr>
              <a:t>,</a:t>
            </a:r>
            <a:r>
              <a:rPr lang="tr-TR" sz="2000">
                <a:solidFill>
                  <a:srgbClr val="006600"/>
                </a:solidFill>
              </a:rPr>
              <a:t>A lively and well-modulated voice.</a:t>
            </a:r>
          </a:p>
          <a:p>
            <a:pPr>
              <a:defRPr/>
            </a:pPr>
            <a:endParaRPr lang="tr-TR" sz="2000">
              <a:solidFill>
                <a:srgbClr val="006600"/>
              </a:solidFill>
            </a:endParaRPr>
          </a:p>
        </p:txBody>
      </p:sp>
    </p:spTree>
    <p:extLst>
      <p:ext uri="{BB962C8B-B14F-4D97-AF65-F5344CB8AC3E}">
        <p14:creationId xmlns:p14="http://schemas.microsoft.com/office/powerpoint/2010/main" val="4029837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295400" y="161925"/>
            <a:ext cx="7848600" cy="1431925"/>
          </a:xfrm>
        </p:spPr>
        <p:txBody>
          <a:bodyPr/>
          <a:lstStyle/>
          <a:p>
            <a:pPr eaLnBrk="1" hangingPunct="1"/>
            <a:r>
              <a:rPr lang="en-US" sz="4000">
                <a:latin typeface="Comic Sans MS" pitchFamily="66" charset="0"/>
              </a:rPr>
              <a:t>Words &amp; Phrases That Usually Annoy and Hurt People</a:t>
            </a:r>
          </a:p>
        </p:txBody>
      </p:sp>
      <p:sp>
        <p:nvSpPr>
          <p:cNvPr id="78851" name="Rectangle 3"/>
          <p:cNvSpPr>
            <a:spLocks noGrp="1" noChangeArrowheads="1"/>
          </p:cNvSpPr>
          <p:nvPr>
            <p:ph type="body" sz="half" idx="1"/>
          </p:nvPr>
        </p:nvSpPr>
        <p:spPr>
          <a:xfrm>
            <a:off x="685800" y="1981200"/>
            <a:ext cx="3810000" cy="4876800"/>
          </a:xfrm>
        </p:spPr>
        <p:txBody>
          <a:bodyPr/>
          <a:lstStyle/>
          <a:p>
            <a:pPr eaLnBrk="1" hangingPunct="1">
              <a:lnSpc>
                <a:spcPct val="90000"/>
              </a:lnSpc>
            </a:pPr>
            <a:r>
              <a:rPr lang="en-US">
                <a:solidFill>
                  <a:srgbClr val="006600"/>
                </a:solidFill>
                <a:latin typeface="Comic Sans MS" pitchFamily="66" charset="0"/>
              </a:rPr>
              <a:t>You should have known better…..</a:t>
            </a:r>
          </a:p>
          <a:p>
            <a:pPr eaLnBrk="1" hangingPunct="1">
              <a:lnSpc>
                <a:spcPct val="90000"/>
              </a:lnSpc>
            </a:pPr>
            <a:r>
              <a:rPr lang="en-US">
                <a:solidFill>
                  <a:srgbClr val="006600"/>
                </a:solidFill>
                <a:latin typeface="Comic Sans MS" pitchFamily="66" charset="0"/>
              </a:rPr>
              <a:t>I can see no point in ..</a:t>
            </a:r>
          </a:p>
          <a:p>
            <a:pPr eaLnBrk="1" hangingPunct="1">
              <a:lnSpc>
                <a:spcPct val="90000"/>
              </a:lnSpc>
            </a:pPr>
            <a:r>
              <a:rPr lang="en-US">
                <a:solidFill>
                  <a:srgbClr val="006600"/>
                </a:solidFill>
                <a:latin typeface="Comic Sans MS" pitchFamily="66" charset="0"/>
              </a:rPr>
              <a:t>You must realize that..</a:t>
            </a:r>
          </a:p>
          <a:p>
            <a:pPr eaLnBrk="1" hangingPunct="1">
              <a:lnSpc>
                <a:spcPct val="90000"/>
              </a:lnSpc>
            </a:pPr>
            <a:r>
              <a:rPr lang="en-US">
                <a:solidFill>
                  <a:srgbClr val="006600"/>
                </a:solidFill>
                <a:latin typeface="Comic Sans MS" pitchFamily="66" charset="0"/>
              </a:rPr>
              <a:t>I find it difficult to believe….</a:t>
            </a:r>
          </a:p>
          <a:p>
            <a:pPr eaLnBrk="1" hangingPunct="1">
              <a:lnSpc>
                <a:spcPct val="90000"/>
              </a:lnSpc>
            </a:pPr>
            <a:r>
              <a:rPr lang="en-US">
                <a:solidFill>
                  <a:srgbClr val="006600"/>
                </a:solidFill>
                <a:latin typeface="Comic Sans MS" pitchFamily="66" charset="0"/>
              </a:rPr>
              <a:t>Don’t be stupid..</a:t>
            </a:r>
          </a:p>
          <a:p>
            <a:pPr eaLnBrk="1" hangingPunct="1">
              <a:lnSpc>
                <a:spcPct val="90000"/>
              </a:lnSpc>
            </a:pPr>
            <a:r>
              <a:rPr lang="en-US">
                <a:solidFill>
                  <a:srgbClr val="006600"/>
                </a:solidFill>
                <a:latin typeface="Comic Sans MS" pitchFamily="66" charset="0"/>
              </a:rPr>
              <a:t>You can’t do that…</a:t>
            </a:r>
          </a:p>
          <a:p>
            <a:pPr eaLnBrk="1" hangingPunct="1">
              <a:lnSpc>
                <a:spcPct val="90000"/>
              </a:lnSpc>
            </a:pPr>
            <a:r>
              <a:rPr lang="en-US">
                <a:solidFill>
                  <a:srgbClr val="006600"/>
                </a:solidFill>
                <a:latin typeface="Comic Sans MS" pitchFamily="66" charset="0"/>
              </a:rPr>
              <a:t>That’s irrelevant...</a:t>
            </a:r>
          </a:p>
        </p:txBody>
      </p:sp>
      <p:sp>
        <p:nvSpPr>
          <p:cNvPr id="78852" name="Rectangle 4"/>
          <p:cNvSpPr>
            <a:spLocks noGrp="1" noChangeArrowheads="1"/>
          </p:cNvSpPr>
          <p:nvPr>
            <p:ph type="body" sz="half" idx="2"/>
          </p:nvPr>
        </p:nvSpPr>
        <p:spPr>
          <a:xfrm>
            <a:off x="4648200" y="1981200"/>
            <a:ext cx="4495800" cy="4114800"/>
          </a:xfrm>
        </p:spPr>
        <p:txBody>
          <a:bodyPr/>
          <a:lstStyle/>
          <a:p>
            <a:pPr eaLnBrk="1" hangingPunct="1">
              <a:lnSpc>
                <a:spcPct val="90000"/>
              </a:lnSpc>
              <a:buFont typeface="Wingdings" pitchFamily="2" charset="2"/>
              <a:buNone/>
            </a:pPr>
            <a:endParaRPr lang="en-US" sz="2400">
              <a:solidFill>
                <a:srgbClr val="006600"/>
              </a:solidFill>
            </a:endParaRPr>
          </a:p>
          <a:p>
            <a:pPr eaLnBrk="1" hangingPunct="1">
              <a:lnSpc>
                <a:spcPct val="90000"/>
              </a:lnSpc>
            </a:pPr>
            <a:r>
              <a:rPr lang="en-US" sz="3200" i="1" u="sng">
                <a:solidFill>
                  <a:srgbClr val="006600"/>
                </a:solidFill>
                <a:latin typeface="Comic Sans MS" pitchFamily="66" charset="0"/>
              </a:rPr>
              <a:t>Avoid absolutes unless you mean them.</a:t>
            </a:r>
          </a:p>
          <a:p>
            <a:pPr eaLnBrk="1" hangingPunct="1">
              <a:lnSpc>
                <a:spcPct val="90000"/>
              </a:lnSpc>
            </a:pPr>
            <a:r>
              <a:rPr lang="en-US" sz="3200" i="1" u="sng">
                <a:solidFill>
                  <a:srgbClr val="006600"/>
                </a:solidFill>
                <a:latin typeface="Comic Sans MS" pitchFamily="66" charset="0"/>
              </a:rPr>
              <a:t> Avoid putting the other person down.</a:t>
            </a:r>
          </a:p>
          <a:p>
            <a:pPr eaLnBrk="1" hangingPunct="1">
              <a:lnSpc>
                <a:spcPct val="90000"/>
              </a:lnSpc>
            </a:pPr>
            <a:r>
              <a:rPr lang="en-US" sz="3200" i="1" u="sng">
                <a:solidFill>
                  <a:srgbClr val="006600"/>
                </a:solidFill>
                <a:latin typeface="Comic Sans MS" pitchFamily="66" charset="0"/>
              </a:rPr>
              <a:t>Avoid superior sounding judgements.</a:t>
            </a:r>
            <a:endParaRPr lang="en-US" sz="3200">
              <a:solidFill>
                <a:srgbClr val="006600"/>
              </a:solidFill>
              <a:latin typeface="Comic Sans MS" pitchFamily="66" charset="0"/>
            </a:endParaRPr>
          </a:p>
        </p:txBody>
      </p:sp>
      <p:sp>
        <p:nvSpPr>
          <p:cNvPr id="78853" name="AutoShape 5"/>
          <p:cNvSpPr>
            <a:spLocks/>
          </p:cNvSpPr>
          <p:nvPr/>
        </p:nvSpPr>
        <p:spPr bwMode="auto">
          <a:xfrm>
            <a:off x="4191000" y="2133600"/>
            <a:ext cx="228600" cy="4191000"/>
          </a:xfrm>
          <a:prstGeom prst="rightBrace">
            <a:avLst>
              <a:gd name="adj1" fmla="val 152778"/>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7489162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85800" y="276225"/>
            <a:ext cx="7772400" cy="762000"/>
          </a:xfrm>
        </p:spPr>
        <p:txBody>
          <a:bodyPr/>
          <a:lstStyle/>
          <a:p>
            <a:pPr eaLnBrk="1" hangingPunct="1"/>
            <a:r>
              <a:rPr lang="en-US">
                <a:latin typeface="Comic Sans MS" pitchFamily="66" charset="0"/>
              </a:rPr>
              <a:t>Informing Without Hurting</a:t>
            </a:r>
          </a:p>
        </p:txBody>
      </p:sp>
      <p:sp>
        <p:nvSpPr>
          <p:cNvPr id="2052" name="Rectangle 3"/>
          <p:cNvSpPr>
            <a:spLocks noGrp="1" noChangeArrowheads="1"/>
          </p:cNvSpPr>
          <p:nvPr>
            <p:ph type="body" sz="half" idx="2"/>
          </p:nvPr>
        </p:nvSpPr>
        <p:spPr>
          <a:xfrm>
            <a:off x="4648200" y="1752600"/>
            <a:ext cx="4343400" cy="4876800"/>
          </a:xfrm>
        </p:spPr>
        <p:txBody>
          <a:bodyPr/>
          <a:lstStyle/>
          <a:p>
            <a:pPr eaLnBrk="1" hangingPunct="1">
              <a:lnSpc>
                <a:spcPct val="90000"/>
              </a:lnSpc>
            </a:pPr>
            <a:r>
              <a:rPr lang="en-US">
                <a:solidFill>
                  <a:srgbClr val="006600"/>
                </a:solidFill>
                <a:latin typeface="Comic Sans MS" pitchFamily="66" charset="0"/>
              </a:rPr>
              <a:t>First try listening to others.</a:t>
            </a:r>
          </a:p>
          <a:p>
            <a:pPr eaLnBrk="1" hangingPunct="1">
              <a:lnSpc>
                <a:spcPct val="90000"/>
              </a:lnSpc>
            </a:pPr>
            <a:r>
              <a:rPr lang="en-US">
                <a:solidFill>
                  <a:srgbClr val="006600"/>
                </a:solidFill>
                <a:latin typeface="Comic Sans MS" pitchFamily="66" charset="0"/>
              </a:rPr>
              <a:t>Acknowledge Others’ views and feelings.</a:t>
            </a:r>
          </a:p>
          <a:p>
            <a:pPr eaLnBrk="1" hangingPunct="1">
              <a:lnSpc>
                <a:spcPct val="90000"/>
              </a:lnSpc>
            </a:pPr>
            <a:r>
              <a:rPr lang="en-US">
                <a:solidFill>
                  <a:srgbClr val="006600"/>
                </a:solidFill>
                <a:latin typeface="Comic Sans MS" pitchFamily="66" charset="0"/>
              </a:rPr>
              <a:t>Inform without hurting. </a:t>
            </a:r>
          </a:p>
          <a:p>
            <a:pPr eaLnBrk="1" hangingPunct="1">
              <a:lnSpc>
                <a:spcPct val="90000"/>
              </a:lnSpc>
            </a:pPr>
            <a:r>
              <a:rPr lang="en-US">
                <a:solidFill>
                  <a:srgbClr val="006600"/>
                </a:solidFill>
                <a:latin typeface="Comic Sans MS" pitchFamily="66" charset="0"/>
              </a:rPr>
              <a:t>Avoid the word ‘never’ and the use of ‘You - messages’ e.g. </a:t>
            </a:r>
          </a:p>
          <a:p>
            <a:pPr eaLnBrk="1" hangingPunct="1">
              <a:lnSpc>
                <a:spcPct val="90000"/>
              </a:lnSpc>
              <a:buFont typeface="Wingdings" pitchFamily="2" charset="2"/>
              <a:buNone/>
            </a:pPr>
            <a:r>
              <a:rPr lang="en-US">
                <a:solidFill>
                  <a:srgbClr val="006600"/>
                </a:solidFill>
                <a:latin typeface="Comic Sans MS" pitchFamily="66" charset="0"/>
              </a:rPr>
              <a:t>“ You are always late. You have never……”  </a:t>
            </a:r>
          </a:p>
        </p:txBody>
      </p:sp>
      <p:graphicFrame>
        <p:nvGraphicFramePr>
          <p:cNvPr id="2050" name="Object 4"/>
          <p:cNvGraphicFramePr>
            <a:graphicFrameLocks noGrp="1" noChangeAspect="1"/>
          </p:cNvGraphicFramePr>
          <p:nvPr>
            <p:ph type="clipArt" sz="half" idx="4294967295"/>
          </p:nvPr>
        </p:nvGraphicFramePr>
        <p:xfrm>
          <a:off x="228600" y="2570163"/>
          <a:ext cx="3810000" cy="2935287"/>
        </p:xfrm>
        <a:graphic>
          <a:graphicData uri="http://schemas.openxmlformats.org/presentationml/2006/ole">
            <mc:AlternateContent xmlns:mc="http://schemas.openxmlformats.org/markup-compatibility/2006">
              <mc:Choice xmlns:v="urn:schemas-microsoft-com:vml" Requires="v">
                <p:oleObj name="Clip" r:id="rId2" imgW="4539600" imgH="3497040" progId="MS_ClipArt_Gallery.2">
                  <p:embed/>
                </p:oleObj>
              </mc:Choice>
              <mc:Fallback>
                <p:oleObj name="Clip" r:id="rId2" imgW="4539600" imgH="3497040" progId="MS_ClipArt_Gallery.2">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70163"/>
                        <a:ext cx="3810000" cy="2935287"/>
                      </a:xfrm>
                      <a:prstGeom prst="rect">
                        <a:avLst/>
                      </a:prstGeom>
                    </p:spPr>
                  </p:pic>
                </p:oleObj>
              </mc:Fallback>
            </mc:AlternateContent>
          </a:graphicData>
        </a:graphic>
      </p:graphicFrame>
    </p:spTree>
    <p:extLst>
      <p:ext uri="{BB962C8B-B14F-4D97-AF65-F5344CB8AC3E}">
        <p14:creationId xmlns:p14="http://schemas.microsoft.com/office/powerpoint/2010/main" val="292483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000"/>
              <a:t>Statements based on which word is emphasized:</a:t>
            </a:r>
            <a:endParaRPr lang="en-IN" sz="3000"/>
          </a:p>
        </p:txBody>
      </p:sp>
      <p:sp>
        <p:nvSpPr>
          <p:cNvPr id="3" name="Content Placeholder 2"/>
          <p:cNvSpPr>
            <a:spLocks noGrp="1"/>
          </p:cNvSpPr>
          <p:nvPr>
            <p:ph idx="1"/>
          </p:nvPr>
        </p:nvSpPr>
        <p:spPr>
          <a:xfrm>
            <a:off x="457200" y="2514600"/>
            <a:ext cx="8229600" cy="3962400"/>
          </a:xfrm>
        </p:spPr>
        <p:txBody>
          <a:bodyPr/>
          <a:lstStyle/>
          <a:p>
            <a:pPr algn="just">
              <a:lnSpc>
                <a:spcPct val="250000"/>
              </a:lnSpc>
            </a:pPr>
            <a:r>
              <a:rPr lang="en-GB">
                <a:solidFill>
                  <a:srgbClr val="002060"/>
                </a:solidFill>
              </a:rPr>
              <a:t>“</a:t>
            </a:r>
            <a:r>
              <a:rPr lang="en-GB" i="1">
                <a:solidFill>
                  <a:srgbClr val="002060"/>
                </a:solidFill>
              </a:rPr>
              <a:t>She</a:t>
            </a:r>
            <a:r>
              <a:rPr lang="en-GB">
                <a:solidFill>
                  <a:srgbClr val="002060"/>
                </a:solidFill>
              </a:rPr>
              <a:t> is my friend.” </a:t>
            </a:r>
          </a:p>
          <a:p>
            <a:pPr algn="just">
              <a:lnSpc>
                <a:spcPct val="250000"/>
              </a:lnSpc>
            </a:pPr>
            <a:r>
              <a:rPr lang="en-GB">
                <a:solidFill>
                  <a:srgbClr val="002060"/>
                </a:solidFill>
              </a:rPr>
              <a:t>“She is </a:t>
            </a:r>
            <a:r>
              <a:rPr lang="en-GB" i="1">
                <a:solidFill>
                  <a:srgbClr val="002060"/>
                </a:solidFill>
              </a:rPr>
              <a:t>my</a:t>
            </a:r>
            <a:r>
              <a:rPr lang="en-GB">
                <a:solidFill>
                  <a:srgbClr val="002060"/>
                </a:solidFill>
              </a:rPr>
              <a:t> friend.” </a:t>
            </a:r>
          </a:p>
          <a:p>
            <a:pPr algn="just">
              <a:lnSpc>
                <a:spcPct val="250000"/>
              </a:lnSpc>
            </a:pPr>
            <a:r>
              <a:rPr lang="en-GB">
                <a:solidFill>
                  <a:srgbClr val="002060"/>
                </a:solidFill>
              </a:rPr>
              <a:t>“She is my </a:t>
            </a:r>
            <a:r>
              <a:rPr lang="en-GB" i="1">
                <a:solidFill>
                  <a:srgbClr val="002060"/>
                </a:solidFill>
              </a:rPr>
              <a:t>friend</a:t>
            </a:r>
            <a:r>
              <a:rPr lang="en-GB">
                <a:solidFill>
                  <a:srgbClr val="002060"/>
                </a:solidFill>
              </a:rPr>
              <a:t>.”</a:t>
            </a:r>
            <a:endParaRPr lang="en-IN">
              <a:solidFill>
                <a:srgbClr val="002060"/>
              </a:solidFill>
            </a:endParaRPr>
          </a:p>
        </p:txBody>
      </p:sp>
    </p:spTree>
    <p:extLst>
      <p:ext uri="{BB962C8B-B14F-4D97-AF65-F5344CB8AC3E}">
        <p14:creationId xmlns:p14="http://schemas.microsoft.com/office/powerpoint/2010/main" val="3564276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04800" y="304800"/>
            <a:ext cx="8153400" cy="762000"/>
          </a:xfrm>
        </p:spPr>
        <p:txBody>
          <a:bodyPr/>
          <a:lstStyle/>
          <a:p>
            <a:pPr eaLnBrk="1" hangingPunct="1"/>
            <a:r>
              <a:rPr lang="en-US">
                <a:latin typeface="Comic Sans MS" pitchFamily="66" charset="0"/>
              </a:rPr>
              <a:t>Saying What We Really Mean</a:t>
            </a:r>
          </a:p>
        </p:txBody>
      </p:sp>
      <p:sp>
        <p:nvSpPr>
          <p:cNvPr id="1028" name="Rectangle 3"/>
          <p:cNvSpPr>
            <a:spLocks noGrp="1" noChangeArrowheads="1"/>
          </p:cNvSpPr>
          <p:nvPr>
            <p:ph type="body" sz="half" idx="1"/>
          </p:nvPr>
        </p:nvSpPr>
        <p:spPr>
          <a:xfrm>
            <a:off x="914400" y="1828800"/>
            <a:ext cx="4343400" cy="4648200"/>
          </a:xfrm>
        </p:spPr>
        <p:txBody>
          <a:bodyPr/>
          <a:lstStyle/>
          <a:p>
            <a:pPr eaLnBrk="1" hangingPunct="1">
              <a:buFont typeface="Wingdings" pitchFamily="2" charset="2"/>
              <a:buNone/>
            </a:pPr>
            <a:r>
              <a:rPr lang="en-US" sz="2400">
                <a:solidFill>
                  <a:srgbClr val="006600"/>
                </a:solidFill>
              </a:rPr>
              <a:t>   </a:t>
            </a:r>
            <a:r>
              <a:rPr lang="en-US" sz="2800">
                <a:solidFill>
                  <a:srgbClr val="006600"/>
                </a:solidFill>
                <a:latin typeface="Comic Sans MS" pitchFamily="66" charset="0"/>
              </a:rPr>
              <a:t>The price we pay for not saying what we mean -  or saying something we </a:t>
            </a:r>
            <a:r>
              <a:rPr lang="en-US" sz="2800" i="1">
                <a:solidFill>
                  <a:srgbClr val="006600"/>
                </a:solidFill>
                <a:latin typeface="Comic Sans MS" pitchFamily="66" charset="0"/>
              </a:rPr>
              <a:t>didn’t mean </a:t>
            </a:r>
            <a:r>
              <a:rPr lang="en-US" sz="2800">
                <a:solidFill>
                  <a:srgbClr val="006600"/>
                </a:solidFill>
                <a:latin typeface="Comic Sans MS" pitchFamily="66" charset="0"/>
              </a:rPr>
              <a:t>can cause guilt, anger, loss of self esteem.</a:t>
            </a:r>
          </a:p>
          <a:p>
            <a:pPr eaLnBrk="1" hangingPunct="1">
              <a:buFont typeface="Wingdings" pitchFamily="2" charset="2"/>
              <a:buNone/>
            </a:pPr>
            <a:r>
              <a:rPr lang="en-US" sz="2800">
                <a:solidFill>
                  <a:srgbClr val="006600"/>
                </a:solidFill>
                <a:latin typeface="Comic Sans MS" pitchFamily="66" charset="0"/>
              </a:rPr>
              <a:t>  Accusation, screaming, and aggressiveness can’t prove our point.</a:t>
            </a:r>
          </a:p>
        </p:txBody>
      </p:sp>
      <p:graphicFrame>
        <p:nvGraphicFramePr>
          <p:cNvPr id="1026" name="Object 4"/>
          <p:cNvGraphicFramePr>
            <a:graphicFrameLocks noGrp="1" noChangeAspect="1"/>
          </p:cNvGraphicFramePr>
          <p:nvPr>
            <p:ph type="clipArt" sz="half" idx="2"/>
          </p:nvPr>
        </p:nvGraphicFramePr>
        <p:xfrm>
          <a:off x="5145088" y="2495550"/>
          <a:ext cx="3810000" cy="3157538"/>
        </p:xfrm>
        <a:graphic>
          <a:graphicData uri="http://schemas.openxmlformats.org/presentationml/2006/ole">
            <mc:AlternateContent xmlns:mc="http://schemas.openxmlformats.org/markup-compatibility/2006">
              <mc:Choice xmlns:v="urn:schemas-microsoft-com:vml" Requires="v">
                <p:oleObj name="Clip" r:id="rId2" imgW="4046400" imgH="3352320" progId="MS_ClipArt_Gallery.2">
                  <p:embed/>
                </p:oleObj>
              </mc:Choice>
              <mc:Fallback>
                <p:oleObj name="Clip" r:id="rId2" imgW="4046400" imgH="3352320" progId="MS_ClipArt_Gallery.2">
                  <p:embed/>
                  <p:pic>
                    <p:nvPicPr>
                      <p:cNvPr id="102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088" y="2495550"/>
                        <a:ext cx="3810000" cy="3157538"/>
                      </a:xfrm>
                      <a:prstGeom prst="rect">
                        <a:avLst/>
                      </a:prstGeom>
                    </p:spPr>
                  </p:pic>
                </p:oleObj>
              </mc:Fallback>
            </mc:AlternateContent>
          </a:graphicData>
        </a:graphic>
      </p:graphicFrame>
    </p:spTree>
    <p:extLst>
      <p:ext uri="{BB962C8B-B14F-4D97-AF65-F5344CB8AC3E}">
        <p14:creationId xmlns:p14="http://schemas.microsoft.com/office/powerpoint/2010/main" val="246817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WordArt 2"/>
          <p:cNvSpPr>
            <a:spLocks noChangeArrowheads="1" noChangeShapeType="1" noTextEdit="1"/>
          </p:cNvSpPr>
          <p:nvPr/>
        </p:nvSpPr>
        <p:spPr bwMode="auto">
          <a:xfrm>
            <a:off x="914400" y="2057400"/>
            <a:ext cx="7086600" cy="2667000"/>
          </a:xfrm>
          <a:prstGeom prst="rect">
            <a:avLst/>
          </a:prstGeom>
        </p:spPr>
        <p:txBody>
          <a:bodyPr wrap="none" fromWordArt="1">
            <a:prstTxWarp prst="textPlain">
              <a:avLst>
                <a:gd name="adj" fmla="val 50000"/>
              </a:avLst>
            </a:prstTxWarp>
          </a:bodyPr>
          <a:lstStyle/>
          <a:p>
            <a:pPr algn="ctr"/>
            <a:r>
              <a:rPr lang="en-IN" sz="9600" kern="10">
                <a:ln w="19050" cap="sq">
                  <a:solidFill>
                    <a:schemeClr val="tx1"/>
                  </a:solidFill>
                  <a:round/>
                  <a:headEnd type="none" w="sm" len="sm"/>
                  <a:tailEnd type="none" w="sm" len="sm"/>
                </a:ln>
                <a:solidFill>
                  <a:schemeClr val="tx2"/>
                </a:solidFill>
                <a:effectLst>
                  <a:outerShdw dist="35921" dir="2700000" algn="ctr" rotWithShape="0">
                    <a:srgbClr val="990000"/>
                  </a:outerShdw>
                </a:effectLst>
                <a:latin typeface="Impact"/>
              </a:rPr>
              <a:t>THANKS !</a:t>
            </a:r>
          </a:p>
        </p:txBody>
      </p:sp>
    </p:spTree>
    <p:extLst>
      <p:ext uri="{BB962C8B-B14F-4D97-AF65-F5344CB8AC3E}">
        <p14:creationId xmlns:p14="http://schemas.microsoft.com/office/powerpoint/2010/main" val="34572552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772468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77246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772468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772468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772468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772468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772468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4A65D921-CD09-4B55-9795-DB7EA1936783}" type="slidenum">
              <a:rPr lang="en-US" smtClean="0"/>
              <a:pPr eaLnBrk="1" hangingPunct="1"/>
              <a:t>79</a:t>
            </a:fld>
            <a:endParaRPr lang="en-US"/>
          </a:p>
        </p:txBody>
      </p:sp>
      <p:sp>
        <p:nvSpPr>
          <p:cNvPr id="647173" name="WordArt 5"/>
          <p:cNvSpPr>
            <a:spLocks noChangeArrowheads="1" noChangeShapeType="1" noTextEdit="1"/>
          </p:cNvSpPr>
          <p:nvPr/>
        </p:nvSpPr>
        <p:spPr bwMode="auto">
          <a:xfrm>
            <a:off x="1001439" y="2539105"/>
            <a:ext cx="7413734" cy="1470321"/>
          </a:xfrm>
          <a:prstGeom prst="rect">
            <a:avLst/>
          </a:prstGeom>
        </p:spPr>
        <p:txBody>
          <a:bodyPr wrap="none" fromWordArt="1">
            <a:prstTxWarp prst="textPlain">
              <a:avLst>
                <a:gd name="adj" fmla="val 50000"/>
              </a:avLst>
            </a:prstTxWarp>
          </a:bodyPr>
          <a:lstStyle/>
          <a:p>
            <a:pPr algn="l">
              <a:defRPr/>
            </a:pPr>
            <a:r>
              <a:rPr lang="en-IN" sz="3600" kern="10">
                <a:ln w="9525">
                  <a:noFill/>
                  <a:round/>
                  <a:headEnd/>
                  <a:tailEnd/>
                </a:ln>
                <a:solidFill>
                  <a:srgbClr val="C00000"/>
                </a:solidFill>
                <a:effectLst>
                  <a:outerShdw dist="35921" dir="2700000" algn="ctr" rotWithShape="0">
                    <a:srgbClr val="C0C0C0">
                      <a:alpha val="80000"/>
                    </a:srgbClr>
                  </a:outerShdw>
                </a:effectLst>
                <a:latin typeface="Impact"/>
              </a:rPr>
              <a:t>Thank </a:t>
            </a:r>
            <a:r>
              <a:rPr lang="en-IN" sz="3600" kern="10">
                <a:ln w="9525">
                  <a:noFill/>
                  <a:round/>
                  <a:headEnd/>
                  <a:tailEnd/>
                </a:ln>
                <a:solidFill>
                  <a:srgbClr val="C00000"/>
                </a:solidFill>
                <a:effectLst>
                  <a:outerShdw blurRad="38100" dist="38100" dir="2700000" algn="tl">
                    <a:srgbClr val="000000">
                      <a:alpha val="43137"/>
                    </a:srgbClr>
                  </a:outerShdw>
                </a:effectLst>
                <a:latin typeface="Impact"/>
              </a:rPr>
              <a:t>You</a:t>
            </a:r>
          </a:p>
        </p:txBody>
      </p:sp>
    </p:spTree>
    <p:extLst>
      <p:ext uri="{BB962C8B-B14F-4D97-AF65-F5344CB8AC3E}">
        <p14:creationId xmlns:p14="http://schemas.microsoft.com/office/powerpoint/2010/main" val="3347989864"/>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4495800" cy="5181600"/>
          </a:xfrm>
        </p:spPr>
        <p:txBody>
          <a:bodyPr/>
          <a:lstStyle/>
          <a:p>
            <a:pPr algn="just">
              <a:lnSpc>
                <a:spcPct val="150000"/>
              </a:lnSpc>
            </a:pPr>
            <a:r>
              <a:rPr lang="en-GB">
                <a:solidFill>
                  <a:srgbClr val="002060"/>
                </a:solidFill>
              </a:rPr>
              <a:t>5 Chromatics: The use of colour to communicate is not new. Colour is used symbolically in different cultures. For example the colour purple has often been associated with royalty in various cultures. White colour is associated with peace.</a:t>
            </a:r>
            <a:endParaRPr lang="en-IN">
              <a:solidFill>
                <a:srgbClr val="002060"/>
              </a:solidFill>
            </a:endParaRPr>
          </a:p>
          <a:p>
            <a:endParaRPr lang="en-IN"/>
          </a:p>
        </p:txBody>
      </p:sp>
      <p:pic>
        <p:nvPicPr>
          <p:cNvPr id="111618" name="Picture 2" descr="PPT - The Principles of Chromatics PowerPoint Presentation, free download -  ID:50596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33400"/>
            <a:ext cx="35052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945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74255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5715000" cy="6172200"/>
          </a:xfrm>
        </p:spPr>
        <p:txBody>
          <a:bodyPr>
            <a:normAutofit fontScale="85000" lnSpcReduction="10000"/>
          </a:bodyPr>
          <a:lstStyle/>
          <a:p>
            <a:pPr marL="0" indent="0">
              <a:buNone/>
            </a:pPr>
            <a:r>
              <a:rPr lang="en-US" err="1">
                <a:solidFill>
                  <a:srgbClr val="FF0000"/>
                </a:solidFill>
              </a:rPr>
              <a:t>Haptics</a:t>
            </a:r>
            <a:r>
              <a:rPr lang="en-US">
                <a:solidFill>
                  <a:srgbClr val="FF0000"/>
                </a:solidFill>
              </a:rPr>
              <a:t>: </a:t>
            </a:r>
          </a:p>
          <a:p>
            <a:pPr algn="just" fontAlgn="base">
              <a:lnSpc>
                <a:spcPct val="170000"/>
              </a:lnSpc>
            </a:pPr>
            <a:r>
              <a:rPr lang="en-GB" err="1">
                <a:solidFill>
                  <a:srgbClr val="002060"/>
                </a:solidFill>
              </a:rPr>
              <a:t>Haptics</a:t>
            </a:r>
            <a:r>
              <a:rPr lang="en-GB">
                <a:solidFill>
                  <a:srgbClr val="002060"/>
                </a:solidFill>
              </a:rPr>
              <a:t> is a form of non- verbal communication using a sense of touch. Some forms of </a:t>
            </a:r>
            <a:r>
              <a:rPr lang="en-GB" err="1">
                <a:solidFill>
                  <a:srgbClr val="002060"/>
                </a:solidFill>
              </a:rPr>
              <a:t>Haptics</a:t>
            </a:r>
            <a:r>
              <a:rPr lang="en-GB">
                <a:solidFill>
                  <a:srgbClr val="002060"/>
                </a:solidFill>
              </a:rPr>
              <a:t> communication is Handshake, or a gentle pat on back, or a high five. The sense of touch allows one to experience different sensations.</a:t>
            </a:r>
          </a:p>
          <a:p>
            <a:pPr algn="just" fontAlgn="base">
              <a:lnSpc>
                <a:spcPct val="170000"/>
              </a:lnSpc>
            </a:pPr>
            <a:r>
              <a:rPr lang="en-GB" err="1">
                <a:solidFill>
                  <a:srgbClr val="002060"/>
                </a:solidFill>
              </a:rPr>
              <a:t>Haptics</a:t>
            </a:r>
            <a:r>
              <a:rPr lang="en-GB">
                <a:solidFill>
                  <a:srgbClr val="002060"/>
                </a:solidFill>
              </a:rPr>
              <a:t> can be categorized into five types :</a:t>
            </a:r>
          </a:p>
          <a:p>
            <a:pPr algn="just" fontAlgn="base">
              <a:lnSpc>
                <a:spcPct val="170000"/>
              </a:lnSpc>
            </a:pPr>
            <a:r>
              <a:rPr lang="en-GB">
                <a:solidFill>
                  <a:srgbClr val="002060"/>
                </a:solidFill>
              </a:rPr>
              <a:t>Functional/Professional</a:t>
            </a:r>
          </a:p>
          <a:p>
            <a:pPr algn="just" fontAlgn="base">
              <a:lnSpc>
                <a:spcPct val="170000"/>
              </a:lnSpc>
            </a:pPr>
            <a:r>
              <a:rPr lang="en-GB">
                <a:solidFill>
                  <a:srgbClr val="002060"/>
                </a:solidFill>
              </a:rPr>
              <a:t>Social/ Polite</a:t>
            </a:r>
          </a:p>
          <a:p>
            <a:pPr algn="just" fontAlgn="base">
              <a:lnSpc>
                <a:spcPct val="170000"/>
              </a:lnSpc>
            </a:pPr>
            <a:r>
              <a:rPr lang="en-GB">
                <a:solidFill>
                  <a:srgbClr val="002060"/>
                </a:solidFill>
              </a:rPr>
              <a:t>Friendship/Warmth</a:t>
            </a:r>
          </a:p>
          <a:p>
            <a:pPr algn="just" fontAlgn="base">
              <a:lnSpc>
                <a:spcPct val="170000"/>
              </a:lnSpc>
            </a:pPr>
            <a:r>
              <a:rPr lang="en-GB">
                <a:solidFill>
                  <a:srgbClr val="002060"/>
                </a:solidFill>
              </a:rPr>
              <a:t>Love/Intimacy</a:t>
            </a:r>
          </a:p>
          <a:p>
            <a:pPr algn="just" fontAlgn="base">
              <a:lnSpc>
                <a:spcPct val="170000"/>
              </a:lnSpc>
            </a:pPr>
            <a:r>
              <a:rPr lang="en-GB">
                <a:solidFill>
                  <a:srgbClr val="002060"/>
                </a:solidFill>
              </a:rPr>
              <a:t>Sexual/Arousal</a:t>
            </a:r>
          </a:p>
          <a:p>
            <a:endParaRPr lang="en-IN"/>
          </a:p>
        </p:txBody>
      </p:sp>
      <p:pic>
        <p:nvPicPr>
          <p:cNvPr id="112642" name="Picture 2" descr="The Magic Touch: What is Haptic Technology? - XR Tod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371600"/>
            <a:ext cx="322118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733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e793b5d-3893-4051-9a19-10c5466d8902" xsi:nil="true"/>
    <lcf76f155ced4ddcb4097134ff3c332f xmlns="6de1063e-3132-4821-abd3-e6d5d8e938c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994DEF16773140807BEC28E5A2CCB9" ma:contentTypeVersion="13" ma:contentTypeDescription="Create a new document." ma:contentTypeScope="" ma:versionID="7b7c464fa7ca193d859ad536a3f81cc9">
  <xsd:schema xmlns:xsd="http://www.w3.org/2001/XMLSchema" xmlns:xs="http://www.w3.org/2001/XMLSchema" xmlns:p="http://schemas.microsoft.com/office/2006/metadata/properties" xmlns:ns2="6de1063e-3132-4821-abd3-e6d5d8e938cc" xmlns:ns3="1e793b5d-3893-4051-9a19-10c5466d8902" targetNamespace="http://schemas.microsoft.com/office/2006/metadata/properties" ma:root="true" ma:fieldsID="29d41cfc50666f6e0d07819fd23fcd97" ns2:_="" ns3:_="">
    <xsd:import namespace="6de1063e-3132-4821-abd3-e6d5d8e938cc"/>
    <xsd:import namespace="1e793b5d-3893-4051-9a19-10c5466d890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e1063e-3132-4821-abd3-e6d5d8e938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017251b9-f22d-46e4-8eed-2cff48c8dd0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793b5d-3893-4051-9a19-10c5466d8902"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79049cd3-d4ae-4c2a-86c0-e3839679e620}" ma:internalName="TaxCatchAll" ma:showField="CatchAllData" ma:web="1e793b5d-3893-4051-9a19-10c5466d8902">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E493AC-9F65-426A-A5B6-2E2BE7A8E598}">
  <ds:schemaRefs>
    <ds:schemaRef ds:uri="http://schemas.microsoft.com/sharepoint/v3/contenttype/forms"/>
  </ds:schemaRefs>
</ds:datastoreItem>
</file>

<file path=customXml/itemProps2.xml><?xml version="1.0" encoding="utf-8"?>
<ds:datastoreItem xmlns:ds="http://schemas.openxmlformats.org/officeDocument/2006/customXml" ds:itemID="{773E4FBF-91BB-4351-8770-2960F14F814D}">
  <ds:schemaRefs>
    <ds:schemaRef ds:uri="1e793b5d-3893-4051-9a19-10c5466d8902"/>
    <ds:schemaRef ds:uri="6de1063e-3132-4821-abd3-e6d5d8e938c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D881A95-C0BD-4C80-8963-D7718629FE39}">
  <ds:schemaRefs>
    <ds:schemaRef ds:uri="1e793b5d-3893-4051-9a19-10c5466d8902"/>
    <ds:schemaRef ds:uri="6de1063e-3132-4821-abd3-e6d5d8e938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Clarity</Template>
  <Application>Microsoft Office PowerPoint</Application>
  <PresentationFormat>On-screen Show (4:3)</PresentationFormat>
  <Slides>80</Slides>
  <Notes>25</Notes>
  <HiddenSlides>0</HiddenSlide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Clarity</vt:lpstr>
      <vt:lpstr>Nonverbal Communication </vt:lpstr>
      <vt:lpstr>Nonverbal Communication </vt:lpstr>
      <vt:lpstr>  Language is not the only source of communication, there are other means also.  Messages can be communicated through. </vt:lpstr>
      <vt:lpstr>PowerPoint Presentation</vt:lpstr>
      <vt:lpstr>PowerPoint Presentation</vt:lpstr>
      <vt:lpstr>PowerPoint Presentation</vt:lpstr>
      <vt:lpstr>Statements based on which word is emphasized:</vt:lpstr>
      <vt:lpstr>PowerPoint Presentation</vt:lpstr>
      <vt:lpstr>PowerPoint Presentation</vt:lpstr>
      <vt:lpstr>PowerPoint Presentation</vt:lpstr>
      <vt:lpstr>PowerPoint Presentation</vt:lpstr>
      <vt:lpstr>PowerPoint Presentation</vt:lpstr>
      <vt:lpstr>Vocalizations</vt:lpstr>
      <vt:lpstr>vocal characterizers</vt:lpstr>
      <vt:lpstr>vocal qualifiers</vt:lpstr>
      <vt:lpstr>vocal segregates   (separators)</vt:lpstr>
      <vt:lpstr> Note:</vt:lpstr>
      <vt:lpstr>(Kinetic Gestures)- Body Movement  </vt:lpstr>
      <vt:lpstr>PowerPoint Presentation</vt:lpstr>
      <vt:lpstr>Emblems</vt:lpstr>
      <vt:lpstr>Part of body associated with emblems</vt:lpstr>
      <vt:lpstr>Touch  </vt:lpstr>
      <vt:lpstr>Paralanguage</vt:lpstr>
      <vt:lpstr>We Express Ourselves Through….</vt:lpstr>
      <vt:lpstr>Sensory Channels</vt:lpstr>
      <vt:lpstr>The Silent Language :  The Non Verbal Communication</vt:lpstr>
      <vt:lpstr>Emotions- Express with Facial Expressions </vt:lpstr>
      <vt:lpstr>  Two basic groups of  postures:  OPEN/CLOSED and FORWARD/BACK</vt:lpstr>
      <vt:lpstr>Four basic modes of Body Language.-</vt:lpstr>
      <vt:lpstr>  FORWARD/BACK</vt:lpstr>
      <vt:lpstr>Responsive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Physical Characteristics</vt:lpstr>
      <vt:lpstr>Artifacts</vt:lpstr>
      <vt:lpstr>Environmental Factors</vt:lpstr>
      <vt:lpstr>First Impression</vt:lpstr>
      <vt:lpstr>First Impression</vt:lpstr>
      <vt:lpstr>Language of Gestures </vt:lpstr>
      <vt:lpstr>Eyes</vt:lpstr>
      <vt:lpstr>The Face</vt:lpstr>
      <vt:lpstr>The Hands</vt:lpstr>
      <vt:lpstr>The Arms and Legs</vt:lpstr>
      <vt:lpstr>Posture: Sitting and Walking</vt:lpstr>
      <vt:lpstr>Interpreting Gesture Clusters</vt:lpstr>
      <vt:lpstr>Common Gesture Clusters Openness:</vt:lpstr>
      <vt:lpstr>Common Gesture Clusters Defensiveness:</vt:lpstr>
      <vt:lpstr>Common Gesture Clusters Evaluation:</vt:lpstr>
      <vt:lpstr>Suspicion, Secrecy, Rejection, and Doubt:</vt:lpstr>
      <vt:lpstr>Common Gesture Clusters Readiness</vt:lpstr>
      <vt:lpstr>Common Gesture ClustersBoredom or Impatience</vt:lpstr>
      <vt:lpstr>Words &amp; Phrases That Usually Annoy and Hurt People</vt:lpstr>
      <vt:lpstr>Informing Without Hurting</vt:lpstr>
      <vt:lpstr>Saying What We Really Mean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Point Presentation</dc:title>
  <dc:creator>Vinod Bhatt</dc:creator>
  <cp:revision>1</cp:revision>
  <dcterms:created xsi:type="dcterms:W3CDTF">2006-08-16T00:00:00Z</dcterms:created>
  <dcterms:modified xsi:type="dcterms:W3CDTF">2023-11-03T06:19:33Z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0x010100EE994DEF16773140807BEC28E5A2CCB9</vt:lpwstr>
  </property>
  <property fmtid="{D5CDD505-2E9C-101B-9397-08002B2CF9AE}" pid="3" name="MediaServiceImageTags">
    <vt:lpwstr/>
  </property>
</Properties>
</file>