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3"/>
  </p:sldMasterIdLst>
  <p:sldIdLst>
    <p:sldId id="256" r:id="rId4"/>
    <p:sldId id="326" r:id="rId5"/>
    <p:sldId id="258" r:id="rId6"/>
    <p:sldId id="257" r:id="rId7"/>
    <p:sldId id="259" r:id="rId8"/>
    <p:sldId id="260" r:id="rId9"/>
    <p:sldId id="261" r:id="rId10"/>
    <p:sldId id="262" r:id="rId11"/>
    <p:sldId id="263" r:id="rId12"/>
    <p:sldId id="264" r:id="rId13"/>
    <p:sldId id="265" r:id="rId14"/>
    <p:sldId id="266" r:id="rId15"/>
    <p:sldId id="318" r:id="rId16"/>
    <p:sldId id="267" r:id="rId17"/>
    <p:sldId id="268" r:id="rId18"/>
    <p:sldId id="269" r:id="rId19"/>
    <p:sldId id="270" r:id="rId20"/>
    <p:sldId id="271" r:id="rId21"/>
    <p:sldId id="272" r:id="rId22"/>
    <p:sldId id="273" r:id="rId23"/>
    <p:sldId id="274" r:id="rId24"/>
    <p:sldId id="275" r:id="rId25"/>
    <p:sldId id="276" r:id="rId26"/>
    <p:sldId id="319" r:id="rId27"/>
    <p:sldId id="277" r:id="rId28"/>
    <p:sldId id="278" r:id="rId29"/>
    <p:sldId id="279" r:id="rId30"/>
    <p:sldId id="280" r:id="rId31"/>
    <p:sldId id="281" r:id="rId32"/>
    <p:sldId id="282" r:id="rId33"/>
    <p:sldId id="283" r:id="rId34"/>
    <p:sldId id="325" r:id="rId35"/>
    <p:sldId id="284" r:id="rId36"/>
    <p:sldId id="285" r:id="rId37"/>
    <p:sldId id="288" r:id="rId38"/>
    <p:sldId id="289" r:id="rId39"/>
    <p:sldId id="290" r:id="rId40"/>
    <p:sldId id="291" r:id="rId41"/>
    <p:sldId id="292" r:id="rId42"/>
    <p:sldId id="293" r:id="rId43"/>
    <p:sldId id="294" r:id="rId44"/>
    <p:sldId id="295" r:id="rId45"/>
    <p:sldId id="286" r:id="rId46"/>
    <p:sldId id="296" r:id="rId47"/>
    <p:sldId id="297" r:id="rId48"/>
    <p:sldId id="298" r:id="rId49"/>
    <p:sldId id="299" r:id="rId50"/>
    <p:sldId id="300" r:id="rId51"/>
    <p:sldId id="301" r:id="rId52"/>
    <p:sldId id="321" r:id="rId53"/>
    <p:sldId id="322" r:id="rId54"/>
    <p:sldId id="323" r:id="rId55"/>
    <p:sldId id="324" r:id="rId56"/>
    <p:sldId id="302" r:id="rId57"/>
    <p:sldId id="30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8047A1-98F9-4E8F-9EF7-879F6A97275A}" v="1" dt="2023-09-13T08:09:09.777"/>
    <p1510:client id="{4091A6DA-8BDA-4895-A468-794C1364C658}" v="1" dt="2023-09-13T07:46:58.169"/>
    <p1510:client id="{848582F4-D07D-4BCD-89D8-7D4BF2BA6F8C}" v="2" dt="2023-09-13T08:24:23.5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microsoft.com/office/2015/10/relationships/revisionInfo" Target="revisionInfo.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65" Type="http://schemas.openxmlformats.org/officeDocument/2006/relationships/customXml" Target="../customXml/item3.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2BSA10123" userId="S::aadityasharma2022@vitbhopal.ac.in::b0d80467-042d-48ec-a3f0-4a51074a3a14" providerId="AD" clId="Web-{2B8047A1-98F9-4E8F-9EF7-879F6A97275A}"/>
    <pc:docChg chg="modSld">
      <pc:chgData name="22BSA10123" userId="S::aadityasharma2022@vitbhopal.ac.in::b0d80467-042d-48ec-a3f0-4a51074a3a14" providerId="AD" clId="Web-{2B8047A1-98F9-4E8F-9EF7-879F6A97275A}" dt="2023-09-13T08:09:09.777" v="0"/>
      <pc:docMkLst>
        <pc:docMk/>
      </pc:docMkLst>
      <pc:sldChg chg="mod modShow">
        <pc:chgData name="22BSA10123" userId="S::aadityasharma2022@vitbhopal.ac.in::b0d80467-042d-48ec-a3f0-4a51074a3a14" providerId="AD" clId="Web-{2B8047A1-98F9-4E8F-9EF7-879F6A97275A}" dt="2023-09-13T08:09:09.777" v="0"/>
        <pc:sldMkLst>
          <pc:docMk/>
          <pc:sldMk cId="772885928" sldId="326"/>
        </pc:sldMkLst>
      </pc:sldChg>
    </pc:docChg>
  </pc:docChgLst>
  <pc:docChgLst>
    <pc:chgData name="22BAI10147" userId="S::shresthajaiswal2022@vitbhopal.ac.in::4bbfbf9c-5834-474c-99af-260de42e6b2f" providerId="AD" clId="Web-{848582F4-D07D-4BCD-89D8-7D4BF2BA6F8C}"/>
    <pc:docChg chg="sldOrd">
      <pc:chgData name="22BAI10147" userId="S::shresthajaiswal2022@vitbhopal.ac.in::4bbfbf9c-5834-474c-99af-260de42e6b2f" providerId="AD" clId="Web-{848582F4-D07D-4BCD-89D8-7D4BF2BA6F8C}" dt="2023-09-13T08:24:23.516" v="1"/>
      <pc:docMkLst>
        <pc:docMk/>
      </pc:docMkLst>
      <pc:sldChg chg="ord">
        <pc:chgData name="22BAI10147" userId="S::shresthajaiswal2022@vitbhopal.ac.in::4bbfbf9c-5834-474c-99af-260de42e6b2f" providerId="AD" clId="Web-{848582F4-D07D-4BCD-89D8-7D4BF2BA6F8C}" dt="2023-09-13T08:24:23.516" v="1"/>
        <pc:sldMkLst>
          <pc:docMk/>
          <pc:sldMk cId="0" sldId="275"/>
        </pc:sldMkLst>
      </pc:sldChg>
      <pc:sldChg chg="ord">
        <pc:chgData name="22BAI10147" userId="S::shresthajaiswal2022@vitbhopal.ac.in::4bbfbf9c-5834-474c-99af-260de42e6b2f" providerId="AD" clId="Web-{848582F4-D07D-4BCD-89D8-7D4BF2BA6F8C}" dt="2023-09-13T08:24:16.579" v="0"/>
        <pc:sldMkLst>
          <pc:docMk/>
          <pc:sldMk cId="0" sldId="276"/>
        </pc:sldMkLst>
      </pc:sldChg>
    </pc:docChg>
  </pc:docChgLst>
  <pc:docChgLst>
    <pc:chgData name="22BAI10141" userId="S::suhanitiwari2022@vitbhopal.ac.in::72e61864-42d0-459d-a7a9-1d0e6ad2af80" providerId="AD" clId="Web-{4091A6DA-8BDA-4895-A468-794C1364C658}"/>
    <pc:docChg chg="addSld">
      <pc:chgData name="22BAI10141" userId="S::suhanitiwari2022@vitbhopal.ac.in::72e61864-42d0-459d-a7a9-1d0e6ad2af80" providerId="AD" clId="Web-{4091A6DA-8BDA-4895-A468-794C1364C658}" dt="2023-09-13T07:46:58.169" v="0"/>
      <pc:docMkLst>
        <pc:docMk/>
      </pc:docMkLst>
      <pc:sldChg chg="new">
        <pc:chgData name="22BAI10141" userId="S::suhanitiwari2022@vitbhopal.ac.in::72e61864-42d0-459d-a7a9-1d0e6ad2af80" providerId="AD" clId="Web-{4091A6DA-8BDA-4895-A468-794C1364C658}" dt="2023-09-13T07:46:58.169" v="0"/>
        <pc:sldMkLst>
          <pc:docMk/>
          <pc:sldMk cId="772885928" sldId="326"/>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9/13/2023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9/13/2023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9/13/2023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43000"/>
            <a:ext cx="7772400" cy="762000"/>
          </a:xfrm>
        </p:spPr>
        <p:txBody>
          <a:bodyPr>
            <a:normAutofit fontScale="90000"/>
          </a:bodyPr>
          <a:lstStyle/>
          <a:p>
            <a:pPr algn="ctr"/>
            <a:br>
              <a:rPr lang="en-US" sz="4400"/>
            </a:br>
            <a:br>
              <a:rPr lang="en-US" sz="4400"/>
            </a:br>
            <a:br>
              <a:rPr lang="en-US" sz="4400"/>
            </a:br>
            <a:br>
              <a:rPr lang="en-US" sz="4400"/>
            </a:br>
            <a:br>
              <a:rPr lang="en-US" sz="4400"/>
            </a:br>
            <a:r>
              <a:rPr lang="en-US" sz="4400">
                <a:solidFill>
                  <a:srgbClr val="FF0000"/>
                </a:solidFill>
                <a:effectLst/>
                <a:latin typeface="Algerian" pitchFamily="82" charset="0"/>
              </a:rPr>
              <a:t>Building Verbal Ability</a:t>
            </a:r>
            <a:endParaRPr lang="en-US" sz="4400">
              <a:solidFill>
                <a:srgbClr val="FF0000"/>
              </a:solidFill>
              <a:effectLst/>
              <a:latin typeface="Algerian" pitchFamily="82" charset="0"/>
              <a:cs typeface="Times New Roman" pitchFamily="18" charset="0"/>
            </a:endParaRPr>
          </a:p>
        </p:txBody>
      </p:sp>
      <p:sp>
        <p:nvSpPr>
          <p:cNvPr id="4" name="Rectangle 3"/>
          <p:cNvSpPr/>
          <p:nvPr/>
        </p:nvSpPr>
        <p:spPr>
          <a:xfrm>
            <a:off x="2819400" y="2286286"/>
            <a:ext cx="3505200" cy="584775"/>
          </a:xfrm>
          <a:prstGeom prst="rect">
            <a:avLst/>
          </a:prstGeom>
        </p:spPr>
        <p:txBody>
          <a:bodyPr wrap="square">
            <a:spAutoFit/>
          </a:bodyPr>
          <a:lstStyle/>
          <a:p>
            <a:pPr algn="ctr"/>
            <a:r>
              <a:rPr lang="en-US" sz="3200">
                <a:latin typeface="Algerian" pitchFamily="82" charset="0"/>
              </a:rPr>
              <a:t>Verbs &amp; Tenses</a:t>
            </a:r>
          </a:p>
        </p:txBody>
      </p:sp>
      <p:sp>
        <p:nvSpPr>
          <p:cNvPr id="6" name="Rectangle 5"/>
          <p:cNvSpPr/>
          <p:nvPr/>
        </p:nvSpPr>
        <p:spPr>
          <a:xfrm>
            <a:off x="1815476" y="3244334"/>
            <a:ext cx="5513048" cy="584775"/>
          </a:xfrm>
          <a:prstGeom prst="rect">
            <a:avLst/>
          </a:prstGeom>
        </p:spPr>
        <p:txBody>
          <a:bodyPr wrap="square">
            <a:spAutoFit/>
          </a:bodyPr>
          <a:lstStyle/>
          <a:p>
            <a:r>
              <a:rPr lang="en-US" sz="3200">
                <a:latin typeface="Algerian" pitchFamily="82" charset="0"/>
              </a:rPr>
              <a:t>Subject Verb Agreement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fontScale="92500" lnSpcReduction="10000"/>
          </a:bodyPr>
          <a:lstStyle/>
          <a:p>
            <a:pPr>
              <a:buNone/>
            </a:pPr>
            <a:endParaRPr lang="en-US" sz="2000">
              <a:latin typeface="Times New Roman" pitchFamily="18" charset="0"/>
              <a:cs typeface="Times New Roman" pitchFamily="18" charset="0"/>
            </a:endParaRPr>
          </a:p>
          <a:p>
            <a:pPr>
              <a:lnSpc>
                <a:spcPct val="150000"/>
              </a:lnSpc>
              <a:buNone/>
            </a:pPr>
            <a:r>
              <a:rPr lang="en-US" sz="2000" b="1">
                <a:latin typeface="Times New Roman" pitchFamily="18" charset="0"/>
                <a:cs typeface="Times New Roman" pitchFamily="18" charset="0"/>
              </a:rPr>
              <a:t>Rule 2.13- </a:t>
            </a:r>
            <a:r>
              <a:rPr lang="en-US" sz="2000">
                <a:latin typeface="Times New Roman" pitchFamily="18" charset="0"/>
                <a:cs typeface="Times New Roman" pitchFamily="18" charset="0"/>
              </a:rPr>
              <a:t>Some nouns which are singular in form but plural in number takes a plural verb.</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People are laughing.</a:t>
            </a:r>
          </a:p>
          <a:p>
            <a:pPr>
              <a:lnSpc>
                <a:spcPct val="150000"/>
              </a:lnSpc>
              <a:buNone/>
            </a:pP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Cattle were grazing.</a:t>
            </a:r>
          </a:p>
          <a:p>
            <a:pPr>
              <a:lnSpc>
                <a:spcPct val="150000"/>
              </a:lnSpc>
              <a:buNone/>
            </a:pPr>
            <a:r>
              <a:rPr lang="en-US" sz="2000" b="1">
                <a:latin typeface="Times New Roman" pitchFamily="18" charset="0"/>
                <a:cs typeface="Times New Roman" pitchFamily="18" charset="0"/>
              </a:rPr>
              <a:t>Rule 2.14- </a:t>
            </a:r>
            <a:r>
              <a:rPr lang="en-US" sz="2000">
                <a:latin typeface="Times New Roman" pitchFamily="18" charset="0"/>
                <a:cs typeface="Times New Roman" pitchFamily="18" charset="0"/>
              </a:rPr>
              <a:t>When a plural noun denote some particular quantity or amount considered as a whole, it takes a singular verb.</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Five hundred rupees is a big amount.</a:t>
            </a:r>
          </a:p>
          <a:p>
            <a:pPr>
              <a:lnSpc>
                <a:spcPct val="150000"/>
              </a:lnSpc>
              <a:buNone/>
            </a:pP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Hundred miles is a long distance.</a:t>
            </a:r>
          </a:p>
          <a:p>
            <a:pPr>
              <a:lnSpc>
                <a:spcPct val="150000"/>
              </a:lnSpc>
              <a:buNone/>
            </a:pPr>
            <a:r>
              <a:rPr lang="en-US" sz="2000" b="1">
                <a:latin typeface="Times New Roman" pitchFamily="18" charset="0"/>
                <a:cs typeface="Times New Roman" pitchFamily="18" charset="0"/>
              </a:rPr>
              <a:t>Rule 2.15- </a:t>
            </a:r>
            <a:r>
              <a:rPr lang="en-US" sz="2000">
                <a:latin typeface="Times New Roman" pitchFamily="18" charset="0"/>
                <a:cs typeface="Times New Roman" pitchFamily="18" charset="0"/>
              </a:rPr>
              <a:t>The title of books, name of countries or subjects that look like plural but are singular, followed by singular verb.</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Mathematics is a difficult subject.</a:t>
            </a:r>
          </a:p>
          <a:p>
            <a:pPr>
              <a:lnSpc>
                <a:spcPct val="150000"/>
              </a:lnSpc>
              <a:buNone/>
            </a:pP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The United States of America is the richest country in the world.</a:t>
            </a:r>
          </a:p>
          <a:p>
            <a:pPr>
              <a:lnSpc>
                <a:spcPct val="150000"/>
              </a:lnSpc>
              <a:buNone/>
            </a:pP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The Arabian Nights is an interesting book</a:t>
            </a:r>
            <a:endParaRPr lang="en-US" sz="2000" b="1"/>
          </a:p>
          <a:p>
            <a:pPr>
              <a:lnSpc>
                <a:spcPct val="150000"/>
              </a:lnSpc>
              <a:buNone/>
            </a:pPr>
            <a:endParaRPr lang="en-US" sz="2000" b="1"/>
          </a:p>
          <a:p>
            <a:pPr>
              <a:lnSpc>
                <a:spcPct val="150000"/>
              </a:lnSpc>
              <a:buNone/>
            </a:pPr>
            <a:r>
              <a:rPr lang="en-US" sz="2000" b="1">
                <a:latin typeface="Times New Roman" pitchFamily="18" charset="0"/>
                <a:cs typeface="Times New Roman" pitchFamily="18" charset="0"/>
              </a:rPr>
              <a:t> </a:t>
            </a:r>
            <a:endParaRPr lang="en-US" sz="2000"/>
          </a:p>
          <a:p>
            <a:pPr>
              <a:buNone/>
            </a:pPr>
            <a:endParaRPr lang="en-US" sz="2000">
              <a:latin typeface="Times New Roman" pitchFamily="18" charset="0"/>
              <a:cs typeface="Times New Roman" pitchFamily="18" charset="0"/>
            </a:endParaRPr>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slide(fromBottom)">
                                      <p:cBhvr>
                                        <p:cTn id="7" dur="500"/>
                                        <p:tgtEl>
                                          <p:spTgt spid="2">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slide(fromBottom)">
                                      <p:cBhvr>
                                        <p:cTn id="10" dur="500"/>
                                        <p:tgtEl>
                                          <p:spTgt spid="2">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slide(fromBottom)">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mph" presetSubtype="0" fill="hold" nodeType="clickEffect">
                                  <p:stCondLst>
                                    <p:cond delay="0"/>
                                  </p:stCondLst>
                                  <p:childTnLst>
                                    <p:animRot by="21600000">
                                      <p:cBhvr>
                                        <p:cTn id="17" dur="2000" fill="hold"/>
                                        <p:tgtEl>
                                          <p:spTgt spid="2">
                                            <p:txEl>
                                              <p:pRg st="4" end="4"/>
                                            </p:txEl>
                                          </p:spTgt>
                                        </p:tgtEl>
                                        <p:attrNameLst>
                                          <p:attrName>r</p:attrName>
                                        </p:attrNameLst>
                                      </p:cBhvr>
                                    </p:animRot>
                                  </p:childTnLst>
                                </p:cTn>
                              </p:par>
                              <p:par>
                                <p:cTn id="18" presetID="8" presetClass="emph" presetSubtype="0" fill="hold" nodeType="withEffect">
                                  <p:stCondLst>
                                    <p:cond delay="0"/>
                                  </p:stCondLst>
                                  <p:childTnLst>
                                    <p:animRot by="21600000">
                                      <p:cBhvr>
                                        <p:cTn id="19" dur="2000" fill="hold"/>
                                        <p:tgtEl>
                                          <p:spTgt spid="2">
                                            <p:txEl>
                                              <p:pRg st="5" end="5"/>
                                            </p:txEl>
                                          </p:spTgt>
                                        </p:tgtEl>
                                        <p:attrNameLst>
                                          <p:attrName>r</p:attrName>
                                        </p:attrNameLst>
                                      </p:cBhvr>
                                    </p:animRot>
                                  </p:childTnLst>
                                </p:cTn>
                              </p:par>
                              <p:par>
                                <p:cTn id="20" presetID="8" presetClass="emph" presetSubtype="0" fill="hold" nodeType="withEffect">
                                  <p:stCondLst>
                                    <p:cond delay="0"/>
                                  </p:stCondLst>
                                  <p:childTnLst>
                                    <p:animRot by="21600000">
                                      <p:cBhvr>
                                        <p:cTn id="21" dur="2000" fill="hold"/>
                                        <p:tgtEl>
                                          <p:spTgt spid="2">
                                            <p:txEl>
                                              <p:pRg st="6" end="6"/>
                                            </p:txEl>
                                          </p:spTgt>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7" presetClass="entr" presetSubtype="4"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 calcmode="lin" valueType="num">
                                      <p:cBhvr additive="base">
                                        <p:cTn id="2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7" dur="1000" fill="hold"/>
                                        <p:tgtEl>
                                          <p:spTgt spid="2">
                                            <p:txEl>
                                              <p:pRg st="7" end="7"/>
                                            </p:txEl>
                                          </p:spTgt>
                                        </p:tgtEl>
                                        <p:attrNameLst>
                                          <p:attrName>ppt_y</p:attrName>
                                        </p:attrNameLst>
                                      </p:cBhvr>
                                      <p:tavLst>
                                        <p:tav tm="0">
                                          <p:val>
                                            <p:strVal val="1+#ppt_h/2"/>
                                          </p:val>
                                        </p:tav>
                                        <p:tav tm="100000">
                                          <p:val>
                                            <p:strVal val="#ppt_y"/>
                                          </p:val>
                                        </p:tav>
                                      </p:tavLst>
                                    </p:anim>
                                  </p:childTnLst>
                                </p:cTn>
                              </p:par>
                              <p:par>
                                <p:cTn id="28" presetID="7" presetClass="entr" presetSubtype="4" fill="hold"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 calcmode="lin" valueType="num">
                                      <p:cBhvr additive="base">
                                        <p:cTn id="30"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1" dur="1000" fill="hold"/>
                                        <p:tgtEl>
                                          <p:spTgt spid="2">
                                            <p:txEl>
                                              <p:pRg st="8" end="8"/>
                                            </p:txEl>
                                          </p:spTgt>
                                        </p:tgtEl>
                                        <p:attrNameLst>
                                          <p:attrName>ppt_y</p:attrName>
                                        </p:attrNameLst>
                                      </p:cBhvr>
                                      <p:tavLst>
                                        <p:tav tm="0">
                                          <p:val>
                                            <p:strVal val="1+#ppt_h/2"/>
                                          </p:val>
                                        </p:tav>
                                        <p:tav tm="100000">
                                          <p:val>
                                            <p:strVal val="#ppt_y"/>
                                          </p:val>
                                        </p:tav>
                                      </p:tavLst>
                                    </p:anim>
                                  </p:childTnLst>
                                </p:cTn>
                              </p:par>
                              <p:par>
                                <p:cTn id="32" presetID="7" presetClass="entr" presetSubtype="4" fill="hold"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 calcmode="lin" valueType="num">
                                      <p:cBhvr additive="base">
                                        <p:cTn id="34"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5" dur="1000" fill="hold"/>
                                        <p:tgtEl>
                                          <p:spTgt spid="2">
                                            <p:txEl>
                                              <p:pRg st="9" end="9"/>
                                            </p:txEl>
                                          </p:spTgt>
                                        </p:tgtEl>
                                        <p:attrNameLst>
                                          <p:attrName>ppt_y</p:attrName>
                                        </p:attrNameLst>
                                      </p:cBhvr>
                                      <p:tavLst>
                                        <p:tav tm="0">
                                          <p:val>
                                            <p:strVal val="1+#ppt_h/2"/>
                                          </p:val>
                                        </p:tav>
                                        <p:tav tm="100000">
                                          <p:val>
                                            <p:strVal val="#ppt_y"/>
                                          </p:val>
                                        </p:tav>
                                      </p:tavLst>
                                    </p:anim>
                                  </p:childTnLst>
                                </p:cTn>
                              </p:par>
                              <p:par>
                                <p:cTn id="36" presetID="7" presetClass="entr" presetSubtype="4" fill="hold" nodeType="withEffect">
                                  <p:stCondLst>
                                    <p:cond delay="0"/>
                                  </p:stCondLst>
                                  <p:childTnLst>
                                    <p:set>
                                      <p:cBhvr>
                                        <p:cTn id="37" dur="1" fill="hold">
                                          <p:stCondLst>
                                            <p:cond delay="0"/>
                                          </p:stCondLst>
                                        </p:cTn>
                                        <p:tgtEl>
                                          <p:spTgt spid="2">
                                            <p:txEl>
                                              <p:pRg st="10" end="10"/>
                                            </p:txEl>
                                          </p:spTgt>
                                        </p:tgtEl>
                                        <p:attrNameLst>
                                          <p:attrName>style.visibility</p:attrName>
                                        </p:attrNameLst>
                                      </p:cBhvr>
                                      <p:to>
                                        <p:strVal val="visible"/>
                                      </p:to>
                                    </p:set>
                                    <p:anim calcmode="lin" valueType="num">
                                      <p:cBhvr additive="base">
                                        <p:cTn id="38"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39" dur="10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a:bodyPr>
          <a:lstStyle/>
          <a:p>
            <a:pPr>
              <a:buNone/>
            </a:pPr>
            <a:endParaRPr lang="en-US" sz="2000" b="1">
              <a:latin typeface="Times New Roman" pitchFamily="18" charset="0"/>
              <a:cs typeface="Times New Roman" pitchFamily="18" charset="0"/>
            </a:endParaRPr>
          </a:p>
          <a:p>
            <a:pPr>
              <a:lnSpc>
                <a:spcPct val="160000"/>
              </a:lnSpc>
              <a:buNone/>
            </a:pPr>
            <a:r>
              <a:rPr lang="en-US" sz="2000" b="1">
                <a:latin typeface="Times New Roman" pitchFamily="18" charset="0"/>
                <a:cs typeface="Times New Roman" pitchFamily="18" charset="0"/>
              </a:rPr>
              <a:t>Rule 2.16- </a:t>
            </a:r>
            <a:r>
              <a:rPr lang="en-US" sz="2000">
                <a:latin typeface="Times New Roman" pitchFamily="18" charset="0"/>
                <a:cs typeface="Times New Roman" pitchFamily="18" charset="0"/>
              </a:rPr>
              <a:t>When the subject is a relative pronoun, the verb agrees in number and person with the noun or person to which the relative pronoun refers </a:t>
            </a:r>
          </a:p>
          <a:p>
            <a:pPr>
              <a:lnSpc>
                <a:spcPct val="16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Harsh, who is my friend, has a thirst for knowledge.</a:t>
            </a:r>
          </a:p>
          <a:p>
            <a:pPr>
              <a:lnSpc>
                <a:spcPct val="160000"/>
              </a:lnSpc>
              <a:buNone/>
            </a:pPr>
            <a:r>
              <a:rPr lang="en-US" sz="2000">
                <a:latin typeface="Times New Roman" pitchFamily="18" charset="0"/>
                <a:cs typeface="Times New Roman" pitchFamily="18" charset="0"/>
              </a:rPr>
              <a:t>       I, who am at your service, should not be ignored.</a:t>
            </a:r>
          </a:p>
          <a:p>
            <a:pPr>
              <a:lnSpc>
                <a:spcPct val="160000"/>
              </a:lnSpc>
              <a:buNone/>
            </a:pPr>
            <a:r>
              <a:rPr lang="en-US" sz="2400" b="1">
                <a:latin typeface="Times New Roman" pitchFamily="18" charset="0"/>
                <a:cs typeface="Times New Roman" pitchFamily="18" charset="0"/>
              </a:rPr>
              <a:t>3 – Practice Exercise:-</a:t>
            </a:r>
          </a:p>
          <a:p>
            <a:pPr>
              <a:lnSpc>
                <a:spcPct val="160000"/>
              </a:lnSpc>
              <a:buNone/>
            </a:pPr>
            <a:r>
              <a:rPr lang="en-US" sz="2000">
                <a:latin typeface="Times New Roman" pitchFamily="18" charset="0"/>
                <a:cs typeface="Times New Roman" pitchFamily="18" charset="0"/>
              </a:rPr>
              <a:t>1.Your friend (talk-talks) too much. </a:t>
            </a:r>
          </a:p>
          <a:p>
            <a:pPr>
              <a:lnSpc>
                <a:spcPct val="160000"/>
              </a:lnSpc>
              <a:buNone/>
            </a:pPr>
            <a:r>
              <a:rPr lang="en-US" sz="2000">
                <a:latin typeface="Times New Roman" pitchFamily="18" charset="0"/>
                <a:cs typeface="Times New Roman" pitchFamily="18" charset="0"/>
              </a:rPr>
              <a:t>2.The man with the roses (look-looks) like your brother. </a:t>
            </a:r>
          </a:p>
          <a:p>
            <a:pPr>
              <a:lnSpc>
                <a:spcPct val="160000"/>
              </a:lnSpc>
              <a:buNone/>
            </a:pPr>
            <a:r>
              <a:rPr lang="en-US" sz="2000">
                <a:latin typeface="Times New Roman" pitchFamily="18" charset="0"/>
                <a:cs typeface="Times New Roman" pitchFamily="18" charset="0"/>
              </a:rPr>
              <a:t>3.The women in the pool (swim-swims) well. </a:t>
            </a:r>
          </a:p>
          <a:p>
            <a:pPr>
              <a:lnSpc>
                <a:spcPct val="160000"/>
              </a:lnSpc>
              <a:buNone/>
            </a:pPr>
            <a:r>
              <a:rPr lang="en-US" sz="2000">
                <a:latin typeface="Times New Roman" pitchFamily="18" charset="0"/>
                <a:cs typeface="Times New Roman" pitchFamily="18" charset="0"/>
              </a:rPr>
              <a:t>4.Bill (drive-drives) a cab. </a:t>
            </a:r>
          </a:p>
          <a:p>
            <a:pPr>
              <a:lnSpc>
                <a:spcPct val="160000"/>
              </a:lnSpc>
              <a:buNone/>
            </a:pPr>
            <a:r>
              <a:rPr lang="en-US" sz="2000">
                <a:latin typeface="Times New Roman" pitchFamily="18" charset="0"/>
                <a:cs typeface="Times New Roman" pitchFamily="18" charset="0"/>
              </a:rPr>
              <a:t>5.The football players (run-runs) five miles every day. </a:t>
            </a:r>
          </a:p>
          <a:p>
            <a:pPr>
              <a:lnSpc>
                <a:spcPct val="160000"/>
              </a:lnSpc>
              <a:buNone/>
            </a:pPr>
            <a:endParaRPr lang="en-US" sz="8000">
              <a:latin typeface="Times New Roman" pitchFamily="18" charset="0"/>
              <a:cs typeface="Times New Roman" pitchFamily="18" charset="0"/>
            </a:endParaRPr>
          </a:p>
          <a:p>
            <a:pPr>
              <a:lnSpc>
                <a:spcPct val="150000"/>
              </a:lnSpc>
              <a:buNone/>
            </a:pPr>
            <a:endParaRPr lang="en-US" sz="2000">
              <a:latin typeface="Times New Roman" pitchFamily="18" charset="0"/>
              <a:cs typeface="Times New Roman" pitchFamily="18" charset="0"/>
            </a:endParaRPr>
          </a:p>
          <a:p>
            <a:pPr>
              <a:buNone/>
            </a:pPr>
            <a:endParaRPr lang="en-US"/>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
                                            <p:txEl>
                                              <p:pRg st="1" end="1"/>
                                            </p:txEl>
                                          </p:spTgt>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p:cTn id="1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2">
                                            <p:txEl>
                                              <p:pRg st="2" end="2"/>
                                            </p:txEl>
                                          </p:spTgt>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p:cTn id="15"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a:bodyPr>
          <a:lstStyle/>
          <a:p>
            <a:pPr>
              <a:lnSpc>
                <a:spcPct val="160000"/>
              </a:lnSpc>
              <a:buNone/>
            </a:pPr>
            <a:endParaRPr lang="en-US" sz="2000">
              <a:latin typeface="Times New Roman" pitchFamily="18" charset="0"/>
              <a:cs typeface="Times New Roman" pitchFamily="18" charset="0"/>
            </a:endParaRPr>
          </a:p>
          <a:p>
            <a:pPr>
              <a:lnSpc>
                <a:spcPct val="160000"/>
              </a:lnSpc>
              <a:buNone/>
            </a:pPr>
            <a:r>
              <a:rPr lang="en-US" sz="2000">
                <a:latin typeface="Times New Roman" pitchFamily="18" charset="0"/>
                <a:cs typeface="Times New Roman" pitchFamily="18" charset="0"/>
              </a:rPr>
              <a:t>6.That red-haired lady in the fur hat (live-lives) across the street. </a:t>
            </a:r>
          </a:p>
          <a:p>
            <a:pPr>
              <a:lnSpc>
                <a:spcPct val="160000"/>
              </a:lnSpc>
              <a:buNone/>
            </a:pPr>
            <a:r>
              <a:rPr lang="en-US" sz="2000">
                <a:latin typeface="Times New Roman" pitchFamily="18" charset="0"/>
                <a:cs typeface="Times New Roman" pitchFamily="18" charset="0"/>
              </a:rPr>
              <a:t>7.He (cook-cooks) dinner for his family. </a:t>
            </a:r>
          </a:p>
          <a:p>
            <a:pPr>
              <a:lnSpc>
                <a:spcPct val="160000"/>
              </a:lnSpc>
              <a:buNone/>
            </a:pPr>
            <a:r>
              <a:rPr lang="en-US" sz="2000">
                <a:latin typeface="Times New Roman" pitchFamily="18" charset="0"/>
                <a:cs typeface="Times New Roman" pitchFamily="18" charset="0"/>
              </a:rPr>
              <a:t>8.The boys (walk-walks) to school every day. </a:t>
            </a:r>
          </a:p>
          <a:p>
            <a:pPr>
              <a:lnSpc>
                <a:spcPct val="160000"/>
              </a:lnSpc>
              <a:buNone/>
            </a:pPr>
            <a:r>
              <a:rPr lang="en-US" sz="2000">
                <a:latin typeface="Times New Roman" pitchFamily="18" charset="0"/>
                <a:cs typeface="Times New Roman" pitchFamily="18" charset="0"/>
              </a:rPr>
              <a:t>9.The weather on the coast (appear-appears) to be good this weekend. </a:t>
            </a:r>
          </a:p>
          <a:p>
            <a:pPr>
              <a:lnSpc>
                <a:spcPct val="150000"/>
              </a:lnSpc>
              <a:buNone/>
            </a:pPr>
            <a:r>
              <a:rPr lang="en-US" sz="2000">
                <a:latin typeface="Times New Roman" pitchFamily="18" charset="0"/>
                <a:cs typeface="Times New Roman" pitchFamily="18" charset="0"/>
              </a:rPr>
              <a:t>10.The center on the basketball team (bounce-bounces) the ball too high</a:t>
            </a:r>
          </a:p>
          <a:p>
            <a:pPr>
              <a:buNone/>
            </a:pPr>
            <a:endParaRPr lang="en-US"/>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a:bodyPr>
          <a:lstStyle/>
          <a:p>
            <a:pPr>
              <a:lnSpc>
                <a:spcPct val="150000"/>
              </a:lnSpc>
              <a:buNone/>
            </a:pPr>
            <a:r>
              <a:rPr lang="en-US" sz="2000">
                <a:latin typeface="Times New Roman" pitchFamily="18" charset="0"/>
                <a:cs typeface="Times New Roman" pitchFamily="18" charset="0"/>
              </a:rPr>
              <a:t>          </a:t>
            </a:r>
          </a:p>
          <a:p>
            <a:pPr>
              <a:lnSpc>
                <a:spcPct val="150000"/>
              </a:lnSpc>
              <a:buNone/>
            </a:pPr>
            <a:r>
              <a:rPr lang="en-US" sz="2000" b="1">
                <a:latin typeface="Times New Roman" pitchFamily="18" charset="0"/>
                <a:cs typeface="Times New Roman" pitchFamily="18" charset="0"/>
              </a:rPr>
              <a:t>4 – Conclusion:-</a:t>
            </a:r>
          </a:p>
          <a:p>
            <a:pPr>
              <a:lnSpc>
                <a:spcPct val="150000"/>
              </a:lnSpc>
              <a:buNone/>
            </a:pPr>
            <a:endParaRPr lang="en-US" sz="2000">
              <a:latin typeface="Times New Roman" pitchFamily="18" charset="0"/>
              <a:cs typeface="Times New Roman" pitchFamily="18" charset="0"/>
            </a:endParaRPr>
          </a:p>
          <a:p>
            <a:pPr>
              <a:lnSpc>
                <a:spcPct val="150000"/>
              </a:lnSpc>
              <a:buNone/>
            </a:pPr>
            <a:r>
              <a:rPr lang="en-US" sz="2000">
                <a:latin typeface="Times New Roman" pitchFamily="18" charset="0"/>
                <a:cs typeface="Times New Roman" pitchFamily="18" charset="0"/>
              </a:rPr>
              <a:t>             The basic subject-verb agreement rule in English is very simple. It states that a singular subject takes a singular verb, while a plural subject takes a plural verb. However, there are a few problems with this formulation of the rule that need to be mentioned. Subjects can be tricky sometimes so make sure to think carefully whether it is a singular noun or plural nouns next time you are in a difficult situation.</a:t>
            </a:r>
          </a:p>
        </p:txBody>
      </p:sp>
      <p:sp>
        <p:nvSpPr>
          <p:cNvPr id="4" name="Oval 3">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xEl>
                                              <p:pRg st="1" end="1"/>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p:cTn id="13"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4"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15" dur="1000" fill="hold"/>
                                        <p:tgtEl>
                                          <p:spTgt spid="2">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lstStyle/>
          <a:p>
            <a:pPr algn="ctr">
              <a:buNone/>
            </a:pPr>
            <a:endParaRPr lang="en-US"/>
          </a:p>
          <a:p>
            <a:pPr algn="ctr">
              <a:buNone/>
            </a:pPr>
            <a:endParaRPr lang="en-US"/>
          </a:p>
          <a:p>
            <a:pPr algn="ctr">
              <a:buNone/>
            </a:pPr>
            <a:endParaRPr lang="en-US"/>
          </a:p>
          <a:p>
            <a:pPr algn="ctr">
              <a:buNone/>
            </a:pPr>
            <a:endParaRPr lang="en-US"/>
          </a:p>
          <a:p>
            <a:pPr algn="ctr">
              <a:buNone/>
            </a:pPr>
            <a:endParaRPr lang="en-US"/>
          </a:p>
          <a:p>
            <a:pPr algn="ctr">
              <a:buNone/>
            </a:pPr>
            <a:r>
              <a:rPr lang="en-US" sz="6600" b="1">
                <a:latin typeface="Times New Roman" pitchFamily="18" charset="0"/>
                <a:cs typeface="Times New Roman" pitchFamily="18" charset="0"/>
              </a:rPr>
              <a:t>QUERY !</a:t>
            </a:r>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 calcmode="lin" valueType="num">
                                      <p:cBhvr>
                                        <p:cTn id="7" dur="500" fill="hold"/>
                                        <p:tgtEl>
                                          <p:spTgt spid="2">
                                            <p:txEl>
                                              <p:pRg st="5" end="5"/>
                                            </p:txEl>
                                          </p:spTgt>
                                        </p:tgtEl>
                                        <p:attrNameLst>
                                          <p:attrName>ppt_w</p:attrName>
                                        </p:attrNameLst>
                                      </p:cBhvr>
                                      <p:tavLst>
                                        <p:tav tm="0">
                                          <p:val>
                                            <p:strVal val="#ppt_w*2.5"/>
                                          </p:val>
                                        </p:tav>
                                        <p:tav tm="100000">
                                          <p:val>
                                            <p:strVal val="#ppt_w"/>
                                          </p:val>
                                        </p:tav>
                                      </p:tavLst>
                                    </p:anim>
                                    <p:anim calcmode="lin" valueType="num">
                                      <p:cBhvr>
                                        <p:cTn id="8" dur="500" fill="hold"/>
                                        <p:tgtEl>
                                          <p:spTgt spid="2">
                                            <p:txEl>
                                              <p:pRg st="5" end="5"/>
                                            </p:txEl>
                                          </p:spTgt>
                                        </p:tgtEl>
                                        <p:attrNameLst>
                                          <p:attrName>ppt_h</p:attrName>
                                        </p:attrNameLst>
                                      </p:cBhvr>
                                      <p:tavLst>
                                        <p:tav tm="0">
                                          <p:val>
                                            <p:strVal val="#ppt_h*0.01"/>
                                          </p:val>
                                        </p:tav>
                                        <p:tav tm="100000">
                                          <p:val>
                                            <p:strVal val="#ppt_h"/>
                                          </p:val>
                                        </p:tav>
                                      </p:tavLst>
                                    </p:anim>
                                    <p:anim calcmode="lin" valueType="num">
                                      <p:cBhvr>
                                        <p:cTn id="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0" dur="500" fill="hold"/>
                                        <p:tgtEl>
                                          <p:spTgt spid="2">
                                            <p:txEl>
                                              <p:pRg st="5" end="5"/>
                                            </p:txEl>
                                          </p:spTgt>
                                        </p:tgtEl>
                                        <p:attrNameLst>
                                          <p:attrName>ppt_y</p:attrName>
                                        </p:attrNameLst>
                                      </p:cBhvr>
                                      <p:tavLst>
                                        <p:tav tm="0">
                                          <p:val>
                                            <p:strVal val="#ppt_h+1"/>
                                          </p:val>
                                        </p:tav>
                                        <p:tav tm="100000">
                                          <p:val>
                                            <p:strVal val="#ppt_y"/>
                                          </p:val>
                                        </p:tav>
                                      </p:tavLst>
                                    </p:anim>
                                    <p:animEffect transition="in" filter="fade">
                                      <p:cBhvr>
                                        <p:cTn id="1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lstStyle/>
          <a:p>
            <a:pPr algn="ctr">
              <a:buNone/>
            </a:pPr>
            <a:endParaRPr lang="en-US" sz="2800" b="1">
              <a:latin typeface="Times New Roman" pitchFamily="18" charset="0"/>
              <a:cs typeface="Times New Roman" pitchFamily="18" charset="0"/>
            </a:endParaRPr>
          </a:p>
          <a:p>
            <a:pPr algn="ctr">
              <a:buNone/>
            </a:pPr>
            <a:r>
              <a:rPr lang="en-US" sz="2800" b="1">
                <a:latin typeface="Times New Roman" pitchFamily="18" charset="0"/>
                <a:cs typeface="Times New Roman" pitchFamily="18" charset="0"/>
              </a:rPr>
              <a:t>LESSON – 2 </a:t>
            </a:r>
          </a:p>
          <a:p>
            <a:pPr algn="ctr">
              <a:buNone/>
            </a:pPr>
            <a:r>
              <a:rPr lang="en-US" sz="2800" b="1">
                <a:latin typeface="Times New Roman" pitchFamily="18" charset="0"/>
                <a:cs typeface="Times New Roman" pitchFamily="18" charset="0"/>
              </a:rPr>
              <a:t>LINKING WORDS(CONJUNCTION)</a:t>
            </a:r>
          </a:p>
          <a:p>
            <a:pPr>
              <a:lnSpc>
                <a:spcPct val="150000"/>
              </a:lnSpc>
              <a:buNone/>
            </a:pPr>
            <a:r>
              <a:rPr lang="en-US" sz="2800" b="1">
                <a:latin typeface="Times New Roman" pitchFamily="18" charset="0"/>
                <a:cs typeface="Times New Roman" pitchFamily="18" charset="0"/>
              </a:rPr>
              <a:t>1 – INTRODUCTION AND DEFINITION:-  </a:t>
            </a:r>
            <a:r>
              <a:rPr lang="en-US" sz="2000">
                <a:latin typeface="Times New Roman" pitchFamily="18" charset="0"/>
                <a:cs typeface="Times New Roman" pitchFamily="18" charset="0"/>
              </a:rPr>
              <a:t>A word that is used to join word or phrases or sentences is called a conjunction or Linking word. It can be classified into two categories.</a:t>
            </a:r>
          </a:p>
          <a:p>
            <a:pPr>
              <a:lnSpc>
                <a:spcPct val="150000"/>
              </a:lnSpc>
              <a:buNone/>
            </a:pPr>
            <a:r>
              <a:rPr lang="en-US" sz="2000">
                <a:latin typeface="Times New Roman" pitchFamily="18" charset="0"/>
                <a:cs typeface="Times New Roman" pitchFamily="18" charset="0"/>
              </a:rPr>
              <a:t>e.g.  God made the country and man made the town.</a:t>
            </a:r>
          </a:p>
          <a:p>
            <a:pPr>
              <a:lnSpc>
                <a:spcPct val="150000"/>
              </a:lnSpc>
              <a:buNone/>
            </a:pPr>
            <a:r>
              <a:rPr lang="en-US" sz="2000">
                <a:latin typeface="Times New Roman" pitchFamily="18" charset="0"/>
                <a:cs typeface="Times New Roman" pitchFamily="18" charset="0"/>
              </a:rPr>
              <a:t>        She must work hard, or she will fail.</a:t>
            </a:r>
          </a:p>
          <a:p>
            <a:pPr>
              <a:lnSpc>
                <a:spcPct val="150000"/>
              </a:lnSpc>
              <a:buNone/>
            </a:pPr>
            <a:r>
              <a:rPr lang="en-US" sz="2000">
                <a:latin typeface="Times New Roman" pitchFamily="18" charset="0"/>
                <a:cs typeface="Times New Roman" pitchFamily="18" charset="0"/>
              </a:rPr>
              <a:t>        Three and three makes six.</a:t>
            </a:r>
          </a:p>
          <a:p>
            <a:pPr>
              <a:lnSpc>
                <a:spcPct val="150000"/>
              </a:lnSpc>
              <a:buNone/>
            </a:pPr>
            <a:r>
              <a:rPr lang="en-US" sz="2000">
                <a:latin typeface="Times New Roman" pitchFamily="18" charset="0"/>
                <a:cs typeface="Times New Roman" pitchFamily="18" charset="0"/>
              </a:rPr>
              <a:t>        Mohan and Ram are friends.</a:t>
            </a:r>
          </a:p>
          <a:p>
            <a:pPr>
              <a:lnSpc>
                <a:spcPct val="150000"/>
              </a:lnSpc>
              <a:buNone/>
            </a:pPr>
            <a:r>
              <a:rPr lang="en-US" sz="2000">
                <a:latin typeface="Times New Roman" pitchFamily="18" charset="0"/>
                <a:cs typeface="Times New Roman" pitchFamily="18" charset="0"/>
              </a:rPr>
              <a:t>NOTE:- (</a:t>
            </a:r>
            <a:r>
              <a:rPr lang="en-US" sz="2000" err="1">
                <a:latin typeface="Times New Roman" pitchFamily="18" charset="0"/>
                <a:cs typeface="Times New Roman" pitchFamily="18" charset="0"/>
              </a:rPr>
              <a:t>i</a:t>
            </a:r>
            <a:r>
              <a:rPr lang="en-US" sz="2000">
                <a:latin typeface="Times New Roman" pitchFamily="18" charset="0"/>
                <a:cs typeface="Times New Roman" pitchFamily="18" charset="0"/>
              </a:rPr>
              <a:t>) A conjunction is never connected with an object.</a:t>
            </a:r>
          </a:p>
          <a:p>
            <a:pPr>
              <a:lnSpc>
                <a:spcPct val="150000"/>
              </a:lnSpc>
              <a:buNone/>
            </a:pPr>
            <a:r>
              <a:rPr lang="en-US" sz="2000">
                <a:latin typeface="Times New Roman" pitchFamily="18" charset="0"/>
                <a:cs typeface="Times New Roman" pitchFamily="18" charset="0"/>
              </a:rPr>
              <a:t>              (ii) A conjunction never qualifies a verb.</a:t>
            </a:r>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 calcmode="lin" valueType="num">
                                      <p:cBhvr additive="base">
                                        <p:cTn id="2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 calcmode="lin" valueType="num">
                                      <p:cBhvr additive="base">
                                        <p:cTn id="3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1" presetClass="entr" presetSubtype="4"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wheel(4)">
                                      <p:cBhvr>
                                        <p:cTn id="39" dur="2000"/>
                                        <p:tgtEl>
                                          <p:spTgt spid="2">
                                            <p:txEl>
                                              <p:pRg st="8" end="8"/>
                                            </p:txEl>
                                          </p:spTgt>
                                        </p:tgtEl>
                                      </p:cBhvr>
                                    </p:animEffect>
                                  </p:childTnLst>
                                </p:cTn>
                              </p:par>
                              <p:par>
                                <p:cTn id="40" presetID="21" presetClass="entr" presetSubtype="4" fill="hold" nodeType="with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wheel(4)">
                                      <p:cBhvr>
                                        <p:cTn id="42" dur="20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fontScale="40000" lnSpcReduction="20000"/>
          </a:bodyPr>
          <a:lstStyle/>
          <a:p>
            <a:pPr algn="ctr">
              <a:buNone/>
            </a:pPr>
            <a:endParaRPr lang="en-US"/>
          </a:p>
          <a:p>
            <a:pPr>
              <a:buNone/>
            </a:pPr>
            <a:r>
              <a:rPr lang="en-US" sz="2900">
                <a:latin typeface="Times New Roman" pitchFamily="18" charset="0"/>
                <a:cs typeface="Times New Roman" pitchFamily="18" charset="0"/>
              </a:rPr>
              <a:t>  </a:t>
            </a:r>
            <a:r>
              <a:rPr lang="en-US" sz="5000" b="1">
                <a:latin typeface="Times New Roman" pitchFamily="18" charset="0"/>
                <a:cs typeface="Times New Roman" pitchFamily="18" charset="0"/>
              </a:rPr>
              <a:t>CO-ORDINATING</a:t>
            </a:r>
            <a:r>
              <a:rPr lang="en-US" sz="5000">
                <a:latin typeface="Times New Roman" pitchFamily="18" charset="0"/>
                <a:cs typeface="Times New Roman" pitchFamily="18" charset="0"/>
              </a:rPr>
              <a:t>                                                       </a:t>
            </a:r>
            <a:r>
              <a:rPr lang="en-US" sz="5000" b="1">
                <a:latin typeface="Times New Roman" pitchFamily="18" charset="0"/>
                <a:cs typeface="Times New Roman" pitchFamily="18" charset="0"/>
              </a:rPr>
              <a:t>SUBORDINATING</a:t>
            </a:r>
          </a:p>
          <a:p>
            <a:pPr>
              <a:lnSpc>
                <a:spcPct val="170000"/>
              </a:lnSpc>
              <a:buNone/>
            </a:pPr>
            <a:r>
              <a:rPr lang="en-US" sz="5000">
                <a:latin typeface="Times New Roman" pitchFamily="18" charset="0"/>
                <a:cs typeface="Times New Roman" pitchFamily="18" charset="0"/>
              </a:rPr>
              <a:t>“Join two words phrases                                 “Join a subordinate or dependent clause or clauses of equal rank.”                             to a principal clause.”</a:t>
            </a:r>
          </a:p>
          <a:p>
            <a:pPr>
              <a:lnSpc>
                <a:spcPct val="170000"/>
              </a:lnSpc>
              <a:buNone/>
            </a:pPr>
            <a:r>
              <a:rPr lang="en-US" sz="5000" b="1">
                <a:latin typeface="Times New Roman" pitchFamily="18" charset="0"/>
                <a:cs typeface="Times New Roman" pitchFamily="18" charset="0"/>
              </a:rPr>
              <a:t>e.g. </a:t>
            </a:r>
            <a:r>
              <a:rPr lang="en-US" sz="5000">
                <a:latin typeface="Times New Roman" pitchFamily="18" charset="0"/>
                <a:cs typeface="Times New Roman" pitchFamily="18" charset="0"/>
              </a:rPr>
              <a:t>He is guilty as well as you.               </a:t>
            </a:r>
            <a:r>
              <a:rPr lang="en-US" sz="5000" b="1">
                <a:latin typeface="Times New Roman" pitchFamily="18" charset="0"/>
                <a:cs typeface="Times New Roman" pitchFamily="18" charset="0"/>
              </a:rPr>
              <a:t>e.g. </a:t>
            </a:r>
            <a:r>
              <a:rPr lang="en-US" sz="5000">
                <a:latin typeface="Times New Roman" pitchFamily="18" charset="0"/>
                <a:cs typeface="Times New Roman" pitchFamily="18" charset="0"/>
              </a:rPr>
              <a:t>I will read that book if you recommend it. </a:t>
            </a:r>
          </a:p>
          <a:p>
            <a:pPr>
              <a:lnSpc>
                <a:spcPct val="170000"/>
              </a:lnSpc>
              <a:buNone/>
            </a:pPr>
            <a:r>
              <a:rPr lang="en-US" sz="5000" b="1">
                <a:latin typeface="Times New Roman" pitchFamily="18" charset="0"/>
                <a:cs typeface="Times New Roman" pitchFamily="18" charset="0"/>
              </a:rPr>
              <a:t>2 – GENERAL RULES:-</a:t>
            </a:r>
          </a:p>
          <a:p>
            <a:pPr algn="just">
              <a:lnSpc>
                <a:spcPct val="170000"/>
              </a:lnSpc>
              <a:buNone/>
            </a:pPr>
            <a:r>
              <a:rPr lang="en-US" sz="5000" b="1">
                <a:latin typeface="Times New Roman" pitchFamily="18" charset="0"/>
                <a:cs typeface="Times New Roman" pitchFamily="18" charset="0"/>
              </a:rPr>
              <a:t>2.1 - CO-ORDINATING CONJUNCTION:- </a:t>
            </a:r>
            <a:r>
              <a:rPr lang="en-US" sz="5000">
                <a:latin typeface="Times New Roman" pitchFamily="18" charset="0"/>
                <a:cs typeface="Times New Roman" pitchFamily="18" charset="0"/>
              </a:rPr>
              <a:t>It may join single word , or group of words but they must be similar elements such </a:t>
            </a:r>
            <a:r>
              <a:rPr lang="en-US" sz="5000" b="1">
                <a:latin typeface="Times New Roman" pitchFamily="18" charset="0"/>
                <a:cs typeface="Times New Roman" pitchFamily="18" charset="0"/>
              </a:rPr>
              <a:t>as (subject + subject), (verb phrase+ verb phrase), or (sentence + sentence).</a:t>
            </a:r>
          </a:p>
          <a:p>
            <a:pPr>
              <a:lnSpc>
                <a:spcPct val="170000"/>
              </a:lnSpc>
              <a:buNone/>
            </a:pPr>
            <a:r>
              <a:rPr lang="en-US" sz="5000" b="1">
                <a:latin typeface="Times New Roman" pitchFamily="18" charset="0"/>
                <a:cs typeface="Times New Roman" pitchFamily="18" charset="0"/>
              </a:rPr>
              <a:t>e.g. </a:t>
            </a:r>
            <a:r>
              <a:rPr lang="en-US" sz="5000">
                <a:latin typeface="Times New Roman" pitchFamily="18" charset="0"/>
                <a:cs typeface="Times New Roman" pitchFamily="18" charset="0"/>
              </a:rPr>
              <a:t>My friend and I will attend the meeting.</a:t>
            </a:r>
          </a:p>
          <a:p>
            <a:pPr>
              <a:lnSpc>
                <a:spcPct val="170000"/>
              </a:lnSpc>
              <a:buNone/>
            </a:pPr>
            <a:r>
              <a:rPr lang="en-US" sz="5000">
                <a:latin typeface="Times New Roman" pitchFamily="18" charset="0"/>
                <a:cs typeface="Times New Roman" pitchFamily="18" charset="0"/>
              </a:rPr>
              <a:t>There are seven (7) coordinating conjunction that are as follows-</a:t>
            </a:r>
          </a:p>
          <a:p>
            <a:pPr>
              <a:lnSpc>
                <a:spcPct val="170000"/>
              </a:lnSpc>
              <a:buNone/>
            </a:pPr>
            <a:r>
              <a:rPr lang="en-US" sz="5000" b="1">
                <a:latin typeface="Times New Roman" pitchFamily="18" charset="0"/>
                <a:cs typeface="Times New Roman" pitchFamily="18" charset="0"/>
              </a:rPr>
              <a:t>(</a:t>
            </a:r>
            <a:r>
              <a:rPr lang="en-US" sz="5000" b="1" err="1">
                <a:latin typeface="Times New Roman" pitchFamily="18" charset="0"/>
                <a:cs typeface="Times New Roman" pitchFamily="18" charset="0"/>
              </a:rPr>
              <a:t>i</a:t>
            </a:r>
            <a:r>
              <a:rPr lang="en-US" sz="5000" b="1">
                <a:latin typeface="Times New Roman" pitchFamily="18" charset="0"/>
                <a:cs typeface="Times New Roman" pitchFamily="18" charset="0"/>
              </a:rPr>
              <a:t>) FOR – </a:t>
            </a:r>
            <a:r>
              <a:rPr lang="en-US" sz="5000">
                <a:latin typeface="Times New Roman" pitchFamily="18" charset="0"/>
                <a:cs typeface="Times New Roman" pitchFamily="18" charset="0"/>
              </a:rPr>
              <a:t>It is to introduce the reason for the proceeding clause.</a:t>
            </a:r>
          </a:p>
          <a:p>
            <a:pPr>
              <a:lnSpc>
                <a:spcPct val="170000"/>
              </a:lnSpc>
              <a:buNone/>
            </a:pPr>
            <a:r>
              <a:rPr lang="en-US" sz="5000" b="1">
                <a:latin typeface="Times New Roman" pitchFamily="18" charset="0"/>
                <a:cs typeface="Times New Roman" pitchFamily="18" charset="0"/>
              </a:rPr>
              <a:t>(ii) AND – </a:t>
            </a:r>
            <a:r>
              <a:rPr lang="en-US" sz="5000">
                <a:latin typeface="Times New Roman" pitchFamily="18" charset="0"/>
                <a:cs typeface="Times New Roman" pitchFamily="18" charset="0"/>
              </a:rPr>
              <a:t>It joins two similar ideas together.</a:t>
            </a:r>
          </a:p>
          <a:p>
            <a:pPr>
              <a:lnSpc>
                <a:spcPct val="170000"/>
              </a:lnSpc>
              <a:buNone/>
            </a:pPr>
            <a:endParaRPr lang="en-US" sz="2900">
              <a:latin typeface="Times New Roman" pitchFamily="18" charset="0"/>
              <a:cs typeface="Times New Roman" pitchFamily="18" charset="0"/>
            </a:endParaRPr>
          </a:p>
          <a:p>
            <a:pPr>
              <a:lnSpc>
                <a:spcPct val="150000"/>
              </a:lnSpc>
              <a:buNone/>
            </a:pPr>
            <a:endParaRPr lang="en-US" sz="2000">
              <a:latin typeface="Times New Roman" pitchFamily="18" charset="0"/>
              <a:cs typeface="Times New Roman" pitchFamily="18" charset="0"/>
            </a:endParaRPr>
          </a:p>
          <a:p>
            <a:pPr>
              <a:lnSpc>
                <a:spcPct val="150000"/>
              </a:lnSpc>
              <a:buNone/>
            </a:pPr>
            <a:endParaRPr lang="en-US" sz="2000">
              <a:latin typeface="Times New Roman" pitchFamily="18" charset="0"/>
              <a:cs typeface="Times New Roman" pitchFamily="18" charset="0"/>
            </a:endParaRPr>
          </a:p>
          <a:p>
            <a:pPr>
              <a:buNone/>
            </a:pPr>
            <a:r>
              <a:rPr lang="en-US" sz="2000">
                <a:latin typeface="Times New Roman" pitchFamily="18" charset="0"/>
                <a:cs typeface="Times New Roman" pitchFamily="18" charset="0"/>
              </a:rPr>
              <a:t>                                                                                            </a:t>
            </a:r>
            <a:endParaRPr lang="en-US"/>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checkerboard(across)">
                                      <p:cBhvr>
                                        <p:cTn id="7" dur="500"/>
                                        <p:tgtEl>
                                          <p:spTgt spid="2">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checkerboard(across)">
                                      <p:cBhvr>
                                        <p:cTn id="10" dur="500"/>
                                        <p:tgtEl>
                                          <p:spTgt spid="2">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checkerboard(across)">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2" dur="500"/>
                                        <p:tgtEl>
                                          <p:spTgt spid="2">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5" dur="500"/>
                                        <p:tgtEl>
                                          <p:spTgt spid="2">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8" dur="500"/>
                                        <p:tgtEl>
                                          <p:spTgt spid="2">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blinds(horizontal)">
                                      <p:cBhvr>
                                        <p:cTn id="33" dur="500"/>
                                        <p:tgtEl>
                                          <p:spTgt spid="2">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checkerboard(across)">
                                      <p:cBhvr>
                                        <p:cTn id="38"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a:bodyPr>
          <a:lstStyle/>
          <a:p>
            <a:pPr>
              <a:buNone/>
            </a:pPr>
            <a:endParaRPr lang="en-US" sz="2000">
              <a:latin typeface="Times New Roman" pitchFamily="18" charset="0"/>
              <a:cs typeface="Times New Roman" pitchFamily="18" charset="0"/>
            </a:endParaRPr>
          </a:p>
          <a:p>
            <a:pPr>
              <a:lnSpc>
                <a:spcPct val="150000"/>
              </a:lnSpc>
              <a:buNone/>
            </a:pPr>
            <a:r>
              <a:rPr lang="en-US" sz="2000" b="1">
                <a:latin typeface="Times New Roman" pitchFamily="18" charset="0"/>
                <a:cs typeface="Times New Roman" pitchFamily="18" charset="0"/>
              </a:rPr>
              <a:t>(iii) NOR – </a:t>
            </a:r>
            <a:r>
              <a:rPr lang="en-US" sz="2000">
                <a:latin typeface="Times New Roman" pitchFamily="18" charset="0"/>
                <a:cs typeface="Times New Roman" pitchFamily="18" charset="0"/>
              </a:rPr>
              <a:t>It is used with neither.</a:t>
            </a:r>
          </a:p>
          <a:p>
            <a:pPr>
              <a:lnSpc>
                <a:spcPct val="150000"/>
              </a:lnSpc>
              <a:buNone/>
            </a:pPr>
            <a:r>
              <a:rPr lang="en-US" sz="2000" b="1">
                <a:latin typeface="Times New Roman" pitchFamily="18" charset="0"/>
                <a:cs typeface="Times New Roman" pitchFamily="18" charset="0"/>
              </a:rPr>
              <a:t>(iv) BUT – </a:t>
            </a:r>
            <a:r>
              <a:rPr lang="en-US" sz="2000">
                <a:latin typeface="Times New Roman" pitchFamily="18" charset="0"/>
                <a:cs typeface="Times New Roman" pitchFamily="18" charset="0"/>
              </a:rPr>
              <a:t>It joins two contrast ideas together.</a:t>
            </a:r>
          </a:p>
          <a:p>
            <a:pPr>
              <a:lnSpc>
                <a:spcPct val="150000"/>
              </a:lnSpc>
              <a:buNone/>
            </a:pPr>
            <a:r>
              <a:rPr lang="en-US" sz="2000" b="1">
                <a:latin typeface="Times New Roman" pitchFamily="18" charset="0"/>
                <a:cs typeface="Times New Roman" pitchFamily="18" charset="0"/>
              </a:rPr>
              <a:t>(v) OR – </a:t>
            </a:r>
            <a:r>
              <a:rPr lang="en-US" sz="2000">
                <a:latin typeface="Times New Roman" pitchFamily="18" charset="0"/>
                <a:cs typeface="Times New Roman" pitchFamily="18" charset="0"/>
              </a:rPr>
              <a:t>It joins two alternative ideas.</a:t>
            </a:r>
          </a:p>
          <a:p>
            <a:pPr>
              <a:lnSpc>
                <a:spcPct val="150000"/>
              </a:lnSpc>
              <a:buNone/>
            </a:pPr>
            <a:r>
              <a:rPr lang="en-US" sz="2000" b="1">
                <a:latin typeface="Times New Roman" pitchFamily="18" charset="0"/>
                <a:cs typeface="Times New Roman" pitchFamily="18" charset="0"/>
              </a:rPr>
              <a:t>(vi) YET – </a:t>
            </a:r>
            <a:r>
              <a:rPr lang="en-US" sz="2000">
                <a:latin typeface="Times New Roman" pitchFamily="18" charset="0"/>
                <a:cs typeface="Times New Roman" pitchFamily="18" charset="0"/>
              </a:rPr>
              <a:t>It is very similar to ‘but’.</a:t>
            </a:r>
          </a:p>
          <a:p>
            <a:pPr>
              <a:lnSpc>
                <a:spcPct val="150000"/>
              </a:lnSpc>
              <a:buNone/>
            </a:pPr>
            <a:r>
              <a:rPr lang="en-US" sz="2000" b="1">
                <a:latin typeface="Times New Roman" pitchFamily="18" charset="0"/>
                <a:cs typeface="Times New Roman" pitchFamily="18" charset="0"/>
              </a:rPr>
              <a:t>(vii) SO – </a:t>
            </a:r>
            <a:r>
              <a:rPr lang="en-US" sz="2000">
                <a:latin typeface="Times New Roman" pitchFamily="18" charset="0"/>
                <a:cs typeface="Times New Roman" pitchFamily="18" charset="0"/>
              </a:rPr>
              <a:t>It shows that,  the second idea is the result of first.</a:t>
            </a:r>
          </a:p>
          <a:p>
            <a:pPr>
              <a:lnSpc>
                <a:spcPct val="150000"/>
              </a:lnSpc>
              <a:buNone/>
            </a:pPr>
            <a:r>
              <a:rPr lang="en-US" sz="2000" b="1">
                <a:latin typeface="Times New Roman" pitchFamily="18" charset="0"/>
                <a:cs typeface="Times New Roman" pitchFamily="18" charset="0"/>
              </a:rPr>
              <a:t> 2.2 - SUBORDINATING CONJUNCTION:- </a:t>
            </a:r>
            <a:r>
              <a:rPr lang="en-US" sz="2000">
                <a:latin typeface="Times New Roman" pitchFamily="18" charset="0"/>
                <a:cs typeface="Times New Roman" pitchFamily="18" charset="0"/>
              </a:rPr>
              <a:t>Subordinating conjunction  can be classified according to their meaning-</a:t>
            </a:r>
          </a:p>
          <a:p>
            <a:pPr marL="624078" indent="-514350">
              <a:lnSpc>
                <a:spcPct val="150000"/>
              </a:lnSpc>
              <a:buNone/>
            </a:pPr>
            <a:r>
              <a:rPr lang="en-US" sz="2000" b="1">
                <a:latin typeface="Times New Roman" pitchFamily="18" charset="0"/>
                <a:cs typeface="Times New Roman" pitchFamily="18" charset="0"/>
              </a:rPr>
              <a:t>(</a:t>
            </a:r>
            <a:r>
              <a:rPr lang="en-US" sz="2000" b="1" err="1">
                <a:latin typeface="Times New Roman" pitchFamily="18" charset="0"/>
                <a:cs typeface="Times New Roman" pitchFamily="18" charset="0"/>
              </a:rPr>
              <a:t>i</a:t>
            </a:r>
            <a:r>
              <a:rPr lang="en-US" sz="2000" b="1">
                <a:latin typeface="Times New Roman" pitchFamily="18" charset="0"/>
                <a:cs typeface="Times New Roman" pitchFamily="18" charset="0"/>
              </a:rPr>
              <a:t>) OF TIME – </a:t>
            </a:r>
            <a:r>
              <a:rPr lang="en-US" sz="2000">
                <a:latin typeface="Times New Roman" pitchFamily="18" charset="0"/>
                <a:cs typeface="Times New Roman" pitchFamily="18" charset="0"/>
              </a:rPr>
              <a:t>When, Whenever, While, As, Before, After, Since, Until etc.</a:t>
            </a:r>
          </a:p>
          <a:p>
            <a:pPr marL="624078" indent="-514350">
              <a:lnSpc>
                <a:spcPct val="150000"/>
              </a:lnSpc>
              <a:buNone/>
            </a:pPr>
            <a:r>
              <a:rPr lang="en-US" sz="2000" b="1">
                <a:latin typeface="Times New Roman" pitchFamily="18" charset="0"/>
                <a:cs typeface="Times New Roman" pitchFamily="18" charset="0"/>
              </a:rPr>
              <a:t>        e.g. </a:t>
            </a:r>
            <a:r>
              <a:rPr lang="en-US" sz="2000">
                <a:latin typeface="Times New Roman" pitchFamily="18" charset="0"/>
                <a:cs typeface="Times New Roman" pitchFamily="18" charset="0"/>
              </a:rPr>
              <a:t>Ram has not phoned since he went to </a:t>
            </a:r>
            <a:r>
              <a:rPr lang="en-US" sz="2000" err="1">
                <a:latin typeface="Times New Roman" pitchFamily="18" charset="0"/>
                <a:cs typeface="Times New Roman" pitchFamily="18" charset="0"/>
              </a:rPr>
              <a:t>Jaipur</a:t>
            </a:r>
            <a:r>
              <a:rPr lang="en-US" sz="2000">
                <a:latin typeface="Times New Roman" pitchFamily="18" charset="0"/>
                <a:cs typeface="Times New Roman" pitchFamily="18" charset="0"/>
              </a:rPr>
              <a:t>.</a:t>
            </a:r>
            <a:endParaRPr lang="en-US" sz="2000" b="1">
              <a:latin typeface="Times New Roman" pitchFamily="18" charset="0"/>
              <a:cs typeface="Times New Roman" pitchFamily="18" charset="0"/>
            </a:endParaRPr>
          </a:p>
          <a:p>
            <a:pPr marL="624078" indent="-514350">
              <a:lnSpc>
                <a:spcPct val="150000"/>
              </a:lnSpc>
              <a:buNone/>
            </a:pPr>
            <a:r>
              <a:rPr lang="en-US" sz="2000" b="1">
                <a:latin typeface="Times New Roman" pitchFamily="18" charset="0"/>
                <a:cs typeface="Times New Roman" pitchFamily="18" charset="0"/>
              </a:rPr>
              <a:t>(ii) OF PLACE – </a:t>
            </a:r>
            <a:r>
              <a:rPr lang="en-US" sz="2000">
                <a:latin typeface="Times New Roman" pitchFamily="18" charset="0"/>
                <a:cs typeface="Times New Roman" pitchFamily="18" charset="0"/>
              </a:rPr>
              <a:t>Where, Wherever, Whence etc.</a:t>
            </a:r>
          </a:p>
          <a:p>
            <a:pPr marL="624078" indent="-514350">
              <a:lnSpc>
                <a:spcPct val="150000"/>
              </a:lnSpc>
              <a:buNone/>
            </a:pPr>
            <a:r>
              <a:rPr lang="en-US" sz="2000">
                <a:latin typeface="Times New Roman" pitchFamily="18" charset="0"/>
                <a:cs typeface="Times New Roman" pitchFamily="18" charset="0"/>
              </a:rPr>
              <a:t>e.g. You can go wherever you like.</a:t>
            </a:r>
          </a:p>
          <a:p>
            <a:pPr marL="624078" indent="-514350">
              <a:lnSpc>
                <a:spcPct val="150000"/>
              </a:lnSpc>
              <a:buNone/>
            </a:pPr>
            <a:r>
              <a:rPr lang="en-US" sz="2000">
                <a:latin typeface="Times New Roman" pitchFamily="18" charset="0"/>
                <a:cs typeface="Times New Roman" pitchFamily="18" charset="0"/>
              </a:rPr>
              <a:t>       She found her frock where she had left it.</a:t>
            </a:r>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diamond(in)">
                                      <p:cBhvr>
                                        <p:cTn id="7" dur="20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additive="base">
                                        <p:cTn id="1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8" presetClass="entr" presetSubtype="0" accel="10000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 calcmode="lin" valueType="num">
                                      <p:cBhvr>
                                        <p:cTn id="18" dur="500" fill="hold"/>
                                        <p:tgtEl>
                                          <p:spTgt spid="2">
                                            <p:txEl>
                                              <p:pRg st="3" end="3"/>
                                            </p:txEl>
                                          </p:spTgt>
                                        </p:tgtEl>
                                        <p:attrNameLst>
                                          <p:attrName>ppt_w</p:attrName>
                                        </p:attrNameLst>
                                      </p:cBhvr>
                                      <p:tavLst>
                                        <p:tav tm="0">
                                          <p:val>
                                            <p:strVal val="#ppt_w*2.5"/>
                                          </p:val>
                                        </p:tav>
                                        <p:tav tm="100000">
                                          <p:val>
                                            <p:strVal val="#ppt_w"/>
                                          </p:val>
                                        </p:tav>
                                      </p:tavLst>
                                    </p:anim>
                                    <p:anim calcmode="lin" valueType="num">
                                      <p:cBhvr>
                                        <p:cTn id="19" dur="500" fill="hold"/>
                                        <p:tgtEl>
                                          <p:spTgt spid="2">
                                            <p:txEl>
                                              <p:pRg st="3" end="3"/>
                                            </p:txEl>
                                          </p:spTgt>
                                        </p:tgtEl>
                                        <p:attrNameLst>
                                          <p:attrName>ppt_h</p:attrName>
                                        </p:attrNameLst>
                                      </p:cBhvr>
                                      <p:tavLst>
                                        <p:tav tm="0">
                                          <p:val>
                                            <p:strVal val="#ppt_h*0.01"/>
                                          </p:val>
                                        </p:tav>
                                        <p:tav tm="100000">
                                          <p:val>
                                            <p:strVal val="#ppt_h"/>
                                          </p:val>
                                        </p:tav>
                                      </p:tavLst>
                                    </p:anim>
                                    <p:anim calcmode="lin" valueType="num">
                                      <p:cBhvr>
                                        <p:cTn id="20"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2">
                                            <p:txEl>
                                              <p:pRg st="3" end="3"/>
                                            </p:txEl>
                                          </p:spTgt>
                                        </p:tgtEl>
                                        <p:attrNameLst>
                                          <p:attrName>ppt_y</p:attrName>
                                        </p:attrNameLst>
                                      </p:cBhvr>
                                      <p:tavLst>
                                        <p:tav tm="0">
                                          <p:val>
                                            <p:strVal val="#ppt_h+1"/>
                                          </p:val>
                                        </p:tav>
                                        <p:tav tm="100000">
                                          <p:val>
                                            <p:strVal val="#ppt_y"/>
                                          </p:val>
                                        </p:tav>
                                      </p:tavLst>
                                    </p:anim>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heel(4)">
                                      <p:cBhvr>
                                        <p:cTn id="32" dur="20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 calcmode="lin" valueType="num">
                                      <p:cBhvr additive="base">
                                        <p:cTn id="3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2" end="2"/>
                                            </p:txEl>
                                          </p:spTgt>
                                        </p:tgtEl>
                                        <p:attrNameLst>
                                          <p:attrName>style.visibility</p:attrName>
                                        </p:attrNameLst>
                                      </p:cBhvr>
                                      <p:to>
                                        <p:strVal val="visible"/>
                                      </p:to>
                                    </p:set>
                                    <p:anim calcmode="lin" valueType="num">
                                      <p:cBhvr additive="base">
                                        <p:cTn id="4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3" end="3"/>
                                            </p:txEl>
                                          </p:spTgt>
                                        </p:tgtEl>
                                        <p:attrNameLst>
                                          <p:attrName>style.visibility</p:attrName>
                                        </p:attrNameLst>
                                      </p:cBhvr>
                                      <p:to>
                                        <p:strVal val="visible"/>
                                      </p:to>
                                    </p:set>
                                    <p:anim calcmode="lin" valueType="num">
                                      <p:cBhvr additive="base">
                                        <p:cTn id="4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xEl>
                                              <p:pRg st="4" end="4"/>
                                            </p:txEl>
                                          </p:spTgt>
                                        </p:tgtEl>
                                        <p:attrNameLst>
                                          <p:attrName>style.visibility</p:attrName>
                                        </p:attrNameLst>
                                      </p:cBhvr>
                                      <p:to>
                                        <p:strVal val="visible"/>
                                      </p:to>
                                    </p:set>
                                    <p:anim calcmode="lin" valueType="num">
                                      <p:cBhvr additive="base">
                                        <p:cTn id="5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
                                            <p:txEl>
                                              <p:pRg st="5" end="5"/>
                                            </p:txEl>
                                          </p:spTgt>
                                        </p:tgtEl>
                                        <p:attrNameLst>
                                          <p:attrName>style.visibility</p:attrName>
                                        </p:attrNameLst>
                                      </p:cBhvr>
                                      <p:to>
                                        <p:strVal val="visible"/>
                                      </p:to>
                                    </p:set>
                                    <p:anim calcmode="lin" valueType="num">
                                      <p:cBhvr additive="base">
                                        <p:cTn id="6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
                                            <p:txEl>
                                              <p:pRg st="6" end="6"/>
                                            </p:txEl>
                                          </p:spTgt>
                                        </p:tgtEl>
                                        <p:attrNameLst>
                                          <p:attrName>style.visibility</p:attrName>
                                        </p:attrNameLst>
                                      </p:cBhvr>
                                      <p:to>
                                        <p:strVal val="visible"/>
                                      </p:to>
                                    </p:set>
                                    <p:anim calcmode="lin" valueType="num">
                                      <p:cBhvr additive="base">
                                        <p:cTn id="6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
                                            <p:txEl>
                                              <p:pRg st="7" end="7"/>
                                            </p:txEl>
                                          </p:spTgt>
                                        </p:tgtEl>
                                        <p:attrNameLst>
                                          <p:attrName>style.visibility</p:attrName>
                                        </p:attrNameLst>
                                      </p:cBhvr>
                                      <p:to>
                                        <p:strVal val="visible"/>
                                      </p:to>
                                    </p:set>
                                    <p:anim calcmode="lin" valueType="num">
                                      <p:cBhvr additive="base">
                                        <p:cTn id="7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
                                            <p:txEl>
                                              <p:pRg st="8" end="8"/>
                                            </p:txEl>
                                          </p:spTgt>
                                        </p:tgtEl>
                                        <p:attrNameLst>
                                          <p:attrName>style.visibility</p:attrName>
                                        </p:attrNameLst>
                                      </p:cBhvr>
                                      <p:to>
                                        <p:strVal val="visible"/>
                                      </p:to>
                                    </p:set>
                                    <p:anim calcmode="lin" valueType="num">
                                      <p:cBhvr additive="base">
                                        <p:cTn id="7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
                                            <p:txEl>
                                              <p:pRg st="9" end="9"/>
                                            </p:txEl>
                                          </p:spTgt>
                                        </p:tgtEl>
                                        <p:attrNameLst>
                                          <p:attrName>style.visibility</p:attrName>
                                        </p:attrNameLst>
                                      </p:cBhvr>
                                      <p:to>
                                        <p:strVal val="visible"/>
                                      </p:to>
                                    </p:set>
                                    <p:anim calcmode="lin" valueType="num">
                                      <p:cBhvr additive="base">
                                        <p:cTn id="8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
                                            <p:txEl>
                                              <p:pRg st="10" end="10"/>
                                            </p:txEl>
                                          </p:spTgt>
                                        </p:tgtEl>
                                        <p:attrNameLst>
                                          <p:attrName>style.visibility</p:attrName>
                                        </p:attrNameLst>
                                      </p:cBhvr>
                                      <p:to>
                                        <p:strVal val="visible"/>
                                      </p:to>
                                    </p:set>
                                    <p:anim calcmode="lin" valueType="num">
                                      <p:cBhvr additive="base">
                                        <p:cTn id="91"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
                                            <p:txEl>
                                              <p:pRg st="11" end="11"/>
                                            </p:txEl>
                                          </p:spTgt>
                                        </p:tgtEl>
                                        <p:attrNameLst>
                                          <p:attrName>style.visibility</p:attrName>
                                        </p:attrNameLst>
                                      </p:cBhvr>
                                      <p:to>
                                        <p:strVal val="visible"/>
                                      </p:to>
                                    </p:set>
                                    <p:anim calcmode="lin" valueType="num">
                                      <p:cBhvr additive="base">
                                        <p:cTn id="97"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a:bodyPr>
          <a:lstStyle/>
          <a:p>
            <a:pPr>
              <a:buNone/>
            </a:pPr>
            <a:endParaRPr lang="en-US" sz="2000">
              <a:latin typeface="Times New Roman" pitchFamily="18" charset="0"/>
              <a:cs typeface="Times New Roman" pitchFamily="18" charset="0"/>
            </a:endParaRPr>
          </a:p>
          <a:p>
            <a:pPr>
              <a:lnSpc>
                <a:spcPct val="150000"/>
              </a:lnSpc>
              <a:buNone/>
            </a:pPr>
            <a:r>
              <a:rPr lang="en-US" sz="2000" b="1">
                <a:latin typeface="Times New Roman" pitchFamily="18" charset="0"/>
                <a:cs typeface="Times New Roman" pitchFamily="18" charset="0"/>
              </a:rPr>
              <a:t>(iii) OF CAUSE AND REASON – </a:t>
            </a:r>
            <a:r>
              <a:rPr lang="en-US" sz="2000">
                <a:latin typeface="Times New Roman" pitchFamily="18" charset="0"/>
                <a:cs typeface="Times New Roman" pitchFamily="18" charset="0"/>
              </a:rPr>
              <a:t>Because, Since, As, That.</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I am glad that you like it.</a:t>
            </a:r>
          </a:p>
          <a:p>
            <a:pPr>
              <a:lnSpc>
                <a:spcPct val="150000"/>
              </a:lnSpc>
              <a:buNone/>
            </a:pP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He will pass the exam because he has worked hard.</a:t>
            </a:r>
          </a:p>
          <a:p>
            <a:pPr>
              <a:lnSpc>
                <a:spcPct val="150000"/>
              </a:lnSpc>
              <a:buNone/>
            </a:pPr>
            <a:r>
              <a:rPr lang="en-US" sz="2000" b="1">
                <a:latin typeface="Times New Roman" pitchFamily="18" charset="0"/>
                <a:cs typeface="Times New Roman" pitchFamily="18" charset="0"/>
              </a:rPr>
              <a:t>(iv) OF PURPOSE – </a:t>
            </a:r>
            <a:r>
              <a:rPr lang="en-US" sz="2000">
                <a:latin typeface="Times New Roman" pitchFamily="18" charset="0"/>
                <a:cs typeface="Times New Roman" pitchFamily="18" charset="0"/>
              </a:rPr>
              <a:t>That (in order that), Lest.</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We eat so that we may live.</a:t>
            </a:r>
          </a:p>
          <a:p>
            <a:pPr>
              <a:lnSpc>
                <a:spcPct val="150000"/>
              </a:lnSpc>
              <a:buNone/>
            </a:pPr>
            <a:r>
              <a:rPr lang="en-US" sz="2000">
                <a:latin typeface="Times New Roman" pitchFamily="18" charset="0"/>
                <a:cs typeface="Times New Roman" pitchFamily="18" charset="0"/>
              </a:rPr>
              <a:t>       He worked hard lest should fail in the exam.</a:t>
            </a:r>
          </a:p>
          <a:p>
            <a:pPr>
              <a:lnSpc>
                <a:spcPct val="150000"/>
              </a:lnSpc>
              <a:buNone/>
            </a:pPr>
            <a:r>
              <a:rPr lang="en-US" sz="2000" b="1">
                <a:latin typeface="Times New Roman" pitchFamily="18" charset="0"/>
                <a:cs typeface="Times New Roman" pitchFamily="18" charset="0"/>
              </a:rPr>
              <a:t>(v) OF RESULT – </a:t>
            </a:r>
            <a:r>
              <a:rPr lang="en-US" sz="2000">
                <a:latin typeface="Times New Roman" pitchFamily="18" charset="0"/>
                <a:cs typeface="Times New Roman" pitchFamily="18" charset="0"/>
              </a:rPr>
              <a:t>That</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Mohan behaved in such a manner that all dislike him.</a:t>
            </a:r>
          </a:p>
          <a:p>
            <a:pPr>
              <a:lnSpc>
                <a:spcPct val="150000"/>
              </a:lnSpc>
              <a:buNone/>
            </a:pPr>
            <a:r>
              <a:rPr lang="en-US" sz="2000">
                <a:latin typeface="Times New Roman" pitchFamily="18" charset="0"/>
                <a:cs typeface="Times New Roman" pitchFamily="18" charset="0"/>
              </a:rPr>
              <a:t>       He was so tired that he could scarcely sleep.</a:t>
            </a:r>
          </a:p>
          <a:p>
            <a:pPr>
              <a:lnSpc>
                <a:spcPct val="150000"/>
              </a:lnSpc>
              <a:buNone/>
            </a:pPr>
            <a:r>
              <a:rPr lang="en-US" sz="2000" b="1">
                <a:latin typeface="Times New Roman" pitchFamily="18" charset="0"/>
                <a:cs typeface="Times New Roman" pitchFamily="18" charset="0"/>
              </a:rPr>
              <a:t>(vi) OF COMPARISON – </a:t>
            </a:r>
            <a:r>
              <a:rPr lang="en-US" sz="2000">
                <a:latin typeface="Times New Roman" pitchFamily="18" charset="0"/>
                <a:cs typeface="Times New Roman" pitchFamily="18" charset="0"/>
              </a:rPr>
              <a:t>As, Than</a:t>
            </a:r>
          </a:p>
          <a:p>
            <a:pPr>
              <a:lnSpc>
                <a:spcPct val="150000"/>
              </a:lnSpc>
              <a:buNone/>
            </a:pPr>
            <a:r>
              <a:rPr lang="en-US" sz="2000" b="1">
                <a:latin typeface="Times New Roman" pitchFamily="18" charset="0"/>
                <a:cs typeface="Times New Roman" pitchFamily="18" charset="0"/>
              </a:rPr>
              <a:t>e.g. </a:t>
            </a:r>
            <a:r>
              <a:rPr lang="en-US" sz="2000" err="1">
                <a:latin typeface="Times New Roman" pitchFamily="18" charset="0"/>
                <a:cs typeface="Times New Roman" pitchFamily="18" charset="0"/>
              </a:rPr>
              <a:t>Hari</a:t>
            </a:r>
            <a:r>
              <a:rPr lang="en-US" sz="2000">
                <a:latin typeface="Times New Roman" pitchFamily="18" charset="0"/>
                <a:cs typeface="Times New Roman" pitchFamily="18" charset="0"/>
              </a:rPr>
              <a:t> is as tired as </a:t>
            </a:r>
            <a:r>
              <a:rPr lang="en-US" sz="2000" err="1">
                <a:latin typeface="Times New Roman" pitchFamily="18" charset="0"/>
                <a:cs typeface="Times New Roman" pitchFamily="18" charset="0"/>
              </a:rPr>
              <a:t>Sohan</a:t>
            </a:r>
            <a:r>
              <a:rPr lang="en-US" sz="2000">
                <a:latin typeface="Times New Roman" pitchFamily="18" charset="0"/>
                <a:cs typeface="Times New Roman" pitchFamily="18" charset="0"/>
              </a:rPr>
              <a:t>.</a:t>
            </a:r>
          </a:p>
          <a:p>
            <a:pPr>
              <a:lnSpc>
                <a:spcPct val="150000"/>
              </a:lnSpc>
              <a:buNone/>
            </a:pPr>
            <a:r>
              <a:rPr lang="en-US" sz="2000" b="1">
                <a:latin typeface="Times New Roman" pitchFamily="18" charset="0"/>
                <a:cs typeface="Times New Roman" pitchFamily="18" charset="0"/>
              </a:rPr>
              <a:t>       </a:t>
            </a:r>
            <a:r>
              <a:rPr lang="en-US" sz="2000" err="1">
                <a:latin typeface="Times New Roman" pitchFamily="18" charset="0"/>
                <a:cs typeface="Times New Roman" pitchFamily="18" charset="0"/>
              </a:rPr>
              <a:t>Madan</a:t>
            </a:r>
            <a:r>
              <a:rPr lang="en-US" sz="2000">
                <a:latin typeface="Times New Roman" pitchFamily="18" charset="0"/>
                <a:cs typeface="Times New Roman" pitchFamily="18" charset="0"/>
              </a:rPr>
              <a:t> is more intelligent than </a:t>
            </a:r>
            <a:r>
              <a:rPr lang="en-US" sz="2000" err="1">
                <a:latin typeface="Times New Roman" pitchFamily="18" charset="0"/>
                <a:cs typeface="Times New Roman" pitchFamily="18" charset="0"/>
              </a:rPr>
              <a:t>Suraj</a:t>
            </a:r>
            <a:r>
              <a:rPr lang="en-US" sz="2000">
                <a:latin typeface="Times New Roman" pitchFamily="18" charset="0"/>
                <a:cs typeface="Times New Roman" pitchFamily="18" charset="0"/>
              </a:rPr>
              <a:t>.</a:t>
            </a:r>
            <a:endParaRPr lang="en-US" sz="2000" b="1">
              <a:latin typeface="Times New Roman" pitchFamily="18" charset="0"/>
              <a:cs typeface="Times New Roman" pitchFamily="18" charset="0"/>
            </a:endParaRPr>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500" fill="hold"/>
                                        <p:tgtEl>
                                          <p:spTgt spid="2">
                                            <p:txEl>
                                              <p:pRg st="1" end="1"/>
                                            </p:txEl>
                                          </p:spTgt>
                                        </p:tgtEl>
                                        <p:attrNameLst>
                                          <p:attrName>ppt_w</p:attrName>
                                        </p:attrNameLst>
                                      </p:cBhvr>
                                      <p:tavLst>
                                        <p:tav tm="0">
                                          <p:val>
                                            <p:strVal val="#ppt_w*2.5"/>
                                          </p:val>
                                        </p:tav>
                                        <p:tav tm="100000">
                                          <p:val>
                                            <p:strVal val="#ppt_w"/>
                                          </p:val>
                                        </p:tav>
                                      </p:tavLst>
                                    </p:anim>
                                    <p:anim calcmode="lin" valueType="num">
                                      <p:cBhvr>
                                        <p:cTn id="8" dur="500" fill="hold"/>
                                        <p:tgtEl>
                                          <p:spTgt spid="2">
                                            <p:txEl>
                                              <p:pRg st="1" end="1"/>
                                            </p:txEl>
                                          </p:spTgt>
                                        </p:tgtEl>
                                        <p:attrNameLst>
                                          <p:attrName>ppt_h</p:attrName>
                                        </p:attrNameLst>
                                      </p:cBhvr>
                                      <p:tavLst>
                                        <p:tav tm="0">
                                          <p:val>
                                            <p:strVal val="#ppt_h*0.01"/>
                                          </p:val>
                                        </p:tav>
                                        <p:tav tm="100000">
                                          <p:val>
                                            <p:strVal val="#ppt_h"/>
                                          </p:val>
                                        </p:tav>
                                      </p:tavLst>
                                    </p:anim>
                                    <p:anim calcmode="lin" valueType="num">
                                      <p:cBhvr>
                                        <p:cTn id="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0" dur="500" fill="hold"/>
                                        <p:tgtEl>
                                          <p:spTgt spid="2">
                                            <p:txEl>
                                              <p:pRg st="1" end="1"/>
                                            </p:txEl>
                                          </p:spTgt>
                                        </p:tgtEl>
                                        <p:attrNameLst>
                                          <p:attrName>ppt_y</p:attrName>
                                        </p:attrNameLst>
                                      </p:cBhvr>
                                      <p:tavLst>
                                        <p:tav tm="0">
                                          <p:val>
                                            <p:strVal val="#ppt_h+1"/>
                                          </p:val>
                                        </p:tav>
                                        <p:tav tm="100000">
                                          <p:val>
                                            <p:strVal val="#ppt_y"/>
                                          </p:val>
                                        </p:tav>
                                      </p:tavLst>
                                    </p:anim>
                                    <p:animEffect transition="in" filter="fade">
                                      <p:cBhvr>
                                        <p:cTn id="11" dur="500"/>
                                        <p:tgtEl>
                                          <p:spTgt spid="2">
                                            <p:txEl>
                                              <p:pRg st="1" end="1"/>
                                            </p:txEl>
                                          </p:spTgt>
                                        </p:tgtEl>
                                      </p:cBhvr>
                                    </p:animEffect>
                                  </p:childTnLst>
                                </p:cTn>
                              </p:par>
                              <p:par>
                                <p:cTn id="12" presetID="58" presetClass="entr" presetSubtype="0" accel="100000" fill="hold" nodeType="with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 calcmode="lin" valueType="num">
                                      <p:cBhvr>
                                        <p:cTn id="14" dur="500" fill="hold"/>
                                        <p:tgtEl>
                                          <p:spTgt spid="2">
                                            <p:txEl>
                                              <p:pRg st="2" end="2"/>
                                            </p:txEl>
                                          </p:spTgt>
                                        </p:tgtEl>
                                        <p:attrNameLst>
                                          <p:attrName>ppt_w</p:attrName>
                                        </p:attrNameLst>
                                      </p:cBhvr>
                                      <p:tavLst>
                                        <p:tav tm="0">
                                          <p:val>
                                            <p:strVal val="#ppt_w*2.5"/>
                                          </p:val>
                                        </p:tav>
                                        <p:tav tm="100000">
                                          <p:val>
                                            <p:strVal val="#ppt_w"/>
                                          </p:val>
                                        </p:tav>
                                      </p:tavLst>
                                    </p:anim>
                                    <p:anim calcmode="lin" valueType="num">
                                      <p:cBhvr>
                                        <p:cTn id="15" dur="500" fill="hold"/>
                                        <p:tgtEl>
                                          <p:spTgt spid="2">
                                            <p:txEl>
                                              <p:pRg st="2" end="2"/>
                                            </p:txEl>
                                          </p:spTgt>
                                        </p:tgtEl>
                                        <p:attrNameLst>
                                          <p:attrName>ppt_h</p:attrName>
                                        </p:attrNameLst>
                                      </p:cBhvr>
                                      <p:tavLst>
                                        <p:tav tm="0">
                                          <p:val>
                                            <p:strVal val="#ppt_h*0.01"/>
                                          </p:val>
                                        </p:tav>
                                        <p:tav tm="100000">
                                          <p:val>
                                            <p:strVal val="#ppt_h"/>
                                          </p:val>
                                        </p:tav>
                                      </p:tavLst>
                                    </p:anim>
                                    <p:anim calcmode="lin" valueType="num">
                                      <p:cBhvr>
                                        <p:cTn id="16"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7" dur="500" fill="hold"/>
                                        <p:tgtEl>
                                          <p:spTgt spid="2">
                                            <p:txEl>
                                              <p:pRg st="2" end="2"/>
                                            </p:txEl>
                                          </p:spTgt>
                                        </p:tgtEl>
                                        <p:attrNameLst>
                                          <p:attrName>ppt_y</p:attrName>
                                        </p:attrNameLst>
                                      </p:cBhvr>
                                      <p:tavLst>
                                        <p:tav tm="0">
                                          <p:val>
                                            <p:strVal val="#ppt_h+1"/>
                                          </p:val>
                                        </p:tav>
                                        <p:tav tm="100000">
                                          <p:val>
                                            <p:strVal val="#ppt_y"/>
                                          </p:val>
                                        </p:tav>
                                      </p:tavLst>
                                    </p:anim>
                                    <p:animEffect transition="in" filter="fade">
                                      <p:cBhvr>
                                        <p:cTn id="18" dur="500"/>
                                        <p:tgtEl>
                                          <p:spTgt spid="2">
                                            <p:txEl>
                                              <p:pRg st="2" end="2"/>
                                            </p:txEl>
                                          </p:spTgt>
                                        </p:tgtEl>
                                      </p:cBhvr>
                                    </p:animEffect>
                                  </p:childTnLst>
                                </p:cTn>
                              </p:par>
                              <p:par>
                                <p:cTn id="19" presetID="58" presetClass="entr" presetSubtype="0" accel="10000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p:cTn id="21" dur="500" fill="hold"/>
                                        <p:tgtEl>
                                          <p:spTgt spid="2">
                                            <p:txEl>
                                              <p:pRg st="3" end="3"/>
                                            </p:txEl>
                                          </p:spTgt>
                                        </p:tgtEl>
                                        <p:attrNameLst>
                                          <p:attrName>ppt_w</p:attrName>
                                        </p:attrNameLst>
                                      </p:cBhvr>
                                      <p:tavLst>
                                        <p:tav tm="0">
                                          <p:val>
                                            <p:strVal val="#ppt_w*2.5"/>
                                          </p:val>
                                        </p:tav>
                                        <p:tav tm="100000">
                                          <p:val>
                                            <p:strVal val="#ppt_w"/>
                                          </p:val>
                                        </p:tav>
                                      </p:tavLst>
                                    </p:anim>
                                    <p:anim calcmode="lin" valueType="num">
                                      <p:cBhvr>
                                        <p:cTn id="22" dur="500" fill="hold"/>
                                        <p:tgtEl>
                                          <p:spTgt spid="2">
                                            <p:txEl>
                                              <p:pRg st="3" end="3"/>
                                            </p:txEl>
                                          </p:spTgt>
                                        </p:tgtEl>
                                        <p:attrNameLst>
                                          <p:attrName>ppt_h</p:attrName>
                                        </p:attrNameLst>
                                      </p:cBhvr>
                                      <p:tavLst>
                                        <p:tav tm="0">
                                          <p:val>
                                            <p:strVal val="#ppt_h*0.01"/>
                                          </p:val>
                                        </p:tav>
                                        <p:tav tm="100000">
                                          <p:val>
                                            <p:strVal val="#ppt_h"/>
                                          </p:val>
                                        </p:tav>
                                      </p:tavLst>
                                    </p:anim>
                                    <p:anim calcmode="lin" valueType="num">
                                      <p:cBhvr>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2">
                                            <p:txEl>
                                              <p:pRg st="3" end="3"/>
                                            </p:txEl>
                                          </p:spTgt>
                                        </p:tgtEl>
                                        <p:attrNameLst>
                                          <p:attrName>ppt_y</p:attrName>
                                        </p:attrNameLst>
                                      </p:cBhvr>
                                      <p:tavLst>
                                        <p:tav tm="0">
                                          <p:val>
                                            <p:strVal val="#ppt_h+1"/>
                                          </p:val>
                                        </p:tav>
                                        <p:tav tm="100000">
                                          <p:val>
                                            <p:strVal val="#ppt_y"/>
                                          </p:val>
                                        </p:tav>
                                      </p:tavLst>
                                    </p:anim>
                                    <p:animEffect transition="in" filter="fade">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4"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wheel(4)">
                                      <p:cBhvr>
                                        <p:cTn id="30" dur="2000"/>
                                        <p:tgtEl>
                                          <p:spTgt spid="2">
                                            <p:txEl>
                                              <p:pRg st="4" end="4"/>
                                            </p:txEl>
                                          </p:spTgt>
                                        </p:tgtEl>
                                      </p:cBhvr>
                                    </p:animEffect>
                                  </p:childTnLst>
                                </p:cTn>
                              </p:par>
                              <p:par>
                                <p:cTn id="31" presetID="21" presetClass="entr" presetSubtype="4" fill="hold"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wheel(4)">
                                      <p:cBhvr>
                                        <p:cTn id="33" dur="2000"/>
                                        <p:tgtEl>
                                          <p:spTgt spid="2">
                                            <p:txEl>
                                              <p:pRg st="5" end="5"/>
                                            </p:txEl>
                                          </p:spTgt>
                                        </p:tgtEl>
                                      </p:cBhvr>
                                    </p:animEffect>
                                  </p:childTnLst>
                                </p:cTn>
                              </p:par>
                              <p:par>
                                <p:cTn id="34" presetID="21" presetClass="entr" presetSubtype="4" fill="hold" nodeType="with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wheel(4)">
                                      <p:cBhvr>
                                        <p:cTn id="36" dur="20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dissolve">
                                      <p:cBhvr>
                                        <p:cTn id="41" dur="500"/>
                                        <p:tgtEl>
                                          <p:spTgt spid="2">
                                            <p:txEl>
                                              <p:pRg st="7" end="7"/>
                                            </p:txEl>
                                          </p:spTgt>
                                        </p:tgtEl>
                                      </p:cBhvr>
                                    </p:animEffect>
                                  </p:childTnLst>
                                </p:cTn>
                              </p:par>
                              <p:par>
                                <p:cTn id="42" presetID="9" presetClass="entr" presetSubtype="0" fill="hold" nodeType="with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dissolve">
                                      <p:cBhvr>
                                        <p:cTn id="44" dur="500"/>
                                        <p:tgtEl>
                                          <p:spTgt spid="2">
                                            <p:txEl>
                                              <p:pRg st="8" end="8"/>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dissolve">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slide(fromBottom)">
                                      <p:cBhvr>
                                        <p:cTn id="52" dur="500"/>
                                        <p:tgtEl>
                                          <p:spTgt spid="2">
                                            <p:txEl>
                                              <p:pRg st="10" end="10"/>
                                            </p:txEl>
                                          </p:spTgt>
                                        </p:tgtEl>
                                      </p:cBhvr>
                                    </p:animEffect>
                                  </p:childTnLst>
                                </p:cTn>
                              </p:par>
                              <p:par>
                                <p:cTn id="53" presetID="12" presetClass="entr" presetSubtype="4" fill="hold" nodeType="with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Effect transition="in" filter="slide(fromBottom)">
                                      <p:cBhvr>
                                        <p:cTn id="55" dur="500"/>
                                        <p:tgtEl>
                                          <p:spTgt spid="2">
                                            <p:txEl>
                                              <p:pRg st="11" end="11"/>
                                            </p:txEl>
                                          </p:spTgt>
                                        </p:tgtEl>
                                      </p:cBhvr>
                                    </p:animEffect>
                                  </p:childTnLst>
                                </p:cTn>
                              </p:par>
                              <p:par>
                                <p:cTn id="56" presetID="12" presetClass="entr" presetSubtype="4" fill="hold" nodeType="withEffect">
                                  <p:stCondLst>
                                    <p:cond delay="0"/>
                                  </p:stCondLst>
                                  <p:childTnLst>
                                    <p:set>
                                      <p:cBhvr>
                                        <p:cTn id="57" dur="1" fill="hold">
                                          <p:stCondLst>
                                            <p:cond delay="0"/>
                                          </p:stCondLst>
                                        </p:cTn>
                                        <p:tgtEl>
                                          <p:spTgt spid="2">
                                            <p:txEl>
                                              <p:pRg st="12" end="12"/>
                                            </p:txEl>
                                          </p:spTgt>
                                        </p:tgtEl>
                                        <p:attrNameLst>
                                          <p:attrName>style.visibility</p:attrName>
                                        </p:attrNameLst>
                                      </p:cBhvr>
                                      <p:to>
                                        <p:strVal val="visible"/>
                                      </p:to>
                                    </p:set>
                                    <p:animEffect transition="in" filter="slide(fromBottom)">
                                      <p:cBhvr>
                                        <p:cTn id="58"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lnSpcReduction="10000"/>
          </a:bodyPr>
          <a:lstStyle/>
          <a:p>
            <a:pPr>
              <a:buNone/>
            </a:pPr>
            <a:endParaRPr lang="en-US" sz="2000" b="1">
              <a:latin typeface="Times New Roman" pitchFamily="18" charset="0"/>
              <a:cs typeface="Times New Roman" pitchFamily="18" charset="0"/>
            </a:endParaRPr>
          </a:p>
          <a:p>
            <a:pPr>
              <a:lnSpc>
                <a:spcPct val="150000"/>
              </a:lnSpc>
              <a:buNone/>
            </a:pPr>
            <a:r>
              <a:rPr lang="en-US" sz="2000" b="1">
                <a:latin typeface="Times New Roman" pitchFamily="18" charset="0"/>
                <a:cs typeface="Times New Roman" pitchFamily="18" charset="0"/>
              </a:rPr>
              <a:t>(vii) OF CONDITION –</a:t>
            </a:r>
            <a:r>
              <a:rPr lang="en-US" sz="2000">
                <a:latin typeface="Times New Roman" pitchFamily="18" charset="0"/>
                <a:cs typeface="Times New Roman" pitchFamily="18" charset="0"/>
              </a:rPr>
              <a:t>If, Unless, Whether.</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You cannot succeed unless you work hard.</a:t>
            </a:r>
          </a:p>
          <a:p>
            <a:pPr>
              <a:lnSpc>
                <a:spcPct val="150000"/>
              </a:lnSpc>
              <a:buNone/>
            </a:pPr>
            <a:r>
              <a:rPr lang="en-US" sz="2000" b="1">
                <a:latin typeface="Times New Roman" pitchFamily="18" charset="0"/>
                <a:cs typeface="Times New Roman" pitchFamily="18" charset="0"/>
              </a:rPr>
              <a:t>(viii) OF MANNER – </a:t>
            </a:r>
            <a:r>
              <a:rPr lang="en-US" sz="2000">
                <a:latin typeface="Times New Roman" pitchFamily="18" charset="0"/>
                <a:cs typeface="Times New Roman" pitchFamily="18" charset="0"/>
              </a:rPr>
              <a:t>As</a:t>
            </a:r>
          </a:p>
          <a:p>
            <a:pPr>
              <a:lnSpc>
                <a:spcPct val="150000"/>
              </a:lnSpc>
              <a:buNone/>
            </a:pPr>
            <a:r>
              <a:rPr lang="en-US" sz="2000" b="1">
                <a:latin typeface="Times New Roman" pitchFamily="18" charset="0"/>
                <a:cs typeface="Times New Roman" pitchFamily="18" charset="0"/>
              </a:rPr>
              <a:t>e.g.</a:t>
            </a:r>
            <a:r>
              <a:rPr lang="en-US" sz="2000">
                <a:latin typeface="Times New Roman" pitchFamily="18" charset="0"/>
                <a:cs typeface="Times New Roman" pitchFamily="18" charset="0"/>
              </a:rPr>
              <a:t> you may do as you please.</a:t>
            </a:r>
          </a:p>
          <a:p>
            <a:pPr>
              <a:lnSpc>
                <a:spcPct val="150000"/>
              </a:lnSpc>
              <a:buNone/>
            </a:pP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Men will reap as they sow.</a:t>
            </a:r>
          </a:p>
          <a:p>
            <a:pPr>
              <a:lnSpc>
                <a:spcPct val="150000"/>
              </a:lnSpc>
              <a:buNone/>
            </a:pPr>
            <a:r>
              <a:rPr lang="en-US" sz="2000" b="1">
                <a:latin typeface="Times New Roman" pitchFamily="18" charset="0"/>
                <a:cs typeface="Times New Roman" pitchFamily="18" charset="0"/>
              </a:rPr>
              <a:t> 2.3 USE OF SOME IMPORTANT CONJUNCTIONS –</a:t>
            </a:r>
          </a:p>
          <a:p>
            <a:pPr marL="624078" indent="-514350">
              <a:lnSpc>
                <a:spcPct val="150000"/>
              </a:lnSpc>
              <a:buNone/>
            </a:pPr>
            <a:r>
              <a:rPr lang="en-US" sz="2000" b="1">
                <a:latin typeface="Times New Roman" pitchFamily="18" charset="0"/>
                <a:cs typeface="Times New Roman" pitchFamily="18" charset="0"/>
              </a:rPr>
              <a:t>(</a:t>
            </a:r>
            <a:r>
              <a:rPr lang="en-US" sz="2000" b="1" err="1">
                <a:latin typeface="Times New Roman" pitchFamily="18" charset="0"/>
                <a:cs typeface="Times New Roman" pitchFamily="18" charset="0"/>
              </a:rPr>
              <a:t>i</a:t>
            </a:r>
            <a:r>
              <a:rPr lang="en-US" sz="2000" b="1">
                <a:latin typeface="Times New Roman" pitchFamily="18" charset="0"/>
                <a:cs typeface="Times New Roman" pitchFamily="18" charset="0"/>
              </a:rPr>
              <a:t>) AS SOON AS –</a:t>
            </a:r>
          </a:p>
          <a:p>
            <a:pPr marL="624078" indent="-514350">
              <a:lnSpc>
                <a:spcPct val="150000"/>
              </a:lnSpc>
              <a:buNone/>
            </a:pPr>
            <a:r>
              <a:rPr lang="en-US" sz="2000" b="1">
                <a:latin typeface="Times New Roman" pitchFamily="18" charset="0"/>
                <a:cs typeface="Times New Roman" pitchFamily="18" charset="0"/>
              </a:rPr>
              <a:t> </a:t>
            </a:r>
            <a:endParaRPr lang="en-US" sz="2000">
              <a:latin typeface="Times New Roman" pitchFamily="18" charset="0"/>
              <a:cs typeface="Times New Roman" pitchFamily="18" charset="0"/>
            </a:endParaRPr>
          </a:p>
          <a:p>
            <a:pPr marL="624078" indent="-514350">
              <a:lnSpc>
                <a:spcPct val="150000"/>
              </a:lnSpc>
              <a:buNone/>
            </a:pPr>
            <a:r>
              <a:rPr lang="en-US" sz="2000" b="1">
                <a:latin typeface="Times New Roman" pitchFamily="18" charset="0"/>
                <a:cs typeface="Times New Roman" pitchFamily="18" charset="0"/>
              </a:rPr>
              <a:t> </a:t>
            </a:r>
          </a:p>
          <a:p>
            <a:pPr marL="624078" indent="-514350">
              <a:lnSpc>
                <a:spcPct val="150000"/>
              </a:lnSpc>
              <a:buNone/>
            </a:pPr>
            <a:r>
              <a:rPr lang="en-US" sz="2000" b="1">
                <a:latin typeface="Times New Roman" pitchFamily="18" charset="0"/>
                <a:cs typeface="Times New Roman" pitchFamily="18" charset="0"/>
              </a:rPr>
              <a:t> e.g. </a:t>
            </a:r>
            <a:r>
              <a:rPr lang="en-US" sz="2000">
                <a:latin typeface="Times New Roman" pitchFamily="18" charset="0"/>
                <a:cs typeface="Times New Roman" pitchFamily="18" charset="0"/>
              </a:rPr>
              <a:t>As soon as he sees his father he stops smoking.</a:t>
            </a:r>
          </a:p>
          <a:p>
            <a:pPr marL="624078" indent="-514350">
              <a:lnSpc>
                <a:spcPct val="150000"/>
              </a:lnSpc>
              <a:buNone/>
            </a:pP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As soon as he saw his father he stopped smoking.</a:t>
            </a:r>
            <a:r>
              <a:rPr lang="en-US" sz="2000" b="1">
                <a:latin typeface="Times New Roman" pitchFamily="18" charset="0"/>
                <a:cs typeface="Times New Roman" pitchFamily="18" charset="0"/>
              </a:rPr>
              <a:t>  </a:t>
            </a:r>
          </a:p>
          <a:p>
            <a:pPr marL="624078" indent="-514350">
              <a:lnSpc>
                <a:spcPct val="150000"/>
              </a:lnSpc>
              <a:buNone/>
            </a:pPr>
            <a:r>
              <a:rPr lang="en-US" sz="2000">
                <a:latin typeface="Times New Roman" pitchFamily="18" charset="0"/>
                <a:cs typeface="Times New Roman" pitchFamily="18" charset="0"/>
              </a:rPr>
              <a:t>         As soon as he will see  his father he will stops smoking.</a:t>
            </a:r>
          </a:p>
          <a:p>
            <a:pPr marL="624078" indent="-514350">
              <a:lnSpc>
                <a:spcPct val="150000"/>
              </a:lnSpc>
              <a:buNone/>
            </a:pPr>
            <a:r>
              <a:rPr lang="en-US" sz="2000" b="1">
                <a:latin typeface="Times New Roman" pitchFamily="18" charset="0"/>
                <a:cs typeface="Times New Roman" pitchFamily="18" charset="0"/>
              </a:rPr>
              <a:t>             </a:t>
            </a:r>
          </a:p>
        </p:txBody>
      </p:sp>
      <p:sp>
        <p:nvSpPr>
          <p:cNvPr id="4" name="Rectangle 3"/>
          <p:cNvSpPr/>
          <p:nvPr/>
        </p:nvSpPr>
        <p:spPr>
          <a:xfrm>
            <a:off x="1371600" y="3810000"/>
            <a:ext cx="6553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4078" indent="-514350">
              <a:lnSpc>
                <a:spcPct val="150000"/>
              </a:lnSpc>
              <a:buNone/>
            </a:pPr>
            <a:r>
              <a:rPr lang="en-US" sz="2000" b="1">
                <a:latin typeface="Times New Roman" pitchFamily="18" charset="0"/>
                <a:cs typeface="Times New Roman" pitchFamily="18" charset="0"/>
              </a:rPr>
              <a:t>    As soon as + S1+ First action + S2 + Second action</a:t>
            </a:r>
          </a:p>
        </p:txBody>
      </p:sp>
      <p:sp>
        <p:nvSpPr>
          <p:cNvPr id="5" name="Oval 4">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diamond(in)">
                                      <p:cBhvr>
                                        <p:cTn id="15" dur="2000"/>
                                        <p:tgtEl>
                                          <p:spTgt spid="2">
                                            <p:txEl>
                                              <p:pRg st="3" end="3"/>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diamond(in)">
                                      <p:cBhvr>
                                        <p:cTn id="18" dur="2000"/>
                                        <p:tgtEl>
                                          <p:spTgt spid="2">
                                            <p:txEl>
                                              <p:pRg st="4" end="4"/>
                                            </p:txEl>
                                          </p:spTgt>
                                        </p:tgtEl>
                                      </p:cBhvr>
                                    </p:animEffect>
                                  </p:childTnLst>
                                </p:cTn>
                              </p:par>
                              <p:par>
                                <p:cTn id="19" presetID="8" presetClass="entr" presetSubtype="16"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diamond(in)">
                                      <p:cBhvr>
                                        <p:cTn id="21" dur="2000"/>
                                        <p:tgtEl>
                                          <p:spTgt spid="2">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7" presetClass="entr" presetSubtype="4" fill="hold" nodeType="click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 calcmode="lin" valueType="num">
                                      <p:cBhvr additive="base">
                                        <p:cTn id="26" dur="50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7" dur="50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ox(in)">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43" presetClass="entr" presetSubtype="0" fill="hold" nodeType="click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fade">
                                      <p:cBhvr>
                                        <p:cTn id="42" dur="100"/>
                                        <p:tgtEl>
                                          <p:spTgt spid="2">
                                            <p:txEl>
                                              <p:pRg st="10" end="10"/>
                                            </p:txEl>
                                          </p:spTgt>
                                        </p:tgtEl>
                                      </p:cBhvr>
                                    </p:animEffect>
                                    <p:anim calcmode="lin" valueType="num">
                                      <p:cBhvr>
                                        <p:cTn id="43" dur="4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44" dur="400" fill="hold"/>
                                        <p:tgtEl>
                                          <p:spTgt spid="2">
                                            <p:txEl>
                                              <p:pRg st="10" end="10"/>
                                            </p:txEl>
                                          </p:spTgt>
                                        </p:tgtEl>
                                        <p:attrNameLst>
                                          <p:attrName>ppt_y</p:attrName>
                                        </p:attrNameLst>
                                      </p:cBhvr>
                                      <p:tavLst>
                                        <p:tav tm="0">
                                          <p:val>
                                            <p:strVal val="#ppt_y+0.31"/>
                                          </p:val>
                                        </p:tav>
                                        <p:tav tm="100000">
                                          <p:val>
                                            <p:strVal val="#ppt_y+0.31"/>
                                          </p:val>
                                        </p:tav>
                                      </p:tavLst>
                                    </p:anim>
                                    <p:anim calcmode="lin" valueType="num">
                                      <p:cBhvr>
                                        <p:cTn id="45" dur="600" decel="50000" fill="hold">
                                          <p:stCondLst>
                                            <p:cond delay="400"/>
                                          </p:stCondLst>
                                        </p:cTn>
                                        <p:tgtEl>
                                          <p:spTgt spid="2">
                                            <p:txEl>
                                              <p:pRg st="10" end="1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6" dur="600" decel="50000" fill="hold">
                                          <p:stCondLst>
                                            <p:cond delay="400"/>
                                          </p:stCondLst>
                                        </p:cTn>
                                        <p:tgtEl>
                                          <p:spTgt spid="2">
                                            <p:txEl>
                                              <p:pRg st="10" end="1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47" presetID="43" presetClass="entr" presetSubtype="0" fill="hold" nodeType="withEffect">
                                  <p:stCondLst>
                                    <p:cond delay="0"/>
                                  </p:stCondLst>
                                  <p:childTnLst>
                                    <p:set>
                                      <p:cBhvr>
                                        <p:cTn id="48" dur="1" fill="hold">
                                          <p:stCondLst>
                                            <p:cond delay="0"/>
                                          </p:stCondLst>
                                        </p:cTn>
                                        <p:tgtEl>
                                          <p:spTgt spid="2">
                                            <p:txEl>
                                              <p:pRg st="11" end="11"/>
                                            </p:txEl>
                                          </p:spTgt>
                                        </p:tgtEl>
                                        <p:attrNameLst>
                                          <p:attrName>style.visibility</p:attrName>
                                        </p:attrNameLst>
                                      </p:cBhvr>
                                      <p:to>
                                        <p:strVal val="visible"/>
                                      </p:to>
                                    </p:set>
                                    <p:animEffect transition="in" filter="fade">
                                      <p:cBhvr>
                                        <p:cTn id="49" dur="100"/>
                                        <p:tgtEl>
                                          <p:spTgt spid="2">
                                            <p:txEl>
                                              <p:pRg st="11" end="11"/>
                                            </p:txEl>
                                          </p:spTgt>
                                        </p:tgtEl>
                                      </p:cBhvr>
                                    </p:animEffect>
                                    <p:anim calcmode="lin" valueType="num">
                                      <p:cBhvr>
                                        <p:cTn id="50" dur="4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51" dur="400" fill="hold"/>
                                        <p:tgtEl>
                                          <p:spTgt spid="2">
                                            <p:txEl>
                                              <p:pRg st="11" end="11"/>
                                            </p:txEl>
                                          </p:spTgt>
                                        </p:tgtEl>
                                        <p:attrNameLst>
                                          <p:attrName>ppt_y</p:attrName>
                                        </p:attrNameLst>
                                      </p:cBhvr>
                                      <p:tavLst>
                                        <p:tav tm="0">
                                          <p:val>
                                            <p:strVal val="#ppt_y+0.31"/>
                                          </p:val>
                                        </p:tav>
                                        <p:tav tm="100000">
                                          <p:val>
                                            <p:strVal val="#ppt_y+0.31"/>
                                          </p:val>
                                        </p:tav>
                                      </p:tavLst>
                                    </p:anim>
                                    <p:anim calcmode="lin" valueType="num">
                                      <p:cBhvr>
                                        <p:cTn id="52" dur="600" decel="50000" fill="hold">
                                          <p:stCondLst>
                                            <p:cond delay="400"/>
                                          </p:stCondLst>
                                        </p:cTn>
                                        <p:tgtEl>
                                          <p:spTgt spid="2">
                                            <p:txEl>
                                              <p:pRg st="11" end="1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3" dur="600" decel="50000" fill="hold">
                                          <p:stCondLst>
                                            <p:cond delay="400"/>
                                          </p:stCondLst>
                                        </p:cTn>
                                        <p:tgtEl>
                                          <p:spTgt spid="2">
                                            <p:txEl>
                                              <p:pRg st="11" end="1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54" presetID="43" presetClass="entr" presetSubtype="0" fill="hold" nodeType="withEffect">
                                  <p:stCondLst>
                                    <p:cond delay="0"/>
                                  </p:stCondLst>
                                  <p:childTnLst>
                                    <p:set>
                                      <p:cBhvr>
                                        <p:cTn id="55" dur="1" fill="hold">
                                          <p:stCondLst>
                                            <p:cond delay="0"/>
                                          </p:stCondLst>
                                        </p:cTn>
                                        <p:tgtEl>
                                          <p:spTgt spid="2">
                                            <p:txEl>
                                              <p:pRg st="12" end="12"/>
                                            </p:txEl>
                                          </p:spTgt>
                                        </p:tgtEl>
                                        <p:attrNameLst>
                                          <p:attrName>style.visibility</p:attrName>
                                        </p:attrNameLst>
                                      </p:cBhvr>
                                      <p:to>
                                        <p:strVal val="visible"/>
                                      </p:to>
                                    </p:set>
                                    <p:animEffect transition="in" filter="fade">
                                      <p:cBhvr>
                                        <p:cTn id="56" dur="100"/>
                                        <p:tgtEl>
                                          <p:spTgt spid="2">
                                            <p:txEl>
                                              <p:pRg st="12" end="12"/>
                                            </p:txEl>
                                          </p:spTgt>
                                        </p:tgtEl>
                                      </p:cBhvr>
                                    </p:animEffect>
                                    <p:anim calcmode="lin" valueType="num">
                                      <p:cBhvr>
                                        <p:cTn id="57" dur="4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58" dur="400" fill="hold"/>
                                        <p:tgtEl>
                                          <p:spTgt spid="2">
                                            <p:txEl>
                                              <p:pRg st="12" end="12"/>
                                            </p:txEl>
                                          </p:spTgt>
                                        </p:tgtEl>
                                        <p:attrNameLst>
                                          <p:attrName>ppt_y</p:attrName>
                                        </p:attrNameLst>
                                      </p:cBhvr>
                                      <p:tavLst>
                                        <p:tav tm="0">
                                          <p:val>
                                            <p:strVal val="#ppt_y+0.31"/>
                                          </p:val>
                                        </p:tav>
                                        <p:tav tm="100000">
                                          <p:val>
                                            <p:strVal val="#ppt_y+0.31"/>
                                          </p:val>
                                        </p:tav>
                                      </p:tavLst>
                                    </p:anim>
                                    <p:anim calcmode="lin" valueType="num">
                                      <p:cBhvr>
                                        <p:cTn id="59" dur="600" decel="50000" fill="hold">
                                          <p:stCondLst>
                                            <p:cond delay="400"/>
                                          </p:stCondLst>
                                        </p:cTn>
                                        <p:tgtEl>
                                          <p:spTgt spid="2">
                                            <p:txEl>
                                              <p:pRg st="12" end="1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0" dur="600" decel="50000" fill="hold">
                                          <p:stCondLst>
                                            <p:cond delay="400"/>
                                          </p:stCondLst>
                                        </p:cTn>
                                        <p:tgtEl>
                                          <p:spTgt spid="2">
                                            <p:txEl>
                                              <p:pRg st="12" end="1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7E4BE5-BF94-B671-CAC3-AF194EBAB771}"/>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FC7173C7-527E-F821-67D8-23F690FB417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772885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lstStyle/>
          <a:p>
            <a:pPr>
              <a:buNone/>
            </a:pPr>
            <a:endParaRPr lang="en-US" sz="2000" b="1">
              <a:latin typeface="Times New Roman" pitchFamily="18" charset="0"/>
              <a:cs typeface="Times New Roman" pitchFamily="18" charset="0"/>
            </a:endParaRPr>
          </a:p>
          <a:p>
            <a:pPr marL="624078" indent="-514350">
              <a:buNone/>
            </a:pPr>
            <a:r>
              <a:rPr lang="en-US" sz="2000" b="1">
                <a:latin typeface="Times New Roman" pitchFamily="18" charset="0"/>
                <a:cs typeface="Times New Roman" pitchFamily="18" charset="0"/>
              </a:rPr>
              <a:t>(ii) NO SOONER…THAN –</a:t>
            </a:r>
          </a:p>
          <a:p>
            <a:pPr marL="624078" indent="-514350">
              <a:buNone/>
            </a:pPr>
            <a:r>
              <a:rPr lang="en-US" sz="2000" b="1">
                <a:latin typeface="Times New Roman" pitchFamily="18" charset="0"/>
                <a:cs typeface="Times New Roman" pitchFamily="18" charset="0"/>
              </a:rPr>
              <a:t> </a:t>
            </a:r>
            <a:endParaRPr lang="en-US" sz="2000">
              <a:latin typeface="Times New Roman" pitchFamily="18" charset="0"/>
              <a:cs typeface="Times New Roman" pitchFamily="18" charset="0"/>
            </a:endParaRPr>
          </a:p>
          <a:p>
            <a:pPr>
              <a:buNone/>
            </a:pPr>
            <a:endParaRPr lang="en-US"/>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No sooner does he see his father than he stops smoking. (Present Tense)</a:t>
            </a:r>
          </a:p>
          <a:p>
            <a:pPr>
              <a:lnSpc>
                <a:spcPct val="150000"/>
              </a:lnSpc>
              <a:buNone/>
            </a:pPr>
            <a:r>
              <a:rPr lang="en-US" sz="2000">
                <a:latin typeface="Times New Roman" pitchFamily="18" charset="0"/>
                <a:cs typeface="Times New Roman" pitchFamily="18" charset="0"/>
              </a:rPr>
              <a:t>       No sooner did he step out than it started raining. (Past Tense)</a:t>
            </a:r>
          </a:p>
          <a:p>
            <a:pPr>
              <a:lnSpc>
                <a:spcPct val="150000"/>
              </a:lnSpc>
              <a:buNone/>
            </a:pPr>
            <a:r>
              <a:rPr lang="en-US" sz="2000">
                <a:latin typeface="Times New Roman" pitchFamily="18" charset="0"/>
                <a:cs typeface="Times New Roman" pitchFamily="18" charset="0"/>
              </a:rPr>
              <a:t>       No sooner had he arrived than he had to leave again. (Past Tense)</a:t>
            </a:r>
          </a:p>
          <a:p>
            <a:pPr>
              <a:lnSpc>
                <a:spcPct val="150000"/>
              </a:lnSpc>
              <a:buNone/>
            </a:pPr>
            <a:r>
              <a:rPr lang="en-US" sz="2000" b="1">
                <a:latin typeface="Times New Roman" pitchFamily="18" charset="0"/>
                <a:cs typeface="Times New Roman" pitchFamily="18" charset="0"/>
              </a:rPr>
              <a:t>(iii) NOT ONLY…BUT ALSO –</a:t>
            </a:r>
            <a:endParaRPr lang="en-US" sz="2000">
              <a:latin typeface="Times New Roman" pitchFamily="18" charset="0"/>
              <a:cs typeface="Times New Roman" pitchFamily="18" charset="0"/>
            </a:endParaRPr>
          </a:p>
          <a:p>
            <a:pPr algn="ctr">
              <a:lnSpc>
                <a:spcPct val="150000"/>
              </a:lnSpc>
              <a:buNone/>
            </a:pPr>
            <a:endParaRPr lang="en-US" sz="2000">
              <a:latin typeface="Times New Roman" pitchFamily="18" charset="0"/>
              <a:cs typeface="Times New Roman" pitchFamily="18" charset="0"/>
            </a:endParaRPr>
          </a:p>
          <a:p>
            <a:pPr algn="ctr">
              <a:lnSpc>
                <a:spcPct val="150000"/>
              </a:lnSpc>
              <a:buNone/>
            </a:pPr>
            <a:endParaRPr lang="en-US" sz="2000">
              <a:latin typeface="Times New Roman" pitchFamily="18" charset="0"/>
              <a:cs typeface="Times New Roman" pitchFamily="18" charset="0"/>
            </a:endParaRPr>
          </a:p>
          <a:p>
            <a:pPr>
              <a:lnSpc>
                <a:spcPct val="150000"/>
              </a:lnSpc>
              <a:buNone/>
            </a:pPr>
            <a:r>
              <a:rPr lang="en-US" sz="2000">
                <a:latin typeface="Times New Roman" pitchFamily="18" charset="0"/>
                <a:cs typeface="Times New Roman" pitchFamily="18" charset="0"/>
              </a:rPr>
              <a:t>                           HV = Helping Verb</a:t>
            </a:r>
          </a:p>
          <a:p>
            <a:pPr>
              <a:lnSpc>
                <a:spcPct val="150000"/>
              </a:lnSpc>
              <a:buNone/>
            </a:pPr>
            <a:r>
              <a:rPr lang="en-US" sz="2000">
                <a:latin typeface="Times New Roman" pitchFamily="18" charset="0"/>
                <a:cs typeface="Times New Roman" pitchFamily="18" charset="0"/>
              </a:rPr>
              <a:t>                           Q1A1 = First quality First action</a:t>
            </a:r>
          </a:p>
          <a:p>
            <a:pPr>
              <a:lnSpc>
                <a:spcPct val="150000"/>
              </a:lnSpc>
              <a:buNone/>
            </a:pPr>
            <a:r>
              <a:rPr lang="en-US" sz="2000">
                <a:latin typeface="Times New Roman" pitchFamily="18" charset="0"/>
                <a:cs typeface="Times New Roman" pitchFamily="18" charset="0"/>
              </a:rPr>
              <a:t>                           Q2A2 = Second quality Second action </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Harsh is not only handsome but also intelligent.</a:t>
            </a:r>
            <a:endParaRPr lang="en-US" sz="2000" b="1">
              <a:latin typeface="Times New Roman" pitchFamily="18" charset="0"/>
              <a:cs typeface="Times New Roman" pitchFamily="18" charset="0"/>
            </a:endParaRPr>
          </a:p>
          <a:p>
            <a:pPr>
              <a:lnSpc>
                <a:spcPct val="150000"/>
              </a:lnSpc>
              <a:buNone/>
            </a:pPr>
            <a:endParaRPr lang="en-US" sz="2000">
              <a:latin typeface="Times New Roman" pitchFamily="18" charset="0"/>
              <a:cs typeface="Times New Roman" pitchFamily="18" charset="0"/>
            </a:endParaRPr>
          </a:p>
        </p:txBody>
      </p:sp>
      <p:sp>
        <p:nvSpPr>
          <p:cNvPr id="4" name="Rectangle 3"/>
          <p:cNvSpPr/>
          <p:nvPr/>
        </p:nvSpPr>
        <p:spPr>
          <a:xfrm>
            <a:off x="990600" y="838200"/>
            <a:ext cx="7162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Times New Roman" pitchFamily="18" charset="0"/>
                <a:cs typeface="Times New Roman" pitchFamily="18" charset="0"/>
              </a:rPr>
              <a:t>No sooner +do/does/did/+S1+first action+than+S2+second action</a:t>
            </a:r>
          </a:p>
        </p:txBody>
      </p:sp>
      <p:sp>
        <p:nvSpPr>
          <p:cNvPr id="5" name="Rectangle 4"/>
          <p:cNvSpPr/>
          <p:nvPr/>
        </p:nvSpPr>
        <p:spPr>
          <a:xfrm>
            <a:off x="762000" y="3733800"/>
            <a:ext cx="7924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 HV+ not only+ Q1A1+but also+Q2A2</a:t>
            </a:r>
          </a:p>
        </p:txBody>
      </p:sp>
      <p:sp>
        <p:nvSpPr>
          <p:cNvPr id="6" name="Oval 5">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ntr" presetSubtype="0" fill="hold" grpId="0" nodeType="clickEffect">
                                  <p:stCondLst>
                                    <p:cond delay="0"/>
                                  </p:stCondLst>
                                  <p:iterate type="lt">
                                    <p:tmPct val="50000"/>
                                  </p:iterate>
                                  <p:childTnLst>
                                    <p:set>
                                      <p:cBhvr>
                                        <p:cTn id="12" dur="1" fill="hold">
                                          <p:stCondLst>
                                            <p:cond delay="0"/>
                                          </p:stCondLst>
                                        </p:cTn>
                                        <p:tgtEl>
                                          <p:spTgt spid="4"/>
                                        </p:tgtEl>
                                        <p:attrNameLst>
                                          <p:attrName>style.visibility</p:attrName>
                                        </p:attrNameLst>
                                      </p:cBhvr>
                                      <p:to>
                                        <p:strVal val="visible"/>
                                      </p:to>
                                    </p:set>
                                    <p:anim calcmode="discrete" valueType="clr">
                                      <p:cBhvr override="childStyle">
                                        <p:cTn id="13"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4"/>
                                        </p:tgtEl>
                                        <p:attrNameLst>
                                          <p:attrName>fillcolor</p:attrName>
                                        </p:attrNameLst>
                                      </p:cBhvr>
                                      <p:tavLst>
                                        <p:tav tm="0">
                                          <p:val>
                                            <p:clrVal>
                                              <a:schemeClr val="accent2"/>
                                            </p:clrVal>
                                          </p:val>
                                        </p:tav>
                                        <p:tav tm="50000">
                                          <p:val>
                                            <p:clrVal>
                                              <a:schemeClr val="hlink"/>
                                            </p:clrVal>
                                          </p:val>
                                        </p:tav>
                                      </p:tavLst>
                                    </p:anim>
                                    <p:set>
                                      <p:cBhvr>
                                        <p:cTn id="15" dur="80"/>
                                        <p:tgtEl>
                                          <p:spTgt spid="4"/>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50" presetClass="entr" presetSubtype="0" decel="10000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 calcmode="lin" valueType="num">
                                      <p:cBhvr>
                                        <p:cTn id="20" dur="1000" fill="hold"/>
                                        <p:tgtEl>
                                          <p:spTgt spid="2">
                                            <p:txEl>
                                              <p:pRg st="4" end="4"/>
                                            </p:txEl>
                                          </p:spTgt>
                                        </p:tgtEl>
                                        <p:attrNameLst>
                                          <p:attrName>ppt_w</p:attrName>
                                        </p:attrNameLst>
                                      </p:cBhvr>
                                      <p:tavLst>
                                        <p:tav tm="0">
                                          <p:val>
                                            <p:strVal val="#ppt_w+.3"/>
                                          </p:val>
                                        </p:tav>
                                        <p:tav tm="100000">
                                          <p:val>
                                            <p:strVal val="#ppt_w"/>
                                          </p:val>
                                        </p:tav>
                                      </p:tavLst>
                                    </p:anim>
                                    <p:anim calcmode="lin" valueType="num">
                                      <p:cBhvr>
                                        <p:cTn id="21" dur="1000" fill="hold"/>
                                        <p:tgtEl>
                                          <p:spTgt spid="2">
                                            <p:txEl>
                                              <p:pRg st="4" end="4"/>
                                            </p:txEl>
                                          </p:spTgt>
                                        </p:tgtEl>
                                        <p:attrNameLst>
                                          <p:attrName>ppt_h</p:attrName>
                                        </p:attrNameLst>
                                      </p:cBhvr>
                                      <p:tavLst>
                                        <p:tav tm="0">
                                          <p:val>
                                            <p:strVal val="#ppt_h"/>
                                          </p:val>
                                        </p:tav>
                                        <p:tav tm="100000">
                                          <p:val>
                                            <p:strVal val="#ppt_h"/>
                                          </p:val>
                                        </p:tav>
                                      </p:tavLst>
                                    </p:anim>
                                    <p:animEffect transition="in" filter="fade">
                                      <p:cBhvr>
                                        <p:cTn id="22" dur="1000"/>
                                        <p:tgtEl>
                                          <p:spTgt spid="2">
                                            <p:txEl>
                                              <p:pRg st="4" end="4"/>
                                            </p:txEl>
                                          </p:spTgt>
                                        </p:tgtEl>
                                      </p:cBhvr>
                                    </p:animEffect>
                                  </p:childTnLst>
                                </p:cTn>
                              </p:par>
                              <p:par>
                                <p:cTn id="23" presetID="50" presetClass="entr" presetSubtype="0" decel="100000"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p:cTn id="25" dur="1000" fill="hold"/>
                                        <p:tgtEl>
                                          <p:spTgt spid="2">
                                            <p:txEl>
                                              <p:pRg st="5" end="5"/>
                                            </p:txEl>
                                          </p:spTgt>
                                        </p:tgtEl>
                                        <p:attrNameLst>
                                          <p:attrName>ppt_w</p:attrName>
                                        </p:attrNameLst>
                                      </p:cBhvr>
                                      <p:tavLst>
                                        <p:tav tm="0">
                                          <p:val>
                                            <p:strVal val="#ppt_w+.3"/>
                                          </p:val>
                                        </p:tav>
                                        <p:tav tm="100000">
                                          <p:val>
                                            <p:strVal val="#ppt_w"/>
                                          </p:val>
                                        </p:tav>
                                      </p:tavLst>
                                    </p:anim>
                                    <p:anim calcmode="lin" valueType="num">
                                      <p:cBhvr>
                                        <p:cTn id="26" dur="1000" fill="hold"/>
                                        <p:tgtEl>
                                          <p:spTgt spid="2">
                                            <p:txEl>
                                              <p:pRg st="5" end="5"/>
                                            </p:txEl>
                                          </p:spTgt>
                                        </p:tgtEl>
                                        <p:attrNameLst>
                                          <p:attrName>ppt_h</p:attrName>
                                        </p:attrNameLst>
                                      </p:cBhvr>
                                      <p:tavLst>
                                        <p:tav tm="0">
                                          <p:val>
                                            <p:strVal val="#ppt_h"/>
                                          </p:val>
                                        </p:tav>
                                        <p:tav tm="100000">
                                          <p:val>
                                            <p:strVal val="#ppt_h"/>
                                          </p:val>
                                        </p:tav>
                                      </p:tavLst>
                                    </p:anim>
                                    <p:animEffect transition="in" filter="fade">
                                      <p:cBhvr>
                                        <p:cTn id="27" dur="1000"/>
                                        <p:tgtEl>
                                          <p:spTgt spid="2">
                                            <p:txEl>
                                              <p:pRg st="5" end="5"/>
                                            </p:txEl>
                                          </p:spTgt>
                                        </p:tgtEl>
                                      </p:cBhvr>
                                    </p:animEffect>
                                  </p:childTnLst>
                                </p:cTn>
                              </p:par>
                              <p:par>
                                <p:cTn id="28" presetID="50" presetClass="entr" presetSubtype="0" decel="100000" fill="hold"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 calcmode="lin" valueType="num">
                                      <p:cBhvr>
                                        <p:cTn id="30" dur="1000" fill="hold"/>
                                        <p:tgtEl>
                                          <p:spTgt spid="2">
                                            <p:txEl>
                                              <p:pRg st="6" end="6"/>
                                            </p:txEl>
                                          </p:spTgt>
                                        </p:tgtEl>
                                        <p:attrNameLst>
                                          <p:attrName>ppt_w</p:attrName>
                                        </p:attrNameLst>
                                      </p:cBhvr>
                                      <p:tavLst>
                                        <p:tav tm="0">
                                          <p:val>
                                            <p:strVal val="#ppt_w+.3"/>
                                          </p:val>
                                        </p:tav>
                                        <p:tav tm="100000">
                                          <p:val>
                                            <p:strVal val="#ppt_w"/>
                                          </p:val>
                                        </p:tav>
                                      </p:tavLst>
                                    </p:anim>
                                    <p:anim calcmode="lin" valueType="num">
                                      <p:cBhvr>
                                        <p:cTn id="31" dur="1000" fill="hold"/>
                                        <p:tgtEl>
                                          <p:spTgt spid="2">
                                            <p:txEl>
                                              <p:pRg st="6" end="6"/>
                                            </p:txEl>
                                          </p:spTgt>
                                        </p:tgtEl>
                                        <p:attrNameLst>
                                          <p:attrName>ppt_h</p:attrName>
                                        </p:attrNameLst>
                                      </p:cBhvr>
                                      <p:tavLst>
                                        <p:tav tm="0">
                                          <p:val>
                                            <p:strVal val="#ppt_h"/>
                                          </p:val>
                                        </p:tav>
                                        <p:tav tm="100000">
                                          <p:val>
                                            <p:strVal val="#ppt_h"/>
                                          </p:val>
                                        </p:tav>
                                      </p:tavLst>
                                    </p:anim>
                                    <p:animEffect transition="in" filter="fade">
                                      <p:cBhvr>
                                        <p:cTn id="32" dur="10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9"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p:cTn id="37" dur="1000" fill="hold"/>
                                        <p:tgtEl>
                                          <p:spTgt spid="2">
                                            <p:txEl>
                                              <p:pRg st="7" end="7"/>
                                            </p:txEl>
                                          </p:spTgt>
                                        </p:tgtEl>
                                        <p:attrNameLst>
                                          <p:attrName>ppt_x</p:attrName>
                                        </p:attrNameLst>
                                      </p:cBhvr>
                                      <p:tavLst>
                                        <p:tav tm="0">
                                          <p:val>
                                            <p:strVal val="#ppt_x-.2"/>
                                          </p:val>
                                        </p:tav>
                                        <p:tav tm="100000">
                                          <p:val>
                                            <p:strVal val="#ppt_x"/>
                                          </p:val>
                                        </p:tav>
                                      </p:tavLst>
                                    </p:anim>
                                    <p:anim calcmode="lin" valueType="num">
                                      <p:cBhvr>
                                        <p:cTn id="38" dur="1000" fill="hold"/>
                                        <p:tgtEl>
                                          <p:spTgt spid="2">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7" presetClass="entr" presetSubtype="0" fill="hold" grpId="0" nodeType="clickEffect">
                                  <p:stCondLst>
                                    <p:cond delay="0"/>
                                  </p:stCondLst>
                                  <p:iterate type="lt">
                                    <p:tmPct val="50000"/>
                                  </p:iterate>
                                  <p:childTnLst>
                                    <p:set>
                                      <p:cBhvr>
                                        <p:cTn id="43" dur="1" fill="hold">
                                          <p:stCondLst>
                                            <p:cond delay="0"/>
                                          </p:stCondLst>
                                        </p:cTn>
                                        <p:tgtEl>
                                          <p:spTgt spid="5"/>
                                        </p:tgtEl>
                                        <p:attrNameLst>
                                          <p:attrName>style.visibility</p:attrName>
                                        </p:attrNameLst>
                                      </p:cBhvr>
                                      <p:to>
                                        <p:strVal val="visible"/>
                                      </p:to>
                                    </p:set>
                                    <p:anim calcmode="discrete" valueType="clr">
                                      <p:cBhvr override="childStyle">
                                        <p:cTn id="44"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45" dur="80"/>
                                        <p:tgtEl>
                                          <p:spTgt spid="5"/>
                                        </p:tgtEl>
                                        <p:attrNameLst>
                                          <p:attrName>fillcolor</p:attrName>
                                        </p:attrNameLst>
                                      </p:cBhvr>
                                      <p:tavLst>
                                        <p:tav tm="0">
                                          <p:val>
                                            <p:clrVal>
                                              <a:schemeClr val="accent2"/>
                                            </p:clrVal>
                                          </p:val>
                                        </p:tav>
                                        <p:tav tm="50000">
                                          <p:val>
                                            <p:clrVal>
                                              <a:schemeClr val="hlink"/>
                                            </p:clrVal>
                                          </p:val>
                                        </p:tav>
                                      </p:tavLst>
                                    </p:anim>
                                    <p:set>
                                      <p:cBhvr>
                                        <p:cTn id="46" dur="80"/>
                                        <p:tgtEl>
                                          <p:spTgt spid="5"/>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iterate type="lt">
                                    <p:tmPct val="5000"/>
                                  </p:iterate>
                                  <p:childTnLst>
                                    <p:set>
                                      <p:cBhvr>
                                        <p:cTn id="50" dur="1" fill="hold">
                                          <p:stCondLst>
                                            <p:cond delay="0"/>
                                          </p:stCondLst>
                                        </p:cTn>
                                        <p:tgtEl>
                                          <p:spTgt spid="2">
                                            <p:txEl>
                                              <p:pRg st="10" end="10"/>
                                            </p:txEl>
                                          </p:spTgt>
                                        </p:tgtEl>
                                        <p:attrNameLst>
                                          <p:attrName>style.visibility</p:attrName>
                                        </p:attrNameLst>
                                      </p:cBhvr>
                                      <p:to>
                                        <p:strVal val="visible"/>
                                      </p:to>
                                    </p:set>
                                    <p:anim calcmode="lin" valueType="num">
                                      <p:cBhvr>
                                        <p:cTn id="51" dur="1000" fill="hold"/>
                                        <p:tgtEl>
                                          <p:spTgt spid="2">
                                            <p:txEl>
                                              <p:pRg st="10" end="10"/>
                                            </p:txEl>
                                          </p:spTgt>
                                        </p:tgtEl>
                                        <p:attrNameLst>
                                          <p:attrName>ppt_w</p:attrName>
                                        </p:attrNameLst>
                                      </p:cBhvr>
                                      <p:tavLst>
                                        <p:tav tm="0">
                                          <p:val>
                                            <p:fltVal val="0"/>
                                          </p:val>
                                        </p:tav>
                                        <p:tav tm="100000">
                                          <p:val>
                                            <p:strVal val="#ppt_w"/>
                                          </p:val>
                                        </p:tav>
                                      </p:tavLst>
                                    </p:anim>
                                    <p:anim calcmode="lin" valueType="num">
                                      <p:cBhvr>
                                        <p:cTn id="52" dur="1000" fill="hold"/>
                                        <p:tgtEl>
                                          <p:spTgt spid="2">
                                            <p:txEl>
                                              <p:pRg st="10" end="10"/>
                                            </p:txEl>
                                          </p:spTgt>
                                        </p:tgtEl>
                                        <p:attrNameLst>
                                          <p:attrName>ppt_h</p:attrName>
                                        </p:attrNameLst>
                                      </p:cBhvr>
                                      <p:tavLst>
                                        <p:tav tm="0">
                                          <p:val>
                                            <p:fltVal val="0"/>
                                          </p:val>
                                        </p:tav>
                                        <p:tav tm="100000">
                                          <p:val>
                                            <p:strVal val="#ppt_h"/>
                                          </p:val>
                                        </p:tav>
                                      </p:tavLst>
                                    </p:anim>
                                    <p:anim calcmode="lin" valueType="num">
                                      <p:cBhvr>
                                        <p:cTn id="53" dur="1000" fill="hold"/>
                                        <p:tgtEl>
                                          <p:spTgt spid="2">
                                            <p:txEl>
                                              <p:pRg st="10" end="10"/>
                                            </p:txEl>
                                          </p:spTgt>
                                        </p:tgtEl>
                                        <p:attrNameLst>
                                          <p:attrName>style.rotation</p:attrName>
                                        </p:attrNameLst>
                                      </p:cBhvr>
                                      <p:tavLst>
                                        <p:tav tm="0">
                                          <p:val>
                                            <p:fltVal val="90"/>
                                          </p:val>
                                        </p:tav>
                                        <p:tav tm="100000">
                                          <p:val>
                                            <p:fltVal val="0"/>
                                          </p:val>
                                        </p:tav>
                                      </p:tavLst>
                                    </p:anim>
                                    <p:animEffect transition="in" filter="fade">
                                      <p:cBhvr>
                                        <p:cTn id="54" dur="1000"/>
                                        <p:tgtEl>
                                          <p:spTgt spid="2">
                                            <p:txEl>
                                              <p:pRg st="10" end="10"/>
                                            </p:txEl>
                                          </p:spTgt>
                                        </p:tgtEl>
                                      </p:cBhvr>
                                    </p:animEffect>
                                  </p:childTnLst>
                                </p:cTn>
                              </p:par>
                              <p:par>
                                <p:cTn id="55" presetID="31" presetClass="entr" presetSubtype="0" fill="hold" nodeType="withEffect">
                                  <p:stCondLst>
                                    <p:cond delay="0"/>
                                  </p:stCondLst>
                                  <p:iterate type="lt">
                                    <p:tmPct val="5000"/>
                                  </p:iterate>
                                  <p:childTnLst>
                                    <p:set>
                                      <p:cBhvr>
                                        <p:cTn id="56" dur="1" fill="hold">
                                          <p:stCondLst>
                                            <p:cond delay="0"/>
                                          </p:stCondLst>
                                        </p:cTn>
                                        <p:tgtEl>
                                          <p:spTgt spid="2">
                                            <p:txEl>
                                              <p:pRg st="11" end="11"/>
                                            </p:txEl>
                                          </p:spTgt>
                                        </p:tgtEl>
                                        <p:attrNameLst>
                                          <p:attrName>style.visibility</p:attrName>
                                        </p:attrNameLst>
                                      </p:cBhvr>
                                      <p:to>
                                        <p:strVal val="visible"/>
                                      </p:to>
                                    </p:set>
                                    <p:anim calcmode="lin" valueType="num">
                                      <p:cBhvr>
                                        <p:cTn id="57" dur="1000" fill="hold"/>
                                        <p:tgtEl>
                                          <p:spTgt spid="2">
                                            <p:txEl>
                                              <p:pRg st="11" end="11"/>
                                            </p:txEl>
                                          </p:spTgt>
                                        </p:tgtEl>
                                        <p:attrNameLst>
                                          <p:attrName>ppt_w</p:attrName>
                                        </p:attrNameLst>
                                      </p:cBhvr>
                                      <p:tavLst>
                                        <p:tav tm="0">
                                          <p:val>
                                            <p:fltVal val="0"/>
                                          </p:val>
                                        </p:tav>
                                        <p:tav tm="100000">
                                          <p:val>
                                            <p:strVal val="#ppt_w"/>
                                          </p:val>
                                        </p:tav>
                                      </p:tavLst>
                                    </p:anim>
                                    <p:anim calcmode="lin" valueType="num">
                                      <p:cBhvr>
                                        <p:cTn id="58" dur="1000" fill="hold"/>
                                        <p:tgtEl>
                                          <p:spTgt spid="2">
                                            <p:txEl>
                                              <p:pRg st="11" end="11"/>
                                            </p:txEl>
                                          </p:spTgt>
                                        </p:tgtEl>
                                        <p:attrNameLst>
                                          <p:attrName>ppt_h</p:attrName>
                                        </p:attrNameLst>
                                      </p:cBhvr>
                                      <p:tavLst>
                                        <p:tav tm="0">
                                          <p:val>
                                            <p:fltVal val="0"/>
                                          </p:val>
                                        </p:tav>
                                        <p:tav tm="100000">
                                          <p:val>
                                            <p:strVal val="#ppt_h"/>
                                          </p:val>
                                        </p:tav>
                                      </p:tavLst>
                                    </p:anim>
                                    <p:anim calcmode="lin" valueType="num">
                                      <p:cBhvr>
                                        <p:cTn id="59" dur="1000" fill="hold"/>
                                        <p:tgtEl>
                                          <p:spTgt spid="2">
                                            <p:txEl>
                                              <p:pRg st="11" end="11"/>
                                            </p:txEl>
                                          </p:spTgt>
                                        </p:tgtEl>
                                        <p:attrNameLst>
                                          <p:attrName>style.rotation</p:attrName>
                                        </p:attrNameLst>
                                      </p:cBhvr>
                                      <p:tavLst>
                                        <p:tav tm="0">
                                          <p:val>
                                            <p:fltVal val="90"/>
                                          </p:val>
                                        </p:tav>
                                        <p:tav tm="100000">
                                          <p:val>
                                            <p:fltVal val="0"/>
                                          </p:val>
                                        </p:tav>
                                      </p:tavLst>
                                    </p:anim>
                                    <p:animEffect transition="in" filter="fade">
                                      <p:cBhvr>
                                        <p:cTn id="60" dur="1000"/>
                                        <p:tgtEl>
                                          <p:spTgt spid="2">
                                            <p:txEl>
                                              <p:pRg st="11" end="11"/>
                                            </p:txEl>
                                          </p:spTgt>
                                        </p:tgtEl>
                                      </p:cBhvr>
                                    </p:animEffect>
                                  </p:childTnLst>
                                </p:cTn>
                              </p:par>
                              <p:par>
                                <p:cTn id="61" presetID="31" presetClass="entr" presetSubtype="0" fill="hold" nodeType="withEffect">
                                  <p:stCondLst>
                                    <p:cond delay="0"/>
                                  </p:stCondLst>
                                  <p:iterate type="lt">
                                    <p:tmPct val="5000"/>
                                  </p:iterate>
                                  <p:childTnLst>
                                    <p:set>
                                      <p:cBhvr>
                                        <p:cTn id="62" dur="1" fill="hold">
                                          <p:stCondLst>
                                            <p:cond delay="0"/>
                                          </p:stCondLst>
                                        </p:cTn>
                                        <p:tgtEl>
                                          <p:spTgt spid="2">
                                            <p:txEl>
                                              <p:pRg st="12" end="12"/>
                                            </p:txEl>
                                          </p:spTgt>
                                        </p:tgtEl>
                                        <p:attrNameLst>
                                          <p:attrName>style.visibility</p:attrName>
                                        </p:attrNameLst>
                                      </p:cBhvr>
                                      <p:to>
                                        <p:strVal val="visible"/>
                                      </p:to>
                                    </p:set>
                                    <p:anim calcmode="lin" valueType="num">
                                      <p:cBhvr>
                                        <p:cTn id="63" dur="1000" fill="hold"/>
                                        <p:tgtEl>
                                          <p:spTgt spid="2">
                                            <p:txEl>
                                              <p:pRg st="12" end="12"/>
                                            </p:txEl>
                                          </p:spTgt>
                                        </p:tgtEl>
                                        <p:attrNameLst>
                                          <p:attrName>ppt_w</p:attrName>
                                        </p:attrNameLst>
                                      </p:cBhvr>
                                      <p:tavLst>
                                        <p:tav tm="0">
                                          <p:val>
                                            <p:fltVal val="0"/>
                                          </p:val>
                                        </p:tav>
                                        <p:tav tm="100000">
                                          <p:val>
                                            <p:strVal val="#ppt_w"/>
                                          </p:val>
                                        </p:tav>
                                      </p:tavLst>
                                    </p:anim>
                                    <p:anim calcmode="lin" valueType="num">
                                      <p:cBhvr>
                                        <p:cTn id="64" dur="1000" fill="hold"/>
                                        <p:tgtEl>
                                          <p:spTgt spid="2">
                                            <p:txEl>
                                              <p:pRg st="12" end="12"/>
                                            </p:txEl>
                                          </p:spTgt>
                                        </p:tgtEl>
                                        <p:attrNameLst>
                                          <p:attrName>ppt_h</p:attrName>
                                        </p:attrNameLst>
                                      </p:cBhvr>
                                      <p:tavLst>
                                        <p:tav tm="0">
                                          <p:val>
                                            <p:fltVal val="0"/>
                                          </p:val>
                                        </p:tav>
                                        <p:tav tm="100000">
                                          <p:val>
                                            <p:strVal val="#ppt_h"/>
                                          </p:val>
                                        </p:tav>
                                      </p:tavLst>
                                    </p:anim>
                                    <p:anim calcmode="lin" valueType="num">
                                      <p:cBhvr>
                                        <p:cTn id="65" dur="1000" fill="hold"/>
                                        <p:tgtEl>
                                          <p:spTgt spid="2">
                                            <p:txEl>
                                              <p:pRg st="12" end="12"/>
                                            </p:txEl>
                                          </p:spTgt>
                                        </p:tgtEl>
                                        <p:attrNameLst>
                                          <p:attrName>style.rotation</p:attrName>
                                        </p:attrNameLst>
                                      </p:cBhvr>
                                      <p:tavLst>
                                        <p:tav tm="0">
                                          <p:val>
                                            <p:fltVal val="90"/>
                                          </p:val>
                                        </p:tav>
                                        <p:tav tm="100000">
                                          <p:val>
                                            <p:fltVal val="0"/>
                                          </p:val>
                                        </p:tav>
                                      </p:tavLst>
                                    </p:anim>
                                    <p:animEffect transition="in" filter="fade">
                                      <p:cBhvr>
                                        <p:cTn id="66" dur="1000"/>
                                        <p:tgtEl>
                                          <p:spTgt spid="2">
                                            <p:txEl>
                                              <p:pRg st="12" end="12"/>
                                            </p:txEl>
                                          </p:spTgt>
                                        </p:tgtEl>
                                      </p:cBhvr>
                                    </p:animEffect>
                                  </p:childTnLst>
                                </p:cTn>
                              </p:par>
                              <p:par>
                                <p:cTn id="67" presetID="31" presetClass="entr" presetSubtype="0" fill="hold" nodeType="withEffect">
                                  <p:stCondLst>
                                    <p:cond delay="0"/>
                                  </p:stCondLst>
                                  <p:iterate type="lt">
                                    <p:tmPct val="5000"/>
                                  </p:iterate>
                                  <p:childTnLst>
                                    <p:set>
                                      <p:cBhvr>
                                        <p:cTn id="68" dur="1" fill="hold">
                                          <p:stCondLst>
                                            <p:cond delay="0"/>
                                          </p:stCondLst>
                                        </p:cTn>
                                        <p:tgtEl>
                                          <p:spTgt spid="2">
                                            <p:txEl>
                                              <p:pRg st="13" end="13"/>
                                            </p:txEl>
                                          </p:spTgt>
                                        </p:tgtEl>
                                        <p:attrNameLst>
                                          <p:attrName>style.visibility</p:attrName>
                                        </p:attrNameLst>
                                      </p:cBhvr>
                                      <p:to>
                                        <p:strVal val="visible"/>
                                      </p:to>
                                    </p:set>
                                    <p:anim calcmode="lin" valueType="num">
                                      <p:cBhvr>
                                        <p:cTn id="69" dur="1000" fill="hold"/>
                                        <p:tgtEl>
                                          <p:spTgt spid="2">
                                            <p:txEl>
                                              <p:pRg st="13" end="13"/>
                                            </p:txEl>
                                          </p:spTgt>
                                        </p:tgtEl>
                                        <p:attrNameLst>
                                          <p:attrName>ppt_w</p:attrName>
                                        </p:attrNameLst>
                                      </p:cBhvr>
                                      <p:tavLst>
                                        <p:tav tm="0">
                                          <p:val>
                                            <p:fltVal val="0"/>
                                          </p:val>
                                        </p:tav>
                                        <p:tav tm="100000">
                                          <p:val>
                                            <p:strVal val="#ppt_w"/>
                                          </p:val>
                                        </p:tav>
                                      </p:tavLst>
                                    </p:anim>
                                    <p:anim calcmode="lin" valueType="num">
                                      <p:cBhvr>
                                        <p:cTn id="70" dur="1000" fill="hold"/>
                                        <p:tgtEl>
                                          <p:spTgt spid="2">
                                            <p:txEl>
                                              <p:pRg st="13" end="13"/>
                                            </p:txEl>
                                          </p:spTgt>
                                        </p:tgtEl>
                                        <p:attrNameLst>
                                          <p:attrName>ppt_h</p:attrName>
                                        </p:attrNameLst>
                                      </p:cBhvr>
                                      <p:tavLst>
                                        <p:tav tm="0">
                                          <p:val>
                                            <p:fltVal val="0"/>
                                          </p:val>
                                        </p:tav>
                                        <p:tav tm="100000">
                                          <p:val>
                                            <p:strVal val="#ppt_h"/>
                                          </p:val>
                                        </p:tav>
                                      </p:tavLst>
                                    </p:anim>
                                    <p:anim calcmode="lin" valueType="num">
                                      <p:cBhvr>
                                        <p:cTn id="71" dur="1000" fill="hold"/>
                                        <p:tgtEl>
                                          <p:spTgt spid="2">
                                            <p:txEl>
                                              <p:pRg st="13" end="13"/>
                                            </p:txEl>
                                          </p:spTgt>
                                        </p:tgtEl>
                                        <p:attrNameLst>
                                          <p:attrName>style.rotation</p:attrName>
                                        </p:attrNameLst>
                                      </p:cBhvr>
                                      <p:tavLst>
                                        <p:tav tm="0">
                                          <p:val>
                                            <p:fltVal val="90"/>
                                          </p:val>
                                        </p:tav>
                                        <p:tav tm="100000">
                                          <p:val>
                                            <p:fltVal val="0"/>
                                          </p:val>
                                        </p:tav>
                                      </p:tavLst>
                                    </p:anim>
                                    <p:animEffect transition="in" filter="fade">
                                      <p:cBhvr>
                                        <p:cTn id="72" dur="10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a:bodyPr>
          <a:lstStyle/>
          <a:p>
            <a:pPr>
              <a:buNone/>
            </a:pPr>
            <a:endParaRPr lang="en-US" sz="2000">
              <a:latin typeface="Times New Roman" pitchFamily="18" charset="0"/>
              <a:cs typeface="Times New Roman" pitchFamily="18" charset="0"/>
            </a:endParaRPr>
          </a:p>
          <a:p>
            <a:pPr>
              <a:buNone/>
            </a:pPr>
            <a:endParaRPr lang="en-US" sz="2000">
              <a:latin typeface="Times New Roman" pitchFamily="18" charset="0"/>
              <a:cs typeface="Times New Roman" pitchFamily="18" charset="0"/>
            </a:endParaRPr>
          </a:p>
          <a:p>
            <a:pPr>
              <a:buNone/>
            </a:pPr>
            <a:endParaRPr lang="en-US" sz="2000">
              <a:latin typeface="Times New Roman" pitchFamily="18" charset="0"/>
              <a:cs typeface="Times New Roman" pitchFamily="18" charset="0"/>
            </a:endParaRPr>
          </a:p>
          <a:p>
            <a:pPr>
              <a:buNone/>
            </a:pPr>
            <a:endParaRPr lang="en-US" sz="2000">
              <a:latin typeface="Times New Roman" pitchFamily="18" charset="0"/>
              <a:cs typeface="Times New Roman" pitchFamily="18" charset="0"/>
            </a:endParaRPr>
          </a:p>
          <a:p>
            <a:pPr>
              <a:buNone/>
            </a:pPr>
            <a:endParaRPr lang="en-US" sz="2000">
              <a:latin typeface="Times New Roman" pitchFamily="18" charset="0"/>
              <a:cs typeface="Times New Roman" pitchFamily="18" charset="0"/>
            </a:endParaRPr>
          </a:p>
          <a:p>
            <a:pPr>
              <a:lnSpc>
                <a:spcPct val="150000"/>
              </a:lnSpc>
              <a:buNone/>
            </a:pPr>
            <a:r>
              <a:rPr lang="en-US" sz="2000">
                <a:latin typeface="Times New Roman" pitchFamily="18" charset="0"/>
                <a:cs typeface="Times New Roman" pitchFamily="18" charset="0"/>
              </a:rPr>
              <a:t>                                      S1= First Subject</a:t>
            </a:r>
          </a:p>
          <a:p>
            <a:pPr>
              <a:lnSpc>
                <a:spcPct val="150000"/>
              </a:lnSpc>
              <a:buNone/>
            </a:pPr>
            <a:r>
              <a:rPr lang="en-US" sz="2000">
                <a:latin typeface="Times New Roman" pitchFamily="18" charset="0"/>
                <a:cs typeface="Times New Roman" pitchFamily="18" charset="0"/>
              </a:rPr>
              <a:t>                                      S2= Second Subject</a:t>
            </a:r>
          </a:p>
          <a:p>
            <a:pPr>
              <a:lnSpc>
                <a:spcPct val="150000"/>
              </a:lnSpc>
              <a:buNone/>
            </a:pPr>
            <a:r>
              <a:rPr lang="en-US" sz="2000">
                <a:latin typeface="Times New Roman" pitchFamily="18" charset="0"/>
                <a:cs typeface="Times New Roman" pitchFamily="18" charset="0"/>
              </a:rPr>
              <a:t>                                      HV= Helping Verb</a:t>
            </a:r>
          </a:p>
          <a:p>
            <a:pPr>
              <a:lnSpc>
                <a:spcPct val="150000"/>
              </a:lnSpc>
              <a:buNone/>
            </a:pPr>
            <a:r>
              <a:rPr lang="en-US" sz="2000">
                <a:latin typeface="Times New Roman" pitchFamily="18" charset="0"/>
                <a:cs typeface="Times New Roman" pitchFamily="18" charset="0"/>
              </a:rPr>
              <a:t>                                      QA= Qualifying Action</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Not only Pakistan but also Bhutan is poor.</a:t>
            </a:r>
          </a:p>
          <a:p>
            <a:pPr>
              <a:lnSpc>
                <a:spcPct val="150000"/>
              </a:lnSpc>
              <a:buNone/>
            </a:pPr>
            <a:r>
              <a:rPr lang="en-US" sz="2000" b="1">
                <a:latin typeface="Times New Roman" pitchFamily="18" charset="0"/>
                <a:cs typeface="Times New Roman" pitchFamily="18" charset="0"/>
              </a:rPr>
              <a:t>(iv) LEST…SHOULD –</a:t>
            </a:r>
          </a:p>
          <a:p>
            <a:pPr>
              <a:lnSpc>
                <a:spcPct val="150000"/>
              </a:lnSpc>
              <a:buNone/>
            </a:pPr>
            <a:endParaRPr lang="en-US" sz="2000">
              <a:latin typeface="Times New Roman" pitchFamily="18" charset="0"/>
              <a:cs typeface="Times New Roman" pitchFamily="18" charset="0"/>
            </a:endParaRP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Work hard lest you should fail.</a:t>
            </a:r>
            <a:endParaRPr lang="en-US" sz="2000" b="1">
              <a:latin typeface="Times New Roman" pitchFamily="18" charset="0"/>
              <a:cs typeface="Times New Roman" pitchFamily="18" charset="0"/>
            </a:endParaRPr>
          </a:p>
          <a:p>
            <a:pPr>
              <a:lnSpc>
                <a:spcPct val="150000"/>
              </a:lnSpc>
              <a:buNone/>
            </a:pPr>
            <a:endParaRPr lang="en-US" sz="2000">
              <a:latin typeface="Times New Roman" pitchFamily="18" charset="0"/>
              <a:cs typeface="Times New Roman" pitchFamily="18" charset="0"/>
            </a:endParaRPr>
          </a:p>
          <a:p>
            <a:pPr>
              <a:lnSpc>
                <a:spcPct val="150000"/>
              </a:lnSpc>
              <a:buNone/>
            </a:pPr>
            <a:endParaRPr lang="en-US" sz="2000">
              <a:latin typeface="Times New Roman" pitchFamily="18" charset="0"/>
              <a:cs typeface="Times New Roman" pitchFamily="18" charset="0"/>
            </a:endParaRPr>
          </a:p>
          <a:p>
            <a:pPr>
              <a:buNone/>
            </a:pPr>
            <a:endParaRPr lang="en-US" sz="2000" b="1">
              <a:latin typeface="Times New Roman" pitchFamily="18" charset="0"/>
              <a:cs typeface="Times New Roman" pitchFamily="18" charset="0"/>
            </a:endParaRPr>
          </a:p>
          <a:p>
            <a:pPr>
              <a:buNone/>
            </a:pPr>
            <a:endParaRPr lang="en-US" sz="2000">
              <a:latin typeface="Times New Roman" pitchFamily="18" charset="0"/>
              <a:cs typeface="Times New Roman" pitchFamily="18" charset="0"/>
            </a:endParaRPr>
          </a:p>
        </p:txBody>
      </p:sp>
      <p:sp>
        <p:nvSpPr>
          <p:cNvPr id="4" name="Rectangle 3"/>
          <p:cNvSpPr/>
          <p:nvPr/>
        </p:nvSpPr>
        <p:spPr>
          <a:xfrm>
            <a:off x="1447800" y="762000"/>
            <a:ext cx="6477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Not Only+ S1+ But Also +S2 + HV + QA</a:t>
            </a:r>
          </a:p>
        </p:txBody>
      </p:sp>
      <p:sp>
        <p:nvSpPr>
          <p:cNvPr id="6" name="Rectangle 5"/>
          <p:cNvSpPr/>
          <p:nvPr/>
        </p:nvSpPr>
        <p:spPr>
          <a:xfrm>
            <a:off x="838200" y="4876800"/>
            <a:ext cx="7924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Warning+ Lest+ Person+ Should+ Consequences.</a:t>
            </a:r>
          </a:p>
        </p:txBody>
      </p:sp>
      <p:sp>
        <p:nvSpPr>
          <p:cNvPr id="5" name="Oval 4">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3" presetClass="entr" presetSubtype="0" fill="hold" nodeType="clickEffect">
                                  <p:stCondLst>
                                    <p:cond delay="0"/>
                                  </p:stCondLst>
                                  <p:childTnLst>
                                    <p:set>
                                      <p:cBhvr>
                                        <p:cTn id="13" dur="1" fill="hold">
                                          <p:stCondLst>
                                            <p:cond delay="0"/>
                                          </p:stCondLst>
                                        </p:cTn>
                                        <p:tgtEl>
                                          <p:spTgt spid="2">
                                            <p:txEl>
                                              <p:pRg st="5" end="5"/>
                                            </p:txEl>
                                          </p:spTgt>
                                        </p:tgtEl>
                                        <p:attrNameLst>
                                          <p:attrName>style.visibility</p:attrName>
                                        </p:attrNameLst>
                                      </p:cBhvr>
                                      <p:to>
                                        <p:strVal val="visible"/>
                                      </p:to>
                                    </p:set>
                                    <p:animEffect transition="in" filter="fade">
                                      <p:cBhvr>
                                        <p:cTn id="14" dur="100"/>
                                        <p:tgtEl>
                                          <p:spTgt spid="2">
                                            <p:txEl>
                                              <p:pRg st="5" end="5"/>
                                            </p:txEl>
                                          </p:spTgt>
                                        </p:tgtEl>
                                      </p:cBhvr>
                                    </p:animEffect>
                                    <p:anim calcmode="lin" valueType="num">
                                      <p:cBhvr>
                                        <p:cTn id="15" dur="4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6" dur="400" fill="hold"/>
                                        <p:tgtEl>
                                          <p:spTgt spid="2">
                                            <p:txEl>
                                              <p:pRg st="5" end="5"/>
                                            </p:txEl>
                                          </p:spTgt>
                                        </p:tgtEl>
                                        <p:attrNameLst>
                                          <p:attrName>ppt_y</p:attrName>
                                        </p:attrNameLst>
                                      </p:cBhvr>
                                      <p:tavLst>
                                        <p:tav tm="0">
                                          <p:val>
                                            <p:strVal val="#ppt_y+0.31"/>
                                          </p:val>
                                        </p:tav>
                                        <p:tav tm="100000">
                                          <p:val>
                                            <p:strVal val="#ppt_y+0.31"/>
                                          </p:val>
                                        </p:tav>
                                      </p:tavLst>
                                    </p:anim>
                                    <p:anim calcmode="lin" valueType="num">
                                      <p:cBhvr>
                                        <p:cTn id="17" dur="600" decel="50000" fill="hold">
                                          <p:stCondLst>
                                            <p:cond delay="400"/>
                                          </p:stCondLst>
                                        </p:cTn>
                                        <p:tgtEl>
                                          <p:spTgt spid="2">
                                            <p:txEl>
                                              <p:pRg st="5" end="5"/>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 dur="600" decel="50000" fill="hold">
                                          <p:stCondLst>
                                            <p:cond delay="400"/>
                                          </p:stCondLst>
                                        </p:cTn>
                                        <p:tgtEl>
                                          <p:spTgt spid="2">
                                            <p:txEl>
                                              <p:pRg st="5" end="5"/>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9" presetID="43"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fade">
                                      <p:cBhvr>
                                        <p:cTn id="21" dur="100"/>
                                        <p:tgtEl>
                                          <p:spTgt spid="2">
                                            <p:txEl>
                                              <p:pRg st="6" end="6"/>
                                            </p:txEl>
                                          </p:spTgt>
                                        </p:tgtEl>
                                      </p:cBhvr>
                                    </p:animEffect>
                                    <p:anim calcmode="lin" valueType="num">
                                      <p:cBhvr>
                                        <p:cTn id="22" dur="4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3" dur="400" fill="hold"/>
                                        <p:tgtEl>
                                          <p:spTgt spid="2">
                                            <p:txEl>
                                              <p:pRg st="6" end="6"/>
                                            </p:txEl>
                                          </p:spTgt>
                                        </p:tgtEl>
                                        <p:attrNameLst>
                                          <p:attrName>ppt_y</p:attrName>
                                        </p:attrNameLst>
                                      </p:cBhvr>
                                      <p:tavLst>
                                        <p:tav tm="0">
                                          <p:val>
                                            <p:strVal val="#ppt_y+0.31"/>
                                          </p:val>
                                        </p:tav>
                                        <p:tav tm="100000">
                                          <p:val>
                                            <p:strVal val="#ppt_y+0.31"/>
                                          </p:val>
                                        </p:tav>
                                      </p:tavLst>
                                    </p:anim>
                                    <p:anim calcmode="lin" valueType="num">
                                      <p:cBhvr>
                                        <p:cTn id="24" dur="600" decel="50000" fill="hold">
                                          <p:stCondLst>
                                            <p:cond delay="400"/>
                                          </p:stCondLst>
                                        </p:cTn>
                                        <p:tgtEl>
                                          <p:spTgt spid="2">
                                            <p:txEl>
                                              <p:pRg st="6" end="6"/>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5" dur="600" decel="50000" fill="hold">
                                          <p:stCondLst>
                                            <p:cond delay="400"/>
                                          </p:stCondLst>
                                        </p:cTn>
                                        <p:tgtEl>
                                          <p:spTgt spid="2">
                                            <p:txEl>
                                              <p:pRg st="6" end="6"/>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6" presetID="43" presetClass="entr" presetSubtype="0"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fade">
                                      <p:cBhvr>
                                        <p:cTn id="28" dur="100"/>
                                        <p:tgtEl>
                                          <p:spTgt spid="2">
                                            <p:txEl>
                                              <p:pRg st="7" end="7"/>
                                            </p:txEl>
                                          </p:spTgt>
                                        </p:tgtEl>
                                      </p:cBhvr>
                                    </p:animEffect>
                                    <p:anim calcmode="lin" valueType="num">
                                      <p:cBhvr>
                                        <p:cTn id="29" dur="4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0" dur="400" fill="hold"/>
                                        <p:tgtEl>
                                          <p:spTgt spid="2">
                                            <p:txEl>
                                              <p:pRg st="7" end="7"/>
                                            </p:txEl>
                                          </p:spTgt>
                                        </p:tgtEl>
                                        <p:attrNameLst>
                                          <p:attrName>ppt_y</p:attrName>
                                        </p:attrNameLst>
                                      </p:cBhvr>
                                      <p:tavLst>
                                        <p:tav tm="0">
                                          <p:val>
                                            <p:strVal val="#ppt_y+0.31"/>
                                          </p:val>
                                        </p:tav>
                                        <p:tav tm="100000">
                                          <p:val>
                                            <p:strVal val="#ppt_y+0.31"/>
                                          </p:val>
                                        </p:tav>
                                      </p:tavLst>
                                    </p:anim>
                                    <p:anim calcmode="lin" valueType="num">
                                      <p:cBhvr>
                                        <p:cTn id="31" dur="600" decel="50000" fill="hold">
                                          <p:stCondLst>
                                            <p:cond delay="400"/>
                                          </p:stCondLst>
                                        </p:cTn>
                                        <p:tgtEl>
                                          <p:spTgt spid="2">
                                            <p:txEl>
                                              <p:pRg st="7" end="7"/>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2" dur="600" decel="50000" fill="hold">
                                          <p:stCondLst>
                                            <p:cond delay="400"/>
                                          </p:stCondLst>
                                        </p:cTn>
                                        <p:tgtEl>
                                          <p:spTgt spid="2">
                                            <p:txEl>
                                              <p:pRg st="7" end="7"/>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33" presetID="43" presetClass="entr" presetSubtype="0"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100"/>
                                        <p:tgtEl>
                                          <p:spTgt spid="2">
                                            <p:txEl>
                                              <p:pRg st="8" end="8"/>
                                            </p:txEl>
                                          </p:spTgt>
                                        </p:tgtEl>
                                      </p:cBhvr>
                                    </p:animEffect>
                                    <p:anim calcmode="lin" valueType="num">
                                      <p:cBhvr>
                                        <p:cTn id="36" dur="4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7" dur="400" fill="hold"/>
                                        <p:tgtEl>
                                          <p:spTgt spid="2">
                                            <p:txEl>
                                              <p:pRg st="8" end="8"/>
                                            </p:txEl>
                                          </p:spTgt>
                                        </p:tgtEl>
                                        <p:attrNameLst>
                                          <p:attrName>ppt_y</p:attrName>
                                        </p:attrNameLst>
                                      </p:cBhvr>
                                      <p:tavLst>
                                        <p:tav tm="0">
                                          <p:val>
                                            <p:strVal val="#ppt_y+0.31"/>
                                          </p:val>
                                        </p:tav>
                                        <p:tav tm="100000">
                                          <p:val>
                                            <p:strVal val="#ppt_y+0.31"/>
                                          </p:val>
                                        </p:tav>
                                      </p:tavLst>
                                    </p:anim>
                                    <p:anim calcmode="lin" valueType="num">
                                      <p:cBhvr>
                                        <p:cTn id="38" dur="600" decel="50000" fill="hold">
                                          <p:stCondLst>
                                            <p:cond delay="400"/>
                                          </p:stCondLst>
                                        </p:cTn>
                                        <p:tgtEl>
                                          <p:spTgt spid="2">
                                            <p:txEl>
                                              <p:pRg st="8" end="8"/>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9" dur="600" decel="50000" fill="hold">
                                          <p:stCondLst>
                                            <p:cond delay="400"/>
                                          </p:stCondLst>
                                        </p:cTn>
                                        <p:tgtEl>
                                          <p:spTgt spid="2">
                                            <p:txEl>
                                              <p:pRg st="8" end="8"/>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40" presetID="43" presetClass="entr" presetSubtype="0" fill="hold" nodeType="with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fade">
                                      <p:cBhvr>
                                        <p:cTn id="42" dur="100"/>
                                        <p:tgtEl>
                                          <p:spTgt spid="2">
                                            <p:txEl>
                                              <p:pRg st="9" end="9"/>
                                            </p:txEl>
                                          </p:spTgt>
                                        </p:tgtEl>
                                      </p:cBhvr>
                                    </p:animEffect>
                                    <p:anim calcmode="lin" valueType="num">
                                      <p:cBhvr>
                                        <p:cTn id="43" dur="4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44" dur="400" fill="hold"/>
                                        <p:tgtEl>
                                          <p:spTgt spid="2">
                                            <p:txEl>
                                              <p:pRg st="9" end="9"/>
                                            </p:txEl>
                                          </p:spTgt>
                                        </p:tgtEl>
                                        <p:attrNameLst>
                                          <p:attrName>ppt_y</p:attrName>
                                        </p:attrNameLst>
                                      </p:cBhvr>
                                      <p:tavLst>
                                        <p:tav tm="0">
                                          <p:val>
                                            <p:strVal val="#ppt_y+0.31"/>
                                          </p:val>
                                        </p:tav>
                                        <p:tav tm="100000">
                                          <p:val>
                                            <p:strVal val="#ppt_y+0.31"/>
                                          </p:val>
                                        </p:tav>
                                      </p:tavLst>
                                    </p:anim>
                                    <p:anim calcmode="lin" valueType="num">
                                      <p:cBhvr>
                                        <p:cTn id="45" dur="600" decel="50000" fill="hold">
                                          <p:stCondLst>
                                            <p:cond delay="400"/>
                                          </p:stCondLst>
                                        </p:cTn>
                                        <p:tgtEl>
                                          <p:spTgt spid="2">
                                            <p:txEl>
                                              <p:pRg st="9" end="9"/>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6" dur="600" decel="50000" fill="hold">
                                          <p:stCondLst>
                                            <p:cond delay="400"/>
                                          </p:stCondLst>
                                        </p:cTn>
                                        <p:tgtEl>
                                          <p:spTgt spid="2">
                                            <p:txEl>
                                              <p:pRg st="9" end="9"/>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6" presetClass="entr" presetSubtype="26" fill="hold" nodeType="clickEffect">
                                  <p:stCondLst>
                                    <p:cond delay="0"/>
                                  </p:stCondLst>
                                  <p:childTnLst>
                                    <p:set>
                                      <p:cBhvr>
                                        <p:cTn id="50" dur="1" fill="hold">
                                          <p:stCondLst>
                                            <p:cond delay="0"/>
                                          </p:stCondLst>
                                        </p:cTn>
                                        <p:tgtEl>
                                          <p:spTgt spid="2">
                                            <p:txEl>
                                              <p:pRg st="10" end="10"/>
                                            </p:txEl>
                                          </p:spTgt>
                                        </p:tgtEl>
                                        <p:attrNameLst>
                                          <p:attrName>style.visibility</p:attrName>
                                        </p:attrNameLst>
                                      </p:cBhvr>
                                      <p:to>
                                        <p:strVal val="visible"/>
                                      </p:to>
                                    </p:set>
                                    <p:animEffect transition="in" filter="barn(inHorizontal)">
                                      <p:cBhvr>
                                        <p:cTn id="51" dur="500"/>
                                        <p:tgtEl>
                                          <p:spTgt spid="2">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grpId="0" nodeType="clickEffect">
                                  <p:stCondLst>
                                    <p:cond delay="0"/>
                                  </p:stCondLst>
                                  <p:iterate type="lt">
                                    <p:tmPct val="50000"/>
                                  </p:iterate>
                                  <p:childTnLst>
                                    <p:set>
                                      <p:cBhvr>
                                        <p:cTn id="55" dur="1" fill="hold">
                                          <p:stCondLst>
                                            <p:cond delay="0"/>
                                          </p:stCondLst>
                                        </p:cTn>
                                        <p:tgtEl>
                                          <p:spTgt spid="6"/>
                                        </p:tgtEl>
                                        <p:attrNameLst>
                                          <p:attrName>style.visibility</p:attrName>
                                        </p:attrNameLst>
                                      </p:cBhvr>
                                      <p:to>
                                        <p:strVal val="visible"/>
                                      </p:to>
                                    </p:set>
                                    <p:anim calcmode="discrete" valueType="clr">
                                      <p:cBhvr override="childStyle">
                                        <p:cTn id="56"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6"/>
                                        </p:tgtEl>
                                        <p:attrNameLst>
                                          <p:attrName>fillcolor</p:attrName>
                                        </p:attrNameLst>
                                      </p:cBhvr>
                                      <p:tavLst>
                                        <p:tav tm="0">
                                          <p:val>
                                            <p:clrVal>
                                              <a:schemeClr val="accent2"/>
                                            </p:clrVal>
                                          </p:val>
                                        </p:tav>
                                        <p:tav tm="50000">
                                          <p:val>
                                            <p:clrVal>
                                              <a:schemeClr val="hlink"/>
                                            </p:clrVal>
                                          </p:val>
                                        </p:tav>
                                      </p:tavLst>
                                    </p:anim>
                                    <p:set>
                                      <p:cBhvr>
                                        <p:cTn id="58" dur="80"/>
                                        <p:tgtEl>
                                          <p:spTgt spid="6"/>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nodeType="clickEffect">
                                  <p:stCondLst>
                                    <p:cond delay="0"/>
                                  </p:stCondLst>
                                  <p:childTnLst>
                                    <p:set>
                                      <p:cBhvr>
                                        <p:cTn id="62" dur="1" fill="hold">
                                          <p:stCondLst>
                                            <p:cond delay="0"/>
                                          </p:stCondLst>
                                        </p:cTn>
                                        <p:tgtEl>
                                          <p:spTgt spid="2">
                                            <p:txEl>
                                              <p:pRg st="12" end="12"/>
                                            </p:txEl>
                                          </p:spTgt>
                                        </p:tgtEl>
                                        <p:attrNameLst>
                                          <p:attrName>style.visibility</p:attrName>
                                        </p:attrNameLst>
                                      </p:cBhvr>
                                      <p:to>
                                        <p:strVal val="visible"/>
                                      </p:to>
                                    </p:set>
                                    <p:animEffect transition="in" filter="fade">
                                      <p:cBhvr>
                                        <p:cTn id="63" dur="1000"/>
                                        <p:tgtEl>
                                          <p:spTgt spid="2">
                                            <p:txEl>
                                              <p:pRg st="12" end="12"/>
                                            </p:txEl>
                                          </p:spTgt>
                                        </p:tgtEl>
                                      </p:cBhvr>
                                    </p:animEffect>
                                    <p:anim calcmode="lin" valueType="num">
                                      <p:cBhvr>
                                        <p:cTn id="64"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a:bodyPr>
          <a:lstStyle/>
          <a:p>
            <a:pPr>
              <a:buNone/>
            </a:pPr>
            <a:endParaRPr lang="en-US" sz="2800" b="1">
              <a:latin typeface="Times New Roman" pitchFamily="18" charset="0"/>
              <a:cs typeface="Times New Roman" pitchFamily="18" charset="0"/>
            </a:endParaRPr>
          </a:p>
          <a:p>
            <a:pPr>
              <a:buNone/>
            </a:pPr>
            <a:r>
              <a:rPr lang="en-US" sz="2800" b="1">
                <a:latin typeface="Times New Roman" pitchFamily="18" charset="0"/>
                <a:cs typeface="Times New Roman" pitchFamily="18" charset="0"/>
              </a:rPr>
              <a:t>3 – Practice Exercise:-</a:t>
            </a:r>
          </a:p>
          <a:p>
            <a:pPr>
              <a:lnSpc>
                <a:spcPct val="150000"/>
              </a:lnSpc>
              <a:buNone/>
            </a:pPr>
            <a:r>
              <a:rPr lang="en-US" sz="2000">
                <a:latin typeface="Times New Roman" pitchFamily="18" charset="0"/>
                <a:cs typeface="Times New Roman" pitchFamily="18" charset="0"/>
              </a:rPr>
              <a:t>    as well as    during    because     either ..... or      neither .... nor     when    although      unless         which      so that      then      so    despite   while   such as   however</a:t>
            </a:r>
          </a:p>
          <a:p>
            <a:pPr algn="just">
              <a:lnSpc>
                <a:spcPct val="150000"/>
              </a:lnSpc>
              <a:buNone/>
            </a:pPr>
            <a:r>
              <a:rPr lang="en-US" sz="2000">
                <a:latin typeface="Times New Roman" pitchFamily="18" charset="0"/>
                <a:cs typeface="Times New Roman" pitchFamily="18" charset="0"/>
              </a:rPr>
              <a:t>1._______ Dad comes home from work he lies down on the sofa </a:t>
            </a:r>
          </a:p>
          <a:p>
            <a:pPr algn="just">
              <a:lnSpc>
                <a:spcPct val="150000"/>
              </a:lnSpc>
              <a:buNone/>
            </a:pPr>
            <a:r>
              <a:rPr lang="en-US" sz="2000">
                <a:latin typeface="Times New Roman" pitchFamily="18" charset="0"/>
                <a:cs typeface="Times New Roman" pitchFamily="18" charset="0"/>
              </a:rPr>
              <a:t>2.________he is tired. Max had a headache yesterday, </a:t>
            </a:r>
          </a:p>
          <a:p>
            <a:pPr algn="just">
              <a:lnSpc>
                <a:spcPct val="150000"/>
              </a:lnSpc>
              <a:buNone/>
            </a:pPr>
            <a:r>
              <a:rPr lang="en-US" sz="2000">
                <a:latin typeface="Times New Roman" pitchFamily="18" charset="0"/>
                <a:cs typeface="Times New Roman" pitchFamily="18" charset="0"/>
              </a:rPr>
              <a:t>3.____ he didn’t come to basketball practice. This is Toby’s new mountain bike, __he</a:t>
            </a:r>
          </a:p>
          <a:p>
            <a:pPr algn="just">
              <a:lnSpc>
                <a:spcPct val="150000"/>
              </a:lnSpc>
              <a:buNone/>
            </a:pPr>
            <a:r>
              <a:rPr lang="en-US" sz="2000">
                <a:latin typeface="Times New Roman" pitchFamily="18" charset="0"/>
                <a:cs typeface="Times New Roman" pitchFamily="18" charset="0"/>
              </a:rPr>
              <a:t>got from his parents. He locks it up every evening, __ no body can take it.</a:t>
            </a:r>
          </a:p>
          <a:p>
            <a:pPr algn="just">
              <a:lnSpc>
                <a:spcPct val="150000"/>
              </a:lnSpc>
              <a:buNone/>
            </a:pPr>
            <a:r>
              <a:rPr lang="en-US" sz="2000">
                <a:latin typeface="Times New Roman" pitchFamily="18" charset="0"/>
                <a:cs typeface="Times New Roman" pitchFamily="18" charset="0"/>
              </a:rPr>
              <a:t>4.____Samantha was very tired, she watched TV until well after midnight.</a:t>
            </a:r>
          </a:p>
          <a:p>
            <a:pPr algn="just">
              <a:lnSpc>
                <a:spcPct val="150000"/>
              </a:lnSpc>
              <a:buNone/>
            </a:pPr>
            <a:r>
              <a:rPr lang="en-US" sz="2000">
                <a:latin typeface="Times New Roman" pitchFamily="18" charset="0"/>
                <a:cs typeface="Times New Roman" pitchFamily="18" charset="0"/>
              </a:rPr>
              <a:t>5.First, cut out the pictures, __________________ glue them into your album.</a:t>
            </a:r>
          </a:p>
          <a:p>
            <a:pPr>
              <a:lnSpc>
                <a:spcPct val="150000"/>
              </a:lnSpc>
              <a:buNone/>
            </a:pPr>
            <a:r>
              <a:rPr lang="en-US" sz="2000">
                <a:latin typeface="Times New Roman" pitchFamily="18" charset="0"/>
                <a:cs typeface="Times New Roman" pitchFamily="18" charset="0"/>
              </a:rPr>
              <a:t>6.I would like to learn Japanese, _____ , I don’t know anyone who can teach me.</a:t>
            </a:r>
          </a:p>
          <a:p>
            <a:pPr>
              <a:lnSpc>
                <a:spcPct val="150000"/>
              </a:lnSpc>
              <a:buNone/>
            </a:pPr>
            <a:r>
              <a:rPr lang="en-US" sz="2000">
                <a:latin typeface="Times New Roman" pitchFamily="18" charset="0"/>
                <a:cs typeface="Times New Roman" pitchFamily="18" charset="0"/>
              </a:rPr>
              <a:t>7._____we were driving through the countryside we saw many nice villages.</a:t>
            </a:r>
          </a:p>
          <a:p>
            <a:pPr algn="just">
              <a:buNone/>
            </a:pPr>
            <a:endParaRPr lang="en-US" sz="2000">
              <a:latin typeface="Times New Roman" pitchFamily="18" charset="0"/>
              <a:cs typeface="Times New Roman" pitchFamily="18" charset="0"/>
            </a:endParaRPr>
          </a:p>
          <a:p>
            <a:pPr>
              <a:buNone/>
            </a:pPr>
            <a:endParaRPr lang="en-US" sz="2000">
              <a:latin typeface="Times New Roman" pitchFamily="18" charset="0"/>
              <a:cs typeface="Times New Roman" pitchFamily="18" charset="0"/>
            </a:endParaRPr>
          </a:p>
          <a:p>
            <a:pPr algn="just">
              <a:buNone/>
            </a:pPr>
            <a:endParaRPr lang="en-US" sz="2800" b="1">
              <a:latin typeface="Times New Roman" pitchFamily="18" charset="0"/>
              <a:cs typeface="Times New Roman" pitchFamily="18" charset="0"/>
            </a:endParaRPr>
          </a:p>
          <a:p>
            <a:pPr>
              <a:buNone/>
            </a:pPr>
            <a:endParaRPr lang="en-US" sz="2000">
              <a:latin typeface="Times New Roman" pitchFamily="18" charset="0"/>
              <a:cs typeface="Times New Roman" pitchFamily="18" charset="0"/>
            </a:endParaRPr>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7"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nodeType="clickEffect">
                                  <p:stCondLst>
                                    <p:cond delay="0"/>
                                  </p:stCondLst>
                                  <p:iterate type="lt">
                                    <p:tmPct val="50000"/>
                                  </p:iterate>
                                  <p:childTnLst>
                                    <p:set>
                                      <p:cBhvr>
                                        <p:cTn id="16"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17"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19" dur="80"/>
                                        <p:tgtEl>
                                          <p:spTgt spid="2">
                                            <p:txEl>
                                              <p:pRg st="3" end="3"/>
                                            </p:txEl>
                                          </p:spTgt>
                                        </p:tgtEl>
                                        <p:attrNameLst>
                                          <p:attrName>fill.type</p:attrName>
                                        </p:attrNameLst>
                                      </p:cBhvr>
                                      <p:to>
                                        <p:strVal val="solid"/>
                                      </p:to>
                                    </p:set>
                                  </p:childTnLst>
                                </p:cTn>
                              </p:par>
                              <p:par>
                                <p:cTn id="20" presetID="27" presetClass="entr" presetSubtype="0" fill="hold" nodeType="withEffect">
                                  <p:stCondLst>
                                    <p:cond delay="0"/>
                                  </p:stCondLst>
                                  <p:iterate type="lt">
                                    <p:tmPct val="50000"/>
                                  </p:iterate>
                                  <p:childTnLst>
                                    <p:set>
                                      <p:cBhvr>
                                        <p:cTn id="21"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22"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4" end="4"/>
                                            </p:txEl>
                                          </p:spTgt>
                                        </p:tgtEl>
                                        <p:attrNameLst>
                                          <p:attrName>fill.type</p:attrName>
                                        </p:attrNameLst>
                                      </p:cBhvr>
                                      <p:to>
                                        <p:strVal val="solid"/>
                                      </p:to>
                                    </p:set>
                                  </p:childTnLst>
                                </p:cTn>
                              </p:par>
                              <p:par>
                                <p:cTn id="25" presetID="27" presetClass="entr" presetSubtype="0" fill="hold" nodeType="withEffect">
                                  <p:stCondLst>
                                    <p:cond delay="0"/>
                                  </p:stCondLst>
                                  <p:iterate type="lt">
                                    <p:tmPct val="50000"/>
                                  </p:iterate>
                                  <p:childTnLst>
                                    <p:set>
                                      <p:cBhvr>
                                        <p:cTn id="26"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27"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29" dur="80"/>
                                        <p:tgtEl>
                                          <p:spTgt spid="2">
                                            <p:txEl>
                                              <p:pRg st="5" end="5"/>
                                            </p:txEl>
                                          </p:spTgt>
                                        </p:tgtEl>
                                        <p:attrNameLst>
                                          <p:attrName>fill.type</p:attrName>
                                        </p:attrNameLst>
                                      </p:cBhvr>
                                      <p:to>
                                        <p:strVal val="solid"/>
                                      </p:to>
                                    </p:set>
                                  </p:childTnLst>
                                </p:cTn>
                              </p:par>
                              <p:par>
                                <p:cTn id="30" presetID="27" presetClass="entr" presetSubtype="0" fill="hold" nodeType="withEffect">
                                  <p:stCondLst>
                                    <p:cond delay="0"/>
                                  </p:stCondLst>
                                  <p:iterate type="lt">
                                    <p:tmPct val="50000"/>
                                  </p:iterate>
                                  <p:childTnLst>
                                    <p:set>
                                      <p:cBhvr>
                                        <p:cTn id="31" dur="1" fill="hold">
                                          <p:stCondLst>
                                            <p:cond delay="0"/>
                                          </p:stCondLst>
                                        </p:cTn>
                                        <p:tgtEl>
                                          <p:spTgt spid="2">
                                            <p:txEl>
                                              <p:pRg st="6" end="6"/>
                                            </p:txEl>
                                          </p:spTgt>
                                        </p:tgtEl>
                                        <p:attrNameLst>
                                          <p:attrName>style.visibility</p:attrName>
                                        </p:attrNameLst>
                                      </p:cBhvr>
                                      <p:to>
                                        <p:strVal val="visible"/>
                                      </p:to>
                                    </p:set>
                                    <p:anim calcmode="discrete" valueType="clr">
                                      <p:cBhvr override="childStyle">
                                        <p:cTn id="32" dur="80"/>
                                        <p:tgtEl>
                                          <p:spTgt spid="2">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2">
                                            <p:txEl>
                                              <p:pRg st="6" end="6"/>
                                            </p:txEl>
                                          </p:spTgt>
                                        </p:tgtEl>
                                        <p:attrNameLst>
                                          <p:attrName>fillcolor</p:attrName>
                                        </p:attrNameLst>
                                      </p:cBhvr>
                                      <p:tavLst>
                                        <p:tav tm="0">
                                          <p:val>
                                            <p:clrVal>
                                              <a:schemeClr val="accent2"/>
                                            </p:clrVal>
                                          </p:val>
                                        </p:tav>
                                        <p:tav tm="50000">
                                          <p:val>
                                            <p:clrVal>
                                              <a:schemeClr val="hlink"/>
                                            </p:clrVal>
                                          </p:val>
                                        </p:tav>
                                      </p:tavLst>
                                    </p:anim>
                                    <p:set>
                                      <p:cBhvr>
                                        <p:cTn id="34" dur="80"/>
                                        <p:tgtEl>
                                          <p:spTgt spid="2">
                                            <p:txEl>
                                              <p:pRg st="6" end="6"/>
                                            </p:txEl>
                                          </p:spTgt>
                                        </p:tgtEl>
                                        <p:attrNameLst>
                                          <p:attrName>fill.type</p:attrName>
                                        </p:attrNameLst>
                                      </p:cBhvr>
                                      <p:to>
                                        <p:strVal val="solid"/>
                                      </p:to>
                                    </p:set>
                                  </p:childTnLst>
                                </p:cTn>
                              </p:par>
                              <p:par>
                                <p:cTn id="35" presetID="27" presetClass="entr" presetSubtype="0" fill="hold" nodeType="withEffect">
                                  <p:stCondLst>
                                    <p:cond delay="0"/>
                                  </p:stCondLst>
                                  <p:iterate type="lt">
                                    <p:tmPct val="50000"/>
                                  </p:iterate>
                                  <p:childTnLst>
                                    <p:set>
                                      <p:cBhvr>
                                        <p:cTn id="36" dur="1" fill="hold">
                                          <p:stCondLst>
                                            <p:cond delay="0"/>
                                          </p:stCondLst>
                                        </p:cTn>
                                        <p:tgtEl>
                                          <p:spTgt spid="2">
                                            <p:txEl>
                                              <p:pRg st="7" end="7"/>
                                            </p:txEl>
                                          </p:spTgt>
                                        </p:tgtEl>
                                        <p:attrNameLst>
                                          <p:attrName>style.visibility</p:attrName>
                                        </p:attrNameLst>
                                      </p:cBhvr>
                                      <p:to>
                                        <p:strVal val="visible"/>
                                      </p:to>
                                    </p:set>
                                    <p:anim calcmode="discrete" valueType="clr">
                                      <p:cBhvr override="childStyle">
                                        <p:cTn id="37" dur="80"/>
                                        <p:tgtEl>
                                          <p:spTgt spid="2">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2">
                                            <p:txEl>
                                              <p:pRg st="7" end="7"/>
                                            </p:txEl>
                                          </p:spTgt>
                                        </p:tgtEl>
                                        <p:attrNameLst>
                                          <p:attrName>fillcolor</p:attrName>
                                        </p:attrNameLst>
                                      </p:cBhvr>
                                      <p:tavLst>
                                        <p:tav tm="0">
                                          <p:val>
                                            <p:clrVal>
                                              <a:schemeClr val="accent2"/>
                                            </p:clrVal>
                                          </p:val>
                                        </p:tav>
                                        <p:tav tm="50000">
                                          <p:val>
                                            <p:clrVal>
                                              <a:schemeClr val="hlink"/>
                                            </p:clrVal>
                                          </p:val>
                                        </p:tav>
                                      </p:tavLst>
                                    </p:anim>
                                    <p:set>
                                      <p:cBhvr>
                                        <p:cTn id="39" dur="80"/>
                                        <p:tgtEl>
                                          <p:spTgt spid="2">
                                            <p:txEl>
                                              <p:pRg st="7" end="7"/>
                                            </p:txEl>
                                          </p:spTgt>
                                        </p:tgtEl>
                                        <p:attrNameLst>
                                          <p:attrName>fill.type</p:attrName>
                                        </p:attrNameLst>
                                      </p:cBhvr>
                                      <p:to>
                                        <p:strVal val="solid"/>
                                      </p:to>
                                    </p:set>
                                  </p:childTnLst>
                                </p:cTn>
                              </p:par>
                              <p:par>
                                <p:cTn id="40" presetID="27" presetClass="entr" presetSubtype="0" fill="hold" nodeType="withEffect">
                                  <p:stCondLst>
                                    <p:cond delay="0"/>
                                  </p:stCondLst>
                                  <p:iterate type="lt">
                                    <p:tmPct val="50000"/>
                                  </p:iterate>
                                  <p:childTnLst>
                                    <p:set>
                                      <p:cBhvr>
                                        <p:cTn id="41" dur="1" fill="hold">
                                          <p:stCondLst>
                                            <p:cond delay="0"/>
                                          </p:stCondLst>
                                        </p:cTn>
                                        <p:tgtEl>
                                          <p:spTgt spid="2">
                                            <p:txEl>
                                              <p:pRg st="8" end="8"/>
                                            </p:txEl>
                                          </p:spTgt>
                                        </p:tgtEl>
                                        <p:attrNameLst>
                                          <p:attrName>style.visibility</p:attrName>
                                        </p:attrNameLst>
                                      </p:cBhvr>
                                      <p:to>
                                        <p:strVal val="visible"/>
                                      </p:to>
                                    </p:set>
                                    <p:anim calcmode="discrete" valueType="clr">
                                      <p:cBhvr override="childStyle">
                                        <p:cTn id="42" dur="80"/>
                                        <p:tgtEl>
                                          <p:spTgt spid="2">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2">
                                            <p:txEl>
                                              <p:pRg st="8" end="8"/>
                                            </p:txEl>
                                          </p:spTgt>
                                        </p:tgtEl>
                                        <p:attrNameLst>
                                          <p:attrName>fillcolor</p:attrName>
                                        </p:attrNameLst>
                                      </p:cBhvr>
                                      <p:tavLst>
                                        <p:tav tm="0">
                                          <p:val>
                                            <p:clrVal>
                                              <a:schemeClr val="accent2"/>
                                            </p:clrVal>
                                          </p:val>
                                        </p:tav>
                                        <p:tav tm="50000">
                                          <p:val>
                                            <p:clrVal>
                                              <a:schemeClr val="hlink"/>
                                            </p:clrVal>
                                          </p:val>
                                        </p:tav>
                                      </p:tavLst>
                                    </p:anim>
                                    <p:set>
                                      <p:cBhvr>
                                        <p:cTn id="44" dur="80"/>
                                        <p:tgtEl>
                                          <p:spTgt spid="2">
                                            <p:txEl>
                                              <p:pRg st="8" end="8"/>
                                            </p:txEl>
                                          </p:spTgt>
                                        </p:tgtEl>
                                        <p:attrNameLst>
                                          <p:attrName>fill.type</p:attrName>
                                        </p:attrNameLst>
                                      </p:cBhvr>
                                      <p:to>
                                        <p:strVal val="solid"/>
                                      </p:to>
                                    </p:set>
                                  </p:childTnLst>
                                </p:cTn>
                              </p:par>
                              <p:par>
                                <p:cTn id="45" presetID="27" presetClass="entr" presetSubtype="0" fill="hold" nodeType="withEffect">
                                  <p:stCondLst>
                                    <p:cond delay="0"/>
                                  </p:stCondLst>
                                  <p:iterate type="lt">
                                    <p:tmPct val="50000"/>
                                  </p:iterate>
                                  <p:childTnLst>
                                    <p:set>
                                      <p:cBhvr>
                                        <p:cTn id="46" dur="1" fill="hold">
                                          <p:stCondLst>
                                            <p:cond delay="0"/>
                                          </p:stCondLst>
                                        </p:cTn>
                                        <p:tgtEl>
                                          <p:spTgt spid="2">
                                            <p:txEl>
                                              <p:pRg st="9" end="9"/>
                                            </p:txEl>
                                          </p:spTgt>
                                        </p:tgtEl>
                                        <p:attrNameLst>
                                          <p:attrName>style.visibility</p:attrName>
                                        </p:attrNameLst>
                                      </p:cBhvr>
                                      <p:to>
                                        <p:strVal val="visible"/>
                                      </p:to>
                                    </p:set>
                                    <p:anim calcmode="discrete" valueType="clr">
                                      <p:cBhvr override="childStyle">
                                        <p:cTn id="47" dur="80"/>
                                        <p:tgtEl>
                                          <p:spTgt spid="2">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2">
                                            <p:txEl>
                                              <p:pRg st="9" end="9"/>
                                            </p:txEl>
                                          </p:spTgt>
                                        </p:tgtEl>
                                        <p:attrNameLst>
                                          <p:attrName>fillcolor</p:attrName>
                                        </p:attrNameLst>
                                      </p:cBhvr>
                                      <p:tavLst>
                                        <p:tav tm="0">
                                          <p:val>
                                            <p:clrVal>
                                              <a:schemeClr val="accent2"/>
                                            </p:clrVal>
                                          </p:val>
                                        </p:tav>
                                        <p:tav tm="50000">
                                          <p:val>
                                            <p:clrVal>
                                              <a:schemeClr val="hlink"/>
                                            </p:clrVal>
                                          </p:val>
                                        </p:tav>
                                      </p:tavLst>
                                    </p:anim>
                                    <p:set>
                                      <p:cBhvr>
                                        <p:cTn id="49" dur="80"/>
                                        <p:tgtEl>
                                          <p:spTgt spid="2">
                                            <p:txEl>
                                              <p:pRg st="9" end="9"/>
                                            </p:txEl>
                                          </p:spTgt>
                                        </p:tgtEl>
                                        <p:attrNameLst>
                                          <p:attrName>fill.type</p:attrName>
                                        </p:attrNameLst>
                                      </p:cBhvr>
                                      <p:to>
                                        <p:strVal val="solid"/>
                                      </p:to>
                                    </p:set>
                                  </p:childTnLst>
                                </p:cTn>
                              </p:par>
                              <p:par>
                                <p:cTn id="50" presetID="27" presetClass="entr" presetSubtype="0" fill="hold" nodeType="withEffect">
                                  <p:stCondLst>
                                    <p:cond delay="0"/>
                                  </p:stCondLst>
                                  <p:iterate type="lt">
                                    <p:tmPct val="50000"/>
                                  </p:iterate>
                                  <p:childTnLst>
                                    <p:set>
                                      <p:cBhvr>
                                        <p:cTn id="51" dur="1" fill="hold">
                                          <p:stCondLst>
                                            <p:cond delay="0"/>
                                          </p:stCondLst>
                                        </p:cTn>
                                        <p:tgtEl>
                                          <p:spTgt spid="2">
                                            <p:txEl>
                                              <p:pRg st="10" end="10"/>
                                            </p:txEl>
                                          </p:spTgt>
                                        </p:tgtEl>
                                        <p:attrNameLst>
                                          <p:attrName>style.visibility</p:attrName>
                                        </p:attrNameLst>
                                      </p:cBhvr>
                                      <p:to>
                                        <p:strVal val="visible"/>
                                      </p:to>
                                    </p:set>
                                    <p:anim calcmode="discrete" valueType="clr">
                                      <p:cBhvr override="childStyle">
                                        <p:cTn id="52" dur="80"/>
                                        <p:tgtEl>
                                          <p:spTgt spid="2">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3" dur="80"/>
                                        <p:tgtEl>
                                          <p:spTgt spid="2">
                                            <p:txEl>
                                              <p:pRg st="10" end="10"/>
                                            </p:txEl>
                                          </p:spTgt>
                                        </p:tgtEl>
                                        <p:attrNameLst>
                                          <p:attrName>fillcolor</p:attrName>
                                        </p:attrNameLst>
                                      </p:cBhvr>
                                      <p:tavLst>
                                        <p:tav tm="0">
                                          <p:val>
                                            <p:clrVal>
                                              <a:schemeClr val="accent2"/>
                                            </p:clrVal>
                                          </p:val>
                                        </p:tav>
                                        <p:tav tm="50000">
                                          <p:val>
                                            <p:clrVal>
                                              <a:schemeClr val="hlink"/>
                                            </p:clrVal>
                                          </p:val>
                                        </p:tav>
                                      </p:tavLst>
                                    </p:anim>
                                    <p:set>
                                      <p:cBhvr>
                                        <p:cTn id="54" dur="80"/>
                                        <p:tgtEl>
                                          <p:spTgt spid="2">
                                            <p:txEl>
                                              <p:pRg st="10" end="1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a:bodyPr>
          <a:lstStyle/>
          <a:p>
            <a:pPr>
              <a:lnSpc>
                <a:spcPct val="150000"/>
              </a:lnSpc>
              <a:buNone/>
            </a:pPr>
            <a:endParaRPr lang="en-US" sz="2000">
              <a:latin typeface="Times New Roman" pitchFamily="18" charset="0"/>
              <a:cs typeface="Times New Roman" pitchFamily="18" charset="0"/>
            </a:endParaRPr>
          </a:p>
          <a:p>
            <a:pPr>
              <a:lnSpc>
                <a:spcPct val="150000"/>
              </a:lnSpc>
              <a:buNone/>
            </a:pPr>
            <a:r>
              <a:rPr lang="en-US" sz="2000">
                <a:latin typeface="Times New Roman" pitchFamily="18" charset="0"/>
                <a:cs typeface="Times New Roman" pitchFamily="18" charset="0"/>
              </a:rPr>
              <a:t>8.The Hemingway's are our neighbors __________________ our friends.</a:t>
            </a:r>
          </a:p>
          <a:p>
            <a:pPr>
              <a:lnSpc>
                <a:spcPct val="150000"/>
              </a:lnSpc>
              <a:buNone/>
            </a:pPr>
            <a:r>
              <a:rPr lang="en-US" sz="2000">
                <a:latin typeface="Times New Roman" pitchFamily="18" charset="0"/>
                <a:cs typeface="Times New Roman" pitchFamily="18" charset="0"/>
              </a:rPr>
              <a:t>9.You can have ______ tea _____ coffee for breakfast.</a:t>
            </a:r>
          </a:p>
          <a:p>
            <a:pPr>
              <a:lnSpc>
                <a:spcPct val="150000"/>
              </a:lnSpc>
              <a:buNone/>
            </a:pPr>
            <a:r>
              <a:rPr lang="en-US" sz="2000">
                <a:latin typeface="Times New Roman" pitchFamily="18" charset="0"/>
                <a:cs typeface="Times New Roman" pitchFamily="18" charset="0"/>
              </a:rPr>
              <a:t>10._____being a well-known politician. John Smith can also play the</a:t>
            </a:r>
          </a:p>
          <a:p>
            <a:pPr>
              <a:lnSpc>
                <a:spcPct val="150000"/>
              </a:lnSpc>
              <a:buNone/>
            </a:pPr>
            <a:r>
              <a:rPr lang="en-US" sz="2000">
                <a:latin typeface="Times New Roman" pitchFamily="18" charset="0"/>
                <a:cs typeface="Times New Roman" pitchFamily="18" charset="0"/>
              </a:rPr>
              <a:t>piano very well. </a:t>
            </a:r>
          </a:p>
          <a:p>
            <a:pPr>
              <a:lnSpc>
                <a:spcPct val="150000"/>
              </a:lnSpc>
              <a:buNone/>
            </a:pPr>
            <a:r>
              <a:rPr lang="en-US" sz="2000">
                <a:latin typeface="Times New Roman" pitchFamily="18" charset="0"/>
                <a:cs typeface="Times New Roman" pitchFamily="18" charset="0"/>
              </a:rPr>
              <a:t>11.____his injury, the boy desperately wanted to play for his team in the finals.</a:t>
            </a:r>
          </a:p>
          <a:p>
            <a:pPr>
              <a:lnSpc>
                <a:spcPct val="150000"/>
              </a:lnSpc>
              <a:buNone/>
            </a:pPr>
            <a:r>
              <a:rPr lang="en-US" sz="2000">
                <a:latin typeface="Times New Roman" pitchFamily="18" charset="0"/>
                <a:cs typeface="Times New Roman" pitchFamily="18" charset="0"/>
              </a:rPr>
              <a:t>12.______the hike up the mountains we saw a lot of deer.</a:t>
            </a:r>
          </a:p>
          <a:p>
            <a:pPr>
              <a:lnSpc>
                <a:spcPct val="150000"/>
              </a:lnSpc>
              <a:buNone/>
            </a:pPr>
            <a:r>
              <a:rPr lang="en-US" sz="2000">
                <a:latin typeface="Times New Roman" pitchFamily="18" charset="0"/>
                <a:cs typeface="Times New Roman" pitchFamily="18" charset="0"/>
              </a:rPr>
              <a:t>13.____you finish that essay you won’t get anything to eat.</a:t>
            </a:r>
          </a:p>
          <a:p>
            <a:pPr>
              <a:lnSpc>
                <a:spcPct val="150000"/>
              </a:lnSpc>
              <a:buNone/>
            </a:pPr>
            <a:r>
              <a:rPr lang="en-US" sz="2000">
                <a:latin typeface="Times New Roman" pitchFamily="18" charset="0"/>
                <a:cs typeface="Times New Roman" pitchFamily="18" charset="0"/>
              </a:rPr>
              <a:t>14._____my mother ____my father will be able to attend the meeting.</a:t>
            </a:r>
          </a:p>
          <a:p>
            <a:pPr>
              <a:lnSpc>
                <a:spcPct val="150000"/>
              </a:lnSpc>
              <a:buNone/>
            </a:pPr>
            <a:r>
              <a:rPr lang="en-US" sz="2000">
                <a:latin typeface="Times New Roman" pitchFamily="18" charset="0"/>
                <a:cs typeface="Times New Roman" pitchFamily="18" charset="0"/>
              </a:rPr>
              <a:t>15.He likes all kinds of sports, ______skiing, hockey and volleyball.</a:t>
            </a:r>
          </a:p>
          <a:p>
            <a:pPr>
              <a:lnSpc>
                <a:spcPct val="150000"/>
              </a:lnSpc>
              <a:buNone/>
            </a:pPr>
            <a:r>
              <a:rPr lang="en-US" sz="2000">
                <a:latin typeface="Times New Roman" pitchFamily="18" charset="0"/>
                <a:cs typeface="Times New Roman" pitchFamily="18" charset="0"/>
              </a:rPr>
              <a:t> </a:t>
            </a:r>
          </a:p>
          <a:p>
            <a:endParaRPr lang="en-US"/>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80">
                                          <p:stCondLst>
                                            <p:cond delay="0"/>
                                          </p:stCondLst>
                                        </p:cTn>
                                        <p:tgtEl>
                                          <p:spTgt spid="2">
                                            <p:txEl>
                                              <p:pRg st="1" end="1"/>
                                            </p:txEl>
                                          </p:spTgt>
                                        </p:tgtEl>
                                      </p:cBhvr>
                                    </p:animEffect>
                                    <p:anim calcmode="lin" valueType="num">
                                      <p:cBhvr>
                                        <p:cTn id="8"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1" end="1"/>
                                            </p:txEl>
                                          </p:spTgt>
                                        </p:tgtEl>
                                      </p:cBhvr>
                                      <p:to x="100000" y="60000"/>
                                    </p:animScale>
                                    <p:animScale>
                                      <p:cBhvr>
                                        <p:cTn id="14" dur="166" decel="50000">
                                          <p:stCondLst>
                                            <p:cond delay="676"/>
                                          </p:stCondLst>
                                        </p:cTn>
                                        <p:tgtEl>
                                          <p:spTgt spid="2">
                                            <p:txEl>
                                              <p:pRg st="1" end="1"/>
                                            </p:txEl>
                                          </p:spTgt>
                                        </p:tgtEl>
                                      </p:cBhvr>
                                      <p:to x="100000" y="100000"/>
                                    </p:animScale>
                                    <p:animScale>
                                      <p:cBhvr>
                                        <p:cTn id="15" dur="26">
                                          <p:stCondLst>
                                            <p:cond delay="1312"/>
                                          </p:stCondLst>
                                        </p:cTn>
                                        <p:tgtEl>
                                          <p:spTgt spid="2">
                                            <p:txEl>
                                              <p:pRg st="1" end="1"/>
                                            </p:txEl>
                                          </p:spTgt>
                                        </p:tgtEl>
                                      </p:cBhvr>
                                      <p:to x="100000" y="80000"/>
                                    </p:animScale>
                                    <p:animScale>
                                      <p:cBhvr>
                                        <p:cTn id="16" dur="166" decel="50000">
                                          <p:stCondLst>
                                            <p:cond delay="1338"/>
                                          </p:stCondLst>
                                        </p:cTn>
                                        <p:tgtEl>
                                          <p:spTgt spid="2">
                                            <p:txEl>
                                              <p:pRg st="1" end="1"/>
                                            </p:txEl>
                                          </p:spTgt>
                                        </p:tgtEl>
                                      </p:cBhvr>
                                      <p:to x="100000" y="100000"/>
                                    </p:animScale>
                                    <p:animScale>
                                      <p:cBhvr>
                                        <p:cTn id="17" dur="26">
                                          <p:stCondLst>
                                            <p:cond delay="1642"/>
                                          </p:stCondLst>
                                        </p:cTn>
                                        <p:tgtEl>
                                          <p:spTgt spid="2">
                                            <p:txEl>
                                              <p:pRg st="1" end="1"/>
                                            </p:txEl>
                                          </p:spTgt>
                                        </p:tgtEl>
                                      </p:cBhvr>
                                      <p:to x="100000" y="90000"/>
                                    </p:animScale>
                                    <p:animScale>
                                      <p:cBhvr>
                                        <p:cTn id="18" dur="166" decel="50000">
                                          <p:stCondLst>
                                            <p:cond delay="1668"/>
                                          </p:stCondLst>
                                        </p:cTn>
                                        <p:tgtEl>
                                          <p:spTgt spid="2">
                                            <p:txEl>
                                              <p:pRg st="1" end="1"/>
                                            </p:txEl>
                                          </p:spTgt>
                                        </p:tgtEl>
                                      </p:cBhvr>
                                      <p:to x="100000" y="100000"/>
                                    </p:animScale>
                                    <p:animScale>
                                      <p:cBhvr>
                                        <p:cTn id="19" dur="26">
                                          <p:stCondLst>
                                            <p:cond delay="1808"/>
                                          </p:stCondLst>
                                        </p:cTn>
                                        <p:tgtEl>
                                          <p:spTgt spid="2">
                                            <p:txEl>
                                              <p:pRg st="1" end="1"/>
                                            </p:txEl>
                                          </p:spTgt>
                                        </p:tgtEl>
                                      </p:cBhvr>
                                      <p:to x="100000" y="95000"/>
                                    </p:animScale>
                                    <p:animScale>
                                      <p:cBhvr>
                                        <p:cTn id="20" dur="166" decel="50000">
                                          <p:stCondLst>
                                            <p:cond delay="1834"/>
                                          </p:stCondLst>
                                        </p:cTn>
                                        <p:tgtEl>
                                          <p:spTgt spid="2">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wipe(down)">
                                      <p:cBhvr>
                                        <p:cTn id="23" dur="580">
                                          <p:stCondLst>
                                            <p:cond delay="0"/>
                                          </p:stCondLst>
                                        </p:cTn>
                                        <p:tgtEl>
                                          <p:spTgt spid="2">
                                            <p:txEl>
                                              <p:pRg st="2" end="2"/>
                                            </p:txEl>
                                          </p:spTgt>
                                        </p:tgtEl>
                                      </p:cBhvr>
                                    </p:animEffect>
                                    <p:anim calcmode="lin" valueType="num">
                                      <p:cBhvr>
                                        <p:cTn id="24"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xEl>
                                              <p:pRg st="2" end="2"/>
                                            </p:txEl>
                                          </p:spTgt>
                                        </p:tgtEl>
                                      </p:cBhvr>
                                      <p:to x="100000" y="60000"/>
                                    </p:animScale>
                                    <p:animScale>
                                      <p:cBhvr>
                                        <p:cTn id="30" dur="166" decel="50000">
                                          <p:stCondLst>
                                            <p:cond delay="676"/>
                                          </p:stCondLst>
                                        </p:cTn>
                                        <p:tgtEl>
                                          <p:spTgt spid="2">
                                            <p:txEl>
                                              <p:pRg st="2" end="2"/>
                                            </p:txEl>
                                          </p:spTgt>
                                        </p:tgtEl>
                                      </p:cBhvr>
                                      <p:to x="100000" y="100000"/>
                                    </p:animScale>
                                    <p:animScale>
                                      <p:cBhvr>
                                        <p:cTn id="31" dur="26">
                                          <p:stCondLst>
                                            <p:cond delay="1312"/>
                                          </p:stCondLst>
                                        </p:cTn>
                                        <p:tgtEl>
                                          <p:spTgt spid="2">
                                            <p:txEl>
                                              <p:pRg st="2" end="2"/>
                                            </p:txEl>
                                          </p:spTgt>
                                        </p:tgtEl>
                                      </p:cBhvr>
                                      <p:to x="100000" y="80000"/>
                                    </p:animScale>
                                    <p:animScale>
                                      <p:cBhvr>
                                        <p:cTn id="32" dur="166" decel="50000">
                                          <p:stCondLst>
                                            <p:cond delay="1338"/>
                                          </p:stCondLst>
                                        </p:cTn>
                                        <p:tgtEl>
                                          <p:spTgt spid="2">
                                            <p:txEl>
                                              <p:pRg st="2" end="2"/>
                                            </p:txEl>
                                          </p:spTgt>
                                        </p:tgtEl>
                                      </p:cBhvr>
                                      <p:to x="100000" y="100000"/>
                                    </p:animScale>
                                    <p:animScale>
                                      <p:cBhvr>
                                        <p:cTn id="33" dur="26">
                                          <p:stCondLst>
                                            <p:cond delay="1642"/>
                                          </p:stCondLst>
                                        </p:cTn>
                                        <p:tgtEl>
                                          <p:spTgt spid="2">
                                            <p:txEl>
                                              <p:pRg st="2" end="2"/>
                                            </p:txEl>
                                          </p:spTgt>
                                        </p:tgtEl>
                                      </p:cBhvr>
                                      <p:to x="100000" y="90000"/>
                                    </p:animScale>
                                    <p:animScale>
                                      <p:cBhvr>
                                        <p:cTn id="34" dur="166" decel="50000">
                                          <p:stCondLst>
                                            <p:cond delay="1668"/>
                                          </p:stCondLst>
                                        </p:cTn>
                                        <p:tgtEl>
                                          <p:spTgt spid="2">
                                            <p:txEl>
                                              <p:pRg st="2" end="2"/>
                                            </p:txEl>
                                          </p:spTgt>
                                        </p:tgtEl>
                                      </p:cBhvr>
                                      <p:to x="100000" y="100000"/>
                                    </p:animScale>
                                    <p:animScale>
                                      <p:cBhvr>
                                        <p:cTn id="35" dur="26">
                                          <p:stCondLst>
                                            <p:cond delay="1808"/>
                                          </p:stCondLst>
                                        </p:cTn>
                                        <p:tgtEl>
                                          <p:spTgt spid="2">
                                            <p:txEl>
                                              <p:pRg st="2" end="2"/>
                                            </p:txEl>
                                          </p:spTgt>
                                        </p:tgtEl>
                                      </p:cBhvr>
                                      <p:to x="100000" y="95000"/>
                                    </p:animScale>
                                    <p:animScale>
                                      <p:cBhvr>
                                        <p:cTn id="36" dur="166" decel="50000">
                                          <p:stCondLst>
                                            <p:cond delay="1834"/>
                                          </p:stCondLst>
                                        </p:cTn>
                                        <p:tgtEl>
                                          <p:spTgt spid="2">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Effect transition="in" filter="wipe(down)">
                                      <p:cBhvr>
                                        <p:cTn id="39" dur="580">
                                          <p:stCondLst>
                                            <p:cond delay="0"/>
                                          </p:stCondLst>
                                        </p:cTn>
                                        <p:tgtEl>
                                          <p:spTgt spid="2">
                                            <p:txEl>
                                              <p:pRg st="3" end="3"/>
                                            </p:txEl>
                                          </p:spTgt>
                                        </p:tgtEl>
                                      </p:cBhvr>
                                    </p:animEffect>
                                    <p:anim calcmode="lin" valueType="num">
                                      <p:cBhvr>
                                        <p:cTn id="40"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2">
                                            <p:txEl>
                                              <p:pRg st="3" end="3"/>
                                            </p:txEl>
                                          </p:spTgt>
                                        </p:tgtEl>
                                      </p:cBhvr>
                                      <p:to x="100000" y="60000"/>
                                    </p:animScale>
                                    <p:animScale>
                                      <p:cBhvr>
                                        <p:cTn id="46" dur="166" decel="50000">
                                          <p:stCondLst>
                                            <p:cond delay="676"/>
                                          </p:stCondLst>
                                        </p:cTn>
                                        <p:tgtEl>
                                          <p:spTgt spid="2">
                                            <p:txEl>
                                              <p:pRg st="3" end="3"/>
                                            </p:txEl>
                                          </p:spTgt>
                                        </p:tgtEl>
                                      </p:cBhvr>
                                      <p:to x="100000" y="100000"/>
                                    </p:animScale>
                                    <p:animScale>
                                      <p:cBhvr>
                                        <p:cTn id="47" dur="26">
                                          <p:stCondLst>
                                            <p:cond delay="1312"/>
                                          </p:stCondLst>
                                        </p:cTn>
                                        <p:tgtEl>
                                          <p:spTgt spid="2">
                                            <p:txEl>
                                              <p:pRg st="3" end="3"/>
                                            </p:txEl>
                                          </p:spTgt>
                                        </p:tgtEl>
                                      </p:cBhvr>
                                      <p:to x="100000" y="80000"/>
                                    </p:animScale>
                                    <p:animScale>
                                      <p:cBhvr>
                                        <p:cTn id="48" dur="166" decel="50000">
                                          <p:stCondLst>
                                            <p:cond delay="1338"/>
                                          </p:stCondLst>
                                        </p:cTn>
                                        <p:tgtEl>
                                          <p:spTgt spid="2">
                                            <p:txEl>
                                              <p:pRg st="3" end="3"/>
                                            </p:txEl>
                                          </p:spTgt>
                                        </p:tgtEl>
                                      </p:cBhvr>
                                      <p:to x="100000" y="100000"/>
                                    </p:animScale>
                                    <p:animScale>
                                      <p:cBhvr>
                                        <p:cTn id="49" dur="26">
                                          <p:stCondLst>
                                            <p:cond delay="1642"/>
                                          </p:stCondLst>
                                        </p:cTn>
                                        <p:tgtEl>
                                          <p:spTgt spid="2">
                                            <p:txEl>
                                              <p:pRg st="3" end="3"/>
                                            </p:txEl>
                                          </p:spTgt>
                                        </p:tgtEl>
                                      </p:cBhvr>
                                      <p:to x="100000" y="90000"/>
                                    </p:animScale>
                                    <p:animScale>
                                      <p:cBhvr>
                                        <p:cTn id="50" dur="166" decel="50000">
                                          <p:stCondLst>
                                            <p:cond delay="1668"/>
                                          </p:stCondLst>
                                        </p:cTn>
                                        <p:tgtEl>
                                          <p:spTgt spid="2">
                                            <p:txEl>
                                              <p:pRg st="3" end="3"/>
                                            </p:txEl>
                                          </p:spTgt>
                                        </p:tgtEl>
                                      </p:cBhvr>
                                      <p:to x="100000" y="100000"/>
                                    </p:animScale>
                                    <p:animScale>
                                      <p:cBhvr>
                                        <p:cTn id="51" dur="26">
                                          <p:stCondLst>
                                            <p:cond delay="1808"/>
                                          </p:stCondLst>
                                        </p:cTn>
                                        <p:tgtEl>
                                          <p:spTgt spid="2">
                                            <p:txEl>
                                              <p:pRg st="3" end="3"/>
                                            </p:txEl>
                                          </p:spTgt>
                                        </p:tgtEl>
                                      </p:cBhvr>
                                      <p:to x="100000" y="95000"/>
                                    </p:animScale>
                                    <p:animScale>
                                      <p:cBhvr>
                                        <p:cTn id="52" dur="166" decel="50000">
                                          <p:stCondLst>
                                            <p:cond delay="1834"/>
                                          </p:stCondLst>
                                        </p:cTn>
                                        <p:tgtEl>
                                          <p:spTgt spid="2">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2">
                                            <p:txEl>
                                              <p:pRg st="4" end="4"/>
                                            </p:txEl>
                                          </p:spTgt>
                                        </p:tgtEl>
                                        <p:attrNameLst>
                                          <p:attrName>style.visibility</p:attrName>
                                        </p:attrNameLst>
                                      </p:cBhvr>
                                      <p:to>
                                        <p:strVal val="visible"/>
                                      </p:to>
                                    </p:set>
                                    <p:animEffect transition="in" filter="wipe(down)">
                                      <p:cBhvr>
                                        <p:cTn id="55" dur="580">
                                          <p:stCondLst>
                                            <p:cond delay="0"/>
                                          </p:stCondLst>
                                        </p:cTn>
                                        <p:tgtEl>
                                          <p:spTgt spid="2">
                                            <p:txEl>
                                              <p:pRg st="4" end="4"/>
                                            </p:txEl>
                                          </p:spTgt>
                                        </p:tgtEl>
                                      </p:cBhvr>
                                    </p:animEffect>
                                    <p:anim calcmode="lin" valueType="num">
                                      <p:cBhvr>
                                        <p:cTn id="56" dur="1822" tmFilter="0,0; 0.14,0.36; 0.43,0.73; 0.71,0.91; 1.0,1.0">
                                          <p:stCondLst>
                                            <p:cond delay="0"/>
                                          </p:stCondLst>
                                        </p:cTn>
                                        <p:tgtEl>
                                          <p:spTgt spid="2">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2">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2">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2">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2">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2">
                                            <p:txEl>
                                              <p:pRg st="4" end="4"/>
                                            </p:txEl>
                                          </p:spTgt>
                                        </p:tgtEl>
                                      </p:cBhvr>
                                      <p:to x="100000" y="60000"/>
                                    </p:animScale>
                                    <p:animScale>
                                      <p:cBhvr>
                                        <p:cTn id="62" dur="166" decel="50000">
                                          <p:stCondLst>
                                            <p:cond delay="676"/>
                                          </p:stCondLst>
                                        </p:cTn>
                                        <p:tgtEl>
                                          <p:spTgt spid="2">
                                            <p:txEl>
                                              <p:pRg st="4" end="4"/>
                                            </p:txEl>
                                          </p:spTgt>
                                        </p:tgtEl>
                                      </p:cBhvr>
                                      <p:to x="100000" y="100000"/>
                                    </p:animScale>
                                    <p:animScale>
                                      <p:cBhvr>
                                        <p:cTn id="63" dur="26">
                                          <p:stCondLst>
                                            <p:cond delay="1312"/>
                                          </p:stCondLst>
                                        </p:cTn>
                                        <p:tgtEl>
                                          <p:spTgt spid="2">
                                            <p:txEl>
                                              <p:pRg st="4" end="4"/>
                                            </p:txEl>
                                          </p:spTgt>
                                        </p:tgtEl>
                                      </p:cBhvr>
                                      <p:to x="100000" y="80000"/>
                                    </p:animScale>
                                    <p:animScale>
                                      <p:cBhvr>
                                        <p:cTn id="64" dur="166" decel="50000">
                                          <p:stCondLst>
                                            <p:cond delay="1338"/>
                                          </p:stCondLst>
                                        </p:cTn>
                                        <p:tgtEl>
                                          <p:spTgt spid="2">
                                            <p:txEl>
                                              <p:pRg st="4" end="4"/>
                                            </p:txEl>
                                          </p:spTgt>
                                        </p:tgtEl>
                                      </p:cBhvr>
                                      <p:to x="100000" y="100000"/>
                                    </p:animScale>
                                    <p:animScale>
                                      <p:cBhvr>
                                        <p:cTn id="65" dur="26">
                                          <p:stCondLst>
                                            <p:cond delay="1642"/>
                                          </p:stCondLst>
                                        </p:cTn>
                                        <p:tgtEl>
                                          <p:spTgt spid="2">
                                            <p:txEl>
                                              <p:pRg st="4" end="4"/>
                                            </p:txEl>
                                          </p:spTgt>
                                        </p:tgtEl>
                                      </p:cBhvr>
                                      <p:to x="100000" y="90000"/>
                                    </p:animScale>
                                    <p:animScale>
                                      <p:cBhvr>
                                        <p:cTn id="66" dur="166" decel="50000">
                                          <p:stCondLst>
                                            <p:cond delay="1668"/>
                                          </p:stCondLst>
                                        </p:cTn>
                                        <p:tgtEl>
                                          <p:spTgt spid="2">
                                            <p:txEl>
                                              <p:pRg st="4" end="4"/>
                                            </p:txEl>
                                          </p:spTgt>
                                        </p:tgtEl>
                                      </p:cBhvr>
                                      <p:to x="100000" y="100000"/>
                                    </p:animScale>
                                    <p:animScale>
                                      <p:cBhvr>
                                        <p:cTn id="67" dur="26">
                                          <p:stCondLst>
                                            <p:cond delay="1808"/>
                                          </p:stCondLst>
                                        </p:cTn>
                                        <p:tgtEl>
                                          <p:spTgt spid="2">
                                            <p:txEl>
                                              <p:pRg st="4" end="4"/>
                                            </p:txEl>
                                          </p:spTgt>
                                        </p:tgtEl>
                                      </p:cBhvr>
                                      <p:to x="100000" y="95000"/>
                                    </p:animScale>
                                    <p:animScale>
                                      <p:cBhvr>
                                        <p:cTn id="68" dur="166" decel="50000">
                                          <p:stCondLst>
                                            <p:cond delay="1834"/>
                                          </p:stCondLst>
                                        </p:cTn>
                                        <p:tgtEl>
                                          <p:spTgt spid="2">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2">
                                            <p:txEl>
                                              <p:pRg st="5" end="5"/>
                                            </p:txEl>
                                          </p:spTgt>
                                        </p:tgtEl>
                                        <p:attrNameLst>
                                          <p:attrName>style.visibility</p:attrName>
                                        </p:attrNameLst>
                                      </p:cBhvr>
                                      <p:to>
                                        <p:strVal val="visible"/>
                                      </p:to>
                                    </p:set>
                                    <p:animEffect transition="in" filter="wipe(down)">
                                      <p:cBhvr>
                                        <p:cTn id="71" dur="580">
                                          <p:stCondLst>
                                            <p:cond delay="0"/>
                                          </p:stCondLst>
                                        </p:cTn>
                                        <p:tgtEl>
                                          <p:spTgt spid="2">
                                            <p:txEl>
                                              <p:pRg st="5" end="5"/>
                                            </p:txEl>
                                          </p:spTgt>
                                        </p:tgtEl>
                                      </p:cBhvr>
                                    </p:animEffect>
                                    <p:anim calcmode="lin" valueType="num">
                                      <p:cBhvr>
                                        <p:cTn id="72" dur="1822" tmFilter="0,0; 0.14,0.36; 0.43,0.73; 0.71,0.91; 1.0,1.0">
                                          <p:stCondLst>
                                            <p:cond delay="0"/>
                                          </p:stCondLst>
                                        </p:cTn>
                                        <p:tgtEl>
                                          <p:spTgt spid="2">
                                            <p:txEl>
                                              <p:pRg st="5" end="5"/>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
                                            <p:txEl>
                                              <p:pRg st="5" end="5"/>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
                                            <p:txEl>
                                              <p:pRg st="5" end="5"/>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
                                            <p:txEl>
                                              <p:pRg st="5" end="5"/>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
                                            <p:txEl>
                                              <p:pRg st="5" end="5"/>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2">
                                            <p:txEl>
                                              <p:pRg st="5" end="5"/>
                                            </p:txEl>
                                          </p:spTgt>
                                        </p:tgtEl>
                                      </p:cBhvr>
                                      <p:to x="100000" y="60000"/>
                                    </p:animScale>
                                    <p:animScale>
                                      <p:cBhvr>
                                        <p:cTn id="78" dur="166" decel="50000">
                                          <p:stCondLst>
                                            <p:cond delay="676"/>
                                          </p:stCondLst>
                                        </p:cTn>
                                        <p:tgtEl>
                                          <p:spTgt spid="2">
                                            <p:txEl>
                                              <p:pRg st="5" end="5"/>
                                            </p:txEl>
                                          </p:spTgt>
                                        </p:tgtEl>
                                      </p:cBhvr>
                                      <p:to x="100000" y="100000"/>
                                    </p:animScale>
                                    <p:animScale>
                                      <p:cBhvr>
                                        <p:cTn id="79" dur="26">
                                          <p:stCondLst>
                                            <p:cond delay="1312"/>
                                          </p:stCondLst>
                                        </p:cTn>
                                        <p:tgtEl>
                                          <p:spTgt spid="2">
                                            <p:txEl>
                                              <p:pRg st="5" end="5"/>
                                            </p:txEl>
                                          </p:spTgt>
                                        </p:tgtEl>
                                      </p:cBhvr>
                                      <p:to x="100000" y="80000"/>
                                    </p:animScale>
                                    <p:animScale>
                                      <p:cBhvr>
                                        <p:cTn id="80" dur="166" decel="50000">
                                          <p:stCondLst>
                                            <p:cond delay="1338"/>
                                          </p:stCondLst>
                                        </p:cTn>
                                        <p:tgtEl>
                                          <p:spTgt spid="2">
                                            <p:txEl>
                                              <p:pRg st="5" end="5"/>
                                            </p:txEl>
                                          </p:spTgt>
                                        </p:tgtEl>
                                      </p:cBhvr>
                                      <p:to x="100000" y="100000"/>
                                    </p:animScale>
                                    <p:animScale>
                                      <p:cBhvr>
                                        <p:cTn id="81" dur="26">
                                          <p:stCondLst>
                                            <p:cond delay="1642"/>
                                          </p:stCondLst>
                                        </p:cTn>
                                        <p:tgtEl>
                                          <p:spTgt spid="2">
                                            <p:txEl>
                                              <p:pRg st="5" end="5"/>
                                            </p:txEl>
                                          </p:spTgt>
                                        </p:tgtEl>
                                      </p:cBhvr>
                                      <p:to x="100000" y="90000"/>
                                    </p:animScale>
                                    <p:animScale>
                                      <p:cBhvr>
                                        <p:cTn id="82" dur="166" decel="50000">
                                          <p:stCondLst>
                                            <p:cond delay="1668"/>
                                          </p:stCondLst>
                                        </p:cTn>
                                        <p:tgtEl>
                                          <p:spTgt spid="2">
                                            <p:txEl>
                                              <p:pRg st="5" end="5"/>
                                            </p:txEl>
                                          </p:spTgt>
                                        </p:tgtEl>
                                      </p:cBhvr>
                                      <p:to x="100000" y="100000"/>
                                    </p:animScale>
                                    <p:animScale>
                                      <p:cBhvr>
                                        <p:cTn id="83" dur="26">
                                          <p:stCondLst>
                                            <p:cond delay="1808"/>
                                          </p:stCondLst>
                                        </p:cTn>
                                        <p:tgtEl>
                                          <p:spTgt spid="2">
                                            <p:txEl>
                                              <p:pRg st="5" end="5"/>
                                            </p:txEl>
                                          </p:spTgt>
                                        </p:tgtEl>
                                      </p:cBhvr>
                                      <p:to x="100000" y="95000"/>
                                    </p:animScale>
                                    <p:animScale>
                                      <p:cBhvr>
                                        <p:cTn id="84" dur="166" decel="50000">
                                          <p:stCondLst>
                                            <p:cond delay="1834"/>
                                          </p:stCondLst>
                                        </p:cTn>
                                        <p:tgtEl>
                                          <p:spTgt spid="2">
                                            <p:txEl>
                                              <p:pRg st="5" end="5"/>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2">
                                            <p:txEl>
                                              <p:pRg st="6" end="6"/>
                                            </p:txEl>
                                          </p:spTgt>
                                        </p:tgtEl>
                                        <p:attrNameLst>
                                          <p:attrName>style.visibility</p:attrName>
                                        </p:attrNameLst>
                                      </p:cBhvr>
                                      <p:to>
                                        <p:strVal val="visible"/>
                                      </p:to>
                                    </p:set>
                                    <p:animEffect transition="in" filter="wipe(down)">
                                      <p:cBhvr>
                                        <p:cTn id="87" dur="580">
                                          <p:stCondLst>
                                            <p:cond delay="0"/>
                                          </p:stCondLst>
                                        </p:cTn>
                                        <p:tgtEl>
                                          <p:spTgt spid="2">
                                            <p:txEl>
                                              <p:pRg st="6" end="6"/>
                                            </p:txEl>
                                          </p:spTgt>
                                        </p:tgtEl>
                                      </p:cBhvr>
                                    </p:animEffect>
                                    <p:anim calcmode="lin" valueType="num">
                                      <p:cBhvr>
                                        <p:cTn id="88" dur="1822" tmFilter="0,0; 0.14,0.36; 0.43,0.73; 0.71,0.91; 1.0,1.0">
                                          <p:stCondLst>
                                            <p:cond delay="0"/>
                                          </p:stCondLst>
                                        </p:cTn>
                                        <p:tgtEl>
                                          <p:spTgt spid="2">
                                            <p:txEl>
                                              <p:pRg st="6" end="6"/>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2">
                                            <p:txEl>
                                              <p:pRg st="6" end="6"/>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2">
                                            <p:txEl>
                                              <p:pRg st="6" end="6"/>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2">
                                            <p:txEl>
                                              <p:pRg st="6" end="6"/>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2">
                                            <p:txEl>
                                              <p:pRg st="6" end="6"/>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2">
                                            <p:txEl>
                                              <p:pRg st="6" end="6"/>
                                            </p:txEl>
                                          </p:spTgt>
                                        </p:tgtEl>
                                      </p:cBhvr>
                                      <p:to x="100000" y="60000"/>
                                    </p:animScale>
                                    <p:animScale>
                                      <p:cBhvr>
                                        <p:cTn id="94" dur="166" decel="50000">
                                          <p:stCondLst>
                                            <p:cond delay="676"/>
                                          </p:stCondLst>
                                        </p:cTn>
                                        <p:tgtEl>
                                          <p:spTgt spid="2">
                                            <p:txEl>
                                              <p:pRg st="6" end="6"/>
                                            </p:txEl>
                                          </p:spTgt>
                                        </p:tgtEl>
                                      </p:cBhvr>
                                      <p:to x="100000" y="100000"/>
                                    </p:animScale>
                                    <p:animScale>
                                      <p:cBhvr>
                                        <p:cTn id="95" dur="26">
                                          <p:stCondLst>
                                            <p:cond delay="1312"/>
                                          </p:stCondLst>
                                        </p:cTn>
                                        <p:tgtEl>
                                          <p:spTgt spid="2">
                                            <p:txEl>
                                              <p:pRg st="6" end="6"/>
                                            </p:txEl>
                                          </p:spTgt>
                                        </p:tgtEl>
                                      </p:cBhvr>
                                      <p:to x="100000" y="80000"/>
                                    </p:animScale>
                                    <p:animScale>
                                      <p:cBhvr>
                                        <p:cTn id="96" dur="166" decel="50000">
                                          <p:stCondLst>
                                            <p:cond delay="1338"/>
                                          </p:stCondLst>
                                        </p:cTn>
                                        <p:tgtEl>
                                          <p:spTgt spid="2">
                                            <p:txEl>
                                              <p:pRg st="6" end="6"/>
                                            </p:txEl>
                                          </p:spTgt>
                                        </p:tgtEl>
                                      </p:cBhvr>
                                      <p:to x="100000" y="100000"/>
                                    </p:animScale>
                                    <p:animScale>
                                      <p:cBhvr>
                                        <p:cTn id="97" dur="26">
                                          <p:stCondLst>
                                            <p:cond delay="1642"/>
                                          </p:stCondLst>
                                        </p:cTn>
                                        <p:tgtEl>
                                          <p:spTgt spid="2">
                                            <p:txEl>
                                              <p:pRg st="6" end="6"/>
                                            </p:txEl>
                                          </p:spTgt>
                                        </p:tgtEl>
                                      </p:cBhvr>
                                      <p:to x="100000" y="90000"/>
                                    </p:animScale>
                                    <p:animScale>
                                      <p:cBhvr>
                                        <p:cTn id="98" dur="166" decel="50000">
                                          <p:stCondLst>
                                            <p:cond delay="1668"/>
                                          </p:stCondLst>
                                        </p:cTn>
                                        <p:tgtEl>
                                          <p:spTgt spid="2">
                                            <p:txEl>
                                              <p:pRg st="6" end="6"/>
                                            </p:txEl>
                                          </p:spTgt>
                                        </p:tgtEl>
                                      </p:cBhvr>
                                      <p:to x="100000" y="100000"/>
                                    </p:animScale>
                                    <p:animScale>
                                      <p:cBhvr>
                                        <p:cTn id="99" dur="26">
                                          <p:stCondLst>
                                            <p:cond delay="1808"/>
                                          </p:stCondLst>
                                        </p:cTn>
                                        <p:tgtEl>
                                          <p:spTgt spid="2">
                                            <p:txEl>
                                              <p:pRg st="6" end="6"/>
                                            </p:txEl>
                                          </p:spTgt>
                                        </p:tgtEl>
                                      </p:cBhvr>
                                      <p:to x="100000" y="95000"/>
                                    </p:animScale>
                                    <p:animScale>
                                      <p:cBhvr>
                                        <p:cTn id="100" dur="166" decel="50000">
                                          <p:stCondLst>
                                            <p:cond delay="1834"/>
                                          </p:stCondLst>
                                        </p:cTn>
                                        <p:tgtEl>
                                          <p:spTgt spid="2">
                                            <p:txEl>
                                              <p:pRg st="6" end="6"/>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2">
                                            <p:txEl>
                                              <p:pRg st="7" end="7"/>
                                            </p:txEl>
                                          </p:spTgt>
                                        </p:tgtEl>
                                        <p:attrNameLst>
                                          <p:attrName>style.visibility</p:attrName>
                                        </p:attrNameLst>
                                      </p:cBhvr>
                                      <p:to>
                                        <p:strVal val="visible"/>
                                      </p:to>
                                    </p:set>
                                    <p:animEffect transition="in" filter="wipe(down)">
                                      <p:cBhvr>
                                        <p:cTn id="103" dur="580">
                                          <p:stCondLst>
                                            <p:cond delay="0"/>
                                          </p:stCondLst>
                                        </p:cTn>
                                        <p:tgtEl>
                                          <p:spTgt spid="2">
                                            <p:txEl>
                                              <p:pRg st="7" end="7"/>
                                            </p:txEl>
                                          </p:spTgt>
                                        </p:tgtEl>
                                      </p:cBhvr>
                                    </p:animEffect>
                                    <p:anim calcmode="lin" valueType="num">
                                      <p:cBhvr>
                                        <p:cTn id="104" dur="1822" tmFilter="0,0; 0.14,0.36; 0.43,0.73; 0.71,0.91; 1.0,1.0">
                                          <p:stCondLst>
                                            <p:cond delay="0"/>
                                          </p:stCondLst>
                                        </p:cTn>
                                        <p:tgtEl>
                                          <p:spTgt spid="2">
                                            <p:txEl>
                                              <p:pRg st="7" end="7"/>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2">
                                            <p:txEl>
                                              <p:pRg st="7" end="7"/>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2">
                                            <p:txEl>
                                              <p:pRg st="7" end="7"/>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2">
                                            <p:txEl>
                                              <p:pRg st="7" end="7"/>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2">
                                            <p:txEl>
                                              <p:pRg st="7" end="7"/>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2">
                                            <p:txEl>
                                              <p:pRg st="7" end="7"/>
                                            </p:txEl>
                                          </p:spTgt>
                                        </p:tgtEl>
                                      </p:cBhvr>
                                      <p:to x="100000" y="60000"/>
                                    </p:animScale>
                                    <p:animScale>
                                      <p:cBhvr>
                                        <p:cTn id="110" dur="166" decel="50000">
                                          <p:stCondLst>
                                            <p:cond delay="676"/>
                                          </p:stCondLst>
                                        </p:cTn>
                                        <p:tgtEl>
                                          <p:spTgt spid="2">
                                            <p:txEl>
                                              <p:pRg st="7" end="7"/>
                                            </p:txEl>
                                          </p:spTgt>
                                        </p:tgtEl>
                                      </p:cBhvr>
                                      <p:to x="100000" y="100000"/>
                                    </p:animScale>
                                    <p:animScale>
                                      <p:cBhvr>
                                        <p:cTn id="111" dur="26">
                                          <p:stCondLst>
                                            <p:cond delay="1312"/>
                                          </p:stCondLst>
                                        </p:cTn>
                                        <p:tgtEl>
                                          <p:spTgt spid="2">
                                            <p:txEl>
                                              <p:pRg st="7" end="7"/>
                                            </p:txEl>
                                          </p:spTgt>
                                        </p:tgtEl>
                                      </p:cBhvr>
                                      <p:to x="100000" y="80000"/>
                                    </p:animScale>
                                    <p:animScale>
                                      <p:cBhvr>
                                        <p:cTn id="112" dur="166" decel="50000">
                                          <p:stCondLst>
                                            <p:cond delay="1338"/>
                                          </p:stCondLst>
                                        </p:cTn>
                                        <p:tgtEl>
                                          <p:spTgt spid="2">
                                            <p:txEl>
                                              <p:pRg st="7" end="7"/>
                                            </p:txEl>
                                          </p:spTgt>
                                        </p:tgtEl>
                                      </p:cBhvr>
                                      <p:to x="100000" y="100000"/>
                                    </p:animScale>
                                    <p:animScale>
                                      <p:cBhvr>
                                        <p:cTn id="113" dur="26">
                                          <p:stCondLst>
                                            <p:cond delay="1642"/>
                                          </p:stCondLst>
                                        </p:cTn>
                                        <p:tgtEl>
                                          <p:spTgt spid="2">
                                            <p:txEl>
                                              <p:pRg st="7" end="7"/>
                                            </p:txEl>
                                          </p:spTgt>
                                        </p:tgtEl>
                                      </p:cBhvr>
                                      <p:to x="100000" y="90000"/>
                                    </p:animScale>
                                    <p:animScale>
                                      <p:cBhvr>
                                        <p:cTn id="114" dur="166" decel="50000">
                                          <p:stCondLst>
                                            <p:cond delay="1668"/>
                                          </p:stCondLst>
                                        </p:cTn>
                                        <p:tgtEl>
                                          <p:spTgt spid="2">
                                            <p:txEl>
                                              <p:pRg st="7" end="7"/>
                                            </p:txEl>
                                          </p:spTgt>
                                        </p:tgtEl>
                                      </p:cBhvr>
                                      <p:to x="100000" y="100000"/>
                                    </p:animScale>
                                    <p:animScale>
                                      <p:cBhvr>
                                        <p:cTn id="115" dur="26">
                                          <p:stCondLst>
                                            <p:cond delay="1808"/>
                                          </p:stCondLst>
                                        </p:cTn>
                                        <p:tgtEl>
                                          <p:spTgt spid="2">
                                            <p:txEl>
                                              <p:pRg st="7" end="7"/>
                                            </p:txEl>
                                          </p:spTgt>
                                        </p:tgtEl>
                                      </p:cBhvr>
                                      <p:to x="100000" y="95000"/>
                                    </p:animScale>
                                    <p:animScale>
                                      <p:cBhvr>
                                        <p:cTn id="116" dur="166" decel="50000">
                                          <p:stCondLst>
                                            <p:cond delay="1834"/>
                                          </p:stCondLst>
                                        </p:cTn>
                                        <p:tgtEl>
                                          <p:spTgt spid="2">
                                            <p:txEl>
                                              <p:pRg st="7" end="7"/>
                                            </p:txEl>
                                          </p:spTgt>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2">
                                            <p:txEl>
                                              <p:pRg st="8" end="8"/>
                                            </p:txEl>
                                          </p:spTgt>
                                        </p:tgtEl>
                                        <p:attrNameLst>
                                          <p:attrName>style.visibility</p:attrName>
                                        </p:attrNameLst>
                                      </p:cBhvr>
                                      <p:to>
                                        <p:strVal val="visible"/>
                                      </p:to>
                                    </p:set>
                                    <p:animEffect transition="in" filter="wipe(down)">
                                      <p:cBhvr>
                                        <p:cTn id="119" dur="580">
                                          <p:stCondLst>
                                            <p:cond delay="0"/>
                                          </p:stCondLst>
                                        </p:cTn>
                                        <p:tgtEl>
                                          <p:spTgt spid="2">
                                            <p:txEl>
                                              <p:pRg st="8" end="8"/>
                                            </p:txEl>
                                          </p:spTgt>
                                        </p:tgtEl>
                                      </p:cBhvr>
                                    </p:animEffect>
                                    <p:anim calcmode="lin" valueType="num">
                                      <p:cBhvr>
                                        <p:cTn id="120" dur="1822" tmFilter="0,0; 0.14,0.36; 0.43,0.73; 0.71,0.91; 1.0,1.0">
                                          <p:stCondLst>
                                            <p:cond delay="0"/>
                                          </p:stCondLst>
                                        </p:cTn>
                                        <p:tgtEl>
                                          <p:spTgt spid="2">
                                            <p:txEl>
                                              <p:pRg st="8" end="8"/>
                                            </p:txEl>
                                          </p:spTgt>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2">
                                            <p:txEl>
                                              <p:pRg st="8" end="8"/>
                                            </p:txEl>
                                          </p:spTgt>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2">
                                            <p:txEl>
                                              <p:pRg st="8" end="8"/>
                                            </p:txEl>
                                          </p:spTgt>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2">
                                            <p:txEl>
                                              <p:pRg st="8" end="8"/>
                                            </p:txEl>
                                          </p:spTgt>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2">
                                            <p:txEl>
                                              <p:pRg st="8" end="8"/>
                                            </p:txEl>
                                          </p:spTgt>
                                        </p:tgtEl>
                                        <p:attrNameLst>
                                          <p:attrName>ppt_y</p:attrName>
                                        </p:attrNameLst>
                                      </p:cBhvr>
                                      <p:tavLst>
                                        <p:tav tm="0" fmla="#ppt_y-sin(pi*$)/81">
                                          <p:val>
                                            <p:fltVal val="0"/>
                                          </p:val>
                                        </p:tav>
                                        <p:tav tm="100000">
                                          <p:val>
                                            <p:fltVal val="1"/>
                                          </p:val>
                                        </p:tav>
                                      </p:tavLst>
                                    </p:anim>
                                    <p:animScale>
                                      <p:cBhvr>
                                        <p:cTn id="125" dur="26">
                                          <p:stCondLst>
                                            <p:cond delay="650"/>
                                          </p:stCondLst>
                                        </p:cTn>
                                        <p:tgtEl>
                                          <p:spTgt spid="2">
                                            <p:txEl>
                                              <p:pRg st="8" end="8"/>
                                            </p:txEl>
                                          </p:spTgt>
                                        </p:tgtEl>
                                      </p:cBhvr>
                                      <p:to x="100000" y="60000"/>
                                    </p:animScale>
                                    <p:animScale>
                                      <p:cBhvr>
                                        <p:cTn id="126" dur="166" decel="50000">
                                          <p:stCondLst>
                                            <p:cond delay="676"/>
                                          </p:stCondLst>
                                        </p:cTn>
                                        <p:tgtEl>
                                          <p:spTgt spid="2">
                                            <p:txEl>
                                              <p:pRg st="8" end="8"/>
                                            </p:txEl>
                                          </p:spTgt>
                                        </p:tgtEl>
                                      </p:cBhvr>
                                      <p:to x="100000" y="100000"/>
                                    </p:animScale>
                                    <p:animScale>
                                      <p:cBhvr>
                                        <p:cTn id="127" dur="26">
                                          <p:stCondLst>
                                            <p:cond delay="1312"/>
                                          </p:stCondLst>
                                        </p:cTn>
                                        <p:tgtEl>
                                          <p:spTgt spid="2">
                                            <p:txEl>
                                              <p:pRg st="8" end="8"/>
                                            </p:txEl>
                                          </p:spTgt>
                                        </p:tgtEl>
                                      </p:cBhvr>
                                      <p:to x="100000" y="80000"/>
                                    </p:animScale>
                                    <p:animScale>
                                      <p:cBhvr>
                                        <p:cTn id="128" dur="166" decel="50000">
                                          <p:stCondLst>
                                            <p:cond delay="1338"/>
                                          </p:stCondLst>
                                        </p:cTn>
                                        <p:tgtEl>
                                          <p:spTgt spid="2">
                                            <p:txEl>
                                              <p:pRg st="8" end="8"/>
                                            </p:txEl>
                                          </p:spTgt>
                                        </p:tgtEl>
                                      </p:cBhvr>
                                      <p:to x="100000" y="100000"/>
                                    </p:animScale>
                                    <p:animScale>
                                      <p:cBhvr>
                                        <p:cTn id="129" dur="26">
                                          <p:stCondLst>
                                            <p:cond delay="1642"/>
                                          </p:stCondLst>
                                        </p:cTn>
                                        <p:tgtEl>
                                          <p:spTgt spid="2">
                                            <p:txEl>
                                              <p:pRg st="8" end="8"/>
                                            </p:txEl>
                                          </p:spTgt>
                                        </p:tgtEl>
                                      </p:cBhvr>
                                      <p:to x="100000" y="90000"/>
                                    </p:animScale>
                                    <p:animScale>
                                      <p:cBhvr>
                                        <p:cTn id="130" dur="166" decel="50000">
                                          <p:stCondLst>
                                            <p:cond delay="1668"/>
                                          </p:stCondLst>
                                        </p:cTn>
                                        <p:tgtEl>
                                          <p:spTgt spid="2">
                                            <p:txEl>
                                              <p:pRg st="8" end="8"/>
                                            </p:txEl>
                                          </p:spTgt>
                                        </p:tgtEl>
                                      </p:cBhvr>
                                      <p:to x="100000" y="100000"/>
                                    </p:animScale>
                                    <p:animScale>
                                      <p:cBhvr>
                                        <p:cTn id="131" dur="26">
                                          <p:stCondLst>
                                            <p:cond delay="1808"/>
                                          </p:stCondLst>
                                        </p:cTn>
                                        <p:tgtEl>
                                          <p:spTgt spid="2">
                                            <p:txEl>
                                              <p:pRg st="8" end="8"/>
                                            </p:txEl>
                                          </p:spTgt>
                                        </p:tgtEl>
                                      </p:cBhvr>
                                      <p:to x="100000" y="95000"/>
                                    </p:animScale>
                                    <p:animScale>
                                      <p:cBhvr>
                                        <p:cTn id="132" dur="166" decel="50000">
                                          <p:stCondLst>
                                            <p:cond delay="1834"/>
                                          </p:stCondLst>
                                        </p:cTn>
                                        <p:tgtEl>
                                          <p:spTgt spid="2">
                                            <p:txEl>
                                              <p:pRg st="8" end="8"/>
                                            </p:txEl>
                                          </p:spTgt>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2">
                                            <p:txEl>
                                              <p:pRg st="9" end="9"/>
                                            </p:txEl>
                                          </p:spTgt>
                                        </p:tgtEl>
                                        <p:attrNameLst>
                                          <p:attrName>style.visibility</p:attrName>
                                        </p:attrNameLst>
                                      </p:cBhvr>
                                      <p:to>
                                        <p:strVal val="visible"/>
                                      </p:to>
                                    </p:set>
                                    <p:animEffect transition="in" filter="wipe(down)">
                                      <p:cBhvr>
                                        <p:cTn id="135" dur="580">
                                          <p:stCondLst>
                                            <p:cond delay="0"/>
                                          </p:stCondLst>
                                        </p:cTn>
                                        <p:tgtEl>
                                          <p:spTgt spid="2">
                                            <p:txEl>
                                              <p:pRg st="9" end="9"/>
                                            </p:txEl>
                                          </p:spTgt>
                                        </p:tgtEl>
                                      </p:cBhvr>
                                    </p:animEffect>
                                    <p:anim calcmode="lin" valueType="num">
                                      <p:cBhvr>
                                        <p:cTn id="136" dur="1822" tmFilter="0,0; 0.14,0.36; 0.43,0.73; 0.71,0.91; 1.0,1.0">
                                          <p:stCondLst>
                                            <p:cond delay="0"/>
                                          </p:stCondLst>
                                        </p:cTn>
                                        <p:tgtEl>
                                          <p:spTgt spid="2">
                                            <p:txEl>
                                              <p:pRg st="9" end="9"/>
                                            </p:txEl>
                                          </p:spTgt>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2">
                                            <p:txEl>
                                              <p:pRg st="9" end="9"/>
                                            </p:txEl>
                                          </p:spTgt>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2">
                                            <p:txEl>
                                              <p:pRg st="9" end="9"/>
                                            </p:txEl>
                                          </p:spTgt>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2">
                                            <p:txEl>
                                              <p:pRg st="9" end="9"/>
                                            </p:txEl>
                                          </p:spTgt>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2">
                                            <p:txEl>
                                              <p:pRg st="9" end="9"/>
                                            </p:txEl>
                                          </p:spTgt>
                                        </p:tgtEl>
                                        <p:attrNameLst>
                                          <p:attrName>ppt_y</p:attrName>
                                        </p:attrNameLst>
                                      </p:cBhvr>
                                      <p:tavLst>
                                        <p:tav tm="0" fmla="#ppt_y-sin(pi*$)/81">
                                          <p:val>
                                            <p:fltVal val="0"/>
                                          </p:val>
                                        </p:tav>
                                        <p:tav tm="100000">
                                          <p:val>
                                            <p:fltVal val="1"/>
                                          </p:val>
                                        </p:tav>
                                      </p:tavLst>
                                    </p:anim>
                                    <p:animScale>
                                      <p:cBhvr>
                                        <p:cTn id="141" dur="26">
                                          <p:stCondLst>
                                            <p:cond delay="650"/>
                                          </p:stCondLst>
                                        </p:cTn>
                                        <p:tgtEl>
                                          <p:spTgt spid="2">
                                            <p:txEl>
                                              <p:pRg st="9" end="9"/>
                                            </p:txEl>
                                          </p:spTgt>
                                        </p:tgtEl>
                                      </p:cBhvr>
                                      <p:to x="100000" y="60000"/>
                                    </p:animScale>
                                    <p:animScale>
                                      <p:cBhvr>
                                        <p:cTn id="142" dur="166" decel="50000">
                                          <p:stCondLst>
                                            <p:cond delay="676"/>
                                          </p:stCondLst>
                                        </p:cTn>
                                        <p:tgtEl>
                                          <p:spTgt spid="2">
                                            <p:txEl>
                                              <p:pRg st="9" end="9"/>
                                            </p:txEl>
                                          </p:spTgt>
                                        </p:tgtEl>
                                      </p:cBhvr>
                                      <p:to x="100000" y="100000"/>
                                    </p:animScale>
                                    <p:animScale>
                                      <p:cBhvr>
                                        <p:cTn id="143" dur="26">
                                          <p:stCondLst>
                                            <p:cond delay="1312"/>
                                          </p:stCondLst>
                                        </p:cTn>
                                        <p:tgtEl>
                                          <p:spTgt spid="2">
                                            <p:txEl>
                                              <p:pRg st="9" end="9"/>
                                            </p:txEl>
                                          </p:spTgt>
                                        </p:tgtEl>
                                      </p:cBhvr>
                                      <p:to x="100000" y="80000"/>
                                    </p:animScale>
                                    <p:animScale>
                                      <p:cBhvr>
                                        <p:cTn id="144" dur="166" decel="50000">
                                          <p:stCondLst>
                                            <p:cond delay="1338"/>
                                          </p:stCondLst>
                                        </p:cTn>
                                        <p:tgtEl>
                                          <p:spTgt spid="2">
                                            <p:txEl>
                                              <p:pRg st="9" end="9"/>
                                            </p:txEl>
                                          </p:spTgt>
                                        </p:tgtEl>
                                      </p:cBhvr>
                                      <p:to x="100000" y="100000"/>
                                    </p:animScale>
                                    <p:animScale>
                                      <p:cBhvr>
                                        <p:cTn id="145" dur="26">
                                          <p:stCondLst>
                                            <p:cond delay="1642"/>
                                          </p:stCondLst>
                                        </p:cTn>
                                        <p:tgtEl>
                                          <p:spTgt spid="2">
                                            <p:txEl>
                                              <p:pRg st="9" end="9"/>
                                            </p:txEl>
                                          </p:spTgt>
                                        </p:tgtEl>
                                      </p:cBhvr>
                                      <p:to x="100000" y="90000"/>
                                    </p:animScale>
                                    <p:animScale>
                                      <p:cBhvr>
                                        <p:cTn id="146" dur="166" decel="50000">
                                          <p:stCondLst>
                                            <p:cond delay="1668"/>
                                          </p:stCondLst>
                                        </p:cTn>
                                        <p:tgtEl>
                                          <p:spTgt spid="2">
                                            <p:txEl>
                                              <p:pRg st="9" end="9"/>
                                            </p:txEl>
                                          </p:spTgt>
                                        </p:tgtEl>
                                      </p:cBhvr>
                                      <p:to x="100000" y="100000"/>
                                    </p:animScale>
                                    <p:animScale>
                                      <p:cBhvr>
                                        <p:cTn id="147" dur="26">
                                          <p:stCondLst>
                                            <p:cond delay="1808"/>
                                          </p:stCondLst>
                                        </p:cTn>
                                        <p:tgtEl>
                                          <p:spTgt spid="2">
                                            <p:txEl>
                                              <p:pRg st="9" end="9"/>
                                            </p:txEl>
                                          </p:spTgt>
                                        </p:tgtEl>
                                      </p:cBhvr>
                                      <p:to x="100000" y="95000"/>
                                    </p:animScale>
                                    <p:animScale>
                                      <p:cBhvr>
                                        <p:cTn id="148" dur="166" decel="50000">
                                          <p:stCondLst>
                                            <p:cond delay="1834"/>
                                          </p:stCondLst>
                                        </p:cTn>
                                        <p:tgtEl>
                                          <p:spTgt spid="2">
                                            <p:txEl>
                                              <p:pRg st="9" end="9"/>
                                            </p:txEl>
                                          </p:spTgt>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2">
                                            <p:txEl>
                                              <p:pRg st="10" end="10"/>
                                            </p:txEl>
                                          </p:spTgt>
                                        </p:tgtEl>
                                        <p:attrNameLst>
                                          <p:attrName>style.visibility</p:attrName>
                                        </p:attrNameLst>
                                      </p:cBhvr>
                                      <p:to>
                                        <p:strVal val="visible"/>
                                      </p:to>
                                    </p:set>
                                    <p:animEffect transition="in" filter="wipe(down)">
                                      <p:cBhvr>
                                        <p:cTn id="151" dur="580">
                                          <p:stCondLst>
                                            <p:cond delay="0"/>
                                          </p:stCondLst>
                                        </p:cTn>
                                        <p:tgtEl>
                                          <p:spTgt spid="2">
                                            <p:txEl>
                                              <p:pRg st="10" end="10"/>
                                            </p:txEl>
                                          </p:spTgt>
                                        </p:tgtEl>
                                      </p:cBhvr>
                                    </p:animEffect>
                                    <p:anim calcmode="lin" valueType="num">
                                      <p:cBhvr>
                                        <p:cTn id="152" dur="1822" tmFilter="0,0; 0.14,0.36; 0.43,0.73; 0.71,0.91; 1.0,1.0">
                                          <p:stCondLst>
                                            <p:cond delay="0"/>
                                          </p:stCondLst>
                                        </p:cTn>
                                        <p:tgtEl>
                                          <p:spTgt spid="2">
                                            <p:txEl>
                                              <p:pRg st="10" end="10"/>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2">
                                            <p:txEl>
                                              <p:pRg st="10" end="10"/>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2">
                                            <p:txEl>
                                              <p:pRg st="10" end="10"/>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2">
                                            <p:txEl>
                                              <p:pRg st="10" end="10"/>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2">
                                            <p:txEl>
                                              <p:pRg st="10" end="10"/>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2">
                                            <p:txEl>
                                              <p:pRg st="10" end="10"/>
                                            </p:txEl>
                                          </p:spTgt>
                                        </p:tgtEl>
                                      </p:cBhvr>
                                      <p:to x="100000" y="60000"/>
                                    </p:animScale>
                                    <p:animScale>
                                      <p:cBhvr>
                                        <p:cTn id="158" dur="166" decel="50000">
                                          <p:stCondLst>
                                            <p:cond delay="676"/>
                                          </p:stCondLst>
                                        </p:cTn>
                                        <p:tgtEl>
                                          <p:spTgt spid="2">
                                            <p:txEl>
                                              <p:pRg st="10" end="10"/>
                                            </p:txEl>
                                          </p:spTgt>
                                        </p:tgtEl>
                                      </p:cBhvr>
                                      <p:to x="100000" y="100000"/>
                                    </p:animScale>
                                    <p:animScale>
                                      <p:cBhvr>
                                        <p:cTn id="159" dur="26">
                                          <p:stCondLst>
                                            <p:cond delay="1312"/>
                                          </p:stCondLst>
                                        </p:cTn>
                                        <p:tgtEl>
                                          <p:spTgt spid="2">
                                            <p:txEl>
                                              <p:pRg st="10" end="10"/>
                                            </p:txEl>
                                          </p:spTgt>
                                        </p:tgtEl>
                                      </p:cBhvr>
                                      <p:to x="100000" y="80000"/>
                                    </p:animScale>
                                    <p:animScale>
                                      <p:cBhvr>
                                        <p:cTn id="160" dur="166" decel="50000">
                                          <p:stCondLst>
                                            <p:cond delay="1338"/>
                                          </p:stCondLst>
                                        </p:cTn>
                                        <p:tgtEl>
                                          <p:spTgt spid="2">
                                            <p:txEl>
                                              <p:pRg st="10" end="10"/>
                                            </p:txEl>
                                          </p:spTgt>
                                        </p:tgtEl>
                                      </p:cBhvr>
                                      <p:to x="100000" y="100000"/>
                                    </p:animScale>
                                    <p:animScale>
                                      <p:cBhvr>
                                        <p:cTn id="161" dur="26">
                                          <p:stCondLst>
                                            <p:cond delay="1642"/>
                                          </p:stCondLst>
                                        </p:cTn>
                                        <p:tgtEl>
                                          <p:spTgt spid="2">
                                            <p:txEl>
                                              <p:pRg st="10" end="10"/>
                                            </p:txEl>
                                          </p:spTgt>
                                        </p:tgtEl>
                                      </p:cBhvr>
                                      <p:to x="100000" y="90000"/>
                                    </p:animScale>
                                    <p:animScale>
                                      <p:cBhvr>
                                        <p:cTn id="162" dur="166" decel="50000">
                                          <p:stCondLst>
                                            <p:cond delay="1668"/>
                                          </p:stCondLst>
                                        </p:cTn>
                                        <p:tgtEl>
                                          <p:spTgt spid="2">
                                            <p:txEl>
                                              <p:pRg st="10" end="10"/>
                                            </p:txEl>
                                          </p:spTgt>
                                        </p:tgtEl>
                                      </p:cBhvr>
                                      <p:to x="100000" y="100000"/>
                                    </p:animScale>
                                    <p:animScale>
                                      <p:cBhvr>
                                        <p:cTn id="163" dur="26">
                                          <p:stCondLst>
                                            <p:cond delay="1808"/>
                                          </p:stCondLst>
                                        </p:cTn>
                                        <p:tgtEl>
                                          <p:spTgt spid="2">
                                            <p:txEl>
                                              <p:pRg st="10" end="10"/>
                                            </p:txEl>
                                          </p:spTgt>
                                        </p:tgtEl>
                                      </p:cBhvr>
                                      <p:to x="100000" y="95000"/>
                                    </p:animScale>
                                    <p:animScale>
                                      <p:cBhvr>
                                        <p:cTn id="164" dur="166" decel="50000">
                                          <p:stCondLst>
                                            <p:cond delay="1834"/>
                                          </p:stCondLst>
                                        </p:cTn>
                                        <p:tgtEl>
                                          <p:spTgt spid="2">
                                            <p:txEl>
                                              <p:pRg st="10" end="1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lstStyle/>
          <a:p>
            <a:pPr>
              <a:buNone/>
            </a:pPr>
            <a:endParaRPr lang="en-US" sz="2000" b="1">
              <a:latin typeface="Times New Roman" pitchFamily="18" charset="0"/>
              <a:cs typeface="Times New Roman" pitchFamily="18" charset="0"/>
            </a:endParaRPr>
          </a:p>
          <a:p>
            <a:pPr>
              <a:buNone/>
            </a:pPr>
            <a:endParaRPr lang="en-US" sz="2000" b="1">
              <a:latin typeface="Times New Roman" pitchFamily="18" charset="0"/>
              <a:cs typeface="Times New Roman" pitchFamily="18" charset="0"/>
            </a:endParaRPr>
          </a:p>
          <a:p>
            <a:pPr>
              <a:buNone/>
            </a:pPr>
            <a:r>
              <a:rPr lang="en-US" sz="2000" b="1">
                <a:latin typeface="Times New Roman" pitchFamily="18" charset="0"/>
                <a:cs typeface="Times New Roman" pitchFamily="18" charset="0"/>
              </a:rPr>
              <a:t>4 – Conclusion:-</a:t>
            </a:r>
          </a:p>
          <a:p>
            <a:pPr>
              <a:lnSpc>
                <a:spcPct val="150000"/>
              </a:lnSpc>
              <a:buNone/>
            </a:pPr>
            <a:r>
              <a:rPr lang="en-US" sz="2000">
                <a:latin typeface="Times New Roman" pitchFamily="18" charset="0"/>
                <a:cs typeface="Times New Roman" pitchFamily="18" charset="0"/>
              </a:rPr>
              <a:t>         </a:t>
            </a:r>
          </a:p>
          <a:p>
            <a:pPr>
              <a:lnSpc>
                <a:spcPct val="200000"/>
              </a:lnSpc>
              <a:buNone/>
            </a:pPr>
            <a:r>
              <a:rPr lang="en-US" sz="2000">
                <a:latin typeface="Times New Roman" pitchFamily="18" charset="0"/>
                <a:cs typeface="Times New Roman" pitchFamily="18" charset="0"/>
              </a:rPr>
              <a:t>                      Linking words or Conjunctions connect two words, phrases or clauses together and thus the text is easier to read and the coherence is improved. Linking words and phrases are vital devices for essays, papers or other literary compositions. They improve the connections and transitions between sentences, paragraphs, phrases and clauses. They thus give the text a logical organization and structure.</a:t>
            </a:r>
          </a:p>
          <a:p>
            <a:pPr>
              <a:buNone/>
            </a:pPr>
            <a:endParaRPr lang="en-US"/>
          </a:p>
        </p:txBody>
      </p:sp>
      <p:sp>
        <p:nvSpPr>
          <p:cNvPr id="5" name="Oval 4">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580">
                                          <p:stCondLst>
                                            <p:cond delay="0"/>
                                          </p:stCondLst>
                                        </p:cTn>
                                        <p:tgtEl>
                                          <p:spTgt spid="2">
                                            <p:txEl>
                                              <p:pRg st="2" end="2"/>
                                            </p:txEl>
                                          </p:spTgt>
                                        </p:tgtEl>
                                      </p:cBhvr>
                                    </p:animEffect>
                                    <p:anim calcmode="lin" valueType="num">
                                      <p:cBhvr>
                                        <p:cTn id="8"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2" end="2"/>
                                            </p:txEl>
                                          </p:spTgt>
                                        </p:tgtEl>
                                      </p:cBhvr>
                                      <p:to x="100000" y="60000"/>
                                    </p:animScale>
                                    <p:animScale>
                                      <p:cBhvr>
                                        <p:cTn id="14" dur="166" decel="50000">
                                          <p:stCondLst>
                                            <p:cond delay="676"/>
                                          </p:stCondLst>
                                        </p:cTn>
                                        <p:tgtEl>
                                          <p:spTgt spid="2">
                                            <p:txEl>
                                              <p:pRg st="2" end="2"/>
                                            </p:txEl>
                                          </p:spTgt>
                                        </p:tgtEl>
                                      </p:cBhvr>
                                      <p:to x="100000" y="100000"/>
                                    </p:animScale>
                                    <p:animScale>
                                      <p:cBhvr>
                                        <p:cTn id="15" dur="26">
                                          <p:stCondLst>
                                            <p:cond delay="1312"/>
                                          </p:stCondLst>
                                        </p:cTn>
                                        <p:tgtEl>
                                          <p:spTgt spid="2">
                                            <p:txEl>
                                              <p:pRg st="2" end="2"/>
                                            </p:txEl>
                                          </p:spTgt>
                                        </p:tgtEl>
                                      </p:cBhvr>
                                      <p:to x="100000" y="80000"/>
                                    </p:animScale>
                                    <p:animScale>
                                      <p:cBhvr>
                                        <p:cTn id="16" dur="166" decel="50000">
                                          <p:stCondLst>
                                            <p:cond delay="1338"/>
                                          </p:stCondLst>
                                        </p:cTn>
                                        <p:tgtEl>
                                          <p:spTgt spid="2">
                                            <p:txEl>
                                              <p:pRg st="2" end="2"/>
                                            </p:txEl>
                                          </p:spTgt>
                                        </p:tgtEl>
                                      </p:cBhvr>
                                      <p:to x="100000" y="100000"/>
                                    </p:animScale>
                                    <p:animScale>
                                      <p:cBhvr>
                                        <p:cTn id="17" dur="26">
                                          <p:stCondLst>
                                            <p:cond delay="1642"/>
                                          </p:stCondLst>
                                        </p:cTn>
                                        <p:tgtEl>
                                          <p:spTgt spid="2">
                                            <p:txEl>
                                              <p:pRg st="2" end="2"/>
                                            </p:txEl>
                                          </p:spTgt>
                                        </p:tgtEl>
                                      </p:cBhvr>
                                      <p:to x="100000" y="90000"/>
                                    </p:animScale>
                                    <p:animScale>
                                      <p:cBhvr>
                                        <p:cTn id="18" dur="166" decel="50000">
                                          <p:stCondLst>
                                            <p:cond delay="1668"/>
                                          </p:stCondLst>
                                        </p:cTn>
                                        <p:tgtEl>
                                          <p:spTgt spid="2">
                                            <p:txEl>
                                              <p:pRg st="2" end="2"/>
                                            </p:txEl>
                                          </p:spTgt>
                                        </p:tgtEl>
                                      </p:cBhvr>
                                      <p:to x="100000" y="100000"/>
                                    </p:animScale>
                                    <p:animScale>
                                      <p:cBhvr>
                                        <p:cTn id="19" dur="26">
                                          <p:stCondLst>
                                            <p:cond delay="1808"/>
                                          </p:stCondLst>
                                        </p:cTn>
                                        <p:tgtEl>
                                          <p:spTgt spid="2">
                                            <p:txEl>
                                              <p:pRg st="2" end="2"/>
                                            </p:txEl>
                                          </p:spTgt>
                                        </p:tgtEl>
                                      </p:cBhvr>
                                      <p:to x="100000" y="95000"/>
                                    </p:animScale>
                                    <p:animScale>
                                      <p:cBhvr>
                                        <p:cTn id="20" dur="166" decel="50000">
                                          <p:stCondLst>
                                            <p:cond delay="1834"/>
                                          </p:stCondLst>
                                        </p:cTn>
                                        <p:tgtEl>
                                          <p:spTgt spid="2">
                                            <p:txEl>
                                              <p:pRg st="2" end="2"/>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wipe(down)">
                                      <p:cBhvr>
                                        <p:cTn id="23" dur="580">
                                          <p:stCondLst>
                                            <p:cond delay="0"/>
                                          </p:stCondLst>
                                        </p:cTn>
                                        <p:tgtEl>
                                          <p:spTgt spid="2">
                                            <p:txEl>
                                              <p:pRg st="3" end="3"/>
                                            </p:txEl>
                                          </p:spTgt>
                                        </p:tgtEl>
                                      </p:cBhvr>
                                    </p:animEffect>
                                    <p:anim calcmode="lin" valueType="num">
                                      <p:cBhvr>
                                        <p:cTn id="24"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xEl>
                                              <p:pRg st="3" end="3"/>
                                            </p:txEl>
                                          </p:spTgt>
                                        </p:tgtEl>
                                      </p:cBhvr>
                                      <p:to x="100000" y="60000"/>
                                    </p:animScale>
                                    <p:animScale>
                                      <p:cBhvr>
                                        <p:cTn id="30" dur="166" decel="50000">
                                          <p:stCondLst>
                                            <p:cond delay="676"/>
                                          </p:stCondLst>
                                        </p:cTn>
                                        <p:tgtEl>
                                          <p:spTgt spid="2">
                                            <p:txEl>
                                              <p:pRg st="3" end="3"/>
                                            </p:txEl>
                                          </p:spTgt>
                                        </p:tgtEl>
                                      </p:cBhvr>
                                      <p:to x="100000" y="100000"/>
                                    </p:animScale>
                                    <p:animScale>
                                      <p:cBhvr>
                                        <p:cTn id="31" dur="26">
                                          <p:stCondLst>
                                            <p:cond delay="1312"/>
                                          </p:stCondLst>
                                        </p:cTn>
                                        <p:tgtEl>
                                          <p:spTgt spid="2">
                                            <p:txEl>
                                              <p:pRg st="3" end="3"/>
                                            </p:txEl>
                                          </p:spTgt>
                                        </p:tgtEl>
                                      </p:cBhvr>
                                      <p:to x="100000" y="80000"/>
                                    </p:animScale>
                                    <p:animScale>
                                      <p:cBhvr>
                                        <p:cTn id="32" dur="166" decel="50000">
                                          <p:stCondLst>
                                            <p:cond delay="1338"/>
                                          </p:stCondLst>
                                        </p:cTn>
                                        <p:tgtEl>
                                          <p:spTgt spid="2">
                                            <p:txEl>
                                              <p:pRg st="3" end="3"/>
                                            </p:txEl>
                                          </p:spTgt>
                                        </p:tgtEl>
                                      </p:cBhvr>
                                      <p:to x="100000" y="100000"/>
                                    </p:animScale>
                                    <p:animScale>
                                      <p:cBhvr>
                                        <p:cTn id="33" dur="26">
                                          <p:stCondLst>
                                            <p:cond delay="1642"/>
                                          </p:stCondLst>
                                        </p:cTn>
                                        <p:tgtEl>
                                          <p:spTgt spid="2">
                                            <p:txEl>
                                              <p:pRg st="3" end="3"/>
                                            </p:txEl>
                                          </p:spTgt>
                                        </p:tgtEl>
                                      </p:cBhvr>
                                      <p:to x="100000" y="90000"/>
                                    </p:animScale>
                                    <p:animScale>
                                      <p:cBhvr>
                                        <p:cTn id="34" dur="166" decel="50000">
                                          <p:stCondLst>
                                            <p:cond delay="1668"/>
                                          </p:stCondLst>
                                        </p:cTn>
                                        <p:tgtEl>
                                          <p:spTgt spid="2">
                                            <p:txEl>
                                              <p:pRg st="3" end="3"/>
                                            </p:txEl>
                                          </p:spTgt>
                                        </p:tgtEl>
                                      </p:cBhvr>
                                      <p:to x="100000" y="100000"/>
                                    </p:animScale>
                                    <p:animScale>
                                      <p:cBhvr>
                                        <p:cTn id="35" dur="26">
                                          <p:stCondLst>
                                            <p:cond delay="1808"/>
                                          </p:stCondLst>
                                        </p:cTn>
                                        <p:tgtEl>
                                          <p:spTgt spid="2">
                                            <p:txEl>
                                              <p:pRg st="3" end="3"/>
                                            </p:txEl>
                                          </p:spTgt>
                                        </p:tgtEl>
                                      </p:cBhvr>
                                      <p:to x="100000" y="95000"/>
                                    </p:animScale>
                                    <p:animScale>
                                      <p:cBhvr>
                                        <p:cTn id="36" dur="166" decel="50000">
                                          <p:stCondLst>
                                            <p:cond delay="1834"/>
                                          </p:stCondLst>
                                        </p:cTn>
                                        <p:tgtEl>
                                          <p:spTgt spid="2">
                                            <p:txEl>
                                              <p:pRg st="3" end="3"/>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wipe(down)">
                                      <p:cBhvr>
                                        <p:cTn id="39" dur="580">
                                          <p:stCondLst>
                                            <p:cond delay="0"/>
                                          </p:stCondLst>
                                        </p:cTn>
                                        <p:tgtEl>
                                          <p:spTgt spid="2">
                                            <p:txEl>
                                              <p:pRg st="4" end="4"/>
                                            </p:txEl>
                                          </p:spTgt>
                                        </p:tgtEl>
                                      </p:cBhvr>
                                    </p:animEffect>
                                    <p:anim calcmode="lin" valueType="num">
                                      <p:cBhvr>
                                        <p:cTn id="40" dur="1822" tmFilter="0,0; 0.14,0.36; 0.43,0.73; 0.71,0.91; 1.0,1.0">
                                          <p:stCondLst>
                                            <p:cond delay="0"/>
                                          </p:stCondLst>
                                        </p:cTn>
                                        <p:tgtEl>
                                          <p:spTgt spid="2">
                                            <p:txEl>
                                              <p:pRg st="4" end="4"/>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
                                            <p:txEl>
                                              <p:pRg st="4" end="4"/>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
                                            <p:txEl>
                                              <p:pRg st="4" end="4"/>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
                                            <p:txEl>
                                              <p:pRg st="4" end="4"/>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
                                            <p:txEl>
                                              <p:pRg st="4" end="4"/>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2">
                                            <p:txEl>
                                              <p:pRg st="4" end="4"/>
                                            </p:txEl>
                                          </p:spTgt>
                                        </p:tgtEl>
                                      </p:cBhvr>
                                      <p:to x="100000" y="60000"/>
                                    </p:animScale>
                                    <p:animScale>
                                      <p:cBhvr>
                                        <p:cTn id="46" dur="166" decel="50000">
                                          <p:stCondLst>
                                            <p:cond delay="676"/>
                                          </p:stCondLst>
                                        </p:cTn>
                                        <p:tgtEl>
                                          <p:spTgt spid="2">
                                            <p:txEl>
                                              <p:pRg st="4" end="4"/>
                                            </p:txEl>
                                          </p:spTgt>
                                        </p:tgtEl>
                                      </p:cBhvr>
                                      <p:to x="100000" y="100000"/>
                                    </p:animScale>
                                    <p:animScale>
                                      <p:cBhvr>
                                        <p:cTn id="47" dur="26">
                                          <p:stCondLst>
                                            <p:cond delay="1312"/>
                                          </p:stCondLst>
                                        </p:cTn>
                                        <p:tgtEl>
                                          <p:spTgt spid="2">
                                            <p:txEl>
                                              <p:pRg st="4" end="4"/>
                                            </p:txEl>
                                          </p:spTgt>
                                        </p:tgtEl>
                                      </p:cBhvr>
                                      <p:to x="100000" y="80000"/>
                                    </p:animScale>
                                    <p:animScale>
                                      <p:cBhvr>
                                        <p:cTn id="48" dur="166" decel="50000">
                                          <p:stCondLst>
                                            <p:cond delay="1338"/>
                                          </p:stCondLst>
                                        </p:cTn>
                                        <p:tgtEl>
                                          <p:spTgt spid="2">
                                            <p:txEl>
                                              <p:pRg st="4" end="4"/>
                                            </p:txEl>
                                          </p:spTgt>
                                        </p:tgtEl>
                                      </p:cBhvr>
                                      <p:to x="100000" y="100000"/>
                                    </p:animScale>
                                    <p:animScale>
                                      <p:cBhvr>
                                        <p:cTn id="49" dur="26">
                                          <p:stCondLst>
                                            <p:cond delay="1642"/>
                                          </p:stCondLst>
                                        </p:cTn>
                                        <p:tgtEl>
                                          <p:spTgt spid="2">
                                            <p:txEl>
                                              <p:pRg st="4" end="4"/>
                                            </p:txEl>
                                          </p:spTgt>
                                        </p:tgtEl>
                                      </p:cBhvr>
                                      <p:to x="100000" y="90000"/>
                                    </p:animScale>
                                    <p:animScale>
                                      <p:cBhvr>
                                        <p:cTn id="50" dur="166" decel="50000">
                                          <p:stCondLst>
                                            <p:cond delay="1668"/>
                                          </p:stCondLst>
                                        </p:cTn>
                                        <p:tgtEl>
                                          <p:spTgt spid="2">
                                            <p:txEl>
                                              <p:pRg st="4" end="4"/>
                                            </p:txEl>
                                          </p:spTgt>
                                        </p:tgtEl>
                                      </p:cBhvr>
                                      <p:to x="100000" y="100000"/>
                                    </p:animScale>
                                    <p:animScale>
                                      <p:cBhvr>
                                        <p:cTn id="51" dur="26">
                                          <p:stCondLst>
                                            <p:cond delay="1808"/>
                                          </p:stCondLst>
                                        </p:cTn>
                                        <p:tgtEl>
                                          <p:spTgt spid="2">
                                            <p:txEl>
                                              <p:pRg st="4" end="4"/>
                                            </p:txEl>
                                          </p:spTgt>
                                        </p:tgtEl>
                                      </p:cBhvr>
                                      <p:to x="100000" y="95000"/>
                                    </p:animScale>
                                    <p:animScale>
                                      <p:cBhvr>
                                        <p:cTn id="52" dur="166" decel="50000">
                                          <p:stCondLst>
                                            <p:cond delay="1834"/>
                                          </p:stCondLst>
                                        </p:cTn>
                                        <p:tgtEl>
                                          <p:spTgt spid="2">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lstStyle/>
          <a:p>
            <a:pPr>
              <a:buNone/>
            </a:pPr>
            <a:endParaRPr lang="en-US" sz="2800" b="1">
              <a:latin typeface="Times New Roman" pitchFamily="18" charset="0"/>
              <a:cs typeface="Times New Roman" pitchFamily="18" charset="0"/>
            </a:endParaRPr>
          </a:p>
          <a:p>
            <a:pPr>
              <a:buNone/>
            </a:pPr>
            <a:endParaRPr lang="en-US" sz="2800" b="1">
              <a:latin typeface="Times New Roman" pitchFamily="18" charset="0"/>
              <a:cs typeface="Times New Roman" pitchFamily="18" charset="0"/>
            </a:endParaRPr>
          </a:p>
          <a:p>
            <a:pPr>
              <a:buNone/>
            </a:pPr>
            <a:endParaRPr lang="en-US" sz="2800" b="1">
              <a:latin typeface="Times New Roman" pitchFamily="18" charset="0"/>
              <a:cs typeface="Times New Roman" pitchFamily="18" charset="0"/>
            </a:endParaRPr>
          </a:p>
          <a:p>
            <a:pPr>
              <a:buNone/>
            </a:pPr>
            <a:endParaRPr lang="en-US" sz="2800" b="1">
              <a:latin typeface="Times New Roman" pitchFamily="18" charset="0"/>
              <a:cs typeface="Times New Roman" pitchFamily="18" charset="0"/>
            </a:endParaRPr>
          </a:p>
          <a:p>
            <a:pPr algn="ctr">
              <a:buNone/>
            </a:pPr>
            <a:endParaRPr lang="en-US" sz="2800" b="1">
              <a:latin typeface="Times New Roman" pitchFamily="18" charset="0"/>
              <a:cs typeface="Times New Roman" pitchFamily="18" charset="0"/>
            </a:endParaRPr>
          </a:p>
          <a:p>
            <a:pPr algn="ctr">
              <a:buNone/>
            </a:pPr>
            <a:r>
              <a:rPr lang="en-US" sz="6600" b="1">
                <a:latin typeface="Times New Roman" pitchFamily="18" charset="0"/>
                <a:cs typeface="Times New Roman" pitchFamily="18" charset="0"/>
              </a:rPr>
              <a:t>QUERY !</a:t>
            </a:r>
          </a:p>
          <a:p>
            <a:endParaRPr lang="en-US"/>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770" decel="100000"/>
                                        <p:tgtEl>
                                          <p:spTgt spid="2">
                                            <p:txEl>
                                              <p:pRg st="5" end="5"/>
                                            </p:txEl>
                                          </p:spTgt>
                                        </p:tgtEl>
                                      </p:cBhvr>
                                    </p:animEffect>
                                    <p:animScale>
                                      <p:cBhvr>
                                        <p:cTn id="8" dur="770" decel="100000"/>
                                        <p:tgtEl>
                                          <p:spTgt spid="2">
                                            <p:txEl>
                                              <p:pRg st="5" end="5"/>
                                            </p:txEl>
                                          </p:spTgt>
                                        </p:tgtEl>
                                      </p:cBhvr>
                                      <p:from x="10000" y="10000"/>
                                      <p:to x="200000" y="450000"/>
                                    </p:animScale>
                                    <p:animScale>
                                      <p:cBhvr>
                                        <p:cTn id="9" dur="1230" accel="100000" fill="hold">
                                          <p:stCondLst>
                                            <p:cond delay="770"/>
                                          </p:stCondLst>
                                        </p:cTn>
                                        <p:tgtEl>
                                          <p:spTgt spid="2">
                                            <p:txEl>
                                              <p:pRg st="5" end="5"/>
                                            </p:txEl>
                                          </p:spTgt>
                                        </p:tgtEl>
                                      </p:cBhvr>
                                      <p:from x="200000" y="450000"/>
                                      <p:to x="100000" y="100000"/>
                                    </p:animScale>
                                    <p:set>
                                      <p:cBhvr>
                                        <p:cTn id="10" dur="770" fill="hold"/>
                                        <p:tgtEl>
                                          <p:spTgt spid="2">
                                            <p:txEl>
                                              <p:pRg st="5" end="5"/>
                                            </p:txEl>
                                          </p:spTgt>
                                        </p:tgtEl>
                                        <p:attrNameLst>
                                          <p:attrName>ppt_x</p:attrName>
                                        </p:attrNameLst>
                                      </p:cBhvr>
                                      <p:to>
                                        <p:strVal val="(0.5)"/>
                                      </p:to>
                                    </p:set>
                                    <p:anim from="(0.5)" to="(#ppt_x)" calcmode="lin" valueType="num">
                                      <p:cBhvr>
                                        <p:cTn id="11" dur="1230" accel="100000" fill="hold">
                                          <p:stCondLst>
                                            <p:cond delay="770"/>
                                          </p:stCondLst>
                                        </p:cTn>
                                        <p:tgtEl>
                                          <p:spTgt spid="2">
                                            <p:txEl>
                                              <p:pRg st="5" end="5"/>
                                            </p:txEl>
                                          </p:spTgt>
                                        </p:tgtEl>
                                        <p:attrNameLst>
                                          <p:attrName>ppt_x</p:attrName>
                                        </p:attrNameLst>
                                      </p:cBhvr>
                                    </p:anim>
                                    <p:set>
                                      <p:cBhvr>
                                        <p:cTn id="12" dur="770" fill="hold"/>
                                        <p:tgtEl>
                                          <p:spTgt spid="2">
                                            <p:txEl>
                                              <p:pRg st="5" end="5"/>
                                            </p:txEl>
                                          </p:spTgt>
                                        </p:tgtEl>
                                        <p:attrNameLst>
                                          <p:attrName>ppt_y</p:attrName>
                                        </p:attrNameLst>
                                      </p:cBhvr>
                                      <p:to>
                                        <p:strVal val="(#ppt_y+0.4)"/>
                                      </p:to>
                                    </p:set>
                                    <p:anim from="(#ppt_y+0.4)" to="(#ppt_y)" calcmode="lin" valueType="num">
                                      <p:cBhvr>
                                        <p:cTn id="13" dur="1230" accel="100000" fill="hold">
                                          <p:stCondLst>
                                            <p:cond delay="770"/>
                                          </p:stCondLst>
                                        </p:cTn>
                                        <p:tgtEl>
                                          <p:spTgt spid="2">
                                            <p:txEl>
                                              <p:pRg st="5" end="5"/>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lnSpcReduction="10000"/>
          </a:bodyPr>
          <a:lstStyle/>
          <a:p>
            <a:pPr algn="ctr">
              <a:buNone/>
            </a:pPr>
            <a:endParaRPr lang="en-US" sz="2800" b="1">
              <a:latin typeface="Times New Roman" pitchFamily="18" charset="0"/>
              <a:cs typeface="Times New Roman" pitchFamily="18" charset="0"/>
            </a:endParaRPr>
          </a:p>
          <a:p>
            <a:pPr algn="ctr">
              <a:buNone/>
            </a:pPr>
            <a:r>
              <a:rPr lang="en-US" sz="2800" b="1">
                <a:latin typeface="Times New Roman" pitchFamily="18" charset="0"/>
                <a:cs typeface="Times New Roman" pitchFamily="18" charset="0"/>
              </a:rPr>
              <a:t>LESSON – 3 </a:t>
            </a:r>
          </a:p>
          <a:p>
            <a:pPr algn="ctr">
              <a:buNone/>
            </a:pPr>
            <a:r>
              <a:rPr lang="en-US" sz="2800" b="1">
                <a:latin typeface="Times New Roman" pitchFamily="18" charset="0"/>
                <a:cs typeface="Times New Roman" pitchFamily="18" charset="0"/>
              </a:rPr>
              <a:t>RELATIVE CLAUSES</a:t>
            </a:r>
          </a:p>
          <a:p>
            <a:pPr>
              <a:buNone/>
            </a:pPr>
            <a:r>
              <a:rPr lang="en-US" sz="2800" b="1">
                <a:latin typeface="Times New Roman" pitchFamily="18" charset="0"/>
                <a:cs typeface="Times New Roman" pitchFamily="18" charset="0"/>
              </a:rPr>
              <a:t>1- INTRODUCTION AND DEFINITION – </a:t>
            </a:r>
          </a:p>
          <a:p>
            <a:pPr algn="just">
              <a:lnSpc>
                <a:spcPct val="150000"/>
              </a:lnSpc>
              <a:buNone/>
            </a:pPr>
            <a:r>
              <a:rPr lang="en-US" sz="2800" b="1">
                <a:latin typeface="Times New Roman" pitchFamily="18" charset="0"/>
                <a:cs typeface="Times New Roman" pitchFamily="18" charset="0"/>
              </a:rPr>
              <a:t>         </a:t>
            </a:r>
            <a:r>
              <a:rPr lang="en-US" sz="2000">
                <a:latin typeface="Times New Roman" pitchFamily="18" charset="0"/>
                <a:cs typeface="Times New Roman" pitchFamily="18" charset="0"/>
              </a:rPr>
              <a:t>A clause is a group of words that gives complete meaning or used in a sentence </a:t>
            </a:r>
          </a:p>
          <a:p>
            <a:pPr algn="just">
              <a:lnSpc>
                <a:spcPct val="150000"/>
              </a:lnSpc>
              <a:buNone/>
            </a:pPr>
            <a:r>
              <a:rPr lang="en-US" sz="2000">
                <a:latin typeface="Times New Roman" pitchFamily="18" charset="0"/>
                <a:cs typeface="Times New Roman" pitchFamily="18" charset="0"/>
              </a:rPr>
              <a:t>     to add some meaning. When a clause begins with question words like who, which,     where, and used to tell more about nouns and pronouns. Such clauses are known as Relative Clause.</a:t>
            </a:r>
          </a:p>
          <a:p>
            <a:pPr algn="just">
              <a:lnSpc>
                <a:spcPct val="150000"/>
              </a:lnSpc>
              <a:buNone/>
            </a:pPr>
            <a:r>
              <a:rPr lang="en-US" sz="2000">
                <a:latin typeface="Times New Roman" pitchFamily="18" charset="0"/>
                <a:cs typeface="Times New Roman" pitchFamily="18" charset="0"/>
              </a:rPr>
              <a:t>             Words like who, whom, what, that, etc. are known as Relative Pronoun, as they are used at the beginning of a relative clause. We use ‘Who’ for person, ‘That’ for things and person, ‘Which’ for animals and things and ‘What’ for things.</a:t>
            </a:r>
          </a:p>
          <a:p>
            <a:pPr algn="just">
              <a:lnSpc>
                <a:spcPct val="150000"/>
              </a:lnSpc>
              <a:buNone/>
            </a:pPr>
            <a:r>
              <a:rPr lang="en-US" sz="2000" b="1">
                <a:latin typeface="Times New Roman" pitchFamily="18" charset="0"/>
                <a:cs typeface="Times New Roman" pitchFamily="18" charset="0"/>
              </a:rPr>
              <a:t>e.g.</a:t>
            </a:r>
            <a:r>
              <a:rPr lang="en-US" sz="2000">
                <a:latin typeface="Times New Roman" pitchFamily="18" charset="0"/>
                <a:cs typeface="Times New Roman" pitchFamily="18" charset="0"/>
              </a:rPr>
              <a:t> </a:t>
            </a: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Those who work more get more money.</a:t>
            </a:r>
          </a:p>
          <a:p>
            <a:pPr algn="just">
              <a:lnSpc>
                <a:spcPct val="150000"/>
              </a:lnSpc>
              <a:buNone/>
            </a:pPr>
            <a:r>
              <a:rPr lang="en-US" sz="2000">
                <a:latin typeface="Times New Roman" pitchFamily="18" charset="0"/>
                <a:cs typeface="Times New Roman" pitchFamily="18" charset="0"/>
              </a:rPr>
              <a:t>         Ujjain is the place that I want to visit.</a:t>
            </a:r>
          </a:p>
          <a:p>
            <a:pPr algn="just">
              <a:lnSpc>
                <a:spcPct val="150000"/>
              </a:lnSpc>
              <a:buNone/>
            </a:pPr>
            <a:r>
              <a:rPr lang="en-US" sz="2000">
                <a:latin typeface="Times New Roman" pitchFamily="18" charset="0"/>
                <a:cs typeface="Times New Roman" pitchFamily="18" charset="0"/>
              </a:rPr>
              <a:t> </a:t>
            </a:r>
            <a:endParaRPr lang="en-US" sz="2000" b="1">
              <a:latin typeface="Times New Roman" pitchFamily="18" charset="0"/>
              <a:cs typeface="Times New Roman" pitchFamily="18" charset="0"/>
            </a:endParaRPr>
          </a:p>
          <a:p>
            <a:pPr algn="ctr">
              <a:buNone/>
            </a:pPr>
            <a:endParaRPr lang="en-US" sz="2800" b="1">
              <a:latin typeface="Times New Roman" pitchFamily="18" charset="0"/>
              <a:cs typeface="Times New Roman" pitchFamily="18" charset="0"/>
            </a:endParaRPr>
          </a:p>
          <a:p>
            <a:pPr>
              <a:buNone/>
            </a:pPr>
            <a:endParaRPr lang="en-US"/>
          </a:p>
        </p:txBody>
      </p:sp>
      <p:sp>
        <p:nvSpPr>
          <p:cNvPr id="4" name="Oval 3">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500" decel="50000" fill="hold">
                                          <p:stCondLst>
                                            <p:cond delay="0"/>
                                          </p:stCondLst>
                                        </p:cTn>
                                        <p:tgtEl>
                                          <p:spTgt spid="2">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1" end="1"/>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p:cTn id="17" dur="500" decel="50000" fill="hold">
                                          <p:stCondLst>
                                            <p:cond delay="0"/>
                                          </p:stCondLst>
                                        </p:cTn>
                                        <p:tgtEl>
                                          <p:spTgt spid="2">
                                            <p:txEl>
                                              <p:pRg st="2" end="2"/>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2">
                                            <p:txEl>
                                              <p:pRg st="2" end="2"/>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2">
                                            <p:txEl>
                                              <p:pRg st="2" end="2"/>
                                            </p:txEl>
                                          </p:spTgt>
                                        </p:tgtEl>
                                        <p:attrNameLst>
                                          <p:attrName>ppt_w</p:attrName>
                                        </p:attrNameLst>
                                      </p:cBhvr>
                                      <p:tavLst>
                                        <p:tav tm="0">
                                          <p:val>
                                            <p:strVal val="#ppt_w*.05"/>
                                          </p:val>
                                        </p:tav>
                                        <p:tav tm="100000">
                                          <p:val>
                                            <p:strVal val="#ppt_w"/>
                                          </p:val>
                                        </p:tav>
                                      </p:tavLst>
                                    </p:anim>
                                    <p:anim calcmode="lin" valueType="num">
                                      <p:cBhvr>
                                        <p:cTn id="20" dur="1000" fill="hold"/>
                                        <p:tgtEl>
                                          <p:spTgt spid="2">
                                            <p:txEl>
                                              <p:pRg st="2" end="2"/>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2">
                                            <p:txEl>
                                              <p:pRg st="2" end="2"/>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2">
                                            <p:txEl>
                                              <p:pRg st="2" end="2"/>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2">
                                            <p:txEl>
                                              <p:pRg st="2" end="2"/>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wipe(down)">
                                      <p:cBhvr>
                                        <p:cTn id="29" dur="580">
                                          <p:stCondLst>
                                            <p:cond delay="0"/>
                                          </p:stCondLst>
                                        </p:cTn>
                                        <p:tgtEl>
                                          <p:spTgt spid="2">
                                            <p:txEl>
                                              <p:pRg st="3" end="3"/>
                                            </p:txEl>
                                          </p:spTgt>
                                        </p:tgtEl>
                                      </p:cBhvr>
                                    </p:animEffect>
                                    <p:anim calcmode="lin" valueType="num">
                                      <p:cBhvr>
                                        <p:cTn id="30"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2">
                                            <p:txEl>
                                              <p:pRg st="3" end="3"/>
                                            </p:txEl>
                                          </p:spTgt>
                                        </p:tgtEl>
                                      </p:cBhvr>
                                      <p:to x="100000" y="60000"/>
                                    </p:animScale>
                                    <p:animScale>
                                      <p:cBhvr>
                                        <p:cTn id="36" dur="166" decel="50000">
                                          <p:stCondLst>
                                            <p:cond delay="676"/>
                                          </p:stCondLst>
                                        </p:cTn>
                                        <p:tgtEl>
                                          <p:spTgt spid="2">
                                            <p:txEl>
                                              <p:pRg st="3" end="3"/>
                                            </p:txEl>
                                          </p:spTgt>
                                        </p:tgtEl>
                                      </p:cBhvr>
                                      <p:to x="100000" y="100000"/>
                                    </p:animScale>
                                    <p:animScale>
                                      <p:cBhvr>
                                        <p:cTn id="37" dur="26">
                                          <p:stCondLst>
                                            <p:cond delay="1312"/>
                                          </p:stCondLst>
                                        </p:cTn>
                                        <p:tgtEl>
                                          <p:spTgt spid="2">
                                            <p:txEl>
                                              <p:pRg st="3" end="3"/>
                                            </p:txEl>
                                          </p:spTgt>
                                        </p:tgtEl>
                                      </p:cBhvr>
                                      <p:to x="100000" y="80000"/>
                                    </p:animScale>
                                    <p:animScale>
                                      <p:cBhvr>
                                        <p:cTn id="38" dur="166" decel="50000">
                                          <p:stCondLst>
                                            <p:cond delay="1338"/>
                                          </p:stCondLst>
                                        </p:cTn>
                                        <p:tgtEl>
                                          <p:spTgt spid="2">
                                            <p:txEl>
                                              <p:pRg st="3" end="3"/>
                                            </p:txEl>
                                          </p:spTgt>
                                        </p:tgtEl>
                                      </p:cBhvr>
                                      <p:to x="100000" y="100000"/>
                                    </p:animScale>
                                    <p:animScale>
                                      <p:cBhvr>
                                        <p:cTn id="39" dur="26">
                                          <p:stCondLst>
                                            <p:cond delay="1642"/>
                                          </p:stCondLst>
                                        </p:cTn>
                                        <p:tgtEl>
                                          <p:spTgt spid="2">
                                            <p:txEl>
                                              <p:pRg st="3" end="3"/>
                                            </p:txEl>
                                          </p:spTgt>
                                        </p:tgtEl>
                                      </p:cBhvr>
                                      <p:to x="100000" y="90000"/>
                                    </p:animScale>
                                    <p:animScale>
                                      <p:cBhvr>
                                        <p:cTn id="40" dur="166" decel="50000">
                                          <p:stCondLst>
                                            <p:cond delay="1668"/>
                                          </p:stCondLst>
                                        </p:cTn>
                                        <p:tgtEl>
                                          <p:spTgt spid="2">
                                            <p:txEl>
                                              <p:pRg st="3" end="3"/>
                                            </p:txEl>
                                          </p:spTgt>
                                        </p:tgtEl>
                                      </p:cBhvr>
                                      <p:to x="100000" y="100000"/>
                                    </p:animScale>
                                    <p:animScale>
                                      <p:cBhvr>
                                        <p:cTn id="41" dur="26">
                                          <p:stCondLst>
                                            <p:cond delay="1808"/>
                                          </p:stCondLst>
                                        </p:cTn>
                                        <p:tgtEl>
                                          <p:spTgt spid="2">
                                            <p:txEl>
                                              <p:pRg st="3" end="3"/>
                                            </p:txEl>
                                          </p:spTgt>
                                        </p:tgtEl>
                                      </p:cBhvr>
                                      <p:to x="100000" y="95000"/>
                                    </p:animScale>
                                    <p:animScale>
                                      <p:cBhvr>
                                        <p:cTn id="42" dur="166" decel="50000">
                                          <p:stCondLst>
                                            <p:cond delay="1834"/>
                                          </p:stCondLst>
                                        </p:cTn>
                                        <p:tgtEl>
                                          <p:spTgt spid="2">
                                            <p:txEl>
                                              <p:pRg st="3" end="3"/>
                                            </p:txEl>
                                          </p:spTgt>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43" presetClass="entr" presetSubtype="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animEffect transition="in" filter="fade">
                                      <p:cBhvr>
                                        <p:cTn id="47" dur="100"/>
                                        <p:tgtEl>
                                          <p:spTgt spid="2">
                                            <p:txEl>
                                              <p:pRg st="4" end="4"/>
                                            </p:txEl>
                                          </p:spTgt>
                                        </p:tgtEl>
                                      </p:cBhvr>
                                    </p:animEffect>
                                    <p:anim calcmode="lin" valueType="num">
                                      <p:cBhvr>
                                        <p:cTn id="48" dur="4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9" dur="400" fill="hold"/>
                                        <p:tgtEl>
                                          <p:spTgt spid="2">
                                            <p:txEl>
                                              <p:pRg st="4" end="4"/>
                                            </p:txEl>
                                          </p:spTgt>
                                        </p:tgtEl>
                                        <p:attrNameLst>
                                          <p:attrName>ppt_y</p:attrName>
                                        </p:attrNameLst>
                                      </p:cBhvr>
                                      <p:tavLst>
                                        <p:tav tm="0">
                                          <p:val>
                                            <p:strVal val="#ppt_y+0.31"/>
                                          </p:val>
                                        </p:tav>
                                        <p:tav tm="100000">
                                          <p:val>
                                            <p:strVal val="#ppt_y+0.31"/>
                                          </p:val>
                                        </p:tav>
                                      </p:tavLst>
                                    </p:anim>
                                    <p:anim calcmode="lin" valueType="num">
                                      <p:cBhvr>
                                        <p:cTn id="50" dur="600" decel="50000" fill="hold">
                                          <p:stCondLst>
                                            <p:cond delay="400"/>
                                          </p:stCondLst>
                                        </p:cTn>
                                        <p:tgtEl>
                                          <p:spTgt spid="2">
                                            <p:txEl>
                                              <p:pRg st="4" end="4"/>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1" dur="600" decel="50000" fill="hold">
                                          <p:stCondLst>
                                            <p:cond delay="400"/>
                                          </p:stCondLst>
                                        </p:cTn>
                                        <p:tgtEl>
                                          <p:spTgt spid="2">
                                            <p:txEl>
                                              <p:pRg st="4" end="4"/>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52" presetID="43" presetClass="entr" presetSubtype="0" fill="hold" nodeType="withEffect">
                                  <p:stCondLst>
                                    <p:cond delay="0"/>
                                  </p:stCondLst>
                                  <p:childTnLst>
                                    <p:set>
                                      <p:cBhvr>
                                        <p:cTn id="53" dur="1" fill="hold">
                                          <p:stCondLst>
                                            <p:cond delay="0"/>
                                          </p:stCondLst>
                                        </p:cTn>
                                        <p:tgtEl>
                                          <p:spTgt spid="2">
                                            <p:txEl>
                                              <p:pRg st="5" end="5"/>
                                            </p:txEl>
                                          </p:spTgt>
                                        </p:tgtEl>
                                        <p:attrNameLst>
                                          <p:attrName>style.visibility</p:attrName>
                                        </p:attrNameLst>
                                      </p:cBhvr>
                                      <p:to>
                                        <p:strVal val="visible"/>
                                      </p:to>
                                    </p:set>
                                    <p:animEffect transition="in" filter="fade">
                                      <p:cBhvr>
                                        <p:cTn id="54" dur="100"/>
                                        <p:tgtEl>
                                          <p:spTgt spid="2">
                                            <p:txEl>
                                              <p:pRg st="5" end="5"/>
                                            </p:txEl>
                                          </p:spTgt>
                                        </p:tgtEl>
                                      </p:cBhvr>
                                    </p:animEffect>
                                    <p:anim calcmode="lin" valueType="num">
                                      <p:cBhvr>
                                        <p:cTn id="55" dur="4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6" dur="400" fill="hold"/>
                                        <p:tgtEl>
                                          <p:spTgt spid="2">
                                            <p:txEl>
                                              <p:pRg st="5" end="5"/>
                                            </p:txEl>
                                          </p:spTgt>
                                        </p:tgtEl>
                                        <p:attrNameLst>
                                          <p:attrName>ppt_y</p:attrName>
                                        </p:attrNameLst>
                                      </p:cBhvr>
                                      <p:tavLst>
                                        <p:tav tm="0">
                                          <p:val>
                                            <p:strVal val="#ppt_y+0.31"/>
                                          </p:val>
                                        </p:tav>
                                        <p:tav tm="100000">
                                          <p:val>
                                            <p:strVal val="#ppt_y+0.31"/>
                                          </p:val>
                                        </p:tav>
                                      </p:tavLst>
                                    </p:anim>
                                    <p:anim calcmode="lin" valueType="num">
                                      <p:cBhvr>
                                        <p:cTn id="57" dur="600" decel="50000" fill="hold">
                                          <p:stCondLst>
                                            <p:cond delay="400"/>
                                          </p:stCondLst>
                                        </p:cTn>
                                        <p:tgtEl>
                                          <p:spTgt spid="2">
                                            <p:txEl>
                                              <p:pRg st="5" end="5"/>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8" dur="600" decel="50000" fill="hold">
                                          <p:stCondLst>
                                            <p:cond delay="400"/>
                                          </p:stCondLst>
                                        </p:cTn>
                                        <p:tgtEl>
                                          <p:spTgt spid="2">
                                            <p:txEl>
                                              <p:pRg st="5" end="5"/>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59" presetID="43" presetClass="entr" presetSubtype="0" fill="hold" nodeType="with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fade">
                                      <p:cBhvr>
                                        <p:cTn id="61" dur="100"/>
                                        <p:tgtEl>
                                          <p:spTgt spid="2">
                                            <p:txEl>
                                              <p:pRg st="6" end="6"/>
                                            </p:txEl>
                                          </p:spTgt>
                                        </p:tgtEl>
                                      </p:cBhvr>
                                    </p:animEffect>
                                    <p:anim calcmode="lin" valueType="num">
                                      <p:cBhvr>
                                        <p:cTn id="62" dur="4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63" dur="400" fill="hold"/>
                                        <p:tgtEl>
                                          <p:spTgt spid="2">
                                            <p:txEl>
                                              <p:pRg st="6" end="6"/>
                                            </p:txEl>
                                          </p:spTgt>
                                        </p:tgtEl>
                                        <p:attrNameLst>
                                          <p:attrName>ppt_y</p:attrName>
                                        </p:attrNameLst>
                                      </p:cBhvr>
                                      <p:tavLst>
                                        <p:tav tm="0">
                                          <p:val>
                                            <p:strVal val="#ppt_y+0.31"/>
                                          </p:val>
                                        </p:tav>
                                        <p:tav tm="100000">
                                          <p:val>
                                            <p:strVal val="#ppt_y+0.31"/>
                                          </p:val>
                                        </p:tav>
                                      </p:tavLst>
                                    </p:anim>
                                    <p:anim calcmode="lin" valueType="num">
                                      <p:cBhvr>
                                        <p:cTn id="64" dur="600" decel="50000" fill="hold">
                                          <p:stCondLst>
                                            <p:cond delay="400"/>
                                          </p:stCondLst>
                                        </p:cTn>
                                        <p:tgtEl>
                                          <p:spTgt spid="2">
                                            <p:txEl>
                                              <p:pRg st="6" end="6"/>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5" dur="600" decel="50000" fill="hold">
                                          <p:stCondLst>
                                            <p:cond delay="400"/>
                                          </p:stCondLst>
                                        </p:cTn>
                                        <p:tgtEl>
                                          <p:spTgt spid="2">
                                            <p:txEl>
                                              <p:pRg st="6" end="6"/>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54" presetClass="entr" presetSubtype="0" accel="100000" fill="hold" nodeType="clickEffect">
                                  <p:stCondLst>
                                    <p:cond delay="0"/>
                                  </p:stCondLst>
                                  <p:childTnLst>
                                    <p:set>
                                      <p:cBhvr>
                                        <p:cTn id="69" dur="1" fill="hold">
                                          <p:stCondLst>
                                            <p:cond delay="0"/>
                                          </p:stCondLst>
                                        </p:cTn>
                                        <p:tgtEl>
                                          <p:spTgt spid="2">
                                            <p:txEl>
                                              <p:pRg st="7" end="7"/>
                                            </p:txEl>
                                          </p:spTgt>
                                        </p:tgtEl>
                                        <p:attrNameLst>
                                          <p:attrName>style.visibility</p:attrName>
                                        </p:attrNameLst>
                                      </p:cBhvr>
                                      <p:to>
                                        <p:strVal val="visible"/>
                                      </p:to>
                                    </p:set>
                                    <p:anim calcmode="lin" valueType="num">
                                      <p:cBhvr>
                                        <p:cTn id="70" dur="500" fill="hold"/>
                                        <p:tgtEl>
                                          <p:spTgt spid="2">
                                            <p:txEl>
                                              <p:pRg st="7" end="7"/>
                                            </p:txEl>
                                          </p:spTgt>
                                        </p:tgtEl>
                                        <p:attrNameLst>
                                          <p:attrName>ppt_w</p:attrName>
                                        </p:attrNameLst>
                                      </p:cBhvr>
                                      <p:tavLst>
                                        <p:tav tm="0">
                                          <p:val>
                                            <p:strVal val="#ppt_w*0.05"/>
                                          </p:val>
                                        </p:tav>
                                        <p:tav tm="100000">
                                          <p:val>
                                            <p:strVal val="#ppt_w"/>
                                          </p:val>
                                        </p:tav>
                                      </p:tavLst>
                                    </p:anim>
                                    <p:anim calcmode="lin" valueType="num">
                                      <p:cBhvr>
                                        <p:cTn id="71" dur="500" fill="hold"/>
                                        <p:tgtEl>
                                          <p:spTgt spid="2">
                                            <p:txEl>
                                              <p:pRg st="7" end="7"/>
                                            </p:txEl>
                                          </p:spTgt>
                                        </p:tgtEl>
                                        <p:attrNameLst>
                                          <p:attrName>ppt_h</p:attrName>
                                        </p:attrNameLst>
                                      </p:cBhvr>
                                      <p:tavLst>
                                        <p:tav tm="0">
                                          <p:val>
                                            <p:strVal val="#ppt_h"/>
                                          </p:val>
                                        </p:tav>
                                        <p:tav tm="100000">
                                          <p:val>
                                            <p:strVal val="#ppt_h"/>
                                          </p:val>
                                        </p:tav>
                                      </p:tavLst>
                                    </p:anim>
                                    <p:anim calcmode="lin" valueType="num">
                                      <p:cBhvr>
                                        <p:cTn id="72" dur="500" fill="hold"/>
                                        <p:tgtEl>
                                          <p:spTgt spid="2">
                                            <p:txEl>
                                              <p:pRg st="7" end="7"/>
                                            </p:txEl>
                                          </p:spTgt>
                                        </p:tgtEl>
                                        <p:attrNameLst>
                                          <p:attrName>ppt_x</p:attrName>
                                        </p:attrNameLst>
                                      </p:cBhvr>
                                      <p:tavLst>
                                        <p:tav tm="0">
                                          <p:val>
                                            <p:strVal val="#ppt_x-.2"/>
                                          </p:val>
                                        </p:tav>
                                        <p:tav tm="100000">
                                          <p:val>
                                            <p:strVal val="#ppt_x"/>
                                          </p:val>
                                        </p:tav>
                                      </p:tavLst>
                                    </p:anim>
                                    <p:anim calcmode="lin" valueType="num">
                                      <p:cBhvr>
                                        <p:cTn id="73" dur="500" fill="hold"/>
                                        <p:tgtEl>
                                          <p:spTgt spid="2">
                                            <p:txEl>
                                              <p:pRg st="7" end="7"/>
                                            </p:txEl>
                                          </p:spTgt>
                                        </p:tgtEl>
                                        <p:attrNameLst>
                                          <p:attrName>ppt_y</p:attrName>
                                        </p:attrNameLst>
                                      </p:cBhvr>
                                      <p:tavLst>
                                        <p:tav tm="0">
                                          <p:val>
                                            <p:strVal val="#ppt_y"/>
                                          </p:val>
                                        </p:tav>
                                        <p:tav tm="100000">
                                          <p:val>
                                            <p:strVal val="#ppt_y"/>
                                          </p:val>
                                        </p:tav>
                                      </p:tavLst>
                                    </p:anim>
                                    <p:animEffect transition="in" filter="fade">
                                      <p:cBhvr>
                                        <p:cTn id="74" dur="500"/>
                                        <p:tgtEl>
                                          <p:spTgt spid="2">
                                            <p:txEl>
                                              <p:pRg st="7" end="7"/>
                                            </p:txEl>
                                          </p:spTgt>
                                        </p:tgtEl>
                                      </p:cBhvr>
                                    </p:animEffect>
                                  </p:childTnLst>
                                </p:cTn>
                              </p:par>
                              <p:par>
                                <p:cTn id="75" presetID="54" presetClass="entr" presetSubtype="0" accel="100000" fill="hold" nodeType="withEffect">
                                  <p:stCondLst>
                                    <p:cond delay="0"/>
                                  </p:stCondLst>
                                  <p:childTnLst>
                                    <p:set>
                                      <p:cBhvr>
                                        <p:cTn id="76" dur="1" fill="hold">
                                          <p:stCondLst>
                                            <p:cond delay="0"/>
                                          </p:stCondLst>
                                        </p:cTn>
                                        <p:tgtEl>
                                          <p:spTgt spid="2">
                                            <p:txEl>
                                              <p:pRg st="8" end="8"/>
                                            </p:txEl>
                                          </p:spTgt>
                                        </p:tgtEl>
                                        <p:attrNameLst>
                                          <p:attrName>style.visibility</p:attrName>
                                        </p:attrNameLst>
                                      </p:cBhvr>
                                      <p:to>
                                        <p:strVal val="visible"/>
                                      </p:to>
                                    </p:set>
                                    <p:anim calcmode="lin" valueType="num">
                                      <p:cBhvr>
                                        <p:cTn id="77" dur="500" fill="hold"/>
                                        <p:tgtEl>
                                          <p:spTgt spid="2">
                                            <p:txEl>
                                              <p:pRg st="8" end="8"/>
                                            </p:txEl>
                                          </p:spTgt>
                                        </p:tgtEl>
                                        <p:attrNameLst>
                                          <p:attrName>ppt_w</p:attrName>
                                        </p:attrNameLst>
                                      </p:cBhvr>
                                      <p:tavLst>
                                        <p:tav tm="0">
                                          <p:val>
                                            <p:strVal val="#ppt_w*0.05"/>
                                          </p:val>
                                        </p:tav>
                                        <p:tav tm="100000">
                                          <p:val>
                                            <p:strVal val="#ppt_w"/>
                                          </p:val>
                                        </p:tav>
                                      </p:tavLst>
                                    </p:anim>
                                    <p:anim calcmode="lin" valueType="num">
                                      <p:cBhvr>
                                        <p:cTn id="78" dur="500" fill="hold"/>
                                        <p:tgtEl>
                                          <p:spTgt spid="2">
                                            <p:txEl>
                                              <p:pRg st="8" end="8"/>
                                            </p:txEl>
                                          </p:spTgt>
                                        </p:tgtEl>
                                        <p:attrNameLst>
                                          <p:attrName>ppt_h</p:attrName>
                                        </p:attrNameLst>
                                      </p:cBhvr>
                                      <p:tavLst>
                                        <p:tav tm="0">
                                          <p:val>
                                            <p:strVal val="#ppt_h"/>
                                          </p:val>
                                        </p:tav>
                                        <p:tav tm="100000">
                                          <p:val>
                                            <p:strVal val="#ppt_h"/>
                                          </p:val>
                                        </p:tav>
                                      </p:tavLst>
                                    </p:anim>
                                    <p:anim calcmode="lin" valueType="num">
                                      <p:cBhvr>
                                        <p:cTn id="79" dur="500" fill="hold"/>
                                        <p:tgtEl>
                                          <p:spTgt spid="2">
                                            <p:txEl>
                                              <p:pRg st="8" end="8"/>
                                            </p:txEl>
                                          </p:spTgt>
                                        </p:tgtEl>
                                        <p:attrNameLst>
                                          <p:attrName>ppt_x</p:attrName>
                                        </p:attrNameLst>
                                      </p:cBhvr>
                                      <p:tavLst>
                                        <p:tav tm="0">
                                          <p:val>
                                            <p:strVal val="#ppt_x-.2"/>
                                          </p:val>
                                        </p:tav>
                                        <p:tav tm="100000">
                                          <p:val>
                                            <p:strVal val="#ppt_x"/>
                                          </p:val>
                                        </p:tav>
                                      </p:tavLst>
                                    </p:anim>
                                    <p:anim calcmode="lin" valueType="num">
                                      <p:cBhvr>
                                        <p:cTn id="80" dur="500" fill="hold"/>
                                        <p:tgtEl>
                                          <p:spTgt spid="2">
                                            <p:txEl>
                                              <p:pRg st="8" end="8"/>
                                            </p:txEl>
                                          </p:spTgt>
                                        </p:tgtEl>
                                        <p:attrNameLst>
                                          <p:attrName>ppt_y</p:attrName>
                                        </p:attrNameLst>
                                      </p:cBhvr>
                                      <p:tavLst>
                                        <p:tav tm="0">
                                          <p:val>
                                            <p:strVal val="#ppt_y"/>
                                          </p:val>
                                        </p:tav>
                                        <p:tav tm="100000">
                                          <p:val>
                                            <p:strVal val="#ppt_y"/>
                                          </p:val>
                                        </p:tav>
                                      </p:tavLst>
                                    </p:anim>
                                    <p:animEffect transition="in" filter="fade">
                                      <p:cBhvr>
                                        <p:cTn id="81" dur="500"/>
                                        <p:tgtEl>
                                          <p:spTgt spid="2">
                                            <p:txEl>
                                              <p:pRg st="8" end="8"/>
                                            </p:txEl>
                                          </p:spTgt>
                                        </p:tgtEl>
                                      </p:cBhvr>
                                    </p:animEffect>
                                  </p:childTnLst>
                                </p:cTn>
                              </p:par>
                              <p:par>
                                <p:cTn id="82" presetID="54" presetClass="entr" presetSubtype="0" accel="100000" fill="hold" nodeType="withEffect">
                                  <p:stCondLst>
                                    <p:cond delay="0"/>
                                  </p:stCondLst>
                                  <p:childTnLst>
                                    <p:set>
                                      <p:cBhvr>
                                        <p:cTn id="83" dur="1" fill="hold">
                                          <p:stCondLst>
                                            <p:cond delay="0"/>
                                          </p:stCondLst>
                                        </p:cTn>
                                        <p:tgtEl>
                                          <p:spTgt spid="2">
                                            <p:txEl>
                                              <p:pRg st="9" end="9"/>
                                            </p:txEl>
                                          </p:spTgt>
                                        </p:tgtEl>
                                        <p:attrNameLst>
                                          <p:attrName>style.visibility</p:attrName>
                                        </p:attrNameLst>
                                      </p:cBhvr>
                                      <p:to>
                                        <p:strVal val="visible"/>
                                      </p:to>
                                    </p:set>
                                    <p:anim calcmode="lin" valueType="num">
                                      <p:cBhvr>
                                        <p:cTn id="84" dur="500" fill="hold"/>
                                        <p:tgtEl>
                                          <p:spTgt spid="2">
                                            <p:txEl>
                                              <p:pRg st="9" end="9"/>
                                            </p:txEl>
                                          </p:spTgt>
                                        </p:tgtEl>
                                        <p:attrNameLst>
                                          <p:attrName>ppt_w</p:attrName>
                                        </p:attrNameLst>
                                      </p:cBhvr>
                                      <p:tavLst>
                                        <p:tav tm="0">
                                          <p:val>
                                            <p:strVal val="#ppt_w*0.05"/>
                                          </p:val>
                                        </p:tav>
                                        <p:tav tm="100000">
                                          <p:val>
                                            <p:strVal val="#ppt_w"/>
                                          </p:val>
                                        </p:tav>
                                      </p:tavLst>
                                    </p:anim>
                                    <p:anim calcmode="lin" valueType="num">
                                      <p:cBhvr>
                                        <p:cTn id="85" dur="500" fill="hold"/>
                                        <p:tgtEl>
                                          <p:spTgt spid="2">
                                            <p:txEl>
                                              <p:pRg st="9" end="9"/>
                                            </p:txEl>
                                          </p:spTgt>
                                        </p:tgtEl>
                                        <p:attrNameLst>
                                          <p:attrName>ppt_h</p:attrName>
                                        </p:attrNameLst>
                                      </p:cBhvr>
                                      <p:tavLst>
                                        <p:tav tm="0">
                                          <p:val>
                                            <p:strVal val="#ppt_h"/>
                                          </p:val>
                                        </p:tav>
                                        <p:tav tm="100000">
                                          <p:val>
                                            <p:strVal val="#ppt_h"/>
                                          </p:val>
                                        </p:tav>
                                      </p:tavLst>
                                    </p:anim>
                                    <p:anim calcmode="lin" valueType="num">
                                      <p:cBhvr>
                                        <p:cTn id="86" dur="500" fill="hold"/>
                                        <p:tgtEl>
                                          <p:spTgt spid="2">
                                            <p:txEl>
                                              <p:pRg st="9" end="9"/>
                                            </p:txEl>
                                          </p:spTgt>
                                        </p:tgtEl>
                                        <p:attrNameLst>
                                          <p:attrName>ppt_x</p:attrName>
                                        </p:attrNameLst>
                                      </p:cBhvr>
                                      <p:tavLst>
                                        <p:tav tm="0">
                                          <p:val>
                                            <p:strVal val="#ppt_x-.2"/>
                                          </p:val>
                                        </p:tav>
                                        <p:tav tm="100000">
                                          <p:val>
                                            <p:strVal val="#ppt_x"/>
                                          </p:val>
                                        </p:tav>
                                      </p:tavLst>
                                    </p:anim>
                                    <p:anim calcmode="lin" valueType="num">
                                      <p:cBhvr>
                                        <p:cTn id="87" dur="500" fill="hold"/>
                                        <p:tgtEl>
                                          <p:spTgt spid="2">
                                            <p:txEl>
                                              <p:pRg st="9" end="9"/>
                                            </p:txEl>
                                          </p:spTgt>
                                        </p:tgtEl>
                                        <p:attrNameLst>
                                          <p:attrName>ppt_y</p:attrName>
                                        </p:attrNameLst>
                                      </p:cBhvr>
                                      <p:tavLst>
                                        <p:tav tm="0">
                                          <p:val>
                                            <p:strVal val="#ppt_y"/>
                                          </p:val>
                                        </p:tav>
                                        <p:tav tm="100000">
                                          <p:val>
                                            <p:strVal val="#ppt_y"/>
                                          </p:val>
                                        </p:tav>
                                      </p:tavLst>
                                    </p:anim>
                                    <p:animEffect transition="in" filter="fade">
                                      <p:cBhvr>
                                        <p:cTn id="88"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a:bodyPr>
          <a:lstStyle/>
          <a:p>
            <a:pPr>
              <a:buNone/>
            </a:pPr>
            <a:endParaRPr lang="en-US" sz="2000" b="1">
              <a:latin typeface="Times New Roman" pitchFamily="18" charset="0"/>
              <a:cs typeface="Times New Roman" pitchFamily="18" charset="0"/>
            </a:endParaRP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Did you meet Prof. </a:t>
            </a:r>
            <a:r>
              <a:rPr lang="en-US" sz="2000" err="1">
                <a:latin typeface="Times New Roman" pitchFamily="18" charset="0"/>
                <a:cs typeface="Times New Roman" pitchFamily="18" charset="0"/>
              </a:rPr>
              <a:t>Soni</a:t>
            </a:r>
            <a:r>
              <a:rPr lang="en-US" sz="2000">
                <a:latin typeface="Times New Roman" pitchFamily="18" charset="0"/>
                <a:cs typeface="Times New Roman" pitchFamily="18" charset="0"/>
              </a:rPr>
              <a:t> who came yesterday?</a:t>
            </a:r>
          </a:p>
          <a:p>
            <a:pPr>
              <a:lnSpc>
                <a:spcPct val="150000"/>
              </a:lnSpc>
              <a:buNone/>
            </a:pPr>
            <a:r>
              <a:rPr lang="en-US" sz="2000">
                <a:latin typeface="Times New Roman" pitchFamily="18" charset="0"/>
                <a:cs typeface="Times New Roman" pitchFamily="18" charset="0"/>
              </a:rPr>
              <a:t>        She is the woman who is a great dancer.</a:t>
            </a:r>
          </a:p>
          <a:p>
            <a:pPr>
              <a:lnSpc>
                <a:spcPct val="150000"/>
              </a:lnSpc>
              <a:buNone/>
            </a:pP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Amer</a:t>
            </a:r>
            <a:r>
              <a:rPr lang="en-US" sz="2000">
                <a:latin typeface="Times New Roman" pitchFamily="18" charset="0"/>
                <a:cs typeface="Times New Roman" pitchFamily="18" charset="0"/>
              </a:rPr>
              <a:t> is the place that I want to explore.</a:t>
            </a:r>
          </a:p>
          <a:p>
            <a:pPr>
              <a:lnSpc>
                <a:spcPct val="150000"/>
              </a:lnSpc>
              <a:buNone/>
            </a:pPr>
            <a:r>
              <a:rPr lang="en-US" sz="2000">
                <a:latin typeface="Times New Roman" pitchFamily="18" charset="0"/>
                <a:cs typeface="Times New Roman" pitchFamily="18" charset="0"/>
              </a:rPr>
              <a:t>        This is the boy who irritates me.</a:t>
            </a:r>
          </a:p>
          <a:p>
            <a:pPr>
              <a:lnSpc>
                <a:spcPct val="150000"/>
              </a:lnSpc>
              <a:buNone/>
            </a:pPr>
            <a:r>
              <a:rPr lang="en-US" sz="2000">
                <a:latin typeface="Times New Roman" pitchFamily="18" charset="0"/>
                <a:cs typeface="Times New Roman" pitchFamily="18" charset="0"/>
              </a:rPr>
              <a:t>        This the dog which bites people.</a:t>
            </a:r>
          </a:p>
          <a:p>
            <a:pPr>
              <a:lnSpc>
                <a:spcPct val="150000"/>
              </a:lnSpc>
              <a:buNone/>
            </a:pPr>
            <a:r>
              <a:rPr lang="en-US" sz="2000">
                <a:latin typeface="Times New Roman" pitchFamily="18" charset="0"/>
                <a:cs typeface="Times New Roman" pitchFamily="18" charset="0"/>
              </a:rPr>
              <a:t>        What has been done can be undone.</a:t>
            </a:r>
          </a:p>
          <a:p>
            <a:pPr>
              <a:buNone/>
            </a:pPr>
            <a:r>
              <a:rPr lang="en-US" sz="2400" b="1">
                <a:latin typeface="Times New Roman" pitchFamily="18" charset="0"/>
                <a:cs typeface="Times New Roman" pitchFamily="18" charset="0"/>
              </a:rPr>
              <a:t>2- GENERAL RULES – </a:t>
            </a:r>
          </a:p>
          <a:p>
            <a:pPr>
              <a:lnSpc>
                <a:spcPct val="150000"/>
              </a:lnSpc>
              <a:buNone/>
            </a:pPr>
            <a:r>
              <a:rPr lang="en-US" sz="2000" b="1">
                <a:latin typeface="Times New Roman" pitchFamily="18" charset="0"/>
                <a:cs typeface="Times New Roman" pitchFamily="18" charset="0"/>
              </a:rPr>
              <a:t>RULE 2.1 – </a:t>
            </a:r>
            <a:r>
              <a:rPr lang="en-US" sz="2000">
                <a:latin typeface="Times New Roman" pitchFamily="18" charset="0"/>
                <a:cs typeface="Times New Roman" pitchFamily="18" charset="0"/>
              </a:rPr>
              <a:t>Who is used for persons only.</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The man who is honest succeeds in life.</a:t>
            </a:r>
          </a:p>
          <a:p>
            <a:pPr>
              <a:lnSpc>
                <a:spcPct val="150000"/>
              </a:lnSpc>
              <a:buNone/>
            </a:pP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Blessed is he who has a true life partner.</a:t>
            </a:r>
          </a:p>
          <a:p>
            <a:pPr>
              <a:lnSpc>
                <a:spcPct val="150000"/>
              </a:lnSpc>
              <a:buNone/>
            </a:pP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They never fail who die in a great cause.</a:t>
            </a:r>
          </a:p>
          <a:p>
            <a:pPr>
              <a:buNone/>
            </a:pPr>
            <a:endParaRPr lang="en-US" sz="2000">
              <a:latin typeface="Times New Roman" pitchFamily="18" charset="0"/>
              <a:cs typeface="Times New Roman" pitchFamily="18" charset="0"/>
            </a:endParaRPr>
          </a:p>
          <a:p>
            <a:pPr>
              <a:buNone/>
            </a:pPr>
            <a:endParaRPr lang="en-US" sz="2000">
              <a:latin typeface="Times New Roman" pitchFamily="18" charset="0"/>
              <a:cs typeface="Times New Roman" pitchFamily="18" charset="0"/>
            </a:endParaRPr>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7"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2">
                                            <p:txEl>
                                              <p:pRg st="1" end="1"/>
                                            </p:txEl>
                                          </p:spTgt>
                                        </p:tgtEl>
                                        <p:attrNameLst>
                                          <p:attrName>fill.type</p:attrName>
                                        </p:attrNameLst>
                                      </p:cBhvr>
                                      <p:to>
                                        <p:strVal val="solid"/>
                                      </p:to>
                                    </p:set>
                                  </p:childTnLst>
                                </p:cTn>
                              </p:par>
                              <p:par>
                                <p:cTn id="10" presetID="27" presetClass="entr" presetSubtype="0" fill="hold" nodeType="withEffect">
                                  <p:stCondLst>
                                    <p:cond delay="0"/>
                                  </p:stCondLst>
                                  <p:iterate type="lt">
                                    <p:tmPct val="50000"/>
                                  </p:iterate>
                                  <p:childTnLst>
                                    <p:set>
                                      <p:cBhvr>
                                        <p:cTn id="11"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12"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14" dur="80"/>
                                        <p:tgtEl>
                                          <p:spTgt spid="2">
                                            <p:txEl>
                                              <p:pRg st="2" end="2"/>
                                            </p:txEl>
                                          </p:spTgt>
                                        </p:tgtEl>
                                        <p:attrNameLst>
                                          <p:attrName>fill.type</p:attrName>
                                        </p:attrNameLst>
                                      </p:cBhvr>
                                      <p:to>
                                        <p:strVal val="solid"/>
                                      </p:to>
                                    </p:set>
                                  </p:childTnLst>
                                </p:cTn>
                              </p:par>
                              <p:par>
                                <p:cTn id="15" presetID="27" presetClass="entr" presetSubtype="0" fill="hold" nodeType="withEffect">
                                  <p:stCondLst>
                                    <p:cond delay="0"/>
                                  </p:stCondLst>
                                  <p:iterate type="lt">
                                    <p:tmPct val="50000"/>
                                  </p:iterate>
                                  <p:childTnLst>
                                    <p:set>
                                      <p:cBhvr>
                                        <p:cTn id="16"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17"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19" dur="80"/>
                                        <p:tgtEl>
                                          <p:spTgt spid="2">
                                            <p:txEl>
                                              <p:pRg st="3" end="3"/>
                                            </p:txEl>
                                          </p:spTgt>
                                        </p:tgtEl>
                                        <p:attrNameLst>
                                          <p:attrName>fill.type</p:attrName>
                                        </p:attrNameLst>
                                      </p:cBhvr>
                                      <p:to>
                                        <p:strVal val="solid"/>
                                      </p:to>
                                    </p:set>
                                  </p:childTnLst>
                                </p:cTn>
                              </p:par>
                              <p:par>
                                <p:cTn id="20" presetID="27" presetClass="entr" presetSubtype="0" fill="hold" nodeType="withEffect">
                                  <p:stCondLst>
                                    <p:cond delay="0"/>
                                  </p:stCondLst>
                                  <p:iterate type="lt">
                                    <p:tmPct val="50000"/>
                                  </p:iterate>
                                  <p:childTnLst>
                                    <p:set>
                                      <p:cBhvr>
                                        <p:cTn id="21"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22"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4" end="4"/>
                                            </p:txEl>
                                          </p:spTgt>
                                        </p:tgtEl>
                                        <p:attrNameLst>
                                          <p:attrName>fill.type</p:attrName>
                                        </p:attrNameLst>
                                      </p:cBhvr>
                                      <p:to>
                                        <p:strVal val="solid"/>
                                      </p:to>
                                    </p:set>
                                  </p:childTnLst>
                                </p:cTn>
                              </p:par>
                              <p:par>
                                <p:cTn id="25" presetID="27" presetClass="entr" presetSubtype="0" fill="hold" nodeType="withEffect">
                                  <p:stCondLst>
                                    <p:cond delay="0"/>
                                  </p:stCondLst>
                                  <p:iterate type="lt">
                                    <p:tmPct val="50000"/>
                                  </p:iterate>
                                  <p:childTnLst>
                                    <p:set>
                                      <p:cBhvr>
                                        <p:cTn id="26"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27"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29" dur="80"/>
                                        <p:tgtEl>
                                          <p:spTgt spid="2">
                                            <p:txEl>
                                              <p:pRg st="5" end="5"/>
                                            </p:txEl>
                                          </p:spTgt>
                                        </p:tgtEl>
                                        <p:attrNameLst>
                                          <p:attrName>fill.type</p:attrName>
                                        </p:attrNameLst>
                                      </p:cBhvr>
                                      <p:to>
                                        <p:strVal val="solid"/>
                                      </p:to>
                                    </p:set>
                                  </p:childTnLst>
                                </p:cTn>
                              </p:par>
                              <p:par>
                                <p:cTn id="30" presetID="27" presetClass="entr" presetSubtype="0" fill="hold" nodeType="withEffect">
                                  <p:stCondLst>
                                    <p:cond delay="0"/>
                                  </p:stCondLst>
                                  <p:iterate type="lt">
                                    <p:tmPct val="50000"/>
                                  </p:iterate>
                                  <p:childTnLst>
                                    <p:set>
                                      <p:cBhvr>
                                        <p:cTn id="31" dur="1" fill="hold">
                                          <p:stCondLst>
                                            <p:cond delay="0"/>
                                          </p:stCondLst>
                                        </p:cTn>
                                        <p:tgtEl>
                                          <p:spTgt spid="2">
                                            <p:txEl>
                                              <p:pRg st="6" end="6"/>
                                            </p:txEl>
                                          </p:spTgt>
                                        </p:tgtEl>
                                        <p:attrNameLst>
                                          <p:attrName>style.visibility</p:attrName>
                                        </p:attrNameLst>
                                      </p:cBhvr>
                                      <p:to>
                                        <p:strVal val="visible"/>
                                      </p:to>
                                    </p:set>
                                    <p:anim calcmode="discrete" valueType="clr">
                                      <p:cBhvr override="childStyle">
                                        <p:cTn id="32" dur="80"/>
                                        <p:tgtEl>
                                          <p:spTgt spid="2">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2">
                                            <p:txEl>
                                              <p:pRg st="6" end="6"/>
                                            </p:txEl>
                                          </p:spTgt>
                                        </p:tgtEl>
                                        <p:attrNameLst>
                                          <p:attrName>fillcolor</p:attrName>
                                        </p:attrNameLst>
                                      </p:cBhvr>
                                      <p:tavLst>
                                        <p:tav tm="0">
                                          <p:val>
                                            <p:clrVal>
                                              <a:schemeClr val="accent2"/>
                                            </p:clrVal>
                                          </p:val>
                                        </p:tav>
                                        <p:tav tm="50000">
                                          <p:val>
                                            <p:clrVal>
                                              <a:schemeClr val="hlink"/>
                                            </p:clrVal>
                                          </p:val>
                                        </p:tav>
                                      </p:tavLst>
                                    </p:anim>
                                    <p:set>
                                      <p:cBhvr>
                                        <p:cTn id="34" dur="80"/>
                                        <p:tgtEl>
                                          <p:spTgt spid="2">
                                            <p:txEl>
                                              <p:pRg st="6" end="6"/>
                                            </p:txEl>
                                          </p:spTgt>
                                        </p:tgtEl>
                                        <p:attrNameLst>
                                          <p:attrName>fill.type</p:attrName>
                                        </p:attrNameLst>
                                      </p:cBhvr>
                                      <p:to>
                                        <p:strVal val="solid"/>
                                      </p:to>
                                    </p:set>
                                  </p:childTnLst>
                                </p:cTn>
                              </p:par>
                            </p:childTnLst>
                          </p:cTn>
                        </p:par>
                      </p:childTnLst>
                    </p:cTn>
                  </p:par>
                  <p:par>
                    <p:cTn id="35" fill="hold">
                      <p:stCondLst>
                        <p:cond delay="indefinite"/>
                      </p:stCondLst>
                      <p:childTnLst>
                        <p:par>
                          <p:cTn id="36" fill="hold">
                            <p:stCondLst>
                              <p:cond delay="0"/>
                            </p:stCondLst>
                            <p:childTnLst>
                              <p:par>
                                <p:cTn id="37" presetID="51" presetClass="entr" presetSubtype="0" fill="hold"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fade">
                                      <p:cBhvr>
                                        <p:cTn id="39" dur="770" decel="100000"/>
                                        <p:tgtEl>
                                          <p:spTgt spid="2">
                                            <p:txEl>
                                              <p:pRg st="7" end="7"/>
                                            </p:txEl>
                                          </p:spTgt>
                                        </p:tgtEl>
                                      </p:cBhvr>
                                    </p:animEffect>
                                    <p:animScale>
                                      <p:cBhvr>
                                        <p:cTn id="40" dur="770" decel="100000"/>
                                        <p:tgtEl>
                                          <p:spTgt spid="2">
                                            <p:txEl>
                                              <p:pRg st="7" end="7"/>
                                            </p:txEl>
                                          </p:spTgt>
                                        </p:tgtEl>
                                      </p:cBhvr>
                                      <p:from x="10000" y="10000"/>
                                      <p:to x="200000" y="450000"/>
                                    </p:animScale>
                                    <p:animScale>
                                      <p:cBhvr>
                                        <p:cTn id="41" dur="1230" accel="100000" fill="hold">
                                          <p:stCondLst>
                                            <p:cond delay="770"/>
                                          </p:stCondLst>
                                        </p:cTn>
                                        <p:tgtEl>
                                          <p:spTgt spid="2">
                                            <p:txEl>
                                              <p:pRg st="7" end="7"/>
                                            </p:txEl>
                                          </p:spTgt>
                                        </p:tgtEl>
                                      </p:cBhvr>
                                      <p:from x="200000" y="450000"/>
                                      <p:to x="100000" y="100000"/>
                                    </p:animScale>
                                    <p:set>
                                      <p:cBhvr>
                                        <p:cTn id="42" dur="770" fill="hold"/>
                                        <p:tgtEl>
                                          <p:spTgt spid="2">
                                            <p:txEl>
                                              <p:pRg st="7" end="7"/>
                                            </p:txEl>
                                          </p:spTgt>
                                        </p:tgtEl>
                                        <p:attrNameLst>
                                          <p:attrName>ppt_x</p:attrName>
                                        </p:attrNameLst>
                                      </p:cBhvr>
                                      <p:to>
                                        <p:strVal val="(0.5)"/>
                                      </p:to>
                                    </p:set>
                                    <p:anim from="(0.5)" to="(#ppt_x)" calcmode="lin" valueType="num">
                                      <p:cBhvr>
                                        <p:cTn id="43" dur="1230" accel="100000" fill="hold">
                                          <p:stCondLst>
                                            <p:cond delay="770"/>
                                          </p:stCondLst>
                                        </p:cTn>
                                        <p:tgtEl>
                                          <p:spTgt spid="2">
                                            <p:txEl>
                                              <p:pRg st="7" end="7"/>
                                            </p:txEl>
                                          </p:spTgt>
                                        </p:tgtEl>
                                        <p:attrNameLst>
                                          <p:attrName>ppt_x</p:attrName>
                                        </p:attrNameLst>
                                      </p:cBhvr>
                                    </p:anim>
                                    <p:set>
                                      <p:cBhvr>
                                        <p:cTn id="44" dur="770" fill="hold"/>
                                        <p:tgtEl>
                                          <p:spTgt spid="2">
                                            <p:txEl>
                                              <p:pRg st="7" end="7"/>
                                            </p:txEl>
                                          </p:spTgt>
                                        </p:tgtEl>
                                        <p:attrNameLst>
                                          <p:attrName>ppt_y</p:attrName>
                                        </p:attrNameLst>
                                      </p:cBhvr>
                                      <p:to>
                                        <p:strVal val="(#ppt_y+0.4)"/>
                                      </p:to>
                                    </p:set>
                                    <p:anim from="(#ppt_y+0.4)" to="(#ppt_y)" calcmode="lin" valueType="num">
                                      <p:cBhvr>
                                        <p:cTn id="45" dur="1230" accel="100000" fill="hold">
                                          <p:stCondLst>
                                            <p:cond delay="770"/>
                                          </p:stCondLst>
                                        </p:cTn>
                                        <p:tgtEl>
                                          <p:spTgt spid="2">
                                            <p:txEl>
                                              <p:pRg st="7" end="7"/>
                                            </p:txEl>
                                          </p:spTgt>
                                        </p:tgtEl>
                                        <p:attrNameLst>
                                          <p:attrName>ppt_y</p:attrName>
                                        </p:attrNameLst>
                                      </p:cBhvr>
                                    </p:anim>
                                  </p:childTnLst>
                                </p:cTn>
                              </p:par>
                            </p:childTnLst>
                          </p:cTn>
                        </p:par>
                      </p:childTnLst>
                    </p:cTn>
                  </p:par>
                  <p:par>
                    <p:cTn id="46" fill="hold">
                      <p:stCondLst>
                        <p:cond delay="indefinite"/>
                      </p:stCondLst>
                      <p:childTnLst>
                        <p:par>
                          <p:cTn id="47" fill="hold">
                            <p:stCondLst>
                              <p:cond delay="0"/>
                            </p:stCondLst>
                            <p:childTnLst>
                              <p:par>
                                <p:cTn id="48" presetID="40" presetClass="entr" presetSubtype="0" fill="hold" nodeType="clickEffect">
                                  <p:stCondLst>
                                    <p:cond delay="0"/>
                                  </p:stCondLst>
                                  <p:iterate type="lt">
                                    <p:tmPct val="10000"/>
                                  </p:iterate>
                                  <p:childTnLst>
                                    <p:set>
                                      <p:cBhvr>
                                        <p:cTn id="49" dur="1" fill="hold">
                                          <p:stCondLst>
                                            <p:cond delay="0"/>
                                          </p:stCondLst>
                                        </p:cTn>
                                        <p:tgtEl>
                                          <p:spTgt spid="2">
                                            <p:txEl>
                                              <p:pRg st="8" end="8"/>
                                            </p:txEl>
                                          </p:spTgt>
                                        </p:tgtEl>
                                        <p:attrNameLst>
                                          <p:attrName>style.visibility</p:attrName>
                                        </p:attrNameLst>
                                      </p:cBhvr>
                                      <p:to>
                                        <p:strVal val="visible"/>
                                      </p:to>
                                    </p:set>
                                    <p:animEffect transition="in" filter="fade">
                                      <p:cBhvr>
                                        <p:cTn id="50" dur="1000"/>
                                        <p:tgtEl>
                                          <p:spTgt spid="2">
                                            <p:txEl>
                                              <p:pRg st="8" end="8"/>
                                            </p:txEl>
                                          </p:spTgt>
                                        </p:tgtEl>
                                      </p:cBhvr>
                                    </p:animEffect>
                                    <p:anim calcmode="lin" valueType="num">
                                      <p:cBhvr>
                                        <p:cTn id="51" dur="1000" fill="hold"/>
                                        <p:tgtEl>
                                          <p:spTgt spid="2">
                                            <p:txEl>
                                              <p:pRg st="8" end="8"/>
                                            </p:txEl>
                                          </p:spTgt>
                                        </p:tgtEl>
                                        <p:attrNameLst>
                                          <p:attrName>ppt_x</p:attrName>
                                        </p:attrNameLst>
                                      </p:cBhvr>
                                      <p:tavLst>
                                        <p:tav tm="0">
                                          <p:val>
                                            <p:strVal val="#ppt_x-.1"/>
                                          </p:val>
                                        </p:tav>
                                        <p:tav tm="100000">
                                          <p:val>
                                            <p:strVal val="#ppt_x"/>
                                          </p:val>
                                        </p:tav>
                                      </p:tavLst>
                                    </p:anim>
                                    <p:anim calcmode="lin" valueType="num">
                                      <p:cBhvr>
                                        <p:cTn id="52" dur="1000" fill="hold"/>
                                        <p:tgtEl>
                                          <p:spTgt spid="2">
                                            <p:txEl>
                                              <p:pRg st="8" end="8"/>
                                            </p:txEl>
                                          </p:spTgt>
                                        </p:tgtEl>
                                        <p:attrNameLst>
                                          <p:attrName>ppt_y</p:attrName>
                                        </p:attrNameLst>
                                      </p:cBhvr>
                                      <p:tavLst>
                                        <p:tav tm="0">
                                          <p:val>
                                            <p:strVal val="#ppt_y"/>
                                          </p:val>
                                        </p:tav>
                                        <p:tav tm="100000">
                                          <p:val>
                                            <p:strVal val="#ppt_y"/>
                                          </p:val>
                                        </p:tav>
                                      </p:tavLst>
                                    </p:anim>
                                  </p:childTnLst>
                                </p:cTn>
                              </p:par>
                              <p:par>
                                <p:cTn id="53" presetID="40" presetClass="entr" presetSubtype="0" fill="hold" nodeType="withEffect">
                                  <p:stCondLst>
                                    <p:cond delay="0"/>
                                  </p:stCondLst>
                                  <p:iterate type="lt">
                                    <p:tmPct val="10000"/>
                                  </p:iterate>
                                  <p:childTnLst>
                                    <p:set>
                                      <p:cBhvr>
                                        <p:cTn id="54" dur="1" fill="hold">
                                          <p:stCondLst>
                                            <p:cond delay="0"/>
                                          </p:stCondLst>
                                        </p:cTn>
                                        <p:tgtEl>
                                          <p:spTgt spid="2">
                                            <p:txEl>
                                              <p:pRg st="9" end="9"/>
                                            </p:txEl>
                                          </p:spTgt>
                                        </p:tgtEl>
                                        <p:attrNameLst>
                                          <p:attrName>style.visibility</p:attrName>
                                        </p:attrNameLst>
                                      </p:cBhvr>
                                      <p:to>
                                        <p:strVal val="visible"/>
                                      </p:to>
                                    </p:set>
                                    <p:animEffect transition="in" filter="fade">
                                      <p:cBhvr>
                                        <p:cTn id="55" dur="1000"/>
                                        <p:tgtEl>
                                          <p:spTgt spid="2">
                                            <p:txEl>
                                              <p:pRg st="9" end="9"/>
                                            </p:txEl>
                                          </p:spTgt>
                                        </p:tgtEl>
                                      </p:cBhvr>
                                    </p:animEffect>
                                    <p:anim calcmode="lin" valueType="num">
                                      <p:cBhvr>
                                        <p:cTn id="56" dur="1000" fill="hold"/>
                                        <p:tgtEl>
                                          <p:spTgt spid="2">
                                            <p:txEl>
                                              <p:pRg st="9" end="9"/>
                                            </p:txEl>
                                          </p:spTgt>
                                        </p:tgtEl>
                                        <p:attrNameLst>
                                          <p:attrName>ppt_x</p:attrName>
                                        </p:attrNameLst>
                                      </p:cBhvr>
                                      <p:tavLst>
                                        <p:tav tm="0">
                                          <p:val>
                                            <p:strVal val="#ppt_x-.1"/>
                                          </p:val>
                                        </p:tav>
                                        <p:tav tm="100000">
                                          <p:val>
                                            <p:strVal val="#ppt_x"/>
                                          </p:val>
                                        </p:tav>
                                      </p:tavLst>
                                    </p:anim>
                                    <p:anim calcmode="lin" valueType="num">
                                      <p:cBhvr>
                                        <p:cTn id="57" dur="1000" fill="hold"/>
                                        <p:tgtEl>
                                          <p:spTgt spid="2">
                                            <p:txEl>
                                              <p:pRg st="9" end="9"/>
                                            </p:txEl>
                                          </p:spTgt>
                                        </p:tgtEl>
                                        <p:attrNameLst>
                                          <p:attrName>ppt_y</p:attrName>
                                        </p:attrNameLst>
                                      </p:cBhvr>
                                      <p:tavLst>
                                        <p:tav tm="0">
                                          <p:val>
                                            <p:strVal val="#ppt_y"/>
                                          </p:val>
                                        </p:tav>
                                        <p:tav tm="100000">
                                          <p:val>
                                            <p:strVal val="#ppt_y"/>
                                          </p:val>
                                        </p:tav>
                                      </p:tavLst>
                                    </p:anim>
                                  </p:childTnLst>
                                </p:cTn>
                              </p:par>
                              <p:par>
                                <p:cTn id="58" presetID="40" presetClass="entr" presetSubtype="0" fill="hold" nodeType="withEffect">
                                  <p:stCondLst>
                                    <p:cond delay="0"/>
                                  </p:stCondLst>
                                  <p:iterate type="lt">
                                    <p:tmPct val="10000"/>
                                  </p:iterate>
                                  <p:childTnLst>
                                    <p:set>
                                      <p:cBhvr>
                                        <p:cTn id="59" dur="1" fill="hold">
                                          <p:stCondLst>
                                            <p:cond delay="0"/>
                                          </p:stCondLst>
                                        </p:cTn>
                                        <p:tgtEl>
                                          <p:spTgt spid="2">
                                            <p:txEl>
                                              <p:pRg st="10" end="10"/>
                                            </p:txEl>
                                          </p:spTgt>
                                        </p:tgtEl>
                                        <p:attrNameLst>
                                          <p:attrName>style.visibility</p:attrName>
                                        </p:attrNameLst>
                                      </p:cBhvr>
                                      <p:to>
                                        <p:strVal val="visible"/>
                                      </p:to>
                                    </p:set>
                                    <p:animEffect transition="in" filter="fade">
                                      <p:cBhvr>
                                        <p:cTn id="60" dur="1000"/>
                                        <p:tgtEl>
                                          <p:spTgt spid="2">
                                            <p:txEl>
                                              <p:pRg st="10" end="10"/>
                                            </p:txEl>
                                          </p:spTgt>
                                        </p:tgtEl>
                                      </p:cBhvr>
                                    </p:animEffect>
                                    <p:anim calcmode="lin" valueType="num">
                                      <p:cBhvr>
                                        <p:cTn id="61" dur="1000" fill="hold"/>
                                        <p:tgtEl>
                                          <p:spTgt spid="2">
                                            <p:txEl>
                                              <p:pRg st="10" end="10"/>
                                            </p:txEl>
                                          </p:spTgt>
                                        </p:tgtEl>
                                        <p:attrNameLst>
                                          <p:attrName>ppt_x</p:attrName>
                                        </p:attrNameLst>
                                      </p:cBhvr>
                                      <p:tavLst>
                                        <p:tav tm="0">
                                          <p:val>
                                            <p:strVal val="#ppt_x-.1"/>
                                          </p:val>
                                        </p:tav>
                                        <p:tav tm="100000">
                                          <p:val>
                                            <p:strVal val="#ppt_x"/>
                                          </p:val>
                                        </p:tav>
                                      </p:tavLst>
                                    </p:anim>
                                    <p:anim calcmode="lin" valueType="num">
                                      <p:cBhvr>
                                        <p:cTn id="62" dur="1000" fill="hold"/>
                                        <p:tgtEl>
                                          <p:spTgt spid="2">
                                            <p:txEl>
                                              <p:pRg st="10" end="10"/>
                                            </p:txEl>
                                          </p:spTgt>
                                        </p:tgtEl>
                                        <p:attrNameLst>
                                          <p:attrName>ppt_y</p:attrName>
                                        </p:attrNameLst>
                                      </p:cBhvr>
                                      <p:tavLst>
                                        <p:tav tm="0">
                                          <p:val>
                                            <p:strVal val="#ppt_y"/>
                                          </p:val>
                                        </p:tav>
                                        <p:tav tm="100000">
                                          <p:val>
                                            <p:strVal val="#ppt_y"/>
                                          </p:val>
                                        </p:tav>
                                      </p:tavLst>
                                    </p:anim>
                                  </p:childTnLst>
                                </p:cTn>
                              </p:par>
                              <p:par>
                                <p:cTn id="63" presetID="40" presetClass="entr" presetSubtype="0" fill="hold" nodeType="withEffect">
                                  <p:stCondLst>
                                    <p:cond delay="0"/>
                                  </p:stCondLst>
                                  <p:iterate type="lt">
                                    <p:tmPct val="10000"/>
                                  </p:iterate>
                                  <p:childTnLst>
                                    <p:set>
                                      <p:cBhvr>
                                        <p:cTn id="64" dur="1" fill="hold">
                                          <p:stCondLst>
                                            <p:cond delay="0"/>
                                          </p:stCondLst>
                                        </p:cTn>
                                        <p:tgtEl>
                                          <p:spTgt spid="2">
                                            <p:txEl>
                                              <p:pRg st="11" end="11"/>
                                            </p:txEl>
                                          </p:spTgt>
                                        </p:tgtEl>
                                        <p:attrNameLst>
                                          <p:attrName>style.visibility</p:attrName>
                                        </p:attrNameLst>
                                      </p:cBhvr>
                                      <p:to>
                                        <p:strVal val="visible"/>
                                      </p:to>
                                    </p:set>
                                    <p:animEffect transition="in" filter="fade">
                                      <p:cBhvr>
                                        <p:cTn id="65" dur="1000"/>
                                        <p:tgtEl>
                                          <p:spTgt spid="2">
                                            <p:txEl>
                                              <p:pRg st="11" end="11"/>
                                            </p:txEl>
                                          </p:spTgt>
                                        </p:tgtEl>
                                      </p:cBhvr>
                                    </p:animEffect>
                                    <p:anim calcmode="lin" valueType="num">
                                      <p:cBhvr>
                                        <p:cTn id="66" dur="1000" fill="hold"/>
                                        <p:tgtEl>
                                          <p:spTgt spid="2">
                                            <p:txEl>
                                              <p:pRg st="11" end="11"/>
                                            </p:txEl>
                                          </p:spTgt>
                                        </p:tgtEl>
                                        <p:attrNameLst>
                                          <p:attrName>ppt_x</p:attrName>
                                        </p:attrNameLst>
                                      </p:cBhvr>
                                      <p:tavLst>
                                        <p:tav tm="0">
                                          <p:val>
                                            <p:strVal val="#ppt_x-.1"/>
                                          </p:val>
                                        </p:tav>
                                        <p:tav tm="100000">
                                          <p:val>
                                            <p:strVal val="#ppt_x"/>
                                          </p:val>
                                        </p:tav>
                                      </p:tavLst>
                                    </p:anim>
                                    <p:anim calcmode="lin" valueType="num">
                                      <p:cBhvr>
                                        <p:cTn id="67" dur="1000" fill="hold"/>
                                        <p:tgtEl>
                                          <p:spTgt spid="2">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lstStyle/>
          <a:p>
            <a:pPr>
              <a:buNone/>
            </a:pPr>
            <a:endParaRPr lang="en-US" sz="2000" b="1">
              <a:latin typeface="Times New Roman" pitchFamily="18" charset="0"/>
              <a:cs typeface="Times New Roman" pitchFamily="18" charset="0"/>
            </a:endParaRPr>
          </a:p>
          <a:p>
            <a:pPr>
              <a:lnSpc>
                <a:spcPct val="150000"/>
              </a:lnSpc>
              <a:buNone/>
            </a:pPr>
            <a:r>
              <a:rPr lang="en-US" sz="2000" b="1">
                <a:latin typeface="Times New Roman" pitchFamily="18" charset="0"/>
                <a:cs typeface="Times New Roman" pitchFamily="18" charset="0"/>
              </a:rPr>
              <a:t>RULE 2.2 –</a:t>
            </a:r>
            <a:r>
              <a:rPr lang="en-US" sz="2000">
                <a:latin typeface="Times New Roman" pitchFamily="18" charset="0"/>
                <a:cs typeface="Times New Roman" pitchFamily="18" charset="0"/>
              </a:rPr>
              <a:t>Which is used for animals and for things only.</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The horse which Ali bought last year is white.</a:t>
            </a:r>
          </a:p>
          <a:p>
            <a:pPr>
              <a:lnSpc>
                <a:spcPct val="150000"/>
              </a:lnSpc>
              <a:buNone/>
            </a:pPr>
            <a:r>
              <a:rPr lang="en-US" sz="2000">
                <a:latin typeface="Times New Roman" pitchFamily="18" charset="0"/>
                <a:cs typeface="Times New Roman" pitchFamily="18" charset="0"/>
              </a:rPr>
              <a:t>       The moment which is lost is lost forever.</a:t>
            </a:r>
          </a:p>
          <a:p>
            <a:pPr>
              <a:lnSpc>
                <a:spcPct val="150000"/>
              </a:lnSpc>
              <a:buNone/>
            </a:pPr>
            <a:r>
              <a:rPr lang="en-US" sz="2000">
                <a:latin typeface="Times New Roman" pitchFamily="18" charset="0"/>
                <a:cs typeface="Times New Roman" pitchFamily="18" charset="0"/>
              </a:rPr>
              <a:t>       These are the pens which we lost yesterday.</a:t>
            </a:r>
          </a:p>
          <a:p>
            <a:pPr>
              <a:lnSpc>
                <a:spcPct val="150000"/>
              </a:lnSpc>
              <a:buNone/>
            </a:pPr>
            <a:r>
              <a:rPr lang="en-US" sz="2000" b="1">
                <a:latin typeface="Times New Roman" pitchFamily="18" charset="0"/>
                <a:cs typeface="Times New Roman" pitchFamily="18" charset="0"/>
              </a:rPr>
              <a:t>RULE 2.3 –</a:t>
            </a:r>
            <a:r>
              <a:rPr lang="en-US" sz="2000">
                <a:latin typeface="Times New Roman" pitchFamily="18" charset="0"/>
                <a:cs typeface="Times New Roman" pitchFamily="18" charset="0"/>
              </a:rPr>
              <a:t>That  is used for persons, animals and for things only.</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Happy is the man that avoids bad company.</a:t>
            </a:r>
          </a:p>
          <a:p>
            <a:pPr>
              <a:lnSpc>
                <a:spcPct val="150000"/>
              </a:lnSpc>
              <a:buNone/>
            </a:pPr>
            <a:r>
              <a:rPr lang="en-US" sz="2000">
                <a:latin typeface="Times New Roman" pitchFamily="18" charset="0"/>
                <a:cs typeface="Times New Roman" pitchFamily="18" charset="0"/>
              </a:rPr>
              <a:t>       The crowd that gathered there cheered him loudly.</a:t>
            </a:r>
          </a:p>
          <a:p>
            <a:pPr>
              <a:lnSpc>
                <a:spcPct val="150000"/>
              </a:lnSpc>
              <a:buNone/>
            </a:pPr>
            <a:r>
              <a:rPr lang="en-US" sz="2000">
                <a:latin typeface="Times New Roman" pitchFamily="18" charset="0"/>
                <a:cs typeface="Times New Roman" pitchFamily="18" charset="0"/>
              </a:rPr>
              <a:t>       I have lost the watch that you gave me.</a:t>
            </a:r>
          </a:p>
          <a:p>
            <a:pPr>
              <a:lnSpc>
                <a:spcPct val="150000"/>
              </a:lnSpc>
              <a:buNone/>
            </a:pPr>
            <a:r>
              <a:rPr lang="en-US" sz="2000" b="1">
                <a:latin typeface="Times New Roman" pitchFamily="18" charset="0"/>
                <a:cs typeface="Times New Roman" pitchFamily="18" charset="0"/>
              </a:rPr>
              <a:t>RULE 2.4 –</a:t>
            </a:r>
            <a:r>
              <a:rPr lang="en-US" sz="2000">
                <a:latin typeface="Times New Roman" pitchFamily="18" charset="0"/>
                <a:cs typeface="Times New Roman" pitchFamily="18" charset="0"/>
              </a:rPr>
              <a:t>What refers to things only. Its Antecedent is always hidden.</a:t>
            </a:r>
          </a:p>
          <a:p>
            <a:pPr>
              <a:lnSpc>
                <a:spcPct val="150000"/>
              </a:lnSpc>
              <a:buNone/>
            </a:pPr>
            <a:r>
              <a:rPr lang="en-US" sz="2000">
                <a:latin typeface="Times New Roman" pitchFamily="18" charset="0"/>
                <a:cs typeface="Times New Roman" pitchFamily="18" charset="0"/>
              </a:rPr>
              <a:t>                    What = that which(or the thing which)</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That is what (= that which) I want.</a:t>
            </a:r>
          </a:p>
          <a:p>
            <a:pPr>
              <a:lnSpc>
                <a:spcPct val="150000"/>
              </a:lnSpc>
              <a:buNone/>
            </a:pPr>
            <a:r>
              <a:rPr lang="en-US" sz="2000">
                <a:latin typeface="Times New Roman" pitchFamily="18" charset="0"/>
                <a:cs typeface="Times New Roman" pitchFamily="18" charset="0"/>
              </a:rPr>
              <a:t>       I found what (=the thing which) I was looking for.</a:t>
            </a:r>
          </a:p>
          <a:p>
            <a:pPr>
              <a:lnSpc>
                <a:spcPct val="150000"/>
              </a:lnSpc>
              <a:buNone/>
            </a:pPr>
            <a:endParaRPr lang="en-US" sz="2000">
              <a:latin typeface="Times New Roman" pitchFamily="18" charset="0"/>
              <a:cs typeface="Times New Roman" pitchFamily="18" charset="0"/>
            </a:endParaRPr>
          </a:p>
          <a:p>
            <a:pPr>
              <a:lnSpc>
                <a:spcPct val="150000"/>
              </a:lnSpc>
              <a:buNone/>
            </a:pPr>
            <a:endParaRPr lang="en-US" sz="2000">
              <a:latin typeface="Times New Roman" pitchFamily="18" charset="0"/>
              <a:cs typeface="Times New Roman" pitchFamily="18" charset="0"/>
            </a:endParaRPr>
          </a:p>
          <a:p>
            <a:pPr>
              <a:lnSpc>
                <a:spcPct val="150000"/>
              </a:lnSpc>
              <a:buNone/>
            </a:pPr>
            <a:endParaRPr lang="en-US" sz="2000">
              <a:latin typeface="Times New Roman" pitchFamily="18" charset="0"/>
              <a:cs typeface="Times New Roman" pitchFamily="18" charset="0"/>
            </a:endParaRPr>
          </a:p>
          <a:p>
            <a:pPr>
              <a:buNone/>
            </a:pPr>
            <a:endParaRPr lang="en-US" sz="2000">
              <a:latin typeface="Times New Roman" pitchFamily="18" charset="0"/>
              <a:cs typeface="Times New Roman" pitchFamily="18" charset="0"/>
            </a:endParaRPr>
          </a:p>
          <a:p>
            <a:pPr>
              <a:buNone/>
            </a:pPr>
            <a:endParaRPr lang="en-US"/>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iterate type="lt">
                                    <p:tmPct val="10000"/>
                                  </p:iterate>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anim calcmode="lin" valueType="num">
                                      <p:cBhvr>
                                        <p:cTn id="8" dur="500" fill="hold"/>
                                        <p:tgtEl>
                                          <p:spTgt spid="2">
                                            <p:txEl>
                                              <p:pRg st="1" end="1"/>
                                            </p:txEl>
                                          </p:spTgt>
                                        </p:tgtEl>
                                        <p:attrNameLst>
                                          <p:attrName>ppt_w</p:attrName>
                                        </p:attrNameLst>
                                      </p:cBhvr>
                                      <p:tavLst>
                                        <p:tav tm="0" fmla="#ppt_w*sin(2.5*pi*$)">
                                          <p:val>
                                            <p:fltVal val="0"/>
                                          </p:val>
                                        </p:tav>
                                        <p:tav tm="100000">
                                          <p:val>
                                            <p:fltVal val="1"/>
                                          </p:val>
                                        </p:tav>
                                      </p:tavLst>
                                    </p:anim>
                                    <p:anim calcmode="lin" valueType="num">
                                      <p:cBhvr>
                                        <p:cTn id="9" dur="500" fill="hold"/>
                                        <p:tgtEl>
                                          <p:spTgt spid="2">
                                            <p:txEl>
                                              <p:pRg st="1" end="1"/>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iterate type="lt">
                                    <p:tmPct val="10000"/>
                                  </p:iterate>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anim calcmode="lin" valueType="num">
                                      <p:cBhvr>
                                        <p:cTn id="13" dur="500" fill="hold"/>
                                        <p:tgtEl>
                                          <p:spTgt spid="2">
                                            <p:txEl>
                                              <p:pRg st="2" end="2"/>
                                            </p:txEl>
                                          </p:spTgt>
                                        </p:tgtEl>
                                        <p:attrNameLst>
                                          <p:attrName>ppt_w</p:attrName>
                                        </p:attrNameLst>
                                      </p:cBhvr>
                                      <p:tavLst>
                                        <p:tav tm="0" fmla="#ppt_w*sin(2.5*pi*$)">
                                          <p:val>
                                            <p:fltVal val="0"/>
                                          </p:val>
                                        </p:tav>
                                        <p:tav tm="100000">
                                          <p:val>
                                            <p:fltVal val="1"/>
                                          </p:val>
                                        </p:tav>
                                      </p:tavLst>
                                    </p:anim>
                                    <p:anim calcmode="lin" valueType="num">
                                      <p:cBhvr>
                                        <p:cTn id="14" dur="500" fill="hold"/>
                                        <p:tgtEl>
                                          <p:spTgt spid="2">
                                            <p:txEl>
                                              <p:pRg st="2" end="2"/>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iterate type="lt">
                                    <p:tmPct val="10000"/>
                                  </p:iterate>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anim calcmode="lin" valueType="num">
                                      <p:cBhvr>
                                        <p:cTn id="18" dur="5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19" dur="500" fill="hold"/>
                                        <p:tgtEl>
                                          <p:spTgt spid="2">
                                            <p:txEl>
                                              <p:pRg st="3" end="3"/>
                                            </p:txEl>
                                          </p:spTgt>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iterate type="lt">
                                    <p:tmPct val="10000"/>
                                  </p:iterate>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anim calcmode="lin" valueType="num">
                                      <p:cBhvr>
                                        <p:cTn id="23" dur="500" fill="hold"/>
                                        <p:tgtEl>
                                          <p:spTgt spid="2">
                                            <p:txEl>
                                              <p:pRg st="4" end="4"/>
                                            </p:txEl>
                                          </p:spTgt>
                                        </p:tgtEl>
                                        <p:attrNameLst>
                                          <p:attrName>ppt_w</p:attrName>
                                        </p:attrNameLst>
                                      </p:cBhvr>
                                      <p:tavLst>
                                        <p:tav tm="0" fmla="#ppt_w*sin(2.5*pi*$)">
                                          <p:val>
                                            <p:fltVal val="0"/>
                                          </p:val>
                                        </p:tav>
                                        <p:tav tm="100000">
                                          <p:val>
                                            <p:fltVal val="1"/>
                                          </p:val>
                                        </p:tav>
                                      </p:tavLst>
                                    </p:anim>
                                    <p:anim calcmode="lin" valueType="num">
                                      <p:cBhvr>
                                        <p:cTn id="24"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54" presetClass="entr" presetSubtype="0" accel="100000"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p:cTn id="29" dur="2000" fill="hold"/>
                                        <p:tgtEl>
                                          <p:spTgt spid="2">
                                            <p:txEl>
                                              <p:pRg st="5" end="5"/>
                                            </p:txEl>
                                          </p:spTgt>
                                        </p:tgtEl>
                                        <p:attrNameLst>
                                          <p:attrName>ppt_w</p:attrName>
                                        </p:attrNameLst>
                                      </p:cBhvr>
                                      <p:tavLst>
                                        <p:tav tm="0">
                                          <p:val>
                                            <p:strVal val="#ppt_w*0.05"/>
                                          </p:val>
                                        </p:tav>
                                        <p:tav tm="100000">
                                          <p:val>
                                            <p:strVal val="#ppt_w"/>
                                          </p:val>
                                        </p:tav>
                                      </p:tavLst>
                                    </p:anim>
                                    <p:anim calcmode="lin" valueType="num">
                                      <p:cBhvr>
                                        <p:cTn id="30" dur="2000" fill="hold"/>
                                        <p:tgtEl>
                                          <p:spTgt spid="2">
                                            <p:txEl>
                                              <p:pRg st="5" end="5"/>
                                            </p:txEl>
                                          </p:spTgt>
                                        </p:tgtEl>
                                        <p:attrNameLst>
                                          <p:attrName>ppt_h</p:attrName>
                                        </p:attrNameLst>
                                      </p:cBhvr>
                                      <p:tavLst>
                                        <p:tav tm="0">
                                          <p:val>
                                            <p:strVal val="#ppt_h"/>
                                          </p:val>
                                        </p:tav>
                                        <p:tav tm="100000">
                                          <p:val>
                                            <p:strVal val="#ppt_h"/>
                                          </p:val>
                                        </p:tav>
                                      </p:tavLst>
                                    </p:anim>
                                    <p:anim calcmode="lin" valueType="num">
                                      <p:cBhvr>
                                        <p:cTn id="31" dur="2000" fill="hold"/>
                                        <p:tgtEl>
                                          <p:spTgt spid="2">
                                            <p:txEl>
                                              <p:pRg st="5" end="5"/>
                                            </p:txEl>
                                          </p:spTgt>
                                        </p:tgtEl>
                                        <p:attrNameLst>
                                          <p:attrName>ppt_x</p:attrName>
                                        </p:attrNameLst>
                                      </p:cBhvr>
                                      <p:tavLst>
                                        <p:tav tm="0">
                                          <p:val>
                                            <p:strVal val="#ppt_x-.2"/>
                                          </p:val>
                                        </p:tav>
                                        <p:tav tm="100000">
                                          <p:val>
                                            <p:strVal val="#ppt_x"/>
                                          </p:val>
                                        </p:tav>
                                      </p:tavLst>
                                    </p:anim>
                                    <p:anim calcmode="lin" valueType="num">
                                      <p:cBhvr>
                                        <p:cTn id="32" dur="2000" fill="hold"/>
                                        <p:tgtEl>
                                          <p:spTgt spid="2">
                                            <p:txEl>
                                              <p:pRg st="5" end="5"/>
                                            </p:txEl>
                                          </p:spTgt>
                                        </p:tgtEl>
                                        <p:attrNameLst>
                                          <p:attrName>ppt_y</p:attrName>
                                        </p:attrNameLst>
                                      </p:cBhvr>
                                      <p:tavLst>
                                        <p:tav tm="0">
                                          <p:val>
                                            <p:strVal val="#ppt_y"/>
                                          </p:val>
                                        </p:tav>
                                        <p:tav tm="100000">
                                          <p:val>
                                            <p:strVal val="#ppt_y"/>
                                          </p:val>
                                        </p:tav>
                                      </p:tavLst>
                                    </p:anim>
                                    <p:animEffect transition="in" filter="fade">
                                      <p:cBhvr>
                                        <p:cTn id="33" dur="2000"/>
                                        <p:tgtEl>
                                          <p:spTgt spid="2">
                                            <p:txEl>
                                              <p:pRg st="5" end="5"/>
                                            </p:txEl>
                                          </p:spTgt>
                                        </p:tgtEl>
                                      </p:cBhvr>
                                    </p:animEffect>
                                  </p:childTnLst>
                                </p:cTn>
                              </p:par>
                              <p:par>
                                <p:cTn id="34" presetID="54" presetClass="entr" presetSubtype="0" accel="100000" fill="hold" nodeType="with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 calcmode="lin" valueType="num">
                                      <p:cBhvr>
                                        <p:cTn id="36" dur="2000" fill="hold"/>
                                        <p:tgtEl>
                                          <p:spTgt spid="2">
                                            <p:txEl>
                                              <p:pRg st="6" end="6"/>
                                            </p:txEl>
                                          </p:spTgt>
                                        </p:tgtEl>
                                        <p:attrNameLst>
                                          <p:attrName>ppt_w</p:attrName>
                                        </p:attrNameLst>
                                      </p:cBhvr>
                                      <p:tavLst>
                                        <p:tav tm="0">
                                          <p:val>
                                            <p:strVal val="#ppt_w*0.05"/>
                                          </p:val>
                                        </p:tav>
                                        <p:tav tm="100000">
                                          <p:val>
                                            <p:strVal val="#ppt_w"/>
                                          </p:val>
                                        </p:tav>
                                      </p:tavLst>
                                    </p:anim>
                                    <p:anim calcmode="lin" valueType="num">
                                      <p:cBhvr>
                                        <p:cTn id="37" dur="2000" fill="hold"/>
                                        <p:tgtEl>
                                          <p:spTgt spid="2">
                                            <p:txEl>
                                              <p:pRg st="6" end="6"/>
                                            </p:txEl>
                                          </p:spTgt>
                                        </p:tgtEl>
                                        <p:attrNameLst>
                                          <p:attrName>ppt_h</p:attrName>
                                        </p:attrNameLst>
                                      </p:cBhvr>
                                      <p:tavLst>
                                        <p:tav tm="0">
                                          <p:val>
                                            <p:strVal val="#ppt_h"/>
                                          </p:val>
                                        </p:tav>
                                        <p:tav tm="100000">
                                          <p:val>
                                            <p:strVal val="#ppt_h"/>
                                          </p:val>
                                        </p:tav>
                                      </p:tavLst>
                                    </p:anim>
                                    <p:anim calcmode="lin" valueType="num">
                                      <p:cBhvr>
                                        <p:cTn id="38" dur="2000" fill="hold"/>
                                        <p:tgtEl>
                                          <p:spTgt spid="2">
                                            <p:txEl>
                                              <p:pRg st="6" end="6"/>
                                            </p:txEl>
                                          </p:spTgt>
                                        </p:tgtEl>
                                        <p:attrNameLst>
                                          <p:attrName>ppt_x</p:attrName>
                                        </p:attrNameLst>
                                      </p:cBhvr>
                                      <p:tavLst>
                                        <p:tav tm="0">
                                          <p:val>
                                            <p:strVal val="#ppt_x-.2"/>
                                          </p:val>
                                        </p:tav>
                                        <p:tav tm="100000">
                                          <p:val>
                                            <p:strVal val="#ppt_x"/>
                                          </p:val>
                                        </p:tav>
                                      </p:tavLst>
                                    </p:anim>
                                    <p:anim calcmode="lin" valueType="num">
                                      <p:cBhvr>
                                        <p:cTn id="39" dur="2000" fill="hold"/>
                                        <p:tgtEl>
                                          <p:spTgt spid="2">
                                            <p:txEl>
                                              <p:pRg st="6" end="6"/>
                                            </p:txEl>
                                          </p:spTgt>
                                        </p:tgtEl>
                                        <p:attrNameLst>
                                          <p:attrName>ppt_y</p:attrName>
                                        </p:attrNameLst>
                                      </p:cBhvr>
                                      <p:tavLst>
                                        <p:tav tm="0">
                                          <p:val>
                                            <p:strVal val="#ppt_y"/>
                                          </p:val>
                                        </p:tav>
                                        <p:tav tm="100000">
                                          <p:val>
                                            <p:strVal val="#ppt_y"/>
                                          </p:val>
                                        </p:tav>
                                      </p:tavLst>
                                    </p:anim>
                                    <p:animEffect transition="in" filter="fade">
                                      <p:cBhvr>
                                        <p:cTn id="40" dur="2000"/>
                                        <p:tgtEl>
                                          <p:spTgt spid="2">
                                            <p:txEl>
                                              <p:pRg st="6" end="6"/>
                                            </p:txEl>
                                          </p:spTgt>
                                        </p:tgtEl>
                                      </p:cBhvr>
                                    </p:animEffect>
                                  </p:childTnLst>
                                </p:cTn>
                              </p:par>
                              <p:par>
                                <p:cTn id="41" presetID="54" presetClass="entr" presetSubtype="0" accel="100000" fill="hold" nodeType="with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 calcmode="lin" valueType="num">
                                      <p:cBhvr>
                                        <p:cTn id="43" dur="2000" fill="hold"/>
                                        <p:tgtEl>
                                          <p:spTgt spid="2">
                                            <p:txEl>
                                              <p:pRg st="7" end="7"/>
                                            </p:txEl>
                                          </p:spTgt>
                                        </p:tgtEl>
                                        <p:attrNameLst>
                                          <p:attrName>ppt_w</p:attrName>
                                        </p:attrNameLst>
                                      </p:cBhvr>
                                      <p:tavLst>
                                        <p:tav tm="0">
                                          <p:val>
                                            <p:strVal val="#ppt_w*0.05"/>
                                          </p:val>
                                        </p:tav>
                                        <p:tav tm="100000">
                                          <p:val>
                                            <p:strVal val="#ppt_w"/>
                                          </p:val>
                                        </p:tav>
                                      </p:tavLst>
                                    </p:anim>
                                    <p:anim calcmode="lin" valueType="num">
                                      <p:cBhvr>
                                        <p:cTn id="44" dur="2000" fill="hold"/>
                                        <p:tgtEl>
                                          <p:spTgt spid="2">
                                            <p:txEl>
                                              <p:pRg st="7" end="7"/>
                                            </p:txEl>
                                          </p:spTgt>
                                        </p:tgtEl>
                                        <p:attrNameLst>
                                          <p:attrName>ppt_h</p:attrName>
                                        </p:attrNameLst>
                                      </p:cBhvr>
                                      <p:tavLst>
                                        <p:tav tm="0">
                                          <p:val>
                                            <p:strVal val="#ppt_h"/>
                                          </p:val>
                                        </p:tav>
                                        <p:tav tm="100000">
                                          <p:val>
                                            <p:strVal val="#ppt_h"/>
                                          </p:val>
                                        </p:tav>
                                      </p:tavLst>
                                    </p:anim>
                                    <p:anim calcmode="lin" valueType="num">
                                      <p:cBhvr>
                                        <p:cTn id="45" dur="2000" fill="hold"/>
                                        <p:tgtEl>
                                          <p:spTgt spid="2">
                                            <p:txEl>
                                              <p:pRg st="7" end="7"/>
                                            </p:txEl>
                                          </p:spTgt>
                                        </p:tgtEl>
                                        <p:attrNameLst>
                                          <p:attrName>ppt_x</p:attrName>
                                        </p:attrNameLst>
                                      </p:cBhvr>
                                      <p:tavLst>
                                        <p:tav tm="0">
                                          <p:val>
                                            <p:strVal val="#ppt_x-.2"/>
                                          </p:val>
                                        </p:tav>
                                        <p:tav tm="100000">
                                          <p:val>
                                            <p:strVal val="#ppt_x"/>
                                          </p:val>
                                        </p:tav>
                                      </p:tavLst>
                                    </p:anim>
                                    <p:anim calcmode="lin" valueType="num">
                                      <p:cBhvr>
                                        <p:cTn id="46" dur="2000" fill="hold"/>
                                        <p:tgtEl>
                                          <p:spTgt spid="2">
                                            <p:txEl>
                                              <p:pRg st="7" end="7"/>
                                            </p:txEl>
                                          </p:spTgt>
                                        </p:tgtEl>
                                        <p:attrNameLst>
                                          <p:attrName>ppt_y</p:attrName>
                                        </p:attrNameLst>
                                      </p:cBhvr>
                                      <p:tavLst>
                                        <p:tav tm="0">
                                          <p:val>
                                            <p:strVal val="#ppt_y"/>
                                          </p:val>
                                        </p:tav>
                                        <p:tav tm="100000">
                                          <p:val>
                                            <p:strVal val="#ppt_y"/>
                                          </p:val>
                                        </p:tav>
                                      </p:tavLst>
                                    </p:anim>
                                    <p:animEffect transition="in" filter="fade">
                                      <p:cBhvr>
                                        <p:cTn id="47" dur="2000"/>
                                        <p:tgtEl>
                                          <p:spTgt spid="2">
                                            <p:txEl>
                                              <p:pRg st="7" end="7"/>
                                            </p:txEl>
                                          </p:spTgt>
                                        </p:tgtEl>
                                      </p:cBhvr>
                                    </p:animEffect>
                                  </p:childTnLst>
                                </p:cTn>
                              </p:par>
                              <p:par>
                                <p:cTn id="48" presetID="54" presetClass="entr" presetSubtype="0" accel="100000" fill="hold" nodeType="withEffect">
                                  <p:stCondLst>
                                    <p:cond delay="0"/>
                                  </p:stCondLst>
                                  <p:childTnLst>
                                    <p:set>
                                      <p:cBhvr>
                                        <p:cTn id="49" dur="1" fill="hold">
                                          <p:stCondLst>
                                            <p:cond delay="0"/>
                                          </p:stCondLst>
                                        </p:cTn>
                                        <p:tgtEl>
                                          <p:spTgt spid="2">
                                            <p:txEl>
                                              <p:pRg st="8" end="8"/>
                                            </p:txEl>
                                          </p:spTgt>
                                        </p:tgtEl>
                                        <p:attrNameLst>
                                          <p:attrName>style.visibility</p:attrName>
                                        </p:attrNameLst>
                                      </p:cBhvr>
                                      <p:to>
                                        <p:strVal val="visible"/>
                                      </p:to>
                                    </p:set>
                                    <p:anim calcmode="lin" valueType="num">
                                      <p:cBhvr>
                                        <p:cTn id="50" dur="2000" fill="hold"/>
                                        <p:tgtEl>
                                          <p:spTgt spid="2">
                                            <p:txEl>
                                              <p:pRg st="8" end="8"/>
                                            </p:txEl>
                                          </p:spTgt>
                                        </p:tgtEl>
                                        <p:attrNameLst>
                                          <p:attrName>ppt_w</p:attrName>
                                        </p:attrNameLst>
                                      </p:cBhvr>
                                      <p:tavLst>
                                        <p:tav tm="0">
                                          <p:val>
                                            <p:strVal val="#ppt_w*0.05"/>
                                          </p:val>
                                        </p:tav>
                                        <p:tav tm="100000">
                                          <p:val>
                                            <p:strVal val="#ppt_w"/>
                                          </p:val>
                                        </p:tav>
                                      </p:tavLst>
                                    </p:anim>
                                    <p:anim calcmode="lin" valueType="num">
                                      <p:cBhvr>
                                        <p:cTn id="51" dur="2000" fill="hold"/>
                                        <p:tgtEl>
                                          <p:spTgt spid="2">
                                            <p:txEl>
                                              <p:pRg st="8" end="8"/>
                                            </p:txEl>
                                          </p:spTgt>
                                        </p:tgtEl>
                                        <p:attrNameLst>
                                          <p:attrName>ppt_h</p:attrName>
                                        </p:attrNameLst>
                                      </p:cBhvr>
                                      <p:tavLst>
                                        <p:tav tm="0">
                                          <p:val>
                                            <p:strVal val="#ppt_h"/>
                                          </p:val>
                                        </p:tav>
                                        <p:tav tm="100000">
                                          <p:val>
                                            <p:strVal val="#ppt_h"/>
                                          </p:val>
                                        </p:tav>
                                      </p:tavLst>
                                    </p:anim>
                                    <p:anim calcmode="lin" valueType="num">
                                      <p:cBhvr>
                                        <p:cTn id="52" dur="2000" fill="hold"/>
                                        <p:tgtEl>
                                          <p:spTgt spid="2">
                                            <p:txEl>
                                              <p:pRg st="8" end="8"/>
                                            </p:txEl>
                                          </p:spTgt>
                                        </p:tgtEl>
                                        <p:attrNameLst>
                                          <p:attrName>ppt_x</p:attrName>
                                        </p:attrNameLst>
                                      </p:cBhvr>
                                      <p:tavLst>
                                        <p:tav tm="0">
                                          <p:val>
                                            <p:strVal val="#ppt_x-.2"/>
                                          </p:val>
                                        </p:tav>
                                        <p:tav tm="100000">
                                          <p:val>
                                            <p:strVal val="#ppt_x"/>
                                          </p:val>
                                        </p:tav>
                                      </p:tavLst>
                                    </p:anim>
                                    <p:anim calcmode="lin" valueType="num">
                                      <p:cBhvr>
                                        <p:cTn id="53" dur="2000" fill="hold"/>
                                        <p:tgtEl>
                                          <p:spTgt spid="2">
                                            <p:txEl>
                                              <p:pRg st="8" end="8"/>
                                            </p:txEl>
                                          </p:spTgt>
                                        </p:tgtEl>
                                        <p:attrNameLst>
                                          <p:attrName>ppt_y</p:attrName>
                                        </p:attrNameLst>
                                      </p:cBhvr>
                                      <p:tavLst>
                                        <p:tav tm="0">
                                          <p:val>
                                            <p:strVal val="#ppt_y"/>
                                          </p:val>
                                        </p:tav>
                                        <p:tav tm="100000">
                                          <p:val>
                                            <p:strVal val="#ppt_y"/>
                                          </p:val>
                                        </p:tav>
                                      </p:tavLst>
                                    </p:anim>
                                    <p:animEffect transition="in" filter="fade">
                                      <p:cBhvr>
                                        <p:cTn id="54" dur="2000"/>
                                        <p:tgtEl>
                                          <p:spTgt spid="2">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4" presetClass="entr" presetSubtype="0" fill="hold" nodeType="clickEffect">
                                  <p:stCondLst>
                                    <p:cond delay="0"/>
                                  </p:stCondLst>
                                  <p:childTnLst>
                                    <p:set>
                                      <p:cBhvr>
                                        <p:cTn id="58" dur="1" fill="hold">
                                          <p:stCondLst>
                                            <p:cond delay="0"/>
                                          </p:stCondLst>
                                        </p:cTn>
                                        <p:tgtEl>
                                          <p:spTgt spid="2">
                                            <p:txEl>
                                              <p:pRg st="9" end="9"/>
                                            </p:txEl>
                                          </p:spTgt>
                                        </p:tgtEl>
                                        <p:attrNameLst>
                                          <p:attrName>style.visibility</p:attrName>
                                        </p:attrNameLst>
                                      </p:cBhvr>
                                      <p:to>
                                        <p:strVal val="visible"/>
                                      </p:to>
                                    </p:set>
                                    <p:anim from="(-#ppt_w/2)" to="(#ppt_x)" calcmode="lin" valueType="num">
                                      <p:cBhvr>
                                        <p:cTn id="59" dur="1800" fill="hold">
                                          <p:stCondLst>
                                            <p:cond delay="0"/>
                                          </p:stCondLst>
                                        </p:cTn>
                                        <p:tgtEl>
                                          <p:spTgt spid="2">
                                            <p:txEl>
                                              <p:pRg st="9" end="9"/>
                                            </p:txEl>
                                          </p:spTgt>
                                        </p:tgtEl>
                                        <p:attrNameLst>
                                          <p:attrName>ppt_x</p:attrName>
                                        </p:attrNameLst>
                                      </p:cBhvr>
                                    </p:anim>
                                    <p:anim from="0" to="-1.0" calcmode="lin" valueType="num">
                                      <p:cBhvr>
                                        <p:cTn id="60" dur="600" decel="50000" autoRev="1" fill="hold">
                                          <p:stCondLst>
                                            <p:cond delay="1800"/>
                                          </p:stCondLst>
                                        </p:cTn>
                                        <p:tgtEl>
                                          <p:spTgt spid="2">
                                            <p:txEl>
                                              <p:pRg st="9" end="9"/>
                                            </p:txEl>
                                          </p:spTgt>
                                        </p:tgtEl>
                                        <p:attrNameLst>
                                          <p:attrName>xshear</p:attrName>
                                        </p:attrNameLst>
                                      </p:cBhvr>
                                    </p:anim>
                                    <p:animScale>
                                      <p:cBhvr>
                                        <p:cTn id="61" dur="600" decel="100000" autoRev="1" fill="hold">
                                          <p:stCondLst>
                                            <p:cond delay="1800"/>
                                          </p:stCondLst>
                                        </p:cTn>
                                        <p:tgtEl>
                                          <p:spTgt spid="2">
                                            <p:txEl>
                                              <p:pRg st="9" end="9"/>
                                            </p:txEl>
                                          </p:spTgt>
                                        </p:tgtEl>
                                      </p:cBhvr>
                                      <p:from x="100000" y="100000"/>
                                      <p:to x="80000" y="100000"/>
                                    </p:animScale>
                                    <p:anim by="(#ppt_h/3+#ppt_w*0.1)" calcmode="lin" valueType="num">
                                      <p:cBhvr additive="sum">
                                        <p:cTn id="62" dur="600" decel="100000" autoRev="1" fill="hold">
                                          <p:stCondLst>
                                            <p:cond delay="1800"/>
                                          </p:stCondLst>
                                        </p:cTn>
                                        <p:tgtEl>
                                          <p:spTgt spid="2">
                                            <p:txEl>
                                              <p:pRg st="9" end="9"/>
                                            </p:txEl>
                                          </p:spTgt>
                                        </p:tgtEl>
                                        <p:attrNameLst>
                                          <p:attrName>ppt_x</p:attrName>
                                        </p:attrNameLst>
                                      </p:cBhvr>
                                    </p:anim>
                                  </p:childTnLst>
                                </p:cTn>
                              </p:par>
                              <p:par>
                                <p:cTn id="63" presetID="34" presetClass="entr" presetSubtype="0" fill="hold" nodeType="withEffect">
                                  <p:stCondLst>
                                    <p:cond delay="0"/>
                                  </p:stCondLst>
                                  <p:childTnLst>
                                    <p:set>
                                      <p:cBhvr>
                                        <p:cTn id="64" dur="1" fill="hold">
                                          <p:stCondLst>
                                            <p:cond delay="0"/>
                                          </p:stCondLst>
                                        </p:cTn>
                                        <p:tgtEl>
                                          <p:spTgt spid="2">
                                            <p:txEl>
                                              <p:pRg st="10" end="10"/>
                                            </p:txEl>
                                          </p:spTgt>
                                        </p:tgtEl>
                                        <p:attrNameLst>
                                          <p:attrName>style.visibility</p:attrName>
                                        </p:attrNameLst>
                                      </p:cBhvr>
                                      <p:to>
                                        <p:strVal val="visible"/>
                                      </p:to>
                                    </p:set>
                                    <p:anim from="(-#ppt_w/2)" to="(#ppt_x)" calcmode="lin" valueType="num">
                                      <p:cBhvr>
                                        <p:cTn id="65" dur="1800" fill="hold">
                                          <p:stCondLst>
                                            <p:cond delay="0"/>
                                          </p:stCondLst>
                                        </p:cTn>
                                        <p:tgtEl>
                                          <p:spTgt spid="2">
                                            <p:txEl>
                                              <p:pRg st="10" end="10"/>
                                            </p:txEl>
                                          </p:spTgt>
                                        </p:tgtEl>
                                        <p:attrNameLst>
                                          <p:attrName>ppt_x</p:attrName>
                                        </p:attrNameLst>
                                      </p:cBhvr>
                                    </p:anim>
                                    <p:anim from="0" to="-1.0" calcmode="lin" valueType="num">
                                      <p:cBhvr>
                                        <p:cTn id="66" dur="600" decel="50000" autoRev="1" fill="hold">
                                          <p:stCondLst>
                                            <p:cond delay="1800"/>
                                          </p:stCondLst>
                                        </p:cTn>
                                        <p:tgtEl>
                                          <p:spTgt spid="2">
                                            <p:txEl>
                                              <p:pRg st="10" end="10"/>
                                            </p:txEl>
                                          </p:spTgt>
                                        </p:tgtEl>
                                        <p:attrNameLst>
                                          <p:attrName>xshear</p:attrName>
                                        </p:attrNameLst>
                                      </p:cBhvr>
                                    </p:anim>
                                    <p:animScale>
                                      <p:cBhvr>
                                        <p:cTn id="67" dur="600" decel="100000" autoRev="1" fill="hold">
                                          <p:stCondLst>
                                            <p:cond delay="1800"/>
                                          </p:stCondLst>
                                        </p:cTn>
                                        <p:tgtEl>
                                          <p:spTgt spid="2">
                                            <p:txEl>
                                              <p:pRg st="10" end="10"/>
                                            </p:txEl>
                                          </p:spTgt>
                                        </p:tgtEl>
                                      </p:cBhvr>
                                      <p:from x="100000" y="100000"/>
                                      <p:to x="80000" y="100000"/>
                                    </p:animScale>
                                    <p:anim by="(#ppt_h/3+#ppt_w*0.1)" calcmode="lin" valueType="num">
                                      <p:cBhvr additive="sum">
                                        <p:cTn id="68" dur="600" decel="100000" autoRev="1" fill="hold">
                                          <p:stCondLst>
                                            <p:cond delay="1800"/>
                                          </p:stCondLst>
                                        </p:cTn>
                                        <p:tgtEl>
                                          <p:spTgt spid="2">
                                            <p:txEl>
                                              <p:pRg st="10" end="10"/>
                                            </p:txEl>
                                          </p:spTgt>
                                        </p:tgtEl>
                                        <p:attrNameLst>
                                          <p:attrName>ppt_x</p:attrName>
                                        </p:attrNameLst>
                                      </p:cBhvr>
                                    </p:anim>
                                  </p:childTnLst>
                                </p:cTn>
                              </p:par>
                              <p:par>
                                <p:cTn id="69" presetID="34" presetClass="entr" presetSubtype="0" fill="hold" nodeType="withEffect">
                                  <p:stCondLst>
                                    <p:cond delay="0"/>
                                  </p:stCondLst>
                                  <p:childTnLst>
                                    <p:set>
                                      <p:cBhvr>
                                        <p:cTn id="70" dur="1" fill="hold">
                                          <p:stCondLst>
                                            <p:cond delay="0"/>
                                          </p:stCondLst>
                                        </p:cTn>
                                        <p:tgtEl>
                                          <p:spTgt spid="2">
                                            <p:txEl>
                                              <p:pRg st="11" end="11"/>
                                            </p:txEl>
                                          </p:spTgt>
                                        </p:tgtEl>
                                        <p:attrNameLst>
                                          <p:attrName>style.visibility</p:attrName>
                                        </p:attrNameLst>
                                      </p:cBhvr>
                                      <p:to>
                                        <p:strVal val="visible"/>
                                      </p:to>
                                    </p:set>
                                    <p:anim from="(-#ppt_w/2)" to="(#ppt_x)" calcmode="lin" valueType="num">
                                      <p:cBhvr>
                                        <p:cTn id="71" dur="1800" fill="hold">
                                          <p:stCondLst>
                                            <p:cond delay="0"/>
                                          </p:stCondLst>
                                        </p:cTn>
                                        <p:tgtEl>
                                          <p:spTgt spid="2">
                                            <p:txEl>
                                              <p:pRg st="11" end="11"/>
                                            </p:txEl>
                                          </p:spTgt>
                                        </p:tgtEl>
                                        <p:attrNameLst>
                                          <p:attrName>ppt_x</p:attrName>
                                        </p:attrNameLst>
                                      </p:cBhvr>
                                    </p:anim>
                                    <p:anim from="0" to="-1.0" calcmode="lin" valueType="num">
                                      <p:cBhvr>
                                        <p:cTn id="72" dur="600" decel="50000" autoRev="1" fill="hold">
                                          <p:stCondLst>
                                            <p:cond delay="1800"/>
                                          </p:stCondLst>
                                        </p:cTn>
                                        <p:tgtEl>
                                          <p:spTgt spid="2">
                                            <p:txEl>
                                              <p:pRg st="11" end="11"/>
                                            </p:txEl>
                                          </p:spTgt>
                                        </p:tgtEl>
                                        <p:attrNameLst>
                                          <p:attrName>xshear</p:attrName>
                                        </p:attrNameLst>
                                      </p:cBhvr>
                                    </p:anim>
                                    <p:animScale>
                                      <p:cBhvr>
                                        <p:cTn id="73" dur="600" decel="100000" autoRev="1" fill="hold">
                                          <p:stCondLst>
                                            <p:cond delay="1800"/>
                                          </p:stCondLst>
                                        </p:cTn>
                                        <p:tgtEl>
                                          <p:spTgt spid="2">
                                            <p:txEl>
                                              <p:pRg st="11" end="11"/>
                                            </p:txEl>
                                          </p:spTgt>
                                        </p:tgtEl>
                                      </p:cBhvr>
                                      <p:from x="100000" y="100000"/>
                                      <p:to x="80000" y="100000"/>
                                    </p:animScale>
                                    <p:anim by="(#ppt_h/3+#ppt_w*0.1)" calcmode="lin" valueType="num">
                                      <p:cBhvr additive="sum">
                                        <p:cTn id="74" dur="600" decel="100000" autoRev="1" fill="hold">
                                          <p:stCondLst>
                                            <p:cond delay="1800"/>
                                          </p:stCondLst>
                                        </p:cTn>
                                        <p:tgtEl>
                                          <p:spTgt spid="2">
                                            <p:txEl>
                                              <p:pRg st="11" end="11"/>
                                            </p:txEl>
                                          </p:spTgt>
                                        </p:tgtEl>
                                        <p:attrNameLst>
                                          <p:attrName>ppt_x</p:attrName>
                                        </p:attrNameLst>
                                      </p:cBhvr>
                                    </p:anim>
                                  </p:childTnLst>
                                </p:cTn>
                              </p:par>
                              <p:par>
                                <p:cTn id="75" presetID="34" presetClass="entr" presetSubtype="0" fill="hold" nodeType="withEffect">
                                  <p:stCondLst>
                                    <p:cond delay="0"/>
                                  </p:stCondLst>
                                  <p:childTnLst>
                                    <p:set>
                                      <p:cBhvr>
                                        <p:cTn id="76" dur="1" fill="hold">
                                          <p:stCondLst>
                                            <p:cond delay="0"/>
                                          </p:stCondLst>
                                        </p:cTn>
                                        <p:tgtEl>
                                          <p:spTgt spid="2">
                                            <p:txEl>
                                              <p:pRg st="12" end="12"/>
                                            </p:txEl>
                                          </p:spTgt>
                                        </p:tgtEl>
                                        <p:attrNameLst>
                                          <p:attrName>style.visibility</p:attrName>
                                        </p:attrNameLst>
                                      </p:cBhvr>
                                      <p:to>
                                        <p:strVal val="visible"/>
                                      </p:to>
                                    </p:set>
                                    <p:anim from="(-#ppt_w/2)" to="(#ppt_x)" calcmode="lin" valueType="num">
                                      <p:cBhvr>
                                        <p:cTn id="77" dur="1800" fill="hold">
                                          <p:stCondLst>
                                            <p:cond delay="0"/>
                                          </p:stCondLst>
                                        </p:cTn>
                                        <p:tgtEl>
                                          <p:spTgt spid="2">
                                            <p:txEl>
                                              <p:pRg st="12" end="12"/>
                                            </p:txEl>
                                          </p:spTgt>
                                        </p:tgtEl>
                                        <p:attrNameLst>
                                          <p:attrName>ppt_x</p:attrName>
                                        </p:attrNameLst>
                                      </p:cBhvr>
                                    </p:anim>
                                    <p:anim from="0" to="-1.0" calcmode="lin" valueType="num">
                                      <p:cBhvr>
                                        <p:cTn id="78" dur="600" decel="50000" autoRev="1" fill="hold">
                                          <p:stCondLst>
                                            <p:cond delay="1800"/>
                                          </p:stCondLst>
                                        </p:cTn>
                                        <p:tgtEl>
                                          <p:spTgt spid="2">
                                            <p:txEl>
                                              <p:pRg st="12" end="12"/>
                                            </p:txEl>
                                          </p:spTgt>
                                        </p:tgtEl>
                                        <p:attrNameLst>
                                          <p:attrName>xshear</p:attrName>
                                        </p:attrNameLst>
                                      </p:cBhvr>
                                    </p:anim>
                                    <p:animScale>
                                      <p:cBhvr>
                                        <p:cTn id="79" dur="600" decel="100000" autoRev="1" fill="hold">
                                          <p:stCondLst>
                                            <p:cond delay="1800"/>
                                          </p:stCondLst>
                                        </p:cTn>
                                        <p:tgtEl>
                                          <p:spTgt spid="2">
                                            <p:txEl>
                                              <p:pRg st="12" end="12"/>
                                            </p:txEl>
                                          </p:spTgt>
                                        </p:tgtEl>
                                      </p:cBhvr>
                                      <p:from x="100000" y="100000"/>
                                      <p:to x="80000" y="100000"/>
                                    </p:animScale>
                                    <p:anim by="(#ppt_h/3+#ppt_w*0.1)" calcmode="lin" valueType="num">
                                      <p:cBhvr additive="sum">
                                        <p:cTn id="80" dur="600" decel="100000" autoRev="1" fill="hold">
                                          <p:stCondLst>
                                            <p:cond delay="1800"/>
                                          </p:stCondLst>
                                        </p:cTn>
                                        <p:tgtEl>
                                          <p:spTgt spid="2">
                                            <p:txEl>
                                              <p:pRg st="12" end="12"/>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lstStyle/>
          <a:p>
            <a:pPr>
              <a:buNone/>
            </a:pPr>
            <a:endParaRPr lang="en-US" sz="2000" b="1">
              <a:latin typeface="Times New Roman" pitchFamily="18" charset="0"/>
              <a:cs typeface="Times New Roman" pitchFamily="18" charset="0"/>
            </a:endParaRPr>
          </a:p>
          <a:p>
            <a:pPr>
              <a:lnSpc>
                <a:spcPct val="150000"/>
              </a:lnSpc>
              <a:buNone/>
            </a:pPr>
            <a:r>
              <a:rPr lang="en-US" sz="2000" b="1">
                <a:latin typeface="Times New Roman" pitchFamily="18" charset="0"/>
                <a:cs typeface="Times New Roman" pitchFamily="18" charset="0"/>
              </a:rPr>
              <a:t>RULE 2.5 –</a:t>
            </a:r>
            <a:r>
              <a:rPr lang="en-US" sz="2000">
                <a:latin typeface="Times New Roman" pitchFamily="18" charset="0"/>
                <a:cs typeface="Times New Roman" pitchFamily="18" charset="0"/>
              </a:rPr>
              <a:t>The word ‘As’ is used as a relative pronoun after ‘such’ and sometimes after the ‘same’.</a:t>
            </a:r>
          </a:p>
          <a:p>
            <a:pPr>
              <a:lnSpc>
                <a:spcPct val="150000"/>
              </a:lnSpc>
              <a:buNone/>
            </a:pPr>
            <a:r>
              <a:rPr lang="en-US" sz="2000">
                <a:latin typeface="Times New Roman" pitchFamily="18" charset="0"/>
                <a:cs typeface="Times New Roman" pitchFamily="18" charset="0"/>
              </a:rPr>
              <a:t>e.g. He is not such a clever student as you are.</a:t>
            </a:r>
          </a:p>
          <a:p>
            <a:pPr>
              <a:lnSpc>
                <a:spcPct val="150000"/>
              </a:lnSpc>
              <a:buNone/>
            </a:pPr>
            <a:r>
              <a:rPr lang="en-US" sz="2000">
                <a:latin typeface="Times New Roman" pitchFamily="18" charset="0"/>
                <a:cs typeface="Times New Roman" pitchFamily="18" charset="0"/>
              </a:rPr>
              <a:t>       This is not such a good book as I expected.</a:t>
            </a:r>
          </a:p>
          <a:p>
            <a:pPr>
              <a:lnSpc>
                <a:spcPct val="150000"/>
              </a:lnSpc>
              <a:buNone/>
            </a:pPr>
            <a:r>
              <a:rPr lang="en-US" sz="2000" b="1">
                <a:latin typeface="Times New Roman" pitchFamily="18" charset="0"/>
                <a:cs typeface="Times New Roman" pitchFamily="18" charset="0"/>
              </a:rPr>
              <a:t>RULE 2.6 –</a:t>
            </a:r>
            <a:r>
              <a:rPr lang="en-US" sz="2000">
                <a:latin typeface="Times New Roman" pitchFamily="18" charset="0"/>
                <a:cs typeface="Times New Roman" pitchFamily="18" charset="0"/>
              </a:rPr>
              <a:t>The word ‘But’ after a negative is equivalent to ‘ ‘Who not’ or ‘Which not’.</a:t>
            </a:r>
          </a:p>
          <a:p>
            <a:pPr>
              <a:buNone/>
            </a:pPr>
            <a:r>
              <a:rPr lang="en-US" sz="2000">
                <a:latin typeface="Times New Roman" pitchFamily="18" charset="0"/>
                <a:cs typeface="Times New Roman" pitchFamily="18" charset="0"/>
              </a:rPr>
              <a:t>e.g. There is no man but loves (= who does not love) his country.</a:t>
            </a:r>
          </a:p>
          <a:p>
            <a:pPr>
              <a:lnSpc>
                <a:spcPct val="150000"/>
              </a:lnSpc>
              <a:buNone/>
            </a:pPr>
            <a:r>
              <a:rPr lang="en-US" sz="2000">
                <a:latin typeface="Times New Roman" pitchFamily="18" charset="0"/>
                <a:cs typeface="Times New Roman" pitchFamily="18" charset="0"/>
              </a:rPr>
              <a:t>       There is no country but has (= which has not) some great men in it.</a:t>
            </a:r>
          </a:p>
          <a:p>
            <a:pPr>
              <a:lnSpc>
                <a:spcPct val="150000"/>
              </a:lnSpc>
              <a:buNone/>
            </a:pPr>
            <a:r>
              <a:rPr lang="en-US" sz="2000" b="1">
                <a:latin typeface="Times New Roman" pitchFamily="18" charset="0"/>
                <a:cs typeface="Times New Roman" pitchFamily="18" charset="0"/>
              </a:rPr>
              <a:t>RULE 2.7 – </a:t>
            </a:r>
            <a:r>
              <a:rPr lang="en-US" sz="2000">
                <a:latin typeface="Times New Roman" pitchFamily="18" charset="0"/>
                <a:cs typeface="Times New Roman" pitchFamily="18" charset="0"/>
              </a:rPr>
              <a:t>The Relative pronoun must be of the same number, gender and person as its Antecedent…</a:t>
            </a:r>
          </a:p>
          <a:p>
            <a:pPr>
              <a:buNone/>
            </a:pPr>
            <a:r>
              <a:rPr lang="en-US" sz="2000">
                <a:latin typeface="Times New Roman" pitchFamily="18" charset="0"/>
                <a:cs typeface="Times New Roman" pitchFamily="18" charset="0"/>
              </a:rPr>
              <a:t>e.g. This is the boy who was late. (Here boy is the Antecedent of ‘Who’)</a:t>
            </a:r>
          </a:p>
          <a:p>
            <a:pPr>
              <a:buNone/>
            </a:pPr>
            <a:r>
              <a:rPr lang="en-US" sz="2000">
                <a:latin typeface="Times New Roman" pitchFamily="18" charset="0"/>
                <a:cs typeface="Times New Roman" pitchFamily="18" charset="0"/>
              </a:rPr>
              <a:t>       I am the person that has done this.</a:t>
            </a:r>
          </a:p>
          <a:p>
            <a:pPr>
              <a:buNone/>
            </a:pPr>
            <a:r>
              <a:rPr lang="en-US" sz="2000">
                <a:latin typeface="Times New Roman" pitchFamily="18" charset="0"/>
                <a:cs typeface="Times New Roman" pitchFamily="18" charset="0"/>
              </a:rPr>
              <a:t>       I, who am your friend, will help you.</a:t>
            </a:r>
          </a:p>
          <a:p>
            <a:pPr>
              <a:lnSpc>
                <a:spcPct val="150000"/>
              </a:lnSpc>
              <a:buNone/>
            </a:pPr>
            <a:endParaRPr lang="en-US" sz="2000">
              <a:latin typeface="Times New Roman" pitchFamily="18" charset="0"/>
              <a:cs typeface="Times New Roman" pitchFamily="18" charset="0"/>
            </a:endParaRPr>
          </a:p>
          <a:p>
            <a:pPr>
              <a:lnSpc>
                <a:spcPct val="150000"/>
              </a:lnSpc>
              <a:buNone/>
            </a:pPr>
            <a:endParaRPr lang="en-US" sz="2000">
              <a:latin typeface="Times New Roman" pitchFamily="18" charset="0"/>
              <a:cs typeface="Times New Roman" pitchFamily="18" charset="0"/>
            </a:endParaRPr>
          </a:p>
          <a:p>
            <a:pPr>
              <a:lnSpc>
                <a:spcPct val="150000"/>
              </a:lnSpc>
              <a:buNone/>
            </a:pPr>
            <a:endParaRPr lang="en-US" sz="2000">
              <a:latin typeface="Times New Roman" pitchFamily="18" charset="0"/>
              <a:cs typeface="Times New Roman" pitchFamily="18" charset="0"/>
            </a:endParaRPr>
          </a:p>
          <a:p>
            <a:pPr>
              <a:buNone/>
            </a:pPr>
            <a:endParaRPr lang="en-US"/>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500" fill="hold"/>
                                        <p:tgtEl>
                                          <p:spTgt spid="2">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2">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2">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2">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 calcmode="lin" valueType="num">
                                      <p:cBhvr>
                                        <p:cTn id="16" dur="500" fill="hold"/>
                                        <p:tgtEl>
                                          <p:spTgt spid="2">
                                            <p:txEl>
                                              <p:pRg st="2" end="2"/>
                                            </p:txEl>
                                          </p:spTgt>
                                        </p:tgtEl>
                                        <p:attrNameLst>
                                          <p:attrName>ppt_w</p:attrName>
                                        </p:attrNameLst>
                                      </p:cBhvr>
                                      <p:tavLst>
                                        <p:tav tm="0">
                                          <p:val>
                                            <p:strVal val="#ppt_w*0.05"/>
                                          </p:val>
                                        </p:tav>
                                        <p:tav tm="100000">
                                          <p:val>
                                            <p:strVal val="#ppt_w"/>
                                          </p:val>
                                        </p:tav>
                                      </p:tavLst>
                                    </p:anim>
                                    <p:anim calcmode="lin" valueType="num">
                                      <p:cBhvr>
                                        <p:cTn id="17" dur="500" fill="hold"/>
                                        <p:tgtEl>
                                          <p:spTgt spid="2">
                                            <p:txEl>
                                              <p:pRg st="2" end="2"/>
                                            </p:txEl>
                                          </p:spTgt>
                                        </p:tgtEl>
                                        <p:attrNameLst>
                                          <p:attrName>ppt_h</p:attrName>
                                        </p:attrNameLst>
                                      </p:cBhvr>
                                      <p:tavLst>
                                        <p:tav tm="0">
                                          <p:val>
                                            <p:strVal val="#ppt_h"/>
                                          </p:val>
                                        </p:tav>
                                        <p:tav tm="100000">
                                          <p:val>
                                            <p:strVal val="#ppt_h"/>
                                          </p:val>
                                        </p:tav>
                                      </p:tavLst>
                                    </p:anim>
                                    <p:anim calcmode="lin" valueType="num">
                                      <p:cBhvr>
                                        <p:cTn id="18" dur="500" fill="hold"/>
                                        <p:tgtEl>
                                          <p:spTgt spid="2">
                                            <p:txEl>
                                              <p:pRg st="2" end="2"/>
                                            </p:txEl>
                                          </p:spTgt>
                                        </p:tgtEl>
                                        <p:attrNameLst>
                                          <p:attrName>ppt_x</p:attrName>
                                        </p:attrNameLst>
                                      </p:cBhvr>
                                      <p:tavLst>
                                        <p:tav tm="0">
                                          <p:val>
                                            <p:strVal val="#ppt_x-.2"/>
                                          </p:val>
                                        </p:tav>
                                        <p:tav tm="100000">
                                          <p:val>
                                            <p:strVal val="#ppt_x"/>
                                          </p:val>
                                        </p:tav>
                                      </p:tavLst>
                                    </p:anim>
                                    <p:anim calcmode="lin" valueType="num">
                                      <p:cBhvr>
                                        <p:cTn id="19" dur="500" fill="hold"/>
                                        <p:tgtEl>
                                          <p:spTgt spid="2">
                                            <p:txEl>
                                              <p:pRg st="2" end="2"/>
                                            </p:txEl>
                                          </p:spTgt>
                                        </p:tgtEl>
                                        <p:attrNameLst>
                                          <p:attrName>ppt_y</p:attrName>
                                        </p:attrNameLst>
                                      </p:cBhvr>
                                      <p:tavLst>
                                        <p:tav tm="0">
                                          <p:val>
                                            <p:strVal val="#ppt_y"/>
                                          </p:val>
                                        </p:tav>
                                        <p:tav tm="100000">
                                          <p:val>
                                            <p:strVal val="#ppt_y"/>
                                          </p:val>
                                        </p:tav>
                                      </p:tavLst>
                                    </p:anim>
                                    <p:animEffect transition="in" filter="fade">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p:cTn id="25" dur="500" fill="hold"/>
                                        <p:tgtEl>
                                          <p:spTgt spid="2">
                                            <p:txEl>
                                              <p:pRg st="3" end="3"/>
                                            </p:txEl>
                                          </p:spTgt>
                                        </p:tgtEl>
                                        <p:attrNameLst>
                                          <p:attrName>ppt_w</p:attrName>
                                        </p:attrNameLst>
                                      </p:cBhvr>
                                      <p:tavLst>
                                        <p:tav tm="0">
                                          <p:val>
                                            <p:strVal val="#ppt_w*0.05"/>
                                          </p:val>
                                        </p:tav>
                                        <p:tav tm="100000">
                                          <p:val>
                                            <p:strVal val="#ppt_w"/>
                                          </p:val>
                                        </p:tav>
                                      </p:tavLst>
                                    </p:anim>
                                    <p:anim calcmode="lin" valueType="num">
                                      <p:cBhvr>
                                        <p:cTn id="26" dur="500" fill="hold"/>
                                        <p:tgtEl>
                                          <p:spTgt spid="2">
                                            <p:txEl>
                                              <p:pRg st="3" end="3"/>
                                            </p:txEl>
                                          </p:spTgt>
                                        </p:tgtEl>
                                        <p:attrNameLst>
                                          <p:attrName>ppt_h</p:attrName>
                                        </p:attrNameLst>
                                      </p:cBhvr>
                                      <p:tavLst>
                                        <p:tav tm="0">
                                          <p:val>
                                            <p:strVal val="#ppt_h"/>
                                          </p:val>
                                        </p:tav>
                                        <p:tav tm="100000">
                                          <p:val>
                                            <p:strVal val="#ppt_h"/>
                                          </p:val>
                                        </p:tav>
                                      </p:tavLst>
                                    </p:anim>
                                    <p:anim calcmode="lin" valueType="num">
                                      <p:cBhvr>
                                        <p:cTn id="27" dur="500" fill="hold"/>
                                        <p:tgtEl>
                                          <p:spTgt spid="2">
                                            <p:txEl>
                                              <p:pRg st="3" end="3"/>
                                            </p:txEl>
                                          </p:spTgt>
                                        </p:tgtEl>
                                        <p:attrNameLst>
                                          <p:attrName>ppt_x</p:attrName>
                                        </p:attrNameLst>
                                      </p:cBhvr>
                                      <p:tavLst>
                                        <p:tav tm="0">
                                          <p:val>
                                            <p:strVal val="#ppt_x-.2"/>
                                          </p:val>
                                        </p:tav>
                                        <p:tav tm="100000">
                                          <p:val>
                                            <p:strVal val="#ppt_x"/>
                                          </p:val>
                                        </p:tav>
                                      </p:tavLst>
                                    </p:anim>
                                    <p:anim calcmode="lin" valueType="num">
                                      <p:cBhvr>
                                        <p:cTn id="28" dur="500" fill="hold"/>
                                        <p:tgtEl>
                                          <p:spTgt spid="2">
                                            <p:txEl>
                                              <p:pRg st="3" end="3"/>
                                            </p:txEl>
                                          </p:spTgt>
                                        </p:tgtEl>
                                        <p:attrNameLst>
                                          <p:attrName>ppt_y</p:attrName>
                                        </p:attrNameLst>
                                      </p:cBhvr>
                                      <p:tavLst>
                                        <p:tav tm="0">
                                          <p:val>
                                            <p:strVal val="#ppt_y"/>
                                          </p:val>
                                        </p:tav>
                                        <p:tav tm="100000">
                                          <p:val>
                                            <p:strVal val="#ppt_y"/>
                                          </p:val>
                                        </p:tav>
                                      </p:tavLst>
                                    </p:anim>
                                    <p:animEffect transition="in" filter="fade">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grpId="0"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 calcmode="lin" valueType="num">
                                      <p:cBhvr>
                                        <p:cTn id="34" dur="500" fill="hold"/>
                                        <p:tgtEl>
                                          <p:spTgt spid="2">
                                            <p:txEl>
                                              <p:pRg st="4" end="4"/>
                                            </p:txEl>
                                          </p:spTgt>
                                        </p:tgtEl>
                                        <p:attrNameLst>
                                          <p:attrName>ppt_w</p:attrName>
                                        </p:attrNameLst>
                                      </p:cBhvr>
                                      <p:tavLst>
                                        <p:tav tm="0">
                                          <p:val>
                                            <p:strVal val="#ppt_w*0.05"/>
                                          </p:val>
                                        </p:tav>
                                        <p:tav tm="100000">
                                          <p:val>
                                            <p:strVal val="#ppt_w"/>
                                          </p:val>
                                        </p:tav>
                                      </p:tavLst>
                                    </p:anim>
                                    <p:anim calcmode="lin" valueType="num">
                                      <p:cBhvr>
                                        <p:cTn id="35" dur="500" fill="hold"/>
                                        <p:tgtEl>
                                          <p:spTgt spid="2">
                                            <p:txEl>
                                              <p:pRg st="4" end="4"/>
                                            </p:txEl>
                                          </p:spTgt>
                                        </p:tgtEl>
                                        <p:attrNameLst>
                                          <p:attrName>ppt_h</p:attrName>
                                        </p:attrNameLst>
                                      </p:cBhvr>
                                      <p:tavLst>
                                        <p:tav tm="0">
                                          <p:val>
                                            <p:strVal val="#ppt_h"/>
                                          </p:val>
                                        </p:tav>
                                        <p:tav tm="100000">
                                          <p:val>
                                            <p:strVal val="#ppt_h"/>
                                          </p:val>
                                        </p:tav>
                                      </p:tavLst>
                                    </p:anim>
                                    <p:anim calcmode="lin" valueType="num">
                                      <p:cBhvr>
                                        <p:cTn id="36" dur="500" fill="hold"/>
                                        <p:tgtEl>
                                          <p:spTgt spid="2">
                                            <p:txEl>
                                              <p:pRg st="4" end="4"/>
                                            </p:txEl>
                                          </p:spTgt>
                                        </p:tgtEl>
                                        <p:attrNameLst>
                                          <p:attrName>ppt_x</p:attrName>
                                        </p:attrNameLst>
                                      </p:cBhvr>
                                      <p:tavLst>
                                        <p:tav tm="0">
                                          <p:val>
                                            <p:strVal val="#ppt_x-.2"/>
                                          </p:val>
                                        </p:tav>
                                        <p:tav tm="100000">
                                          <p:val>
                                            <p:strVal val="#ppt_x"/>
                                          </p:val>
                                        </p:tav>
                                      </p:tavLst>
                                    </p:anim>
                                    <p:anim calcmode="lin" valueType="num">
                                      <p:cBhvr>
                                        <p:cTn id="37" dur="500" fill="hold"/>
                                        <p:tgtEl>
                                          <p:spTgt spid="2">
                                            <p:txEl>
                                              <p:pRg st="4" end="4"/>
                                            </p:txEl>
                                          </p:spTgt>
                                        </p:tgtEl>
                                        <p:attrNameLst>
                                          <p:attrName>ppt_y</p:attrName>
                                        </p:attrNameLst>
                                      </p:cBhvr>
                                      <p:tavLst>
                                        <p:tav tm="0">
                                          <p:val>
                                            <p:strVal val="#ppt_y"/>
                                          </p:val>
                                        </p:tav>
                                        <p:tav tm="100000">
                                          <p:val>
                                            <p:strVal val="#ppt_y"/>
                                          </p:val>
                                        </p:tav>
                                      </p:tavLst>
                                    </p:anim>
                                    <p:animEffect transition="in" filter="fade">
                                      <p:cBhvr>
                                        <p:cTn id="38" dur="500"/>
                                        <p:tgtEl>
                                          <p:spTgt spid="2">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4" presetClass="entr" presetSubtype="0" accel="100000" fill="hold" grpId="0"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 calcmode="lin" valueType="num">
                                      <p:cBhvr>
                                        <p:cTn id="43" dur="500" fill="hold"/>
                                        <p:tgtEl>
                                          <p:spTgt spid="2">
                                            <p:txEl>
                                              <p:pRg st="5" end="5"/>
                                            </p:txEl>
                                          </p:spTgt>
                                        </p:tgtEl>
                                        <p:attrNameLst>
                                          <p:attrName>ppt_w</p:attrName>
                                        </p:attrNameLst>
                                      </p:cBhvr>
                                      <p:tavLst>
                                        <p:tav tm="0">
                                          <p:val>
                                            <p:strVal val="#ppt_w*0.05"/>
                                          </p:val>
                                        </p:tav>
                                        <p:tav tm="100000">
                                          <p:val>
                                            <p:strVal val="#ppt_w"/>
                                          </p:val>
                                        </p:tav>
                                      </p:tavLst>
                                    </p:anim>
                                    <p:anim calcmode="lin" valueType="num">
                                      <p:cBhvr>
                                        <p:cTn id="44" dur="500" fill="hold"/>
                                        <p:tgtEl>
                                          <p:spTgt spid="2">
                                            <p:txEl>
                                              <p:pRg st="5" end="5"/>
                                            </p:txEl>
                                          </p:spTgt>
                                        </p:tgtEl>
                                        <p:attrNameLst>
                                          <p:attrName>ppt_h</p:attrName>
                                        </p:attrNameLst>
                                      </p:cBhvr>
                                      <p:tavLst>
                                        <p:tav tm="0">
                                          <p:val>
                                            <p:strVal val="#ppt_h"/>
                                          </p:val>
                                        </p:tav>
                                        <p:tav tm="100000">
                                          <p:val>
                                            <p:strVal val="#ppt_h"/>
                                          </p:val>
                                        </p:tav>
                                      </p:tavLst>
                                    </p:anim>
                                    <p:anim calcmode="lin" valueType="num">
                                      <p:cBhvr>
                                        <p:cTn id="45" dur="500" fill="hold"/>
                                        <p:tgtEl>
                                          <p:spTgt spid="2">
                                            <p:txEl>
                                              <p:pRg st="5" end="5"/>
                                            </p:txEl>
                                          </p:spTgt>
                                        </p:tgtEl>
                                        <p:attrNameLst>
                                          <p:attrName>ppt_x</p:attrName>
                                        </p:attrNameLst>
                                      </p:cBhvr>
                                      <p:tavLst>
                                        <p:tav tm="0">
                                          <p:val>
                                            <p:strVal val="#ppt_x-.2"/>
                                          </p:val>
                                        </p:tav>
                                        <p:tav tm="100000">
                                          <p:val>
                                            <p:strVal val="#ppt_x"/>
                                          </p:val>
                                        </p:tav>
                                      </p:tavLst>
                                    </p:anim>
                                    <p:anim calcmode="lin" valueType="num">
                                      <p:cBhvr>
                                        <p:cTn id="46" dur="500" fill="hold"/>
                                        <p:tgtEl>
                                          <p:spTgt spid="2">
                                            <p:txEl>
                                              <p:pRg st="5" end="5"/>
                                            </p:txEl>
                                          </p:spTgt>
                                        </p:tgtEl>
                                        <p:attrNameLst>
                                          <p:attrName>ppt_y</p:attrName>
                                        </p:attrNameLst>
                                      </p:cBhvr>
                                      <p:tavLst>
                                        <p:tav tm="0">
                                          <p:val>
                                            <p:strVal val="#ppt_y"/>
                                          </p:val>
                                        </p:tav>
                                        <p:tav tm="100000">
                                          <p:val>
                                            <p:strVal val="#ppt_y"/>
                                          </p:val>
                                        </p:tav>
                                      </p:tavLst>
                                    </p:anim>
                                    <p:animEffect transition="in" filter="fade">
                                      <p:cBhvr>
                                        <p:cTn id="47" dur="500"/>
                                        <p:tgtEl>
                                          <p:spTgt spid="2">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4" presetClass="entr" presetSubtype="0" accel="100000" fill="hold" grpId="0" nodeType="clickEffect">
                                  <p:stCondLst>
                                    <p:cond delay="0"/>
                                  </p:stCondLst>
                                  <p:childTnLst>
                                    <p:set>
                                      <p:cBhvr>
                                        <p:cTn id="51" dur="1" fill="hold">
                                          <p:stCondLst>
                                            <p:cond delay="0"/>
                                          </p:stCondLst>
                                        </p:cTn>
                                        <p:tgtEl>
                                          <p:spTgt spid="2">
                                            <p:txEl>
                                              <p:pRg st="6" end="6"/>
                                            </p:txEl>
                                          </p:spTgt>
                                        </p:tgtEl>
                                        <p:attrNameLst>
                                          <p:attrName>style.visibility</p:attrName>
                                        </p:attrNameLst>
                                      </p:cBhvr>
                                      <p:to>
                                        <p:strVal val="visible"/>
                                      </p:to>
                                    </p:set>
                                    <p:anim calcmode="lin" valueType="num">
                                      <p:cBhvr>
                                        <p:cTn id="52" dur="500" fill="hold"/>
                                        <p:tgtEl>
                                          <p:spTgt spid="2">
                                            <p:txEl>
                                              <p:pRg st="6" end="6"/>
                                            </p:txEl>
                                          </p:spTgt>
                                        </p:tgtEl>
                                        <p:attrNameLst>
                                          <p:attrName>ppt_w</p:attrName>
                                        </p:attrNameLst>
                                      </p:cBhvr>
                                      <p:tavLst>
                                        <p:tav tm="0">
                                          <p:val>
                                            <p:strVal val="#ppt_w*0.05"/>
                                          </p:val>
                                        </p:tav>
                                        <p:tav tm="100000">
                                          <p:val>
                                            <p:strVal val="#ppt_w"/>
                                          </p:val>
                                        </p:tav>
                                      </p:tavLst>
                                    </p:anim>
                                    <p:anim calcmode="lin" valueType="num">
                                      <p:cBhvr>
                                        <p:cTn id="53" dur="500" fill="hold"/>
                                        <p:tgtEl>
                                          <p:spTgt spid="2">
                                            <p:txEl>
                                              <p:pRg st="6" end="6"/>
                                            </p:txEl>
                                          </p:spTgt>
                                        </p:tgtEl>
                                        <p:attrNameLst>
                                          <p:attrName>ppt_h</p:attrName>
                                        </p:attrNameLst>
                                      </p:cBhvr>
                                      <p:tavLst>
                                        <p:tav tm="0">
                                          <p:val>
                                            <p:strVal val="#ppt_h"/>
                                          </p:val>
                                        </p:tav>
                                        <p:tav tm="100000">
                                          <p:val>
                                            <p:strVal val="#ppt_h"/>
                                          </p:val>
                                        </p:tav>
                                      </p:tavLst>
                                    </p:anim>
                                    <p:anim calcmode="lin" valueType="num">
                                      <p:cBhvr>
                                        <p:cTn id="54" dur="500" fill="hold"/>
                                        <p:tgtEl>
                                          <p:spTgt spid="2">
                                            <p:txEl>
                                              <p:pRg st="6" end="6"/>
                                            </p:txEl>
                                          </p:spTgt>
                                        </p:tgtEl>
                                        <p:attrNameLst>
                                          <p:attrName>ppt_x</p:attrName>
                                        </p:attrNameLst>
                                      </p:cBhvr>
                                      <p:tavLst>
                                        <p:tav tm="0">
                                          <p:val>
                                            <p:strVal val="#ppt_x-.2"/>
                                          </p:val>
                                        </p:tav>
                                        <p:tav tm="100000">
                                          <p:val>
                                            <p:strVal val="#ppt_x"/>
                                          </p:val>
                                        </p:tav>
                                      </p:tavLst>
                                    </p:anim>
                                    <p:anim calcmode="lin" valueType="num">
                                      <p:cBhvr>
                                        <p:cTn id="55" dur="500" fill="hold"/>
                                        <p:tgtEl>
                                          <p:spTgt spid="2">
                                            <p:txEl>
                                              <p:pRg st="6" end="6"/>
                                            </p:txEl>
                                          </p:spTgt>
                                        </p:tgtEl>
                                        <p:attrNameLst>
                                          <p:attrName>ppt_y</p:attrName>
                                        </p:attrNameLst>
                                      </p:cBhvr>
                                      <p:tavLst>
                                        <p:tav tm="0">
                                          <p:val>
                                            <p:strVal val="#ppt_y"/>
                                          </p:val>
                                        </p:tav>
                                        <p:tav tm="100000">
                                          <p:val>
                                            <p:strVal val="#ppt_y"/>
                                          </p:val>
                                        </p:tav>
                                      </p:tavLst>
                                    </p:anim>
                                    <p:animEffect transition="in" filter="fade">
                                      <p:cBhvr>
                                        <p:cTn id="56" dur="500"/>
                                        <p:tgtEl>
                                          <p:spTgt spid="2">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4" presetClass="entr" presetSubtype="0" accel="100000" fill="hold" grpId="0" nodeType="clickEffect">
                                  <p:stCondLst>
                                    <p:cond delay="0"/>
                                  </p:stCondLst>
                                  <p:childTnLst>
                                    <p:set>
                                      <p:cBhvr>
                                        <p:cTn id="60" dur="1" fill="hold">
                                          <p:stCondLst>
                                            <p:cond delay="0"/>
                                          </p:stCondLst>
                                        </p:cTn>
                                        <p:tgtEl>
                                          <p:spTgt spid="2">
                                            <p:txEl>
                                              <p:pRg st="7" end="7"/>
                                            </p:txEl>
                                          </p:spTgt>
                                        </p:tgtEl>
                                        <p:attrNameLst>
                                          <p:attrName>style.visibility</p:attrName>
                                        </p:attrNameLst>
                                      </p:cBhvr>
                                      <p:to>
                                        <p:strVal val="visible"/>
                                      </p:to>
                                    </p:set>
                                    <p:anim calcmode="lin" valueType="num">
                                      <p:cBhvr>
                                        <p:cTn id="61" dur="500" fill="hold"/>
                                        <p:tgtEl>
                                          <p:spTgt spid="2">
                                            <p:txEl>
                                              <p:pRg st="7" end="7"/>
                                            </p:txEl>
                                          </p:spTgt>
                                        </p:tgtEl>
                                        <p:attrNameLst>
                                          <p:attrName>ppt_w</p:attrName>
                                        </p:attrNameLst>
                                      </p:cBhvr>
                                      <p:tavLst>
                                        <p:tav tm="0">
                                          <p:val>
                                            <p:strVal val="#ppt_w*0.05"/>
                                          </p:val>
                                        </p:tav>
                                        <p:tav tm="100000">
                                          <p:val>
                                            <p:strVal val="#ppt_w"/>
                                          </p:val>
                                        </p:tav>
                                      </p:tavLst>
                                    </p:anim>
                                    <p:anim calcmode="lin" valueType="num">
                                      <p:cBhvr>
                                        <p:cTn id="62" dur="500" fill="hold"/>
                                        <p:tgtEl>
                                          <p:spTgt spid="2">
                                            <p:txEl>
                                              <p:pRg st="7" end="7"/>
                                            </p:txEl>
                                          </p:spTgt>
                                        </p:tgtEl>
                                        <p:attrNameLst>
                                          <p:attrName>ppt_h</p:attrName>
                                        </p:attrNameLst>
                                      </p:cBhvr>
                                      <p:tavLst>
                                        <p:tav tm="0">
                                          <p:val>
                                            <p:strVal val="#ppt_h"/>
                                          </p:val>
                                        </p:tav>
                                        <p:tav tm="100000">
                                          <p:val>
                                            <p:strVal val="#ppt_h"/>
                                          </p:val>
                                        </p:tav>
                                      </p:tavLst>
                                    </p:anim>
                                    <p:anim calcmode="lin" valueType="num">
                                      <p:cBhvr>
                                        <p:cTn id="63" dur="500" fill="hold"/>
                                        <p:tgtEl>
                                          <p:spTgt spid="2">
                                            <p:txEl>
                                              <p:pRg st="7" end="7"/>
                                            </p:txEl>
                                          </p:spTgt>
                                        </p:tgtEl>
                                        <p:attrNameLst>
                                          <p:attrName>ppt_x</p:attrName>
                                        </p:attrNameLst>
                                      </p:cBhvr>
                                      <p:tavLst>
                                        <p:tav tm="0">
                                          <p:val>
                                            <p:strVal val="#ppt_x-.2"/>
                                          </p:val>
                                        </p:tav>
                                        <p:tav tm="100000">
                                          <p:val>
                                            <p:strVal val="#ppt_x"/>
                                          </p:val>
                                        </p:tav>
                                      </p:tavLst>
                                    </p:anim>
                                    <p:anim calcmode="lin" valueType="num">
                                      <p:cBhvr>
                                        <p:cTn id="64" dur="500" fill="hold"/>
                                        <p:tgtEl>
                                          <p:spTgt spid="2">
                                            <p:txEl>
                                              <p:pRg st="7" end="7"/>
                                            </p:txEl>
                                          </p:spTgt>
                                        </p:tgtEl>
                                        <p:attrNameLst>
                                          <p:attrName>ppt_y</p:attrName>
                                        </p:attrNameLst>
                                      </p:cBhvr>
                                      <p:tavLst>
                                        <p:tav tm="0">
                                          <p:val>
                                            <p:strVal val="#ppt_y"/>
                                          </p:val>
                                        </p:tav>
                                        <p:tav tm="100000">
                                          <p:val>
                                            <p:strVal val="#ppt_y"/>
                                          </p:val>
                                        </p:tav>
                                      </p:tavLst>
                                    </p:anim>
                                    <p:animEffect transition="in" filter="fade">
                                      <p:cBhvr>
                                        <p:cTn id="65" dur="500"/>
                                        <p:tgtEl>
                                          <p:spTgt spid="2">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4" presetClass="entr" presetSubtype="0" accel="100000" fill="hold" grpId="0" nodeType="clickEffect">
                                  <p:stCondLst>
                                    <p:cond delay="0"/>
                                  </p:stCondLst>
                                  <p:childTnLst>
                                    <p:set>
                                      <p:cBhvr>
                                        <p:cTn id="69" dur="1" fill="hold">
                                          <p:stCondLst>
                                            <p:cond delay="0"/>
                                          </p:stCondLst>
                                        </p:cTn>
                                        <p:tgtEl>
                                          <p:spTgt spid="2">
                                            <p:txEl>
                                              <p:pRg st="8" end="8"/>
                                            </p:txEl>
                                          </p:spTgt>
                                        </p:tgtEl>
                                        <p:attrNameLst>
                                          <p:attrName>style.visibility</p:attrName>
                                        </p:attrNameLst>
                                      </p:cBhvr>
                                      <p:to>
                                        <p:strVal val="visible"/>
                                      </p:to>
                                    </p:set>
                                    <p:anim calcmode="lin" valueType="num">
                                      <p:cBhvr>
                                        <p:cTn id="70" dur="500" fill="hold"/>
                                        <p:tgtEl>
                                          <p:spTgt spid="2">
                                            <p:txEl>
                                              <p:pRg st="8" end="8"/>
                                            </p:txEl>
                                          </p:spTgt>
                                        </p:tgtEl>
                                        <p:attrNameLst>
                                          <p:attrName>ppt_w</p:attrName>
                                        </p:attrNameLst>
                                      </p:cBhvr>
                                      <p:tavLst>
                                        <p:tav tm="0">
                                          <p:val>
                                            <p:strVal val="#ppt_w*0.05"/>
                                          </p:val>
                                        </p:tav>
                                        <p:tav tm="100000">
                                          <p:val>
                                            <p:strVal val="#ppt_w"/>
                                          </p:val>
                                        </p:tav>
                                      </p:tavLst>
                                    </p:anim>
                                    <p:anim calcmode="lin" valueType="num">
                                      <p:cBhvr>
                                        <p:cTn id="71" dur="500" fill="hold"/>
                                        <p:tgtEl>
                                          <p:spTgt spid="2">
                                            <p:txEl>
                                              <p:pRg st="8" end="8"/>
                                            </p:txEl>
                                          </p:spTgt>
                                        </p:tgtEl>
                                        <p:attrNameLst>
                                          <p:attrName>ppt_h</p:attrName>
                                        </p:attrNameLst>
                                      </p:cBhvr>
                                      <p:tavLst>
                                        <p:tav tm="0">
                                          <p:val>
                                            <p:strVal val="#ppt_h"/>
                                          </p:val>
                                        </p:tav>
                                        <p:tav tm="100000">
                                          <p:val>
                                            <p:strVal val="#ppt_h"/>
                                          </p:val>
                                        </p:tav>
                                      </p:tavLst>
                                    </p:anim>
                                    <p:anim calcmode="lin" valueType="num">
                                      <p:cBhvr>
                                        <p:cTn id="72" dur="500" fill="hold"/>
                                        <p:tgtEl>
                                          <p:spTgt spid="2">
                                            <p:txEl>
                                              <p:pRg st="8" end="8"/>
                                            </p:txEl>
                                          </p:spTgt>
                                        </p:tgtEl>
                                        <p:attrNameLst>
                                          <p:attrName>ppt_x</p:attrName>
                                        </p:attrNameLst>
                                      </p:cBhvr>
                                      <p:tavLst>
                                        <p:tav tm="0">
                                          <p:val>
                                            <p:strVal val="#ppt_x-.2"/>
                                          </p:val>
                                        </p:tav>
                                        <p:tav tm="100000">
                                          <p:val>
                                            <p:strVal val="#ppt_x"/>
                                          </p:val>
                                        </p:tav>
                                      </p:tavLst>
                                    </p:anim>
                                    <p:anim calcmode="lin" valueType="num">
                                      <p:cBhvr>
                                        <p:cTn id="73" dur="500" fill="hold"/>
                                        <p:tgtEl>
                                          <p:spTgt spid="2">
                                            <p:txEl>
                                              <p:pRg st="8" end="8"/>
                                            </p:txEl>
                                          </p:spTgt>
                                        </p:tgtEl>
                                        <p:attrNameLst>
                                          <p:attrName>ppt_y</p:attrName>
                                        </p:attrNameLst>
                                      </p:cBhvr>
                                      <p:tavLst>
                                        <p:tav tm="0">
                                          <p:val>
                                            <p:strVal val="#ppt_y"/>
                                          </p:val>
                                        </p:tav>
                                        <p:tav tm="100000">
                                          <p:val>
                                            <p:strVal val="#ppt_y"/>
                                          </p:val>
                                        </p:tav>
                                      </p:tavLst>
                                    </p:anim>
                                    <p:animEffect transition="in" filter="fade">
                                      <p:cBhvr>
                                        <p:cTn id="74" dur="500"/>
                                        <p:tgtEl>
                                          <p:spTgt spid="2">
                                            <p:txEl>
                                              <p:pRg st="8" end="8"/>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54" presetClass="entr" presetSubtype="0" accel="100000" fill="hold" grpId="0" nodeType="clickEffect">
                                  <p:stCondLst>
                                    <p:cond delay="0"/>
                                  </p:stCondLst>
                                  <p:childTnLst>
                                    <p:set>
                                      <p:cBhvr>
                                        <p:cTn id="78" dur="1" fill="hold">
                                          <p:stCondLst>
                                            <p:cond delay="0"/>
                                          </p:stCondLst>
                                        </p:cTn>
                                        <p:tgtEl>
                                          <p:spTgt spid="2">
                                            <p:txEl>
                                              <p:pRg st="9" end="9"/>
                                            </p:txEl>
                                          </p:spTgt>
                                        </p:tgtEl>
                                        <p:attrNameLst>
                                          <p:attrName>style.visibility</p:attrName>
                                        </p:attrNameLst>
                                      </p:cBhvr>
                                      <p:to>
                                        <p:strVal val="visible"/>
                                      </p:to>
                                    </p:set>
                                    <p:anim calcmode="lin" valueType="num">
                                      <p:cBhvr>
                                        <p:cTn id="79" dur="500" fill="hold"/>
                                        <p:tgtEl>
                                          <p:spTgt spid="2">
                                            <p:txEl>
                                              <p:pRg st="9" end="9"/>
                                            </p:txEl>
                                          </p:spTgt>
                                        </p:tgtEl>
                                        <p:attrNameLst>
                                          <p:attrName>ppt_w</p:attrName>
                                        </p:attrNameLst>
                                      </p:cBhvr>
                                      <p:tavLst>
                                        <p:tav tm="0">
                                          <p:val>
                                            <p:strVal val="#ppt_w*0.05"/>
                                          </p:val>
                                        </p:tav>
                                        <p:tav tm="100000">
                                          <p:val>
                                            <p:strVal val="#ppt_w"/>
                                          </p:val>
                                        </p:tav>
                                      </p:tavLst>
                                    </p:anim>
                                    <p:anim calcmode="lin" valueType="num">
                                      <p:cBhvr>
                                        <p:cTn id="80" dur="500" fill="hold"/>
                                        <p:tgtEl>
                                          <p:spTgt spid="2">
                                            <p:txEl>
                                              <p:pRg st="9" end="9"/>
                                            </p:txEl>
                                          </p:spTgt>
                                        </p:tgtEl>
                                        <p:attrNameLst>
                                          <p:attrName>ppt_h</p:attrName>
                                        </p:attrNameLst>
                                      </p:cBhvr>
                                      <p:tavLst>
                                        <p:tav tm="0">
                                          <p:val>
                                            <p:strVal val="#ppt_h"/>
                                          </p:val>
                                        </p:tav>
                                        <p:tav tm="100000">
                                          <p:val>
                                            <p:strVal val="#ppt_h"/>
                                          </p:val>
                                        </p:tav>
                                      </p:tavLst>
                                    </p:anim>
                                    <p:anim calcmode="lin" valueType="num">
                                      <p:cBhvr>
                                        <p:cTn id="81" dur="500" fill="hold"/>
                                        <p:tgtEl>
                                          <p:spTgt spid="2">
                                            <p:txEl>
                                              <p:pRg st="9" end="9"/>
                                            </p:txEl>
                                          </p:spTgt>
                                        </p:tgtEl>
                                        <p:attrNameLst>
                                          <p:attrName>ppt_x</p:attrName>
                                        </p:attrNameLst>
                                      </p:cBhvr>
                                      <p:tavLst>
                                        <p:tav tm="0">
                                          <p:val>
                                            <p:strVal val="#ppt_x-.2"/>
                                          </p:val>
                                        </p:tav>
                                        <p:tav tm="100000">
                                          <p:val>
                                            <p:strVal val="#ppt_x"/>
                                          </p:val>
                                        </p:tav>
                                      </p:tavLst>
                                    </p:anim>
                                    <p:anim calcmode="lin" valueType="num">
                                      <p:cBhvr>
                                        <p:cTn id="82" dur="500" fill="hold"/>
                                        <p:tgtEl>
                                          <p:spTgt spid="2">
                                            <p:txEl>
                                              <p:pRg st="9" end="9"/>
                                            </p:txEl>
                                          </p:spTgt>
                                        </p:tgtEl>
                                        <p:attrNameLst>
                                          <p:attrName>ppt_y</p:attrName>
                                        </p:attrNameLst>
                                      </p:cBhvr>
                                      <p:tavLst>
                                        <p:tav tm="0">
                                          <p:val>
                                            <p:strVal val="#ppt_y"/>
                                          </p:val>
                                        </p:tav>
                                        <p:tav tm="100000">
                                          <p:val>
                                            <p:strVal val="#ppt_y"/>
                                          </p:val>
                                        </p:tav>
                                      </p:tavLst>
                                    </p:anim>
                                    <p:animEffect transition="in" filter="fade">
                                      <p:cBhvr>
                                        <p:cTn id="83" dur="500"/>
                                        <p:tgtEl>
                                          <p:spTgt spid="2">
                                            <p:txEl>
                                              <p:pRg st="9" end="9"/>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54" presetClass="entr" presetSubtype="0" accel="100000" fill="hold" grpId="0" nodeType="clickEffect">
                                  <p:stCondLst>
                                    <p:cond delay="0"/>
                                  </p:stCondLst>
                                  <p:childTnLst>
                                    <p:set>
                                      <p:cBhvr>
                                        <p:cTn id="87" dur="1" fill="hold">
                                          <p:stCondLst>
                                            <p:cond delay="0"/>
                                          </p:stCondLst>
                                        </p:cTn>
                                        <p:tgtEl>
                                          <p:spTgt spid="2">
                                            <p:txEl>
                                              <p:pRg st="10" end="10"/>
                                            </p:txEl>
                                          </p:spTgt>
                                        </p:tgtEl>
                                        <p:attrNameLst>
                                          <p:attrName>style.visibility</p:attrName>
                                        </p:attrNameLst>
                                      </p:cBhvr>
                                      <p:to>
                                        <p:strVal val="visible"/>
                                      </p:to>
                                    </p:set>
                                    <p:anim calcmode="lin" valueType="num">
                                      <p:cBhvr>
                                        <p:cTn id="88" dur="500" fill="hold"/>
                                        <p:tgtEl>
                                          <p:spTgt spid="2">
                                            <p:txEl>
                                              <p:pRg st="10" end="10"/>
                                            </p:txEl>
                                          </p:spTgt>
                                        </p:tgtEl>
                                        <p:attrNameLst>
                                          <p:attrName>ppt_w</p:attrName>
                                        </p:attrNameLst>
                                      </p:cBhvr>
                                      <p:tavLst>
                                        <p:tav tm="0">
                                          <p:val>
                                            <p:strVal val="#ppt_w*0.05"/>
                                          </p:val>
                                        </p:tav>
                                        <p:tav tm="100000">
                                          <p:val>
                                            <p:strVal val="#ppt_w"/>
                                          </p:val>
                                        </p:tav>
                                      </p:tavLst>
                                    </p:anim>
                                    <p:anim calcmode="lin" valueType="num">
                                      <p:cBhvr>
                                        <p:cTn id="89" dur="500" fill="hold"/>
                                        <p:tgtEl>
                                          <p:spTgt spid="2">
                                            <p:txEl>
                                              <p:pRg st="10" end="10"/>
                                            </p:txEl>
                                          </p:spTgt>
                                        </p:tgtEl>
                                        <p:attrNameLst>
                                          <p:attrName>ppt_h</p:attrName>
                                        </p:attrNameLst>
                                      </p:cBhvr>
                                      <p:tavLst>
                                        <p:tav tm="0">
                                          <p:val>
                                            <p:strVal val="#ppt_h"/>
                                          </p:val>
                                        </p:tav>
                                        <p:tav tm="100000">
                                          <p:val>
                                            <p:strVal val="#ppt_h"/>
                                          </p:val>
                                        </p:tav>
                                      </p:tavLst>
                                    </p:anim>
                                    <p:anim calcmode="lin" valueType="num">
                                      <p:cBhvr>
                                        <p:cTn id="90" dur="500" fill="hold"/>
                                        <p:tgtEl>
                                          <p:spTgt spid="2">
                                            <p:txEl>
                                              <p:pRg st="10" end="10"/>
                                            </p:txEl>
                                          </p:spTgt>
                                        </p:tgtEl>
                                        <p:attrNameLst>
                                          <p:attrName>ppt_x</p:attrName>
                                        </p:attrNameLst>
                                      </p:cBhvr>
                                      <p:tavLst>
                                        <p:tav tm="0">
                                          <p:val>
                                            <p:strVal val="#ppt_x-.2"/>
                                          </p:val>
                                        </p:tav>
                                        <p:tav tm="100000">
                                          <p:val>
                                            <p:strVal val="#ppt_x"/>
                                          </p:val>
                                        </p:tav>
                                      </p:tavLst>
                                    </p:anim>
                                    <p:anim calcmode="lin" valueType="num">
                                      <p:cBhvr>
                                        <p:cTn id="91" dur="500" fill="hold"/>
                                        <p:tgtEl>
                                          <p:spTgt spid="2">
                                            <p:txEl>
                                              <p:pRg st="10" end="10"/>
                                            </p:txEl>
                                          </p:spTgt>
                                        </p:tgtEl>
                                        <p:attrNameLst>
                                          <p:attrName>ppt_y</p:attrName>
                                        </p:attrNameLst>
                                      </p:cBhvr>
                                      <p:tavLst>
                                        <p:tav tm="0">
                                          <p:val>
                                            <p:strVal val="#ppt_y"/>
                                          </p:val>
                                        </p:tav>
                                        <p:tav tm="100000">
                                          <p:val>
                                            <p:strVal val="#ppt_y"/>
                                          </p:val>
                                        </p:tav>
                                      </p:tavLst>
                                    </p:anim>
                                    <p:animEffect transition="in" filter="fade">
                                      <p:cBhvr>
                                        <p:cTn id="9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6400" y="381000"/>
            <a:ext cx="6019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752600" y="457200"/>
            <a:ext cx="594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0" y="0"/>
            <a:ext cx="9144000" cy="6858000"/>
          </a:xfrm>
        </p:spPr>
        <p:style>
          <a:lnRef idx="2">
            <a:schemeClr val="accent1"/>
          </a:lnRef>
          <a:fillRef idx="1">
            <a:schemeClr val="lt1"/>
          </a:fillRef>
          <a:effectRef idx="0">
            <a:schemeClr val="accent1"/>
          </a:effectRef>
          <a:fontRef idx="minor">
            <a:schemeClr val="dk1"/>
          </a:fontRef>
        </p:style>
        <p:txBody>
          <a:bodyPr>
            <a:normAutofit/>
          </a:bodyPr>
          <a:lstStyle/>
          <a:p>
            <a:pPr>
              <a:buNone/>
            </a:pPr>
            <a:endParaRPr lang="en-US"/>
          </a:p>
          <a:p>
            <a:pPr algn="ctr">
              <a:lnSpc>
                <a:spcPct val="120000"/>
              </a:lnSpc>
              <a:buNone/>
            </a:pPr>
            <a:r>
              <a:rPr lang="en-US" sz="2800" b="1">
                <a:latin typeface="Times New Roman" pitchFamily="18" charset="0"/>
                <a:cs typeface="Times New Roman" pitchFamily="18" charset="0"/>
              </a:rPr>
              <a:t>SUBJECT - VERB AGREEMENT</a:t>
            </a:r>
          </a:p>
          <a:p>
            <a:pPr>
              <a:lnSpc>
                <a:spcPct val="120000"/>
              </a:lnSpc>
              <a:buNone/>
            </a:pPr>
            <a:endParaRPr lang="en-US" sz="2400" b="1">
              <a:latin typeface="Times New Roman" pitchFamily="18" charset="0"/>
              <a:cs typeface="Times New Roman" pitchFamily="18" charset="0"/>
            </a:endParaRPr>
          </a:p>
          <a:p>
            <a:pPr>
              <a:lnSpc>
                <a:spcPct val="120000"/>
              </a:lnSpc>
              <a:buNone/>
            </a:pPr>
            <a:r>
              <a:rPr lang="en-US" sz="2400" b="1">
                <a:latin typeface="Times New Roman" pitchFamily="18" charset="0"/>
                <a:cs typeface="Times New Roman" pitchFamily="18" charset="0"/>
              </a:rPr>
              <a:t>1- INTRODUCTION AND DEFINITION:-</a:t>
            </a:r>
          </a:p>
          <a:p>
            <a:pPr>
              <a:lnSpc>
                <a:spcPct val="150000"/>
              </a:lnSpc>
              <a:buNone/>
            </a:pPr>
            <a:r>
              <a:rPr lang="en-US" sz="2000">
                <a:latin typeface="Times New Roman" pitchFamily="18" charset="0"/>
                <a:cs typeface="Times New Roman" pitchFamily="18" charset="0"/>
              </a:rPr>
              <a:t>A </a:t>
            </a:r>
            <a:r>
              <a:rPr lang="en-US" sz="2000" b="1">
                <a:solidFill>
                  <a:srgbClr val="FF0000"/>
                </a:solidFill>
                <a:latin typeface="Times New Roman" pitchFamily="18" charset="0"/>
                <a:cs typeface="Times New Roman" pitchFamily="18" charset="0"/>
              </a:rPr>
              <a:t>verb</a:t>
            </a:r>
            <a:r>
              <a:rPr lang="en-US" sz="2000">
                <a:latin typeface="Times New Roman" pitchFamily="18" charset="0"/>
                <a:cs typeface="Times New Roman" pitchFamily="18" charset="0"/>
              </a:rPr>
              <a:t> is a word used to tell or assert something about some person or thing. A verb may tell…</a:t>
            </a:r>
          </a:p>
          <a:p>
            <a:pPr marL="342900" indent="-342900">
              <a:lnSpc>
                <a:spcPct val="150000"/>
              </a:lnSpc>
              <a:buAutoNum type="arabicPeriod"/>
            </a:pPr>
            <a:r>
              <a:rPr lang="en-US" sz="2000" b="1">
                <a:solidFill>
                  <a:srgbClr val="FF0000"/>
                </a:solidFill>
                <a:latin typeface="Times New Roman" pitchFamily="18" charset="0"/>
                <a:cs typeface="Times New Roman" pitchFamily="18" charset="0"/>
              </a:rPr>
              <a:t>What a person or thing does-</a:t>
            </a:r>
          </a:p>
          <a:p>
            <a:pPr marL="342900" indent="-342900">
              <a:lnSpc>
                <a:spcPct val="150000"/>
              </a:lnSpc>
              <a:buNone/>
            </a:pPr>
            <a:r>
              <a:rPr lang="en-US" sz="2000" b="1">
                <a:latin typeface="Times New Roman" pitchFamily="18" charset="0"/>
                <a:cs typeface="Times New Roman" pitchFamily="18" charset="0"/>
              </a:rPr>
              <a:t>         e.g. </a:t>
            </a:r>
            <a:r>
              <a:rPr lang="en-US" sz="2000" err="1">
                <a:latin typeface="Times New Roman" pitchFamily="18" charset="0"/>
                <a:cs typeface="Times New Roman" pitchFamily="18" charset="0"/>
              </a:rPr>
              <a:t>Savita</a:t>
            </a:r>
            <a:r>
              <a:rPr lang="en-US" sz="2000">
                <a:latin typeface="Times New Roman" pitchFamily="18" charset="0"/>
                <a:cs typeface="Times New Roman" pitchFamily="18" charset="0"/>
              </a:rPr>
              <a:t> swims.</a:t>
            </a:r>
          </a:p>
          <a:p>
            <a:pPr marL="342900" indent="-342900">
              <a:lnSpc>
                <a:spcPct val="150000"/>
              </a:lnSpc>
              <a:buNone/>
            </a:pPr>
            <a:r>
              <a:rPr lang="en-US" sz="2000">
                <a:latin typeface="Times New Roman" pitchFamily="18" charset="0"/>
                <a:cs typeface="Times New Roman" pitchFamily="18" charset="0"/>
              </a:rPr>
              <a:t>                The bulb lights. </a:t>
            </a:r>
          </a:p>
          <a:p>
            <a:pPr marL="342900" indent="-342900">
              <a:lnSpc>
                <a:spcPct val="150000"/>
              </a:lnSpc>
              <a:buAutoNum type="arabicPeriod" startAt="2"/>
            </a:pPr>
            <a:r>
              <a:rPr lang="en-US" sz="2000" b="1">
                <a:solidFill>
                  <a:srgbClr val="FF0000"/>
                </a:solidFill>
                <a:latin typeface="Times New Roman" pitchFamily="18" charset="0"/>
                <a:cs typeface="Times New Roman" pitchFamily="18" charset="0"/>
              </a:rPr>
              <a:t>What is done to a person or thing-</a:t>
            </a:r>
          </a:p>
          <a:p>
            <a:pPr marL="342900" indent="-342900">
              <a:lnSpc>
                <a:spcPct val="150000"/>
              </a:lnSpc>
              <a:buNone/>
            </a:pPr>
            <a:r>
              <a:rPr lang="en-US" sz="2000">
                <a:latin typeface="Times New Roman" pitchFamily="18" charset="0"/>
                <a:cs typeface="Times New Roman" pitchFamily="18" charset="0"/>
              </a:rPr>
              <a:t>        </a:t>
            </a: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Mohan is punished.</a:t>
            </a:r>
          </a:p>
          <a:p>
            <a:pPr marL="342900" indent="-342900">
              <a:lnSpc>
                <a:spcPct val="150000"/>
              </a:lnSpc>
              <a:buAutoNum type="arabicPeriod" startAt="3"/>
            </a:pPr>
            <a:r>
              <a:rPr lang="en-US" sz="2000" b="1">
                <a:solidFill>
                  <a:srgbClr val="FF0000"/>
                </a:solidFill>
                <a:latin typeface="Times New Roman" pitchFamily="18" charset="0"/>
                <a:cs typeface="Times New Roman" pitchFamily="18" charset="0"/>
              </a:rPr>
              <a:t>What a person or thing is-</a:t>
            </a:r>
          </a:p>
          <a:p>
            <a:pPr marL="342900" indent="-342900">
              <a:lnSpc>
                <a:spcPct val="150000"/>
              </a:lnSpc>
              <a:buNone/>
            </a:pPr>
            <a:r>
              <a:rPr lang="en-US" sz="2000" b="1">
                <a:latin typeface="Times New Roman" pitchFamily="18" charset="0"/>
                <a:cs typeface="Times New Roman" pitchFamily="18" charset="0"/>
              </a:rPr>
              <a:t>         e.g. </a:t>
            </a:r>
            <a:r>
              <a:rPr lang="en-US" sz="2000">
                <a:latin typeface="Times New Roman" pitchFamily="18" charset="0"/>
                <a:cs typeface="Times New Roman" pitchFamily="18" charset="0"/>
              </a:rPr>
              <a:t>The dog is dead.</a:t>
            </a:r>
          </a:p>
          <a:p>
            <a:pPr>
              <a:buNone/>
            </a:pPr>
            <a:endParaRPr lang="en-US"/>
          </a:p>
        </p:txBody>
      </p:sp>
      <p:sp>
        <p:nvSpPr>
          <p:cNvPr id="6" name="Oval 5">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diamond(in)">
                                      <p:cBhvr>
                                        <p:cTn id="7" dur="20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 calcmode="lin" valueType="num">
                                      <p:cBhvr additive="base">
                                        <p:cTn id="1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 calcmode="lin" valueType="num">
                                      <p:cBhvr additive="base">
                                        <p:cTn id="18"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 calcmode="lin" valueType="num">
                                      <p:cBhvr additive="base">
                                        <p:cTn id="24"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 calcmode="lin" valueType="num">
                                      <p:cBhvr additive="base">
                                        <p:cTn id="28"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 calcmode="lin" valueType="num">
                                      <p:cBhvr additive="base">
                                        <p:cTn id="32"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2">
                                            <p:txEl>
                                              <p:pRg st="8" end="8"/>
                                            </p:txEl>
                                          </p:spTgt>
                                        </p:tgtEl>
                                        <p:attrNameLst>
                                          <p:attrName>style.visibility</p:attrName>
                                        </p:attrNameLst>
                                      </p:cBhvr>
                                      <p:to>
                                        <p:strVal val="visible"/>
                                      </p:to>
                                    </p:set>
                                    <p:animEffect transition="in" filter="checkerboard(across)">
                                      <p:cBhvr>
                                        <p:cTn id="38" dur="500"/>
                                        <p:tgtEl>
                                          <p:spTgt spid="2">
                                            <p:txEl>
                                              <p:pRg st="8" end="8"/>
                                            </p:txEl>
                                          </p:spTgt>
                                        </p:tgtEl>
                                      </p:cBhvr>
                                    </p:animEffect>
                                  </p:childTnLst>
                                </p:cTn>
                              </p:par>
                              <p:par>
                                <p:cTn id="39" presetID="5" presetClass="entr" presetSubtype="10" fill="hold" nodeType="with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animEffect transition="in" filter="checkerboard(across)">
                                      <p:cBhvr>
                                        <p:cTn id="41" dur="500"/>
                                        <p:tgtEl>
                                          <p:spTgt spid="2">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
                                            <p:txEl>
                                              <p:pRg st="10" end="10"/>
                                            </p:txEl>
                                          </p:spTgt>
                                        </p:tgtEl>
                                        <p:attrNameLst>
                                          <p:attrName>style.visibility</p:attrName>
                                        </p:attrNameLst>
                                      </p:cBhvr>
                                      <p:to>
                                        <p:strVal val="visible"/>
                                      </p:to>
                                    </p:set>
                                    <p:anim calcmode="lin" valueType="num">
                                      <p:cBhvr additive="base">
                                        <p:cTn id="46"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
                                            <p:txEl>
                                              <p:pRg st="11" end="11"/>
                                            </p:txEl>
                                          </p:spTgt>
                                        </p:tgtEl>
                                        <p:attrNameLst>
                                          <p:attrName>style.visibility</p:attrName>
                                        </p:attrNameLst>
                                      </p:cBhvr>
                                      <p:to>
                                        <p:strVal val="visible"/>
                                      </p:to>
                                    </p:set>
                                    <p:anim calcmode="lin" valueType="num">
                                      <p:cBhvr additive="base">
                                        <p:cTn id="50"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lstStyle/>
          <a:p>
            <a:pPr>
              <a:buNone/>
            </a:pPr>
            <a:endParaRPr lang="en-US" sz="2400" b="1">
              <a:latin typeface="Times New Roman" pitchFamily="18" charset="0"/>
              <a:cs typeface="Times New Roman" pitchFamily="18" charset="0"/>
            </a:endParaRPr>
          </a:p>
          <a:p>
            <a:pPr>
              <a:buNone/>
            </a:pPr>
            <a:r>
              <a:rPr lang="en-US" sz="2400" b="1">
                <a:latin typeface="Times New Roman" pitchFamily="18" charset="0"/>
                <a:cs typeface="Times New Roman" pitchFamily="18" charset="0"/>
              </a:rPr>
              <a:t>3 – Practice Exercise:-</a:t>
            </a:r>
          </a:p>
          <a:p>
            <a:pPr>
              <a:buNone/>
            </a:pPr>
            <a:r>
              <a:rPr lang="en-US" sz="2000">
                <a:latin typeface="Times New Roman" pitchFamily="18" charset="0"/>
                <a:cs typeface="Times New Roman" pitchFamily="18" charset="0"/>
              </a:rPr>
              <a:t>    Add the phrase in brackets to the sentence using 'that' , which or 'who' and a relative clause: </a:t>
            </a:r>
          </a:p>
          <a:p>
            <a:pPr marL="566928" indent="-457200">
              <a:lnSpc>
                <a:spcPct val="150000"/>
              </a:lnSpc>
              <a:buNone/>
            </a:pPr>
            <a:r>
              <a:rPr lang="en-US" sz="2000">
                <a:latin typeface="Times New Roman" pitchFamily="18" charset="0"/>
                <a:cs typeface="Times New Roman" pitchFamily="18" charset="0"/>
              </a:rPr>
              <a:t>1- She worked for a man (the man used to be an athlete) .</a:t>
            </a:r>
          </a:p>
          <a:p>
            <a:pPr>
              <a:lnSpc>
                <a:spcPct val="150000"/>
              </a:lnSpc>
              <a:buNone/>
            </a:pPr>
            <a:r>
              <a:rPr lang="en-US" sz="2000">
                <a:latin typeface="Times New Roman" pitchFamily="18" charset="0"/>
                <a:cs typeface="Times New Roman" pitchFamily="18" charset="0"/>
              </a:rPr>
              <a:t>2- They called a lawyer (the lawyer lived nearby) .</a:t>
            </a:r>
          </a:p>
          <a:p>
            <a:pPr>
              <a:lnSpc>
                <a:spcPct val="150000"/>
              </a:lnSpc>
              <a:buNone/>
            </a:pPr>
            <a:r>
              <a:rPr lang="en-US" sz="2000">
                <a:latin typeface="Times New Roman" pitchFamily="18" charset="0"/>
                <a:cs typeface="Times New Roman" pitchFamily="18" charset="0"/>
              </a:rPr>
              <a:t>3- I sent an email to my brother (my brother lives in Australia) .</a:t>
            </a:r>
          </a:p>
          <a:p>
            <a:pPr>
              <a:lnSpc>
                <a:spcPct val="150000"/>
              </a:lnSpc>
              <a:buNone/>
            </a:pPr>
            <a:r>
              <a:rPr lang="en-US" sz="2000">
                <a:latin typeface="Times New Roman" pitchFamily="18" charset="0"/>
                <a:cs typeface="Times New Roman" pitchFamily="18" charset="0"/>
              </a:rPr>
              <a:t>4- The customer liked the waitress (the waitress was very friendly) .</a:t>
            </a:r>
          </a:p>
          <a:p>
            <a:pPr>
              <a:lnSpc>
                <a:spcPct val="150000"/>
              </a:lnSpc>
              <a:buNone/>
            </a:pPr>
            <a:r>
              <a:rPr lang="en-US" sz="2000">
                <a:latin typeface="Times New Roman" pitchFamily="18" charset="0"/>
                <a:cs typeface="Times New Roman" pitchFamily="18" charset="0"/>
              </a:rPr>
              <a:t>5- We broke the computer (the computer belonged to my father) .</a:t>
            </a:r>
          </a:p>
          <a:p>
            <a:pPr>
              <a:lnSpc>
                <a:spcPct val="150000"/>
              </a:lnSpc>
              <a:buNone/>
            </a:pPr>
            <a:r>
              <a:rPr lang="en-US" sz="2000">
                <a:latin typeface="Times New Roman" pitchFamily="18" charset="0"/>
                <a:cs typeface="Times New Roman" pitchFamily="18" charset="0"/>
              </a:rPr>
              <a:t>6- I dropped a glass (the glass was new) .</a:t>
            </a:r>
          </a:p>
          <a:p>
            <a:pPr>
              <a:lnSpc>
                <a:spcPct val="150000"/>
              </a:lnSpc>
              <a:buNone/>
            </a:pPr>
            <a:r>
              <a:rPr lang="en-US" sz="2000">
                <a:latin typeface="Times New Roman" pitchFamily="18" charset="0"/>
                <a:cs typeface="Times New Roman" pitchFamily="18" charset="0"/>
              </a:rPr>
              <a:t>7- She loves books (the books have happy endings) .</a:t>
            </a:r>
          </a:p>
          <a:p>
            <a:pPr>
              <a:lnSpc>
                <a:spcPct val="150000"/>
              </a:lnSpc>
              <a:buNone/>
            </a:pPr>
            <a:r>
              <a:rPr lang="en-US" sz="2000">
                <a:latin typeface="Times New Roman" pitchFamily="18" charset="0"/>
                <a:cs typeface="Times New Roman" pitchFamily="18" charset="0"/>
              </a:rPr>
              <a:t>8-They live in a city (the city is in the north of England) .</a:t>
            </a:r>
          </a:p>
          <a:p>
            <a:pPr>
              <a:lnSpc>
                <a:spcPct val="150000"/>
              </a:lnSpc>
              <a:buNone/>
            </a:pPr>
            <a:r>
              <a:rPr lang="en-US" sz="2000">
                <a:latin typeface="Times New Roman" pitchFamily="18" charset="0"/>
                <a:cs typeface="Times New Roman" pitchFamily="18" charset="0"/>
              </a:rPr>
              <a:t>9-The man is in the garden (the man is wearing a blue jumper) .</a:t>
            </a:r>
          </a:p>
          <a:p>
            <a:pPr>
              <a:lnSpc>
                <a:spcPct val="150000"/>
              </a:lnSpc>
              <a:buNone/>
            </a:pPr>
            <a:r>
              <a:rPr lang="en-US" sz="2000">
                <a:latin typeface="Times New Roman" pitchFamily="18" charset="0"/>
                <a:cs typeface="Times New Roman" pitchFamily="18" charset="0"/>
              </a:rPr>
              <a:t>10- The girl works in a bank (the girl is from India) .</a:t>
            </a:r>
          </a:p>
          <a:p>
            <a:pPr>
              <a:buNone/>
            </a:pPr>
            <a:endParaRPr lang="en-US" sz="2000"/>
          </a:p>
          <a:p>
            <a:pPr marL="566928" indent="-457200">
              <a:buAutoNum type="arabicPeriod"/>
            </a:pPr>
            <a:endParaRPr lang="en-US" sz="2000">
              <a:latin typeface="Times New Roman" pitchFamily="18" charset="0"/>
              <a:cs typeface="Times New Roman" pitchFamily="18" charset="0"/>
            </a:endParaRPr>
          </a:p>
          <a:p>
            <a:pPr marL="566928" indent="-457200">
              <a:buNone/>
            </a:pPr>
            <a:endParaRPr lang="en-US" sz="2000">
              <a:latin typeface="Times New Roman" pitchFamily="18" charset="0"/>
              <a:cs typeface="Times New Roman" pitchFamily="18" charset="0"/>
            </a:endParaRPr>
          </a:p>
          <a:p>
            <a:pPr>
              <a:buNone/>
            </a:pPr>
            <a:endParaRPr lang="en-US"/>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p:cTn id="13"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p:cTn id="19"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p:cTn id="25"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2">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p:cTn id="31"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2">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p:cTn id="37"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2">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 calcmode="lin" valueType="num">
                                      <p:cBhvr>
                                        <p:cTn id="43"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44" dur="500" fill="hold"/>
                                        <p:tgtEl>
                                          <p:spTgt spid="2">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 calcmode="lin" valueType="num">
                                      <p:cBhvr>
                                        <p:cTn id="49" dur="500" fill="hold"/>
                                        <p:tgtEl>
                                          <p:spTgt spid="2">
                                            <p:txEl>
                                              <p:pRg st="8" end="8"/>
                                            </p:txEl>
                                          </p:spTgt>
                                        </p:tgtEl>
                                        <p:attrNameLst>
                                          <p:attrName>ppt_w</p:attrName>
                                        </p:attrNameLst>
                                      </p:cBhvr>
                                      <p:tavLst>
                                        <p:tav tm="0">
                                          <p:val>
                                            <p:fltVal val="0"/>
                                          </p:val>
                                        </p:tav>
                                        <p:tav tm="100000">
                                          <p:val>
                                            <p:strVal val="#ppt_w"/>
                                          </p:val>
                                        </p:tav>
                                      </p:tavLst>
                                    </p:anim>
                                    <p:anim calcmode="lin" valueType="num">
                                      <p:cBhvr>
                                        <p:cTn id="50" dur="500" fill="hold"/>
                                        <p:tgtEl>
                                          <p:spTgt spid="2">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 calcmode="lin" valueType="num">
                                      <p:cBhvr>
                                        <p:cTn id="55" dur="500" fill="hold"/>
                                        <p:tgtEl>
                                          <p:spTgt spid="2">
                                            <p:txEl>
                                              <p:pRg st="9" end="9"/>
                                            </p:txEl>
                                          </p:spTgt>
                                        </p:tgtEl>
                                        <p:attrNameLst>
                                          <p:attrName>ppt_w</p:attrName>
                                        </p:attrNameLst>
                                      </p:cBhvr>
                                      <p:tavLst>
                                        <p:tav tm="0">
                                          <p:val>
                                            <p:fltVal val="0"/>
                                          </p:val>
                                        </p:tav>
                                        <p:tav tm="100000">
                                          <p:val>
                                            <p:strVal val="#ppt_w"/>
                                          </p:val>
                                        </p:tav>
                                      </p:tavLst>
                                    </p:anim>
                                    <p:anim calcmode="lin" valueType="num">
                                      <p:cBhvr>
                                        <p:cTn id="56" dur="500" fill="hold"/>
                                        <p:tgtEl>
                                          <p:spTgt spid="2">
                                            <p:txEl>
                                              <p:pRg st="9" end="9"/>
                                            </p:txEl>
                                          </p:spTgt>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2">
                                            <p:txEl>
                                              <p:pRg st="10" end="10"/>
                                            </p:txEl>
                                          </p:spTgt>
                                        </p:tgtEl>
                                        <p:attrNameLst>
                                          <p:attrName>style.visibility</p:attrName>
                                        </p:attrNameLst>
                                      </p:cBhvr>
                                      <p:to>
                                        <p:strVal val="visible"/>
                                      </p:to>
                                    </p:set>
                                    <p:anim calcmode="lin" valueType="num">
                                      <p:cBhvr>
                                        <p:cTn id="61" dur="500" fill="hold"/>
                                        <p:tgtEl>
                                          <p:spTgt spid="2">
                                            <p:txEl>
                                              <p:pRg st="10" end="10"/>
                                            </p:txEl>
                                          </p:spTgt>
                                        </p:tgtEl>
                                        <p:attrNameLst>
                                          <p:attrName>ppt_w</p:attrName>
                                        </p:attrNameLst>
                                      </p:cBhvr>
                                      <p:tavLst>
                                        <p:tav tm="0">
                                          <p:val>
                                            <p:fltVal val="0"/>
                                          </p:val>
                                        </p:tav>
                                        <p:tav tm="100000">
                                          <p:val>
                                            <p:strVal val="#ppt_w"/>
                                          </p:val>
                                        </p:tav>
                                      </p:tavLst>
                                    </p:anim>
                                    <p:anim calcmode="lin" valueType="num">
                                      <p:cBhvr>
                                        <p:cTn id="62" dur="500" fill="hold"/>
                                        <p:tgtEl>
                                          <p:spTgt spid="2">
                                            <p:txEl>
                                              <p:pRg st="10" end="10"/>
                                            </p:txEl>
                                          </p:spTgt>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2">
                                            <p:txEl>
                                              <p:pRg st="11" end="11"/>
                                            </p:txEl>
                                          </p:spTgt>
                                        </p:tgtEl>
                                        <p:attrNameLst>
                                          <p:attrName>style.visibility</p:attrName>
                                        </p:attrNameLst>
                                      </p:cBhvr>
                                      <p:to>
                                        <p:strVal val="visible"/>
                                      </p:to>
                                    </p:set>
                                    <p:anim calcmode="lin" valueType="num">
                                      <p:cBhvr>
                                        <p:cTn id="67" dur="500" fill="hold"/>
                                        <p:tgtEl>
                                          <p:spTgt spid="2">
                                            <p:txEl>
                                              <p:pRg st="11" end="11"/>
                                            </p:txEl>
                                          </p:spTgt>
                                        </p:tgtEl>
                                        <p:attrNameLst>
                                          <p:attrName>ppt_w</p:attrName>
                                        </p:attrNameLst>
                                      </p:cBhvr>
                                      <p:tavLst>
                                        <p:tav tm="0">
                                          <p:val>
                                            <p:fltVal val="0"/>
                                          </p:val>
                                        </p:tav>
                                        <p:tav tm="100000">
                                          <p:val>
                                            <p:strVal val="#ppt_w"/>
                                          </p:val>
                                        </p:tav>
                                      </p:tavLst>
                                    </p:anim>
                                    <p:anim calcmode="lin" valueType="num">
                                      <p:cBhvr>
                                        <p:cTn id="68" dur="500" fill="hold"/>
                                        <p:tgtEl>
                                          <p:spTgt spid="2">
                                            <p:txEl>
                                              <p:pRg st="11" end="11"/>
                                            </p:txEl>
                                          </p:spTgt>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grpId="0" nodeType="clickEffect">
                                  <p:stCondLst>
                                    <p:cond delay="0"/>
                                  </p:stCondLst>
                                  <p:childTnLst>
                                    <p:set>
                                      <p:cBhvr>
                                        <p:cTn id="72" dur="1" fill="hold">
                                          <p:stCondLst>
                                            <p:cond delay="0"/>
                                          </p:stCondLst>
                                        </p:cTn>
                                        <p:tgtEl>
                                          <p:spTgt spid="2">
                                            <p:txEl>
                                              <p:pRg st="12" end="12"/>
                                            </p:txEl>
                                          </p:spTgt>
                                        </p:tgtEl>
                                        <p:attrNameLst>
                                          <p:attrName>style.visibility</p:attrName>
                                        </p:attrNameLst>
                                      </p:cBhvr>
                                      <p:to>
                                        <p:strVal val="visible"/>
                                      </p:to>
                                    </p:set>
                                    <p:anim calcmode="lin" valueType="num">
                                      <p:cBhvr>
                                        <p:cTn id="73" dur="500" fill="hold"/>
                                        <p:tgtEl>
                                          <p:spTgt spid="2">
                                            <p:txEl>
                                              <p:pRg st="12" end="12"/>
                                            </p:txEl>
                                          </p:spTgt>
                                        </p:tgtEl>
                                        <p:attrNameLst>
                                          <p:attrName>ppt_w</p:attrName>
                                        </p:attrNameLst>
                                      </p:cBhvr>
                                      <p:tavLst>
                                        <p:tav tm="0">
                                          <p:val>
                                            <p:fltVal val="0"/>
                                          </p:val>
                                        </p:tav>
                                        <p:tav tm="100000">
                                          <p:val>
                                            <p:strVal val="#ppt_w"/>
                                          </p:val>
                                        </p:tav>
                                      </p:tavLst>
                                    </p:anim>
                                    <p:anim calcmode="lin" valueType="num">
                                      <p:cBhvr>
                                        <p:cTn id="74" dur="500" fill="hold"/>
                                        <p:tgtEl>
                                          <p:spTgt spid="2">
                                            <p:txEl>
                                              <p:pRg st="12" end="1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lstStyle/>
          <a:p>
            <a:pPr>
              <a:lnSpc>
                <a:spcPct val="150000"/>
              </a:lnSpc>
              <a:buNone/>
            </a:pPr>
            <a:endParaRPr lang="en-US" sz="2000">
              <a:latin typeface="Times New Roman" pitchFamily="18" charset="0"/>
              <a:cs typeface="Times New Roman" pitchFamily="18" charset="0"/>
            </a:endParaRPr>
          </a:p>
          <a:p>
            <a:pPr>
              <a:lnSpc>
                <a:spcPct val="150000"/>
              </a:lnSpc>
              <a:buNone/>
            </a:pPr>
            <a:r>
              <a:rPr lang="en-US" sz="2000">
                <a:latin typeface="Times New Roman" pitchFamily="18" charset="0"/>
                <a:cs typeface="Times New Roman" pitchFamily="18" charset="0"/>
              </a:rPr>
              <a:t>11- My sister has three children (my sister lives in Australia) .</a:t>
            </a:r>
          </a:p>
          <a:p>
            <a:pPr>
              <a:lnSpc>
                <a:spcPct val="150000"/>
              </a:lnSpc>
              <a:buNone/>
            </a:pPr>
            <a:r>
              <a:rPr lang="en-US" sz="2000">
                <a:latin typeface="Times New Roman" pitchFamily="18" charset="0"/>
                <a:cs typeface="Times New Roman" pitchFamily="18" charset="0"/>
              </a:rPr>
              <a:t>12- The waiter was rude (the waiter was wearing a blue shirt) .</a:t>
            </a:r>
          </a:p>
          <a:p>
            <a:pPr>
              <a:lnSpc>
                <a:spcPct val="150000"/>
              </a:lnSpc>
              <a:buNone/>
            </a:pPr>
            <a:r>
              <a:rPr lang="en-US" sz="2000">
                <a:latin typeface="Times New Roman" pitchFamily="18" charset="0"/>
                <a:cs typeface="Times New Roman" pitchFamily="18" charset="0"/>
              </a:rPr>
              <a:t>13- The money is in the kitchen (the money belongs to John) .</a:t>
            </a:r>
          </a:p>
          <a:p>
            <a:pPr>
              <a:lnSpc>
                <a:spcPct val="150000"/>
              </a:lnSpc>
              <a:buNone/>
            </a:pPr>
            <a:r>
              <a:rPr lang="en-US" sz="2000">
                <a:latin typeface="Times New Roman" pitchFamily="18" charset="0"/>
                <a:cs typeface="Times New Roman" pitchFamily="18" charset="0"/>
              </a:rPr>
              <a:t>14- The table got broken (the table was my grandmother’s) .</a:t>
            </a:r>
          </a:p>
          <a:p>
            <a:pPr>
              <a:lnSpc>
                <a:spcPct val="150000"/>
              </a:lnSpc>
              <a:buNone/>
            </a:pPr>
            <a:r>
              <a:rPr lang="en-US" sz="2000">
                <a:latin typeface="Times New Roman" pitchFamily="18" charset="0"/>
                <a:cs typeface="Times New Roman" pitchFamily="18" charset="0"/>
              </a:rPr>
              <a:t>15- The television was stolen (the television was bought 20 years ago) .</a:t>
            </a:r>
          </a:p>
          <a:p>
            <a:pPr>
              <a:lnSpc>
                <a:spcPct val="150000"/>
              </a:lnSpc>
              <a:buNone/>
            </a:pPr>
            <a:r>
              <a:rPr lang="en-US" sz="2000">
                <a:latin typeface="Times New Roman" pitchFamily="18" charset="0"/>
                <a:cs typeface="Times New Roman" pitchFamily="18" charset="0"/>
              </a:rPr>
              <a:t>16- The fruit is on the table (the fruit isn’t fresh) </a:t>
            </a:r>
          </a:p>
          <a:p>
            <a:pPr>
              <a:lnSpc>
                <a:spcPct val="150000"/>
              </a:lnSpc>
              <a:buNone/>
            </a:pPr>
            <a:r>
              <a:rPr lang="en-US" sz="2000">
                <a:latin typeface="Times New Roman" pitchFamily="18" charset="0"/>
                <a:cs typeface="Times New Roman" pitchFamily="18" charset="0"/>
              </a:rPr>
              <a:t> </a:t>
            </a:r>
          </a:p>
          <a:p>
            <a:pPr>
              <a:buNone/>
            </a:pPr>
            <a:endParaRPr lang="en-US"/>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500" fill="hold"/>
                                        <p:tgtEl>
                                          <p:spTgt spid="2">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2">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2">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2">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2">
                                            <p:txEl>
                                              <p:pRg st="1" end="1"/>
                                            </p:txEl>
                                          </p:spTgt>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 calcmode="lin" valueType="num">
                                      <p:cBhvr>
                                        <p:cTn id="14" dur="500" fill="hold"/>
                                        <p:tgtEl>
                                          <p:spTgt spid="2">
                                            <p:txEl>
                                              <p:pRg st="2" end="2"/>
                                            </p:txEl>
                                          </p:spTgt>
                                        </p:tgtEl>
                                        <p:attrNameLst>
                                          <p:attrName>ppt_w</p:attrName>
                                        </p:attrNameLst>
                                      </p:cBhvr>
                                      <p:tavLst>
                                        <p:tav tm="0">
                                          <p:val>
                                            <p:strVal val="#ppt_w*0.05"/>
                                          </p:val>
                                        </p:tav>
                                        <p:tav tm="100000">
                                          <p:val>
                                            <p:strVal val="#ppt_w"/>
                                          </p:val>
                                        </p:tav>
                                      </p:tavLst>
                                    </p:anim>
                                    <p:anim calcmode="lin" valueType="num">
                                      <p:cBhvr>
                                        <p:cTn id="15" dur="500" fill="hold"/>
                                        <p:tgtEl>
                                          <p:spTgt spid="2">
                                            <p:txEl>
                                              <p:pRg st="2" end="2"/>
                                            </p:txEl>
                                          </p:spTgt>
                                        </p:tgtEl>
                                        <p:attrNameLst>
                                          <p:attrName>ppt_h</p:attrName>
                                        </p:attrNameLst>
                                      </p:cBhvr>
                                      <p:tavLst>
                                        <p:tav tm="0">
                                          <p:val>
                                            <p:strVal val="#ppt_h"/>
                                          </p:val>
                                        </p:tav>
                                        <p:tav tm="100000">
                                          <p:val>
                                            <p:strVal val="#ppt_h"/>
                                          </p:val>
                                        </p:tav>
                                      </p:tavLst>
                                    </p:anim>
                                    <p:anim calcmode="lin" valueType="num">
                                      <p:cBhvr>
                                        <p:cTn id="16" dur="500" fill="hold"/>
                                        <p:tgtEl>
                                          <p:spTgt spid="2">
                                            <p:txEl>
                                              <p:pRg st="2" end="2"/>
                                            </p:txEl>
                                          </p:spTgt>
                                        </p:tgtEl>
                                        <p:attrNameLst>
                                          <p:attrName>ppt_x</p:attrName>
                                        </p:attrNameLst>
                                      </p:cBhvr>
                                      <p:tavLst>
                                        <p:tav tm="0">
                                          <p:val>
                                            <p:strVal val="#ppt_x-.2"/>
                                          </p:val>
                                        </p:tav>
                                        <p:tav tm="100000">
                                          <p:val>
                                            <p:strVal val="#ppt_x"/>
                                          </p:val>
                                        </p:tav>
                                      </p:tavLst>
                                    </p:anim>
                                    <p:anim calcmode="lin" valueType="num">
                                      <p:cBhvr>
                                        <p:cTn id="17" dur="500" fill="hold"/>
                                        <p:tgtEl>
                                          <p:spTgt spid="2">
                                            <p:txEl>
                                              <p:pRg st="2" end="2"/>
                                            </p:txEl>
                                          </p:spTgt>
                                        </p:tgtEl>
                                        <p:attrNameLst>
                                          <p:attrName>ppt_y</p:attrName>
                                        </p:attrNameLst>
                                      </p:cBhvr>
                                      <p:tavLst>
                                        <p:tav tm="0">
                                          <p:val>
                                            <p:strVal val="#ppt_y"/>
                                          </p:val>
                                        </p:tav>
                                        <p:tav tm="100000">
                                          <p:val>
                                            <p:strVal val="#ppt_y"/>
                                          </p:val>
                                        </p:tav>
                                      </p:tavLst>
                                    </p:anim>
                                    <p:animEffect transition="in" filter="fade">
                                      <p:cBhvr>
                                        <p:cTn id="18" dur="500"/>
                                        <p:tgtEl>
                                          <p:spTgt spid="2">
                                            <p:txEl>
                                              <p:pRg st="2" end="2"/>
                                            </p:txEl>
                                          </p:spTgt>
                                        </p:tgtEl>
                                      </p:cBhvr>
                                    </p:animEffect>
                                  </p:childTnLst>
                                </p:cTn>
                              </p:par>
                              <p:par>
                                <p:cTn id="19" presetID="54" presetClass="entr" presetSubtype="0" accel="10000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p:cTn id="21" dur="500" fill="hold"/>
                                        <p:tgtEl>
                                          <p:spTgt spid="2">
                                            <p:txEl>
                                              <p:pRg st="3" end="3"/>
                                            </p:txEl>
                                          </p:spTgt>
                                        </p:tgtEl>
                                        <p:attrNameLst>
                                          <p:attrName>ppt_w</p:attrName>
                                        </p:attrNameLst>
                                      </p:cBhvr>
                                      <p:tavLst>
                                        <p:tav tm="0">
                                          <p:val>
                                            <p:strVal val="#ppt_w*0.05"/>
                                          </p:val>
                                        </p:tav>
                                        <p:tav tm="100000">
                                          <p:val>
                                            <p:strVal val="#ppt_w"/>
                                          </p:val>
                                        </p:tav>
                                      </p:tavLst>
                                    </p:anim>
                                    <p:anim calcmode="lin" valueType="num">
                                      <p:cBhvr>
                                        <p:cTn id="22" dur="500" fill="hold"/>
                                        <p:tgtEl>
                                          <p:spTgt spid="2">
                                            <p:txEl>
                                              <p:pRg st="3" end="3"/>
                                            </p:txEl>
                                          </p:spTgt>
                                        </p:tgtEl>
                                        <p:attrNameLst>
                                          <p:attrName>ppt_h</p:attrName>
                                        </p:attrNameLst>
                                      </p:cBhvr>
                                      <p:tavLst>
                                        <p:tav tm="0">
                                          <p:val>
                                            <p:strVal val="#ppt_h"/>
                                          </p:val>
                                        </p:tav>
                                        <p:tav tm="100000">
                                          <p:val>
                                            <p:strVal val="#ppt_h"/>
                                          </p:val>
                                        </p:tav>
                                      </p:tavLst>
                                    </p:anim>
                                    <p:anim calcmode="lin" valueType="num">
                                      <p:cBhvr>
                                        <p:cTn id="23" dur="500" fill="hold"/>
                                        <p:tgtEl>
                                          <p:spTgt spid="2">
                                            <p:txEl>
                                              <p:pRg st="3" end="3"/>
                                            </p:txEl>
                                          </p:spTgt>
                                        </p:tgtEl>
                                        <p:attrNameLst>
                                          <p:attrName>ppt_x</p:attrName>
                                        </p:attrNameLst>
                                      </p:cBhvr>
                                      <p:tavLst>
                                        <p:tav tm="0">
                                          <p:val>
                                            <p:strVal val="#ppt_x-.2"/>
                                          </p:val>
                                        </p:tav>
                                        <p:tav tm="100000">
                                          <p:val>
                                            <p:strVal val="#ppt_x"/>
                                          </p:val>
                                        </p:tav>
                                      </p:tavLst>
                                    </p:anim>
                                    <p:anim calcmode="lin" valueType="num">
                                      <p:cBhvr>
                                        <p:cTn id="24" dur="500" fill="hold"/>
                                        <p:tgtEl>
                                          <p:spTgt spid="2">
                                            <p:txEl>
                                              <p:pRg st="3" end="3"/>
                                            </p:txEl>
                                          </p:spTgt>
                                        </p:tgtEl>
                                        <p:attrNameLst>
                                          <p:attrName>ppt_y</p:attrName>
                                        </p:attrNameLst>
                                      </p:cBhvr>
                                      <p:tavLst>
                                        <p:tav tm="0">
                                          <p:val>
                                            <p:strVal val="#ppt_y"/>
                                          </p:val>
                                        </p:tav>
                                        <p:tav tm="100000">
                                          <p:val>
                                            <p:strVal val="#ppt_y"/>
                                          </p:val>
                                        </p:tav>
                                      </p:tavLst>
                                    </p:anim>
                                    <p:animEffect transition="in" filter="fade">
                                      <p:cBhvr>
                                        <p:cTn id="25" dur="500"/>
                                        <p:tgtEl>
                                          <p:spTgt spid="2">
                                            <p:txEl>
                                              <p:pRg st="3" end="3"/>
                                            </p:txEl>
                                          </p:spTgt>
                                        </p:tgtEl>
                                      </p:cBhvr>
                                    </p:animEffect>
                                  </p:childTnLst>
                                </p:cTn>
                              </p:par>
                              <p:par>
                                <p:cTn id="26" presetID="54" presetClass="entr" presetSubtype="0" accel="100000" fill="hold" nodeType="with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 calcmode="lin" valueType="num">
                                      <p:cBhvr>
                                        <p:cTn id="28" dur="500" fill="hold"/>
                                        <p:tgtEl>
                                          <p:spTgt spid="2">
                                            <p:txEl>
                                              <p:pRg st="4" end="4"/>
                                            </p:txEl>
                                          </p:spTgt>
                                        </p:tgtEl>
                                        <p:attrNameLst>
                                          <p:attrName>ppt_w</p:attrName>
                                        </p:attrNameLst>
                                      </p:cBhvr>
                                      <p:tavLst>
                                        <p:tav tm="0">
                                          <p:val>
                                            <p:strVal val="#ppt_w*0.05"/>
                                          </p:val>
                                        </p:tav>
                                        <p:tav tm="100000">
                                          <p:val>
                                            <p:strVal val="#ppt_w"/>
                                          </p:val>
                                        </p:tav>
                                      </p:tavLst>
                                    </p:anim>
                                    <p:anim calcmode="lin" valueType="num">
                                      <p:cBhvr>
                                        <p:cTn id="29" dur="500" fill="hold"/>
                                        <p:tgtEl>
                                          <p:spTgt spid="2">
                                            <p:txEl>
                                              <p:pRg st="4" end="4"/>
                                            </p:txEl>
                                          </p:spTgt>
                                        </p:tgtEl>
                                        <p:attrNameLst>
                                          <p:attrName>ppt_h</p:attrName>
                                        </p:attrNameLst>
                                      </p:cBhvr>
                                      <p:tavLst>
                                        <p:tav tm="0">
                                          <p:val>
                                            <p:strVal val="#ppt_h"/>
                                          </p:val>
                                        </p:tav>
                                        <p:tav tm="100000">
                                          <p:val>
                                            <p:strVal val="#ppt_h"/>
                                          </p:val>
                                        </p:tav>
                                      </p:tavLst>
                                    </p:anim>
                                    <p:anim calcmode="lin" valueType="num">
                                      <p:cBhvr>
                                        <p:cTn id="30" dur="500" fill="hold"/>
                                        <p:tgtEl>
                                          <p:spTgt spid="2">
                                            <p:txEl>
                                              <p:pRg st="4" end="4"/>
                                            </p:txEl>
                                          </p:spTgt>
                                        </p:tgtEl>
                                        <p:attrNameLst>
                                          <p:attrName>ppt_x</p:attrName>
                                        </p:attrNameLst>
                                      </p:cBhvr>
                                      <p:tavLst>
                                        <p:tav tm="0">
                                          <p:val>
                                            <p:strVal val="#ppt_x-.2"/>
                                          </p:val>
                                        </p:tav>
                                        <p:tav tm="100000">
                                          <p:val>
                                            <p:strVal val="#ppt_x"/>
                                          </p:val>
                                        </p:tav>
                                      </p:tavLst>
                                    </p:anim>
                                    <p:anim calcmode="lin" valueType="num">
                                      <p:cBhvr>
                                        <p:cTn id="31" dur="500" fill="hold"/>
                                        <p:tgtEl>
                                          <p:spTgt spid="2">
                                            <p:txEl>
                                              <p:pRg st="4" end="4"/>
                                            </p:txEl>
                                          </p:spTgt>
                                        </p:tgtEl>
                                        <p:attrNameLst>
                                          <p:attrName>ppt_y</p:attrName>
                                        </p:attrNameLst>
                                      </p:cBhvr>
                                      <p:tavLst>
                                        <p:tav tm="0">
                                          <p:val>
                                            <p:strVal val="#ppt_y"/>
                                          </p:val>
                                        </p:tav>
                                        <p:tav tm="100000">
                                          <p:val>
                                            <p:strVal val="#ppt_y"/>
                                          </p:val>
                                        </p:tav>
                                      </p:tavLst>
                                    </p:anim>
                                    <p:animEffect transition="in" filter="fade">
                                      <p:cBhvr>
                                        <p:cTn id="32" dur="500"/>
                                        <p:tgtEl>
                                          <p:spTgt spid="2">
                                            <p:txEl>
                                              <p:pRg st="4" end="4"/>
                                            </p:txEl>
                                          </p:spTgt>
                                        </p:tgtEl>
                                      </p:cBhvr>
                                    </p:animEffect>
                                  </p:childTnLst>
                                </p:cTn>
                              </p:par>
                              <p:par>
                                <p:cTn id="33" presetID="54" presetClass="entr" presetSubtype="0" accel="100000" fill="hold" nodeType="with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 calcmode="lin" valueType="num">
                                      <p:cBhvr>
                                        <p:cTn id="35" dur="500" fill="hold"/>
                                        <p:tgtEl>
                                          <p:spTgt spid="2">
                                            <p:txEl>
                                              <p:pRg st="5" end="5"/>
                                            </p:txEl>
                                          </p:spTgt>
                                        </p:tgtEl>
                                        <p:attrNameLst>
                                          <p:attrName>ppt_w</p:attrName>
                                        </p:attrNameLst>
                                      </p:cBhvr>
                                      <p:tavLst>
                                        <p:tav tm="0">
                                          <p:val>
                                            <p:strVal val="#ppt_w*0.05"/>
                                          </p:val>
                                        </p:tav>
                                        <p:tav tm="100000">
                                          <p:val>
                                            <p:strVal val="#ppt_w"/>
                                          </p:val>
                                        </p:tav>
                                      </p:tavLst>
                                    </p:anim>
                                    <p:anim calcmode="lin" valueType="num">
                                      <p:cBhvr>
                                        <p:cTn id="36" dur="500" fill="hold"/>
                                        <p:tgtEl>
                                          <p:spTgt spid="2">
                                            <p:txEl>
                                              <p:pRg st="5" end="5"/>
                                            </p:txEl>
                                          </p:spTgt>
                                        </p:tgtEl>
                                        <p:attrNameLst>
                                          <p:attrName>ppt_h</p:attrName>
                                        </p:attrNameLst>
                                      </p:cBhvr>
                                      <p:tavLst>
                                        <p:tav tm="0">
                                          <p:val>
                                            <p:strVal val="#ppt_h"/>
                                          </p:val>
                                        </p:tav>
                                        <p:tav tm="100000">
                                          <p:val>
                                            <p:strVal val="#ppt_h"/>
                                          </p:val>
                                        </p:tav>
                                      </p:tavLst>
                                    </p:anim>
                                    <p:anim calcmode="lin" valueType="num">
                                      <p:cBhvr>
                                        <p:cTn id="37" dur="500" fill="hold"/>
                                        <p:tgtEl>
                                          <p:spTgt spid="2">
                                            <p:txEl>
                                              <p:pRg st="5" end="5"/>
                                            </p:txEl>
                                          </p:spTgt>
                                        </p:tgtEl>
                                        <p:attrNameLst>
                                          <p:attrName>ppt_x</p:attrName>
                                        </p:attrNameLst>
                                      </p:cBhvr>
                                      <p:tavLst>
                                        <p:tav tm="0">
                                          <p:val>
                                            <p:strVal val="#ppt_x-.2"/>
                                          </p:val>
                                        </p:tav>
                                        <p:tav tm="100000">
                                          <p:val>
                                            <p:strVal val="#ppt_x"/>
                                          </p:val>
                                        </p:tav>
                                      </p:tavLst>
                                    </p:anim>
                                    <p:anim calcmode="lin" valueType="num">
                                      <p:cBhvr>
                                        <p:cTn id="38" dur="500" fill="hold"/>
                                        <p:tgtEl>
                                          <p:spTgt spid="2">
                                            <p:txEl>
                                              <p:pRg st="5" end="5"/>
                                            </p:txEl>
                                          </p:spTgt>
                                        </p:tgtEl>
                                        <p:attrNameLst>
                                          <p:attrName>ppt_y</p:attrName>
                                        </p:attrNameLst>
                                      </p:cBhvr>
                                      <p:tavLst>
                                        <p:tav tm="0">
                                          <p:val>
                                            <p:strVal val="#ppt_y"/>
                                          </p:val>
                                        </p:tav>
                                        <p:tav tm="100000">
                                          <p:val>
                                            <p:strVal val="#ppt_y"/>
                                          </p:val>
                                        </p:tav>
                                      </p:tavLst>
                                    </p:anim>
                                    <p:animEffect transition="in" filter="fade">
                                      <p:cBhvr>
                                        <p:cTn id="39" dur="500"/>
                                        <p:tgtEl>
                                          <p:spTgt spid="2">
                                            <p:txEl>
                                              <p:pRg st="5" end="5"/>
                                            </p:txEl>
                                          </p:spTgt>
                                        </p:tgtEl>
                                      </p:cBhvr>
                                    </p:animEffect>
                                  </p:childTnLst>
                                </p:cTn>
                              </p:par>
                              <p:par>
                                <p:cTn id="40" presetID="54" presetClass="entr" presetSubtype="0" accel="100000" fill="hold" nodeType="with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 calcmode="lin" valueType="num">
                                      <p:cBhvr>
                                        <p:cTn id="42" dur="500" fill="hold"/>
                                        <p:tgtEl>
                                          <p:spTgt spid="2">
                                            <p:txEl>
                                              <p:pRg st="6" end="6"/>
                                            </p:txEl>
                                          </p:spTgt>
                                        </p:tgtEl>
                                        <p:attrNameLst>
                                          <p:attrName>ppt_w</p:attrName>
                                        </p:attrNameLst>
                                      </p:cBhvr>
                                      <p:tavLst>
                                        <p:tav tm="0">
                                          <p:val>
                                            <p:strVal val="#ppt_w*0.05"/>
                                          </p:val>
                                        </p:tav>
                                        <p:tav tm="100000">
                                          <p:val>
                                            <p:strVal val="#ppt_w"/>
                                          </p:val>
                                        </p:tav>
                                      </p:tavLst>
                                    </p:anim>
                                    <p:anim calcmode="lin" valueType="num">
                                      <p:cBhvr>
                                        <p:cTn id="43" dur="500" fill="hold"/>
                                        <p:tgtEl>
                                          <p:spTgt spid="2">
                                            <p:txEl>
                                              <p:pRg st="6" end="6"/>
                                            </p:txEl>
                                          </p:spTgt>
                                        </p:tgtEl>
                                        <p:attrNameLst>
                                          <p:attrName>ppt_h</p:attrName>
                                        </p:attrNameLst>
                                      </p:cBhvr>
                                      <p:tavLst>
                                        <p:tav tm="0">
                                          <p:val>
                                            <p:strVal val="#ppt_h"/>
                                          </p:val>
                                        </p:tav>
                                        <p:tav tm="100000">
                                          <p:val>
                                            <p:strVal val="#ppt_h"/>
                                          </p:val>
                                        </p:tav>
                                      </p:tavLst>
                                    </p:anim>
                                    <p:anim calcmode="lin" valueType="num">
                                      <p:cBhvr>
                                        <p:cTn id="44" dur="500" fill="hold"/>
                                        <p:tgtEl>
                                          <p:spTgt spid="2">
                                            <p:txEl>
                                              <p:pRg st="6" end="6"/>
                                            </p:txEl>
                                          </p:spTgt>
                                        </p:tgtEl>
                                        <p:attrNameLst>
                                          <p:attrName>ppt_x</p:attrName>
                                        </p:attrNameLst>
                                      </p:cBhvr>
                                      <p:tavLst>
                                        <p:tav tm="0">
                                          <p:val>
                                            <p:strVal val="#ppt_x-.2"/>
                                          </p:val>
                                        </p:tav>
                                        <p:tav tm="100000">
                                          <p:val>
                                            <p:strVal val="#ppt_x"/>
                                          </p:val>
                                        </p:tav>
                                      </p:tavLst>
                                    </p:anim>
                                    <p:anim calcmode="lin" valueType="num">
                                      <p:cBhvr>
                                        <p:cTn id="45" dur="500" fill="hold"/>
                                        <p:tgtEl>
                                          <p:spTgt spid="2">
                                            <p:txEl>
                                              <p:pRg st="6" end="6"/>
                                            </p:txEl>
                                          </p:spTgt>
                                        </p:tgtEl>
                                        <p:attrNameLst>
                                          <p:attrName>ppt_y</p:attrName>
                                        </p:attrNameLst>
                                      </p:cBhvr>
                                      <p:tavLst>
                                        <p:tav tm="0">
                                          <p:val>
                                            <p:strVal val="#ppt_y"/>
                                          </p:val>
                                        </p:tav>
                                        <p:tav tm="100000">
                                          <p:val>
                                            <p:strVal val="#ppt_y"/>
                                          </p:val>
                                        </p:tav>
                                      </p:tavLst>
                                    </p:anim>
                                    <p:animEffect transition="in" filter="fade">
                                      <p:cBhvr>
                                        <p:cTn id="46" dur="500"/>
                                        <p:tgtEl>
                                          <p:spTgt spid="2">
                                            <p:txEl>
                                              <p:pRg st="6" end="6"/>
                                            </p:txEl>
                                          </p:spTgt>
                                        </p:tgtEl>
                                      </p:cBhvr>
                                    </p:animEffect>
                                  </p:childTnLst>
                                </p:cTn>
                              </p:par>
                              <p:par>
                                <p:cTn id="47" presetID="54" presetClass="entr" presetSubtype="0" accel="100000" fill="hold" nodeType="with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p:cTn id="49" dur="500" fill="hold"/>
                                        <p:tgtEl>
                                          <p:spTgt spid="2">
                                            <p:txEl>
                                              <p:pRg st="7" end="7"/>
                                            </p:txEl>
                                          </p:spTgt>
                                        </p:tgtEl>
                                        <p:attrNameLst>
                                          <p:attrName>ppt_w</p:attrName>
                                        </p:attrNameLst>
                                      </p:cBhvr>
                                      <p:tavLst>
                                        <p:tav tm="0">
                                          <p:val>
                                            <p:strVal val="#ppt_w*0.05"/>
                                          </p:val>
                                        </p:tav>
                                        <p:tav tm="100000">
                                          <p:val>
                                            <p:strVal val="#ppt_w"/>
                                          </p:val>
                                        </p:tav>
                                      </p:tavLst>
                                    </p:anim>
                                    <p:anim calcmode="lin" valueType="num">
                                      <p:cBhvr>
                                        <p:cTn id="50" dur="500" fill="hold"/>
                                        <p:tgtEl>
                                          <p:spTgt spid="2">
                                            <p:txEl>
                                              <p:pRg st="7" end="7"/>
                                            </p:txEl>
                                          </p:spTgt>
                                        </p:tgtEl>
                                        <p:attrNameLst>
                                          <p:attrName>ppt_h</p:attrName>
                                        </p:attrNameLst>
                                      </p:cBhvr>
                                      <p:tavLst>
                                        <p:tav tm="0">
                                          <p:val>
                                            <p:strVal val="#ppt_h"/>
                                          </p:val>
                                        </p:tav>
                                        <p:tav tm="100000">
                                          <p:val>
                                            <p:strVal val="#ppt_h"/>
                                          </p:val>
                                        </p:tav>
                                      </p:tavLst>
                                    </p:anim>
                                    <p:anim calcmode="lin" valueType="num">
                                      <p:cBhvr>
                                        <p:cTn id="51" dur="500" fill="hold"/>
                                        <p:tgtEl>
                                          <p:spTgt spid="2">
                                            <p:txEl>
                                              <p:pRg st="7" end="7"/>
                                            </p:txEl>
                                          </p:spTgt>
                                        </p:tgtEl>
                                        <p:attrNameLst>
                                          <p:attrName>ppt_x</p:attrName>
                                        </p:attrNameLst>
                                      </p:cBhvr>
                                      <p:tavLst>
                                        <p:tav tm="0">
                                          <p:val>
                                            <p:strVal val="#ppt_x-.2"/>
                                          </p:val>
                                        </p:tav>
                                        <p:tav tm="100000">
                                          <p:val>
                                            <p:strVal val="#ppt_x"/>
                                          </p:val>
                                        </p:tav>
                                      </p:tavLst>
                                    </p:anim>
                                    <p:anim calcmode="lin" valueType="num">
                                      <p:cBhvr>
                                        <p:cTn id="52" dur="500" fill="hold"/>
                                        <p:tgtEl>
                                          <p:spTgt spid="2">
                                            <p:txEl>
                                              <p:pRg st="7" end="7"/>
                                            </p:txEl>
                                          </p:spTgt>
                                        </p:tgtEl>
                                        <p:attrNameLst>
                                          <p:attrName>ppt_y</p:attrName>
                                        </p:attrNameLst>
                                      </p:cBhvr>
                                      <p:tavLst>
                                        <p:tav tm="0">
                                          <p:val>
                                            <p:strVal val="#ppt_y"/>
                                          </p:val>
                                        </p:tav>
                                        <p:tav tm="100000">
                                          <p:val>
                                            <p:strVal val="#ppt_y"/>
                                          </p:val>
                                        </p:tav>
                                      </p:tavLst>
                                    </p:anim>
                                    <p:animEffect transition="in" filter="fade">
                                      <p:cBhvr>
                                        <p:cTn id="5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lstStyle/>
          <a:p>
            <a:pPr>
              <a:buNone/>
            </a:pPr>
            <a:endParaRPr lang="en-US" sz="2000" b="1">
              <a:latin typeface="Times New Roman" pitchFamily="18" charset="0"/>
              <a:cs typeface="Times New Roman" pitchFamily="18" charset="0"/>
            </a:endParaRPr>
          </a:p>
          <a:p>
            <a:pPr>
              <a:buNone/>
            </a:pPr>
            <a:endParaRPr lang="en-US" sz="2000" b="1">
              <a:latin typeface="Times New Roman" pitchFamily="18" charset="0"/>
              <a:cs typeface="Times New Roman" pitchFamily="18" charset="0"/>
            </a:endParaRPr>
          </a:p>
          <a:p>
            <a:pPr>
              <a:buNone/>
            </a:pPr>
            <a:r>
              <a:rPr lang="en-US" sz="2000" b="1">
                <a:latin typeface="Times New Roman" pitchFamily="18" charset="0"/>
                <a:cs typeface="Times New Roman" pitchFamily="18" charset="0"/>
              </a:rPr>
              <a:t>4 – Conclusion:-</a:t>
            </a:r>
          </a:p>
          <a:p>
            <a:pPr>
              <a:lnSpc>
                <a:spcPct val="200000"/>
              </a:lnSpc>
              <a:buNone/>
            </a:pPr>
            <a:r>
              <a:rPr lang="en-US" sz="2000">
                <a:latin typeface="Times New Roman" pitchFamily="18" charset="0"/>
                <a:cs typeface="Times New Roman" pitchFamily="18" charset="0"/>
              </a:rPr>
              <a:t>                     Relative Clause is rather a wide topic; however in this chapter some of the most important issues related with the same were discussed. Considering the structure, relative pronouns can be defining and non-defining and relative adverbs that denote reason, time, place and manner to connect the relative clause with the main one. The antecedent comes before the relative pronoun and it is usually a noun phrase. Restrictive relative Clauses don't require any punctuation while on the other hand non-restrictive contains commas before and after the clause, respectively pause, in speaking.</a:t>
            </a:r>
          </a:p>
          <a:p>
            <a:pPr>
              <a:buNone/>
            </a:pPr>
            <a:endParaRPr lang="en-US" sz="2000" b="1">
              <a:latin typeface="Times New Roman" pitchFamily="18" charset="0"/>
              <a:cs typeface="Times New Roman" pitchFamily="18" charset="0"/>
            </a:endParaRPr>
          </a:p>
          <a:p>
            <a:pPr>
              <a:buNone/>
            </a:pPr>
            <a:endParaRPr lang="en-US"/>
          </a:p>
        </p:txBody>
      </p:sp>
      <p:sp>
        <p:nvSpPr>
          <p:cNvPr id="4" name="Oval 3">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p:cTn id="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2">
                                            <p:txEl>
                                              <p:pRg st="2" end="2"/>
                                            </p:txEl>
                                          </p:spTgt>
                                        </p:tgtEl>
                                        <p:attrNameLst>
                                          <p:attrName>ppt_h</p:attrName>
                                        </p:attrNameLst>
                                      </p:cBhvr>
                                      <p:tavLst>
                                        <p:tav tm="0">
                                          <p:val>
                                            <p:fltVal val="0"/>
                                          </p:val>
                                        </p:tav>
                                        <p:tav tm="100000">
                                          <p:val>
                                            <p:strVal val="#ppt_h"/>
                                          </p:val>
                                        </p:tav>
                                      </p:tavLst>
                                    </p:anim>
                                    <p:anim calcmode="lin" valueType="num">
                                      <p:cBhvr>
                                        <p:cTn id="9" dur="500" fill="hold"/>
                                        <p:tgtEl>
                                          <p:spTgt spid="2">
                                            <p:txEl>
                                              <p:pRg st="2" end="2"/>
                                            </p:txEl>
                                          </p:spTgt>
                                        </p:tgtEl>
                                        <p:attrNameLst>
                                          <p:attrName>style.rotation</p:attrName>
                                        </p:attrNameLst>
                                      </p:cBhvr>
                                      <p:tavLst>
                                        <p:tav tm="0">
                                          <p:val>
                                            <p:fltVal val="360"/>
                                          </p:val>
                                        </p:tav>
                                        <p:tav tm="100000">
                                          <p:val>
                                            <p:fltVal val="0"/>
                                          </p:val>
                                        </p:tav>
                                      </p:tavLst>
                                    </p:anim>
                                    <p:animEffect transition="in" filter="fade">
                                      <p:cBhvr>
                                        <p:cTn id="10" dur="500"/>
                                        <p:tgtEl>
                                          <p:spTgt spid="2">
                                            <p:txEl>
                                              <p:pRg st="2" end="2"/>
                                            </p:txEl>
                                          </p:spTgt>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p:cTn id="13"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3" end="3"/>
                                            </p:txEl>
                                          </p:spTgt>
                                        </p:tgtEl>
                                        <p:attrNameLst>
                                          <p:attrName>ppt_h</p:attrName>
                                        </p:attrNameLst>
                                      </p:cBhvr>
                                      <p:tavLst>
                                        <p:tav tm="0">
                                          <p:val>
                                            <p:fltVal val="0"/>
                                          </p:val>
                                        </p:tav>
                                        <p:tav tm="100000">
                                          <p:val>
                                            <p:strVal val="#ppt_h"/>
                                          </p:val>
                                        </p:tav>
                                      </p:tavLst>
                                    </p:anim>
                                    <p:anim calcmode="lin" valueType="num">
                                      <p:cBhvr>
                                        <p:cTn id="15" dur="500" fill="hold"/>
                                        <p:tgtEl>
                                          <p:spTgt spid="2">
                                            <p:txEl>
                                              <p:pRg st="3" end="3"/>
                                            </p:txEl>
                                          </p:spTgt>
                                        </p:tgtEl>
                                        <p:attrNameLst>
                                          <p:attrName>style.rotation</p:attrName>
                                        </p:attrNameLst>
                                      </p:cBhvr>
                                      <p:tavLst>
                                        <p:tav tm="0">
                                          <p:val>
                                            <p:fltVal val="360"/>
                                          </p:val>
                                        </p:tav>
                                        <p:tav tm="100000">
                                          <p:val>
                                            <p:fltVal val="0"/>
                                          </p:val>
                                        </p:tav>
                                      </p:tavLst>
                                    </p:anim>
                                    <p:animEffect transition="in" filter="fade">
                                      <p:cBhvr>
                                        <p:cTn id="16"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705600"/>
          </a:xfrm>
        </p:spPr>
        <p:txBody>
          <a:bodyPr/>
          <a:lstStyle/>
          <a:p>
            <a:pPr algn="ctr">
              <a:buNone/>
            </a:pPr>
            <a:endParaRPr lang="en-US" sz="6600" b="1">
              <a:latin typeface="Times New Roman" pitchFamily="18" charset="0"/>
              <a:cs typeface="Times New Roman" pitchFamily="18" charset="0"/>
            </a:endParaRPr>
          </a:p>
          <a:p>
            <a:pPr algn="ctr">
              <a:buNone/>
            </a:pPr>
            <a:endParaRPr lang="en-US" sz="6600" b="1">
              <a:latin typeface="Times New Roman" pitchFamily="18" charset="0"/>
              <a:cs typeface="Times New Roman" pitchFamily="18" charset="0"/>
            </a:endParaRPr>
          </a:p>
          <a:p>
            <a:pPr algn="ctr">
              <a:buNone/>
            </a:pPr>
            <a:r>
              <a:rPr lang="en-US" sz="6600" b="1">
                <a:latin typeface="Times New Roman" pitchFamily="18" charset="0"/>
                <a:cs typeface="Times New Roman" pitchFamily="18" charset="0"/>
              </a:rPr>
              <a:t>QUERY !</a:t>
            </a:r>
          </a:p>
          <a:p>
            <a:pPr>
              <a:buNone/>
            </a:pPr>
            <a:endParaRPr lang="en-US"/>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770" decel="100000"/>
                                        <p:tgtEl>
                                          <p:spTgt spid="2">
                                            <p:txEl>
                                              <p:pRg st="2" end="2"/>
                                            </p:txEl>
                                          </p:spTgt>
                                        </p:tgtEl>
                                      </p:cBhvr>
                                    </p:animEffect>
                                    <p:animScale>
                                      <p:cBhvr>
                                        <p:cTn id="8" dur="770" decel="100000"/>
                                        <p:tgtEl>
                                          <p:spTgt spid="2">
                                            <p:txEl>
                                              <p:pRg st="2" end="2"/>
                                            </p:txEl>
                                          </p:spTgt>
                                        </p:tgtEl>
                                      </p:cBhvr>
                                      <p:from x="10000" y="10000"/>
                                      <p:to x="200000" y="450000"/>
                                    </p:animScale>
                                    <p:animScale>
                                      <p:cBhvr>
                                        <p:cTn id="9" dur="1230" accel="100000" fill="hold">
                                          <p:stCondLst>
                                            <p:cond delay="770"/>
                                          </p:stCondLst>
                                        </p:cTn>
                                        <p:tgtEl>
                                          <p:spTgt spid="2">
                                            <p:txEl>
                                              <p:pRg st="2" end="2"/>
                                            </p:txEl>
                                          </p:spTgt>
                                        </p:tgtEl>
                                      </p:cBhvr>
                                      <p:from x="200000" y="450000"/>
                                      <p:to x="100000" y="100000"/>
                                    </p:animScale>
                                    <p:set>
                                      <p:cBhvr>
                                        <p:cTn id="10" dur="770" fill="hold"/>
                                        <p:tgtEl>
                                          <p:spTgt spid="2">
                                            <p:txEl>
                                              <p:pRg st="2" end="2"/>
                                            </p:txEl>
                                          </p:spTgt>
                                        </p:tgtEl>
                                        <p:attrNameLst>
                                          <p:attrName>ppt_x</p:attrName>
                                        </p:attrNameLst>
                                      </p:cBhvr>
                                      <p:to>
                                        <p:strVal val="(0.5)"/>
                                      </p:to>
                                    </p:set>
                                    <p:anim from="(0.5)" to="(#ppt_x)" calcmode="lin" valueType="num">
                                      <p:cBhvr>
                                        <p:cTn id="11" dur="1230" accel="100000" fill="hold">
                                          <p:stCondLst>
                                            <p:cond delay="770"/>
                                          </p:stCondLst>
                                        </p:cTn>
                                        <p:tgtEl>
                                          <p:spTgt spid="2">
                                            <p:txEl>
                                              <p:pRg st="2" end="2"/>
                                            </p:txEl>
                                          </p:spTgt>
                                        </p:tgtEl>
                                        <p:attrNameLst>
                                          <p:attrName>ppt_x</p:attrName>
                                        </p:attrNameLst>
                                      </p:cBhvr>
                                    </p:anim>
                                    <p:set>
                                      <p:cBhvr>
                                        <p:cTn id="12" dur="770" fill="hold"/>
                                        <p:tgtEl>
                                          <p:spTgt spid="2">
                                            <p:txEl>
                                              <p:pRg st="2" end="2"/>
                                            </p:txEl>
                                          </p:spTgt>
                                        </p:tgtEl>
                                        <p:attrNameLst>
                                          <p:attrName>ppt_y</p:attrName>
                                        </p:attrNameLst>
                                      </p:cBhvr>
                                      <p:to>
                                        <p:strVal val="(#ppt_y+0.4)"/>
                                      </p:to>
                                    </p:set>
                                    <p:anim from="(#ppt_y+0.4)" to="(#ppt_y)" calcmode="lin" valueType="num">
                                      <p:cBhvr>
                                        <p:cTn id="13" dur="1230" accel="100000" fill="hold">
                                          <p:stCondLst>
                                            <p:cond delay="770"/>
                                          </p:stCondLst>
                                        </p:cTn>
                                        <p:tgtEl>
                                          <p:spTgt spid="2">
                                            <p:txEl>
                                              <p:pRg st="2" end="2"/>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fontScale="55000" lnSpcReduction="20000"/>
          </a:bodyPr>
          <a:lstStyle/>
          <a:p>
            <a:pPr algn="ctr">
              <a:buNone/>
            </a:pPr>
            <a:endParaRPr lang="en-US" sz="2400" b="1">
              <a:latin typeface="Times New Roman" pitchFamily="18" charset="0"/>
              <a:cs typeface="Times New Roman" pitchFamily="18" charset="0"/>
            </a:endParaRPr>
          </a:p>
          <a:p>
            <a:pPr algn="ctr">
              <a:buNone/>
            </a:pPr>
            <a:r>
              <a:rPr lang="en-US" sz="5900" b="1">
                <a:latin typeface="Times New Roman" pitchFamily="18" charset="0"/>
                <a:cs typeface="Times New Roman" pitchFamily="18" charset="0"/>
              </a:rPr>
              <a:t>LESSON – 4 </a:t>
            </a:r>
          </a:p>
          <a:p>
            <a:pPr algn="ctr">
              <a:buNone/>
            </a:pPr>
            <a:r>
              <a:rPr lang="en-US" sz="5900" b="1">
                <a:latin typeface="Times New Roman" pitchFamily="18" charset="0"/>
                <a:cs typeface="Times New Roman" pitchFamily="18" charset="0"/>
              </a:rPr>
              <a:t>COMMON ERRORS</a:t>
            </a:r>
          </a:p>
          <a:p>
            <a:pPr>
              <a:buNone/>
            </a:pPr>
            <a:r>
              <a:rPr lang="en-US" sz="5900" b="1">
                <a:latin typeface="Times New Roman" pitchFamily="18" charset="0"/>
                <a:cs typeface="Times New Roman" pitchFamily="18" charset="0"/>
              </a:rPr>
              <a:t>1- INTRODUCTION AND DEFINITION –</a:t>
            </a:r>
          </a:p>
          <a:p>
            <a:pPr>
              <a:lnSpc>
                <a:spcPct val="170000"/>
              </a:lnSpc>
              <a:buNone/>
            </a:pPr>
            <a:r>
              <a:rPr lang="en-US" sz="5100" b="1">
                <a:latin typeface="Times New Roman" pitchFamily="18" charset="0"/>
                <a:cs typeface="Times New Roman" pitchFamily="18" charset="0"/>
              </a:rPr>
              <a:t>SYNTAX CONCORD </a:t>
            </a:r>
            <a:r>
              <a:rPr lang="en-US" sz="2400" b="1">
                <a:latin typeface="Times New Roman" pitchFamily="18" charset="0"/>
                <a:cs typeface="Times New Roman" pitchFamily="18" charset="0"/>
              </a:rPr>
              <a:t>– </a:t>
            </a:r>
            <a:endParaRPr lang="en-US" sz="4200">
              <a:latin typeface="Times New Roman" pitchFamily="18" charset="0"/>
              <a:cs typeface="Times New Roman" pitchFamily="18" charset="0"/>
            </a:endParaRPr>
          </a:p>
          <a:p>
            <a:pPr>
              <a:lnSpc>
                <a:spcPct val="170000"/>
              </a:lnSpc>
              <a:buNone/>
            </a:pPr>
            <a:r>
              <a:rPr lang="en-US" sz="4200">
                <a:latin typeface="Times New Roman" pitchFamily="18" charset="0"/>
                <a:cs typeface="Times New Roman" pitchFamily="18" charset="0"/>
              </a:rPr>
              <a:t>           Spotting error is a common test and forms a part of almost all  the important examinations that have objective English test on their syllabi, it requires an awareness of the basis rules of grammar – parts of speech, noun, pronoun, adjective, adverb, preposition, conjunction, genders, infinitives, participles, subject – verb accord, form of tense, use of articles and certain exceptional usages.</a:t>
            </a:r>
          </a:p>
          <a:p>
            <a:pPr algn="just">
              <a:buNone/>
            </a:pPr>
            <a:endParaRPr lang="en-US" sz="2000"/>
          </a:p>
          <a:p>
            <a:pPr>
              <a:lnSpc>
                <a:spcPct val="150000"/>
              </a:lnSpc>
              <a:buNone/>
            </a:pPr>
            <a:endParaRPr lang="en-US" sz="2000">
              <a:latin typeface="Times New Roman" pitchFamily="18" charset="0"/>
              <a:cs typeface="Times New Roman" pitchFamily="18" charset="0"/>
            </a:endParaRPr>
          </a:p>
          <a:p>
            <a:pPr>
              <a:lnSpc>
                <a:spcPct val="150000"/>
              </a:lnSpc>
              <a:buNone/>
            </a:pPr>
            <a:endParaRPr lang="en-US" sz="2000">
              <a:latin typeface="Times New Roman" pitchFamily="18" charset="0"/>
              <a:cs typeface="Times New Roman" pitchFamily="18" charset="0"/>
            </a:endParaRPr>
          </a:p>
          <a:p>
            <a:pPr>
              <a:lnSpc>
                <a:spcPct val="150000"/>
              </a:lnSpc>
              <a:buNone/>
            </a:pPr>
            <a:r>
              <a:rPr lang="en-US" sz="2000">
                <a:latin typeface="Times New Roman" pitchFamily="18" charset="0"/>
                <a:cs typeface="Times New Roman" pitchFamily="18" charset="0"/>
              </a:rPr>
              <a:t> </a:t>
            </a:r>
          </a:p>
          <a:p>
            <a:pPr>
              <a:buNone/>
            </a:pPr>
            <a:endParaRPr lang="en-US"/>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
                                            <p:txEl>
                                              <p:pRg st="1" end="1"/>
                                            </p:txEl>
                                          </p:spTgt>
                                        </p:tgtEl>
                                        <p:attrNameLst>
                                          <p:attrName>ppt_h</p:attrName>
                                        </p:attrNameLst>
                                      </p:cBhvr>
                                      <p:tavLst>
                                        <p:tav tm="0">
                                          <p:val>
                                            <p:fltVal val="0"/>
                                          </p:val>
                                        </p:tav>
                                        <p:tav tm="100000">
                                          <p:val>
                                            <p:strVal val="#ppt_h"/>
                                          </p:val>
                                        </p:tav>
                                      </p:tavLst>
                                    </p:anim>
                                    <p:anim calcmode="lin" valueType="num">
                                      <p:cBhvr>
                                        <p:cTn id="9" dur="500" fill="hold"/>
                                        <p:tgtEl>
                                          <p:spTgt spid="2">
                                            <p:txEl>
                                              <p:pRg st="1" end="1"/>
                                            </p:txEl>
                                          </p:spTgt>
                                        </p:tgtEl>
                                        <p:attrNameLst>
                                          <p:attrName>style.rotation</p:attrName>
                                        </p:attrNameLst>
                                      </p:cBhvr>
                                      <p:tavLst>
                                        <p:tav tm="0">
                                          <p:val>
                                            <p:fltVal val="360"/>
                                          </p:val>
                                        </p:tav>
                                        <p:tav tm="100000">
                                          <p:val>
                                            <p:fltVal val="0"/>
                                          </p:val>
                                        </p:tav>
                                      </p:tavLst>
                                    </p:anim>
                                    <p:animEffect transition="in" filter="fade">
                                      <p:cBhvr>
                                        <p:cTn id="10" dur="500"/>
                                        <p:tgtEl>
                                          <p:spTgt spid="2">
                                            <p:txEl>
                                              <p:pRg st="1" end="1"/>
                                            </p:txEl>
                                          </p:spTgt>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p:cTn id="13"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2" end="2"/>
                                            </p:txEl>
                                          </p:spTgt>
                                        </p:tgtEl>
                                        <p:attrNameLst>
                                          <p:attrName>ppt_h</p:attrName>
                                        </p:attrNameLst>
                                      </p:cBhvr>
                                      <p:tavLst>
                                        <p:tav tm="0">
                                          <p:val>
                                            <p:fltVal val="0"/>
                                          </p:val>
                                        </p:tav>
                                        <p:tav tm="100000">
                                          <p:val>
                                            <p:strVal val="#ppt_h"/>
                                          </p:val>
                                        </p:tav>
                                      </p:tavLst>
                                    </p:anim>
                                    <p:anim calcmode="lin" valueType="num">
                                      <p:cBhvr>
                                        <p:cTn id="15" dur="500" fill="hold"/>
                                        <p:tgtEl>
                                          <p:spTgt spid="2">
                                            <p:txEl>
                                              <p:pRg st="2" end="2"/>
                                            </p:txEl>
                                          </p:spTgt>
                                        </p:tgtEl>
                                        <p:attrNameLst>
                                          <p:attrName>style.rotation</p:attrName>
                                        </p:attrNameLst>
                                      </p:cBhvr>
                                      <p:tavLst>
                                        <p:tav tm="0">
                                          <p:val>
                                            <p:fltVal val="360"/>
                                          </p:val>
                                        </p:tav>
                                        <p:tav tm="100000">
                                          <p:val>
                                            <p:fltVal val="0"/>
                                          </p:val>
                                        </p:tav>
                                      </p:tavLst>
                                    </p:anim>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3"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
                                        <p:tgtEl>
                                          <p:spTgt spid="2">
                                            <p:txEl>
                                              <p:pRg st="3" end="3"/>
                                            </p:txEl>
                                          </p:spTgt>
                                        </p:tgtEl>
                                      </p:cBhvr>
                                    </p:animEffect>
                                    <p:anim calcmode="lin" valueType="num">
                                      <p:cBhvr>
                                        <p:cTn id="22" dur="4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400" fill="hold"/>
                                        <p:tgtEl>
                                          <p:spTgt spid="2">
                                            <p:txEl>
                                              <p:pRg st="3" end="3"/>
                                            </p:txEl>
                                          </p:spTgt>
                                        </p:tgtEl>
                                        <p:attrNameLst>
                                          <p:attrName>ppt_y</p:attrName>
                                        </p:attrNameLst>
                                      </p:cBhvr>
                                      <p:tavLst>
                                        <p:tav tm="0">
                                          <p:val>
                                            <p:strVal val="#ppt_y+0.31"/>
                                          </p:val>
                                        </p:tav>
                                        <p:tav tm="100000">
                                          <p:val>
                                            <p:strVal val="#ppt_y+0.31"/>
                                          </p:val>
                                        </p:tav>
                                      </p:tavLst>
                                    </p:anim>
                                    <p:anim calcmode="lin" valueType="num">
                                      <p:cBhvr>
                                        <p:cTn id="24" dur="600" decel="50000" fill="hold">
                                          <p:stCondLst>
                                            <p:cond delay="400"/>
                                          </p:stCondLst>
                                        </p:cTn>
                                        <p:tgtEl>
                                          <p:spTgt spid="2">
                                            <p:txEl>
                                              <p:pRg st="3" end="3"/>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5" dur="600" decel="50000" fill="hold">
                                          <p:stCondLst>
                                            <p:cond delay="400"/>
                                          </p:stCondLst>
                                        </p:cTn>
                                        <p:tgtEl>
                                          <p:spTgt spid="2">
                                            <p:txEl>
                                              <p:pRg st="3" end="3"/>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6" presetID="43" presetClass="entr" presetSubtype="0" fill="hold" nodeType="with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
                                        <p:tgtEl>
                                          <p:spTgt spid="2">
                                            <p:txEl>
                                              <p:pRg st="4" end="4"/>
                                            </p:txEl>
                                          </p:spTgt>
                                        </p:tgtEl>
                                      </p:cBhvr>
                                    </p:animEffect>
                                    <p:anim calcmode="lin" valueType="num">
                                      <p:cBhvr>
                                        <p:cTn id="29" dur="4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400" fill="hold"/>
                                        <p:tgtEl>
                                          <p:spTgt spid="2">
                                            <p:txEl>
                                              <p:pRg st="4" end="4"/>
                                            </p:txEl>
                                          </p:spTgt>
                                        </p:tgtEl>
                                        <p:attrNameLst>
                                          <p:attrName>ppt_y</p:attrName>
                                        </p:attrNameLst>
                                      </p:cBhvr>
                                      <p:tavLst>
                                        <p:tav tm="0">
                                          <p:val>
                                            <p:strVal val="#ppt_y+0.31"/>
                                          </p:val>
                                        </p:tav>
                                        <p:tav tm="100000">
                                          <p:val>
                                            <p:strVal val="#ppt_y+0.31"/>
                                          </p:val>
                                        </p:tav>
                                      </p:tavLst>
                                    </p:anim>
                                    <p:anim calcmode="lin" valueType="num">
                                      <p:cBhvr>
                                        <p:cTn id="31" dur="600" decel="50000" fill="hold">
                                          <p:stCondLst>
                                            <p:cond delay="400"/>
                                          </p:stCondLst>
                                        </p:cTn>
                                        <p:tgtEl>
                                          <p:spTgt spid="2">
                                            <p:txEl>
                                              <p:pRg st="4" end="4"/>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2" dur="600" decel="50000" fill="hold">
                                          <p:stCondLst>
                                            <p:cond delay="400"/>
                                          </p:stCondLst>
                                        </p:cTn>
                                        <p:tgtEl>
                                          <p:spTgt spid="2">
                                            <p:txEl>
                                              <p:pRg st="4" end="4"/>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9" presetClass="entr" presetSubtype="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p:cTn id="37" dur="1000" fill="hold"/>
                                        <p:tgtEl>
                                          <p:spTgt spid="2">
                                            <p:txEl>
                                              <p:pRg st="5" end="5"/>
                                            </p:txEl>
                                          </p:spTgt>
                                        </p:tgtEl>
                                        <p:attrNameLst>
                                          <p:attrName>ppt_x</p:attrName>
                                        </p:attrNameLst>
                                      </p:cBhvr>
                                      <p:tavLst>
                                        <p:tav tm="0">
                                          <p:val>
                                            <p:strVal val="#ppt_x-.2"/>
                                          </p:val>
                                        </p:tav>
                                        <p:tav tm="100000">
                                          <p:val>
                                            <p:strVal val="#ppt_x"/>
                                          </p:val>
                                        </p:tav>
                                      </p:tavLst>
                                    </p:anim>
                                    <p:anim calcmode="lin" valueType="num">
                                      <p:cBhvr>
                                        <p:cTn id="38" dur="1000" fill="hold"/>
                                        <p:tgtEl>
                                          <p:spTgt spid="2">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a:bodyPr>
          <a:lstStyle/>
          <a:p>
            <a:pPr>
              <a:lnSpc>
                <a:spcPct val="170000"/>
              </a:lnSpc>
              <a:buNone/>
            </a:pPr>
            <a:r>
              <a:rPr lang="en-US" sz="2900">
                <a:latin typeface="Times New Roman" pitchFamily="18" charset="0"/>
                <a:cs typeface="Times New Roman" pitchFamily="18" charset="0"/>
              </a:rPr>
              <a:t>          </a:t>
            </a:r>
          </a:p>
          <a:p>
            <a:pPr>
              <a:lnSpc>
                <a:spcPct val="170000"/>
              </a:lnSpc>
              <a:buNone/>
            </a:pPr>
            <a:r>
              <a:rPr lang="en-US" sz="2200">
                <a:latin typeface="Times New Roman" pitchFamily="18" charset="0"/>
                <a:cs typeface="Times New Roman" pitchFamily="18" charset="0"/>
              </a:rPr>
              <a:t>             </a:t>
            </a:r>
            <a:r>
              <a:rPr lang="en-US" sz="2000">
                <a:latin typeface="Times New Roman" pitchFamily="18" charset="0"/>
                <a:cs typeface="Times New Roman" pitchFamily="18" charset="0"/>
              </a:rPr>
              <a:t>Hence, it is necessary that all candidates taking up these examinations brush up their essentials of grammar with the help of the grammar books that they have read at their intermediate level. After this initial exercise they should learn or revise the following rules that are given below in the form of practical tips with illustrative examples. The practice test must be done carefully and repeatedly to ensure full competence confidence. </a:t>
            </a:r>
          </a:p>
          <a:p>
            <a:pPr>
              <a:lnSpc>
                <a:spcPct val="170000"/>
              </a:lnSpc>
              <a:buNone/>
            </a:pPr>
            <a:r>
              <a:rPr lang="en-US" sz="2000">
                <a:latin typeface="Times New Roman" pitchFamily="18" charset="0"/>
                <a:cs typeface="Times New Roman" pitchFamily="18" charset="0"/>
              </a:rPr>
              <a:t>              The </a:t>
            </a: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word ‘Syntax’  refers to the grammatical arrangement of words. ‘Concord’ means agreement. A sentence must have concord i.e. agreement between its parts in order to be accurate. Most of the errors in sentences occur due to disagreement of the verb with its subject. </a:t>
            </a:r>
          </a:p>
          <a:p>
            <a:pPr>
              <a:buNone/>
            </a:pPr>
            <a:endParaRPr lang="en-US"/>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1000" fill="hold"/>
                                        <p:tgtEl>
                                          <p:spTgt spid="2">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1000" fill="hold"/>
                                        <p:tgtEl>
                                          <p:spTgt spid="2">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a:bodyPr>
          <a:lstStyle/>
          <a:p>
            <a:pPr>
              <a:lnSpc>
                <a:spcPct val="170000"/>
              </a:lnSpc>
              <a:buNone/>
            </a:pPr>
            <a:r>
              <a:rPr lang="en-US" sz="2800" b="1">
                <a:latin typeface="Times New Roman" pitchFamily="18" charset="0"/>
                <a:cs typeface="Times New Roman" pitchFamily="18" charset="0"/>
              </a:rPr>
              <a:t>2- GENERAL RULES – </a:t>
            </a:r>
          </a:p>
          <a:p>
            <a:pPr>
              <a:lnSpc>
                <a:spcPct val="150000"/>
              </a:lnSpc>
              <a:buNone/>
            </a:pPr>
            <a:r>
              <a:rPr lang="en-US" sz="2000" b="1">
                <a:latin typeface="Times New Roman" pitchFamily="18" charset="0"/>
                <a:cs typeface="Times New Roman" pitchFamily="18" charset="0"/>
              </a:rPr>
              <a:t>RULE 2.1 –</a:t>
            </a:r>
            <a:r>
              <a:rPr lang="en-US" sz="2000">
                <a:latin typeface="Times New Roman" pitchFamily="18" charset="0"/>
                <a:cs typeface="Times New Roman" pitchFamily="18" charset="0"/>
              </a:rPr>
              <a:t> When two or more singular nouns or pronouns are joined by ‘and’ it takes a plural verb.</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Ram and John are playing football.</a:t>
            </a:r>
          </a:p>
          <a:p>
            <a:pPr>
              <a:lnSpc>
                <a:spcPct val="150000"/>
              </a:lnSpc>
              <a:buNone/>
            </a:pPr>
            <a:r>
              <a:rPr lang="en-US" sz="2000" b="1">
                <a:latin typeface="Times New Roman" pitchFamily="18" charset="0"/>
                <a:cs typeface="Times New Roman" pitchFamily="18" charset="0"/>
              </a:rPr>
              <a:t>RULE 2.2 –</a:t>
            </a:r>
            <a:r>
              <a:rPr lang="en-US" sz="2000">
                <a:latin typeface="Times New Roman" pitchFamily="18" charset="0"/>
                <a:cs typeface="Times New Roman" pitchFamily="18" charset="0"/>
              </a:rPr>
              <a:t> Some nouns always take a singular verb such as  Scenery, advice, information, machinery, stationery, furniture, abuse, fuel, rice, gram, issue, bedding, repair, news, mischief, poetry, business, economics, physics, mathematics, classic, ethics athletics, innings, gallows.</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The scenery of Kashmir are enchanting. (Incorrect) </a:t>
            </a:r>
          </a:p>
          <a:p>
            <a:pPr>
              <a:lnSpc>
                <a:spcPct val="150000"/>
              </a:lnSpc>
              <a:buNone/>
            </a:pPr>
            <a:r>
              <a:rPr lang="en-US" sz="2000">
                <a:latin typeface="Times New Roman" pitchFamily="18" charset="0"/>
                <a:cs typeface="Times New Roman" pitchFamily="18" charset="0"/>
              </a:rPr>
              <a:t>       The scenery of Kashmir is enchanting. (Correct)</a:t>
            </a:r>
          </a:p>
          <a:p>
            <a:pPr>
              <a:lnSpc>
                <a:spcPct val="150000"/>
              </a:lnSpc>
              <a:buNone/>
            </a:pPr>
            <a:r>
              <a:rPr lang="en-US" sz="2000">
                <a:latin typeface="Times New Roman" pitchFamily="18" charset="0"/>
                <a:cs typeface="Times New Roman" pitchFamily="18" charset="0"/>
              </a:rPr>
              <a:t>       He has given advices. (Incorrect)</a:t>
            </a:r>
          </a:p>
          <a:p>
            <a:pPr>
              <a:lnSpc>
                <a:spcPct val="150000"/>
              </a:lnSpc>
              <a:buNone/>
            </a:pPr>
            <a:r>
              <a:rPr lang="en-US" sz="2000">
                <a:latin typeface="Times New Roman" pitchFamily="18" charset="0"/>
                <a:cs typeface="Times New Roman" pitchFamily="18" charset="0"/>
              </a:rPr>
              <a:t>       He has given advice. (Correct)</a:t>
            </a:r>
          </a:p>
          <a:p>
            <a:pPr>
              <a:lnSpc>
                <a:spcPct val="150000"/>
              </a:lnSpc>
              <a:buNone/>
            </a:pPr>
            <a:r>
              <a:rPr lang="en-US" sz="2000">
                <a:latin typeface="Times New Roman" pitchFamily="18" charset="0"/>
                <a:cs typeface="Times New Roman" pitchFamily="18" charset="0"/>
              </a:rPr>
              <a:t> </a:t>
            </a:r>
          </a:p>
          <a:p>
            <a:pPr>
              <a:lnSpc>
                <a:spcPct val="150000"/>
              </a:lnSpc>
              <a:buNone/>
            </a:pPr>
            <a:endParaRPr lang="en-US" sz="2000">
              <a:latin typeface="Times New Roman" pitchFamily="18" charset="0"/>
              <a:cs typeface="Times New Roman" pitchFamily="18" charset="0"/>
            </a:endParaRPr>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2">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1000"/>
                                        <p:tgtEl>
                                          <p:spTgt spid="2">
                                            <p:txEl>
                                              <p:pRg st="1" end="1"/>
                                            </p:txEl>
                                          </p:spTgt>
                                        </p:tgtEl>
                                      </p:cBhvr>
                                    </p:animEffect>
                                    <p:anim calcmode="lin" valueType="num">
                                      <p:cBhvr>
                                        <p:cTn id="16"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
                                            <p:txEl>
                                              <p:pRg st="1" end="1"/>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2">
                                            <p:txEl>
                                              <p:pRg st="2" end="2"/>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6" presetClass="entr" presetSubtype="0" fill="hold" nodeType="clickEffect">
                                  <p:stCondLst>
                                    <p:cond delay="0"/>
                                  </p:stCondLst>
                                  <p:iterate type="lt">
                                    <p:tmPct val="10000"/>
                                  </p:iterate>
                                  <p:childTnLst>
                                    <p:set>
                                      <p:cBhvr>
                                        <p:cTn id="28" dur="1" fill="hold">
                                          <p:stCondLst>
                                            <p:cond delay="0"/>
                                          </p:stCondLst>
                                        </p:cTn>
                                        <p:tgtEl>
                                          <p:spTgt spid="2">
                                            <p:txEl>
                                              <p:pRg st="3" end="3"/>
                                            </p:txEl>
                                          </p:spTgt>
                                        </p:tgtEl>
                                        <p:attrNameLst>
                                          <p:attrName>style.visibility</p:attrName>
                                        </p:attrNameLst>
                                      </p:cBhvr>
                                      <p:to>
                                        <p:strVal val="visible"/>
                                      </p:to>
                                    </p:set>
                                    <p:anim by="(-#ppt_w*2)" calcmode="lin" valueType="num">
                                      <p:cBhvr rctx="PPT">
                                        <p:cTn id="29" dur="250" autoRev="1" fill="hold">
                                          <p:stCondLst>
                                            <p:cond delay="0"/>
                                          </p:stCondLst>
                                        </p:cTn>
                                        <p:tgtEl>
                                          <p:spTgt spid="2">
                                            <p:txEl>
                                              <p:pRg st="3" end="3"/>
                                            </p:txEl>
                                          </p:spTgt>
                                        </p:tgtEl>
                                        <p:attrNameLst>
                                          <p:attrName>ppt_w</p:attrName>
                                        </p:attrNameLst>
                                      </p:cBhvr>
                                    </p:anim>
                                    <p:anim by="(#ppt_w*0.50)" calcmode="lin" valueType="num">
                                      <p:cBhvr>
                                        <p:cTn id="30" dur="250" decel="50000" autoRev="1" fill="hold">
                                          <p:stCondLst>
                                            <p:cond delay="0"/>
                                          </p:stCondLst>
                                        </p:cTn>
                                        <p:tgtEl>
                                          <p:spTgt spid="2">
                                            <p:txEl>
                                              <p:pRg st="3" end="3"/>
                                            </p:txEl>
                                          </p:spTgt>
                                        </p:tgtEl>
                                        <p:attrNameLst>
                                          <p:attrName>ppt_x</p:attrName>
                                        </p:attrNameLst>
                                      </p:cBhvr>
                                    </p:anim>
                                    <p:anim from="(-#ppt_h/2)" to="(#ppt_y)" calcmode="lin" valueType="num">
                                      <p:cBhvr>
                                        <p:cTn id="31" dur="500" fill="hold">
                                          <p:stCondLst>
                                            <p:cond delay="0"/>
                                          </p:stCondLst>
                                        </p:cTn>
                                        <p:tgtEl>
                                          <p:spTgt spid="2">
                                            <p:txEl>
                                              <p:pRg st="3" end="3"/>
                                            </p:txEl>
                                          </p:spTgt>
                                        </p:tgtEl>
                                        <p:attrNameLst>
                                          <p:attrName>ppt_y</p:attrName>
                                        </p:attrNameLst>
                                      </p:cBhvr>
                                    </p:anim>
                                    <p:animRot by="21600000">
                                      <p:cBhvr>
                                        <p:cTn id="32" dur="500" fill="hold">
                                          <p:stCondLst>
                                            <p:cond delay="0"/>
                                          </p:stCondLst>
                                        </p:cTn>
                                        <p:tgtEl>
                                          <p:spTgt spid="2">
                                            <p:txEl>
                                              <p:pRg st="3" end="3"/>
                                            </p:txEl>
                                          </p:spTgt>
                                        </p:tgtEl>
                                        <p:attrNameLst>
                                          <p:attrName>r</p:attrName>
                                        </p:attrNameLst>
                                      </p:cBhvr>
                                    </p:animRot>
                                  </p:childTnLst>
                                </p:cTn>
                              </p:par>
                              <p:par>
                                <p:cTn id="33" presetID="56" presetClass="entr" presetSubtype="0" fill="hold" nodeType="withEffect">
                                  <p:stCondLst>
                                    <p:cond delay="0"/>
                                  </p:stCondLst>
                                  <p:iterate type="lt">
                                    <p:tmPct val="10000"/>
                                  </p:iterate>
                                  <p:childTnLst>
                                    <p:set>
                                      <p:cBhvr>
                                        <p:cTn id="34" dur="1" fill="hold">
                                          <p:stCondLst>
                                            <p:cond delay="0"/>
                                          </p:stCondLst>
                                        </p:cTn>
                                        <p:tgtEl>
                                          <p:spTgt spid="2">
                                            <p:txEl>
                                              <p:pRg st="4" end="4"/>
                                            </p:txEl>
                                          </p:spTgt>
                                        </p:tgtEl>
                                        <p:attrNameLst>
                                          <p:attrName>style.visibility</p:attrName>
                                        </p:attrNameLst>
                                      </p:cBhvr>
                                      <p:to>
                                        <p:strVal val="visible"/>
                                      </p:to>
                                    </p:set>
                                    <p:anim by="(-#ppt_w*2)" calcmode="lin" valueType="num">
                                      <p:cBhvr rctx="PPT">
                                        <p:cTn id="35" dur="250" autoRev="1" fill="hold">
                                          <p:stCondLst>
                                            <p:cond delay="0"/>
                                          </p:stCondLst>
                                        </p:cTn>
                                        <p:tgtEl>
                                          <p:spTgt spid="2">
                                            <p:txEl>
                                              <p:pRg st="4" end="4"/>
                                            </p:txEl>
                                          </p:spTgt>
                                        </p:tgtEl>
                                        <p:attrNameLst>
                                          <p:attrName>ppt_w</p:attrName>
                                        </p:attrNameLst>
                                      </p:cBhvr>
                                    </p:anim>
                                    <p:anim by="(#ppt_w*0.50)" calcmode="lin" valueType="num">
                                      <p:cBhvr>
                                        <p:cTn id="36" dur="250" decel="50000" autoRev="1" fill="hold">
                                          <p:stCondLst>
                                            <p:cond delay="0"/>
                                          </p:stCondLst>
                                        </p:cTn>
                                        <p:tgtEl>
                                          <p:spTgt spid="2">
                                            <p:txEl>
                                              <p:pRg st="4" end="4"/>
                                            </p:txEl>
                                          </p:spTgt>
                                        </p:tgtEl>
                                        <p:attrNameLst>
                                          <p:attrName>ppt_x</p:attrName>
                                        </p:attrNameLst>
                                      </p:cBhvr>
                                    </p:anim>
                                    <p:anim from="(-#ppt_h/2)" to="(#ppt_y)" calcmode="lin" valueType="num">
                                      <p:cBhvr>
                                        <p:cTn id="37" dur="500" fill="hold">
                                          <p:stCondLst>
                                            <p:cond delay="0"/>
                                          </p:stCondLst>
                                        </p:cTn>
                                        <p:tgtEl>
                                          <p:spTgt spid="2">
                                            <p:txEl>
                                              <p:pRg st="4" end="4"/>
                                            </p:txEl>
                                          </p:spTgt>
                                        </p:tgtEl>
                                        <p:attrNameLst>
                                          <p:attrName>ppt_y</p:attrName>
                                        </p:attrNameLst>
                                      </p:cBhvr>
                                    </p:anim>
                                    <p:animRot by="21600000">
                                      <p:cBhvr>
                                        <p:cTn id="38" dur="500" fill="hold">
                                          <p:stCondLst>
                                            <p:cond delay="0"/>
                                          </p:stCondLst>
                                        </p:cTn>
                                        <p:tgtEl>
                                          <p:spTgt spid="2">
                                            <p:txEl>
                                              <p:pRg st="4" end="4"/>
                                            </p:txEl>
                                          </p:spTgt>
                                        </p:tgtEl>
                                        <p:attrNameLst>
                                          <p:attrName>r</p:attrName>
                                        </p:attrNameLst>
                                      </p:cBhvr>
                                    </p:animRot>
                                  </p:childTnLst>
                                </p:cTn>
                              </p:par>
                              <p:par>
                                <p:cTn id="39" presetID="56" presetClass="entr" presetSubtype="0" fill="hold" nodeType="withEffect">
                                  <p:stCondLst>
                                    <p:cond delay="0"/>
                                  </p:stCondLst>
                                  <p:iterate type="lt">
                                    <p:tmPct val="10000"/>
                                  </p:iterate>
                                  <p:childTnLst>
                                    <p:set>
                                      <p:cBhvr>
                                        <p:cTn id="40" dur="1" fill="hold">
                                          <p:stCondLst>
                                            <p:cond delay="0"/>
                                          </p:stCondLst>
                                        </p:cTn>
                                        <p:tgtEl>
                                          <p:spTgt spid="2">
                                            <p:txEl>
                                              <p:pRg st="5" end="5"/>
                                            </p:txEl>
                                          </p:spTgt>
                                        </p:tgtEl>
                                        <p:attrNameLst>
                                          <p:attrName>style.visibility</p:attrName>
                                        </p:attrNameLst>
                                      </p:cBhvr>
                                      <p:to>
                                        <p:strVal val="visible"/>
                                      </p:to>
                                    </p:set>
                                    <p:anim by="(-#ppt_w*2)" calcmode="lin" valueType="num">
                                      <p:cBhvr rctx="PPT">
                                        <p:cTn id="41" dur="250" autoRev="1" fill="hold">
                                          <p:stCondLst>
                                            <p:cond delay="0"/>
                                          </p:stCondLst>
                                        </p:cTn>
                                        <p:tgtEl>
                                          <p:spTgt spid="2">
                                            <p:txEl>
                                              <p:pRg st="5" end="5"/>
                                            </p:txEl>
                                          </p:spTgt>
                                        </p:tgtEl>
                                        <p:attrNameLst>
                                          <p:attrName>ppt_w</p:attrName>
                                        </p:attrNameLst>
                                      </p:cBhvr>
                                    </p:anim>
                                    <p:anim by="(#ppt_w*0.50)" calcmode="lin" valueType="num">
                                      <p:cBhvr>
                                        <p:cTn id="42" dur="250" decel="50000" autoRev="1" fill="hold">
                                          <p:stCondLst>
                                            <p:cond delay="0"/>
                                          </p:stCondLst>
                                        </p:cTn>
                                        <p:tgtEl>
                                          <p:spTgt spid="2">
                                            <p:txEl>
                                              <p:pRg st="5" end="5"/>
                                            </p:txEl>
                                          </p:spTgt>
                                        </p:tgtEl>
                                        <p:attrNameLst>
                                          <p:attrName>ppt_x</p:attrName>
                                        </p:attrNameLst>
                                      </p:cBhvr>
                                    </p:anim>
                                    <p:anim from="(-#ppt_h/2)" to="(#ppt_y)" calcmode="lin" valueType="num">
                                      <p:cBhvr>
                                        <p:cTn id="43" dur="500" fill="hold">
                                          <p:stCondLst>
                                            <p:cond delay="0"/>
                                          </p:stCondLst>
                                        </p:cTn>
                                        <p:tgtEl>
                                          <p:spTgt spid="2">
                                            <p:txEl>
                                              <p:pRg st="5" end="5"/>
                                            </p:txEl>
                                          </p:spTgt>
                                        </p:tgtEl>
                                        <p:attrNameLst>
                                          <p:attrName>ppt_y</p:attrName>
                                        </p:attrNameLst>
                                      </p:cBhvr>
                                    </p:anim>
                                    <p:animRot by="21600000">
                                      <p:cBhvr>
                                        <p:cTn id="44" dur="500" fill="hold">
                                          <p:stCondLst>
                                            <p:cond delay="0"/>
                                          </p:stCondLst>
                                        </p:cTn>
                                        <p:tgtEl>
                                          <p:spTgt spid="2">
                                            <p:txEl>
                                              <p:pRg st="5" end="5"/>
                                            </p:txEl>
                                          </p:spTgt>
                                        </p:tgtEl>
                                        <p:attrNameLst>
                                          <p:attrName>r</p:attrName>
                                        </p:attrNameLst>
                                      </p:cBhvr>
                                    </p:animRot>
                                  </p:childTnLst>
                                </p:cTn>
                              </p:par>
                              <p:par>
                                <p:cTn id="45" presetID="56" presetClass="entr" presetSubtype="0" fill="hold" nodeType="withEffect">
                                  <p:stCondLst>
                                    <p:cond delay="0"/>
                                  </p:stCondLst>
                                  <p:iterate type="lt">
                                    <p:tmPct val="10000"/>
                                  </p:iterate>
                                  <p:childTnLst>
                                    <p:set>
                                      <p:cBhvr>
                                        <p:cTn id="46" dur="1" fill="hold">
                                          <p:stCondLst>
                                            <p:cond delay="0"/>
                                          </p:stCondLst>
                                        </p:cTn>
                                        <p:tgtEl>
                                          <p:spTgt spid="2">
                                            <p:txEl>
                                              <p:pRg st="6" end="6"/>
                                            </p:txEl>
                                          </p:spTgt>
                                        </p:tgtEl>
                                        <p:attrNameLst>
                                          <p:attrName>style.visibility</p:attrName>
                                        </p:attrNameLst>
                                      </p:cBhvr>
                                      <p:to>
                                        <p:strVal val="visible"/>
                                      </p:to>
                                    </p:set>
                                    <p:anim by="(-#ppt_w*2)" calcmode="lin" valueType="num">
                                      <p:cBhvr rctx="PPT">
                                        <p:cTn id="47" dur="250" autoRev="1" fill="hold">
                                          <p:stCondLst>
                                            <p:cond delay="0"/>
                                          </p:stCondLst>
                                        </p:cTn>
                                        <p:tgtEl>
                                          <p:spTgt spid="2">
                                            <p:txEl>
                                              <p:pRg st="6" end="6"/>
                                            </p:txEl>
                                          </p:spTgt>
                                        </p:tgtEl>
                                        <p:attrNameLst>
                                          <p:attrName>ppt_w</p:attrName>
                                        </p:attrNameLst>
                                      </p:cBhvr>
                                    </p:anim>
                                    <p:anim by="(#ppt_w*0.50)" calcmode="lin" valueType="num">
                                      <p:cBhvr>
                                        <p:cTn id="48" dur="250" decel="50000" autoRev="1" fill="hold">
                                          <p:stCondLst>
                                            <p:cond delay="0"/>
                                          </p:stCondLst>
                                        </p:cTn>
                                        <p:tgtEl>
                                          <p:spTgt spid="2">
                                            <p:txEl>
                                              <p:pRg st="6" end="6"/>
                                            </p:txEl>
                                          </p:spTgt>
                                        </p:tgtEl>
                                        <p:attrNameLst>
                                          <p:attrName>ppt_x</p:attrName>
                                        </p:attrNameLst>
                                      </p:cBhvr>
                                    </p:anim>
                                    <p:anim from="(-#ppt_h/2)" to="(#ppt_y)" calcmode="lin" valueType="num">
                                      <p:cBhvr>
                                        <p:cTn id="49" dur="500" fill="hold">
                                          <p:stCondLst>
                                            <p:cond delay="0"/>
                                          </p:stCondLst>
                                        </p:cTn>
                                        <p:tgtEl>
                                          <p:spTgt spid="2">
                                            <p:txEl>
                                              <p:pRg st="6" end="6"/>
                                            </p:txEl>
                                          </p:spTgt>
                                        </p:tgtEl>
                                        <p:attrNameLst>
                                          <p:attrName>ppt_y</p:attrName>
                                        </p:attrNameLst>
                                      </p:cBhvr>
                                    </p:anim>
                                    <p:animRot by="21600000">
                                      <p:cBhvr>
                                        <p:cTn id="50" dur="500" fill="hold">
                                          <p:stCondLst>
                                            <p:cond delay="0"/>
                                          </p:stCondLst>
                                        </p:cTn>
                                        <p:tgtEl>
                                          <p:spTgt spid="2">
                                            <p:txEl>
                                              <p:pRg st="6" end="6"/>
                                            </p:txEl>
                                          </p:spTgt>
                                        </p:tgtEl>
                                        <p:attrNameLst>
                                          <p:attrName>r</p:attrName>
                                        </p:attrNameLst>
                                      </p:cBhvr>
                                    </p:animRot>
                                  </p:childTnLst>
                                </p:cTn>
                              </p:par>
                              <p:par>
                                <p:cTn id="51" presetID="56" presetClass="entr" presetSubtype="0" fill="hold" nodeType="withEffect">
                                  <p:stCondLst>
                                    <p:cond delay="0"/>
                                  </p:stCondLst>
                                  <p:iterate type="lt">
                                    <p:tmPct val="10000"/>
                                  </p:iterate>
                                  <p:childTnLst>
                                    <p:set>
                                      <p:cBhvr>
                                        <p:cTn id="52" dur="1" fill="hold">
                                          <p:stCondLst>
                                            <p:cond delay="0"/>
                                          </p:stCondLst>
                                        </p:cTn>
                                        <p:tgtEl>
                                          <p:spTgt spid="2">
                                            <p:txEl>
                                              <p:pRg st="7" end="7"/>
                                            </p:txEl>
                                          </p:spTgt>
                                        </p:tgtEl>
                                        <p:attrNameLst>
                                          <p:attrName>style.visibility</p:attrName>
                                        </p:attrNameLst>
                                      </p:cBhvr>
                                      <p:to>
                                        <p:strVal val="visible"/>
                                      </p:to>
                                    </p:set>
                                    <p:anim by="(-#ppt_w*2)" calcmode="lin" valueType="num">
                                      <p:cBhvr rctx="PPT">
                                        <p:cTn id="53" dur="250" autoRev="1" fill="hold">
                                          <p:stCondLst>
                                            <p:cond delay="0"/>
                                          </p:stCondLst>
                                        </p:cTn>
                                        <p:tgtEl>
                                          <p:spTgt spid="2">
                                            <p:txEl>
                                              <p:pRg st="7" end="7"/>
                                            </p:txEl>
                                          </p:spTgt>
                                        </p:tgtEl>
                                        <p:attrNameLst>
                                          <p:attrName>ppt_w</p:attrName>
                                        </p:attrNameLst>
                                      </p:cBhvr>
                                    </p:anim>
                                    <p:anim by="(#ppt_w*0.50)" calcmode="lin" valueType="num">
                                      <p:cBhvr>
                                        <p:cTn id="54" dur="250" decel="50000" autoRev="1" fill="hold">
                                          <p:stCondLst>
                                            <p:cond delay="0"/>
                                          </p:stCondLst>
                                        </p:cTn>
                                        <p:tgtEl>
                                          <p:spTgt spid="2">
                                            <p:txEl>
                                              <p:pRg st="7" end="7"/>
                                            </p:txEl>
                                          </p:spTgt>
                                        </p:tgtEl>
                                        <p:attrNameLst>
                                          <p:attrName>ppt_x</p:attrName>
                                        </p:attrNameLst>
                                      </p:cBhvr>
                                    </p:anim>
                                    <p:anim from="(-#ppt_h/2)" to="(#ppt_y)" calcmode="lin" valueType="num">
                                      <p:cBhvr>
                                        <p:cTn id="55" dur="500" fill="hold">
                                          <p:stCondLst>
                                            <p:cond delay="0"/>
                                          </p:stCondLst>
                                        </p:cTn>
                                        <p:tgtEl>
                                          <p:spTgt spid="2">
                                            <p:txEl>
                                              <p:pRg st="7" end="7"/>
                                            </p:txEl>
                                          </p:spTgt>
                                        </p:tgtEl>
                                        <p:attrNameLst>
                                          <p:attrName>ppt_y</p:attrName>
                                        </p:attrNameLst>
                                      </p:cBhvr>
                                    </p:anim>
                                    <p:animRot by="21600000">
                                      <p:cBhvr>
                                        <p:cTn id="56" dur="500" fill="hold">
                                          <p:stCondLst>
                                            <p:cond delay="0"/>
                                          </p:stCondLst>
                                        </p:cTn>
                                        <p:tgtEl>
                                          <p:spTgt spid="2">
                                            <p:txEl>
                                              <p:pRg st="7" end="7"/>
                                            </p:txEl>
                                          </p:spTgt>
                                        </p:tgtEl>
                                        <p:attrNameLst>
                                          <p:attrName>r</p:attrName>
                                        </p:attrNameLst>
                                      </p:cBhvr>
                                    </p:animRot>
                                  </p:childTnLst>
                                </p:cTn>
                              </p:par>
                              <p:par>
                                <p:cTn id="57" presetID="56" presetClass="entr" presetSubtype="0" fill="hold" nodeType="withEffect">
                                  <p:stCondLst>
                                    <p:cond delay="0"/>
                                  </p:stCondLst>
                                  <p:iterate type="lt">
                                    <p:tmPct val="10000"/>
                                  </p:iterate>
                                  <p:childTnLst>
                                    <p:set>
                                      <p:cBhvr>
                                        <p:cTn id="58" dur="1" fill="hold">
                                          <p:stCondLst>
                                            <p:cond delay="0"/>
                                          </p:stCondLst>
                                        </p:cTn>
                                        <p:tgtEl>
                                          <p:spTgt spid="2">
                                            <p:txEl>
                                              <p:pRg st="8" end="8"/>
                                            </p:txEl>
                                          </p:spTgt>
                                        </p:tgtEl>
                                        <p:attrNameLst>
                                          <p:attrName>style.visibility</p:attrName>
                                        </p:attrNameLst>
                                      </p:cBhvr>
                                      <p:to>
                                        <p:strVal val="visible"/>
                                      </p:to>
                                    </p:set>
                                    <p:anim by="(-#ppt_w*2)" calcmode="lin" valueType="num">
                                      <p:cBhvr rctx="PPT">
                                        <p:cTn id="59" dur="250" autoRev="1" fill="hold">
                                          <p:stCondLst>
                                            <p:cond delay="0"/>
                                          </p:stCondLst>
                                        </p:cTn>
                                        <p:tgtEl>
                                          <p:spTgt spid="2">
                                            <p:txEl>
                                              <p:pRg st="8" end="8"/>
                                            </p:txEl>
                                          </p:spTgt>
                                        </p:tgtEl>
                                        <p:attrNameLst>
                                          <p:attrName>ppt_w</p:attrName>
                                        </p:attrNameLst>
                                      </p:cBhvr>
                                    </p:anim>
                                    <p:anim by="(#ppt_w*0.50)" calcmode="lin" valueType="num">
                                      <p:cBhvr>
                                        <p:cTn id="60" dur="250" decel="50000" autoRev="1" fill="hold">
                                          <p:stCondLst>
                                            <p:cond delay="0"/>
                                          </p:stCondLst>
                                        </p:cTn>
                                        <p:tgtEl>
                                          <p:spTgt spid="2">
                                            <p:txEl>
                                              <p:pRg st="8" end="8"/>
                                            </p:txEl>
                                          </p:spTgt>
                                        </p:tgtEl>
                                        <p:attrNameLst>
                                          <p:attrName>ppt_x</p:attrName>
                                        </p:attrNameLst>
                                      </p:cBhvr>
                                    </p:anim>
                                    <p:anim from="(-#ppt_h/2)" to="(#ppt_y)" calcmode="lin" valueType="num">
                                      <p:cBhvr>
                                        <p:cTn id="61" dur="500" fill="hold">
                                          <p:stCondLst>
                                            <p:cond delay="0"/>
                                          </p:stCondLst>
                                        </p:cTn>
                                        <p:tgtEl>
                                          <p:spTgt spid="2">
                                            <p:txEl>
                                              <p:pRg st="8" end="8"/>
                                            </p:txEl>
                                          </p:spTgt>
                                        </p:tgtEl>
                                        <p:attrNameLst>
                                          <p:attrName>ppt_y</p:attrName>
                                        </p:attrNameLst>
                                      </p:cBhvr>
                                    </p:anim>
                                    <p:animRot by="21600000">
                                      <p:cBhvr>
                                        <p:cTn id="62" dur="500" fill="hold">
                                          <p:stCondLst>
                                            <p:cond delay="0"/>
                                          </p:stCondLst>
                                        </p:cTn>
                                        <p:tgtEl>
                                          <p:spTgt spid="2">
                                            <p:txEl>
                                              <p:pRg st="8" end="8"/>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a:bodyPr>
          <a:lstStyle/>
          <a:p>
            <a:pPr>
              <a:lnSpc>
                <a:spcPct val="150000"/>
              </a:lnSpc>
              <a:buNone/>
            </a:pPr>
            <a:endParaRPr lang="en-US" sz="2000">
              <a:latin typeface="Times New Roman" pitchFamily="18" charset="0"/>
              <a:cs typeface="Times New Roman" pitchFamily="18" charset="0"/>
            </a:endParaRP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The Indian team defeated the English by innings. (Incorrect)</a:t>
            </a:r>
          </a:p>
          <a:p>
            <a:pPr>
              <a:lnSpc>
                <a:spcPct val="150000"/>
              </a:lnSpc>
              <a:buNone/>
            </a:pPr>
            <a:r>
              <a:rPr lang="en-US" sz="2000">
                <a:latin typeface="Times New Roman" pitchFamily="18" charset="0"/>
                <a:cs typeface="Times New Roman" pitchFamily="18" charset="0"/>
              </a:rPr>
              <a:t>       The Indian team defeated the English by an innings. (Correct)</a:t>
            </a:r>
          </a:p>
          <a:p>
            <a:pPr>
              <a:lnSpc>
                <a:spcPct val="150000"/>
              </a:lnSpc>
              <a:buNone/>
            </a:pPr>
            <a:r>
              <a:rPr lang="en-US" sz="2000">
                <a:latin typeface="Times New Roman" pitchFamily="18" charset="0"/>
                <a:cs typeface="Times New Roman" pitchFamily="18" charset="0"/>
              </a:rPr>
              <a:t>       Mathematics are a difficult subject. (Incorrect)</a:t>
            </a:r>
          </a:p>
          <a:p>
            <a:pPr>
              <a:lnSpc>
                <a:spcPct val="150000"/>
              </a:lnSpc>
              <a:buNone/>
            </a:pPr>
            <a:r>
              <a:rPr lang="en-US" sz="2000">
                <a:latin typeface="Times New Roman" pitchFamily="18" charset="0"/>
                <a:cs typeface="Times New Roman" pitchFamily="18" charset="0"/>
              </a:rPr>
              <a:t>       Mathematics is a good / difficult subject. (Correct)</a:t>
            </a:r>
          </a:p>
          <a:p>
            <a:pPr>
              <a:lnSpc>
                <a:spcPct val="150000"/>
              </a:lnSpc>
              <a:buNone/>
            </a:pPr>
            <a:r>
              <a:rPr lang="en-US" sz="2000" b="1">
                <a:latin typeface="Times New Roman" pitchFamily="18" charset="0"/>
                <a:cs typeface="Times New Roman" pitchFamily="18" charset="0"/>
              </a:rPr>
              <a:t>RULE 2.3–</a:t>
            </a:r>
            <a:r>
              <a:rPr lang="en-US" sz="2000">
                <a:latin typeface="Times New Roman" pitchFamily="18" charset="0"/>
                <a:cs typeface="Times New Roman" pitchFamily="18" charset="0"/>
              </a:rPr>
              <a:t> Some nouns are singular in form, but they are used as plural nouns and always take a plural verb. Cattle, gentry, vermin, peasantry, artillery, people, clergy, company, police.</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The cattle is grazing in the ground. (Incorrect)</a:t>
            </a:r>
          </a:p>
          <a:p>
            <a:pPr>
              <a:lnSpc>
                <a:spcPct val="150000"/>
              </a:lnSpc>
              <a:buNone/>
            </a:pPr>
            <a:r>
              <a:rPr lang="en-US" sz="2000">
                <a:latin typeface="Times New Roman" pitchFamily="18" charset="0"/>
                <a:cs typeface="Times New Roman" pitchFamily="18" charset="0"/>
              </a:rPr>
              <a:t>       The cattle are grazing in the ground. (Correct)</a:t>
            </a:r>
          </a:p>
          <a:p>
            <a:pPr>
              <a:lnSpc>
                <a:spcPct val="150000"/>
              </a:lnSpc>
              <a:buNone/>
            </a:pPr>
            <a:r>
              <a:rPr lang="en-US" sz="2000">
                <a:latin typeface="Times New Roman" pitchFamily="18" charset="0"/>
                <a:cs typeface="Times New Roman" pitchFamily="18" charset="0"/>
              </a:rPr>
              <a:t>       The clergy is in the church. (Incorrect)</a:t>
            </a:r>
          </a:p>
          <a:p>
            <a:pPr>
              <a:lnSpc>
                <a:spcPct val="150000"/>
              </a:lnSpc>
              <a:buNone/>
            </a:pPr>
            <a:r>
              <a:rPr lang="en-US" sz="2000">
                <a:latin typeface="Times New Roman" pitchFamily="18" charset="0"/>
                <a:cs typeface="Times New Roman" pitchFamily="18" charset="0"/>
              </a:rPr>
              <a:t>       The clergy are in the church. (Correct)</a:t>
            </a:r>
          </a:p>
          <a:p>
            <a:pPr>
              <a:lnSpc>
                <a:spcPct val="150000"/>
              </a:lnSpc>
              <a:buNone/>
            </a:pPr>
            <a:endParaRPr lang="en-US" sz="2000">
              <a:latin typeface="Times New Roman" pitchFamily="18" charset="0"/>
              <a:cs typeface="Times New Roman" pitchFamily="18" charset="0"/>
            </a:endParaRPr>
          </a:p>
          <a:p>
            <a:pPr>
              <a:lnSpc>
                <a:spcPct val="150000"/>
              </a:lnSpc>
              <a:buNone/>
            </a:pPr>
            <a:endParaRPr lang="en-US" sz="2000"/>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1000" fill="hold"/>
                                        <p:tgtEl>
                                          <p:spTgt spid="2">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xEl>
                                              <p:pRg st="1" end="1"/>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p:cTn id="12" dur="1000" fill="hold"/>
                                        <p:tgtEl>
                                          <p:spTgt spid="2">
                                            <p:txEl>
                                              <p:pRg st="2" end="2"/>
                                            </p:txEl>
                                          </p:spTgt>
                                        </p:tgtEl>
                                        <p:attrNameLst>
                                          <p:attrName>ppt_x</p:attrName>
                                        </p:attrNameLst>
                                      </p:cBhvr>
                                      <p:tavLst>
                                        <p:tav tm="0">
                                          <p:val>
                                            <p:strVal val="#ppt_x-.2"/>
                                          </p:val>
                                        </p:tav>
                                        <p:tav tm="100000">
                                          <p:val>
                                            <p:strVal val="#ppt_x"/>
                                          </p:val>
                                        </p:tav>
                                      </p:tavLst>
                                    </p:anim>
                                    <p:anim calcmode="lin" valueType="num">
                                      <p:cBhvr>
                                        <p:cTn id="13" dur="1000" fill="hold"/>
                                        <p:tgtEl>
                                          <p:spTgt spid="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xEl>
                                              <p:pRg st="2" end="2"/>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p:cTn id="17" dur="1000" fill="hold"/>
                                        <p:tgtEl>
                                          <p:spTgt spid="2">
                                            <p:txEl>
                                              <p:pRg st="3" end="3"/>
                                            </p:txEl>
                                          </p:spTgt>
                                        </p:tgtEl>
                                        <p:attrNameLst>
                                          <p:attrName>ppt_x</p:attrName>
                                        </p:attrNameLst>
                                      </p:cBhvr>
                                      <p:tavLst>
                                        <p:tav tm="0">
                                          <p:val>
                                            <p:strVal val="#ppt_x-.2"/>
                                          </p:val>
                                        </p:tav>
                                        <p:tav tm="100000">
                                          <p:val>
                                            <p:strVal val="#ppt_x"/>
                                          </p:val>
                                        </p:tav>
                                      </p:tavLst>
                                    </p:anim>
                                    <p:anim calcmode="lin" valueType="num">
                                      <p:cBhvr>
                                        <p:cTn id="18" dur="1000" fill="hold"/>
                                        <p:tgtEl>
                                          <p:spTgt spid="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
                                            <p:txEl>
                                              <p:pRg st="3" end="3"/>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 calcmode="lin" valueType="num">
                                      <p:cBhvr>
                                        <p:cTn id="22" dur="1000" fill="hold"/>
                                        <p:tgtEl>
                                          <p:spTgt spid="2">
                                            <p:txEl>
                                              <p:pRg st="4" end="4"/>
                                            </p:txEl>
                                          </p:spTgt>
                                        </p:tgtEl>
                                        <p:attrNameLst>
                                          <p:attrName>ppt_x</p:attrName>
                                        </p:attrNameLst>
                                      </p:cBhvr>
                                      <p:tavLst>
                                        <p:tav tm="0">
                                          <p:val>
                                            <p:strVal val="#ppt_x-.2"/>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2">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0" presetClass="entr" presetSubtype="0"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800" decel="100000"/>
                                        <p:tgtEl>
                                          <p:spTgt spid="2">
                                            <p:txEl>
                                              <p:pRg st="5" end="5"/>
                                            </p:txEl>
                                          </p:spTgt>
                                        </p:tgtEl>
                                      </p:cBhvr>
                                    </p:animEffect>
                                    <p:anim calcmode="lin" valueType="num">
                                      <p:cBhvr>
                                        <p:cTn id="30" dur="800" decel="100000" fill="hold"/>
                                        <p:tgtEl>
                                          <p:spTgt spid="2">
                                            <p:txEl>
                                              <p:pRg st="5" end="5"/>
                                            </p:txEl>
                                          </p:spTgt>
                                        </p:tgtEl>
                                        <p:attrNameLst>
                                          <p:attrName>style.rotation</p:attrName>
                                        </p:attrNameLst>
                                      </p:cBhvr>
                                      <p:tavLst>
                                        <p:tav tm="0">
                                          <p:val>
                                            <p:fltVal val="-90"/>
                                          </p:val>
                                        </p:tav>
                                        <p:tav tm="100000">
                                          <p:val>
                                            <p:fltVal val="0"/>
                                          </p:val>
                                        </p:tav>
                                      </p:tavLst>
                                    </p:anim>
                                    <p:anim calcmode="lin" valueType="num">
                                      <p:cBhvr>
                                        <p:cTn id="31" dur="800" decel="100000" fill="hold"/>
                                        <p:tgtEl>
                                          <p:spTgt spid="2">
                                            <p:txEl>
                                              <p:pRg st="5" end="5"/>
                                            </p:txEl>
                                          </p:spTgt>
                                        </p:tgtEl>
                                        <p:attrNameLst>
                                          <p:attrName>ppt_x</p:attrName>
                                        </p:attrNameLst>
                                      </p:cBhvr>
                                      <p:tavLst>
                                        <p:tav tm="0">
                                          <p:val>
                                            <p:strVal val="#ppt_x+0.4"/>
                                          </p:val>
                                        </p:tav>
                                        <p:tav tm="100000">
                                          <p:val>
                                            <p:strVal val="#ppt_x-0.05"/>
                                          </p:val>
                                        </p:tav>
                                      </p:tavLst>
                                    </p:anim>
                                    <p:anim calcmode="lin" valueType="num">
                                      <p:cBhvr>
                                        <p:cTn id="32" dur="800" decel="100000" fill="hold"/>
                                        <p:tgtEl>
                                          <p:spTgt spid="2">
                                            <p:txEl>
                                              <p:pRg st="5" end="5"/>
                                            </p:txEl>
                                          </p:spTgt>
                                        </p:tgtEl>
                                        <p:attrNameLst>
                                          <p:attrName>ppt_y</p:attrName>
                                        </p:attrNameLst>
                                      </p:cBhvr>
                                      <p:tavLst>
                                        <p:tav tm="0">
                                          <p:val>
                                            <p:strVal val="#ppt_y-0.4"/>
                                          </p:val>
                                        </p:tav>
                                        <p:tav tm="100000">
                                          <p:val>
                                            <p:strVal val="#ppt_y+0.1"/>
                                          </p:val>
                                        </p:tav>
                                      </p:tavLst>
                                    </p:anim>
                                    <p:anim calcmode="lin" valueType="num">
                                      <p:cBhvr>
                                        <p:cTn id="33" dur="200" accel="100000" fill="hold">
                                          <p:stCondLst>
                                            <p:cond delay="800"/>
                                          </p:stCondLst>
                                        </p:cTn>
                                        <p:tgtEl>
                                          <p:spTgt spid="2">
                                            <p:txEl>
                                              <p:pRg st="5" end="5"/>
                                            </p:txEl>
                                          </p:spTgt>
                                        </p:tgtEl>
                                        <p:attrNameLst>
                                          <p:attrName>ppt_x</p:attrName>
                                        </p:attrNameLst>
                                      </p:cBhvr>
                                      <p:tavLst>
                                        <p:tav tm="0">
                                          <p:val>
                                            <p:strVal val="#ppt_x-0.05"/>
                                          </p:val>
                                        </p:tav>
                                        <p:tav tm="100000">
                                          <p:val>
                                            <p:strVal val="#ppt_x"/>
                                          </p:val>
                                        </p:tav>
                                      </p:tavLst>
                                    </p:anim>
                                    <p:anim calcmode="lin" valueType="num">
                                      <p:cBhvr>
                                        <p:cTn id="34" dur="200" accel="100000" fill="hold">
                                          <p:stCondLst>
                                            <p:cond delay="800"/>
                                          </p:stCondLst>
                                        </p:cTn>
                                        <p:tgtEl>
                                          <p:spTgt spid="2">
                                            <p:txEl>
                                              <p:pRg st="5" end="5"/>
                                            </p:txEl>
                                          </p:spTgt>
                                        </p:tgtEl>
                                        <p:attrNameLst>
                                          <p:attrName>ppt_y</p:attrName>
                                        </p:attrNameLst>
                                      </p:cBhvr>
                                      <p:tavLst>
                                        <p:tav tm="0">
                                          <p:val>
                                            <p:strVal val="#ppt_y+0.1"/>
                                          </p:val>
                                        </p:tav>
                                        <p:tav tm="100000">
                                          <p:val>
                                            <p:strVal val="#ppt_y"/>
                                          </p:val>
                                        </p:tav>
                                      </p:tavLst>
                                    </p:anim>
                                  </p:childTnLst>
                                </p:cTn>
                              </p:par>
                              <p:par>
                                <p:cTn id="35" presetID="30"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800" decel="100000"/>
                                        <p:tgtEl>
                                          <p:spTgt spid="2">
                                            <p:txEl>
                                              <p:pRg st="6" end="6"/>
                                            </p:txEl>
                                          </p:spTgt>
                                        </p:tgtEl>
                                      </p:cBhvr>
                                    </p:animEffect>
                                    <p:anim calcmode="lin" valueType="num">
                                      <p:cBhvr>
                                        <p:cTn id="38" dur="800" decel="100000" fill="hold"/>
                                        <p:tgtEl>
                                          <p:spTgt spid="2">
                                            <p:txEl>
                                              <p:pRg st="6" end="6"/>
                                            </p:txEl>
                                          </p:spTgt>
                                        </p:tgtEl>
                                        <p:attrNameLst>
                                          <p:attrName>style.rotation</p:attrName>
                                        </p:attrNameLst>
                                      </p:cBhvr>
                                      <p:tavLst>
                                        <p:tav tm="0">
                                          <p:val>
                                            <p:fltVal val="-90"/>
                                          </p:val>
                                        </p:tav>
                                        <p:tav tm="100000">
                                          <p:val>
                                            <p:fltVal val="0"/>
                                          </p:val>
                                        </p:tav>
                                      </p:tavLst>
                                    </p:anim>
                                    <p:anim calcmode="lin" valueType="num">
                                      <p:cBhvr>
                                        <p:cTn id="39" dur="800" decel="100000" fill="hold"/>
                                        <p:tgtEl>
                                          <p:spTgt spid="2">
                                            <p:txEl>
                                              <p:pRg st="6" end="6"/>
                                            </p:txEl>
                                          </p:spTgt>
                                        </p:tgtEl>
                                        <p:attrNameLst>
                                          <p:attrName>ppt_x</p:attrName>
                                        </p:attrNameLst>
                                      </p:cBhvr>
                                      <p:tavLst>
                                        <p:tav tm="0">
                                          <p:val>
                                            <p:strVal val="#ppt_x+0.4"/>
                                          </p:val>
                                        </p:tav>
                                        <p:tav tm="100000">
                                          <p:val>
                                            <p:strVal val="#ppt_x-0.05"/>
                                          </p:val>
                                        </p:tav>
                                      </p:tavLst>
                                    </p:anim>
                                    <p:anim calcmode="lin" valueType="num">
                                      <p:cBhvr>
                                        <p:cTn id="40" dur="800" decel="100000" fill="hold"/>
                                        <p:tgtEl>
                                          <p:spTgt spid="2">
                                            <p:txEl>
                                              <p:pRg st="6" end="6"/>
                                            </p:txEl>
                                          </p:spTgt>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2">
                                            <p:txEl>
                                              <p:pRg st="6" end="6"/>
                                            </p:txEl>
                                          </p:spTgt>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2">
                                            <p:txEl>
                                              <p:pRg st="6" end="6"/>
                                            </p:txEl>
                                          </p:spTgt>
                                        </p:tgtEl>
                                        <p:attrNameLst>
                                          <p:attrName>ppt_y</p:attrName>
                                        </p:attrNameLst>
                                      </p:cBhvr>
                                      <p:tavLst>
                                        <p:tav tm="0">
                                          <p:val>
                                            <p:strVal val="#ppt_y+0.1"/>
                                          </p:val>
                                        </p:tav>
                                        <p:tav tm="100000">
                                          <p:val>
                                            <p:strVal val="#ppt_y"/>
                                          </p:val>
                                        </p:tav>
                                      </p:tavLst>
                                    </p:anim>
                                  </p:childTnLst>
                                </p:cTn>
                              </p:par>
                              <p:par>
                                <p:cTn id="43" presetID="30" presetClass="entr" presetSubtype="0" fill="hold" nodeType="with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Effect transition="in" filter="fade">
                                      <p:cBhvr>
                                        <p:cTn id="45" dur="800" decel="100000"/>
                                        <p:tgtEl>
                                          <p:spTgt spid="2">
                                            <p:txEl>
                                              <p:pRg st="7" end="7"/>
                                            </p:txEl>
                                          </p:spTgt>
                                        </p:tgtEl>
                                      </p:cBhvr>
                                    </p:animEffect>
                                    <p:anim calcmode="lin" valueType="num">
                                      <p:cBhvr>
                                        <p:cTn id="46" dur="800" decel="100000" fill="hold"/>
                                        <p:tgtEl>
                                          <p:spTgt spid="2">
                                            <p:txEl>
                                              <p:pRg st="7" end="7"/>
                                            </p:txEl>
                                          </p:spTgt>
                                        </p:tgtEl>
                                        <p:attrNameLst>
                                          <p:attrName>style.rotation</p:attrName>
                                        </p:attrNameLst>
                                      </p:cBhvr>
                                      <p:tavLst>
                                        <p:tav tm="0">
                                          <p:val>
                                            <p:fltVal val="-90"/>
                                          </p:val>
                                        </p:tav>
                                        <p:tav tm="100000">
                                          <p:val>
                                            <p:fltVal val="0"/>
                                          </p:val>
                                        </p:tav>
                                      </p:tavLst>
                                    </p:anim>
                                    <p:anim calcmode="lin" valueType="num">
                                      <p:cBhvr>
                                        <p:cTn id="47" dur="800" decel="100000" fill="hold"/>
                                        <p:tgtEl>
                                          <p:spTgt spid="2">
                                            <p:txEl>
                                              <p:pRg st="7" end="7"/>
                                            </p:txEl>
                                          </p:spTgt>
                                        </p:tgtEl>
                                        <p:attrNameLst>
                                          <p:attrName>ppt_x</p:attrName>
                                        </p:attrNameLst>
                                      </p:cBhvr>
                                      <p:tavLst>
                                        <p:tav tm="0">
                                          <p:val>
                                            <p:strVal val="#ppt_x+0.4"/>
                                          </p:val>
                                        </p:tav>
                                        <p:tav tm="100000">
                                          <p:val>
                                            <p:strVal val="#ppt_x-0.05"/>
                                          </p:val>
                                        </p:tav>
                                      </p:tavLst>
                                    </p:anim>
                                    <p:anim calcmode="lin" valueType="num">
                                      <p:cBhvr>
                                        <p:cTn id="48" dur="800" decel="100000" fill="hold"/>
                                        <p:tgtEl>
                                          <p:spTgt spid="2">
                                            <p:txEl>
                                              <p:pRg st="7" end="7"/>
                                            </p:txEl>
                                          </p:spTgt>
                                        </p:tgtEl>
                                        <p:attrNameLst>
                                          <p:attrName>ppt_y</p:attrName>
                                        </p:attrNameLst>
                                      </p:cBhvr>
                                      <p:tavLst>
                                        <p:tav tm="0">
                                          <p:val>
                                            <p:strVal val="#ppt_y-0.4"/>
                                          </p:val>
                                        </p:tav>
                                        <p:tav tm="100000">
                                          <p:val>
                                            <p:strVal val="#ppt_y+0.1"/>
                                          </p:val>
                                        </p:tav>
                                      </p:tavLst>
                                    </p:anim>
                                    <p:anim calcmode="lin" valueType="num">
                                      <p:cBhvr>
                                        <p:cTn id="49" dur="200" accel="100000" fill="hold">
                                          <p:stCondLst>
                                            <p:cond delay="800"/>
                                          </p:stCondLst>
                                        </p:cTn>
                                        <p:tgtEl>
                                          <p:spTgt spid="2">
                                            <p:txEl>
                                              <p:pRg st="7" end="7"/>
                                            </p:txEl>
                                          </p:spTgt>
                                        </p:tgtEl>
                                        <p:attrNameLst>
                                          <p:attrName>ppt_x</p:attrName>
                                        </p:attrNameLst>
                                      </p:cBhvr>
                                      <p:tavLst>
                                        <p:tav tm="0">
                                          <p:val>
                                            <p:strVal val="#ppt_x-0.05"/>
                                          </p:val>
                                        </p:tav>
                                        <p:tav tm="100000">
                                          <p:val>
                                            <p:strVal val="#ppt_x"/>
                                          </p:val>
                                        </p:tav>
                                      </p:tavLst>
                                    </p:anim>
                                    <p:anim calcmode="lin" valueType="num">
                                      <p:cBhvr>
                                        <p:cTn id="50" dur="200" accel="100000" fill="hold">
                                          <p:stCondLst>
                                            <p:cond delay="800"/>
                                          </p:stCondLst>
                                        </p:cTn>
                                        <p:tgtEl>
                                          <p:spTgt spid="2">
                                            <p:txEl>
                                              <p:pRg st="7" end="7"/>
                                            </p:txEl>
                                          </p:spTgt>
                                        </p:tgtEl>
                                        <p:attrNameLst>
                                          <p:attrName>ppt_y</p:attrName>
                                        </p:attrNameLst>
                                      </p:cBhvr>
                                      <p:tavLst>
                                        <p:tav tm="0">
                                          <p:val>
                                            <p:strVal val="#ppt_y+0.1"/>
                                          </p:val>
                                        </p:tav>
                                        <p:tav tm="100000">
                                          <p:val>
                                            <p:strVal val="#ppt_y"/>
                                          </p:val>
                                        </p:tav>
                                      </p:tavLst>
                                    </p:anim>
                                  </p:childTnLst>
                                </p:cTn>
                              </p:par>
                              <p:par>
                                <p:cTn id="51" presetID="30" presetClass="entr" presetSubtype="0" fill="hold" nodeType="withEffect">
                                  <p:stCondLst>
                                    <p:cond delay="0"/>
                                  </p:stCondLst>
                                  <p:childTnLst>
                                    <p:set>
                                      <p:cBhvr>
                                        <p:cTn id="52" dur="1" fill="hold">
                                          <p:stCondLst>
                                            <p:cond delay="0"/>
                                          </p:stCondLst>
                                        </p:cTn>
                                        <p:tgtEl>
                                          <p:spTgt spid="2">
                                            <p:txEl>
                                              <p:pRg st="8" end="8"/>
                                            </p:txEl>
                                          </p:spTgt>
                                        </p:tgtEl>
                                        <p:attrNameLst>
                                          <p:attrName>style.visibility</p:attrName>
                                        </p:attrNameLst>
                                      </p:cBhvr>
                                      <p:to>
                                        <p:strVal val="visible"/>
                                      </p:to>
                                    </p:set>
                                    <p:animEffect transition="in" filter="fade">
                                      <p:cBhvr>
                                        <p:cTn id="53" dur="800" decel="100000"/>
                                        <p:tgtEl>
                                          <p:spTgt spid="2">
                                            <p:txEl>
                                              <p:pRg st="8" end="8"/>
                                            </p:txEl>
                                          </p:spTgt>
                                        </p:tgtEl>
                                      </p:cBhvr>
                                    </p:animEffect>
                                    <p:anim calcmode="lin" valueType="num">
                                      <p:cBhvr>
                                        <p:cTn id="54" dur="800" decel="100000" fill="hold"/>
                                        <p:tgtEl>
                                          <p:spTgt spid="2">
                                            <p:txEl>
                                              <p:pRg st="8" end="8"/>
                                            </p:txEl>
                                          </p:spTgt>
                                        </p:tgtEl>
                                        <p:attrNameLst>
                                          <p:attrName>style.rotation</p:attrName>
                                        </p:attrNameLst>
                                      </p:cBhvr>
                                      <p:tavLst>
                                        <p:tav tm="0">
                                          <p:val>
                                            <p:fltVal val="-90"/>
                                          </p:val>
                                        </p:tav>
                                        <p:tav tm="100000">
                                          <p:val>
                                            <p:fltVal val="0"/>
                                          </p:val>
                                        </p:tav>
                                      </p:tavLst>
                                    </p:anim>
                                    <p:anim calcmode="lin" valueType="num">
                                      <p:cBhvr>
                                        <p:cTn id="55" dur="800" decel="100000" fill="hold"/>
                                        <p:tgtEl>
                                          <p:spTgt spid="2">
                                            <p:txEl>
                                              <p:pRg st="8" end="8"/>
                                            </p:txEl>
                                          </p:spTgt>
                                        </p:tgtEl>
                                        <p:attrNameLst>
                                          <p:attrName>ppt_x</p:attrName>
                                        </p:attrNameLst>
                                      </p:cBhvr>
                                      <p:tavLst>
                                        <p:tav tm="0">
                                          <p:val>
                                            <p:strVal val="#ppt_x+0.4"/>
                                          </p:val>
                                        </p:tav>
                                        <p:tav tm="100000">
                                          <p:val>
                                            <p:strVal val="#ppt_x-0.05"/>
                                          </p:val>
                                        </p:tav>
                                      </p:tavLst>
                                    </p:anim>
                                    <p:anim calcmode="lin" valueType="num">
                                      <p:cBhvr>
                                        <p:cTn id="56" dur="800" decel="100000" fill="hold"/>
                                        <p:tgtEl>
                                          <p:spTgt spid="2">
                                            <p:txEl>
                                              <p:pRg st="8" end="8"/>
                                            </p:txEl>
                                          </p:spTgt>
                                        </p:tgtEl>
                                        <p:attrNameLst>
                                          <p:attrName>ppt_y</p:attrName>
                                        </p:attrNameLst>
                                      </p:cBhvr>
                                      <p:tavLst>
                                        <p:tav tm="0">
                                          <p:val>
                                            <p:strVal val="#ppt_y-0.4"/>
                                          </p:val>
                                        </p:tav>
                                        <p:tav tm="100000">
                                          <p:val>
                                            <p:strVal val="#ppt_y+0.1"/>
                                          </p:val>
                                        </p:tav>
                                      </p:tavLst>
                                    </p:anim>
                                    <p:anim calcmode="lin" valueType="num">
                                      <p:cBhvr>
                                        <p:cTn id="57" dur="200" accel="100000" fill="hold">
                                          <p:stCondLst>
                                            <p:cond delay="800"/>
                                          </p:stCondLst>
                                        </p:cTn>
                                        <p:tgtEl>
                                          <p:spTgt spid="2">
                                            <p:txEl>
                                              <p:pRg st="8" end="8"/>
                                            </p:txEl>
                                          </p:spTgt>
                                        </p:tgtEl>
                                        <p:attrNameLst>
                                          <p:attrName>ppt_x</p:attrName>
                                        </p:attrNameLst>
                                      </p:cBhvr>
                                      <p:tavLst>
                                        <p:tav tm="0">
                                          <p:val>
                                            <p:strVal val="#ppt_x-0.05"/>
                                          </p:val>
                                        </p:tav>
                                        <p:tav tm="100000">
                                          <p:val>
                                            <p:strVal val="#ppt_x"/>
                                          </p:val>
                                        </p:tav>
                                      </p:tavLst>
                                    </p:anim>
                                    <p:anim calcmode="lin" valueType="num">
                                      <p:cBhvr>
                                        <p:cTn id="58" dur="200" accel="100000" fill="hold">
                                          <p:stCondLst>
                                            <p:cond delay="800"/>
                                          </p:stCondLst>
                                        </p:cTn>
                                        <p:tgtEl>
                                          <p:spTgt spid="2">
                                            <p:txEl>
                                              <p:pRg st="8" end="8"/>
                                            </p:txEl>
                                          </p:spTgt>
                                        </p:tgtEl>
                                        <p:attrNameLst>
                                          <p:attrName>ppt_y</p:attrName>
                                        </p:attrNameLst>
                                      </p:cBhvr>
                                      <p:tavLst>
                                        <p:tav tm="0">
                                          <p:val>
                                            <p:strVal val="#ppt_y+0.1"/>
                                          </p:val>
                                        </p:tav>
                                        <p:tav tm="100000">
                                          <p:val>
                                            <p:strVal val="#ppt_y"/>
                                          </p:val>
                                        </p:tav>
                                      </p:tavLst>
                                    </p:anim>
                                  </p:childTnLst>
                                </p:cTn>
                              </p:par>
                              <p:par>
                                <p:cTn id="59" presetID="30" presetClass="entr" presetSubtype="0" fill="hold" nodeType="with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Effect transition="in" filter="fade">
                                      <p:cBhvr>
                                        <p:cTn id="61" dur="800" decel="100000"/>
                                        <p:tgtEl>
                                          <p:spTgt spid="2">
                                            <p:txEl>
                                              <p:pRg st="9" end="9"/>
                                            </p:txEl>
                                          </p:spTgt>
                                        </p:tgtEl>
                                      </p:cBhvr>
                                    </p:animEffect>
                                    <p:anim calcmode="lin" valueType="num">
                                      <p:cBhvr>
                                        <p:cTn id="62" dur="800" decel="100000" fill="hold"/>
                                        <p:tgtEl>
                                          <p:spTgt spid="2">
                                            <p:txEl>
                                              <p:pRg st="9" end="9"/>
                                            </p:txEl>
                                          </p:spTgt>
                                        </p:tgtEl>
                                        <p:attrNameLst>
                                          <p:attrName>style.rotation</p:attrName>
                                        </p:attrNameLst>
                                      </p:cBhvr>
                                      <p:tavLst>
                                        <p:tav tm="0">
                                          <p:val>
                                            <p:fltVal val="-90"/>
                                          </p:val>
                                        </p:tav>
                                        <p:tav tm="100000">
                                          <p:val>
                                            <p:fltVal val="0"/>
                                          </p:val>
                                        </p:tav>
                                      </p:tavLst>
                                    </p:anim>
                                    <p:anim calcmode="lin" valueType="num">
                                      <p:cBhvr>
                                        <p:cTn id="63" dur="800" decel="100000" fill="hold"/>
                                        <p:tgtEl>
                                          <p:spTgt spid="2">
                                            <p:txEl>
                                              <p:pRg st="9" end="9"/>
                                            </p:txEl>
                                          </p:spTgt>
                                        </p:tgtEl>
                                        <p:attrNameLst>
                                          <p:attrName>ppt_x</p:attrName>
                                        </p:attrNameLst>
                                      </p:cBhvr>
                                      <p:tavLst>
                                        <p:tav tm="0">
                                          <p:val>
                                            <p:strVal val="#ppt_x+0.4"/>
                                          </p:val>
                                        </p:tav>
                                        <p:tav tm="100000">
                                          <p:val>
                                            <p:strVal val="#ppt_x-0.05"/>
                                          </p:val>
                                        </p:tav>
                                      </p:tavLst>
                                    </p:anim>
                                    <p:anim calcmode="lin" valueType="num">
                                      <p:cBhvr>
                                        <p:cTn id="64" dur="800" decel="100000" fill="hold"/>
                                        <p:tgtEl>
                                          <p:spTgt spid="2">
                                            <p:txEl>
                                              <p:pRg st="9" end="9"/>
                                            </p:txEl>
                                          </p:spTgt>
                                        </p:tgtEl>
                                        <p:attrNameLst>
                                          <p:attrName>ppt_y</p:attrName>
                                        </p:attrNameLst>
                                      </p:cBhvr>
                                      <p:tavLst>
                                        <p:tav tm="0">
                                          <p:val>
                                            <p:strVal val="#ppt_y-0.4"/>
                                          </p:val>
                                        </p:tav>
                                        <p:tav tm="100000">
                                          <p:val>
                                            <p:strVal val="#ppt_y+0.1"/>
                                          </p:val>
                                        </p:tav>
                                      </p:tavLst>
                                    </p:anim>
                                    <p:anim calcmode="lin" valueType="num">
                                      <p:cBhvr>
                                        <p:cTn id="65" dur="200" accel="100000" fill="hold">
                                          <p:stCondLst>
                                            <p:cond delay="800"/>
                                          </p:stCondLst>
                                        </p:cTn>
                                        <p:tgtEl>
                                          <p:spTgt spid="2">
                                            <p:txEl>
                                              <p:pRg st="9" end="9"/>
                                            </p:txEl>
                                          </p:spTgt>
                                        </p:tgtEl>
                                        <p:attrNameLst>
                                          <p:attrName>ppt_x</p:attrName>
                                        </p:attrNameLst>
                                      </p:cBhvr>
                                      <p:tavLst>
                                        <p:tav tm="0">
                                          <p:val>
                                            <p:strVal val="#ppt_x-0.05"/>
                                          </p:val>
                                        </p:tav>
                                        <p:tav tm="100000">
                                          <p:val>
                                            <p:strVal val="#ppt_x"/>
                                          </p:val>
                                        </p:tav>
                                      </p:tavLst>
                                    </p:anim>
                                    <p:anim calcmode="lin" valueType="num">
                                      <p:cBhvr>
                                        <p:cTn id="66" dur="200" accel="100000" fill="hold">
                                          <p:stCondLst>
                                            <p:cond delay="800"/>
                                          </p:stCondLst>
                                        </p:cTn>
                                        <p:tgtEl>
                                          <p:spTgt spid="2">
                                            <p:txEl>
                                              <p:pRg st="9" end="9"/>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477000"/>
          </a:xfrm>
        </p:spPr>
        <p:txBody>
          <a:bodyPr>
            <a:normAutofit lnSpcReduction="10000"/>
          </a:bodyPr>
          <a:lstStyle/>
          <a:p>
            <a:pPr>
              <a:lnSpc>
                <a:spcPct val="150000"/>
              </a:lnSpc>
            </a:pPr>
            <a:endParaRPr lang="en-US" sz="2000" b="1">
              <a:latin typeface="Times New Roman" pitchFamily="18" charset="0"/>
              <a:cs typeface="Times New Roman" pitchFamily="18" charset="0"/>
            </a:endParaRPr>
          </a:p>
          <a:p>
            <a:pPr>
              <a:lnSpc>
                <a:spcPct val="150000"/>
              </a:lnSpc>
              <a:buNone/>
            </a:pPr>
            <a:r>
              <a:rPr lang="en-US" sz="2000" b="1">
                <a:latin typeface="Times New Roman" pitchFamily="18" charset="0"/>
                <a:cs typeface="Times New Roman" pitchFamily="18" charset="0"/>
              </a:rPr>
              <a:t>RULE 2.4–</a:t>
            </a:r>
            <a:r>
              <a:rPr lang="en-US" sz="2000">
                <a:latin typeface="Times New Roman" pitchFamily="18" charset="0"/>
                <a:cs typeface="Times New Roman" pitchFamily="18" charset="0"/>
              </a:rPr>
              <a:t> There are some nouns that indicate length, measure, money, weight or number. When they are preceded by a numeral, they remain unchanged in form.</a:t>
            </a:r>
          </a:p>
          <a:p>
            <a:pPr>
              <a:lnSpc>
                <a:spcPct val="150000"/>
              </a:lnSpc>
              <a:buNone/>
            </a:pPr>
            <a:r>
              <a:rPr lang="en-US" sz="2000">
                <a:latin typeface="Times New Roman" pitchFamily="18" charset="0"/>
                <a:cs typeface="Times New Roman" pitchFamily="18" charset="0"/>
              </a:rPr>
              <a:t>    Foot, meter, pair, score, dozen, head, year, hundred, thousand, million.</a:t>
            </a:r>
          </a:p>
          <a:p>
            <a:pPr>
              <a:lnSpc>
                <a:spcPct val="150000"/>
              </a:lnSpc>
              <a:buNone/>
            </a:pPr>
            <a:r>
              <a:rPr lang="en-US" sz="2000" b="1">
                <a:latin typeface="Times New Roman" pitchFamily="18" charset="0"/>
                <a:cs typeface="Times New Roman" pitchFamily="18" charset="0"/>
              </a:rPr>
              <a:t>e.g.</a:t>
            </a:r>
            <a:r>
              <a:rPr lang="en-US" sz="2000">
                <a:latin typeface="Times New Roman" pitchFamily="18" charset="0"/>
                <a:cs typeface="Times New Roman" pitchFamily="18" charset="0"/>
              </a:rPr>
              <a:t> It is a three – years degree course. Incorrect</a:t>
            </a:r>
          </a:p>
          <a:p>
            <a:pPr>
              <a:lnSpc>
                <a:spcPct val="150000"/>
              </a:lnSpc>
              <a:buNone/>
            </a:pPr>
            <a:r>
              <a:rPr lang="en-US" sz="2000">
                <a:latin typeface="Times New Roman" pitchFamily="18" charset="0"/>
                <a:cs typeface="Times New Roman" pitchFamily="18" charset="0"/>
              </a:rPr>
              <a:t>       It is a three – year degree course. Correct</a:t>
            </a:r>
          </a:p>
          <a:p>
            <a:pPr>
              <a:lnSpc>
                <a:spcPct val="150000"/>
              </a:lnSpc>
              <a:buNone/>
            </a:pPr>
            <a:r>
              <a:rPr lang="en-US" sz="2000">
                <a:latin typeface="Times New Roman" pitchFamily="18" charset="0"/>
                <a:cs typeface="Times New Roman" pitchFamily="18" charset="0"/>
              </a:rPr>
              <a:t>       I have ten dozens of shoes. Incorrect</a:t>
            </a:r>
          </a:p>
          <a:p>
            <a:pPr>
              <a:lnSpc>
                <a:spcPct val="150000"/>
              </a:lnSpc>
              <a:buNone/>
            </a:pPr>
            <a:r>
              <a:rPr lang="en-US" sz="2000">
                <a:latin typeface="Times New Roman" pitchFamily="18" charset="0"/>
                <a:cs typeface="Times New Roman" pitchFamily="18" charset="0"/>
              </a:rPr>
              <a:t>       I have ten dozen of shoes. Correct </a:t>
            </a:r>
          </a:p>
          <a:p>
            <a:pPr>
              <a:lnSpc>
                <a:spcPct val="160000"/>
              </a:lnSpc>
              <a:buNone/>
            </a:pPr>
            <a:r>
              <a:rPr lang="en-US" sz="2000" b="1">
                <a:latin typeface="Times New Roman" pitchFamily="18" charset="0"/>
                <a:cs typeface="Times New Roman" pitchFamily="18" charset="0"/>
              </a:rPr>
              <a:t>RULE 2.5–</a:t>
            </a:r>
            <a:r>
              <a:rPr lang="en-US" sz="2000">
                <a:latin typeface="Times New Roman" pitchFamily="18" charset="0"/>
                <a:cs typeface="Times New Roman" pitchFamily="18" charset="0"/>
              </a:rPr>
              <a:t>A pronoun must agree with its antecedent in person, number and gender.</a:t>
            </a:r>
          </a:p>
          <a:p>
            <a:pPr>
              <a:lnSpc>
                <a:spcPct val="160000"/>
              </a:lnSpc>
              <a:buNone/>
            </a:pPr>
            <a:r>
              <a:rPr lang="en-US" sz="2000" b="1">
                <a:latin typeface="Times New Roman" pitchFamily="18" charset="0"/>
                <a:cs typeface="Times New Roman" pitchFamily="18" charset="0"/>
              </a:rPr>
              <a:t>e.g.</a:t>
            </a:r>
            <a:r>
              <a:rPr lang="en-US" sz="2000">
                <a:latin typeface="Times New Roman" pitchFamily="18" charset="0"/>
                <a:cs typeface="Times New Roman" pitchFamily="18" charset="0"/>
              </a:rPr>
              <a:t> Every man must bring his luggage.</a:t>
            </a:r>
          </a:p>
          <a:p>
            <a:pPr>
              <a:lnSpc>
                <a:spcPct val="160000"/>
              </a:lnSpc>
              <a:buNone/>
            </a:pPr>
            <a:r>
              <a:rPr lang="en-US" sz="2000">
                <a:latin typeface="Times New Roman" pitchFamily="18" charset="0"/>
                <a:cs typeface="Times New Roman" pitchFamily="18" charset="0"/>
              </a:rPr>
              <a:t>All students must do their home work.</a:t>
            </a:r>
          </a:p>
          <a:p>
            <a:pPr>
              <a:lnSpc>
                <a:spcPct val="160000"/>
              </a:lnSpc>
              <a:buNone/>
            </a:pPr>
            <a:r>
              <a:rPr lang="en-US" sz="2000">
                <a:latin typeface="Times New Roman" pitchFamily="18" charset="0"/>
                <a:cs typeface="Times New Roman" pitchFamily="18" charset="0"/>
              </a:rPr>
              <a:t>Each of the girls must carry her own bag.</a:t>
            </a:r>
          </a:p>
          <a:p>
            <a:pPr>
              <a:lnSpc>
                <a:spcPct val="160000"/>
              </a:lnSpc>
              <a:buNone/>
            </a:pPr>
            <a:r>
              <a:rPr lang="en-US" sz="2000">
                <a:latin typeface="Times New Roman" pitchFamily="18" charset="0"/>
                <a:cs typeface="Times New Roman" pitchFamily="18" charset="0"/>
              </a:rPr>
              <a:t>Each students must bring their books.</a:t>
            </a:r>
          </a:p>
          <a:p>
            <a:pPr>
              <a:lnSpc>
                <a:spcPct val="150000"/>
              </a:lnSpc>
              <a:buNone/>
            </a:pPr>
            <a:endParaRPr lang="en-US" sz="2000">
              <a:latin typeface="Times New Roman" pitchFamily="18" charset="0"/>
              <a:cs typeface="Times New Roman" pitchFamily="18" charset="0"/>
            </a:endParaRPr>
          </a:p>
          <a:p>
            <a:pPr>
              <a:buNone/>
            </a:pPr>
            <a:endParaRPr lang="en-US"/>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2000"/>
                                        <p:tgtEl>
                                          <p:spTgt spid="2">
                                            <p:txEl>
                                              <p:pRg st="1" end="1"/>
                                            </p:txEl>
                                          </p:spTgt>
                                        </p:tgtEl>
                                      </p:cBhvr>
                                    </p:animEffect>
                                    <p:anim calcmode="lin" valueType="num">
                                      <p:cBhvr>
                                        <p:cTn id="8" dur="2000" fill="hold"/>
                                        <p:tgtEl>
                                          <p:spTgt spid="2">
                                            <p:txEl>
                                              <p:pRg st="1" end="1"/>
                                            </p:txEl>
                                          </p:spTgt>
                                        </p:tgtEl>
                                        <p:attrNameLst>
                                          <p:attrName>style.rotation</p:attrName>
                                        </p:attrNameLst>
                                      </p:cBhvr>
                                      <p:tavLst>
                                        <p:tav tm="0">
                                          <p:val>
                                            <p:fltVal val="720"/>
                                          </p:val>
                                        </p:tav>
                                        <p:tav tm="100000">
                                          <p:val>
                                            <p:fltVal val="0"/>
                                          </p:val>
                                        </p:tav>
                                      </p:tavLst>
                                    </p:anim>
                                    <p:anim calcmode="lin" valueType="num">
                                      <p:cBhvr>
                                        <p:cTn id="9" dur="2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0" dur="2000" fill="hold"/>
                                        <p:tgtEl>
                                          <p:spTgt spid="2">
                                            <p:txEl>
                                              <p:pRg st="1" end="1"/>
                                            </p:txEl>
                                          </p:spTgt>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000"/>
                                        <p:tgtEl>
                                          <p:spTgt spid="2">
                                            <p:txEl>
                                              <p:pRg st="2" end="2"/>
                                            </p:txEl>
                                          </p:spTgt>
                                        </p:tgtEl>
                                      </p:cBhvr>
                                    </p:animEffect>
                                    <p:anim calcmode="lin" valueType="num">
                                      <p:cBhvr>
                                        <p:cTn id="14" dur="2000" fill="hold"/>
                                        <p:tgtEl>
                                          <p:spTgt spid="2">
                                            <p:txEl>
                                              <p:pRg st="2" end="2"/>
                                            </p:txEl>
                                          </p:spTgt>
                                        </p:tgtEl>
                                        <p:attrNameLst>
                                          <p:attrName>style.rotation</p:attrName>
                                        </p:attrNameLst>
                                      </p:cBhvr>
                                      <p:tavLst>
                                        <p:tav tm="0">
                                          <p:val>
                                            <p:fltVal val="720"/>
                                          </p:val>
                                        </p:tav>
                                        <p:tav tm="100000">
                                          <p:val>
                                            <p:fltVal val="0"/>
                                          </p:val>
                                        </p:tav>
                                      </p:tavLst>
                                    </p:anim>
                                    <p:anim calcmode="lin" valueType="num">
                                      <p:cBhvr>
                                        <p:cTn id="15" dur="2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16" dur="2000" fill="hold"/>
                                        <p:tgtEl>
                                          <p:spTgt spid="2">
                                            <p:txEl>
                                              <p:pRg st="2" end="2"/>
                                            </p:txEl>
                                          </p:spTgt>
                                        </p:tgtEl>
                                        <p:attrNameLst>
                                          <p:attrName>ppt_w</p:attrName>
                                        </p:attrNameLst>
                                      </p:cBhvr>
                                      <p:tavLst>
                                        <p:tav tm="0">
                                          <p:val>
                                            <p:fltVal val="0"/>
                                          </p:val>
                                        </p:tav>
                                        <p:tav tm="100000">
                                          <p:val>
                                            <p:strVal val="#ppt_w"/>
                                          </p:val>
                                        </p:tav>
                                      </p:tavLst>
                                    </p:anim>
                                  </p:childTnLst>
                                </p:cTn>
                              </p:par>
                              <p:par>
                                <p:cTn id="17" presetID="35"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anim calcmode="lin" valueType="num">
                                      <p:cBhvr>
                                        <p:cTn id="20" dur="2000" fill="hold"/>
                                        <p:tgtEl>
                                          <p:spTgt spid="2">
                                            <p:txEl>
                                              <p:pRg st="3" end="3"/>
                                            </p:txEl>
                                          </p:spTgt>
                                        </p:tgtEl>
                                        <p:attrNameLst>
                                          <p:attrName>style.rotation</p:attrName>
                                        </p:attrNameLst>
                                      </p:cBhvr>
                                      <p:tavLst>
                                        <p:tav tm="0">
                                          <p:val>
                                            <p:fltVal val="720"/>
                                          </p:val>
                                        </p:tav>
                                        <p:tav tm="100000">
                                          <p:val>
                                            <p:fltVal val="0"/>
                                          </p:val>
                                        </p:tav>
                                      </p:tavLst>
                                    </p:anim>
                                    <p:anim calcmode="lin" valueType="num">
                                      <p:cBhvr>
                                        <p:cTn id="21" dur="2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22" dur="2000" fill="hold"/>
                                        <p:tgtEl>
                                          <p:spTgt spid="2">
                                            <p:txEl>
                                              <p:pRg st="3" end="3"/>
                                            </p:txEl>
                                          </p:spTgt>
                                        </p:tgtEl>
                                        <p:attrNameLst>
                                          <p:attrName>ppt_w</p:attrName>
                                        </p:attrNameLst>
                                      </p:cBhvr>
                                      <p:tavLst>
                                        <p:tav tm="0">
                                          <p:val>
                                            <p:fltVal val="0"/>
                                          </p:val>
                                        </p:tav>
                                        <p:tav tm="100000">
                                          <p:val>
                                            <p:strVal val="#ppt_w"/>
                                          </p:val>
                                        </p:tav>
                                      </p:tavLst>
                                    </p:anim>
                                  </p:childTnLst>
                                </p:cTn>
                              </p:par>
                              <p:par>
                                <p:cTn id="23" presetID="35"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2000"/>
                                        <p:tgtEl>
                                          <p:spTgt spid="2">
                                            <p:txEl>
                                              <p:pRg st="4" end="4"/>
                                            </p:txEl>
                                          </p:spTgt>
                                        </p:tgtEl>
                                      </p:cBhvr>
                                    </p:animEffect>
                                    <p:anim calcmode="lin" valueType="num">
                                      <p:cBhvr>
                                        <p:cTn id="26" dur="2000" fill="hold"/>
                                        <p:tgtEl>
                                          <p:spTgt spid="2">
                                            <p:txEl>
                                              <p:pRg st="4" end="4"/>
                                            </p:txEl>
                                          </p:spTgt>
                                        </p:tgtEl>
                                        <p:attrNameLst>
                                          <p:attrName>style.rotation</p:attrName>
                                        </p:attrNameLst>
                                      </p:cBhvr>
                                      <p:tavLst>
                                        <p:tav tm="0">
                                          <p:val>
                                            <p:fltVal val="720"/>
                                          </p:val>
                                        </p:tav>
                                        <p:tav tm="100000">
                                          <p:val>
                                            <p:fltVal val="0"/>
                                          </p:val>
                                        </p:tav>
                                      </p:tavLst>
                                    </p:anim>
                                    <p:anim calcmode="lin" valueType="num">
                                      <p:cBhvr>
                                        <p:cTn id="27" dur="2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28" dur="2000" fill="hold"/>
                                        <p:tgtEl>
                                          <p:spTgt spid="2">
                                            <p:txEl>
                                              <p:pRg st="4" end="4"/>
                                            </p:txEl>
                                          </p:spTgt>
                                        </p:tgtEl>
                                        <p:attrNameLst>
                                          <p:attrName>ppt_w</p:attrName>
                                        </p:attrNameLst>
                                      </p:cBhvr>
                                      <p:tavLst>
                                        <p:tav tm="0">
                                          <p:val>
                                            <p:fltVal val="0"/>
                                          </p:val>
                                        </p:tav>
                                        <p:tav tm="100000">
                                          <p:val>
                                            <p:strVal val="#ppt_w"/>
                                          </p:val>
                                        </p:tav>
                                      </p:tavLst>
                                    </p:anim>
                                  </p:childTnLst>
                                </p:cTn>
                              </p:par>
                              <p:par>
                                <p:cTn id="29" presetID="35" presetClass="entr" presetSubtype="0"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2000"/>
                                        <p:tgtEl>
                                          <p:spTgt spid="2">
                                            <p:txEl>
                                              <p:pRg st="5" end="5"/>
                                            </p:txEl>
                                          </p:spTgt>
                                        </p:tgtEl>
                                      </p:cBhvr>
                                    </p:animEffect>
                                    <p:anim calcmode="lin" valueType="num">
                                      <p:cBhvr>
                                        <p:cTn id="32" dur="2000" fill="hold"/>
                                        <p:tgtEl>
                                          <p:spTgt spid="2">
                                            <p:txEl>
                                              <p:pRg st="5" end="5"/>
                                            </p:txEl>
                                          </p:spTgt>
                                        </p:tgtEl>
                                        <p:attrNameLst>
                                          <p:attrName>style.rotation</p:attrName>
                                        </p:attrNameLst>
                                      </p:cBhvr>
                                      <p:tavLst>
                                        <p:tav tm="0">
                                          <p:val>
                                            <p:fltVal val="720"/>
                                          </p:val>
                                        </p:tav>
                                        <p:tav tm="100000">
                                          <p:val>
                                            <p:fltVal val="0"/>
                                          </p:val>
                                        </p:tav>
                                      </p:tavLst>
                                    </p:anim>
                                    <p:anim calcmode="lin" valueType="num">
                                      <p:cBhvr>
                                        <p:cTn id="33" dur="2000" fill="hold"/>
                                        <p:tgtEl>
                                          <p:spTgt spid="2">
                                            <p:txEl>
                                              <p:pRg st="5" end="5"/>
                                            </p:txEl>
                                          </p:spTgt>
                                        </p:tgtEl>
                                        <p:attrNameLst>
                                          <p:attrName>ppt_h</p:attrName>
                                        </p:attrNameLst>
                                      </p:cBhvr>
                                      <p:tavLst>
                                        <p:tav tm="0">
                                          <p:val>
                                            <p:fltVal val="0"/>
                                          </p:val>
                                        </p:tav>
                                        <p:tav tm="100000">
                                          <p:val>
                                            <p:strVal val="#ppt_h"/>
                                          </p:val>
                                        </p:tav>
                                      </p:tavLst>
                                    </p:anim>
                                    <p:anim calcmode="lin" valueType="num">
                                      <p:cBhvr>
                                        <p:cTn id="34" dur="2000" fill="hold"/>
                                        <p:tgtEl>
                                          <p:spTgt spid="2">
                                            <p:txEl>
                                              <p:pRg st="5" end="5"/>
                                            </p:txEl>
                                          </p:spTgt>
                                        </p:tgtEl>
                                        <p:attrNameLst>
                                          <p:attrName>ppt_w</p:attrName>
                                        </p:attrNameLst>
                                      </p:cBhvr>
                                      <p:tavLst>
                                        <p:tav tm="0">
                                          <p:val>
                                            <p:fltVal val="0"/>
                                          </p:val>
                                        </p:tav>
                                        <p:tav tm="100000">
                                          <p:val>
                                            <p:strVal val="#ppt_w"/>
                                          </p:val>
                                        </p:tav>
                                      </p:tavLst>
                                    </p:anim>
                                  </p:childTnLst>
                                </p:cTn>
                              </p:par>
                              <p:par>
                                <p:cTn id="35" presetID="35"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2000"/>
                                        <p:tgtEl>
                                          <p:spTgt spid="2">
                                            <p:txEl>
                                              <p:pRg st="6" end="6"/>
                                            </p:txEl>
                                          </p:spTgt>
                                        </p:tgtEl>
                                      </p:cBhvr>
                                    </p:animEffect>
                                    <p:anim calcmode="lin" valueType="num">
                                      <p:cBhvr>
                                        <p:cTn id="38" dur="2000" fill="hold"/>
                                        <p:tgtEl>
                                          <p:spTgt spid="2">
                                            <p:txEl>
                                              <p:pRg st="6" end="6"/>
                                            </p:txEl>
                                          </p:spTgt>
                                        </p:tgtEl>
                                        <p:attrNameLst>
                                          <p:attrName>style.rotation</p:attrName>
                                        </p:attrNameLst>
                                      </p:cBhvr>
                                      <p:tavLst>
                                        <p:tav tm="0">
                                          <p:val>
                                            <p:fltVal val="720"/>
                                          </p:val>
                                        </p:tav>
                                        <p:tav tm="100000">
                                          <p:val>
                                            <p:fltVal val="0"/>
                                          </p:val>
                                        </p:tav>
                                      </p:tavLst>
                                    </p:anim>
                                    <p:anim calcmode="lin" valueType="num">
                                      <p:cBhvr>
                                        <p:cTn id="39" dur="2000" fill="hold"/>
                                        <p:tgtEl>
                                          <p:spTgt spid="2">
                                            <p:txEl>
                                              <p:pRg st="6" end="6"/>
                                            </p:txEl>
                                          </p:spTgt>
                                        </p:tgtEl>
                                        <p:attrNameLst>
                                          <p:attrName>ppt_h</p:attrName>
                                        </p:attrNameLst>
                                      </p:cBhvr>
                                      <p:tavLst>
                                        <p:tav tm="0">
                                          <p:val>
                                            <p:fltVal val="0"/>
                                          </p:val>
                                        </p:tav>
                                        <p:tav tm="100000">
                                          <p:val>
                                            <p:strVal val="#ppt_h"/>
                                          </p:val>
                                        </p:tav>
                                      </p:tavLst>
                                    </p:anim>
                                    <p:anim calcmode="lin" valueType="num">
                                      <p:cBhvr>
                                        <p:cTn id="40" dur="2000" fill="hold"/>
                                        <p:tgtEl>
                                          <p:spTgt spid="2">
                                            <p:txEl>
                                              <p:pRg st="6" end="6"/>
                                            </p:txEl>
                                          </p:spTgt>
                                        </p:tgtEl>
                                        <p:attrNameLst>
                                          <p:attrName>ppt_w</p:attrName>
                                        </p:attrNameLst>
                                      </p:cBhvr>
                                      <p:tavLst>
                                        <p:tav tm="0">
                                          <p:val>
                                            <p:fltVal val="0"/>
                                          </p:val>
                                        </p:tav>
                                        <p:tav tm="100000">
                                          <p:val>
                                            <p:strVal val="#ppt_w"/>
                                          </p:val>
                                        </p:tav>
                                      </p:tavLst>
                                    </p:anim>
                                  </p:childTnLst>
                                </p:cTn>
                              </p:par>
                            </p:childTnLst>
                          </p:cTn>
                        </p:par>
                      </p:childTnLst>
                    </p:cTn>
                  </p:par>
                  <p:par>
                    <p:cTn id="41" fill="hold">
                      <p:stCondLst>
                        <p:cond delay="indefinite"/>
                      </p:stCondLst>
                      <p:childTnLst>
                        <p:par>
                          <p:cTn id="42" fill="hold">
                            <p:stCondLst>
                              <p:cond delay="0"/>
                            </p:stCondLst>
                            <p:childTnLst>
                              <p:par>
                                <p:cTn id="43" presetID="15" presetClass="entr" presetSubtype="0" fill="hold" nodeType="click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 calcmode="lin" valueType="num">
                                      <p:cBhvr>
                                        <p:cTn id="45" dur="1000" fill="hold"/>
                                        <p:tgtEl>
                                          <p:spTgt spid="2">
                                            <p:txEl>
                                              <p:pRg st="7" end="7"/>
                                            </p:txEl>
                                          </p:spTgt>
                                        </p:tgtEl>
                                        <p:attrNameLst>
                                          <p:attrName>ppt_w</p:attrName>
                                        </p:attrNameLst>
                                      </p:cBhvr>
                                      <p:tavLst>
                                        <p:tav tm="0">
                                          <p:val>
                                            <p:fltVal val="0"/>
                                          </p:val>
                                        </p:tav>
                                        <p:tav tm="100000">
                                          <p:val>
                                            <p:strVal val="#ppt_w"/>
                                          </p:val>
                                        </p:tav>
                                      </p:tavLst>
                                    </p:anim>
                                    <p:anim calcmode="lin" valueType="num">
                                      <p:cBhvr>
                                        <p:cTn id="46" dur="1000" fill="hold"/>
                                        <p:tgtEl>
                                          <p:spTgt spid="2">
                                            <p:txEl>
                                              <p:pRg st="7" end="7"/>
                                            </p:txEl>
                                          </p:spTgt>
                                        </p:tgtEl>
                                        <p:attrNameLst>
                                          <p:attrName>ppt_h</p:attrName>
                                        </p:attrNameLst>
                                      </p:cBhvr>
                                      <p:tavLst>
                                        <p:tav tm="0">
                                          <p:val>
                                            <p:fltVal val="0"/>
                                          </p:val>
                                        </p:tav>
                                        <p:tav tm="100000">
                                          <p:val>
                                            <p:strVal val="#ppt_h"/>
                                          </p:val>
                                        </p:tav>
                                      </p:tavLst>
                                    </p:anim>
                                    <p:anim calcmode="lin" valueType="num">
                                      <p:cBhvr>
                                        <p:cTn id="47" dur="1000" fill="hold"/>
                                        <p:tgtEl>
                                          <p:spTgt spid="2">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2">
                                            <p:txEl>
                                              <p:pRg st="7" end="7"/>
                                            </p:txEl>
                                          </p:spTgt>
                                        </p:tgtEl>
                                        <p:attrNameLst>
                                          <p:attrName>ppt_y</p:attrName>
                                        </p:attrNameLst>
                                      </p:cBhvr>
                                      <p:tavLst>
                                        <p:tav tm="0" fmla="#ppt_y+(sin(-2*pi*(1-$))*-#ppt_x+cos(-2*pi*(1-$))*(1-#ppt_y))*(1-$)">
                                          <p:val>
                                            <p:fltVal val="0"/>
                                          </p:val>
                                        </p:tav>
                                        <p:tav tm="100000">
                                          <p:val>
                                            <p:fltVal val="1"/>
                                          </p:val>
                                        </p:tav>
                                      </p:tavLst>
                                    </p:anim>
                                  </p:childTnLst>
                                </p:cTn>
                              </p:par>
                              <p:par>
                                <p:cTn id="49" presetID="15" presetClass="entr" presetSubtype="0" fill="hold" nodeType="with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anim calcmode="lin" valueType="num">
                                      <p:cBhvr>
                                        <p:cTn id="51" dur="1000" fill="hold"/>
                                        <p:tgtEl>
                                          <p:spTgt spid="2">
                                            <p:txEl>
                                              <p:pRg st="8" end="8"/>
                                            </p:txEl>
                                          </p:spTgt>
                                        </p:tgtEl>
                                        <p:attrNameLst>
                                          <p:attrName>ppt_w</p:attrName>
                                        </p:attrNameLst>
                                      </p:cBhvr>
                                      <p:tavLst>
                                        <p:tav tm="0">
                                          <p:val>
                                            <p:fltVal val="0"/>
                                          </p:val>
                                        </p:tav>
                                        <p:tav tm="100000">
                                          <p:val>
                                            <p:strVal val="#ppt_w"/>
                                          </p:val>
                                        </p:tav>
                                      </p:tavLst>
                                    </p:anim>
                                    <p:anim calcmode="lin" valueType="num">
                                      <p:cBhvr>
                                        <p:cTn id="52" dur="1000" fill="hold"/>
                                        <p:tgtEl>
                                          <p:spTgt spid="2">
                                            <p:txEl>
                                              <p:pRg st="8" end="8"/>
                                            </p:txEl>
                                          </p:spTgt>
                                        </p:tgtEl>
                                        <p:attrNameLst>
                                          <p:attrName>ppt_h</p:attrName>
                                        </p:attrNameLst>
                                      </p:cBhvr>
                                      <p:tavLst>
                                        <p:tav tm="0">
                                          <p:val>
                                            <p:fltVal val="0"/>
                                          </p:val>
                                        </p:tav>
                                        <p:tav tm="100000">
                                          <p:val>
                                            <p:strVal val="#ppt_h"/>
                                          </p:val>
                                        </p:tav>
                                      </p:tavLst>
                                    </p:anim>
                                    <p:anim calcmode="lin" valueType="num">
                                      <p:cBhvr>
                                        <p:cTn id="53" dur="1000" fill="hold"/>
                                        <p:tgtEl>
                                          <p:spTgt spid="2">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2">
                                            <p:txEl>
                                              <p:pRg st="8" end="8"/>
                                            </p:txEl>
                                          </p:spTgt>
                                        </p:tgtEl>
                                        <p:attrNameLst>
                                          <p:attrName>ppt_y</p:attrName>
                                        </p:attrNameLst>
                                      </p:cBhvr>
                                      <p:tavLst>
                                        <p:tav tm="0" fmla="#ppt_y+(sin(-2*pi*(1-$))*-#ppt_x+cos(-2*pi*(1-$))*(1-#ppt_y))*(1-$)">
                                          <p:val>
                                            <p:fltVal val="0"/>
                                          </p:val>
                                        </p:tav>
                                        <p:tav tm="100000">
                                          <p:val>
                                            <p:fltVal val="1"/>
                                          </p:val>
                                        </p:tav>
                                      </p:tavLst>
                                    </p:anim>
                                  </p:childTnLst>
                                </p:cTn>
                              </p:par>
                              <p:par>
                                <p:cTn id="55" presetID="15" presetClass="entr" presetSubtype="0" fill="hold" nodeType="withEffect">
                                  <p:stCondLst>
                                    <p:cond delay="0"/>
                                  </p:stCondLst>
                                  <p:childTnLst>
                                    <p:set>
                                      <p:cBhvr>
                                        <p:cTn id="56" dur="1" fill="hold">
                                          <p:stCondLst>
                                            <p:cond delay="0"/>
                                          </p:stCondLst>
                                        </p:cTn>
                                        <p:tgtEl>
                                          <p:spTgt spid="2">
                                            <p:txEl>
                                              <p:pRg st="9" end="9"/>
                                            </p:txEl>
                                          </p:spTgt>
                                        </p:tgtEl>
                                        <p:attrNameLst>
                                          <p:attrName>style.visibility</p:attrName>
                                        </p:attrNameLst>
                                      </p:cBhvr>
                                      <p:to>
                                        <p:strVal val="visible"/>
                                      </p:to>
                                    </p:set>
                                    <p:anim calcmode="lin" valueType="num">
                                      <p:cBhvr>
                                        <p:cTn id="57" dur="1000" fill="hold"/>
                                        <p:tgtEl>
                                          <p:spTgt spid="2">
                                            <p:txEl>
                                              <p:pRg st="9" end="9"/>
                                            </p:txEl>
                                          </p:spTgt>
                                        </p:tgtEl>
                                        <p:attrNameLst>
                                          <p:attrName>ppt_w</p:attrName>
                                        </p:attrNameLst>
                                      </p:cBhvr>
                                      <p:tavLst>
                                        <p:tav tm="0">
                                          <p:val>
                                            <p:fltVal val="0"/>
                                          </p:val>
                                        </p:tav>
                                        <p:tav tm="100000">
                                          <p:val>
                                            <p:strVal val="#ppt_w"/>
                                          </p:val>
                                        </p:tav>
                                      </p:tavLst>
                                    </p:anim>
                                    <p:anim calcmode="lin" valueType="num">
                                      <p:cBhvr>
                                        <p:cTn id="58" dur="1000" fill="hold"/>
                                        <p:tgtEl>
                                          <p:spTgt spid="2">
                                            <p:txEl>
                                              <p:pRg st="9" end="9"/>
                                            </p:txEl>
                                          </p:spTgt>
                                        </p:tgtEl>
                                        <p:attrNameLst>
                                          <p:attrName>ppt_h</p:attrName>
                                        </p:attrNameLst>
                                      </p:cBhvr>
                                      <p:tavLst>
                                        <p:tav tm="0">
                                          <p:val>
                                            <p:fltVal val="0"/>
                                          </p:val>
                                        </p:tav>
                                        <p:tav tm="100000">
                                          <p:val>
                                            <p:strVal val="#ppt_h"/>
                                          </p:val>
                                        </p:tav>
                                      </p:tavLst>
                                    </p:anim>
                                    <p:anim calcmode="lin" valueType="num">
                                      <p:cBhvr>
                                        <p:cTn id="59" dur="1000" fill="hold"/>
                                        <p:tgtEl>
                                          <p:spTgt spid="2">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60" dur="1000" fill="hold"/>
                                        <p:tgtEl>
                                          <p:spTgt spid="2">
                                            <p:txEl>
                                              <p:pRg st="9" end="9"/>
                                            </p:txEl>
                                          </p:spTgt>
                                        </p:tgtEl>
                                        <p:attrNameLst>
                                          <p:attrName>ppt_y</p:attrName>
                                        </p:attrNameLst>
                                      </p:cBhvr>
                                      <p:tavLst>
                                        <p:tav tm="0" fmla="#ppt_y+(sin(-2*pi*(1-$))*-#ppt_x+cos(-2*pi*(1-$))*(1-#ppt_y))*(1-$)">
                                          <p:val>
                                            <p:fltVal val="0"/>
                                          </p:val>
                                        </p:tav>
                                        <p:tav tm="100000">
                                          <p:val>
                                            <p:fltVal val="1"/>
                                          </p:val>
                                        </p:tav>
                                      </p:tavLst>
                                    </p:anim>
                                  </p:childTnLst>
                                </p:cTn>
                              </p:par>
                              <p:par>
                                <p:cTn id="61" presetID="15" presetClass="entr" presetSubtype="0" fill="hold" nodeType="withEffect">
                                  <p:stCondLst>
                                    <p:cond delay="0"/>
                                  </p:stCondLst>
                                  <p:childTnLst>
                                    <p:set>
                                      <p:cBhvr>
                                        <p:cTn id="62" dur="1" fill="hold">
                                          <p:stCondLst>
                                            <p:cond delay="0"/>
                                          </p:stCondLst>
                                        </p:cTn>
                                        <p:tgtEl>
                                          <p:spTgt spid="2">
                                            <p:txEl>
                                              <p:pRg st="10" end="10"/>
                                            </p:txEl>
                                          </p:spTgt>
                                        </p:tgtEl>
                                        <p:attrNameLst>
                                          <p:attrName>style.visibility</p:attrName>
                                        </p:attrNameLst>
                                      </p:cBhvr>
                                      <p:to>
                                        <p:strVal val="visible"/>
                                      </p:to>
                                    </p:set>
                                    <p:anim calcmode="lin" valueType="num">
                                      <p:cBhvr>
                                        <p:cTn id="63" dur="1000" fill="hold"/>
                                        <p:tgtEl>
                                          <p:spTgt spid="2">
                                            <p:txEl>
                                              <p:pRg st="10" end="10"/>
                                            </p:txEl>
                                          </p:spTgt>
                                        </p:tgtEl>
                                        <p:attrNameLst>
                                          <p:attrName>ppt_w</p:attrName>
                                        </p:attrNameLst>
                                      </p:cBhvr>
                                      <p:tavLst>
                                        <p:tav tm="0">
                                          <p:val>
                                            <p:fltVal val="0"/>
                                          </p:val>
                                        </p:tav>
                                        <p:tav tm="100000">
                                          <p:val>
                                            <p:strVal val="#ppt_w"/>
                                          </p:val>
                                        </p:tav>
                                      </p:tavLst>
                                    </p:anim>
                                    <p:anim calcmode="lin" valueType="num">
                                      <p:cBhvr>
                                        <p:cTn id="64" dur="1000" fill="hold"/>
                                        <p:tgtEl>
                                          <p:spTgt spid="2">
                                            <p:txEl>
                                              <p:pRg st="10" end="10"/>
                                            </p:txEl>
                                          </p:spTgt>
                                        </p:tgtEl>
                                        <p:attrNameLst>
                                          <p:attrName>ppt_h</p:attrName>
                                        </p:attrNameLst>
                                      </p:cBhvr>
                                      <p:tavLst>
                                        <p:tav tm="0">
                                          <p:val>
                                            <p:fltVal val="0"/>
                                          </p:val>
                                        </p:tav>
                                        <p:tav tm="100000">
                                          <p:val>
                                            <p:strVal val="#ppt_h"/>
                                          </p:val>
                                        </p:tav>
                                      </p:tavLst>
                                    </p:anim>
                                    <p:anim calcmode="lin" valueType="num">
                                      <p:cBhvr>
                                        <p:cTn id="65" dur="1000" fill="hold"/>
                                        <p:tgtEl>
                                          <p:spTgt spid="2">
                                            <p:txEl>
                                              <p:pRg st="10" end="10"/>
                                            </p:txEl>
                                          </p:spTgt>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2">
                                            <p:txEl>
                                              <p:pRg st="10" end="10"/>
                                            </p:txEl>
                                          </p:spTgt>
                                        </p:tgtEl>
                                        <p:attrNameLst>
                                          <p:attrName>ppt_y</p:attrName>
                                        </p:attrNameLst>
                                      </p:cBhvr>
                                      <p:tavLst>
                                        <p:tav tm="0" fmla="#ppt_y+(sin(-2*pi*(1-$))*-#ppt_x+cos(-2*pi*(1-$))*(1-#ppt_y))*(1-$)">
                                          <p:val>
                                            <p:fltVal val="0"/>
                                          </p:val>
                                        </p:tav>
                                        <p:tav tm="100000">
                                          <p:val>
                                            <p:fltVal val="1"/>
                                          </p:val>
                                        </p:tav>
                                      </p:tavLst>
                                    </p:anim>
                                  </p:childTnLst>
                                </p:cTn>
                              </p:par>
                              <p:par>
                                <p:cTn id="67" presetID="15" presetClass="entr" presetSubtype="0" fill="hold" nodeType="withEffect">
                                  <p:stCondLst>
                                    <p:cond delay="0"/>
                                  </p:stCondLst>
                                  <p:childTnLst>
                                    <p:set>
                                      <p:cBhvr>
                                        <p:cTn id="68" dur="1" fill="hold">
                                          <p:stCondLst>
                                            <p:cond delay="0"/>
                                          </p:stCondLst>
                                        </p:cTn>
                                        <p:tgtEl>
                                          <p:spTgt spid="2">
                                            <p:txEl>
                                              <p:pRg st="11" end="11"/>
                                            </p:txEl>
                                          </p:spTgt>
                                        </p:tgtEl>
                                        <p:attrNameLst>
                                          <p:attrName>style.visibility</p:attrName>
                                        </p:attrNameLst>
                                      </p:cBhvr>
                                      <p:to>
                                        <p:strVal val="visible"/>
                                      </p:to>
                                    </p:set>
                                    <p:anim calcmode="lin" valueType="num">
                                      <p:cBhvr>
                                        <p:cTn id="69" dur="1000" fill="hold"/>
                                        <p:tgtEl>
                                          <p:spTgt spid="2">
                                            <p:txEl>
                                              <p:pRg st="11" end="11"/>
                                            </p:txEl>
                                          </p:spTgt>
                                        </p:tgtEl>
                                        <p:attrNameLst>
                                          <p:attrName>ppt_w</p:attrName>
                                        </p:attrNameLst>
                                      </p:cBhvr>
                                      <p:tavLst>
                                        <p:tav tm="0">
                                          <p:val>
                                            <p:fltVal val="0"/>
                                          </p:val>
                                        </p:tav>
                                        <p:tav tm="100000">
                                          <p:val>
                                            <p:strVal val="#ppt_w"/>
                                          </p:val>
                                        </p:tav>
                                      </p:tavLst>
                                    </p:anim>
                                    <p:anim calcmode="lin" valueType="num">
                                      <p:cBhvr>
                                        <p:cTn id="70" dur="1000" fill="hold"/>
                                        <p:tgtEl>
                                          <p:spTgt spid="2">
                                            <p:txEl>
                                              <p:pRg st="11" end="11"/>
                                            </p:txEl>
                                          </p:spTgt>
                                        </p:tgtEl>
                                        <p:attrNameLst>
                                          <p:attrName>ppt_h</p:attrName>
                                        </p:attrNameLst>
                                      </p:cBhvr>
                                      <p:tavLst>
                                        <p:tav tm="0">
                                          <p:val>
                                            <p:fltVal val="0"/>
                                          </p:val>
                                        </p:tav>
                                        <p:tav tm="100000">
                                          <p:val>
                                            <p:strVal val="#ppt_h"/>
                                          </p:val>
                                        </p:tav>
                                      </p:tavLst>
                                    </p:anim>
                                    <p:anim calcmode="lin" valueType="num">
                                      <p:cBhvr>
                                        <p:cTn id="71" dur="1000" fill="hold"/>
                                        <p:tgtEl>
                                          <p:spTgt spid="2">
                                            <p:txEl>
                                              <p:pRg st="11" end="11"/>
                                            </p:txEl>
                                          </p:spTgt>
                                        </p:tgtEl>
                                        <p:attrNameLst>
                                          <p:attrName>ppt_x</p:attrName>
                                        </p:attrNameLst>
                                      </p:cBhvr>
                                      <p:tavLst>
                                        <p:tav tm="0" fmla="#ppt_x+(cos(-2*pi*(1-$))*-#ppt_x-sin(-2*pi*(1-$))*(1-#ppt_y))*(1-$)">
                                          <p:val>
                                            <p:fltVal val="0"/>
                                          </p:val>
                                        </p:tav>
                                        <p:tav tm="100000">
                                          <p:val>
                                            <p:fltVal val="1"/>
                                          </p:val>
                                        </p:tav>
                                      </p:tavLst>
                                    </p:anim>
                                    <p:anim calcmode="lin" valueType="num">
                                      <p:cBhvr>
                                        <p:cTn id="72" dur="1000" fill="hold"/>
                                        <p:tgtEl>
                                          <p:spTgt spid="2">
                                            <p:txEl>
                                              <p:pRg st="11" end="1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629400"/>
          </a:xfrm>
        </p:spPr>
        <p:txBody>
          <a:bodyPr>
            <a:normAutofit lnSpcReduction="10000"/>
          </a:bodyPr>
          <a:lstStyle/>
          <a:p>
            <a:pPr>
              <a:lnSpc>
                <a:spcPct val="150000"/>
              </a:lnSpc>
              <a:buNone/>
            </a:pPr>
            <a:endParaRPr lang="en-US" sz="2000" b="1">
              <a:latin typeface="Times New Roman" pitchFamily="18" charset="0"/>
              <a:cs typeface="Times New Roman" pitchFamily="18" charset="0"/>
            </a:endParaRPr>
          </a:p>
          <a:p>
            <a:pPr>
              <a:lnSpc>
                <a:spcPct val="150000"/>
              </a:lnSpc>
              <a:buNone/>
            </a:pPr>
            <a:r>
              <a:rPr lang="en-US" sz="2000" b="1">
                <a:latin typeface="Times New Roman" pitchFamily="18" charset="0"/>
                <a:cs typeface="Times New Roman" pitchFamily="18" charset="0"/>
              </a:rPr>
              <a:t>RULE 2.5–</a:t>
            </a:r>
            <a:r>
              <a:rPr lang="en-US" sz="2000">
                <a:latin typeface="Times New Roman" pitchFamily="18" charset="0"/>
                <a:cs typeface="Times New Roman" pitchFamily="18" charset="0"/>
              </a:rPr>
              <a:t>The use of ‘few’, ‘a few’’ and ‘the few’ should be used with care. They denote ‘number’.‘Few’ means ‘not many’. It is the opposite of many. A ‘few’ is positive and means ‘some at least’. It is the opposite of none. ‘The few’ means ‘whatever there is’.</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A few men are free from fault. Incorrect</a:t>
            </a:r>
          </a:p>
          <a:p>
            <a:pPr>
              <a:lnSpc>
                <a:spcPct val="150000"/>
              </a:lnSpc>
              <a:buNone/>
            </a:pPr>
            <a:r>
              <a:rPr lang="en-US" sz="2000">
                <a:latin typeface="Times New Roman" pitchFamily="18" charset="0"/>
                <a:cs typeface="Times New Roman" pitchFamily="18" charset="0"/>
              </a:rPr>
              <a:t>      Few men are free from fault. Correct</a:t>
            </a:r>
          </a:p>
          <a:p>
            <a:pPr>
              <a:lnSpc>
                <a:spcPct val="150000"/>
              </a:lnSpc>
              <a:buNone/>
            </a:pPr>
            <a:r>
              <a:rPr lang="en-US" sz="2000">
                <a:latin typeface="Times New Roman" pitchFamily="18" charset="0"/>
                <a:cs typeface="Times New Roman" pitchFamily="18" charset="0"/>
              </a:rPr>
              <a:t>      Here the sense is negative and thus ‘a few’ is wrong.</a:t>
            </a:r>
          </a:p>
          <a:p>
            <a:pPr>
              <a:lnSpc>
                <a:spcPct val="150000"/>
              </a:lnSpc>
              <a:buNone/>
            </a:pPr>
            <a:r>
              <a:rPr lang="en-US" sz="2000">
                <a:latin typeface="Times New Roman" pitchFamily="18" charset="0"/>
                <a:cs typeface="Times New Roman" pitchFamily="18" charset="0"/>
              </a:rPr>
              <a:t>      Few boys will pass in the examination. Incorrect </a:t>
            </a:r>
          </a:p>
          <a:p>
            <a:pPr>
              <a:lnSpc>
                <a:spcPct val="150000"/>
              </a:lnSpc>
              <a:buNone/>
            </a:pPr>
            <a:r>
              <a:rPr lang="en-US" sz="2000">
                <a:latin typeface="Times New Roman" pitchFamily="18" charset="0"/>
                <a:cs typeface="Times New Roman" pitchFamily="18" charset="0"/>
              </a:rPr>
              <a:t>      A few boys will pass in the examination. Correct</a:t>
            </a:r>
          </a:p>
          <a:p>
            <a:pPr>
              <a:lnSpc>
                <a:spcPct val="150000"/>
              </a:lnSpc>
              <a:buNone/>
            </a:pPr>
            <a:r>
              <a:rPr lang="en-US" sz="2000">
                <a:latin typeface="Times New Roman" pitchFamily="18" charset="0"/>
                <a:cs typeface="Times New Roman" pitchFamily="18" charset="0"/>
              </a:rPr>
              <a:t>      Here the sense is positive and thus ‘few’ is incorrect.</a:t>
            </a:r>
          </a:p>
          <a:p>
            <a:pPr>
              <a:lnSpc>
                <a:spcPct val="150000"/>
              </a:lnSpc>
              <a:buNone/>
            </a:pPr>
            <a:r>
              <a:rPr lang="en-US" sz="2000">
                <a:latin typeface="Times New Roman" pitchFamily="18" charset="0"/>
                <a:cs typeface="Times New Roman" pitchFamily="18" charset="0"/>
              </a:rPr>
              <a:t>      I have already read a few books that are on the bookshelf. Incorrect</a:t>
            </a:r>
          </a:p>
          <a:p>
            <a:pPr>
              <a:lnSpc>
                <a:spcPct val="150000"/>
              </a:lnSpc>
              <a:buNone/>
            </a:pPr>
            <a:r>
              <a:rPr lang="en-US" sz="2000">
                <a:latin typeface="Times New Roman" pitchFamily="18" charset="0"/>
                <a:cs typeface="Times New Roman" pitchFamily="18" charset="0"/>
              </a:rPr>
              <a:t>      I have already read t he few books that are on the bookshelf. Correct</a:t>
            </a:r>
          </a:p>
          <a:p>
            <a:pPr>
              <a:lnSpc>
                <a:spcPct val="150000"/>
              </a:lnSpc>
              <a:buNone/>
            </a:pPr>
            <a:r>
              <a:rPr lang="en-US" sz="2000">
                <a:latin typeface="Times New Roman" pitchFamily="18" charset="0"/>
                <a:cs typeface="Times New Roman" pitchFamily="18" charset="0"/>
              </a:rPr>
              <a:t>      Here the sense is ‘whatever there is’.</a:t>
            </a:r>
          </a:p>
          <a:p>
            <a:pPr>
              <a:buNone/>
            </a:pPr>
            <a:endParaRPr lang="en-US"/>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1000" fill="hold"/>
                                        <p:tgtEl>
                                          <p:spTgt spid="2">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 calcmode="lin" valueType="num">
                                      <p:cBhvr>
                                        <p:cTn id="14" dur="1000" fill="hold"/>
                                        <p:tgtEl>
                                          <p:spTgt spid="2">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p:cTn id="21" dur="1000" fill="hold"/>
                                        <p:tgtEl>
                                          <p:spTgt spid="2">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 calcmode="lin" valueType="num">
                                      <p:cBhvr>
                                        <p:cTn id="28" dur="1000" fill="hold"/>
                                        <p:tgtEl>
                                          <p:spTgt spid="2">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 calcmode="lin" valueType="num">
                                      <p:cBhvr>
                                        <p:cTn id="35" dur="1000" fill="hold"/>
                                        <p:tgtEl>
                                          <p:spTgt spid="2">
                                            <p:txEl>
                                              <p:pRg st="5" end="5"/>
                                            </p:txEl>
                                          </p:spTgt>
                                        </p:tgtEl>
                                        <p:attrNameLst>
                                          <p:attrName>ppt_x</p:attrName>
                                        </p:attrNameLst>
                                      </p:cBhvr>
                                      <p:tavLst>
                                        <p:tav tm="0">
                                          <p:val>
                                            <p:strVal val="#ppt_x-.2"/>
                                          </p:val>
                                        </p:tav>
                                        <p:tav tm="100000">
                                          <p:val>
                                            <p:strVal val="#ppt_x"/>
                                          </p:val>
                                        </p:tav>
                                      </p:tavLst>
                                    </p:anim>
                                    <p:anim calcmode="lin" valueType="num">
                                      <p:cBhvr>
                                        <p:cTn id="36" dur="1000" fill="hold"/>
                                        <p:tgtEl>
                                          <p:spTgt spid="2">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 calcmode="lin" valueType="num">
                                      <p:cBhvr>
                                        <p:cTn id="42" dur="1000" fill="hold"/>
                                        <p:tgtEl>
                                          <p:spTgt spid="2">
                                            <p:txEl>
                                              <p:pRg st="6" end="6"/>
                                            </p:txEl>
                                          </p:spTgt>
                                        </p:tgtEl>
                                        <p:attrNameLst>
                                          <p:attrName>ppt_x</p:attrName>
                                        </p:attrNameLst>
                                      </p:cBhvr>
                                      <p:tavLst>
                                        <p:tav tm="0">
                                          <p:val>
                                            <p:strVal val="#ppt_x-.2"/>
                                          </p:val>
                                        </p:tav>
                                        <p:tav tm="100000">
                                          <p:val>
                                            <p:strVal val="#ppt_x"/>
                                          </p:val>
                                        </p:tav>
                                      </p:tavLst>
                                    </p:anim>
                                    <p:anim calcmode="lin" valueType="num">
                                      <p:cBhvr>
                                        <p:cTn id="43" dur="1000" fill="hold"/>
                                        <p:tgtEl>
                                          <p:spTgt spid="2">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p:cTn id="49" dur="1000" fill="hold"/>
                                        <p:tgtEl>
                                          <p:spTgt spid="2">
                                            <p:txEl>
                                              <p:pRg st="7" end="7"/>
                                            </p:txEl>
                                          </p:spTgt>
                                        </p:tgtEl>
                                        <p:attrNameLst>
                                          <p:attrName>ppt_x</p:attrName>
                                        </p:attrNameLst>
                                      </p:cBhvr>
                                      <p:tavLst>
                                        <p:tav tm="0">
                                          <p:val>
                                            <p:strVal val="#ppt_x-.2"/>
                                          </p:val>
                                        </p:tav>
                                        <p:tav tm="100000">
                                          <p:val>
                                            <p:strVal val="#ppt_x"/>
                                          </p:val>
                                        </p:tav>
                                      </p:tavLst>
                                    </p:anim>
                                    <p:anim calcmode="lin" valueType="num">
                                      <p:cBhvr>
                                        <p:cTn id="50" dur="1000" fill="hold"/>
                                        <p:tgtEl>
                                          <p:spTgt spid="2">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2">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grpId="0" nodeType="click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 calcmode="lin" valueType="num">
                                      <p:cBhvr>
                                        <p:cTn id="56" dur="1000" fill="hold"/>
                                        <p:tgtEl>
                                          <p:spTgt spid="2">
                                            <p:txEl>
                                              <p:pRg st="8" end="8"/>
                                            </p:txEl>
                                          </p:spTgt>
                                        </p:tgtEl>
                                        <p:attrNameLst>
                                          <p:attrName>ppt_x</p:attrName>
                                        </p:attrNameLst>
                                      </p:cBhvr>
                                      <p:tavLst>
                                        <p:tav tm="0">
                                          <p:val>
                                            <p:strVal val="#ppt_x-.2"/>
                                          </p:val>
                                        </p:tav>
                                        <p:tav tm="100000">
                                          <p:val>
                                            <p:strVal val="#ppt_x"/>
                                          </p:val>
                                        </p:tav>
                                      </p:tavLst>
                                    </p:anim>
                                    <p:anim calcmode="lin" valueType="num">
                                      <p:cBhvr>
                                        <p:cTn id="57" dur="1000" fill="hold"/>
                                        <p:tgtEl>
                                          <p:spTgt spid="2">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2">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9" presetClass="entr" presetSubtype="0" fill="hold" grpId="0" nodeType="clickEffect">
                                  <p:stCondLst>
                                    <p:cond delay="0"/>
                                  </p:stCondLst>
                                  <p:childTnLst>
                                    <p:set>
                                      <p:cBhvr>
                                        <p:cTn id="62" dur="1" fill="hold">
                                          <p:stCondLst>
                                            <p:cond delay="0"/>
                                          </p:stCondLst>
                                        </p:cTn>
                                        <p:tgtEl>
                                          <p:spTgt spid="2">
                                            <p:txEl>
                                              <p:pRg st="9" end="9"/>
                                            </p:txEl>
                                          </p:spTgt>
                                        </p:tgtEl>
                                        <p:attrNameLst>
                                          <p:attrName>style.visibility</p:attrName>
                                        </p:attrNameLst>
                                      </p:cBhvr>
                                      <p:to>
                                        <p:strVal val="visible"/>
                                      </p:to>
                                    </p:set>
                                    <p:anim calcmode="lin" valueType="num">
                                      <p:cBhvr>
                                        <p:cTn id="63" dur="1000" fill="hold"/>
                                        <p:tgtEl>
                                          <p:spTgt spid="2">
                                            <p:txEl>
                                              <p:pRg st="9" end="9"/>
                                            </p:txEl>
                                          </p:spTgt>
                                        </p:tgtEl>
                                        <p:attrNameLst>
                                          <p:attrName>ppt_x</p:attrName>
                                        </p:attrNameLst>
                                      </p:cBhvr>
                                      <p:tavLst>
                                        <p:tav tm="0">
                                          <p:val>
                                            <p:strVal val="#ppt_x-.2"/>
                                          </p:val>
                                        </p:tav>
                                        <p:tav tm="100000">
                                          <p:val>
                                            <p:strVal val="#ppt_x"/>
                                          </p:val>
                                        </p:tav>
                                      </p:tavLst>
                                    </p:anim>
                                    <p:anim calcmode="lin" valueType="num">
                                      <p:cBhvr>
                                        <p:cTn id="64" dur="1000" fill="hold"/>
                                        <p:tgtEl>
                                          <p:spTgt spid="2">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65" dur="1000"/>
                                        <p:tgtEl>
                                          <p:spTgt spid="2">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9" presetClass="entr" presetSubtype="0" fill="hold" grpId="0" nodeType="clickEffect">
                                  <p:stCondLst>
                                    <p:cond delay="0"/>
                                  </p:stCondLst>
                                  <p:childTnLst>
                                    <p:set>
                                      <p:cBhvr>
                                        <p:cTn id="69" dur="1" fill="hold">
                                          <p:stCondLst>
                                            <p:cond delay="0"/>
                                          </p:stCondLst>
                                        </p:cTn>
                                        <p:tgtEl>
                                          <p:spTgt spid="2">
                                            <p:txEl>
                                              <p:pRg st="10" end="10"/>
                                            </p:txEl>
                                          </p:spTgt>
                                        </p:tgtEl>
                                        <p:attrNameLst>
                                          <p:attrName>style.visibility</p:attrName>
                                        </p:attrNameLst>
                                      </p:cBhvr>
                                      <p:to>
                                        <p:strVal val="visible"/>
                                      </p:to>
                                    </p:set>
                                    <p:anim calcmode="lin" valueType="num">
                                      <p:cBhvr>
                                        <p:cTn id="70" dur="1000" fill="hold"/>
                                        <p:tgtEl>
                                          <p:spTgt spid="2">
                                            <p:txEl>
                                              <p:pRg st="10" end="10"/>
                                            </p:txEl>
                                          </p:spTgt>
                                        </p:tgtEl>
                                        <p:attrNameLst>
                                          <p:attrName>ppt_x</p:attrName>
                                        </p:attrNameLst>
                                      </p:cBhvr>
                                      <p:tavLst>
                                        <p:tav tm="0">
                                          <p:val>
                                            <p:strVal val="#ppt_x-.2"/>
                                          </p:val>
                                        </p:tav>
                                        <p:tav tm="100000">
                                          <p:val>
                                            <p:strVal val="#ppt_x"/>
                                          </p:val>
                                        </p:tav>
                                      </p:tavLst>
                                    </p:anim>
                                    <p:anim calcmode="lin" valueType="num">
                                      <p:cBhvr>
                                        <p:cTn id="71" dur="1000" fill="hold"/>
                                        <p:tgtEl>
                                          <p:spTgt spid="2">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72" dur="1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lnSpcReduction="10000"/>
          </a:bodyPr>
          <a:lstStyle/>
          <a:p>
            <a:pPr>
              <a:buNone/>
            </a:pPr>
            <a:endParaRPr lang="en-US" sz="2000">
              <a:latin typeface="Times New Roman" pitchFamily="18" charset="0"/>
              <a:cs typeface="Times New Roman" pitchFamily="18" charset="0"/>
            </a:endParaRPr>
          </a:p>
          <a:p>
            <a:pPr>
              <a:buNone/>
            </a:pPr>
            <a:r>
              <a:rPr lang="en-US" sz="2000">
                <a:latin typeface="Times New Roman" pitchFamily="18" charset="0"/>
                <a:cs typeface="Times New Roman" pitchFamily="18" charset="0"/>
              </a:rPr>
              <a:t>A verb can be classified into two categories -  </a:t>
            </a:r>
          </a:p>
          <a:p>
            <a:pPr>
              <a:buNone/>
            </a:pPr>
            <a:endParaRPr lang="en-US" sz="2000">
              <a:latin typeface="Times New Roman" pitchFamily="18" charset="0"/>
              <a:cs typeface="Times New Roman" pitchFamily="18" charset="0"/>
            </a:endParaRPr>
          </a:p>
          <a:p>
            <a:pPr>
              <a:buNone/>
            </a:pPr>
            <a:r>
              <a:rPr lang="en-US" sz="2000">
                <a:latin typeface="Times New Roman" pitchFamily="18" charset="0"/>
                <a:cs typeface="Times New Roman" pitchFamily="18" charset="0"/>
              </a:rPr>
              <a:t>    </a:t>
            </a:r>
            <a:r>
              <a:rPr lang="en-US" sz="2000" b="1">
                <a:latin typeface="Times New Roman" pitchFamily="18" charset="0"/>
                <a:cs typeface="Times New Roman" pitchFamily="18" charset="0"/>
              </a:rPr>
              <a:t>TRANSITIVE VERB                                               INTRANSITIVE VERB</a:t>
            </a:r>
          </a:p>
          <a:p>
            <a:pPr>
              <a:lnSpc>
                <a:spcPct val="150000"/>
              </a:lnSpc>
              <a:buNone/>
            </a:pPr>
            <a:r>
              <a:rPr lang="en-US" sz="2000">
                <a:latin typeface="Times New Roman" pitchFamily="18" charset="0"/>
                <a:cs typeface="Times New Roman" pitchFamily="18" charset="0"/>
              </a:rPr>
              <a:t>“Sentences which passes the                              “Intransitive verbs are those, denoting                     </a:t>
            </a:r>
          </a:p>
          <a:p>
            <a:pPr>
              <a:lnSpc>
                <a:spcPct val="150000"/>
              </a:lnSpc>
              <a:buNone/>
            </a:pPr>
            <a:r>
              <a:rPr lang="en-US" sz="2000">
                <a:latin typeface="Times New Roman" pitchFamily="18" charset="0"/>
                <a:cs typeface="Times New Roman" pitchFamily="18" charset="0"/>
              </a:rPr>
              <a:t>action from subject to object. “                            the action that does not pass the action</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The boy picked up the stone.                         from subject to the object.”</a:t>
            </a:r>
          </a:p>
          <a:p>
            <a:pPr>
              <a:lnSpc>
                <a:spcPct val="150000"/>
              </a:lnSpc>
              <a:buNone/>
            </a:pPr>
            <a:r>
              <a:rPr lang="en-US" sz="2000">
                <a:latin typeface="Times New Roman" pitchFamily="18" charset="0"/>
                <a:cs typeface="Times New Roman" pitchFamily="18" charset="0"/>
              </a:rPr>
              <a:t>       The child hugged the mother.                        </a:t>
            </a: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The baby sleeps. </a:t>
            </a:r>
          </a:p>
          <a:p>
            <a:pPr>
              <a:lnSpc>
                <a:spcPct val="150000"/>
              </a:lnSpc>
              <a:buNone/>
            </a:pPr>
            <a:r>
              <a:rPr lang="en-US" sz="2000">
                <a:latin typeface="Times New Roman" pitchFamily="18" charset="0"/>
                <a:cs typeface="Times New Roman" pitchFamily="18" charset="0"/>
              </a:rPr>
              <a:t>       The student wrote a letter.                                    Sunil ran a long distance.</a:t>
            </a:r>
          </a:p>
          <a:p>
            <a:pPr>
              <a:lnSpc>
                <a:spcPct val="150000"/>
              </a:lnSpc>
              <a:buNone/>
            </a:pPr>
            <a:r>
              <a:rPr lang="en-US" sz="2400" b="1">
                <a:latin typeface="Times New Roman" pitchFamily="18" charset="0"/>
                <a:cs typeface="Times New Roman" pitchFamily="18" charset="0"/>
              </a:rPr>
              <a:t>2 - General rules:- </a:t>
            </a: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Subject verb agreement plays a very important role in English Grammar. The rules are as follows-</a:t>
            </a:r>
          </a:p>
          <a:p>
            <a:pPr>
              <a:lnSpc>
                <a:spcPct val="150000"/>
              </a:lnSpc>
              <a:buNone/>
            </a:pPr>
            <a:r>
              <a:rPr lang="en-US" sz="2000" b="1">
                <a:latin typeface="Times New Roman" pitchFamily="18" charset="0"/>
                <a:cs typeface="Times New Roman" pitchFamily="18" charset="0"/>
              </a:rPr>
              <a:t>Rule 2.1- </a:t>
            </a:r>
            <a:r>
              <a:rPr lang="en-US" sz="2000">
                <a:latin typeface="Times New Roman" pitchFamily="18" charset="0"/>
                <a:cs typeface="Times New Roman" pitchFamily="18" charset="0"/>
              </a:rPr>
              <a:t>If two or more singular nouns are joined by ‘and‘ the verb used will be plural .</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He and I were going to market.</a:t>
            </a:r>
          </a:p>
          <a:p>
            <a:pPr>
              <a:lnSpc>
                <a:spcPct val="150000"/>
              </a:lnSpc>
              <a:buNone/>
            </a:pPr>
            <a:r>
              <a:rPr lang="en-US" sz="2000">
                <a:latin typeface="Times New Roman" pitchFamily="18" charset="0"/>
                <a:cs typeface="Times New Roman" pitchFamily="18" charset="0"/>
              </a:rPr>
              <a:t>       Ram and </a:t>
            </a:r>
            <a:r>
              <a:rPr lang="en-US" sz="2000" err="1">
                <a:latin typeface="Times New Roman" pitchFamily="18" charset="0"/>
                <a:cs typeface="Times New Roman" pitchFamily="18" charset="0"/>
              </a:rPr>
              <a:t>Shyam</a:t>
            </a:r>
            <a:r>
              <a:rPr lang="en-US" sz="2000">
                <a:latin typeface="Times New Roman" pitchFamily="18" charset="0"/>
                <a:cs typeface="Times New Roman" pitchFamily="18" charset="0"/>
              </a:rPr>
              <a:t> are friends.</a:t>
            </a:r>
          </a:p>
          <a:p>
            <a:pPr>
              <a:buNone/>
            </a:pPr>
            <a:endParaRPr lang="en-US" sz="2400">
              <a:latin typeface="Times New Roman" pitchFamily="18" charset="0"/>
              <a:cs typeface="Times New Roman" pitchFamily="18" charset="0"/>
            </a:endParaRPr>
          </a:p>
          <a:p>
            <a:pPr>
              <a:buNone/>
            </a:pPr>
            <a:endParaRPr lang="en-US" sz="2000">
              <a:latin typeface="Times New Roman" pitchFamily="18" charset="0"/>
              <a:cs typeface="Times New Roman" pitchFamily="18" charset="0"/>
            </a:endParaRPr>
          </a:p>
          <a:p>
            <a:pPr>
              <a:buNone/>
            </a:pPr>
            <a:endParaRPr lang="en-US" sz="2000">
              <a:latin typeface="Times New Roman" pitchFamily="18" charset="0"/>
              <a:cs typeface="Times New Roman" pitchFamily="18" charset="0"/>
            </a:endParaRPr>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circle(in)">
                                      <p:cBhvr>
                                        <p:cTn id="7" dur="2000"/>
                                        <p:tgtEl>
                                          <p:spTgt spid="2">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circle(in)">
                                      <p:cBhvr>
                                        <p:cTn id="10" dur="2000"/>
                                        <p:tgtEl>
                                          <p:spTgt spid="2">
                                            <p:txEl>
                                              <p:pRg st="3" end="3"/>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circle(in)">
                                      <p:cBhvr>
                                        <p:cTn id="13" dur="2000"/>
                                        <p:tgtEl>
                                          <p:spTgt spid="2">
                                            <p:txEl>
                                              <p:pRg st="4" end="4"/>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circle(in)">
                                      <p:cBhvr>
                                        <p:cTn id="16" dur="2000"/>
                                        <p:tgtEl>
                                          <p:spTgt spid="2">
                                            <p:txEl>
                                              <p:pRg st="5" end="5"/>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circle(in)">
                                      <p:cBhvr>
                                        <p:cTn id="19" dur="2000"/>
                                        <p:tgtEl>
                                          <p:spTgt spid="2">
                                            <p:txEl>
                                              <p:pRg st="6" end="6"/>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circle(in)">
                                      <p:cBhvr>
                                        <p:cTn id="22" dur="2000"/>
                                        <p:tgtEl>
                                          <p:spTgt spid="2">
                                            <p:txEl>
                                              <p:pRg st="7" end="7"/>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circle(in)">
                                      <p:cBhvr>
                                        <p:cTn id="25" dur="2000"/>
                                        <p:tgtEl>
                                          <p:spTgt spid="2">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2">
                                            <p:txEl>
                                              <p:pRg st="9" end="9"/>
                                            </p:txEl>
                                          </p:spTgt>
                                        </p:tgtEl>
                                        <p:attrNameLst>
                                          <p:attrName>style.visibility</p:attrName>
                                        </p:attrNameLst>
                                      </p:cBhvr>
                                      <p:to>
                                        <p:strVal val="visible"/>
                                      </p:to>
                                    </p:set>
                                    <p:animEffect transition="in" filter="slide(fromBottom)">
                                      <p:cBhvr>
                                        <p:cTn id="30" dur="500"/>
                                        <p:tgtEl>
                                          <p:spTgt spid="2">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4"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animEffect transition="in" filter="wheel(4)">
                                      <p:cBhvr>
                                        <p:cTn id="35" dur="2000"/>
                                        <p:tgtEl>
                                          <p:spTgt spid="2">
                                            <p:txEl>
                                              <p:pRg st="10" end="10"/>
                                            </p:txEl>
                                          </p:spTgt>
                                        </p:tgtEl>
                                      </p:cBhvr>
                                    </p:animEffect>
                                  </p:childTnLst>
                                </p:cTn>
                              </p:par>
                              <p:par>
                                <p:cTn id="36" presetID="21" presetClass="entr" presetSubtype="4" fill="hold" nodeType="withEffect">
                                  <p:stCondLst>
                                    <p:cond delay="0"/>
                                  </p:stCondLst>
                                  <p:childTnLst>
                                    <p:set>
                                      <p:cBhvr>
                                        <p:cTn id="37" dur="1" fill="hold">
                                          <p:stCondLst>
                                            <p:cond delay="0"/>
                                          </p:stCondLst>
                                        </p:cTn>
                                        <p:tgtEl>
                                          <p:spTgt spid="2">
                                            <p:txEl>
                                              <p:pRg st="11" end="11"/>
                                            </p:txEl>
                                          </p:spTgt>
                                        </p:tgtEl>
                                        <p:attrNameLst>
                                          <p:attrName>style.visibility</p:attrName>
                                        </p:attrNameLst>
                                      </p:cBhvr>
                                      <p:to>
                                        <p:strVal val="visible"/>
                                      </p:to>
                                    </p:set>
                                    <p:animEffect transition="in" filter="wheel(4)">
                                      <p:cBhvr>
                                        <p:cTn id="38" dur="2000"/>
                                        <p:tgtEl>
                                          <p:spTgt spid="2">
                                            <p:txEl>
                                              <p:pRg st="11" end="11"/>
                                            </p:txEl>
                                          </p:spTgt>
                                        </p:tgtEl>
                                      </p:cBhvr>
                                    </p:animEffect>
                                  </p:childTnLst>
                                </p:cTn>
                              </p:par>
                              <p:par>
                                <p:cTn id="39" presetID="21" presetClass="entr" presetSubtype="4" fill="hold" nodeType="with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animEffect transition="in" filter="wheel(4)">
                                      <p:cBhvr>
                                        <p:cTn id="41" dur="20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629400"/>
          </a:xfrm>
        </p:spPr>
        <p:txBody>
          <a:bodyPr>
            <a:normAutofit/>
          </a:bodyPr>
          <a:lstStyle/>
          <a:p>
            <a:pPr>
              <a:lnSpc>
                <a:spcPct val="150000"/>
              </a:lnSpc>
              <a:buNone/>
            </a:pPr>
            <a:r>
              <a:rPr lang="en-US" sz="2000" b="1">
                <a:latin typeface="Times New Roman" pitchFamily="18" charset="0"/>
                <a:cs typeface="Times New Roman" pitchFamily="18" charset="0"/>
              </a:rPr>
              <a:t>RULE 2.6– </a:t>
            </a:r>
            <a:r>
              <a:rPr lang="en-US" sz="2000">
                <a:latin typeface="Times New Roman" pitchFamily="18" charset="0"/>
                <a:cs typeface="Times New Roman" pitchFamily="18" charset="0"/>
              </a:rPr>
              <a:t>Normally ‘than’ is used in the comparative degree, but with words like  superior, inferior, senior, junior, prior, anterior, posterior and prefer ‘to’ is used.</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Shelley is junior than Wordsworth. Incorrect</a:t>
            </a:r>
          </a:p>
          <a:p>
            <a:pPr>
              <a:lnSpc>
                <a:spcPct val="150000"/>
              </a:lnSpc>
              <a:buNone/>
            </a:pPr>
            <a:r>
              <a:rPr lang="en-US" sz="2000">
                <a:latin typeface="Times New Roman" pitchFamily="18" charset="0"/>
                <a:cs typeface="Times New Roman" pitchFamily="18" charset="0"/>
              </a:rPr>
              <a:t>       Shelley is junior to Wordsworth. Correct</a:t>
            </a:r>
          </a:p>
          <a:p>
            <a:pPr>
              <a:lnSpc>
                <a:spcPct val="150000"/>
              </a:lnSpc>
              <a:buNone/>
            </a:pPr>
            <a:r>
              <a:rPr lang="en-US" sz="2000">
                <a:latin typeface="Times New Roman" pitchFamily="18" charset="0"/>
                <a:cs typeface="Times New Roman" pitchFamily="18" charset="0"/>
              </a:rPr>
              <a:t>       I prefer reading than sleeping. Incorrect</a:t>
            </a:r>
          </a:p>
          <a:p>
            <a:pPr>
              <a:lnSpc>
                <a:spcPct val="150000"/>
              </a:lnSpc>
              <a:buNone/>
            </a:pPr>
            <a:r>
              <a:rPr lang="en-US" sz="2000">
                <a:latin typeface="Times New Roman" pitchFamily="18" charset="0"/>
                <a:cs typeface="Times New Roman" pitchFamily="18" charset="0"/>
              </a:rPr>
              <a:t>       I prefer reading to sleeping. Correct</a:t>
            </a:r>
          </a:p>
          <a:p>
            <a:pPr>
              <a:lnSpc>
                <a:spcPct val="150000"/>
              </a:lnSpc>
              <a:buNone/>
            </a:pPr>
            <a:r>
              <a:rPr lang="en-US" sz="2000" b="1">
                <a:latin typeface="Times New Roman" pitchFamily="18" charset="0"/>
                <a:cs typeface="Times New Roman" pitchFamily="18" charset="0"/>
              </a:rPr>
              <a:t>RULE 2.7– </a:t>
            </a:r>
            <a:r>
              <a:rPr lang="en-US" sz="2000">
                <a:latin typeface="Times New Roman" pitchFamily="18" charset="0"/>
                <a:cs typeface="Times New Roman" pitchFamily="18" charset="0"/>
              </a:rPr>
              <a:t>Some nouns are always used in a plural form and always take a plural verb such as Trousers, scissors, spectacles, stockings, shorts, measles, goods, alms, premises, thanks, tidings, annals, chattels, etc.</a:t>
            </a:r>
          </a:p>
          <a:p>
            <a:pPr>
              <a:lnSpc>
                <a:spcPct val="150000"/>
              </a:lnSpc>
              <a:buNone/>
            </a:pPr>
            <a:r>
              <a:rPr lang="en-US" sz="2000" b="1">
                <a:latin typeface="Times New Roman" pitchFamily="18" charset="0"/>
                <a:cs typeface="Times New Roman" pitchFamily="18" charset="0"/>
              </a:rPr>
              <a:t>e.g.</a:t>
            </a:r>
            <a:r>
              <a:rPr lang="en-US" sz="2000">
                <a:latin typeface="Times New Roman" pitchFamily="18" charset="0"/>
                <a:cs typeface="Times New Roman" pitchFamily="18" charset="0"/>
              </a:rPr>
              <a:t> Where is my trousers? Incorrect</a:t>
            </a:r>
          </a:p>
          <a:p>
            <a:pPr>
              <a:lnSpc>
                <a:spcPct val="150000"/>
              </a:lnSpc>
              <a:buNone/>
            </a:pPr>
            <a:r>
              <a:rPr lang="en-US" sz="2000">
                <a:latin typeface="Times New Roman" pitchFamily="18" charset="0"/>
                <a:cs typeface="Times New Roman" pitchFamily="18" charset="0"/>
              </a:rPr>
              <a:t>       Where are my trousers? Correct</a:t>
            </a:r>
          </a:p>
          <a:p>
            <a:pPr>
              <a:lnSpc>
                <a:spcPct val="150000"/>
              </a:lnSpc>
              <a:buNone/>
            </a:pPr>
            <a:r>
              <a:rPr lang="en-US" sz="2000">
                <a:latin typeface="Times New Roman" pitchFamily="18" charset="0"/>
                <a:cs typeface="Times New Roman" pitchFamily="18" charset="0"/>
              </a:rPr>
              <a:t>       Spectacles is now a costly item. Incorrect </a:t>
            </a:r>
          </a:p>
          <a:p>
            <a:pPr>
              <a:lnSpc>
                <a:spcPct val="150000"/>
              </a:lnSpc>
              <a:buNone/>
            </a:pPr>
            <a:r>
              <a:rPr lang="en-US" sz="2000">
                <a:latin typeface="Times New Roman" pitchFamily="18" charset="0"/>
                <a:cs typeface="Times New Roman" pitchFamily="18" charset="0"/>
              </a:rPr>
              <a:t>       Spectacles are now a costly item. Correct</a:t>
            </a:r>
          </a:p>
          <a:p>
            <a:pPr>
              <a:lnSpc>
                <a:spcPct val="150000"/>
              </a:lnSpc>
              <a:buNone/>
            </a:pPr>
            <a:endParaRPr lang="en-US" sz="2000">
              <a:latin typeface="Times New Roman" pitchFamily="18" charset="0"/>
              <a:cs typeface="Times New Roman" pitchFamily="18" charset="0"/>
            </a:endParaRPr>
          </a:p>
          <a:p>
            <a:pPr>
              <a:buNone/>
            </a:pPr>
            <a:endParaRPr lang="en-US"/>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style.rotation</p:attrName>
                                        </p:attrNameLst>
                                      </p:cBhvr>
                                      <p:tavLst>
                                        <p:tav tm="0">
                                          <p:val>
                                            <p:fltVal val="720"/>
                                          </p:val>
                                        </p:tav>
                                        <p:tav tm="100000">
                                          <p:val>
                                            <p:fltVal val="0"/>
                                          </p:val>
                                        </p:tav>
                                      </p:tavLst>
                                    </p:anim>
                                    <p:anim calcmode="lin" valueType="num">
                                      <p:cBhvr>
                                        <p:cTn id="9" dur="2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10" dur="2000" fill="hold"/>
                                        <p:tgtEl>
                                          <p:spTgt spid="2">
                                            <p:txEl>
                                              <p:pRg st="0" end="0"/>
                                            </p:txEl>
                                          </p:spTgt>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2000"/>
                                        <p:tgtEl>
                                          <p:spTgt spid="2">
                                            <p:txEl>
                                              <p:pRg st="1" end="1"/>
                                            </p:txEl>
                                          </p:spTgt>
                                        </p:tgtEl>
                                      </p:cBhvr>
                                    </p:animEffect>
                                    <p:anim calcmode="lin" valueType="num">
                                      <p:cBhvr>
                                        <p:cTn id="14" dur="2000" fill="hold"/>
                                        <p:tgtEl>
                                          <p:spTgt spid="2">
                                            <p:txEl>
                                              <p:pRg st="1" end="1"/>
                                            </p:txEl>
                                          </p:spTgt>
                                        </p:tgtEl>
                                        <p:attrNameLst>
                                          <p:attrName>style.rotation</p:attrName>
                                        </p:attrNameLst>
                                      </p:cBhvr>
                                      <p:tavLst>
                                        <p:tav tm="0">
                                          <p:val>
                                            <p:fltVal val="720"/>
                                          </p:val>
                                        </p:tav>
                                        <p:tav tm="100000">
                                          <p:val>
                                            <p:fltVal val="0"/>
                                          </p:val>
                                        </p:tav>
                                      </p:tavLst>
                                    </p:anim>
                                    <p:anim calcmode="lin" valueType="num">
                                      <p:cBhvr>
                                        <p:cTn id="15" dur="2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6" dur="2000" fill="hold"/>
                                        <p:tgtEl>
                                          <p:spTgt spid="2">
                                            <p:txEl>
                                              <p:pRg st="1" end="1"/>
                                            </p:txEl>
                                          </p:spTgt>
                                        </p:tgtEl>
                                        <p:attrNameLst>
                                          <p:attrName>ppt_w</p:attrName>
                                        </p:attrNameLst>
                                      </p:cBhvr>
                                      <p:tavLst>
                                        <p:tav tm="0">
                                          <p:val>
                                            <p:fltVal val="0"/>
                                          </p:val>
                                        </p:tav>
                                        <p:tav tm="100000">
                                          <p:val>
                                            <p:strVal val="#ppt_w"/>
                                          </p:val>
                                        </p:tav>
                                      </p:tavLst>
                                    </p:anim>
                                  </p:childTnLst>
                                </p:cTn>
                              </p:par>
                              <p:par>
                                <p:cTn id="17" presetID="35"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2000"/>
                                        <p:tgtEl>
                                          <p:spTgt spid="2">
                                            <p:txEl>
                                              <p:pRg st="2" end="2"/>
                                            </p:txEl>
                                          </p:spTgt>
                                        </p:tgtEl>
                                      </p:cBhvr>
                                    </p:animEffect>
                                    <p:anim calcmode="lin" valueType="num">
                                      <p:cBhvr>
                                        <p:cTn id="20" dur="2000" fill="hold"/>
                                        <p:tgtEl>
                                          <p:spTgt spid="2">
                                            <p:txEl>
                                              <p:pRg st="2" end="2"/>
                                            </p:txEl>
                                          </p:spTgt>
                                        </p:tgtEl>
                                        <p:attrNameLst>
                                          <p:attrName>style.rotation</p:attrName>
                                        </p:attrNameLst>
                                      </p:cBhvr>
                                      <p:tavLst>
                                        <p:tav tm="0">
                                          <p:val>
                                            <p:fltVal val="720"/>
                                          </p:val>
                                        </p:tav>
                                        <p:tav tm="100000">
                                          <p:val>
                                            <p:fltVal val="0"/>
                                          </p:val>
                                        </p:tav>
                                      </p:tavLst>
                                    </p:anim>
                                    <p:anim calcmode="lin" valueType="num">
                                      <p:cBhvr>
                                        <p:cTn id="21" dur="2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22" dur="2000" fill="hold"/>
                                        <p:tgtEl>
                                          <p:spTgt spid="2">
                                            <p:txEl>
                                              <p:pRg st="2" end="2"/>
                                            </p:txEl>
                                          </p:spTgt>
                                        </p:tgtEl>
                                        <p:attrNameLst>
                                          <p:attrName>ppt_w</p:attrName>
                                        </p:attrNameLst>
                                      </p:cBhvr>
                                      <p:tavLst>
                                        <p:tav tm="0">
                                          <p:val>
                                            <p:fltVal val="0"/>
                                          </p:val>
                                        </p:tav>
                                        <p:tav tm="100000">
                                          <p:val>
                                            <p:strVal val="#ppt_w"/>
                                          </p:val>
                                        </p:tav>
                                      </p:tavLst>
                                    </p:anim>
                                  </p:childTnLst>
                                </p:cTn>
                              </p:par>
                              <p:par>
                                <p:cTn id="23" presetID="35" presetClass="entr" presetSubtype="0"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2000"/>
                                        <p:tgtEl>
                                          <p:spTgt spid="2">
                                            <p:txEl>
                                              <p:pRg st="3" end="3"/>
                                            </p:txEl>
                                          </p:spTgt>
                                        </p:tgtEl>
                                      </p:cBhvr>
                                    </p:animEffect>
                                    <p:anim calcmode="lin" valueType="num">
                                      <p:cBhvr>
                                        <p:cTn id="26" dur="2000" fill="hold"/>
                                        <p:tgtEl>
                                          <p:spTgt spid="2">
                                            <p:txEl>
                                              <p:pRg st="3" end="3"/>
                                            </p:txEl>
                                          </p:spTgt>
                                        </p:tgtEl>
                                        <p:attrNameLst>
                                          <p:attrName>style.rotation</p:attrName>
                                        </p:attrNameLst>
                                      </p:cBhvr>
                                      <p:tavLst>
                                        <p:tav tm="0">
                                          <p:val>
                                            <p:fltVal val="720"/>
                                          </p:val>
                                        </p:tav>
                                        <p:tav tm="100000">
                                          <p:val>
                                            <p:fltVal val="0"/>
                                          </p:val>
                                        </p:tav>
                                      </p:tavLst>
                                    </p:anim>
                                    <p:anim calcmode="lin" valueType="num">
                                      <p:cBhvr>
                                        <p:cTn id="27" dur="2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28" dur="2000" fill="hold"/>
                                        <p:tgtEl>
                                          <p:spTgt spid="2">
                                            <p:txEl>
                                              <p:pRg st="3" end="3"/>
                                            </p:txEl>
                                          </p:spTgt>
                                        </p:tgtEl>
                                        <p:attrNameLst>
                                          <p:attrName>ppt_w</p:attrName>
                                        </p:attrNameLst>
                                      </p:cBhvr>
                                      <p:tavLst>
                                        <p:tav tm="0">
                                          <p:val>
                                            <p:fltVal val="0"/>
                                          </p:val>
                                        </p:tav>
                                        <p:tav tm="100000">
                                          <p:val>
                                            <p:strVal val="#ppt_w"/>
                                          </p:val>
                                        </p:tav>
                                      </p:tavLst>
                                    </p:anim>
                                  </p:childTnLst>
                                </p:cTn>
                              </p:par>
                              <p:par>
                                <p:cTn id="29" presetID="35" presetClass="entr" presetSubtype="0" fill="hold"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2000"/>
                                        <p:tgtEl>
                                          <p:spTgt spid="2">
                                            <p:txEl>
                                              <p:pRg st="4" end="4"/>
                                            </p:txEl>
                                          </p:spTgt>
                                        </p:tgtEl>
                                      </p:cBhvr>
                                    </p:animEffect>
                                    <p:anim calcmode="lin" valueType="num">
                                      <p:cBhvr>
                                        <p:cTn id="32" dur="2000" fill="hold"/>
                                        <p:tgtEl>
                                          <p:spTgt spid="2">
                                            <p:txEl>
                                              <p:pRg st="4" end="4"/>
                                            </p:txEl>
                                          </p:spTgt>
                                        </p:tgtEl>
                                        <p:attrNameLst>
                                          <p:attrName>style.rotation</p:attrName>
                                        </p:attrNameLst>
                                      </p:cBhvr>
                                      <p:tavLst>
                                        <p:tav tm="0">
                                          <p:val>
                                            <p:fltVal val="720"/>
                                          </p:val>
                                        </p:tav>
                                        <p:tav tm="100000">
                                          <p:val>
                                            <p:fltVal val="0"/>
                                          </p:val>
                                        </p:tav>
                                      </p:tavLst>
                                    </p:anim>
                                    <p:anim calcmode="lin" valueType="num">
                                      <p:cBhvr>
                                        <p:cTn id="33" dur="2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34" dur="2000" fill="hold"/>
                                        <p:tgtEl>
                                          <p:spTgt spid="2">
                                            <p:txEl>
                                              <p:pRg st="4" end="4"/>
                                            </p:txEl>
                                          </p:spTgt>
                                        </p:tgtEl>
                                        <p:attrNameLst>
                                          <p:attrName>ppt_w</p:attrName>
                                        </p:attrNameLst>
                                      </p:cBhvr>
                                      <p:tavLst>
                                        <p:tav tm="0">
                                          <p:val>
                                            <p:fltVal val="0"/>
                                          </p:val>
                                        </p:tav>
                                        <p:tav tm="100000">
                                          <p:val>
                                            <p:strVal val="#ppt_w"/>
                                          </p:val>
                                        </p:tav>
                                      </p:tavLst>
                                    </p:anim>
                                  </p:childTnLst>
                                </p:cTn>
                              </p:par>
                            </p:childTnLst>
                          </p:cTn>
                        </p:par>
                      </p:childTnLst>
                    </p:cTn>
                  </p:par>
                  <p:par>
                    <p:cTn id="35" fill="hold">
                      <p:stCondLst>
                        <p:cond delay="indefinite"/>
                      </p:stCondLst>
                      <p:childTnLst>
                        <p:par>
                          <p:cTn id="36" fill="hold">
                            <p:stCondLst>
                              <p:cond delay="0"/>
                            </p:stCondLst>
                            <p:childTnLst>
                              <p:par>
                                <p:cTn id="37" presetID="39" presetClass="entr" presetSubtype="0" accel="100000" fill="hold"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 calcmode="lin" valueType="num">
                                      <p:cBhvr>
                                        <p:cTn id="39" dur="500" fill="hold"/>
                                        <p:tgtEl>
                                          <p:spTgt spid="2">
                                            <p:txEl>
                                              <p:pRg st="5" end="5"/>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40" dur="500" fill="hold"/>
                                        <p:tgtEl>
                                          <p:spTgt spid="2">
                                            <p:txEl>
                                              <p:pRg st="5" end="5"/>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1" dur="500" fill="hold"/>
                                        <p:tgtEl>
                                          <p:spTgt spid="2">
                                            <p:txEl>
                                              <p:pRg st="5" end="5"/>
                                            </p:txEl>
                                          </p:spTgt>
                                        </p:tgtEl>
                                        <p:attrNameLst>
                                          <p:attrName>ppt_x</p:attrName>
                                        </p:attrNameLst>
                                      </p:cBhvr>
                                      <p:tavLst>
                                        <p:tav tm="0">
                                          <p:val>
                                            <p:strVal val="#ppt_x-.3"/>
                                          </p:val>
                                        </p:tav>
                                        <p:tav tm="50000">
                                          <p:val>
                                            <p:strVal val="#ppt_x"/>
                                          </p:val>
                                        </p:tav>
                                        <p:tav tm="100000">
                                          <p:val>
                                            <p:strVal val="#ppt_x"/>
                                          </p:val>
                                        </p:tav>
                                      </p:tavLst>
                                    </p:anim>
                                    <p:anim calcmode="lin" valueType="num">
                                      <p:cBhvr>
                                        <p:cTn id="42" dur="500" fill="hold"/>
                                        <p:tgtEl>
                                          <p:spTgt spid="2">
                                            <p:txEl>
                                              <p:pRg st="5" end="5"/>
                                            </p:txEl>
                                          </p:spTgt>
                                        </p:tgtEl>
                                        <p:attrNameLst>
                                          <p:attrName>ppt_y</p:attrName>
                                        </p:attrNameLst>
                                      </p:cBhvr>
                                      <p:tavLst>
                                        <p:tav tm="0">
                                          <p:val>
                                            <p:strVal val="#ppt_y"/>
                                          </p:val>
                                        </p:tav>
                                        <p:tav tm="100000">
                                          <p:val>
                                            <p:strVal val="#ppt_y"/>
                                          </p:val>
                                        </p:tav>
                                      </p:tavLst>
                                    </p:anim>
                                  </p:childTnLst>
                                </p:cTn>
                              </p:par>
                              <p:par>
                                <p:cTn id="43" presetID="39" presetClass="entr" presetSubtype="0" accel="100000" fill="hold" nodeType="withEffect">
                                  <p:stCondLst>
                                    <p:cond delay="0"/>
                                  </p:stCondLst>
                                  <p:childTnLst>
                                    <p:set>
                                      <p:cBhvr>
                                        <p:cTn id="44" dur="1" fill="hold">
                                          <p:stCondLst>
                                            <p:cond delay="0"/>
                                          </p:stCondLst>
                                        </p:cTn>
                                        <p:tgtEl>
                                          <p:spTgt spid="2">
                                            <p:txEl>
                                              <p:pRg st="6" end="6"/>
                                            </p:txEl>
                                          </p:spTgt>
                                        </p:tgtEl>
                                        <p:attrNameLst>
                                          <p:attrName>style.visibility</p:attrName>
                                        </p:attrNameLst>
                                      </p:cBhvr>
                                      <p:to>
                                        <p:strVal val="visible"/>
                                      </p:to>
                                    </p:set>
                                    <p:anim calcmode="lin" valueType="num">
                                      <p:cBhvr>
                                        <p:cTn id="45" dur="500" fill="hold"/>
                                        <p:tgtEl>
                                          <p:spTgt spid="2">
                                            <p:txEl>
                                              <p:pRg st="6" end="6"/>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46" dur="500" fill="hold"/>
                                        <p:tgtEl>
                                          <p:spTgt spid="2">
                                            <p:txEl>
                                              <p:pRg st="6" end="6"/>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7" dur="500" fill="hold"/>
                                        <p:tgtEl>
                                          <p:spTgt spid="2">
                                            <p:txEl>
                                              <p:pRg st="6" end="6"/>
                                            </p:txEl>
                                          </p:spTgt>
                                        </p:tgtEl>
                                        <p:attrNameLst>
                                          <p:attrName>ppt_x</p:attrName>
                                        </p:attrNameLst>
                                      </p:cBhvr>
                                      <p:tavLst>
                                        <p:tav tm="0">
                                          <p:val>
                                            <p:strVal val="#ppt_x-.3"/>
                                          </p:val>
                                        </p:tav>
                                        <p:tav tm="50000">
                                          <p:val>
                                            <p:strVal val="#ppt_x"/>
                                          </p:val>
                                        </p:tav>
                                        <p:tav tm="100000">
                                          <p:val>
                                            <p:strVal val="#ppt_x"/>
                                          </p:val>
                                        </p:tav>
                                      </p:tavLst>
                                    </p:anim>
                                    <p:anim calcmode="lin" valueType="num">
                                      <p:cBhvr>
                                        <p:cTn id="48" dur="500" fill="hold"/>
                                        <p:tgtEl>
                                          <p:spTgt spid="2">
                                            <p:txEl>
                                              <p:pRg st="6" end="6"/>
                                            </p:txEl>
                                          </p:spTgt>
                                        </p:tgtEl>
                                        <p:attrNameLst>
                                          <p:attrName>ppt_y</p:attrName>
                                        </p:attrNameLst>
                                      </p:cBhvr>
                                      <p:tavLst>
                                        <p:tav tm="0">
                                          <p:val>
                                            <p:strVal val="#ppt_y"/>
                                          </p:val>
                                        </p:tav>
                                        <p:tav tm="100000">
                                          <p:val>
                                            <p:strVal val="#ppt_y"/>
                                          </p:val>
                                        </p:tav>
                                      </p:tavLst>
                                    </p:anim>
                                  </p:childTnLst>
                                </p:cTn>
                              </p:par>
                              <p:par>
                                <p:cTn id="49" presetID="39" presetClass="entr" presetSubtype="0" accel="100000" fill="hold" nodeType="with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anim calcmode="lin" valueType="num">
                                      <p:cBhvr>
                                        <p:cTn id="51" dur="500" fill="hold"/>
                                        <p:tgtEl>
                                          <p:spTgt spid="2">
                                            <p:txEl>
                                              <p:pRg st="7" end="7"/>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52" dur="500" fill="hold"/>
                                        <p:tgtEl>
                                          <p:spTgt spid="2">
                                            <p:txEl>
                                              <p:pRg st="7" end="7"/>
                                            </p:txEl>
                                          </p:spTgt>
                                        </p:tgtEl>
                                        <p:attrNameLst>
                                          <p:attrName>ppt_w</p:attrName>
                                        </p:attrNameLst>
                                      </p:cBhvr>
                                      <p:tavLst>
                                        <p:tav tm="0">
                                          <p:val>
                                            <p:strVal val="#ppt_w+.3"/>
                                          </p:val>
                                        </p:tav>
                                        <p:tav tm="50000">
                                          <p:val>
                                            <p:strVal val="#ppt_w+.3"/>
                                          </p:val>
                                        </p:tav>
                                        <p:tav tm="100000">
                                          <p:val>
                                            <p:strVal val="#ppt_w"/>
                                          </p:val>
                                        </p:tav>
                                      </p:tavLst>
                                    </p:anim>
                                    <p:anim calcmode="lin" valueType="num">
                                      <p:cBhvr>
                                        <p:cTn id="53" dur="500" fill="hold"/>
                                        <p:tgtEl>
                                          <p:spTgt spid="2">
                                            <p:txEl>
                                              <p:pRg st="7" end="7"/>
                                            </p:txEl>
                                          </p:spTgt>
                                        </p:tgtEl>
                                        <p:attrNameLst>
                                          <p:attrName>ppt_x</p:attrName>
                                        </p:attrNameLst>
                                      </p:cBhvr>
                                      <p:tavLst>
                                        <p:tav tm="0">
                                          <p:val>
                                            <p:strVal val="#ppt_x-.3"/>
                                          </p:val>
                                        </p:tav>
                                        <p:tav tm="50000">
                                          <p:val>
                                            <p:strVal val="#ppt_x"/>
                                          </p:val>
                                        </p:tav>
                                        <p:tav tm="100000">
                                          <p:val>
                                            <p:strVal val="#ppt_x"/>
                                          </p:val>
                                        </p:tav>
                                      </p:tavLst>
                                    </p:anim>
                                    <p:anim calcmode="lin" valueType="num">
                                      <p:cBhvr>
                                        <p:cTn id="54" dur="500" fill="hold"/>
                                        <p:tgtEl>
                                          <p:spTgt spid="2">
                                            <p:txEl>
                                              <p:pRg st="7" end="7"/>
                                            </p:txEl>
                                          </p:spTgt>
                                        </p:tgtEl>
                                        <p:attrNameLst>
                                          <p:attrName>ppt_y</p:attrName>
                                        </p:attrNameLst>
                                      </p:cBhvr>
                                      <p:tavLst>
                                        <p:tav tm="0">
                                          <p:val>
                                            <p:strVal val="#ppt_y"/>
                                          </p:val>
                                        </p:tav>
                                        <p:tav tm="100000">
                                          <p:val>
                                            <p:strVal val="#ppt_y"/>
                                          </p:val>
                                        </p:tav>
                                      </p:tavLst>
                                    </p:anim>
                                  </p:childTnLst>
                                </p:cTn>
                              </p:par>
                              <p:par>
                                <p:cTn id="55" presetID="39" presetClass="entr" presetSubtype="0" accel="100000" fill="hold" nodeType="withEffect">
                                  <p:stCondLst>
                                    <p:cond delay="0"/>
                                  </p:stCondLst>
                                  <p:childTnLst>
                                    <p:set>
                                      <p:cBhvr>
                                        <p:cTn id="56" dur="1" fill="hold">
                                          <p:stCondLst>
                                            <p:cond delay="0"/>
                                          </p:stCondLst>
                                        </p:cTn>
                                        <p:tgtEl>
                                          <p:spTgt spid="2">
                                            <p:txEl>
                                              <p:pRg st="8" end="8"/>
                                            </p:txEl>
                                          </p:spTgt>
                                        </p:tgtEl>
                                        <p:attrNameLst>
                                          <p:attrName>style.visibility</p:attrName>
                                        </p:attrNameLst>
                                      </p:cBhvr>
                                      <p:to>
                                        <p:strVal val="visible"/>
                                      </p:to>
                                    </p:set>
                                    <p:anim calcmode="lin" valueType="num">
                                      <p:cBhvr>
                                        <p:cTn id="57" dur="500" fill="hold"/>
                                        <p:tgtEl>
                                          <p:spTgt spid="2">
                                            <p:txEl>
                                              <p:pRg st="8" end="8"/>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58" dur="500" fill="hold"/>
                                        <p:tgtEl>
                                          <p:spTgt spid="2">
                                            <p:txEl>
                                              <p:pRg st="8" end="8"/>
                                            </p:txEl>
                                          </p:spTgt>
                                        </p:tgtEl>
                                        <p:attrNameLst>
                                          <p:attrName>ppt_w</p:attrName>
                                        </p:attrNameLst>
                                      </p:cBhvr>
                                      <p:tavLst>
                                        <p:tav tm="0">
                                          <p:val>
                                            <p:strVal val="#ppt_w+.3"/>
                                          </p:val>
                                        </p:tav>
                                        <p:tav tm="50000">
                                          <p:val>
                                            <p:strVal val="#ppt_w+.3"/>
                                          </p:val>
                                        </p:tav>
                                        <p:tav tm="100000">
                                          <p:val>
                                            <p:strVal val="#ppt_w"/>
                                          </p:val>
                                        </p:tav>
                                      </p:tavLst>
                                    </p:anim>
                                    <p:anim calcmode="lin" valueType="num">
                                      <p:cBhvr>
                                        <p:cTn id="59" dur="500" fill="hold"/>
                                        <p:tgtEl>
                                          <p:spTgt spid="2">
                                            <p:txEl>
                                              <p:pRg st="8" end="8"/>
                                            </p:txEl>
                                          </p:spTgt>
                                        </p:tgtEl>
                                        <p:attrNameLst>
                                          <p:attrName>ppt_x</p:attrName>
                                        </p:attrNameLst>
                                      </p:cBhvr>
                                      <p:tavLst>
                                        <p:tav tm="0">
                                          <p:val>
                                            <p:strVal val="#ppt_x-.3"/>
                                          </p:val>
                                        </p:tav>
                                        <p:tav tm="50000">
                                          <p:val>
                                            <p:strVal val="#ppt_x"/>
                                          </p:val>
                                        </p:tav>
                                        <p:tav tm="100000">
                                          <p:val>
                                            <p:strVal val="#ppt_x"/>
                                          </p:val>
                                        </p:tav>
                                      </p:tavLst>
                                    </p:anim>
                                    <p:anim calcmode="lin" valueType="num">
                                      <p:cBhvr>
                                        <p:cTn id="60" dur="500" fill="hold"/>
                                        <p:tgtEl>
                                          <p:spTgt spid="2">
                                            <p:txEl>
                                              <p:pRg st="8" end="8"/>
                                            </p:txEl>
                                          </p:spTgt>
                                        </p:tgtEl>
                                        <p:attrNameLst>
                                          <p:attrName>ppt_y</p:attrName>
                                        </p:attrNameLst>
                                      </p:cBhvr>
                                      <p:tavLst>
                                        <p:tav tm="0">
                                          <p:val>
                                            <p:strVal val="#ppt_y"/>
                                          </p:val>
                                        </p:tav>
                                        <p:tav tm="100000">
                                          <p:val>
                                            <p:strVal val="#ppt_y"/>
                                          </p:val>
                                        </p:tav>
                                      </p:tavLst>
                                    </p:anim>
                                  </p:childTnLst>
                                </p:cTn>
                              </p:par>
                              <p:par>
                                <p:cTn id="61" presetID="39" presetClass="entr" presetSubtype="0" accel="100000" fill="hold" nodeType="withEffect">
                                  <p:stCondLst>
                                    <p:cond delay="0"/>
                                  </p:stCondLst>
                                  <p:childTnLst>
                                    <p:set>
                                      <p:cBhvr>
                                        <p:cTn id="62" dur="1" fill="hold">
                                          <p:stCondLst>
                                            <p:cond delay="0"/>
                                          </p:stCondLst>
                                        </p:cTn>
                                        <p:tgtEl>
                                          <p:spTgt spid="2">
                                            <p:txEl>
                                              <p:pRg st="9" end="9"/>
                                            </p:txEl>
                                          </p:spTgt>
                                        </p:tgtEl>
                                        <p:attrNameLst>
                                          <p:attrName>style.visibility</p:attrName>
                                        </p:attrNameLst>
                                      </p:cBhvr>
                                      <p:to>
                                        <p:strVal val="visible"/>
                                      </p:to>
                                    </p:set>
                                    <p:anim calcmode="lin" valueType="num">
                                      <p:cBhvr>
                                        <p:cTn id="63" dur="500" fill="hold"/>
                                        <p:tgtEl>
                                          <p:spTgt spid="2">
                                            <p:txEl>
                                              <p:pRg st="9" end="9"/>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64" dur="500" fill="hold"/>
                                        <p:tgtEl>
                                          <p:spTgt spid="2">
                                            <p:txEl>
                                              <p:pRg st="9" end="9"/>
                                            </p:txEl>
                                          </p:spTgt>
                                        </p:tgtEl>
                                        <p:attrNameLst>
                                          <p:attrName>ppt_w</p:attrName>
                                        </p:attrNameLst>
                                      </p:cBhvr>
                                      <p:tavLst>
                                        <p:tav tm="0">
                                          <p:val>
                                            <p:strVal val="#ppt_w+.3"/>
                                          </p:val>
                                        </p:tav>
                                        <p:tav tm="50000">
                                          <p:val>
                                            <p:strVal val="#ppt_w+.3"/>
                                          </p:val>
                                        </p:tav>
                                        <p:tav tm="100000">
                                          <p:val>
                                            <p:strVal val="#ppt_w"/>
                                          </p:val>
                                        </p:tav>
                                      </p:tavLst>
                                    </p:anim>
                                    <p:anim calcmode="lin" valueType="num">
                                      <p:cBhvr>
                                        <p:cTn id="65" dur="500" fill="hold"/>
                                        <p:tgtEl>
                                          <p:spTgt spid="2">
                                            <p:txEl>
                                              <p:pRg st="9" end="9"/>
                                            </p:txEl>
                                          </p:spTgt>
                                        </p:tgtEl>
                                        <p:attrNameLst>
                                          <p:attrName>ppt_x</p:attrName>
                                        </p:attrNameLst>
                                      </p:cBhvr>
                                      <p:tavLst>
                                        <p:tav tm="0">
                                          <p:val>
                                            <p:strVal val="#ppt_x-.3"/>
                                          </p:val>
                                        </p:tav>
                                        <p:tav tm="50000">
                                          <p:val>
                                            <p:strVal val="#ppt_x"/>
                                          </p:val>
                                        </p:tav>
                                        <p:tav tm="100000">
                                          <p:val>
                                            <p:strVal val="#ppt_x"/>
                                          </p:val>
                                        </p:tav>
                                      </p:tavLst>
                                    </p:anim>
                                    <p:anim calcmode="lin" valueType="num">
                                      <p:cBhvr>
                                        <p:cTn id="66" dur="500" fill="hold"/>
                                        <p:tgtEl>
                                          <p:spTgt spid="2">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lnSpcReduction="10000"/>
          </a:bodyPr>
          <a:lstStyle/>
          <a:p>
            <a:pPr>
              <a:lnSpc>
                <a:spcPct val="150000"/>
              </a:lnSpc>
              <a:buNone/>
            </a:pPr>
            <a:endParaRPr lang="en-US" sz="2000" b="1">
              <a:latin typeface="Times New Roman" pitchFamily="18" charset="0"/>
              <a:cs typeface="Times New Roman" pitchFamily="18" charset="0"/>
            </a:endParaRPr>
          </a:p>
          <a:p>
            <a:pPr>
              <a:lnSpc>
                <a:spcPct val="150000"/>
              </a:lnSpc>
              <a:buNone/>
            </a:pPr>
            <a:r>
              <a:rPr lang="en-US" sz="2000" b="1">
                <a:latin typeface="Times New Roman" pitchFamily="18" charset="0"/>
                <a:cs typeface="Times New Roman" pitchFamily="18" charset="0"/>
              </a:rPr>
              <a:t>RULE 2.8– </a:t>
            </a:r>
            <a:r>
              <a:rPr lang="en-US" sz="2000">
                <a:latin typeface="Times New Roman" pitchFamily="18" charset="0"/>
                <a:cs typeface="Times New Roman" pitchFamily="18" charset="0"/>
              </a:rPr>
              <a:t>There are some nouns that indicate length, measure, money, weight or number such as, Foot, meter, pair, score, dozen, head, year, hundred, thousand, million. When they are preceded by a numeral, they remain unchanged in form.</a:t>
            </a:r>
          </a:p>
          <a:p>
            <a:pPr>
              <a:lnSpc>
                <a:spcPct val="150000"/>
              </a:lnSpc>
              <a:buNone/>
            </a:pPr>
            <a:r>
              <a:rPr lang="en-US" sz="2000">
                <a:latin typeface="Times New Roman" pitchFamily="18" charset="0"/>
                <a:cs typeface="Times New Roman" pitchFamily="18" charset="0"/>
              </a:rPr>
              <a:t>e.g. It is a three – years degree course. Incorrect</a:t>
            </a:r>
          </a:p>
          <a:p>
            <a:pPr>
              <a:lnSpc>
                <a:spcPct val="150000"/>
              </a:lnSpc>
              <a:buNone/>
            </a:pPr>
            <a:r>
              <a:rPr lang="en-US" sz="2000">
                <a:latin typeface="Times New Roman" pitchFamily="18" charset="0"/>
                <a:cs typeface="Times New Roman" pitchFamily="18" charset="0"/>
              </a:rPr>
              <a:t>       It is a three – year degree course. Correct</a:t>
            </a:r>
          </a:p>
          <a:p>
            <a:pPr>
              <a:lnSpc>
                <a:spcPct val="150000"/>
              </a:lnSpc>
              <a:buNone/>
            </a:pPr>
            <a:r>
              <a:rPr lang="en-US" sz="2000">
                <a:latin typeface="Times New Roman" pitchFamily="18" charset="0"/>
                <a:cs typeface="Times New Roman" pitchFamily="18" charset="0"/>
              </a:rPr>
              <a:t>       I have ten dozens of shoes. Incorrect</a:t>
            </a:r>
          </a:p>
          <a:p>
            <a:pPr>
              <a:lnSpc>
                <a:spcPct val="150000"/>
              </a:lnSpc>
              <a:buNone/>
            </a:pPr>
            <a:r>
              <a:rPr lang="en-US" sz="2000">
                <a:latin typeface="Times New Roman" pitchFamily="18" charset="0"/>
                <a:cs typeface="Times New Roman" pitchFamily="18" charset="0"/>
              </a:rPr>
              <a:t>       I have ten dozen of shoes. Correct</a:t>
            </a:r>
          </a:p>
          <a:p>
            <a:pPr>
              <a:lnSpc>
                <a:spcPct val="150000"/>
              </a:lnSpc>
              <a:buNone/>
            </a:pPr>
            <a:r>
              <a:rPr lang="en-US" sz="2000" b="1">
                <a:latin typeface="Times New Roman" pitchFamily="18" charset="0"/>
                <a:cs typeface="Times New Roman" pitchFamily="18" charset="0"/>
              </a:rPr>
              <a:t>RULE 2.9– </a:t>
            </a:r>
            <a:r>
              <a:rPr lang="en-US" sz="2000">
                <a:latin typeface="Times New Roman" pitchFamily="18" charset="0"/>
                <a:cs typeface="Times New Roman" pitchFamily="18" charset="0"/>
              </a:rPr>
              <a:t>Who’ denotes the subject and ‘whom’ is used for the object?</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Whom do you think won the award? Incorrect</a:t>
            </a:r>
          </a:p>
          <a:p>
            <a:pPr>
              <a:lnSpc>
                <a:spcPct val="150000"/>
              </a:lnSpc>
              <a:buNone/>
            </a:pPr>
            <a:r>
              <a:rPr lang="en-US" sz="2000">
                <a:latin typeface="Times New Roman" pitchFamily="18" charset="0"/>
                <a:cs typeface="Times New Roman" pitchFamily="18" charset="0"/>
              </a:rPr>
              <a:t>       Who do you think won the award? Correct</a:t>
            </a:r>
          </a:p>
          <a:p>
            <a:pPr>
              <a:lnSpc>
                <a:spcPct val="150000"/>
              </a:lnSpc>
              <a:buNone/>
            </a:pPr>
            <a:r>
              <a:rPr lang="en-US" sz="2000">
                <a:latin typeface="Times New Roman" pitchFamily="18" charset="0"/>
                <a:cs typeface="Times New Roman" pitchFamily="18" charset="0"/>
              </a:rPr>
              <a:t>       Who area you talking to? Incorrect</a:t>
            </a:r>
          </a:p>
          <a:p>
            <a:pPr>
              <a:lnSpc>
                <a:spcPct val="150000"/>
              </a:lnSpc>
              <a:buNone/>
            </a:pPr>
            <a:r>
              <a:rPr lang="en-US" sz="2000">
                <a:latin typeface="Times New Roman" pitchFamily="18" charset="0"/>
                <a:cs typeface="Times New Roman" pitchFamily="18" charset="0"/>
              </a:rPr>
              <a:t>       Whom are your talking to? Correct</a:t>
            </a:r>
          </a:p>
          <a:p>
            <a:pPr>
              <a:lnSpc>
                <a:spcPct val="150000"/>
              </a:lnSpc>
              <a:buNone/>
            </a:pPr>
            <a:r>
              <a:rPr lang="en-US" sz="2000">
                <a:latin typeface="Times New Roman" pitchFamily="18" charset="0"/>
                <a:cs typeface="Times New Roman" pitchFamily="18" charset="0"/>
              </a:rPr>
              <a:t> </a:t>
            </a:r>
          </a:p>
          <a:p>
            <a:endParaRPr lang="en-US"/>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500" fill="hold"/>
                                        <p:tgtEl>
                                          <p:spTgt spid="2">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2">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xEl>
                                              <p:pRg st="1" end="1"/>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2">
                                            <p:txEl>
                                              <p:pRg st="2" end="2"/>
                                            </p:txEl>
                                          </p:spTgt>
                                        </p:tgtEl>
                                        <p:attrNameLst>
                                          <p:attrName>style.visibility</p:attrName>
                                        </p:attrNameLst>
                                      </p:cBhvr>
                                      <p:to>
                                        <p:strVal val="visible"/>
                                      </p:to>
                                    </p:set>
                                    <p:anim calcmode="lin" valueType="num">
                                      <p:cBhvr>
                                        <p:cTn id="14" dur="500" fill="hold"/>
                                        <p:tgtEl>
                                          <p:spTgt spid="2">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
                                            <p:txEl>
                                              <p:pRg st="2" end="2"/>
                                            </p:txEl>
                                          </p:spTgt>
                                        </p:tgtEl>
                                        <p:attrNameLst>
                                          <p:attrName>ppt_y</p:attrName>
                                        </p:attrNameLst>
                                      </p:cBhvr>
                                      <p:tavLst>
                                        <p:tav tm="0">
                                          <p:val>
                                            <p:strVal val="#ppt_y"/>
                                          </p:val>
                                        </p:tav>
                                        <p:tav tm="100000">
                                          <p:val>
                                            <p:strVal val="#ppt_y"/>
                                          </p:val>
                                        </p:tav>
                                      </p:tavLst>
                                    </p:anim>
                                    <p:anim calcmode="lin" valueType="num">
                                      <p:cBhvr>
                                        <p:cTn id="16" dur="500" fill="hold"/>
                                        <p:tgtEl>
                                          <p:spTgt spid="2">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
                                            <p:txEl>
                                              <p:pRg st="2" end="2"/>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p:cTn id="21" dur="500" fill="hold"/>
                                        <p:tgtEl>
                                          <p:spTgt spid="2">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2">
                                            <p:txEl>
                                              <p:pRg st="3" end="3"/>
                                            </p:txEl>
                                          </p:spTgt>
                                        </p:tgtEl>
                                        <p:attrNameLst>
                                          <p:attrName>ppt_y</p:attrName>
                                        </p:attrNameLst>
                                      </p:cBhvr>
                                      <p:tavLst>
                                        <p:tav tm="0">
                                          <p:val>
                                            <p:strVal val="#ppt_y"/>
                                          </p:val>
                                        </p:tav>
                                        <p:tav tm="100000">
                                          <p:val>
                                            <p:strVal val="#ppt_y"/>
                                          </p:val>
                                        </p:tav>
                                      </p:tavLst>
                                    </p:anim>
                                    <p:anim calcmode="lin" valueType="num">
                                      <p:cBhvr>
                                        <p:cTn id="23" dur="500" fill="hold"/>
                                        <p:tgtEl>
                                          <p:spTgt spid="2">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2">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2">
                                            <p:txEl>
                                              <p:pRg st="3" end="3"/>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2">
                                            <p:txEl>
                                              <p:pRg st="4" end="4"/>
                                            </p:txEl>
                                          </p:spTgt>
                                        </p:tgtEl>
                                        <p:attrNameLst>
                                          <p:attrName>style.visibility</p:attrName>
                                        </p:attrNameLst>
                                      </p:cBhvr>
                                      <p:to>
                                        <p:strVal val="visible"/>
                                      </p:to>
                                    </p:set>
                                    <p:anim calcmode="lin" valueType="num">
                                      <p:cBhvr>
                                        <p:cTn id="28" dur="500" fill="hold"/>
                                        <p:tgtEl>
                                          <p:spTgt spid="2">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
                                            <p:txEl>
                                              <p:pRg st="4" end="4"/>
                                            </p:txEl>
                                          </p:spTgt>
                                        </p:tgtEl>
                                        <p:attrNameLst>
                                          <p:attrName>ppt_y</p:attrName>
                                        </p:attrNameLst>
                                      </p:cBhvr>
                                      <p:tavLst>
                                        <p:tav tm="0">
                                          <p:val>
                                            <p:strVal val="#ppt_y"/>
                                          </p:val>
                                        </p:tav>
                                        <p:tav tm="100000">
                                          <p:val>
                                            <p:strVal val="#ppt_y"/>
                                          </p:val>
                                        </p:tav>
                                      </p:tavLst>
                                    </p:anim>
                                    <p:anim calcmode="lin" valueType="num">
                                      <p:cBhvr>
                                        <p:cTn id="30" dur="500" fill="hold"/>
                                        <p:tgtEl>
                                          <p:spTgt spid="2">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2">
                                            <p:txEl>
                                              <p:pRg st="4" end="4"/>
                                            </p:txEl>
                                          </p:spTgt>
                                        </p:tgtEl>
                                      </p:cBhvr>
                                    </p:animEffect>
                                  </p:childTnLst>
                                </p:cTn>
                              </p:par>
                              <p:par>
                                <p:cTn id="33" presetID="41" presetClass="entr" presetSubtype="0" fill="hold" nodeType="withEffect">
                                  <p:stCondLst>
                                    <p:cond delay="0"/>
                                  </p:stCondLst>
                                  <p:iterate type="lt">
                                    <p:tmPct val="10000"/>
                                  </p:iterate>
                                  <p:childTnLst>
                                    <p:set>
                                      <p:cBhvr>
                                        <p:cTn id="34" dur="1" fill="hold">
                                          <p:stCondLst>
                                            <p:cond delay="0"/>
                                          </p:stCondLst>
                                        </p:cTn>
                                        <p:tgtEl>
                                          <p:spTgt spid="2">
                                            <p:txEl>
                                              <p:pRg st="5" end="5"/>
                                            </p:txEl>
                                          </p:spTgt>
                                        </p:tgtEl>
                                        <p:attrNameLst>
                                          <p:attrName>style.visibility</p:attrName>
                                        </p:attrNameLst>
                                      </p:cBhvr>
                                      <p:to>
                                        <p:strVal val="visible"/>
                                      </p:to>
                                    </p:set>
                                    <p:anim calcmode="lin" valueType="num">
                                      <p:cBhvr>
                                        <p:cTn id="35" dur="500" fill="hold"/>
                                        <p:tgtEl>
                                          <p:spTgt spid="2">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2">
                                            <p:txEl>
                                              <p:pRg st="5" end="5"/>
                                            </p:txEl>
                                          </p:spTgt>
                                        </p:tgtEl>
                                        <p:attrNameLst>
                                          <p:attrName>ppt_y</p:attrName>
                                        </p:attrNameLst>
                                      </p:cBhvr>
                                      <p:tavLst>
                                        <p:tav tm="0">
                                          <p:val>
                                            <p:strVal val="#ppt_y"/>
                                          </p:val>
                                        </p:tav>
                                        <p:tav tm="100000">
                                          <p:val>
                                            <p:strVal val="#ppt_y"/>
                                          </p:val>
                                        </p:tav>
                                      </p:tavLst>
                                    </p:anim>
                                    <p:anim calcmode="lin" valueType="num">
                                      <p:cBhvr>
                                        <p:cTn id="37" dur="500" fill="hold"/>
                                        <p:tgtEl>
                                          <p:spTgt spid="2">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2">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circle(in)">
                                      <p:cBhvr>
                                        <p:cTn id="44" dur="2000"/>
                                        <p:tgtEl>
                                          <p:spTgt spid="2">
                                            <p:txEl>
                                              <p:pRg st="6" end="6"/>
                                            </p:txEl>
                                          </p:spTgt>
                                        </p:tgtEl>
                                      </p:cBhvr>
                                    </p:animEffect>
                                  </p:childTnLst>
                                </p:cTn>
                              </p:par>
                              <p:par>
                                <p:cTn id="45" presetID="6" presetClass="entr" presetSubtype="16" fill="hold" nodeType="with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circle(in)">
                                      <p:cBhvr>
                                        <p:cTn id="47" dur="2000"/>
                                        <p:tgtEl>
                                          <p:spTgt spid="2">
                                            <p:txEl>
                                              <p:pRg st="7" end="7"/>
                                            </p:txEl>
                                          </p:spTgt>
                                        </p:tgtEl>
                                      </p:cBhvr>
                                    </p:animEffect>
                                  </p:childTnLst>
                                </p:cTn>
                              </p:par>
                              <p:par>
                                <p:cTn id="48" presetID="6" presetClass="entr" presetSubtype="16" fill="hold" nodeType="withEffect">
                                  <p:stCondLst>
                                    <p:cond delay="0"/>
                                  </p:stCondLst>
                                  <p:childTnLst>
                                    <p:set>
                                      <p:cBhvr>
                                        <p:cTn id="49" dur="1" fill="hold">
                                          <p:stCondLst>
                                            <p:cond delay="0"/>
                                          </p:stCondLst>
                                        </p:cTn>
                                        <p:tgtEl>
                                          <p:spTgt spid="2">
                                            <p:txEl>
                                              <p:pRg st="8" end="8"/>
                                            </p:txEl>
                                          </p:spTgt>
                                        </p:tgtEl>
                                        <p:attrNameLst>
                                          <p:attrName>style.visibility</p:attrName>
                                        </p:attrNameLst>
                                      </p:cBhvr>
                                      <p:to>
                                        <p:strVal val="visible"/>
                                      </p:to>
                                    </p:set>
                                    <p:animEffect transition="in" filter="circle(in)">
                                      <p:cBhvr>
                                        <p:cTn id="50" dur="2000"/>
                                        <p:tgtEl>
                                          <p:spTgt spid="2">
                                            <p:txEl>
                                              <p:pRg st="8" end="8"/>
                                            </p:txEl>
                                          </p:spTgt>
                                        </p:tgtEl>
                                      </p:cBhvr>
                                    </p:animEffect>
                                  </p:childTnLst>
                                </p:cTn>
                              </p:par>
                              <p:par>
                                <p:cTn id="51" presetID="6" presetClass="entr" presetSubtype="16" fill="hold" nodeType="withEffect">
                                  <p:stCondLst>
                                    <p:cond delay="0"/>
                                  </p:stCondLst>
                                  <p:childTnLst>
                                    <p:set>
                                      <p:cBhvr>
                                        <p:cTn id="52" dur="1" fill="hold">
                                          <p:stCondLst>
                                            <p:cond delay="0"/>
                                          </p:stCondLst>
                                        </p:cTn>
                                        <p:tgtEl>
                                          <p:spTgt spid="2">
                                            <p:txEl>
                                              <p:pRg st="9" end="9"/>
                                            </p:txEl>
                                          </p:spTgt>
                                        </p:tgtEl>
                                        <p:attrNameLst>
                                          <p:attrName>style.visibility</p:attrName>
                                        </p:attrNameLst>
                                      </p:cBhvr>
                                      <p:to>
                                        <p:strVal val="visible"/>
                                      </p:to>
                                    </p:set>
                                    <p:animEffect transition="in" filter="circle(in)">
                                      <p:cBhvr>
                                        <p:cTn id="53" dur="2000"/>
                                        <p:tgtEl>
                                          <p:spTgt spid="2">
                                            <p:txEl>
                                              <p:pRg st="9" end="9"/>
                                            </p:txEl>
                                          </p:spTgt>
                                        </p:tgtEl>
                                      </p:cBhvr>
                                    </p:animEffect>
                                  </p:childTnLst>
                                </p:cTn>
                              </p:par>
                              <p:par>
                                <p:cTn id="54" presetID="6" presetClass="entr" presetSubtype="16" fill="hold" nodeType="withEffect">
                                  <p:stCondLst>
                                    <p:cond delay="0"/>
                                  </p:stCondLst>
                                  <p:childTnLst>
                                    <p:set>
                                      <p:cBhvr>
                                        <p:cTn id="55" dur="1" fill="hold">
                                          <p:stCondLst>
                                            <p:cond delay="0"/>
                                          </p:stCondLst>
                                        </p:cTn>
                                        <p:tgtEl>
                                          <p:spTgt spid="2">
                                            <p:txEl>
                                              <p:pRg st="10" end="10"/>
                                            </p:txEl>
                                          </p:spTgt>
                                        </p:tgtEl>
                                        <p:attrNameLst>
                                          <p:attrName>style.visibility</p:attrName>
                                        </p:attrNameLst>
                                      </p:cBhvr>
                                      <p:to>
                                        <p:strVal val="visible"/>
                                      </p:to>
                                    </p:set>
                                    <p:animEffect transition="in" filter="circle(in)">
                                      <p:cBhvr>
                                        <p:cTn id="56" dur="2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lnSpcReduction="10000"/>
          </a:bodyPr>
          <a:lstStyle/>
          <a:p>
            <a:pPr>
              <a:lnSpc>
                <a:spcPct val="150000"/>
              </a:lnSpc>
              <a:buNone/>
            </a:pPr>
            <a:endParaRPr lang="en-US" sz="2000" b="1">
              <a:latin typeface="Times New Roman" pitchFamily="18" charset="0"/>
              <a:cs typeface="Times New Roman" pitchFamily="18" charset="0"/>
            </a:endParaRPr>
          </a:p>
          <a:p>
            <a:pPr>
              <a:lnSpc>
                <a:spcPct val="150000"/>
              </a:lnSpc>
              <a:buNone/>
            </a:pPr>
            <a:r>
              <a:rPr lang="en-US" sz="2000" b="1">
                <a:latin typeface="Times New Roman" pitchFamily="18" charset="0"/>
                <a:cs typeface="Times New Roman" pitchFamily="18" charset="0"/>
              </a:rPr>
              <a:t>RULE 2.10– </a:t>
            </a:r>
            <a:r>
              <a:rPr lang="en-US" sz="2000">
                <a:latin typeface="Times New Roman" pitchFamily="18" charset="0"/>
                <a:cs typeface="Times New Roman" pitchFamily="18" charset="0"/>
              </a:rPr>
              <a:t>Collective nouns such a jury, public, team, committee, government, audience, orchestra, company, etc. are used both as singular; otherwise the verb will be plural</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The jury was divided in this case. Incorrect </a:t>
            </a:r>
          </a:p>
          <a:p>
            <a:pPr>
              <a:lnSpc>
                <a:spcPct val="150000"/>
              </a:lnSpc>
              <a:buNone/>
            </a:pPr>
            <a:r>
              <a:rPr lang="en-US" sz="2000">
                <a:latin typeface="Times New Roman" pitchFamily="18" charset="0"/>
                <a:cs typeface="Times New Roman" pitchFamily="18" charset="0"/>
              </a:rPr>
              <a:t>       The jury were divided in this case. Correct</a:t>
            </a:r>
          </a:p>
          <a:p>
            <a:pPr>
              <a:lnSpc>
                <a:spcPct val="150000"/>
              </a:lnSpc>
              <a:buNone/>
            </a:pPr>
            <a:r>
              <a:rPr lang="en-US" sz="2000">
                <a:latin typeface="Times New Roman" pitchFamily="18" charset="0"/>
                <a:cs typeface="Times New Roman" pitchFamily="18" charset="0"/>
              </a:rPr>
              <a:t>       The team have not come as yet. Incorrect</a:t>
            </a:r>
          </a:p>
          <a:p>
            <a:pPr>
              <a:lnSpc>
                <a:spcPct val="150000"/>
              </a:lnSpc>
              <a:buNone/>
            </a:pPr>
            <a:r>
              <a:rPr lang="en-US" sz="2000">
                <a:latin typeface="Times New Roman" pitchFamily="18" charset="0"/>
                <a:cs typeface="Times New Roman" pitchFamily="18" charset="0"/>
              </a:rPr>
              <a:t>       The team has not come as yet. Correct</a:t>
            </a:r>
          </a:p>
          <a:p>
            <a:pPr>
              <a:lnSpc>
                <a:spcPct val="150000"/>
              </a:lnSpc>
              <a:buNone/>
            </a:pPr>
            <a:r>
              <a:rPr lang="en-US" sz="2000" b="1">
                <a:latin typeface="Times New Roman" pitchFamily="18" charset="0"/>
                <a:cs typeface="Times New Roman" pitchFamily="18" charset="0"/>
              </a:rPr>
              <a:t>RULE 2.11– </a:t>
            </a:r>
            <a:r>
              <a:rPr lang="en-US" sz="2000">
                <a:latin typeface="Times New Roman" pitchFamily="18" charset="0"/>
                <a:cs typeface="Times New Roman" pitchFamily="18" charset="0"/>
              </a:rPr>
              <a:t>If the plural subject denotes a definite amount or quantity taken as a whole, the verb is singular.</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Forty miles are a good distance. Incorrect</a:t>
            </a:r>
          </a:p>
          <a:p>
            <a:pPr>
              <a:lnSpc>
                <a:spcPct val="150000"/>
              </a:lnSpc>
              <a:buNone/>
            </a:pPr>
            <a:r>
              <a:rPr lang="en-US" sz="2000">
                <a:latin typeface="Times New Roman" pitchFamily="18" charset="0"/>
                <a:cs typeface="Times New Roman" pitchFamily="18" charset="0"/>
              </a:rPr>
              <a:t>       Forty miles is a good distance. Correct</a:t>
            </a:r>
          </a:p>
          <a:p>
            <a:pPr>
              <a:lnSpc>
                <a:spcPct val="150000"/>
              </a:lnSpc>
              <a:buNone/>
            </a:pPr>
            <a:r>
              <a:rPr lang="en-US" sz="2000">
                <a:latin typeface="Times New Roman" pitchFamily="18" charset="0"/>
                <a:cs typeface="Times New Roman" pitchFamily="18" charset="0"/>
              </a:rPr>
              <a:t>      Two – thirds of the book were rubbish. Incorrect</a:t>
            </a:r>
          </a:p>
          <a:p>
            <a:pPr>
              <a:lnSpc>
                <a:spcPct val="150000"/>
              </a:lnSpc>
              <a:buNone/>
            </a:pPr>
            <a:r>
              <a:rPr lang="en-US" sz="2000">
                <a:latin typeface="Times New Roman" pitchFamily="18" charset="0"/>
                <a:cs typeface="Times New Roman" pitchFamily="18" charset="0"/>
              </a:rPr>
              <a:t>      Two – third of the book was rubbish. Correct</a:t>
            </a:r>
          </a:p>
          <a:p>
            <a:pPr>
              <a:lnSpc>
                <a:spcPct val="150000"/>
              </a:lnSpc>
              <a:buNone/>
            </a:pPr>
            <a:endParaRPr lang="en-US" sz="2000">
              <a:latin typeface="Times New Roman" pitchFamily="18" charset="0"/>
              <a:cs typeface="Times New Roman" pitchFamily="18" charset="0"/>
            </a:endParaRPr>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to="" calcmode="lin" valueType="num">
                                      <p:cBhvr>
                                        <p:cTn id="7" dur="1" fill="hold"/>
                                        <p:tgtEl>
                                          <p:spTgt spid="2">
                                            <p:txEl>
                                              <p:pRg st="1" end="1"/>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to="" calcmode="lin" valueType="num">
                                      <p:cBhvr>
                                        <p:cTn id="12" dur="1" fill="hold"/>
                                        <p:tgtEl>
                                          <p:spTgt spid="2">
                                            <p:txEl>
                                              <p:pRg st="2" end="2"/>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to="" calcmode="lin" valueType="num">
                                      <p:cBhvr>
                                        <p:cTn id="17" dur="1" fill="hold"/>
                                        <p:tgtEl>
                                          <p:spTgt spid="2">
                                            <p:txEl>
                                              <p:pRg st="3" end="3"/>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 to="" calcmode="lin" valueType="num">
                                      <p:cBhvr>
                                        <p:cTn id="22" dur="1" fill="hold"/>
                                        <p:tgtEl>
                                          <p:spTgt spid="2">
                                            <p:txEl>
                                              <p:pRg st="4" end="4"/>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to="" calcmode="lin" valueType="num">
                                      <p:cBhvr>
                                        <p:cTn id="27" dur="1" fill="hold"/>
                                        <p:tgtEl>
                                          <p:spTgt spid="2">
                                            <p:txEl>
                                              <p:pRg st="5" end="5"/>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 to="" calcmode="lin" valueType="num">
                                      <p:cBhvr>
                                        <p:cTn id="32" dur="1" fill="hold"/>
                                        <p:tgtEl>
                                          <p:spTgt spid="2">
                                            <p:txEl>
                                              <p:pRg st="6" end="6"/>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to="" calcmode="lin" valueType="num">
                                      <p:cBhvr>
                                        <p:cTn id="37" dur="1" fill="hold"/>
                                        <p:tgtEl>
                                          <p:spTgt spid="2">
                                            <p:txEl>
                                              <p:pRg st="7" end="7"/>
                                            </p:txEl>
                                          </p:spTgt>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 to="" calcmode="lin" valueType="num">
                                      <p:cBhvr>
                                        <p:cTn id="42" dur="1" fill="hold"/>
                                        <p:tgtEl>
                                          <p:spTgt spid="2">
                                            <p:txEl>
                                              <p:pRg st="8" end="8"/>
                                            </p:txEl>
                                          </p:spTgt>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 to="" calcmode="lin" valueType="num">
                                      <p:cBhvr>
                                        <p:cTn id="47" dur="1" fill="hold"/>
                                        <p:tgtEl>
                                          <p:spTgt spid="2">
                                            <p:txEl>
                                              <p:pRg st="9" end="9"/>
                                            </p:txEl>
                                          </p:spTgt>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 to="" calcmode="lin" valueType="num">
                                      <p:cBhvr>
                                        <p:cTn id="52" dur="1" fill="hold"/>
                                        <p:tgtEl>
                                          <p:spTgt spid="2">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a:bodyPr>
          <a:lstStyle/>
          <a:p>
            <a:pPr>
              <a:buNone/>
            </a:pPr>
            <a:endParaRPr lang="en-US" sz="2000" b="1">
              <a:latin typeface="Times New Roman" pitchFamily="18" charset="0"/>
              <a:cs typeface="Times New Roman" pitchFamily="18" charset="0"/>
            </a:endParaRPr>
          </a:p>
          <a:p>
            <a:pPr>
              <a:lnSpc>
                <a:spcPct val="150000"/>
              </a:lnSpc>
              <a:buNone/>
            </a:pPr>
            <a:r>
              <a:rPr lang="en-US" sz="2000" b="1">
                <a:latin typeface="Times New Roman" pitchFamily="18" charset="0"/>
                <a:cs typeface="Times New Roman" pitchFamily="18" charset="0"/>
              </a:rPr>
              <a:t>RULE 2.11– </a:t>
            </a:r>
            <a:r>
              <a:rPr lang="en-US" sz="2000">
                <a:latin typeface="Times New Roman" pitchFamily="18" charset="0"/>
                <a:cs typeface="Times New Roman" pitchFamily="18" charset="0"/>
              </a:rPr>
              <a:t>Some nouns have one meaning in the singular and another in the plural-</a:t>
            </a:r>
          </a:p>
          <a:p>
            <a:pPr>
              <a:lnSpc>
                <a:spcPct val="150000"/>
              </a:lnSpc>
              <a:buNone/>
            </a:pPr>
            <a:r>
              <a:rPr lang="en-US" sz="2000">
                <a:latin typeface="Times New Roman" pitchFamily="18" charset="0"/>
                <a:cs typeface="Times New Roman" pitchFamily="18" charset="0"/>
              </a:rPr>
              <a:t>Advice = counsel, advices = information,  Air = atmosphere,  airs = proud, Authority</a:t>
            </a:r>
          </a:p>
          <a:p>
            <a:pPr>
              <a:lnSpc>
                <a:spcPct val="150000"/>
              </a:lnSpc>
              <a:buNone/>
            </a:pPr>
            <a:r>
              <a:rPr lang="en-US" sz="2000">
                <a:latin typeface="Times New Roman" pitchFamily="18" charset="0"/>
                <a:cs typeface="Times New Roman" pitchFamily="18" charset="0"/>
              </a:rPr>
              <a:t>command, authorities = persons in power, Good = wise, goods = property, Iron = metal</a:t>
            </a:r>
          </a:p>
          <a:p>
            <a:pPr>
              <a:lnSpc>
                <a:spcPct val="150000"/>
              </a:lnSpc>
              <a:buNone/>
            </a:pPr>
            <a:r>
              <a:rPr lang="en-US" sz="2000">
                <a:latin typeface="Times New Roman" pitchFamily="18" charset="0"/>
                <a:cs typeface="Times New Roman" pitchFamily="18" charset="0"/>
              </a:rPr>
              <a:t>irons = fetters, chains, Force = strength, forces = army, Content = satisfaction, contents</a:t>
            </a:r>
          </a:p>
          <a:p>
            <a:pPr>
              <a:lnSpc>
                <a:spcPct val="150000"/>
              </a:lnSpc>
              <a:buNone/>
            </a:pPr>
            <a:r>
              <a:rPr lang="en-US" sz="2000">
                <a:latin typeface="Times New Roman" pitchFamily="18" charset="0"/>
                <a:cs typeface="Times New Roman" pitchFamily="18" charset="0"/>
              </a:rPr>
              <a:t>= things contained, Physic = medicine, physics = physical sciences, Respect = regards</a:t>
            </a:r>
          </a:p>
          <a:p>
            <a:pPr>
              <a:lnSpc>
                <a:spcPct val="150000"/>
              </a:lnSpc>
              <a:buNone/>
            </a:pPr>
            <a:r>
              <a:rPr lang="en-US" sz="2000">
                <a:latin typeface="Times New Roman" pitchFamily="18" charset="0"/>
                <a:cs typeface="Times New Roman" pitchFamily="18" charset="0"/>
              </a:rPr>
              <a:t>respects = compliments, Work = job, works = compositions, factories, Earning ,</a:t>
            </a:r>
          </a:p>
          <a:p>
            <a:pPr>
              <a:lnSpc>
                <a:spcPct val="150000"/>
              </a:lnSpc>
              <a:buNone/>
            </a:pPr>
            <a:r>
              <a:rPr lang="en-US" sz="2000">
                <a:latin typeface="Times New Roman" pitchFamily="18" charset="0"/>
                <a:cs typeface="Times New Roman" pitchFamily="18" charset="0"/>
              </a:rPr>
              <a:t>income earnings = sowings, Quarter = one – fourth, Quarters = houses,.</a:t>
            </a:r>
          </a:p>
          <a:p>
            <a:pPr>
              <a:lnSpc>
                <a:spcPct val="150000"/>
              </a:lnSpc>
              <a:buNone/>
            </a:pPr>
            <a:r>
              <a:rPr lang="en-US" sz="2000" b="1">
                <a:latin typeface="Times New Roman" pitchFamily="18" charset="0"/>
                <a:cs typeface="Times New Roman" pitchFamily="18" charset="0"/>
              </a:rPr>
              <a:t>e.g.</a:t>
            </a:r>
            <a:r>
              <a:rPr lang="en-US" sz="2000">
                <a:latin typeface="Times New Roman" pitchFamily="18" charset="0"/>
                <a:cs typeface="Times New Roman" pitchFamily="18" charset="0"/>
              </a:rPr>
              <a:t> Air is necessary for human life.</a:t>
            </a:r>
          </a:p>
          <a:p>
            <a:pPr>
              <a:lnSpc>
                <a:spcPct val="150000"/>
              </a:lnSpc>
              <a:buNone/>
            </a:pPr>
            <a:r>
              <a:rPr lang="en-US" sz="2000">
                <a:latin typeface="Times New Roman" pitchFamily="18" charset="0"/>
                <a:cs typeface="Times New Roman" pitchFamily="18" charset="0"/>
              </a:rPr>
              <a:t>      It is bad to put on airs.</a:t>
            </a:r>
          </a:p>
          <a:p>
            <a:pPr>
              <a:lnSpc>
                <a:spcPct val="150000"/>
              </a:lnSpc>
              <a:buNone/>
            </a:pPr>
            <a:r>
              <a:rPr lang="en-US" sz="2000">
                <a:latin typeface="Times New Roman" pitchFamily="18" charset="0"/>
                <a:cs typeface="Times New Roman" pitchFamily="18" charset="0"/>
              </a:rPr>
              <a:t>      I have eaten one quarter of the cake.</a:t>
            </a:r>
          </a:p>
          <a:p>
            <a:pPr>
              <a:lnSpc>
                <a:spcPct val="150000"/>
              </a:lnSpc>
              <a:buNone/>
            </a:pPr>
            <a:r>
              <a:rPr lang="en-US" sz="2000">
                <a:latin typeface="Times New Roman" pitchFamily="18" charset="0"/>
                <a:cs typeface="Times New Roman" pitchFamily="18" charset="0"/>
              </a:rPr>
              <a:t>      I live in the government quarters. </a:t>
            </a:r>
          </a:p>
          <a:p>
            <a:endParaRPr lang="en-US"/>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5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629400"/>
          </a:xfrm>
        </p:spPr>
        <p:txBody>
          <a:bodyPr>
            <a:normAutofit/>
          </a:bodyPr>
          <a:lstStyle/>
          <a:p>
            <a:pPr>
              <a:lnSpc>
                <a:spcPct val="150000"/>
              </a:lnSpc>
              <a:buNone/>
            </a:pPr>
            <a:r>
              <a:rPr lang="en-US" sz="2000" b="1">
                <a:latin typeface="Times New Roman" pitchFamily="18" charset="0"/>
                <a:cs typeface="Times New Roman" pitchFamily="18" charset="0"/>
              </a:rPr>
              <a:t>RULE 2.12– </a:t>
            </a:r>
            <a:r>
              <a:rPr lang="en-US" sz="2000">
                <a:latin typeface="Times New Roman" pitchFamily="18" charset="0"/>
                <a:cs typeface="Times New Roman" pitchFamily="18" charset="0"/>
              </a:rPr>
              <a:t>If pronouns of different persons are to be used together in a sentence, the serial order of persons should be as follows; second person + third + first person in a good normal sentences. But in fault is to be confessed, the order will be; </a:t>
            </a:r>
          </a:p>
          <a:p>
            <a:pPr>
              <a:lnSpc>
                <a:spcPct val="150000"/>
              </a:lnSpc>
              <a:buNone/>
            </a:pPr>
            <a:endParaRPr lang="en-US" sz="2000">
              <a:latin typeface="Times New Roman" pitchFamily="18" charset="0"/>
              <a:cs typeface="Times New Roman" pitchFamily="18" charset="0"/>
            </a:endParaRP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You, he and I have finished the work. (Normal sentences)</a:t>
            </a:r>
          </a:p>
          <a:p>
            <a:pPr>
              <a:lnSpc>
                <a:spcPct val="150000"/>
              </a:lnSpc>
              <a:buNone/>
            </a:pPr>
            <a:r>
              <a:rPr lang="en-US" sz="2000">
                <a:latin typeface="Times New Roman" pitchFamily="18" charset="0"/>
                <a:cs typeface="Times New Roman" pitchFamily="18" charset="0"/>
              </a:rPr>
              <a:t>       I, you and he are to blame. (Confession)</a:t>
            </a:r>
          </a:p>
          <a:p>
            <a:pPr>
              <a:lnSpc>
                <a:spcPct val="150000"/>
              </a:lnSpc>
              <a:buNone/>
            </a:pPr>
            <a:r>
              <a:rPr lang="en-US" sz="2000">
                <a:latin typeface="Times New Roman" pitchFamily="18" charset="0"/>
                <a:cs typeface="Times New Roman" pitchFamily="18" charset="0"/>
              </a:rPr>
              <a:t>       Ram, I and you have finished our studies. Incorrect</a:t>
            </a:r>
          </a:p>
          <a:p>
            <a:pPr>
              <a:lnSpc>
                <a:spcPct val="150000"/>
              </a:lnSpc>
              <a:buNone/>
            </a:pPr>
            <a:r>
              <a:rPr lang="en-US" sz="2000">
                <a:latin typeface="Times New Roman" pitchFamily="18" charset="0"/>
                <a:cs typeface="Times New Roman" pitchFamily="18" charset="0"/>
              </a:rPr>
              <a:t>      You, Ram and I have finished our studies. Correct</a:t>
            </a:r>
          </a:p>
          <a:p>
            <a:pPr>
              <a:lnSpc>
                <a:spcPct val="150000"/>
              </a:lnSpc>
              <a:buNone/>
            </a:pPr>
            <a:r>
              <a:rPr lang="en-US" sz="2000" b="1">
                <a:latin typeface="Times New Roman" pitchFamily="18" charset="0"/>
                <a:cs typeface="Times New Roman" pitchFamily="18" charset="0"/>
              </a:rPr>
              <a:t>RULE 2.13–</a:t>
            </a:r>
            <a:r>
              <a:rPr lang="en-US" sz="2000">
                <a:latin typeface="Times New Roman" pitchFamily="18" charset="0"/>
                <a:cs typeface="Times New Roman" pitchFamily="18" charset="0"/>
              </a:rPr>
              <a:t>When two singular nouns joined by ‘and’ are preceded by ‘each’ or ‘every’ the pronoun used for them is singular.</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Each man and each boy is responsible for their action. Incorrect</a:t>
            </a:r>
          </a:p>
          <a:p>
            <a:pPr>
              <a:lnSpc>
                <a:spcPct val="150000"/>
              </a:lnSpc>
              <a:buNone/>
            </a:pPr>
            <a:r>
              <a:rPr lang="en-US" sz="2000">
                <a:latin typeface="Times New Roman" pitchFamily="18" charset="0"/>
                <a:cs typeface="Times New Roman" pitchFamily="18" charset="0"/>
              </a:rPr>
              <a:t>      Each man and each boy is responsible for his action. Correct</a:t>
            </a:r>
          </a:p>
          <a:p>
            <a:pPr>
              <a:lnSpc>
                <a:spcPct val="150000"/>
              </a:lnSpc>
              <a:buNone/>
            </a:pPr>
            <a:endParaRPr lang="en-US" sz="2000">
              <a:latin typeface="Times New Roman" pitchFamily="18" charset="0"/>
              <a:cs typeface="Times New Roman" pitchFamily="18" charset="0"/>
            </a:endParaRPr>
          </a:p>
          <a:p>
            <a:endParaRPr lang="en-US"/>
          </a:p>
        </p:txBody>
      </p:sp>
      <p:sp>
        <p:nvSpPr>
          <p:cNvPr id="4" name="Rectangle 3"/>
          <p:cNvSpPr/>
          <p:nvPr/>
        </p:nvSpPr>
        <p:spPr>
          <a:xfrm>
            <a:off x="609600" y="1524000"/>
            <a:ext cx="815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buNone/>
            </a:pPr>
            <a:r>
              <a:rPr lang="en-US" sz="2000">
                <a:latin typeface="Times New Roman" pitchFamily="18" charset="0"/>
                <a:cs typeface="Times New Roman" pitchFamily="18" charset="0"/>
              </a:rPr>
              <a:t>First person + Second person + Third person.</a:t>
            </a:r>
          </a:p>
        </p:txBody>
      </p:sp>
      <p:sp>
        <p:nvSpPr>
          <p:cNvPr id="5" name="Oval 4">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4)">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ppt_x</p:attrName>
                                        </p:attrNameLst>
                                      </p:cBhvr>
                                      <p:tavLst>
                                        <p:tav tm="0">
                                          <p:val>
                                            <p:strVal val="#ppt_x-.2"/>
                                          </p:val>
                                        </p:tav>
                                        <p:tav tm="100000">
                                          <p:val>
                                            <p:strVal val="#ppt_x"/>
                                          </p:val>
                                        </p:tav>
                                      </p:tavLst>
                                    </p:anim>
                                    <p:anim calcmode="lin" valueType="num">
                                      <p:cBhvr>
                                        <p:cTn id="13"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5"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2">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2">
                                            <p:txEl>
                                              <p:pRg st="2" end="2"/>
                                            </p:txEl>
                                          </p:spTgt>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p:cTn id="25"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2">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2">
                                            <p:txEl>
                                              <p:pRg st="3" end="3"/>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p:cTn id="31"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2">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
                                            <p:txEl>
                                              <p:pRg st="4" end="4"/>
                                            </p:txEl>
                                          </p:spTgt>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nodeType="with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p:cTn id="37" dur="1000" fill="hold"/>
                                        <p:tgtEl>
                                          <p:spTgt spid="2">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2">
                                            <p:txEl>
                                              <p:pRg st="5" end="5"/>
                                            </p:txEl>
                                          </p:spTgt>
                                        </p:tgtEl>
                                        <p:attrNameLst>
                                          <p:attrName>ppt_h</p:attrName>
                                        </p:attrNameLst>
                                      </p:cBhvr>
                                      <p:tavLst>
                                        <p:tav tm="0">
                                          <p:val>
                                            <p:fltVal val="0"/>
                                          </p:val>
                                        </p:tav>
                                        <p:tav tm="100000">
                                          <p:val>
                                            <p:strVal val="#ppt_h"/>
                                          </p:val>
                                        </p:tav>
                                      </p:tavLst>
                                    </p:anim>
                                    <p:anim calcmode="lin" valueType="num">
                                      <p:cBhvr>
                                        <p:cTn id="39" dur="1000" fill="hold"/>
                                        <p:tgtEl>
                                          <p:spTgt spid="2">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2">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2">
                                            <p:txEl>
                                              <p:pRg st="6" end="6"/>
                                            </p:txEl>
                                          </p:spTgt>
                                        </p:tgtEl>
                                        <p:attrNameLst>
                                          <p:attrName>style.visibility</p:attrName>
                                        </p:attrNameLst>
                                      </p:cBhvr>
                                      <p:to>
                                        <p:strVal val="visible"/>
                                      </p:to>
                                    </p:set>
                                    <p:animEffect transition="in" filter="circle(in)">
                                      <p:cBhvr>
                                        <p:cTn id="45" dur="2000"/>
                                        <p:tgtEl>
                                          <p:spTgt spid="2">
                                            <p:txEl>
                                              <p:pRg st="6" end="6"/>
                                            </p:txEl>
                                          </p:spTgt>
                                        </p:tgtEl>
                                      </p:cBhvr>
                                    </p:animEffect>
                                  </p:childTnLst>
                                </p:cTn>
                              </p:par>
                              <p:par>
                                <p:cTn id="46" presetID="6" presetClass="entr" presetSubtype="16" fill="hold" nodeType="withEffect">
                                  <p:stCondLst>
                                    <p:cond delay="0"/>
                                  </p:stCondLst>
                                  <p:childTnLst>
                                    <p:set>
                                      <p:cBhvr>
                                        <p:cTn id="47" dur="1" fill="hold">
                                          <p:stCondLst>
                                            <p:cond delay="0"/>
                                          </p:stCondLst>
                                        </p:cTn>
                                        <p:tgtEl>
                                          <p:spTgt spid="2">
                                            <p:txEl>
                                              <p:pRg st="7" end="7"/>
                                            </p:txEl>
                                          </p:spTgt>
                                        </p:tgtEl>
                                        <p:attrNameLst>
                                          <p:attrName>style.visibility</p:attrName>
                                        </p:attrNameLst>
                                      </p:cBhvr>
                                      <p:to>
                                        <p:strVal val="visible"/>
                                      </p:to>
                                    </p:set>
                                    <p:animEffect transition="in" filter="circle(in)">
                                      <p:cBhvr>
                                        <p:cTn id="48" dur="2000"/>
                                        <p:tgtEl>
                                          <p:spTgt spid="2">
                                            <p:txEl>
                                              <p:pRg st="7" end="7"/>
                                            </p:txEl>
                                          </p:spTgt>
                                        </p:tgtEl>
                                      </p:cBhvr>
                                    </p:animEffect>
                                  </p:childTnLst>
                                </p:cTn>
                              </p:par>
                              <p:par>
                                <p:cTn id="49" presetID="6" presetClass="entr" presetSubtype="16" fill="hold" nodeType="with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animEffect transition="in" filter="circle(in)">
                                      <p:cBhvr>
                                        <p:cTn id="51"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705600"/>
          </a:xfrm>
        </p:spPr>
        <p:txBody>
          <a:bodyPr>
            <a:normAutofit/>
          </a:bodyPr>
          <a:lstStyle/>
          <a:p>
            <a:pPr>
              <a:lnSpc>
                <a:spcPct val="150000"/>
              </a:lnSpc>
              <a:buNone/>
            </a:pPr>
            <a:endParaRPr lang="en-US" sz="2000" b="1">
              <a:latin typeface="Times New Roman" pitchFamily="18" charset="0"/>
              <a:cs typeface="Times New Roman" pitchFamily="18" charset="0"/>
            </a:endParaRPr>
          </a:p>
          <a:p>
            <a:pPr>
              <a:lnSpc>
                <a:spcPct val="150000"/>
              </a:lnSpc>
              <a:buNone/>
            </a:pPr>
            <a:r>
              <a:rPr lang="en-US" sz="2000" b="1">
                <a:latin typeface="Times New Roman" pitchFamily="18" charset="0"/>
                <a:cs typeface="Times New Roman" pitchFamily="18" charset="0"/>
              </a:rPr>
              <a:t>RULE 2.14– </a:t>
            </a:r>
            <a:r>
              <a:rPr lang="en-US" sz="2000">
                <a:latin typeface="Times New Roman" pitchFamily="18" charset="0"/>
                <a:cs typeface="Times New Roman" pitchFamily="18" charset="0"/>
              </a:rPr>
              <a:t>If two actions in a sentence are showing happing in the past, one after the other; the tense of the action happening first should be past perfect and that of the second should be past indefinite, but Two actions in the past, one depending on the other, should have the sequence as follows:</a:t>
            </a:r>
          </a:p>
          <a:p>
            <a:pPr>
              <a:lnSpc>
                <a:spcPct val="150000"/>
              </a:lnSpc>
              <a:buNone/>
            </a:pPr>
            <a:endParaRPr lang="en-US" sz="2000">
              <a:latin typeface="Times New Roman" pitchFamily="18" charset="0"/>
              <a:cs typeface="Times New Roman" pitchFamily="18" charset="0"/>
            </a:endParaRPr>
          </a:p>
          <a:p>
            <a:pPr>
              <a:lnSpc>
                <a:spcPct val="150000"/>
              </a:lnSpc>
              <a:buNone/>
            </a:pPr>
            <a:endParaRPr lang="en-US" sz="2000">
              <a:latin typeface="Times New Roman" pitchFamily="18" charset="0"/>
              <a:cs typeface="Times New Roman" pitchFamily="18" charset="0"/>
            </a:endParaRP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The patient died before the doctor arrived. Incorrect</a:t>
            </a:r>
          </a:p>
          <a:p>
            <a:pPr>
              <a:lnSpc>
                <a:spcPct val="150000"/>
              </a:lnSpc>
              <a:buNone/>
            </a:pPr>
            <a:r>
              <a:rPr lang="en-US" sz="2000">
                <a:latin typeface="Times New Roman" pitchFamily="18" charset="0"/>
                <a:cs typeface="Times New Roman" pitchFamily="18" charset="0"/>
              </a:rPr>
              <a:t>       The patient had died before the doctor arrived. Correct</a:t>
            </a:r>
          </a:p>
          <a:p>
            <a:pPr>
              <a:lnSpc>
                <a:spcPct val="150000"/>
              </a:lnSpc>
              <a:buNone/>
            </a:pPr>
            <a:r>
              <a:rPr lang="en-US" sz="2000">
                <a:latin typeface="Times New Roman" pitchFamily="18" charset="0"/>
                <a:cs typeface="Times New Roman" pitchFamily="18" charset="0"/>
              </a:rPr>
              <a:t>       If you would had practiced regularly, you would won the match. Incorrect</a:t>
            </a:r>
          </a:p>
          <a:p>
            <a:pPr>
              <a:lnSpc>
                <a:spcPct val="150000"/>
              </a:lnSpc>
              <a:buNone/>
            </a:pPr>
            <a:r>
              <a:rPr lang="en-US" sz="2000">
                <a:latin typeface="Times New Roman" pitchFamily="18" charset="0"/>
                <a:cs typeface="Times New Roman" pitchFamily="18" charset="0"/>
              </a:rPr>
              <a:t>       If you had practiced regularly, you would have won the match. Correct</a:t>
            </a:r>
          </a:p>
          <a:p>
            <a:endParaRPr lang="en-US"/>
          </a:p>
        </p:txBody>
      </p:sp>
      <p:sp>
        <p:nvSpPr>
          <p:cNvPr id="4" name="Rectangle 3"/>
          <p:cNvSpPr/>
          <p:nvPr/>
        </p:nvSpPr>
        <p:spPr>
          <a:xfrm>
            <a:off x="533400" y="2438400"/>
            <a:ext cx="8305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buNone/>
            </a:pPr>
            <a:r>
              <a:rPr lang="en-US" sz="2000">
                <a:latin typeface="Times New Roman" pitchFamily="18" charset="0"/>
                <a:cs typeface="Times New Roman" pitchFamily="18" charset="0"/>
              </a:rPr>
              <a:t>Past perfect + Future perfect</a:t>
            </a:r>
          </a:p>
          <a:p>
            <a:pPr algn="ctr">
              <a:lnSpc>
                <a:spcPct val="150000"/>
              </a:lnSpc>
            </a:pPr>
            <a:r>
              <a:rPr lang="en-US" sz="2000">
                <a:latin typeface="Times New Roman" pitchFamily="18" charset="0"/>
                <a:cs typeface="Times New Roman" pitchFamily="18" charset="0"/>
              </a:rPr>
              <a:t>Had + Past participle + Would + Have + Past participle</a:t>
            </a:r>
          </a:p>
        </p:txBody>
      </p:sp>
      <p:sp>
        <p:nvSpPr>
          <p:cNvPr id="5" name="Oval 4">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edge">
                                      <p:cBhvr>
                                        <p:cTn id="7" dur="20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wedge">
                                      <p:cBhvr>
                                        <p:cTn id="12" dur="20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wedge">
                                      <p:cBhvr>
                                        <p:cTn id="17" dur="20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edge">
                                      <p:cBhvr>
                                        <p:cTn id="22" dur="20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wedge">
                                      <p:cBhvr>
                                        <p:cTn id="27" dur="2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553200"/>
          </a:xfrm>
        </p:spPr>
        <p:txBody>
          <a:bodyPr>
            <a:normAutofit fontScale="25000" lnSpcReduction="20000"/>
          </a:bodyPr>
          <a:lstStyle/>
          <a:p>
            <a:pPr>
              <a:buNone/>
            </a:pPr>
            <a:endParaRPr lang="en-US" sz="8000">
              <a:latin typeface="Times New Roman" pitchFamily="18" charset="0"/>
              <a:cs typeface="Times New Roman" pitchFamily="18" charset="0"/>
            </a:endParaRPr>
          </a:p>
          <a:p>
            <a:pPr>
              <a:buNone/>
            </a:pPr>
            <a:endParaRPr lang="en-US" sz="8000">
              <a:latin typeface="Times New Roman" pitchFamily="18" charset="0"/>
              <a:cs typeface="Times New Roman" pitchFamily="18" charset="0"/>
            </a:endParaRPr>
          </a:p>
          <a:p>
            <a:pPr>
              <a:buNone/>
            </a:pPr>
            <a:r>
              <a:rPr lang="en-US" sz="9600" b="1">
                <a:latin typeface="Times New Roman" pitchFamily="18" charset="0"/>
                <a:cs typeface="Times New Roman" pitchFamily="18" charset="0"/>
              </a:rPr>
              <a:t>LIST OF SOME COMMON ERRORS</a:t>
            </a:r>
          </a:p>
          <a:p>
            <a:pPr>
              <a:buNone/>
            </a:pPr>
            <a:endParaRPr lang="en-US" sz="9600" b="1">
              <a:latin typeface="Times New Roman" pitchFamily="18" charset="0"/>
              <a:cs typeface="Times New Roman" pitchFamily="18" charset="0"/>
            </a:endParaRPr>
          </a:p>
          <a:p>
            <a:pPr>
              <a:buNone/>
            </a:pPr>
            <a:r>
              <a:rPr lang="en-US" sz="8000">
                <a:latin typeface="Times New Roman" pitchFamily="18" charset="0"/>
                <a:cs typeface="Times New Roman" pitchFamily="18" charset="0"/>
              </a:rPr>
              <a:t>Wrong - I have visited Niagara Falls last weekend.</a:t>
            </a:r>
          </a:p>
          <a:p>
            <a:pPr>
              <a:buNone/>
            </a:pPr>
            <a:r>
              <a:rPr lang="en-US" sz="8000">
                <a:latin typeface="Times New Roman" pitchFamily="18" charset="0"/>
                <a:cs typeface="Times New Roman" pitchFamily="18" charset="0"/>
              </a:rPr>
              <a:t>Right - I visited Niagara Falls last weekend.</a:t>
            </a:r>
          </a:p>
          <a:p>
            <a:pPr>
              <a:buNone/>
            </a:pPr>
            <a:r>
              <a:rPr lang="en-US" sz="8000">
                <a:latin typeface="Times New Roman" pitchFamily="18" charset="0"/>
                <a:cs typeface="Times New Roman" pitchFamily="18" charset="0"/>
              </a:rPr>
              <a:t>  </a:t>
            </a:r>
          </a:p>
          <a:p>
            <a:pPr>
              <a:buNone/>
            </a:pPr>
            <a:r>
              <a:rPr lang="en-US" sz="8000">
                <a:latin typeface="Times New Roman" pitchFamily="18" charset="0"/>
                <a:cs typeface="Times New Roman" pitchFamily="18" charset="0"/>
              </a:rPr>
              <a:t>Wrong - The woman which works here is from Japan.</a:t>
            </a:r>
          </a:p>
          <a:p>
            <a:pPr>
              <a:buNone/>
            </a:pPr>
            <a:r>
              <a:rPr lang="en-US" sz="8000">
                <a:latin typeface="Times New Roman" pitchFamily="18" charset="0"/>
                <a:cs typeface="Times New Roman" pitchFamily="18" charset="0"/>
              </a:rPr>
              <a:t>Right - The woman who works here is from Japan.</a:t>
            </a:r>
          </a:p>
          <a:p>
            <a:pPr>
              <a:buNone/>
            </a:pPr>
            <a:r>
              <a:rPr lang="en-US" sz="8000">
                <a:latin typeface="Times New Roman" pitchFamily="18" charset="0"/>
                <a:cs typeface="Times New Roman" pitchFamily="18" charset="0"/>
              </a:rPr>
              <a:t>  </a:t>
            </a:r>
          </a:p>
          <a:p>
            <a:pPr>
              <a:buNone/>
            </a:pPr>
            <a:r>
              <a:rPr lang="en-US" sz="8000">
                <a:latin typeface="Times New Roman" pitchFamily="18" charset="0"/>
                <a:cs typeface="Times New Roman" pitchFamily="18" charset="0"/>
              </a:rPr>
              <a:t>Wrong - She’s married with a dentist.</a:t>
            </a:r>
          </a:p>
          <a:p>
            <a:pPr>
              <a:buNone/>
            </a:pPr>
            <a:r>
              <a:rPr lang="en-US" sz="8000">
                <a:latin typeface="Times New Roman" pitchFamily="18" charset="0"/>
                <a:cs typeface="Times New Roman" pitchFamily="18" charset="0"/>
              </a:rPr>
              <a:t>Right - She’s married to a dentist.</a:t>
            </a:r>
          </a:p>
          <a:p>
            <a:pPr>
              <a:buNone/>
            </a:pPr>
            <a:r>
              <a:rPr lang="en-US" sz="8000">
                <a:latin typeface="Times New Roman" pitchFamily="18" charset="0"/>
                <a:cs typeface="Times New Roman" pitchFamily="18" charset="0"/>
              </a:rPr>
              <a:t>  </a:t>
            </a:r>
          </a:p>
          <a:p>
            <a:pPr>
              <a:buNone/>
            </a:pPr>
            <a:r>
              <a:rPr lang="en-US" sz="8000">
                <a:latin typeface="Times New Roman" pitchFamily="18" charset="0"/>
                <a:cs typeface="Times New Roman" pitchFamily="18" charset="0"/>
              </a:rPr>
              <a:t>Wrong - She was boring in the class.</a:t>
            </a:r>
          </a:p>
          <a:p>
            <a:pPr>
              <a:buNone/>
            </a:pPr>
            <a:r>
              <a:rPr lang="en-US" sz="8000">
                <a:latin typeface="Times New Roman" pitchFamily="18" charset="0"/>
                <a:cs typeface="Times New Roman" pitchFamily="18" charset="0"/>
              </a:rPr>
              <a:t>Right - She was bored in the class.</a:t>
            </a:r>
          </a:p>
          <a:p>
            <a:pPr>
              <a:buNone/>
            </a:pPr>
            <a:r>
              <a:rPr lang="en-US" sz="8000">
                <a:latin typeface="Times New Roman" pitchFamily="18" charset="0"/>
                <a:cs typeface="Times New Roman" pitchFamily="18" charset="0"/>
              </a:rPr>
              <a:t>  </a:t>
            </a:r>
          </a:p>
          <a:p>
            <a:pPr>
              <a:buNone/>
            </a:pPr>
            <a:r>
              <a:rPr lang="en-US" sz="8000">
                <a:latin typeface="Times New Roman" pitchFamily="18" charset="0"/>
                <a:cs typeface="Times New Roman" pitchFamily="18" charset="0"/>
              </a:rPr>
              <a:t>Wrong - I must to call him immediately.</a:t>
            </a:r>
          </a:p>
          <a:p>
            <a:pPr>
              <a:buNone/>
            </a:pPr>
            <a:r>
              <a:rPr lang="en-US" sz="8000">
                <a:latin typeface="Times New Roman" pitchFamily="18" charset="0"/>
                <a:cs typeface="Times New Roman" pitchFamily="18" charset="0"/>
              </a:rPr>
              <a:t>Right - I must call him immediately.</a:t>
            </a:r>
          </a:p>
          <a:p>
            <a:pPr>
              <a:buNone/>
            </a:pPr>
            <a:r>
              <a:rPr lang="en-US" sz="8000">
                <a:latin typeface="Times New Roman" pitchFamily="18" charset="0"/>
                <a:cs typeface="Times New Roman" pitchFamily="18" charset="0"/>
              </a:rPr>
              <a:t>  </a:t>
            </a:r>
          </a:p>
          <a:p>
            <a:pPr>
              <a:buNone/>
            </a:pPr>
            <a:r>
              <a:rPr lang="en-US" sz="8000">
                <a:latin typeface="Times New Roman" pitchFamily="18" charset="0"/>
                <a:cs typeface="Times New Roman" pitchFamily="18" charset="0"/>
              </a:rPr>
              <a:t>Wrong - Every students like the teacher.</a:t>
            </a:r>
          </a:p>
          <a:p>
            <a:pPr>
              <a:buNone/>
            </a:pPr>
            <a:r>
              <a:rPr lang="en-US" sz="8000">
                <a:latin typeface="Times New Roman" pitchFamily="18" charset="0"/>
                <a:cs typeface="Times New Roman" pitchFamily="18" charset="0"/>
              </a:rPr>
              <a:t>Right - Every student likes the teacher.</a:t>
            </a:r>
          </a:p>
          <a:p>
            <a:pPr>
              <a:buNone/>
            </a:pPr>
            <a:r>
              <a:rPr lang="en-US" sz="8000">
                <a:latin typeface="Times New Roman" pitchFamily="18" charset="0"/>
                <a:cs typeface="Times New Roman" pitchFamily="18" charset="0"/>
              </a:rPr>
              <a:t>  </a:t>
            </a:r>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
                                            <p:txEl>
                                              <p:pRg st="4" end="4"/>
                                            </p:txEl>
                                          </p:spTgt>
                                        </p:tgtEl>
                                        <p:attrNameLst>
                                          <p:attrName>style.visibility</p:attrName>
                                        </p:attrNameLst>
                                      </p:cBhvr>
                                      <p:to>
                                        <p:strVal val="visible"/>
                                      </p:to>
                                    </p:set>
                                    <p:animEffect transition="in" filter="fade">
                                      <p:cBhvr>
                                        <p:cTn id="14" dur="1000"/>
                                        <p:tgtEl>
                                          <p:spTgt spid="2">
                                            <p:txEl>
                                              <p:pRg st="4" end="4"/>
                                            </p:txEl>
                                          </p:spTgt>
                                        </p:tgtEl>
                                      </p:cBhvr>
                                    </p:animEffect>
                                    <p:anim calcmode="lin" valueType="num">
                                      <p:cBhvr>
                                        <p:cTn id="1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1000"/>
                                        <p:tgtEl>
                                          <p:spTgt spid="2">
                                            <p:txEl>
                                              <p:pRg st="5" end="5"/>
                                            </p:txEl>
                                          </p:spTgt>
                                        </p:tgtEl>
                                      </p:cBhvr>
                                    </p:animEffect>
                                    <p:anim calcmode="lin" valueType="num">
                                      <p:cBhvr>
                                        <p:cTn id="2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1000"/>
                                        <p:tgtEl>
                                          <p:spTgt spid="2">
                                            <p:txEl>
                                              <p:pRg st="7" end="7"/>
                                            </p:txEl>
                                          </p:spTgt>
                                        </p:tgtEl>
                                      </p:cBhvr>
                                    </p:animEffect>
                                    <p:anim calcmode="lin" valueType="num">
                                      <p:cBhvr>
                                        <p:cTn id="3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1000"/>
                                        <p:tgtEl>
                                          <p:spTgt spid="2">
                                            <p:txEl>
                                              <p:pRg st="8" end="8"/>
                                            </p:txEl>
                                          </p:spTgt>
                                        </p:tgtEl>
                                      </p:cBhvr>
                                    </p:animEffect>
                                    <p:anim calcmode="lin" valueType="num">
                                      <p:cBhvr>
                                        <p:cTn id="4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fade">
                                      <p:cBhvr>
                                        <p:cTn id="49" dur="1000"/>
                                        <p:tgtEl>
                                          <p:spTgt spid="2">
                                            <p:txEl>
                                              <p:pRg st="9" end="9"/>
                                            </p:txEl>
                                          </p:spTgt>
                                        </p:tgtEl>
                                      </p:cBhvr>
                                    </p:animEffect>
                                    <p:anim calcmode="lin" valueType="num">
                                      <p:cBhvr>
                                        <p:cTn id="50"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2">
                                            <p:txEl>
                                              <p:pRg st="10" end="10"/>
                                            </p:txEl>
                                          </p:spTgt>
                                        </p:tgtEl>
                                        <p:attrNameLst>
                                          <p:attrName>style.visibility</p:attrName>
                                        </p:attrNameLst>
                                      </p:cBhvr>
                                      <p:to>
                                        <p:strVal val="visible"/>
                                      </p:to>
                                    </p:set>
                                    <p:animEffect transition="in" filter="fade">
                                      <p:cBhvr>
                                        <p:cTn id="56" dur="1000"/>
                                        <p:tgtEl>
                                          <p:spTgt spid="2">
                                            <p:txEl>
                                              <p:pRg st="10" end="10"/>
                                            </p:txEl>
                                          </p:spTgt>
                                        </p:tgtEl>
                                      </p:cBhvr>
                                    </p:animEffect>
                                    <p:anim calcmode="lin" valueType="num">
                                      <p:cBhvr>
                                        <p:cTn id="57"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2">
                                            <p:txEl>
                                              <p:pRg st="11" end="11"/>
                                            </p:txEl>
                                          </p:spTgt>
                                        </p:tgtEl>
                                        <p:attrNameLst>
                                          <p:attrName>style.visibility</p:attrName>
                                        </p:attrNameLst>
                                      </p:cBhvr>
                                      <p:to>
                                        <p:strVal val="visible"/>
                                      </p:to>
                                    </p:set>
                                    <p:animEffect transition="in" filter="fade">
                                      <p:cBhvr>
                                        <p:cTn id="63" dur="1000"/>
                                        <p:tgtEl>
                                          <p:spTgt spid="2">
                                            <p:txEl>
                                              <p:pRg st="11" end="11"/>
                                            </p:txEl>
                                          </p:spTgt>
                                        </p:tgtEl>
                                      </p:cBhvr>
                                    </p:animEffect>
                                    <p:anim calcmode="lin" valueType="num">
                                      <p:cBhvr>
                                        <p:cTn id="64"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7" presetClass="entr" presetSubtype="0" fill="hold" grpId="0" nodeType="clickEffect">
                                  <p:stCondLst>
                                    <p:cond delay="0"/>
                                  </p:stCondLst>
                                  <p:childTnLst>
                                    <p:set>
                                      <p:cBhvr>
                                        <p:cTn id="69" dur="1" fill="hold">
                                          <p:stCondLst>
                                            <p:cond delay="0"/>
                                          </p:stCondLst>
                                        </p:cTn>
                                        <p:tgtEl>
                                          <p:spTgt spid="2">
                                            <p:txEl>
                                              <p:pRg st="12" end="12"/>
                                            </p:txEl>
                                          </p:spTgt>
                                        </p:tgtEl>
                                        <p:attrNameLst>
                                          <p:attrName>style.visibility</p:attrName>
                                        </p:attrNameLst>
                                      </p:cBhvr>
                                      <p:to>
                                        <p:strVal val="visible"/>
                                      </p:to>
                                    </p:set>
                                    <p:animEffect transition="in" filter="fade">
                                      <p:cBhvr>
                                        <p:cTn id="70" dur="1000"/>
                                        <p:tgtEl>
                                          <p:spTgt spid="2">
                                            <p:txEl>
                                              <p:pRg st="12" end="12"/>
                                            </p:txEl>
                                          </p:spTgt>
                                        </p:tgtEl>
                                      </p:cBhvr>
                                    </p:animEffect>
                                    <p:anim calcmode="lin" valueType="num">
                                      <p:cBhvr>
                                        <p:cTn id="71"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7" presetClass="entr" presetSubtype="0" fill="hold" grpId="0" nodeType="clickEffect">
                                  <p:stCondLst>
                                    <p:cond delay="0"/>
                                  </p:stCondLst>
                                  <p:childTnLst>
                                    <p:set>
                                      <p:cBhvr>
                                        <p:cTn id="76" dur="1" fill="hold">
                                          <p:stCondLst>
                                            <p:cond delay="0"/>
                                          </p:stCondLst>
                                        </p:cTn>
                                        <p:tgtEl>
                                          <p:spTgt spid="2">
                                            <p:txEl>
                                              <p:pRg st="13" end="13"/>
                                            </p:txEl>
                                          </p:spTgt>
                                        </p:tgtEl>
                                        <p:attrNameLst>
                                          <p:attrName>style.visibility</p:attrName>
                                        </p:attrNameLst>
                                      </p:cBhvr>
                                      <p:to>
                                        <p:strVal val="visible"/>
                                      </p:to>
                                    </p:set>
                                    <p:animEffect transition="in" filter="fade">
                                      <p:cBhvr>
                                        <p:cTn id="77" dur="1000"/>
                                        <p:tgtEl>
                                          <p:spTgt spid="2">
                                            <p:txEl>
                                              <p:pRg st="13" end="13"/>
                                            </p:txEl>
                                          </p:spTgt>
                                        </p:tgtEl>
                                      </p:cBhvr>
                                    </p:animEffect>
                                    <p:anim calcmode="lin" valueType="num">
                                      <p:cBhvr>
                                        <p:cTn id="78"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7" presetClass="entr" presetSubtype="0" fill="hold" grpId="0" nodeType="clickEffect">
                                  <p:stCondLst>
                                    <p:cond delay="0"/>
                                  </p:stCondLst>
                                  <p:childTnLst>
                                    <p:set>
                                      <p:cBhvr>
                                        <p:cTn id="83" dur="1" fill="hold">
                                          <p:stCondLst>
                                            <p:cond delay="0"/>
                                          </p:stCondLst>
                                        </p:cTn>
                                        <p:tgtEl>
                                          <p:spTgt spid="2">
                                            <p:txEl>
                                              <p:pRg st="14" end="14"/>
                                            </p:txEl>
                                          </p:spTgt>
                                        </p:tgtEl>
                                        <p:attrNameLst>
                                          <p:attrName>style.visibility</p:attrName>
                                        </p:attrNameLst>
                                      </p:cBhvr>
                                      <p:to>
                                        <p:strVal val="visible"/>
                                      </p:to>
                                    </p:set>
                                    <p:animEffect transition="in" filter="fade">
                                      <p:cBhvr>
                                        <p:cTn id="84" dur="1000"/>
                                        <p:tgtEl>
                                          <p:spTgt spid="2">
                                            <p:txEl>
                                              <p:pRg st="14" end="14"/>
                                            </p:txEl>
                                          </p:spTgt>
                                        </p:tgtEl>
                                      </p:cBhvr>
                                    </p:animEffect>
                                    <p:anim calcmode="lin" valueType="num">
                                      <p:cBhvr>
                                        <p:cTn id="85"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7" presetClass="entr" presetSubtype="0" fill="hold" grpId="0" nodeType="clickEffect">
                                  <p:stCondLst>
                                    <p:cond delay="0"/>
                                  </p:stCondLst>
                                  <p:childTnLst>
                                    <p:set>
                                      <p:cBhvr>
                                        <p:cTn id="90" dur="1" fill="hold">
                                          <p:stCondLst>
                                            <p:cond delay="0"/>
                                          </p:stCondLst>
                                        </p:cTn>
                                        <p:tgtEl>
                                          <p:spTgt spid="2">
                                            <p:txEl>
                                              <p:pRg st="15" end="15"/>
                                            </p:txEl>
                                          </p:spTgt>
                                        </p:tgtEl>
                                        <p:attrNameLst>
                                          <p:attrName>style.visibility</p:attrName>
                                        </p:attrNameLst>
                                      </p:cBhvr>
                                      <p:to>
                                        <p:strVal val="visible"/>
                                      </p:to>
                                    </p:set>
                                    <p:animEffect transition="in" filter="fade">
                                      <p:cBhvr>
                                        <p:cTn id="91" dur="1000"/>
                                        <p:tgtEl>
                                          <p:spTgt spid="2">
                                            <p:txEl>
                                              <p:pRg st="15" end="15"/>
                                            </p:txEl>
                                          </p:spTgt>
                                        </p:tgtEl>
                                      </p:cBhvr>
                                    </p:animEffect>
                                    <p:anim calcmode="lin" valueType="num">
                                      <p:cBhvr>
                                        <p:cTn id="92"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93" dur="1000" fill="hold"/>
                                        <p:tgtEl>
                                          <p:spTgt spid="2">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7" presetClass="entr" presetSubtype="0" fill="hold" grpId="0" nodeType="clickEffect">
                                  <p:stCondLst>
                                    <p:cond delay="0"/>
                                  </p:stCondLst>
                                  <p:childTnLst>
                                    <p:set>
                                      <p:cBhvr>
                                        <p:cTn id="97" dur="1" fill="hold">
                                          <p:stCondLst>
                                            <p:cond delay="0"/>
                                          </p:stCondLst>
                                        </p:cTn>
                                        <p:tgtEl>
                                          <p:spTgt spid="2">
                                            <p:txEl>
                                              <p:pRg st="16" end="16"/>
                                            </p:txEl>
                                          </p:spTgt>
                                        </p:tgtEl>
                                        <p:attrNameLst>
                                          <p:attrName>style.visibility</p:attrName>
                                        </p:attrNameLst>
                                      </p:cBhvr>
                                      <p:to>
                                        <p:strVal val="visible"/>
                                      </p:to>
                                    </p:set>
                                    <p:animEffect transition="in" filter="fade">
                                      <p:cBhvr>
                                        <p:cTn id="98" dur="1000"/>
                                        <p:tgtEl>
                                          <p:spTgt spid="2">
                                            <p:txEl>
                                              <p:pRg st="16" end="16"/>
                                            </p:txEl>
                                          </p:spTgt>
                                        </p:tgtEl>
                                      </p:cBhvr>
                                    </p:animEffect>
                                    <p:anim calcmode="lin" valueType="num">
                                      <p:cBhvr>
                                        <p:cTn id="99"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100" dur="1000" fill="hold"/>
                                        <p:tgtEl>
                                          <p:spTgt spid="2">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7" presetClass="entr" presetSubtype="0" fill="hold" grpId="0" nodeType="clickEffect">
                                  <p:stCondLst>
                                    <p:cond delay="0"/>
                                  </p:stCondLst>
                                  <p:childTnLst>
                                    <p:set>
                                      <p:cBhvr>
                                        <p:cTn id="104" dur="1" fill="hold">
                                          <p:stCondLst>
                                            <p:cond delay="0"/>
                                          </p:stCondLst>
                                        </p:cTn>
                                        <p:tgtEl>
                                          <p:spTgt spid="2">
                                            <p:txEl>
                                              <p:pRg st="17" end="17"/>
                                            </p:txEl>
                                          </p:spTgt>
                                        </p:tgtEl>
                                        <p:attrNameLst>
                                          <p:attrName>style.visibility</p:attrName>
                                        </p:attrNameLst>
                                      </p:cBhvr>
                                      <p:to>
                                        <p:strVal val="visible"/>
                                      </p:to>
                                    </p:set>
                                    <p:animEffect transition="in" filter="fade">
                                      <p:cBhvr>
                                        <p:cTn id="105" dur="1000"/>
                                        <p:tgtEl>
                                          <p:spTgt spid="2">
                                            <p:txEl>
                                              <p:pRg st="17" end="17"/>
                                            </p:txEl>
                                          </p:spTgt>
                                        </p:tgtEl>
                                      </p:cBhvr>
                                    </p:animEffect>
                                    <p:anim calcmode="lin" valueType="num">
                                      <p:cBhvr>
                                        <p:cTn id="106" dur="1000" fill="hold"/>
                                        <p:tgtEl>
                                          <p:spTgt spid="2">
                                            <p:txEl>
                                              <p:pRg st="17" end="17"/>
                                            </p:txEl>
                                          </p:spTgt>
                                        </p:tgtEl>
                                        <p:attrNameLst>
                                          <p:attrName>ppt_x</p:attrName>
                                        </p:attrNameLst>
                                      </p:cBhvr>
                                      <p:tavLst>
                                        <p:tav tm="0">
                                          <p:val>
                                            <p:strVal val="#ppt_x"/>
                                          </p:val>
                                        </p:tav>
                                        <p:tav tm="100000">
                                          <p:val>
                                            <p:strVal val="#ppt_x"/>
                                          </p:val>
                                        </p:tav>
                                      </p:tavLst>
                                    </p:anim>
                                    <p:anim calcmode="lin" valueType="num">
                                      <p:cBhvr>
                                        <p:cTn id="107" dur="1000" fill="hold"/>
                                        <p:tgtEl>
                                          <p:spTgt spid="2">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7" presetClass="entr" presetSubtype="0" fill="hold" grpId="0" nodeType="clickEffect">
                                  <p:stCondLst>
                                    <p:cond delay="0"/>
                                  </p:stCondLst>
                                  <p:childTnLst>
                                    <p:set>
                                      <p:cBhvr>
                                        <p:cTn id="111" dur="1" fill="hold">
                                          <p:stCondLst>
                                            <p:cond delay="0"/>
                                          </p:stCondLst>
                                        </p:cTn>
                                        <p:tgtEl>
                                          <p:spTgt spid="2">
                                            <p:txEl>
                                              <p:pRg st="18" end="18"/>
                                            </p:txEl>
                                          </p:spTgt>
                                        </p:tgtEl>
                                        <p:attrNameLst>
                                          <p:attrName>style.visibility</p:attrName>
                                        </p:attrNameLst>
                                      </p:cBhvr>
                                      <p:to>
                                        <p:strVal val="visible"/>
                                      </p:to>
                                    </p:set>
                                    <p:animEffect transition="in" filter="fade">
                                      <p:cBhvr>
                                        <p:cTn id="112" dur="1000"/>
                                        <p:tgtEl>
                                          <p:spTgt spid="2">
                                            <p:txEl>
                                              <p:pRg st="18" end="18"/>
                                            </p:txEl>
                                          </p:spTgt>
                                        </p:tgtEl>
                                      </p:cBhvr>
                                    </p:animEffect>
                                    <p:anim calcmode="lin" valueType="num">
                                      <p:cBhvr>
                                        <p:cTn id="113" dur="1000" fill="hold"/>
                                        <p:tgtEl>
                                          <p:spTgt spid="2">
                                            <p:txEl>
                                              <p:pRg st="18" end="18"/>
                                            </p:txEl>
                                          </p:spTgt>
                                        </p:tgtEl>
                                        <p:attrNameLst>
                                          <p:attrName>ppt_x</p:attrName>
                                        </p:attrNameLst>
                                      </p:cBhvr>
                                      <p:tavLst>
                                        <p:tav tm="0">
                                          <p:val>
                                            <p:strVal val="#ppt_x"/>
                                          </p:val>
                                        </p:tav>
                                        <p:tav tm="100000">
                                          <p:val>
                                            <p:strVal val="#ppt_x"/>
                                          </p:val>
                                        </p:tav>
                                      </p:tavLst>
                                    </p:anim>
                                    <p:anim calcmode="lin" valueType="num">
                                      <p:cBhvr>
                                        <p:cTn id="114" dur="1000" fill="hold"/>
                                        <p:tgtEl>
                                          <p:spTgt spid="2">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7" presetClass="entr" presetSubtype="0" fill="hold" grpId="0" nodeType="clickEffect">
                                  <p:stCondLst>
                                    <p:cond delay="0"/>
                                  </p:stCondLst>
                                  <p:childTnLst>
                                    <p:set>
                                      <p:cBhvr>
                                        <p:cTn id="118" dur="1" fill="hold">
                                          <p:stCondLst>
                                            <p:cond delay="0"/>
                                          </p:stCondLst>
                                        </p:cTn>
                                        <p:tgtEl>
                                          <p:spTgt spid="2">
                                            <p:txEl>
                                              <p:pRg st="19" end="19"/>
                                            </p:txEl>
                                          </p:spTgt>
                                        </p:tgtEl>
                                        <p:attrNameLst>
                                          <p:attrName>style.visibility</p:attrName>
                                        </p:attrNameLst>
                                      </p:cBhvr>
                                      <p:to>
                                        <p:strVal val="visible"/>
                                      </p:to>
                                    </p:set>
                                    <p:animEffect transition="in" filter="fade">
                                      <p:cBhvr>
                                        <p:cTn id="119" dur="1000"/>
                                        <p:tgtEl>
                                          <p:spTgt spid="2">
                                            <p:txEl>
                                              <p:pRg st="19" end="19"/>
                                            </p:txEl>
                                          </p:spTgt>
                                        </p:tgtEl>
                                      </p:cBhvr>
                                    </p:animEffect>
                                    <p:anim calcmode="lin" valueType="num">
                                      <p:cBhvr>
                                        <p:cTn id="120" dur="1000" fill="hold"/>
                                        <p:tgtEl>
                                          <p:spTgt spid="2">
                                            <p:txEl>
                                              <p:pRg st="19" end="19"/>
                                            </p:txEl>
                                          </p:spTgt>
                                        </p:tgtEl>
                                        <p:attrNameLst>
                                          <p:attrName>ppt_x</p:attrName>
                                        </p:attrNameLst>
                                      </p:cBhvr>
                                      <p:tavLst>
                                        <p:tav tm="0">
                                          <p:val>
                                            <p:strVal val="#ppt_x"/>
                                          </p:val>
                                        </p:tav>
                                        <p:tav tm="100000">
                                          <p:val>
                                            <p:strVal val="#ppt_x"/>
                                          </p:val>
                                        </p:tav>
                                      </p:tavLst>
                                    </p:anim>
                                    <p:anim calcmode="lin" valueType="num">
                                      <p:cBhvr>
                                        <p:cTn id="121" dur="1000" fill="hold"/>
                                        <p:tgtEl>
                                          <p:spTgt spid="2">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7" presetClass="entr" presetSubtype="0" fill="hold" grpId="0" nodeType="clickEffect">
                                  <p:stCondLst>
                                    <p:cond delay="0"/>
                                  </p:stCondLst>
                                  <p:childTnLst>
                                    <p:set>
                                      <p:cBhvr>
                                        <p:cTn id="125" dur="1" fill="hold">
                                          <p:stCondLst>
                                            <p:cond delay="0"/>
                                          </p:stCondLst>
                                        </p:cTn>
                                        <p:tgtEl>
                                          <p:spTgt spid="2">
                                            <p:txEl>
                                              <p:pRg st="20" end="20"/>
                                            </p:txEl>
                                          </p:spTgt>
                                        </p:tgtEl>
                                        <p:attrNameLst>
                                          <p:attrName>style.visibility</p:attrName>
                                        </p:attrNameLst>
                                      </p:cBhvr>
                                      <p:to>
                                        <p:strVal val="visible"/>
                                      </p:to>
                                    </p:set>
                                    <p:animEffect transition="in" filter="fade">
                                      <p:cBhvr>
                                        <p:cTn id="126" dur="1000"/>
                                        <p:tgtEl>
                                          <p:spTgt spid="2">
                                            <p:txEl>
                                              <p:pRg st="20" end="20"/>
                                            </p:txEl>
                                          </p:spTgt>
                                        </p:tgtEl>
                                      </p:cBhvr>
                                    </p:animEffect>
                                    <p:anim calcmode="lin" valueType="num">
                                      <p:cBhvr>
                                        <p:cTn id="127" dur="1000" fill="hold"/>
                                        <p:tgtEl>
                                          <p:spTgt spid="2">
                                            <p:txEl>
                                              <p:pRg st="20" end="20"/>
                                            </p:txEl>
                                          </p:spTgt>
                                        </p:tgtEl>
                                        <p:attrNameLst>
                                          <p:attrName>ppt_x</p:attrName>
                                        </p:attrNameLst>
                                      </p:cBhvr>
                                      <p:tavLst>
                                        <p:tav tm="0">
                                          <p:val>
                                            <p:strVal val="#ppt_x"/>
                                          </p:val>
                                        </p:tav>
                                        <p:tav tm="100000">
                                          <p:val>
                                            <p:strVal val="#ppt_x"/>
                                          </p:val>
                                        </p:tav>
                                      </p:tavLst>
                                    </p:anim>
                                    <p:anim calcmode="lin" valueType="num">
                                      <p:cBhvr>
                                        <p:cTn id="128" dur="1000" fill="hold"/>
                                        <p:tgtEl>
                                          <p:spTgt spid="2">
                                            <p:txEl>
                                              <p:pRg st="20" end="20"/>
                                            </p:txEl>
                                          </p:spTgt>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7" presetClass="entr" presetSubtype="0" fill="hold" grpId="0" nodeType="clickEffect">
                                  <p:stCondLst>
                                    <p:cond delay="0"/>
                                  </p:stCondLst>
                                  <p:childTnLst>
                                    <p:set>
                                      <p:cBhvr>
                                        <p:cTn id="132" dur="1" fill="hold">
                                          <p:stCondLst>
                                            <p:cond delay="0"/>
                                          </p:stCondLst>
                                        </p:cTn>
                                        <p:tgtEl>
                                          <p:spTgt spid="2">
                                            <p:txEl>
                                              <p:pRg st="21" end="21"/>
                                            </p:txEl>
                                          </p:spTgt>
                                        </p:tgtEl>
                                        <p:attrNameLst>
                                          <p:attrName>style.visibility</p:attrName>
                                        </p:attrNameLst>
                                      </p:cBhvr>
                                      <p:to>
                                        <p:strVal val="visible"/>
                                      </p:to>
                                    </p:set>
                                    <p:animEffect transition="in" filter="fade">
                                      <p:cBhvr>
                                        <p:cTn id="133" dur="1000"/>
                                        <p:tgtEl>
                                          <p:spTgt spid="2">
                                            <p:txEl>
                                              <p:pRg st="21" end="21"/>
                                            </p:txEl>
                                          </p:spTgt>
                                        </p:tgtEl>
                                      </p:cBhvr>
                                    </p:animEffect>
                                    <p:anim calcmode="lin" valueType="num">
                                      <p:cBhvr>
                                        <p:cTn id="134" dur="1000" fill="hold"/>
                                        <p:tgtEl>
                                          <p:spTgt spid="2">
                                            <p:txEl>
                                              <p:pRg st="21" end="21"/>
                                            </p:txEl>
                                          </p:spTgt>
                                        </p:tgtEl>
                                        <p:attrNameLst>
                                          <p:attrName>ppt_x</p:attrName>
                                        </p:attrNameLst>
                                      </p:cBhvr>
                                      <p:tavLst>
                                        <p:tav tm="0">
                                          <p:val>
                                            <p:strVal val="#ppt_x"/>
                                          </p:val>
                                        </p:tav>
                                        <p:tav tm="100000">
                                          <p:val>
                                            <p:strVal val="#ppt_x"/>
                                          </p:val>
                                        </p:tav>
                                      </p:tavLst>
                                    </p:anim>
                                    <p:anim calcmode="lin" valueType="num">
                                      <p:cBhvr>
                                        <p:cTn id="135" dur="1000" fill="hold"/>
                                        <p:tgtEl>
                                          <p:spTgt spid="2">
                                            <p:txEl>
                                              <p:pRg st="21" end="2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a:bodyPr>
          <a:lstStyle/>
          <a:p>
            <a:pPr>
              <a:buNone/>
            </a:pPr>
            <a:endParaRPr lang="en-US" sz="2200">
              <a:latin typeface="Times New Roman" pitchFamily="18" charset="0"/>
              <a:cs typeface="Times New Roman" pitchFamily="18" charset="0"/>
            </a:endParaRPr>
          </a:p>
          <a:p>
            <a:pPr>
              <a:buNone/>
            </a:pPr>
            <a:r>
              <a:rPr lang="en-US" sz="2000">
                <a:latin typeface="Times New Roman" pitchFamily="18" charset="0"/>
                <a:cs typeface="Times New Roman" pitchFamily="18" charset="0"/>
              </a:rPr>
              <a:t>Wrong - Although it was raining, but we had the picnic.</a:t>
            </a:r>
          </a:p>
          <a:p>
            <a:pPr>
              <a:buNone/>
            </a:pPr>
            <a:r>
              <a:rPr lang="en-US" sz="2000">
                <a:latin typeface="Times New Roman" pitchFamily="18" charset="0"/>
                <a:cs typeface="Times New Roman" pitchFamily="18" charset="0"/>
              </a:rPr>
              <a:t>Right - Although it was raining, we had the picnic.</a:t>
            </a:r>
          </a:p>
          <a:p>
            <a:pPr>
              <a:buNone/>
            </a:pPr>
            <a:endParaRPr lang="en-US" sz="2000">
              <a:latin typeface="Times New Roman" pitchFamily="18" charset="0"/>
              <a:cs typeface="Times New Roman" pitchFamily="18" charset="0"/>
            </a:endParaRPr>
          </a:p>
          <a:p>
            <a:pPr>
              <a:buNone/>
            </a:pPr>
            <a:r>
              <a:rPr lang="en-US" sz="2000">
                <a:latin typeface="Times New Roman" pitchFamily="18" charset="0"/>
                <a:cs typeface="Times New Roman" pitchFamily="18" charset="0"/>
              </a:rPr>
              <a:t>Wrong - I enjoyed from the movie.</a:t>
            </a:r>
          </a:p>
          <a:p>
            <a:pPr>
              <a:buNone/>
            </a:pPr>
            <a:r>
              <a:rPr lang="en-US" sz="2000">
                <a:latin typeface="Times New Roman" pitchFamily="18" charset="0"/>
                <a:cs typeface="Times New Roman" pitchFamily="18" charset="0"/>
              </a:rPr>
              <a:t>Right - I enjoyed the movie.</a:t>
            </a:r>
          </a:p>
          <a:p>
            <a:pPr>
              <a:buNone/>
            </a:pPr>
            <a:r>
              <a:rPr lang="en-US" sz="2000">
                <a:latin typeface="Times New Roman" pitchFamily="18" charset="0"/>
                <a:cs typeface="Times New Roman" pitchFamily="18" charset="0"/>
              </a:rPr>
              <a:t>  </a:t>
            </a:r>
          </a:p>
          <a:p>
            <a:pPr>
              <a:buNone/>
            </a:pPr>
            <a:r>
              <a:rPr lang="en-US" sz="2000">
                <a:latin typeface="Times New Roman" pitchFamily="18" charset="0"/>
                <a:cs typeface="Times New Roman" pitchFamily="18" charset="0"/>
              </a:rPr>
              <a:t>Wrong - I look forward to meet you.</a:t>
            </a:r>
          </a:p>
          <a:p>
            <a:pPr>
              <a:buNone/>
            </a:pPr>
            <a:r>
              <a:rPr lang="en-US" sz="2000">
                <a:latin typeface="Times New Roman" pitchFamily="18" charset="0"/>
                <a:cs typeface="Times New Roman" pitchFamily="18" charset="0"/>
              </a:rPr>
              <a:t>Right - I look forward to meeting you.</a:t>
            </a:r>
          </a:p>
          <a:p>
            <a:pPr>
              <a:buNone/>
            </a:pPr>
            <a:r>
              <a:rPr lang="en-US" sz="2000">
                <a:latin typeface="Times New Roman" pitchFamily="18" charset="0"/>
                <a:cs typeface="Times New Roman" pitchFamily="18" charset="0"/>
              </a:rPr>
              <a:t>  </a:t>
            </a:r>
          </a:p>
          <a:p>
            <a:pPr>
              <a:buNone/>
            </a:pPr>
            <a:r>
              <a:rPr lang="en-US" sz="2000">
                <a:latin typeface="Times New Roman" pitchFamily="18" charset="0"/>
                <a:cs typeface="Times New Roman" pitchFamily="18" charset="0"/>
              </a:rPr>
              <a:t>Wrong - I like very much ice cream.</a:t>
            </a:r>
          </a:p>
          <a:p>
            <a:pPr>
              <a:buNone/>
            </a:pPr>
            <a:r>
              <a:rPr lang="en-US" sz="2000">
                <a:latin typeface="Times New Roman" pitchFamily="18" charset="0"/>
                <a:cs typeface="Times New Roman" pitchFamily="18" charset="0"/>
              </a:rPr>
              <a:t>Right - I like ice cream very much.</a:t>
            </a:r>
          </a:p>
          <a:p>
            <a:pPr>
              <a:buNone/>
            </a:pPr>
            <a:r>
              <a:rPr lang="en-US" sz="2000">
                <a:latin typeface="Times New Roman" pitchFamily="18" charset="0"/>
                <a:cs typeface="Times New Roman" pitchFamily="18" charset="0"/>
              </a:rPr>
              <a:t>  </a:t>
            </a:r>
          </a:p>
          <a:p>
            <a:pPr>
              <a:buNone/>
            </a:pPr>
            <a:r>
              <a:rPr lang="en-US" sz="2000">
                <a:latin typeface="Times New Roman" pitchFamily="18" charset="0"/>
                <a:cs typeface="Times New Roman" pitchFamily="18" charset="0"/>
              </a:rPr>
              <a:t>Wrong - She can to drive.</a:t>
            </a:r>
          </a:p>
          <a:p>
            <a:pPr>
              <a:buNone/>
            </a:pPr>
            <a:r>
              <a:rPr lang="en-US" sz="2000">
                <a:latin typeface="Times New Roman" pitchFamily="18" charset="0"/>
                <a:cs typeface="Times New Roman" pitchFamily="18" charset="0"/>
              </a:rPr>
              <a:t>Right - She can drive.</a:t>
            </a:r>
          </a:p>
          <a:p>
            <a:pPr>
              <a:buNone/>
            </a:pPr>
            <a:r>
              <a:rPr lang="en-US" sz="2000">
                <a:latin typeface="Times New Roman" pitchFamily="18" charset="0"/>
                <a:cs typeface="Times New Roman" pitchFamily="18" charset="0"/>
              </a:rPr>
              <a:t> </a:t>
            </a:r>
          </a:p>
          <a:p>
            <a:pPr>
              <a:buNone/>
            </a:pPr>
            <a:r>
              <a:rPr lang="en-US" sz="2000">
                <a:latin typeface="Times New Roman" pitchFamily="18" charset="0"/>
                <a:cs typeface="Times New Roman" pitchFamily="18" charset="0"/>
              </a:rPr>
              <a:t>Wrong - Where I can find a bank?</a:t>
            </a:r>
          </a:p>
          <a:p>
            <a:pPr>
              <a:buNone/>
            </a:pPr>
            <a:r>
              <a:rPr lang="en-US" sz="2000">
                <a:latin typeface="Times New Roman" pitchFamily="18" charset="0"/>
                <a:cs typeface="Times New Roman" pitchFamily="18" charset="0"/>
              </a:rPr>
              <a:t>Right - Where can I find a bank?</a:t>
            </a:r>
          </a:p>
          <a:p>
            <a:pPr>
              <a:buNone/>
            </a:pPr>
            <a:r>
              <a:rPr lang="en-US" sz="2200">
                <a:latin typeface="Times New Roman" pitchFamily="18" charset="0"/>
                <a:cs typeface="Times New Roman" pitchFamily="18" charset="0"/>
              </a:rPr>
              <a:t>  </a:t>
            </a:r>
          </a:p>
          <a:p>
            <a:pPr>
              <a:buNone/>
            </a:pPr>
            <a:endParaRPr lang="en-US" sz="2200">
              <a:latin typeface="Times New Roman" pitchFamily="18" charset="0"/>
              <a:cs typeface="Times New Roman" pitchFamily="18" charset="0"/>
            </a:endParaRPr>
          </a:p>
          <a:p>
            <a:pPr>
              <a:buNone/>
            </a:pPr>
            <a:endParaRPr lang="en-US"/>
          </a:p>
          <a:p>
            <a:endParaRPr lang="en-US"/>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anim calcmode="lin" valueType="num">
                                      <p:cBhvr>
                                        <p:cTn id="2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1000"/>
                                        <p:tgtEl>
                                          <p:spTgt spid="2">
                                            <p:txEl>
                                              <p:pRg st="6" end="6"/>
                                            </p:txEl>
                                          </p:spTgt>
                                        </p:tgtEl>
                                      </p:cBhvr>
                                    </p:animEffect>
                                    <p:anim calcmode="lin" valueType="num">
                                      <p:cBhvr>
                                        <p:cTn id="3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fade">
                                      <p:cBhvr>
                                        <p:cTn id="49" dur="1000"/>
                                        <p:tgtEl>
                                          <p:spTgt spid="2">
                                            <p:txEl>
                                              <p:pRg st="8" end="8"/>
                                            </p:txEl>
                                          </p:spTgt>
                                        </p:tgtEl>
                                      </p:cBhvr>
                                    </p:animEffect>
                                    <p:anim calcmode="lin" valueType="num">
                                      <p:cBhvr>
                                        <p:cTn id="50"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2">
                                            <p:txEl>
                                              <p:pRg st="9" end="9"/>
                                            </p:txEl>
                                          </p:spTgt>
                                        </p:tgtEl>
                                        <p:attrNameLst>
                                          <p:attrName>style.visibility</p:attrName>
                                        </p:attrNameLst>
                                      </p:cBhvr>
                                      <p:to>
                                        <p:strVal val="visible"/>
                                      </p:to>
                                    </p:set>
                                    <p:animEffect transition="in" filter="fade">
                                      <p:cBhvr>
                                        <p:cTn id="56" dur="1000"/>
                                        <p:tgtEl>
                                          <p:spTgt spid="2">
                                            <p:txEl>
                                              <p:pRg st="9" end="9"/>
                                            </p:txEl>
                                          </p:spTgt>
                                        </p:tgtEl>
                                      </p:cBhvr>
                                    </p:animEffect>
                                    <p:anim calcmode="lin" valueType="num">
                                      <p:cBhvr>
                                        <p:cTn id="57"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2">
                                            <p:txEl>
                                              <p:pRg st="10" end="10"/>
                                            </p:txEl>
                                          </p:spTgt>
                                        </p:tgtEl>
                                        <p:attrNameLst>
                                          <p:attrName>style.visibility</p:attrName>
                                        </p:attrNameLst>
                                      </p:cBhvr>
                                      <p:to>
                                        <p:strVal val="visible"/>
                                      </p:to>
                                    </p:set>
                                    <p:animEffect transition="in" filter="fade">
                                      <p:cBhvr>
                                        <p:cTn id="63" dur="1000"/>
                                        <p:tgtEl>
                                          <p:spTgt spid="2">
                                            <p:txEl>
                                              <p:pRg st="10" end="10"/>
                                            </p:txEl>
                                          </p:spTgt>
                                        </p:tgtEl>
                                      </p:cBhvr>
                                    </p:animEffect>
                                    <p:anim calcmode="lin" valueType="num">
                                      <p:cBhvr>
                                        <p:cTn id="64"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7" presetClass="entr" presetSubtype="0" fill="hold" grpId="0" nodeType="clickEffect">
                                  <p:stCondLst>
                                    <p:cond delay="0"/>
                                  </p:stCondLst>
                                  <p:childTnLst>
                                    <p:set>
                                      <p:cBhvr>
                                        <p:cTn id="69" dur="1" fill="hold">
                                          <p:stCondLst>
                                            <p:cond delay="0"/>
                                          </p:stCondLst>
                                        </p:cTn>
                                        <p:tgtEl>
                                          <p:spTgt spid="2">
                                            <p:txEl>
                                              <p:pRg st="11" end="11"/>
                                            </p:txEl>
                                          </p:spTgt>
                                        </p:tgtEl>
                                        <p:attrNameLst>
                                          <p:attrName>style.visibility</p:attrName>
                                        </p:attrNameLst>
                                      </p:cBhvr>
                                      <p:to>
                                        <p:strVal val="visible"/>
                                      </p:to>
                                    </p:set>
                                    <p:animEffect transition="in" filter="fade">
                                      <p:cBhvr>
                                        <p:cTn id="70" dur="1000"/>
                                        <p:tgtEl>
                                          <p:spTgt spid="2">
                                            <p:txEl>
                                              <p:pRg st="11" end="11"/>
                                            </p:txEl>
                                          </p:spTgt>
                                        </p:tgtEl>
                                      </p:cBhvr>
                                    </p:animEffect>
                                    <p:anim calcmode="lin" valueType="num">
                                      <p:cBhvr>
                                        <p:cTn id="71"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7" presetClass="entr" presetSubtype="0" fill="hold" grpId="0" nodeType="clickEffect">
                                  <p:stCondLst>
                                    <p:cond delay="0"/>
                                  </p:stCondLst>
                                  <p:childTnLst>
                                    <p:set>
                                      <p:cBhvr>
                                        <p:cTn id="76" dur="1" fill="hold">
                                          <p:stCondLst>
                                            <p:cond delay="0"/>
                                          </p:stCondLst>
                                        </p:cTn>
                                        <p:tgtEl>
                                          <p:spTgt spid="2">
                                            <p:txEl>
                                              <p:pRg st="12" end="12"/>
                                            </p:txEl>
                                          </p:spTgt>
                                        </p:tgtEl>
                                        <p:attrNameLst>
                                          <p:attrName>style.visibility</p:attrName>
                                        </p:attrNameLst>
                                      </p:cBhvr>
                                      <p:to>
                                        <p:strVal val="visible"/>
                                      </p:to>
                                    </p:set>
                                    <p:animEffect transition="in" filter="fade">
                                      <p:cBhvr>
                                        <p:cTn id="77" dur="1000"/>
                                        <p:tgtEl>
                                          <p:spTgt spid="2">
                                            <p:txEl>
                                              <p:pRg st="12" end="12"/>
                                            </p:txEl>
                                          </p:spTgt>
                                        </p:tgtEl>
                                      </p:cBhvr>
                                    </p:animEffect>
                                    <p:anim calcmode="lin" valueType="num">
                                      <p:cBhvr>
                                        <p:cTn id="78"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7" presetClass="entr" presetSubtype="0" fill="hold" grpId="0" nodeType="clickEffect">
                                  <p:stCondLst>
                                    <p:cond delay="0"/>
                                  </p:stCondLst>
                                  <p:childTnLst>
                                    <p:set>
                                      <p:cBhvr>
                                        <p:cTn id="83" dur="1" fill="hold">
                                          <p:stCondLst>
                                            <p:cond delay="0"/>
                                          </p:stCondLst>
                                        </p:cTn>
                                        <p:tgtEl>
                                          <p:spTgt spid="2">
                                            <p:txEl>
                                              <p:pRg st="13" end="13"/>
                                            </p:txEl>
                                          </p:spTgt>
                                        </p:tgtEl>
                                        <p:attrNameLst>
                                          <p:attrName>style.visibility</p:attrName>
                                        </p:attrNameLst>
                                      </p:cBhvr>
                                      <p:to>
                                        <p:strVal val="visible"/>
                                      </p:to>
                                    </p:set>
                                    <p:animEffect transition="in" filter="fade">
                                      <p:cBhvr>
                                        <p:cTn id="84" dur="1000"/>
                                        <p:tgtEl>
                                          <p:spTgt spid="2">
                                            <p:txEl>
                                              <p:pRg st="13" end="13"/>
                                            </p:txEl>
                                          </p:spTgt>
                                        </p:tgtEl>
                                      </p:cBhvr>
                                    </p:animEffect>
                                    <p:anim calcmode="lin" valueType="num">
                                      <p:cBhvr>
                                        <p:cTn id="85"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7" presetClass="entr" presetSubtype="0" fill="hold" grpId="0" nodeType="clickEffect">
                                  <p:stCondLst>
                                    <p:cond delay="0"/>
                                  </p:stCondLst>
                                  <p:childTnLst>
                                    <p:set>
                                      <p:cBhvr>
                                        <p:cTn id="90" dur="1" fill="hold">
                                          <p:stCondLst>
                                            <p:cond delay="0"/>
                                          </p:stCondLst>
                                        </p:cTn>
                                        <p:tgtEl>
                                          <p:spTgt spid="2">
                                            <p:txEl>
                                              <p:pRg st="14" end="14"/>
                                            </p:txEl>
                                          </p:spTgt>
                                        </p:tgtEl>
                                        <p:attrNameLst>
                                          <p:attrName>style.visibility</p:attrName>
                                        </p:attrNameLst>
                                      </p:cBhvr>
                                      <p:to>
                                        <p:strVal val="visible"/>
                                      </p:to>
                                    </p:set>
                                    <p:animEffect transition="in" filter="fade">
                                      <p:cBhvr>
                                        <p:cTn id="91" dur="1000"/>
                                        <p:tgtEl>
                                          <p:spTgt spid="2">
                                            <p:txEl>
                                              <p:pRg st="14" end="14"/>
                                            </p:txEl>
                                          </p:spTgt>
                                        </p:tgtEl>
                                      </p:cBhvr>
                                    </p:animEffect>
                                    <p:anim calcmode="lin" valueType="num">
                                      <p:cBhvr>
                                        <p:cTn id="92"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93"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7" presetClass="entr" presetSubtype="0" fill="hold" grpId="0" nodeType="clickEffect">
                                  <p:stCondLst>
                                    <p:cond delay="0"/>
                                  </p:stCondLst>
                                  <p:childTnLst>
                                    <p:set>
                                      <p:cBhvr>
                                        <p:cTn id="97" dur="1" fill="hold">
                                          <p:stCondLst>
                                            <p:cond delay="0"/>
                                          </p:stCondLst>
                                        </p:cTn>
                                        <p:tgtEl>
                                          <p:spTgt spid="2">
                                            <p:txEl>
                                              <p:pRg st="15" end="15"/>
                                            </p:txEl>
                                          </p:spTgt>
                                        </p:tgtEl>
                                        <p:attrNameLst>
                                          <p:attrName>style.visibility</p:attrName>
                                        </p:attrNameLst>
                                      </p:cBhvr>
                                      <p:to>
                                        <p:strVal val="visible"/>
                                      </p:to>
                                    </p:set>
                                    <p:animEffect transition="in" filter="fade">
                                      <p:cBhvr>
                                        <p:cTn id="98" dur="1000"/>
                                        <p:tgtEl>
                                          <p:spTgt spid="2">
                                            <p:txEl>
                                              <p:pRg st="15" end="15"/>
                                            </p:txEl>
                                          </p:spTgt>
                                        </p:tgtEl>
                                      </p:cBhvr>
                                    </p:animEffect>
                                    <p:anim calcmode="lin" valueType="num">
                                      <p:cBhvr>
                                        <p:cTn id="99"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100" dur="1000" fill="hold"/>
                                        <p:tgtEl>
                                          <p:spTgt spid="2">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7" presetClass="entr" presetSubtype="0" fill="hold" grpId="0" nodeType="clickEffect">
                                  <p:stCondLst>
                                    <p:cond delay="0"/>
                                  </p:stCondLst>
                                  <p:childTnLst>
                                    <p:set>
                                      <p:cBhvr>
                                        <p:cTn id="104" dur="1" fill="hold">
                                          <p:stCondLst>
                                            <p:cond delay="0"/>
                                          </p:stCondLst>
                                        </p:cTn>
                                        <p:tgtEl>
                                          <p:spTgt spid="2">
                                            <p:txEl>
                                              <p:pRg st="16" end="16"/>
                                            </p:txEl>
                                          </p:spTgt>
                                        </p:tgtEl>
                                        <p:attrNameLst>
                                          <p:attrName>style.visibility</p:attrName>
                                        </p:attrNameLst>
                                      </p:cBhvr>
                                      <p:to>
                                        <p:strVal val="visible"/>
                                      </p:to>
                                    </p:set>
                                    <p:animEffect transition="in" filter="fade">
                                      <p:cBhvr>
                                        <p:cTn id="105" dur="1000"/>
                                        <p:tgtEl>
                                          <p:spTgt spid="2">
                                            <p:txEl>
                                              <p:pRg st="16" end="16"/>
                                            </p:txEl>
                                          </p:spTgt>
                                        </p:tgtEl>
                                      </p:cBhvr>
                                    </p:animEffect>
                                    <p:anim calcmode="lin" valueType="num">
                                      <p:cBhvr>
                                        <p:cTn id="106"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107" dur="1000" fill="hold"/>
                                        <p:tgtEl>
                                          <p:spTgt spid="2">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7" presetClass="entr" presetSubtype="0" fill="hold" grpId="0" nodeType="clickEffect">
                                  <p:stCondLst>
                                    <p:cond delay="0"/>
                                  </p:stCondLst>
                                  <p:childTnLst>
                                    <p:set>
                                      <p:cBhvr>
                                        <p:cTn id="111" dur="1" fill="hold">
                                          <p:stCondLst>
                                            <p:cond delay="0"/>
                                          </p:stCondLst>
                                        </p:cTn>
                                        <p:tgtEl>
                                          <p:spTgt spid="2">
                                            <p:txEl>
                                              <p:pRg st="17" end="17"/>
                                            </p:txEl>
                                          </p:spTgt>
                                        </p:tgtEl>
                                        <p:attrNameLst>
                                          <p:attrName>style.visibility</p:attrName>
                                        </p:attrNameLst>
                                      </p:cBhvr>
                                      <p:to>
                                        <p:strVal val="visible"/>
                                      </p:to>
                                    </p:set>
                                    <p:animEffect transition="in" filter="fade">
                                      <p:cBhvr>
                                        <p:cTn id="112" dur="1000"/>
                                        <p:tgtEl>
                                          <p:spTgt spid="2">
                                            <p:txEl>
                                              <p:pRg st="17" end="17"/>
                                            </p:txEl>
                                          </p:spTgt>
                                        </p:tgtEl>
                                      </p:cBhvr>
                                    </p:animEffect>
                                    <p:anim calcmode="lin" valueType="num">
                                      <p:cBhvr>
                                        <p:cTn id="113" dur="1000" fill="hold"/>
                                        <p:tgtEl>
                                          <p:spTgt spid="2">
                                            <p:txEl>
                                              <p:pRg st="17" end="17"/>
                                            </p:txEl>
                                          </p:spTgt>
                                        </p:tgtEl>
                                        <p:attrNameLst>
                                          <p:attrName>ppt_x</p:attrName>
                                        </p:attrNameLst>
                                      </p:cBhvr>
                                      <p:tavLst>
                                        <p:tav tm="0">
                                          <p:val>
                                            <p:strVal val="#ppt_x"/>
                                          </p:val>
                                        </p:tav>
                                        <p:tav tm="100000">
                                          <p:val>
                                            <p:strVal val="#ppt_x"/>
                                          </p:val>
                                        </p:tav>
                                      </p:tavLst>
                                    </p:anim>
                                    <p:anim calcmode="lin" valueType="num">
                                      <p:cBhvr>
                                        <p:cTn id="114" dur="1000" fill="hold"/>
                                        <p:tgtEl>
                                          <p:spTgt spid="2">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7" presetClass="entr" presetSubtype="0" fill="hold" grpId="0" nodeType="clickEffect">
                                  <p:stCondLst>
                                    <p:cond delay="0"/>
                                  </p:stCondLst>
                                  <p:childTnLst>
                                    <p:set>
                                      <p:cBhvr>
                                        <p:cTn id="118" dur="1" fill="hold">
                                          <p:stCondLst>
                                            <p:cond delay="0"/>
                                          </p:stCondLst>
                                        </p:cTn>
                                        <p:tgtEl>
                                          <p:spTgt spid="2">
                                            <p:txEl>
                                              <p:pRg st="18" end="18"/>
                                            </p:txEl>
                                          </p:spTgt>
                                        </p:tgtEl>
                                        <p:attrNameLst>
                                          <p:attrName>style.visibility</p:attrName>
                                        </p:attrNameLst>
                                      </p:cBhvr>
                                      <p:to>
                                        <p:strVal val="visible"/>
                                      </p:to>
                                    </p:set>
                                    <p:animEffect transition="in" filter="fade">
                                      <p:cBhvr>
                                        <p:cTn id="119" dur="1000"/>
                                        <p:tgtEl>
                                          <p:spTgt spid="2">
                                            <p:txEl>
                                              <p:pRg st="18" end="18"/>
                                            </p:txEl>
                                          </p:spTgt>
                                        </p:tgtEl>
                                      </p:cBhvr>
                                    </p:animEffect>
                                    <p:anim calcmode="lin" valueType="num">
                                      <p:cBhvr>
                                        <p:cTn id="120" dur="1000" fill="hold"/>
                                        <p:tgtEl>
                                          <p:spTgt spid="2">
                                            <p:txEl>
                                              <p:pRg st="18" end="18"/>
                                            </p:txEl>
                                          </p:spTgt>
                                        </p:tgtEl>
                                        <p:attrNameLst>
                                          <p:attrName>ppt_x</p:attrName>
                                        </p:attrNameLst>
                                      </p:cBhvr>
                                      <p:tavLst>
                                        <p:tav tm="0">
                                          <p:val>
                                            <p:strVal val="#ppt_x"/>
                                          </p:val>
                                        </p:tav>
                                        <p:tav tm="100000">
                                          <p:val>
                                            <p:strVal val="#ppt_x"/>
                                          </p:val>
                                        </p:tav>
                                      </p:tavLst>
                                    </p:anim>
                                    <p:anim calcmode="lin" valueType="num">
                                      <p:cBhvr>
                                        <p:cTn id="121" dur="1000" fill="hold"/>
                                        <p:tgtEl>
                                          <p:spTgt spid="2">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fontScale="85000" lnSpcReduction="20000"/>
          </a:bodyPr>
          <a:lstStyle/>
          <a:p>
            <a:pPr>
              <a:buNone/>
            </a:pPr>
            <a:endParaRPr lang="en-US" sz="2400">
              <a:latin typeface="Times New Roman" pitchFamily="18" charset="0"/>
              <a:cs typeface="Times New Roman" pitchFamily="18" charset="0"/>
            </a:endParaRPr>
          </a:p>
          <a:p>
            <a:pPr>
              <a:buNone/>
            </a:pPr>
            <a:r>
              <a:rPr lang="en-US" sz="2400">
                <a:latin typeface="Times New Roman" pitchFamily="18" charset="0"/>
                <a:cs typeface="Times New Roman" pitchFamily="18" charset="0"/>
              </a:rPr>
              <a:t>Wrong - I live in United States.</a:t>
            </a:r>
          </a:p>
          <a:p>
            <a:pPr>
              <a:buNone/>
            </a:pPr>
            <a:r>
              <a:rPr lang="en-US" sz="2400">
                <a:latin typeface="Times New Roman" pitchFamily="18" charset="0"/>
                <a:cs typeface="Times New Roman" pitchFamily="18" charset="0"/>
              </a:rPr>
              <a:t>Right - I live in the United States</a:t>
            </a:r>
          </a:p>
          <a:p>
            <a:pPr>
              <a:buNone/>
            </a:pPr>
            <a:endParaRPr lang="en-US" sz="2400">
              <a:latin typeface="Times New Roman" pitchFamily="18" charset="0"/>
              <a:cs typeface="Times New Roman" pitchFamily="18" charset="0"/>
            </a:endParaRPr>
          </a:p>
          <a:p>
            <a:pPr>
              <a:buNone/>
            </a:pPr>
            <a:r>
              <a:rPr lang="en-US" sz="2400">
                <a:latin typeface="Times New Roman" pitchFamily="18" charset="0"/>
                <a:cs typeface="Times New Roman" pitchFamily="18" charset="0"/>
              </a:rPr>
              <a:t>Wrong - I live in United States.</a:t>
            </a:r>
          </a:p>
          <a:p>
            <a:pPr>
              <a:buNone/>
            </a:pPr>
            <a:r>
              <a:rPr lang="en-US" sz="2400">
                <a:latin typeface="Times New Roman" pitchFamily="18" charset="0"/>
                <a:cs typeface="Times New Roman" pitchFamily="18" charset="0"/>
              </a:rPr>
              <a:t>Right - I live in the United States.</a:t>
            </a:r>
          </a:p>
          <a:p>
            <a:pPr>
              <a:buNone/>
            </a:pPr>
            <a:r>
              <a:rPr lang="en-US" sz="2400">
                <a:latin typeface="Times New Roman" pitchFamily="18" charset="0"/>
                <a:cs typeface="Times New Roman" pitchFamily="18" charset="0"/>
              </a:rPr>
              <a:t>  </a:t>
            </a:r>
          </a:p>
          <a:p>
            <a:pPr>
              <a:buNone/>
            </a:pPr>
            <a:r>
              <a:rPr lang="en-US" sz="2400">
                <a:latin typeface="Times New Roman" pitchFamily="18" charset="0"/>
                <a:cs typeface="Times New Roman" pitchFamily="18" charset="0"/>
              </a:rPr>
              <a:t>Wrong - When I will arrive, I will call you.</a:t>
            </a:r>
          </a:p>
          <a:p>
            <a:pPr>
              <a:buNone/>
            </a:pPr>
            <a:r>
              <a:rPr lang="en-US" sz="2400">
                <a:latin typeface="Times New Roman" pitchFamily="18" charset="0"/>
                <a:cs typeface="Times New Roman" pitchFamily="18" charset="0"/>
              </a:rPr>
              <a:t>Right - When I arrive, I will call you.</a:t>
            </a:r>
          </a:p>
          <a:p>
            <a:pPr>
              <a:buNone/>
            </a:pPr>
            <a:endParaRPr lang="en-US" sz="2400">
              <a:latin typeface="Times New Roman" pitchFamily="18" charset="0"/>
              <a:cs typeface="Times New Roman" pitchFamily="18" charset="0"/>
            </a:endParaRPr>
          </a:p>
          <a:p>
            <a:pPr>
              <a:buNone/>
            </a:pPr>
            <a:r>
              <a:rPr lang="en-US" sz="2400">
                <a:latin typeface="Times New Roman" pitchFamily="18" charset="0"/>
                <a:cs typeface="Times New Roman" pitchFamily="18" charset="0"/>
              </a:rPr>
              <a:t>Wrong - I’ve been here since three months.</a:t>
            </a:r>
          </a:p>
          <a:p>
            <a:pPr>
              <a:buNone/>
            </a:pPr>
            <a:r>
              <a:rPr lang="en-US" sz="2400">
                <a:latin typeface="Times New Roman" pitchFamily="18" charset="0"/>
                <a:cs typeface="Times New Roman" pitchFamily="18" charset="0"/>
              </a:rPr>
              <a:t>Right - I’ve been here for three months.</a:t>
            </a:r>
          </a:p>
          <a:p>
            <a:pPr>
              <a:buNone/>
            </a:pPr>
            <a:endParaRPr lang="en-US" sz="2400">
              <a:latin typeface="Times New Roman" pitchFamily="18" charset="0"/>
              <a:cs typeface="Times New Roman" pitchFamily="18" charset="0"/>
            </a:endParaRPr>
          </a:p>
          <a:p>
            <a:pPr>
              <a:buNone/>
            </a:pPr>
            <a:r>
              <a:rPr lang="en-US" sz="2400">
                <a:latin typeface="Times New Roman" pitchFamily="18" charset="0"/>
                <a:cs typeface="Times New Roman" pitchFamily="18" charset="0"/>
              </a:rPr>
              <a:t>Wrong - My boyfriend has got a new work.</a:t>
            </a:r>
          </a:p>
          <a:p>
            <a:pPr>
              <a:buNone/>
            </a:pPr>
            <a:r>
              <a:rPr lang="en-US" sz="2400">
                <a:latin typeface="Times New Roman" pitchFamily="18" charset="0"/>
                <a:cs typeface="Times New Roman" pitchFamily="18" charset="0"/>
              </a:rPr>
              <a:t>Right - My boyfriend has got a new job. (or just "has a new job")</a:t>
            </a:r>
          </a:p>
          <a:p>
            <a:pPr>
              <a:buNone/>
            </a:pPr>
            <a:r>
              <a:rPr lang="en-US" sz="2400">
                <a:latin typeface="Times New Roman" pitchFamily="18" charset="0"/>
                <a:cs typeface="Times New Roman" pitchFamily="18" charset="0"/>
              </a:rPr>
              <a:t> </a:t>
            </a:r>
          </a:p>
          <a:p>
            <a:pPr>
              <a:buNone/>
            </a:pPr>
            <a:r>
              <a:rPr lang="en-US" sz="2400">
                <a:latin typeface="Times New Roman" pitchFamily="18" charset="0"/>
                <a:cs typeface="Times New Roman" pitchFamily="18" charset="0"/>
              </a:rPr>
              <a:t>Wrong - She doesn’t listen me.</a:t>
            </a:r>
          </a:p>
          <a:p>
            <a:pPr>
              <a:buNone/>
            </a:pPr>
            <a:r>
              <a:rPr lang="en-US" sz="2400">
                <a:latin typeface="Times New Roman" pitchFamily="18" charset="0"/>
                <a:cs typeface="Times New Roman" pitchFamily="18" charset="0"/>
              </a:rPr>
              <a:t>Right - She doesn’t listen to me.</a:t>
            </a:r>
          </a:p>
          <a:p>
            <a:pPr>
              <a:buNone/>
            </a:pPr>
            <a:endParaRPr lang="en-US" sz="2400">
              <a:latin typeface="Times New Roman" pitchFamily="18" charset="0"/>
              <a:cs typeface="Times New Roman" pitchFamily="18" charset="0"/>
            </a:endParaRPr>
          </a:p>
          <a:p>
            <a:pPr>
              <a:buNone/>
            </a:pPr>
            <a:r>
              <a:rPr lang="en-US" sz="2400">
                <a:latin typeface="Times New Roman" pitchFamily="18" charset="0"/>
                <a:cs typeface="Times New Roman" pitchFamily="18" charset="0"/>
              </a:rPr>
              <a:t>Wrong - You speak English good.</a:t>
            </a:r>
          </a:p>
          <a:p>
            <a:pPr>
              <a:buNone/>
            </a:pPr>
            <a:r>
              <a:rPr lang="en-US" sz="2400">
                <a:latin typeface="Times New Roman" pitchFamily="18" charset="0"/>
                <a:cs typeface="Times New Roman" pitchFamily="18" charset="0"/>
              </a:rPr>
              <a:t>Right - You speak English well.</a:t>
            </a:r>
          </a:p>
          <a:p>
            <a:pPr>
              <a:buNone/>
            </a:pPr>
            <a:r>
              <a:rPr lang="en-US" sz="2800">
                <a:latin typeface="Times New Roman" pitchFamily="18" charset="0"/>
                <a:cs typeface="Times New Roman" pitchFamily="18" charset="0"/>
              </a:rPr>
              <a:t>.</a:t>
            </a:r>
            <a:endParaRPr lang="en-US"/>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1000" fill="hold"/>
                                        <p:tgtEl>
                                          <p:spTgt spid="2">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 calcmode="lin" valueType="num">
                                      <p:cBhvr>
                                        <p:cTn id="14" dur="1000" fill="hold"/>
                                        <p:tgtEl>
                                          <p:spTgt spid="2">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p:cTn id="21" dur="1000" fill="hold"/>
                                        <p:tgtEl>
                                          <p:spTgt spid="2">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 calcmode="lin" valueType="num">
                                      <p:cBhvr>
                                        <p:cTn id="28" dur="1000" fill="hold"/>
                                        <p:tgtEl>
                                          <p:spTgt spid="2">
                                            <p:txEl>
                                              <p:pRg st="5" end="5"/>
                                            </p:txEl>
                                          </p:spTgt>
                                        </p:tgtEl>
                                        <p:attrNameLst>
                                          <p:attrName>ppt_x</p:attrName>
                                        </p:attrNameLst>
                                      </p:cBhvr>
                                      <p:tavLst>
                                        <p:tav tm="0">
                                          <p:val>
                                            <p:strVal val="#ppt_x-.2"/>
                                          </p:val>
                                        </p:tav>
                                        <p:tav tm="100000">
                                          <p:val>
                                            <p:strVal val="#ppt_x"/>
                                          </p:val>
                                        </p:tav>
                                      </p:tavLst>
                                    </p:anim>
                                    <p:anim calcmode="lin" valueType="num">
                                      <p:cBhvr>
                                        <p:cTn id="29" dur="1000" fill="hold"/>
                                        <p:tgtEl>
                                          <p:spTgt spid="2">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 calcmode="lin" valueType="num">
                                      <p:cBhvr>
                                        <p:cTn id="35" dur="1000" fill="hold"/>
                                        <p:tgtEl>
                                          <p:spTgt spid="2">
                                            <p:txEl>
                                              <p:pRg st="6" end="6"/>
                                            </p:txEl>
                                          </p:spTgt>
                                        </p:tgtEl>
                                        <p:attrNameLst>
                                          <p:attrName>ppt_x</p:attrName>
                                        </p:attrNameLst>
                                      </p:cBhvr>
                                      <p:tavLst>
                                        <p:tav tm="0">
                                          <p:val>
                                            <p:strVal val="#ppt_x-.2"/>
                                          </p:val>
                                        </p:tav>
                                        <p:tav tm="100000">
                                          <p:val>
                                            <p:strVal val="#ppt_x"/>
                                          </p:val>
                                        </p:tav>
                                      </p:tavLst>
                                    </p:anim>
                                    <p:anim calcmode="lin" valueType="num">
                                      <p:cBhvr>
                                        <p:cTn id="36" dur="1000" fill="hold"/>
                                        <p:tgtEl>
                                          <p:spTgt spid="2">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 calcmode="lin" valueType="num">
                                      <p:cBhvr>
                                        <p:cTn id="42" dur="1000" fill="hold"/>
                                        <p:tgtEl>
                                          <p:spTgt spid="2">
                                            <p:txEl>
                                              <p:pRg st="7" end="7"/>
                                            </p:txEl>
                                          </p:spTgt>
                                        </p:tgtEl>
                                        <p:attrNameLst>
                                          <p:attrName>ppt_x</p:attrName>
                                        </p:attrNameLst>
                                      </p:cBhvr>
                                      <p:tavLst>
                                        <p:tav tm="0">
                                          <p:val>
                                            <p:strVal val="#ppt_x-.2"/>
                                          </p:val>
                                        </p:tav>
                                        <p:tav tm="100000">
                                          <p:val>
                                            <p:strVal val="#ppt_x"/>
                                          </p:val>
                                        </p:tav>
                                      </p:tavLst>
                                    </p:anim>
                                    <p:anim calcmode="lin" valueType="num">
                                      <p:cBhvr>
                                        <p:cTn id="43" dur="1000" fill="hold"/>
                                        <p:tgtEl>
                                          <p:spTgt spid="2">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grpId="0"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 calcmode="lin" valueType="num">
                                      <p:cBhvr>
                                        <p:cTn id="49" dur="1000" fill="hold"/>
                                        <p:tgtEl>
                                          <p:spTgt spid="2">
                                            <p:txEl>
                                              <p:pRg st="8" end="8"/>
                                            </p:txEl>
                                          </p:spTgt>
                                        </p:tgtEl>
                                        <p:attrNameLst>
                                          <p:attrName>ppt_x</p:attrName>
                                        </p:attrNameLst>
                                      </p:cBhvr>
                                      <p:tavLst>
                                        <p:tav tm="0">
                                          <p:val>
                                            <p:strVal val="#ppt_x-.2"/>
                                          </p:val>
                                        </p:tav>
                                        <p:tav tm="100000">
                                          <p:val>
                                            <p:strVal val="#ppt_x"/>
                                          </p:val>
                                        </p:tav>
                                      </p:tavLst>
                                    </p:anim>
                                    <p:anim calcmode="lin" valueType="num">
                                      <p:cBhvr>
                                        <p:cTn id="50" dur="1000" fill="hold"/>
                                        <p:tgtEl>
                                          <p:spTgt spid="2">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2">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grpId="0" nodeType="clickEffect">
                                  <p:stCondLst>
                                    <p:cond delay="0"/>
                                  </p:stCondLst>
                                  <p:childTnLst>
                                    <p:set>
                                      <p:cBhvr>
                                        <p:cTn id="55" dur="1" fill="hold">
                                          <p:stCondLst>
                                            <p:cond delay="0"/>
                                          </p:stCondLst>
                                        </p:cTn>
                                        <p:tgtEl>
                                          <p:spTgt spid="2">
                                            <p:txEl>
                                              <p:pRg st="10" end="10"/>
                                            </p:txEl>
                                          </p:spTgt>
                                        </p:tgtEl>
                                        <p:attrNameLst>
                                          <p:attrName>style.visibility</p:attrName>
                                        </p:attrNameLst>
                                      </p:cBhvr>
                                      <p:to>
                                        <p:strVal val="visible"/>
                                      </p:to>
                                    </p:set>
                                    <p:anim calcmode="lin" valueType="num">
                                      <p:cBhvr>
                                        <p:cTn id="56" dur="1000" fill="hold"/>
                                        <p:tgtEl>
                                          <p:spTgt spid="2">
                                            <p:txEl>
                                              <p:pRg st="10" end="10"/>
                                            </p:txEl>
                                          </p:spTgt>
                                        </p:tgtEl>
                                        <p:attrNameLst>
                                          <p:attrName>ppt_x</p:attrName>
                                        </p:attrNameLst>
                                      </p:cBhvr>
                                      <p:tavLst>
                                        <p:tav tm="0">
                                          <p:val>
                                            <p:strVal val="#ppt_x-.2"/>
                                          </p:val>
                                        </p:tav>
                                        <p:tav tm="100000">
                                          <p:val>
                                            <p:strVal val="#ppt_x"/>
                                          </p:val>
                                        </p:tav>
                                      </p:tavLst>
                                    </p:anim>
                                    <p:anim calcmode="lin" valueType="num">
                                      <p:cBhvr>
                                        <p:cTn id="57" dur="1000" fill="hold"/>
                                        <p:tgtEl>
                                          <p:spTgt spid="2">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2">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9" presetClass="entr" presetSubtype="0" fill="hold" grpId="0" nodeType="clickEffect">
                                  <p:stCondLst>
                                    <p:cond delay="0"/>
                                  </p:stCondLst>
                                  <p:childTnLst>
                                    <p:set>
                                      <p:cBhvr>
                                        <p:cTn id="62" dur="1" fill="hold">
                                          <p:stCondLst>
                                            <p:cond delay="0"/>
                                          </p:stCondLst>
                                        </p:cTn>
                                        <p:tgtEl>
                                          <p:spTgt spid="2">
                                            <p:txEl>
                                              <p:pRg st="11" end="11"/>
                                            </p:txEl>
                                          </p:spTgt>
                                        </p:tgtEl>
                                        <p:attrNameLst>
                                          <p:attrName>style.visibility</p:attrName>
                                        </p:attrNameLst>
                                      </p:cBhvr>
                                      <p:to>
                                        <p:strVal val="visible"/>
                                      </p:to>
                                    </p:set>
                                    <p:anim calcmode="lin" valueType="num">
                                      <p:cBhvr>
                                        <p:cTn id="63" dur="1000" fill="hold"/>
                                        <p:tgtEl>
                                          <p:spTgt spid="2">
                                            <p:txEl>
                                              <p:pRg st="11" end="11"/>
                                            </p:txEl>
                                          </p:spTgt>
                                        </p:tgtEl>
                                        <p:attrNameLst>
                                          <p:attrName>ppt_x</p:attrName>
                                        </p:attrNameLst>
                                      </p:cBhvr>
                                      <p:tavLst>
                                        <p:tav tm="0">
                                          <p:val>
                                            <p:strVal val="#ppt_x-.2"/>
                                          </p:val>
                                        </p:tav>
                                        <p:tav tm="100000">
                                          <p:val>
                                            <p:strVal val="#ppt_x"/>
                                          </p:val>
                                        </p:tav>
                                      </p:tavLst>
                                    </p:anim>
                                    <p:anim calcmode="lin" valueType="num">
                                      <p:cBhvr>
                                        <p:cTn id="64" dur="1000" fill="hold"/>
                                        <p:tgtEl>
                                          <p:spTgt spid="2">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65" dur="1000"/>
                                        <p:tgtEl>
                                          <p:spTgt spid="2">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9" presetClass="entr" presetSubtype="0" fill="hold" grpId="0" nodeType="clickEffect">
                                  <p:stCondLst>
                                    <p:cond delay="0"/>
                                  </p:stCondLst>
                                  <p:childTnLst>
                                    <p:set>
                                      <p:cBhvr>
                                        <p:cTn id="69" dur="1" fill="hold">
                                          <p:stCondLst>
                                            <p:cond delay="0"/>
                                          </p:stCondLst>
                                        </p:cTn>
                                        <p:tgtEl>
                                          <p:spTgt spid="2">
                                            <p:txEl>
                                              <p:pRg st="13" end="13"/>
                                            </p:txEl>
                                          </p:spTgt>
                                        </p:tgtEl>
                                        <p:attrNameLst>
                                          <p:attrName>style.visibility</p:attrName>
                                        </p:attrNameLst>
                                      </p:cBhvr>
                                      <p:to>
                                        <p:strVal val="visible"/>
                                      </p:to>
                                    </p:set>
                                    <p:anim calcmode="lin" valueType="num">
                                      <p:cBhvr>
                                        <p:cTn id="70" dur="1000" fill="hold"/>
                                        <p:tgtEl>
                                          <p:spTgt spid="2">
                                            <p:txEl>
                                              <p:pRg st="13" end="13"/>
                                            </p:txEl>
                                          </p:spTgt>
                                        </p:tgtEl>
                                        <p:attrNameLst>
                                          <p:attrName>ppt_x</p:attrName>
                                        </p:attrNameLst>
                                      </p:cBhvr>
                                      <p:tavLst>
                                        <p:tav tm="0">
                                          <p:val>
                                            <p:strVal val="#ppt_x-.2"/>
                                          </p:val>
                                        </p:tav>
                                        <p:tav tm="100000">
                                          <p:val>
                                            <p:strVal val="#ppt_x"/>
                                          </p:val>
                                        </p:tav>
                                      </p:tavLst>
                                    </p:anim>
                                    <p:anim calcmode="lin" valueType="num">
                                      <p:cBhvr>
                                        <p:cTn id="71" dur="1000" fill="hold"/>
                                        <p:tgtEl>
                                          <p:spTgt spid="2">
                                            <p:txEl>
                                              <p:pRg st="13" end="13"/>
                                            </p:txEl>
                                          </p:spTgt>
                                        </p:tgtEl>
                                        <p:attrNameLst>
                                          <p:attrName>ppt_y</p:attrName>
                                        </p:attrNameLst>
                                      </p:cBhvr>
                                      <p:tavLst>
                                        <p:tav tm="0">
                                          <p:val>
                                            <p:strVal val="#ppt_y"/>
                                          </p:val>
                                        </p:tav>
                                        <p:tav tm="100000">
                                          <p:val>
                                            <p:strVal val="#ppt_y"/>
                                          </p:val>
                                        </p:tav>
                                      </p:tavLst>
                                    </p:anim>
                                    <p:animEffect transition="in" filter="wipe(right)" prLst="gradientSize: 0.1">
                                      <p:cBhvr>
                                        <p:cTn id="72" dur="1000"/>
                                        <p:tgtEl>
                                          <p:spTgt spid="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9" presetClass="entr" presetSubtype="0" fill="hold" grpId="0"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anim calcmode="lin" valueType="num">
                                      <p:cBhvr>
                                        <p:cTn id="77" dur="1000" fill="hold"/>
                                        <p:tgtEl>
                                          <p:spTgt spid="2">
                                            <p:txEl>
                                              <p:pRg st="14" end="14"/>
                                            </p:txEl>
                                          </p:spTgt>
                                        </p:tgtEl>
                                        <p:attrNameLst>
                                          <p:attrName>ppt_x</p:attrName>
                                        </p:attrNameLst>
                                      </p:cBhvr>
                                      <p:tavLst>
                                        <p:tav tm="0">
                                          <p:val>
                                            <p:strVal val="#ppt_x-.2"/>
                                          </p:val>
                                        </p:tav>
                                        <p:tav tm="100000">
                                          <p:val>
                                            <p:strVal val="#ppt_x"/>
                                          </p:val>
                                        </p:tav>
                                      </p:tavLst>
                                    </p:anim>
                                    <p:anim calcmode="lin" valueType="num">
                                      <p:cBhvr>
                                        <p:cTn id="78" dur="1000" fill="hold"/>
                                        <p:tgtEl>
                                          <p:spTgt spid="2">
                                            <p:txEl>
                                              <p:pRg st="14" end="14"/>
                                            </p:txEl>
                                          </p:spTgt>
                                        </p:tgtEl>
                                        <p:attrNameLst>
                                          <p:attrName>ppt_y</p:attrName>
                                        </p:attrNameLst>
                                      </p:cBhvr>
                                      <p:tavLst>
                                        <p:tav tm="0">
                                          <p:val>
                                            <p:strVal val="#ppt_y"/>
                                          </p:val>
                                        </p:tav>
                                        <p:tav tm="100000">
                                          <p:val>
                                            <p:strVal val="#ppt_y"/>
                                          </p:val>
                                        </p:tav>
                                      </p:tavLst>
                                    </p:anim>
                                    <p:animEffect transition="in" filter="wipe(right)" prLst="gradientSize: 0.1">
                                      <p:cBhvr>
                                        <p:cTn id="79" dur="1000"/>
                                        <p:tgtEl>
                                          <p:spTgt spid="2">
                                            <p:txEl>
                                              <p:pRg st="14" end="14"/>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9" presetClass="entr" presetSubtype="0" fill="hold" grpId="0" nodeType="clickEffect">
                                  <p:stCondLst>
                                    <p:cond delay="0"/>
                                  </p:stCondLst>
                                  <p:childTnLst>
                                    <p:set>
                                      <p:cBhvr>
                                        <p:cTn id="83" dur="1" fill="hold">
                                          <p:stCondLst>
                                            <p:cond delay="0"/>
                                          </p:stCondLst>
                                        </p:cTn>
                                        <p:tgtEl>
                                          <p:spTgt spid="2">
                                            <p:txEl>
                                              <p:pRg st="15" end="15"/>
                                            </p:txEl>
                                          </p:spTgt>
                                        </p:tgtEl>
                                        <p:attrNameLst>
                                          <p:attrName>style.visibility</p:attrName>
                                        </p:attrNameLst>
                                      </p:cBhvr>
                                      <p:to>
                                        <p:strVal val="visible"/>
                                      </p:to>
                                    </p:set>
                                    <p:anim calcmode="lin" valueType="num">
                                      <p:cBhvr>
                                        <p:cTn id="84" dur="1000" fill="hold"/>
                                        <p:tgtEl>
                                          <p:spTgt spid="2">
                                            <p:txEl>
                                              <p:pRg st="15" end="15"/>
                                            </p:txEl>
                                          </p:spTgt>
                                        </p:tgtEl>
                                        <p:attrNameLst>
                                          <p:attrName>ppt_x</p:attrName>
                                        </p:attrNameLst>
                                      </p:cBhvr>
                                      <p:tavLst>
                                        <p:tav tm="0">
                                          <p:val>
                                            <p:strVal val="#ppt_x-.2"/>
                                          </p:val>
                                        </p:tav>
                                        <p:tav tm="100000">
                                          <p:val>
                                            <p:strVal val="#ppt_x"/>
                                          </p:val>
                                        </p:tav>
                                      </p:tavLst>
                                    </p:anim>
                                    <p:anim calcmode="lin" valueType="num">
                                      <p:cBhvr>
                                        <p:cTn id="85" dur="1000" fill="hold"/>
                                        <p:tgtEl>
                                          <p:spTgt spid="2">
                                            <p:txEl>
                                              <p:pRg st="15" end="15"/>
                                            </p:txEl>
                                          </p:spTgt>
                                        </p:tgtEl>
                                        <p:attrNameLst>
                                          <p:attrName>ppt_y</p:attrName>
                                        </p:attrNameLst>
                                      </p:cBhvr>
                                      <p:tavLst>
                                        <p:tav tm="0">
                                          <p:val>
                                            <p:strVal val="#ppt_y"/>
                                          </p:val>
                                        </p:tav>
                                        <p:tav tm="100000">
                                          <p:val>
                                            <p:strVal val="#ppt_y"/>
                                          </p:val>
                                        </p:tav>
                                      </p:tavLst>
                                    </p:anim>
                                    <p:animEffect transition="in" filter="wipe(right)" prLst="gradientSize: 0.1">
                                      <p:cBhvr>
                                        <p:cTn id="86" dur="1000"/>
                                        <p:tgtEl>
                                          <p:spTgt spid="2">
                                            <p:txEl>
                                              <p:pRg st="15" end="15"/>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9" presetClass="entr" presetSubtype="0" fill="hold" grpId="0" nodeType="clickEffect">
                                  <p:stCondLst>
                                    <p:cond delay="0"/>
                                  </p:stCondLst>
                                  <p:childTnLst>
                                    <p:set>
                                      <p:cBhvr>
                                        <p:cTn id="90" dur="1" fill="hold">
                                          <p:stCondLst>
                                            <p:cond delay="0"/>
                                          </p:stCondLst>
                                        </p:cTn>
                                        <p:tgtEl>
                                          <p:spTgt spid="2">
                                            <p:txEl>
                                              <p:pRg st="16" end="16"/>
                                            </p:txEl>
                                          </p:spTgt>
                                        </p:tgtEl>
                                        <p:attrNameLst>
                                          <p:attrName>style.visibility</p:attrName>
                                        </p:attrNameLst>
                                      </p:cBhvr>
                                      <p:to>
                                        <p:strVal val="visible"/>
                                      </p:to>
                                    </p:set>
                                    <p:anim calcmode="lin" valueType="num">
                                      <p:cBhvr>
                                        <p:cTn id="91" dur="1000" fill="hold"/>
                                        <p:tgtEl>
                                          <p:spTgt spid="2">
                                            <p:txEl>
                                              <p:pRg st="16" end="16"/>
                                            </p:txEl>
                                          </p:spTgt>
                                        </p:tgtEl>
                                        <p:attrNameLst>
                                          <p:attrName>ppt_x</p:attrName>
                                        </p:attrNameLst>
                                      </p:cBhvr>
                                      <p:tavLst>
                                        <p:tav tm="0">
                                          <p:val>
                                            <p:strVal val="#ppt_x-.2"/>
                                          </p:val>
                                        </p:tav>
                                        <p:tav tm="100000">
                                          <p:val>
                                            <p:strVal val="#ppt_x"/>
                                          </p:val>
                                        </p:tav>
                                      </p:tavLst>
                                    </p:anim>
                                    <p:anim calcmode="lin" valueType="num">
                                      <p:cBhvr>
                                        <p:cTn id="92" dur="1000" fill="hold"/>
                                        <p:tgtEl>
                                          <p:spTgt spid="2">
                                            <p:txEl>
                                              <p:pRg st="16" end="16"/>
                                            </p:txEl>
                                          </p:spTgt>
                                        </p:tgtEl>
                                        <p:attrNameLst>
                                          <p:attrName>ppt_y</p:attrName>
                                        </p:attrNameLst>
                                      </p:cBhvr>
                                      <p:tavLst>
                                        <p:tav tm="0">
                                          <p:val>
                                            <p:strVal val="#ppt_y"/>
                                          </p:val>
                                        </p:tav>
                                        <p:tav tm="100000">
                                          <p:val>
                                            <p:strVal val="#ppt_y"/>
                                          </p:val>
                                        </p:tav>
                                      </p:tavLst>
                                    </p:anim>
                                    <p:animEffect transition="in" filter="wipe(right)" prLst="gradientSize: 0.1">
                                      <p:cBhvr>
                                        <p:cTn id="93" dur="1000"/>
                                        <p:tgtEl>
                                          <p:spTgt spid="2">
                                            <p:txEl>
                                              <p:pRg st="16" end="16"/>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9" presetClass="entr" presetSubtype="0" fill="hold" grpId="0" nodeType="clickEffect">
                                  <p:stCondLst>
                                    <p:cond delay="0"/>
                                  </p:stCondLst>
                                  <p:childTnLst>
                                    <p:set>
                                      <p:cBhvr>
                                        <p:cTn id="97" dur="1" fill="hold">
                                          <p:stCondLst>
                                            <p:cond delay="0"/>
                                          </p:stCondLst>
                                        </p:cTn>
                                        <p:tgtEl>
                                          <p:spTgt spid="2">
                                            <p:txEl>
                                              <p:pRg st="17" end="17"/>
                                            </p:txEl>
                                          </p:spTgt>
                                        </p:tgtEl>
                                        <p:attrNameLst>
                                          <p:attrName>style.visibility</p:attrName>
                                        </p:attrNameLst>
                                      </p:cBhvr>
                                      <p:to>
                                        <p:strVal val="visible"/>
                                      </p:to>
                                    </p:set>
                                    <p:anim calcmode="lin" valueType="num">
                                      <p:cBhvr>
                                        <p:cTn id="98" dur="1000" fill="hold"/>
                                        <p:tgtEl>
                                          <p:spTgt spid="2">
                                            <p:txEl>
                                              <p:pRg st="17" end="17"/>
                                            </p:txEl>
                                          </p:spTgt>
                                        </p:tgtEl>
                                        <p:attrNameLst>
                                          <p:attrName>ppt_x</p:attrName>
                                        </p:attrNameLst>
                                      </p:cBhvr>
                                      <p:tavLst>
                                        <p:tav tm="0">
                                          <p:val>
                                            <p:strVal val="#ppt_x-.2"/>
                                          </p:val>
                                        </p:tav>
                                        <p:tav tm="100000">
                                          <p:val>
                                            <p:strVal val="#ppt_x"/>
                                          </p:val>
                                        </p:tav>
                                      </p:tavLst>
                                    </p:anim>
                                    <p:anim calcmode="lin" valueType="num">
                                      <p:cBhvr>
                                        <p:cTn id="99" dur="1000" fill="hold"/>
                                        <p:tgtEl>
                                          <p:spTgt spid="2">
                                            <p:txEl>
                                              <p:pRg st="17" end="17"/>
                                            </p:txEl>
                                          </p:spTgt>
                                        </p:tgtEl>
                                        <p:attrNameLst>
                                          <p:attrName>ppt_y</p:attrName>
                                        </p:attrNameLst>
                                      </p:cBhvr>
                                      <p:tavLst>
                                        <p:tav tm="0">
                                          <p:val>
                                            <p:strVal val="#ppt_y"/>
                                          </p:val>
                                        </p:tav>
                                        <p:tav tm="100000">
                                          <p:val>
                                            <p:strVal val="#ppt_y"/>
                                          </p:val>
                                        </p:tav>
                                      </p:tavLst>
                                    </p:anim>
                                    <p:animEffect transition="in" filter="wipe(right)" prLst="gradientSize: 0.1">
                                      <p:cBhvr>
                                        <p:cTn id="100" dur="1000"/>
                                        <p:tgtEl>
                                          <p:spTgt spid="2">
                                            <p:txEl>
                                              <p:pRg st="17" end="17"/>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9" presetClass="entr" presetSubtype="0" fill="hold" grpId="0" nodeType="clickEffect">
                                  <p:stCondLst>
                                    <p:cond delay="0"/>
                                  </p:stCondLst>
                                  <p:childTnLst>
                                    <p:set>
                                      <p:cBhvr>
                                        <p:cTn id="104" dur="1" fill="hold">
                                          <p:stCondLst>
                                            <p:cond delay="0"/>
                                          </p:stCondLst>
                                        </p:cTn>
                                        <p:tgtEl>
                                          <p:spTgt spid="2">
                                            <p:txEl>
                                              <p:pRg st="19" end="19"/>
                                            </p:txEl>
                                          </p:spTgt>
                                        </p:tgtEl>
                                        <p:attrNameLst>
                                          <p:attrName>style.visibility</p:attrName>
                                        </p:attrNameLst>
                                      </p:cBhvr>
                                      <p:to>
                                        <p:strVal val="visible"/>
                                      </p:to>
                                    </p:set>
                                    <p:anim calcmode="lin" valueType="num">
                                      <p:cBhvr>
                                        <p:cTn id="105" dur="1000" fill="hold"/>
                                        <p:tgtEl>
                                          <p:spTgt spid="2">
                                            <p:txEl>
                                              <p:pRg st="19" end="19"/>
                                            </p:txEl>
                                          </p:spTgt>
                                        </p:tgtEl>
                                        <p:attrNameLst>
                                          <p:attrName>ppt_x</p:attrName>
                                        </p:attrNameLst>
                                      </p:cBhvr>
                                      <p:tavLst>
                                        <p:tav tm="0">
                                          <p:val>
                                            <p:strVal val="#ppt_x-.2"/>
                                          </p:val>
                                        </p:tav>
                                        <p:tav tm="100000">
                                          <p:val>
                                            <p:strVal val="#ppt_x"/>
                                          </p:val>
                                        </p:tav>
                                      </p:tavLst>
                                    </p:anim>
                                    <p:anim calcmode="lin" valueType="num">
                                      <p:cBhvr>
                                        <p:cTn id="106" dur="1000" fill="hold"/>
                                        <p:tgtEl>
                                          <p:spTgt spid="2">
                                            <p:txEl>
                                              <p:pRg st="19" end="19"/>
                                            </p:txEl>
                                          </p:spTgt>
                                        </p:tgtEl>
                                        <p:attrNameLst>
                                          <p:attrName>ppt_y</p:attrName>
                                        </p:attrNameLst>
                                      </p:cBhvr>
                                      <p:tavLst>
                                        <p:tav tm="0">
                                          <p:val>
                                            <p:strVal val="#ppt_y"/>
                                          </p:val>
                                        </p:tav>
                                        <p:tav tm="100000">
                                          <p:val>
                                            <p:strVal val="#ppt_y"/>
                                          </p:val>
                                        </p:tav>
                                      </p:tavLst>
                                    </p:anim>
                                    <p:animEffect transition="in" filter="wipe(right)" prLst="gradientSize: 0.1">
                                      <p:cBhvr>
                                        <p:cTn id="107" dur="1000"/>
                                        <p:tgtEl>
                                          <p:spTgt spid="2">
                                            <p:txEl>
                                              <p:pRg st="19" end="19"/>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9" presetClass="entr" presetSubtype="0" fill="hold" grpId="0" nodeType="clickEffect">
                                  <p:stCondLst>
                                    <p:cond delay="0"/>
                                  </p:stCondLst>
                                  <p:childTnLst>
                                    <p:set>
                                      <p:cBhvr>
                                        <p:cTn id="111" dur="1" fill="hold">
                                          <p:stCondLst>
                                            <p:cond delay="0"/>
                                          </p:stCondLst>
                                        </p:cTn>
                                        <p:tgtEl>
                                          <p:spTgt spid="2">
                                            <p:txEl>
                                              <p:pRg st="20" end="20"/>
                                            </p:txEl>
                                          </p:spTgt>
                                        </p:tgtEl>
                                        <p:attrNameLst>
                                          <p:attrName>style.visibility</p:attrName>
                                        </p:attrNameLst>
                                      </p:cBhvr>
                                      <p:to>
                                        <p:strVal val="visible"/>
                                      </p:to>
                                    </p:set>
                                    <p:anim calcmode="lin" valueType="num">
                                      <p:cBhvr>
                                        <p:cTn id="112" dur="1000" fill="hold"/>
                                        <p:tgtEl>
                                          <p:spTgt spid="2">
                                            <p:txEl>
                                              <p:pRg st="20" end="20"/>
                                            </p:txEl>
                                          </p:spTgt>
                                        </p:tgtEl>
                                        <p:attrNameLst>
                                          <p:attrName>ppt_x</p:attrName>
                                        </p:attrNameLst>
                                      </p:cBhvr>
                                      <p:tavLst>
                                        <p:tav tm="0">
                                          <p:val>
                                            <p:strVal val="#ppt_x-.2"/>
                                          </p:val>
                                        </p:tav>
                                        <p:tav tm="100000">
                                          <p:val>
                                            <p:strVal val="#ppt_x"/>
                                          </p:val>
                                        </p:tav>
                                      </p:tavLst>
                                    </p:anim>
                                    <p:anim calcmode="lin" valueType="num">
                                      <p:cBhvr>
                                        <p:cTn id="113" dur="1000" fill="hold"/>
                                        <p:tgtEl>
                                          <p:spTgt spid="2">
                                            <p:txEl>
                                              <p:pRg st="20" end="20"/>
                                            </p:txEl>
                                          </p:spTgt>
                                        </p:tgtEl>
                                        <p:attrNameLst>
                                          <p:attrName>ppt_y</p:attrName>
                                        </p:attrNameLst>
                                      </p:cBhvr>
                                      <p:tavLst>
                                        <p:tav tm="0">
                                          <p:val>
                                            <p:strVal val="#ppt_y"/>
                                          </p:val>
                                        </p:tav>
                                        <p:tav tm="100000">
                                          <p:val>
                                            <p:strVal val="#ppt_y"/>
                                          </p:val>
                                        </p:tav>
                                      </p:tavLst>
                                    </p:anim>
                                    <p:animEffect transition="in" filter="wipe(right)" prLst="gradientSize: 0.1">
                                      <p:cBhvr>
                                        <p:cTn id="114" dur="1000"/>
                                        <p:tgtEl>
                                          <p:spTgt spid="2">
                                            <p:txEl>
                                              <p:pRg st="20" end="20"/>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29" presetClass="entr" presetSubtype="0" fill="hold" grpId="0" nodeType="clickEffect">
                                  <p:stCondLst>
                                    <p:cond delay="0"/>
                                  </p:stCondLst>
                                  <p:childTnLst>
                                    <p:set>
                                      <p:cBhvr>
                                        <p:cTn id="118" dur="1" fill="hold">
                                          <p:stCondLst>
                                            <p:cond delay="0"/>
                                          </p:stCondLst>
                                        </p:cTn>
                                        <p:tgtEl>
                                          <p:spTgt spid="2">
                                            <p:txEl>
                                              <p:pRg st="21" end="21"/>
                                            </p:txEl>
                                          </p:spTgt>
                                        </p:tgtEl>
                                        <p:attrNameLst>
                                          <p:attrName>style.visibility</p:attrName>
                                        </p:attrNameLst>
                                      </p:cBhvr>
                                      <p:to>
                                        <p:strVal val="visible"/>
                                      </p:to>
                                    </p:set>
                                    <p:anim calcmode="lin" valueType="num">
                                      <p:cBhvr>
                                        <p:cTn id="119" dur="1000" fill="hold"/>
                                        <p:tgtEl>
                                          <p:spTgt spid="2">
                                            <p:txEl>
                                              <p:pRg st="21" end="21"/>
                                            </p:txEl>
                                          </p:spTgt>
                                        </p:tgtEl>
                                        <p:attrNameLst>
                                          <p:attrName>ppt_x</p:attrName>
                                        </p:attrNameLst>
                                      </p:cBhvr>
                                      <p:tavLst>
                                        <p:tav tm="0">
                                          <p:val>
                                            <p:strVal val="#ppt_x-.2"/>
                                          </p:val>
                                        </p:tav>
                                        <p:tav tm="100000">
                                          <p:val>
                                            <p:strVal val="#ppt_x"/>
                                          </p:val>
                                        </p:tav>
                                      </p:tavLst>
                                    </p:anim>
                                    <p:anim calcmode="lin" valueType="num">
                                      <p:cBhvr>
                                        <p:cTn id="120" dur="1000" fill="hold"/>
                                        <p:tgtEl>
                                          <p:spTgt spid="2">
                                            <p:txEl>
                                              <p:pRg st="21" end="21"/>
                                            </p:txEl>
                                          </p:spTgt>
                                        </p:tgtEl>
                                        <p:attrNameLst>
                                          <p:attrName>ppt_y</p:attrName>
                                        </p:attrNameLst>
                                      </p:cBhvr>
                                      <p:tavLst>
                                        <p:tav tm="0">
                                          <p:val>
                                            <p:strVal val="#ppt_y"/>
                                          </p:val>
                                        </p:tav>
                                        <p:tav tm="100000">
                                          <p:val>
                                            <p:strVal val="#ppt_y"/>
                                          </p:val>
                                        </p:tav>
                                      </p:tavLst>
                                    </p:anim>
                                    <p:animEffect transition="in" filter="wipe(right)" prLst="gradientSize: 0.1">
                                      <p:cBhvr>
                                        <p:cTn id="121" dur="1000"/>
                                        <p:tgtEl>
                                          <p:spTgt spid="2">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fontScale="92500" lnSpcReduction="20000"/>
          </a:bodyPr>
          <a:lstStyle/>
          <a:p>
            <a:pPr>
              <a:buNone/>
            </a:pPr>
            <a:endParaRPr lang="en-US" sz="2200">
              <a:latin typeface="Times New Roman" pitchFamily="18" charset="0"/>
              <a:cs typeface="Times New Roman" pitchFamily="18" charset="0"/>
            </a:endParaRPr>
          </a:p>
          <a:p>
            <a:pPr>
              <a:buNone/>
            </a:pPr>
            <a:r>
              <a:rPr lang="en-US" sz="2200">
                <a:latin typeface="Times New Roman" pitchFamily="18" charset="0"/>
                <a:cs typeface="Times New Roman" pitchFamily="18" charset="0"/>
              </a:rPr>
              <a:t>Wrong - The police is coming.</a:t>
            </a:r>
          </a:p>
          <a:p>
            <a:pPr>
              <a:buNone/>
            </a:pPr>
            <a:r>
              <a:rPr lang="en-US" sz="2200">
                <a:latin typeface="Times New Roman" pitchFamily="18" charset="0"/>
                <a:cs typeface="Times New Roman" pitchFamily="18" charset="0"/>
              </a:rPr>
              <a:t>Right - The police are coming.</a:t>
            </a:r>
          </a:p>
          <a:p>
            <a:pPr>
              <a:buNone/>
            </a:pPr>
            <a:r>
              <a:rPr lang="en-US" sz="2200">
                <a:latin typeface="Times New Roman" pitchFamily="18" charset="0"/>
                <a:cs typeface="Times New Roman" pitchFamily="18" charset="0"/>
              </a:rPr>
              <a:t> </a:t>
            </a:r>
          </a:p>
          <a:p>
            <a:pPr>
              <a:buNone/>
            </a:pPr>
            <a:r>
              <a:rPr lang="en-US" sz="2200">
                <a:latin typeface="Times New Roman" pitchFamily="18" charset="0"/>
                <a:cs typeface="Times New Roman" pitchFamily="18" charset="0"/>
              </a:rPr>
              <a:t>Wrong - The house isn’t enough big.</a:t>
            </a:r>
          </a:p>
          <a:p>
            <a:pPr>
              <a:buNone/>
            </a:pPr>
            <a:r>
              <a:rPr lang="en-US" sz="2200">
                <a:latin typeface="Times New Roman" pitchFamily="18" charset="0"/>
                <a:cs typeface="Times New Roman" pitchFamily="18" charset="0"/>
              </a:rPr>
              <a:t>Right - The house isn’t big enough.</a:t>
            </a:r>
          </a:p>
          <a:p>
            <a:pPr>
              <a:buNone/>
            </a:pPr>
            <a:r>
              <a:rPr lang="en-US" sz="2200">
                <a:latin typeface="Times New Roman" pitchFamily="18" charset="0"/>
                <a:cs typeface="Times New Roman" pitchFamily="18" charset="0"/>
              </a:rPr>
              <a:t> </a:t>
            </a:r>
          </a:p>
          <a:p>
            <a:pPr>
              <a:buNone/>
            </a:pPr>
            <a:r>
              <a:rPr lang="en-US" sz="2200">
                <a:latin typeface="Times New Roman" pitchFamily="18" charset="0"/>
                <a:cs typeface="Times New Roman" pitchFamily="18" charset="0"/>
              </a:rPr>
              <a:t>Wrong - You should not to smoke.</a:t>
            </a:r>
          </a:p>
          <a:p>
            <a:pPr>
              <a:buNone/>
            </a:pPr>
            <a:r>
              <a:rPr lang="en-US" sz="2200">
                <a:latin typeface="Times New Roman" pitchFamily="18" charset="0"/>
                <a:cs typeface="Times New Roman" pitchFamily="18" charset="0"/>
              </a:rPr>
              <a:t>Right - You should not smoke.</a:t>
            </a:r>
          </a:p>
          <a:p>
            <a:pPr>
              <a:buNone/>
            </a:pPr>
            <a:endParaRPr lang="en-US" sz="2200">
              <a:latin typeface="Times New Roman" pitchFamily="18" charset="0"/>
              <a:cs typeface="Times New Roman" pitchFamily="18" charset="0"/>
            </a:endParaRPr>
          </a:p>
          <a:p>
            <a:pPr>
              <a:buNone/>
            </a:pPr>
            <a:r>
              <a:rPr lang="en-US" sz="2200">
                <a:latin typeface="Times New Roman" pitchFamily="18" charset="0"/>
                <a:cs typeface="Times New Roman" pitchFamily="18" charset="0"/>
              </a:rPr>
              <a:t>Wrong - Do you like a glass of wine?</a:t>
            </a:r>
          </a:p>
          <a:p>
            <a:pPr>
              <a:buNone/>
            </a:pPr>
            <a:r>
              <a:rPr lang="en-US" sz="2200">
                <a:latin typeface="Times New Roman" pitchFamily="18" charset="0"/>
                <a:cs typeface="Times New Roman" pitchFamily="18" charset="0"/>
              </a:rPr>
              <a:t>Right - Would you like a glass of wine?</a:t>
            </a:r>
          </a:p>
          <a:p>
            <a:pPr>
              <a:buNone/>
            </a:pPr>
            <a:r>
              <a:rPr lang="en-US" sz="2200">
                <a:latin typeface="Times New Roman" pitchFamily="18" charset="0"/>
                <a:cs typeface="Times New Roman" pitchFamily="18" charset="0"/>
              </a:rPr>
              <a:t> </a:t>
            </a:r>
          </a:p>
          <a:p>
            <a:pPr>
              <a:buNone/>
            </a:pPr>
            <a:r>
              <a:rPr lang="en-US" sz="2200">
                <a:latin typeface="Times New Roman" pitchFamily="18" charset="0"/>
                <a:cs typeface="Times New Roman" pitchFamily="18" charset="0"/>
              </a:rPr>
              <a:t>Wrong - There is seven girls in the class.</a:t>
            </a:r>
          </a:p>
          <a:p>
            <a:pPr>
              <a:buNone/>
            </a:pPr>
            <a:r>
              <a:rPr lang="en-US" sz="2200">
                <a:latin typeface="Times New Roman" pitchFamily="18" charset="0"/>
                <a:cs typeface="Times New Roman" pitchFamily="18" charset="0"/>
              </a:rPr>
              <a:t>Right - There are seven girls in the class.</a:t>
            </a:r>
          </a:p>
          <a:p>
            <a:pPr>
              <a:buNone/>
            </a:pPr>
            <a:endParaRPr lang="en-US" sz="2200">
              <a:latin typeface="Times New Roman" pitchFamily="18" charset="0"/>
              <a:cs typeface="Times New Roman" pitchFamily="18" charset="0"/>
            </a:endParaRPr>
          </a:p>
          <a:p>
            <a:pPr>
              <a:buNone/>
            </a:pPr>
            <a:r>
              <a:rPr lang="en-US" sz="2200">
                <a:latin typeface="Times New Roman" pitchFamily="18" charset="0"/>
                <a:cs typeface="Times New Roman" pitchFamily="18" charset="0"/>
              </a:rPr>
              <a:t>Wrong - I didn’t meet nobody.</a:t>
            </a:r>
          </a:p>
          <a:p>
            <a:pPr>
              <a:buNone/>
            </a:pPr>
            <a:r>
              <a:rPr lang="en-US" sz="2200">
                <a:latin typeface="Times New Roman" pitchFamily="18" charset="0"/>
                <a:cs typeface="Times New Roman" pitchFamily="18" charset="0"/>
              </a:rPr>
              <a:t>Right - I didn’t meet anybody.</a:t>
            </a:r>
          </a:p>
          <a:p>
            <a:pPr>
              <a:buNone/>
            </a:pPr>
            <a:r>
              <a:rPr lang="en-US" sz="2200">
                <a:latin typeface="Times New Roman" pitchFamily="18" charset="0"/>
                <a:cs typeface="Times New Roman" pitchFamily="18" charset="0"/>
              </a:rPr>
              <a:t> </a:t>
            </a:r>
          </a:p>
          <a:p>
            <a:pPr>
              <a:buNone/>
            </a:pPr>
            <a:r>
              <a:rPr lang="en-US" sz="2200">
                <a:latin typeface="Times New Roman" pitchFamily="18" charset="0"/>
                <a:cs typeface="Times New Roman" pitchFamily="18" charset="0"/>
              </a:rPr>
              <a:t>Wrong - My flight departs in 5:00 am.</a:t>
            </a:r>
          </a:p>
          <a:p>
            <a:pPr>
              <a:buNone/>
            </a:pPr>
            <a:r>
              <a:rPr lang="en-US" sz="2200">
                <a:latin typeface="Times New Roman" pitchFamily="18" charset="0"/>
                <a:cs typeface="Times New Roman" pitchFamily="18" charset="0"/>
              </a:rPr>
              <a:t>Right - My flight departs at 5:00 am.</a:t>
            </a:r>
          </a:p>
          <a:p>
            <a:pPr>
              <a:buNone/>
            </a:pPr>
            <a:endParaRPr lang="en-US"/>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
                                            <p:txEl>
                                              <p:pRg st="1" end="1"/>
                                            </p:txEl>
                                          </p:spTgt>
                                        </p:tgtEl>
                                        <p:attrNameLst>
                                          <p:attrName>ppt_h</p:attrName>
                                        </p:attrNameLst>
                                      </p:cBhvr>
                                      <p:tavLst>
                                        <p:tav tm="0">
                                          <p:val>
                                            <p:fltVal val="0"/>
                                          </p:val>
                                        </p:tav>
                                        <p:tav tm="100000">
                                          <p:val>
                                            <p:strVal val="#ppt_h"/>
                                          </p:val>
                                        </p:tav>
                                      </p:tavLst>
                                    </p:anim>
                                    <p:anim calcmode="lin" valueType="num">
                                      <p:cBhvr>
                                        <p:cTn id="9" dur="500" fill="hold"/>
                                        <p:tgtEl>
                                          <p:spTgt spid="2">
                                            <p:txEl>
                                              <p:pRg st="1" end="1"/>
                                            </p:txEl>
                                          </p:spTgt>
                                        </p:tgtEl>
                                        <p:attrNameLst>
                                          <p:attrName>style.rotation</p:attrName>
                                        </p:attrNameLst>
                                      </p:cBhvr>
                                      <p:tavLst>
                                        <p:tav tm="0">
                                          <p:val>
                                            <p:fltVal val="90"/>
                                          </p:val>
                                        </p:tav>
                                        <p:tav tm="100000">
                                          <p:val>
                                            <p:fltVal val="0"/>
                                          </p:val>
                                        </p:tav>
                                      </p:tavLst>
                                    </p:anim>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iterate type="lt">
                                    <p:tmPct val="5000"/>
                                  </p:iterate>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p:cTn id="15"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2" end="2"/>
                                            </p:txEl>
                                          </p:spTgt>
                                        </p:tgtEl>
                                        <p:attrNameLst>
                                          <p:attrName>ppt_h</p:attrName>
                                        </p:attrNameLst>
                                      </p:cBhvr>
                                      <p:tavLst>
                                        <p:tav tm="0">
                                          <p:val>
                                            <p:fltVal val="0"/>
                                          </p:val>
                                        </p:tav>
                                        <p:tav tm="100000">
                                          <p:val>
                                            <p:strVal val="#ppt_h"/>
                                          </p:val>
                                        </p:tav>
                                      </p:tavLst>
                                    </p:anim>
                                    <p:anim calcmode="lin" valueType="num">
                                      <p:cBhvr>
                                        <p:cTn id="17" dur="500" fill="hold"/>
                                        <p:tgtEl>
                                          <p:spTgt spid="2">
                                            <p:txEl>
                                              <p:pRg st="2" end="2"/>
                                            </p:txEl>
                                          </p:spTgt>
                                        </p:tgtEl>
                                        <p:attrNameLst>
                                          <p:attrName>style.rotation</p:attrName>
                                        </p:attrNameLst>
                                      </p:cBhvr>
                                      <p:tavLst>
                                        <p:tav tm="0">
                                          <p:val>
                                            <p:fltVal val="90"/>
                                          </p:val>
                                        </p:tav>
                                        <p:tav tm="100000">
                                          <p:val>
                                            <p:fltVal val="0"/>
                                          </p:val>
                                        </p:tav>
                                      </p:tavLst>
                                    </p:anim>
                                    <p:animEffect transition="in" filter="fade">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iterate type="lt">
                                    <p:tmPct val="5000"/>
                                  </p:iterate>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p:cTn id="23"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4" dur="500" fill="hold"/>
                                        <p:tgtEl>
                                          <p:spTgt spid="2">
                                            <p:txEl>
                                              <p:pRg st="3" end="3"/>
                                            </p:txEl>
                                          </p:spTgt>
                                        </p:tgtEl>
                                        <p:attrNameLst>
                                          <p:attrName>ppt_h</p:attrName>
                                        </p:attrNameLst>
                                      </p:cBhvr>
                                      <p:tavLst>
                                        <p:tav tm="0">
                                          <p:val>
                                            <p:fltVal val="0"/>
                                          </p:val>
                                        </p:tav>
                                        <p:tav tm="100000">
                                          <p:val>
                                            <p:strVal val="#ppt_h"/>
                                          </p:val>
                                        </p:tav>
                                      </p:tavLst>
                                    </p:anim>
                                    <p:anim calcmode="lin" valueType="num">
                                      <p:cBhvr>
                                        <p:cTn id="25" dur="500" fill="hold"/>
                                        <p:tgtEl>
                                          <p:spTgt spid="2">
                                            <p:txEl>
                                              <p:pRg st="3" end="3"/>
                                            </p:txEl>
                                          </p:spTgt>
                                        </p:tgtEl>
                                        <p:attrNameLst>
                                          <p:attrName>style.rotation</p:attrName>
                                        </p:attrNameLst>
                                      </p:cBhvr>
                                      <p:tavLst>
                                        <p:tav tm="0">
                                          <p:val>
                                            <p:fltVal val="90"/>
                                          </p:val>
                                        </p:tav>
                                        <p:tav tm="100000">
                                          <p:val>
                                            <p:fltVal val="0"/>
                                          </p:val>
                                        </p:tav>
                                      </p:tavLst>
                                    </p:anim>
                                    <p:animEffect transition="in" filter="fade">
                                      <p:cBhvr>
                                        <p:cTn id="26" dur="500"/>
                                        <p:tgtEl>
                                          <p:spTgt spid="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iterate type="lt">
                                    <p:tmPct val="5000"/>
                                  </p:iterate>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p:cTn id="31"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2">
                                            <p:txEl>
                                              <p:pRg st="4" end="4"/>
                                            </p:txEl>
                                          </p:spTgt>
                                        </p:tgtEl>
                                        <p:attrNameLst>
                                          <p:attrName>ppt_h</p:attrName>
                                        </p:attrNameLst>
                                      </p:cBhvr>
                                      <p:tavLst>
                                        <p:tav tm="0">
                                          <p:val>
                                            <p:fltVal val="0"/>
                                          </p:val>
                                        </p:tav>
                                        <p:tav tm="100000">
                                          <p:val>
                                            <p:strVal val="#ppt_h"/>
                                          </p:val>
                                        </p:tav>
                                      </p:tavLst>
                                    </p:anim>
                                    <p:anim calcmode="lin" valueType="num">
                                      <p:cBhvr>
                                        <p:cTn id="33" dur="5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iterate type="lt">
                                    <p:tmPct val="5000"/>
                                  </p:iterate>
                                  <p:childTnLst>
                                    <p:set>
                                      <p:cBhvr>
                                        <p:cTn id="38" dur="1" fill="hold">
                                          <p:stCondLst>
                                            <p:cond delay="0"/>
                                          </p:stCondLst>
                                        </p:cTn>
                                        <p:tgtEl>
                                          <p:spTgt spid="2">
                                            <p:txEl>
                                              <p:pRg st="5" end="5"/>
                                            </p:txEl>
                                          </p:spTgt>
                                        </p:tgtEl>
                                        <p:attrNameLst>
                                          <p:attrName>style.visibility</p:attrName>
                                        </p:attrNameLst>
                                      </p:cBhvr>
                                      <p:to>
                                        <p:strVal val="visible"/>
                                      </p:to>
                                    </p:set>
                                    <p:anim calcmode="lin" valueType="num">
                                      <p:cBhvr>
                                        <p:cTn id="39"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40" dur="500" fill="hold"/>
                                        <p:tgtEl>
                                          <p:spTgt spid="2">
                                            <p:txEl>
                                              <p:pRg st="5" end="5"/>
                                            </p:txEl>
                                          </p:spTgt>
                                        </p:tgtEl>
                                        <p:attrNameLst>
                                          <p:attrName>ppt_h</p:attrName>
                                        </p:attrNameLst>
                                      </p:cBhvr>
                                      <p:tavLst>
                                        <p:tav tm="0">
                                          <p:val>
                                            <p:fltVal val="0"/>
                                          </p:val>
                                        </p:tav>
                                        <p:tav tm="100000">
                                          <p:val>
                                            <p:strVal val="#ppt_h"/>
                                          </p:val>
                                        </p:tav>
                                      </p:tavLst>
                                    </p:anim>
                                    <p:anim calcmode="lin" valueType="num">
                                      <p:cBhvr>
                                        <p:cTn id="41" dur="500" fill="hold"/>
                                        <p:tgtEl>
                                          <p:spTgt spid="2">
                                            <p:txEl>
                                              <p:pRg st="5" end="5"/>
                                            </p:txEl>
                                          </p:spTgt>
                                        </p:tgtEl>
                                        <p:attrNameLst>
                                          <p:attrName>style.rotation</p:attrName>
                                        </p:attrNameLst>
                                      </p:cBhvr>
                                      <p:tavLst>
                                        <p:tav tm="0">
                                          <p:val>
                                            <p:fltVal val="90"/>
                                          </p:val>
                                        </p:tav>
                                        <p:tav tm="100000">
                                          <p:val>
                                            <p:fltVal val="0"/>
                                          </p:val>
                                        </p:tav>
                                      </p:tavLst>
                                    </p:anim>
                                    <p:animEffect transition="in" filter="fade">
                                      <p:cBhvr>
                                        <p:cTn id="42" dur="500"/>
                                        <p:tgtEl>
                                          <p:spTgt spid="2">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iterate type="lt">
                                    <p:tmPct val="5000"/>
                                  </p:iterate>
                                  <p:childTnLst>
                                    <p:set>
                                      <p:cBhvr>
                                        <p:cTn id="46" dur="1" fill="hold">
                                          <p:stCondLst>
                                            <p:cond delay="0"/>
                                          </p:stCondLst>
                                        </p:cTn>
                                        <p:tgtEl>
                                          <p:spTgt spid="2">
                                            <p:txEl>
                                              <p:pRg st="6" end="6"/>
                                            </p:txEl>
                                          </p:spTgt>
                                        </p:tgtEl>
                                        <p:attrNameLst>
                                          <p:attrName>style.visibility</p:attrName>
                                        </p:attrNameLst>
                                      </p:cBhvr>
                                      <p:to>
                                        <p:strVal val="visible"/>
                                      </p:to>
                                    </p:set>
                                    <p:anim calcmode="lin" valueType="num">
                                      <p:cBhvr>
                                        <p:cTn id="47"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48" dur="500" fill="hold"/>
                                        <p:tgtEl>
                                          <p:spTgt spid="2">
                                            <p:txEl>
                                              <p:pRg st="6" end="6"/>
                                            </p:txEl>
                                          </p:spTgt>
                                        </p:tgtEl>
                                        <p:attrNameLst>
                                          <p:attrName>ppt_h</p:attrName>
                                        </p:attrNameLst>
                                      </p:cBhvr>
                                      <p:tavLst>
                                        <p:tav tm="0">
                                          <p:val>
                                            <p:fltVal val="0"/>
                                          </p:val>
                                        </p:tav>
                                        <p:tav tm="100000">
                                          <p:val>
                                            <p:strVal val="#ppt_h"/>
                                          </p:val>
                                        </p:tav>
                                      </p:tavLst>
                                    </p:anim>
                                    <p:anim calcmode="lin" valueType="num">
                                      <p:cBhvr>
                                        <p:cTn id="49" dur="500" fill="hold"/>
                                        <p:tgtEl>
                                          <p:spTgt spid="2">
                                            <p:txEl>
                                              <p:pRg st="6" end="6"/>
                                            </p:txEl>
                                          </p:spTgt>
                                        </p:tgtEl>
                                        <p:attrNameLst>
                                          <p:attrName>style.rotation</p:attrName>
                                        </p:attrNameLst>
                                      </p:cBhvr>
                                      <p:tavLst>
                                        <p:tav tm="0">
                                          <p:val>
                                            <p:fltVal val="90"/>
                                          </p:val>
                                        </p:tav>
                                        <p:tav tm="100000">
                                          <p:val>
                                            <p:fltVal val="0"/>
                                          </p:val>
                                        </p:tav>
                                      </p:tavLst>
                                    </p:anim>
                                    <p:animEffect transition="in" filter="fade">
                                      <p:cBhvr>
                                        <p:cTn id="50" dur="500"/>
                                        <p:tgtEl>
                                          <p:spTgt spid="2">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2">
                                            <p:txEl>
                                              <p:pRg st="7" end="7"/>
                                            </p:txEl>
                                          </p:spTgt>
                                        </p:tgtEl>
                                        <p:attrNameLst>
                                          <p:attrName>style.visibility</p:attrName>
                                        </p:attrNameLst>
                                      </p:cBhvr>
                                      <p:to>
                                        <p:strVal val="visible"/>
                                      </p:to>
                                    </p:set>
                                    <p:anim calcmode="lin" valueType="num">
                                      <p:cBhvr>
                                        <p:cTn id="55"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56" dur="500" fill="hold"/>
                                        <p:tgtEl>
                                          <p:spTgt spid="2">
                                            <p:txEl>
                                              <p:pRg st="7" end="7"/>
                                            </p:txEl>
                                          </p:spTgt>
                                        </p:tgtEl>
                                        <p:attrNameLst>
                                          <p:attrName>ppt_h</p:attrName>
                                        </p:attrNameLst>
                                      </p:cBhvr>
                                      <p:tavLst>
                                        <p:tav tm="0">
                                          <p:val>
                                            <p:fltVal val="0"/>
                                          </p:val>
                                        </p:tav>
                                        <p:tav tm="100000">
                                          <p:val>
                                            <p:strVal val="#ppt_h"/>
                                          </p:val>
                                        </p:tav>
                                      </p:tavLst>
                                    </p:anim>
                                    <p:anim calcmode="lin" valueType="num">
                                      <p:cBhvr>
                                        <p:cTn id="57" dur="500" fill="hold"/>
                                        <p:tgtEl>
                                          <p:spTgt spid="2">
                                            <p:txEl>
                                              <p:pRg st="7" end="7"/>
                                            </p:txEl>
                                          </p:spTgt>
                                        </p:tgtEl>
                                        <p:attrNameLst>
                                          <p:attrName>style.rotation</p:attrName>
                                        </p:attrNameLst>
                                      </p:cBhvr>
                                      <p:tavLst>
                                        <p:tav tm="0">
                                          <p:val>
                                            <p:fltVal val="90"/>
                                          </p:val>
                                        </p:tav>
                                        <p:tav tm="100000">
                                          <p:val>
                                            <p:fltVal val="0"/>
                                          </p:val>
                                        </p:tav>
                                      </p:tavLst>
                                    </p:anim>
                                    <p:animEffect transition="in" filter="fade">
                                      <p:cBhvr>
                                        <p:cTn id="58" dur="500"/>
                                        <p:tgtEl>
                                          <p:spTgt spid="2">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iterate type="lt">
                                    <p:tmPct val="5000"/>
                                  </p:iterate>
                                  <p:childTnLst>
                                    <p:set>
                                      <p:cBhvr>
                                        <p:cTn id="62" dur="1" fill="hold">
                                          <p:stCondLst>
                                            <p:cond delay="0"/>
                                          </p:stCondLst>
                                        </p:cTn>
                                        <p:tgtEl>
                                          <p:spTgt spid="2">
                                            <p:txEl>
                                              <p:pRg st="8" end="8"/>
                                            </p:txEl>
                                          </p:spTgt>
                                        </p:tgtEl>
                                        <p:attrNameLst>
                                          <p:attrName>style.visibility</p:attrName>
                                        </p:attrNameLst>
                                      </p:cBhvr>
                                      <p:to>
                                        <p:strVal val="visible"/>
                                      </p:to>
                                    </p:set>
                                    <p:anim calcmode="lin" valueType="num">
                                      <p:cBhvr>
                                        <p:cTn id="63" dur="500" fill="hold"/>
                                        <p:tgtEl>
                                          <p:spTgt spid="2">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2">
                                            <p:txEl>
                                              <p:pRg st="8" end="8"/>
                                            </p:txEl>
                                          </p:spTgt>
                                        </p:tgtEl>
                                        <p:attrNameLst>
                                          <p:attrName>ppt_h</p:attrName>
                                        </p:attrNameLst>
                                      </p:cBhvr>
                                      <p:tavLst>
                                        <p:tav tm="0">
                                          <p:val>
                                            <p:fltVal val="0"/>
                                          </p:val>
                                        </p:tav>
                                        <p:tav tm="100000">
                                          <p:val>
                                            <p:strVal val="#ppt_h"/>
                                          </p:val>
                                        </p:tav>
                                      </p:tavLst>
                                    </p:anim>
                                    <p:anim calcmode="lin" valueType="num">
                                      <p:cBhvr>
                                        <p:cTn id="65" dur="500" fill="hold"/>
                                        <p:tgtEl>
                                          <p:spTgt spid="2">
                                            <p:txEl>
                                              <p:pRg st="8" end="8"/>
                                            </p:txEl>
                                          </p:spTgt>
                                        </p:tgtEl>
                                        <p:attrNameLst>
                                          <p:attrName>style.rotation</p:attrName>
                                        </p:attrNameLst>
                                      </p:cBhvr>
                                      <p:tavLst>
                                        <p:tav tm="0">
                                          <p:val>
                                            <p:fltVal val="90"/>
                                          </p:val>
                                        </p:tav>
                                        <p:tav tm="100000">
                                          <p:val>
                                            <p:fltVal val="0"/>
                                          </p:val>
                                        </p:tav>
                                      </p:tavLst>
                                    </p:anim>
                                    <p:animEffect transition="in" filter="fade">
                                      <p:cBhvr>
                                        <p:cTn id="66" dur="500"/>
                                        <p:tgtEl>
                                          <p:spTgt spid="2">
                                            <p:txEl>
                                              <p:pRg st="8" end="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iterate type="lt">
                                    <p:tmPct val="5000"/>
                                  </p:iterate>
                                  <p:childTnLst>
                                    <p:set>
                                      <p:cBhvr>
                                        <p:cTn id="70" dur="1" fill="hold">
                                          <p:stCondLst>
                                            <p:cond delay="0"/>
                                          </p:stCondLst>
                                        </p:cTn>
                                        <p:tgtEl>
                                          <p:spTgt spid="2">
                                            <p:txEl>
                                              <p:pRg st="10" end="10"/>
                                            </p:txEl>
                                          </p:spTgt>
                                        </p:tgtEl>
                                        <p:attrNameLst>
                                          <p:attrName>style.visibility</p:attrName>
                                        </p:attrNameLst>
                                      </p:cBhvr>
                                      <p:to>
                                        <p:strVal val="visible"/>
                                      </p:to>
                                    </p:set>
                                    <p:anim calcmode="lin" valueType="num">
                                      <p:cBhvr>
                                        <p:cTn id="71" dur="500" fill="hold"/>
                                        <p:tgtEl>
                                          <p:spTgt spid="2">
                                            <p:txEl>
                                              <p:pRg st="10" end="10"/>
                                            </p:txEl>
                                          </p:spTgt>
                                        </p:tgtEl>
                                        <p:attrNameLst>
                                          <p:attrName>ppt_w</p:attrName>
                                        </p:attrNameLst>
                                      </p:cBhvr>
                                      <p:tavLst>
                                        <p:tav tm="0">
                                          <p:val>
                                            <p:fltVal val="0"/>
                                          </p:val>
                                        </p:tav>
                                        <p:tav tm="100000">
                                          <p:val>
                                            <p:strVal val="#ppt_w"/>
                                          </p:val>
                                        </p:tav>
                                      </p:tavLst>
                                    </p:anim>
                                    <p:anim calcmode="lin" valueType="num">
                                      <p:cBhvr>
                                        <p:cTn id="72" dur="500" fill="hold"/>
                                        <p:tgtEl>
                                          <p:spTgt spid="2">
                                            <p:txEl>
                                              <p:pRg st="10" end="10"/>
                                            </p:txEl>
                                          </p:spTgt>
                                        </p:tgtEl>
                                        <p:attrNameLst>
                                          <p:attrName>ppt_h</p:attrName>
                                        </p:attrNameLst>
                                      </p:cBhvr>
                                      <p:tavLst>
                                        <p:tav tm="0">
                                          <p:val>
                                            <p:fltVal val="0"/>
                                          </p:val>
                                        </p:tav>
                                        <p:tav tm="100000">
                                          <p:val>
                                            <p:strVal val="#ppt_h"/>
                                          </p:val>
                                        </p:tav>
                                      </p:tavLst>
                                    </p:anim>
                                    <p:anim calcmode="lin" valueType="num">
                                      <p:cBhvr>
                                        <p:cTn id="73" dur="500" fill="hold"/>
                                        <p:tgtEl>
                                          <p:spTgt spid="2">
                                            <p:txEl>
                                              <p:pRg st="10" end="10"/>
                                            </p:txEl>
                                          </p:spTgt>
                                        </p:tgtEl>
                                        <p:attrNameLst>
                                          <p:attrName>style.rotation</p:attrName>
                                        </p:attrNameLst>
                                      </p:cBhvr>
                                      <p:tavLst>
                                        <p:tav tm="0">
                                          <p:val>
                                            <p:fltVal val="90"/>
                                          </p:val>
                                        </p:tav>
                                        <p:tav tm="100000">
                                          <p:val>
                                            <p:fltVal val="0"/>
                                          </p:val>
                                        </p:tav>
                                      </p:tavLst>
                                    </p:anim>
                                    <p:animEffect transition="in" filter="fade">
                                      <p:cBhvr>
                                        <p:cTn id="74" dur="500"/>
                                        <p:tgtEl>
                                          <p:spTgt spid="2">
                                            <p:txEl>
                                              <p:pRg st="10" end="1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1" presetClass="entr" presetSubtype="0" fill="hold" grpId="0" nodeType="clickEffect">
                                  <p:stCondLst>
                                    <p:cond delay="0"/>
                                  </p:stCondLst>
                                  <p:iterate type="lt">
                                    <p:tmPct val="5000"/>
                                  </p:iterate>
                                  <p:childTnLst>
                                    <p:set>
                                      <p:cBhvr>
                                        <p:cTn id="78" dur="1" fill="hold">
                                          <p:stCondLst>
                                            <p:cond delay="0"/>
                                          </p:stCondLst>
                                        </p:cTn>
                                        <p:tgtEl>
                                          <p:spTgt spid="2">
                                            <p:txEl>
                                              <p:pRg st="11" end="11"/>
                                            </p:txEl>
                                          </p:spTgt>
                                        </p:tgtEl>
                                        <p:attrNameLst>
                                          <p:attrName>style.visibility</p:attrName>
                                        </p:attrNameLst>
                                      </p:cBhvr>
                                      <p:to>
                                        <p:strVal val="visible"/>
                                      </p:to>
                                    </p:set>
                                    <p:anim calcmode="lin" valueType="num">
                                      <p:cBhvr>
                                        <p:cTn id="79" dur="500" fill="hold"/>
                                        <p:tgtEl>
                                          <p:spTgt spid="2">
                                            <p:txEl>
                                              <p:pRg st="11" end="11"/>
                                            </p:txEl>
                                          </p:spTgt>
                                        </p:tgtEl>
                                        <p:attrNameLst>
                                          <p:attrName>ppt_w</p:attrName>
                                        </p:attrNameLst>
                                      </p:cBhvr>
                                      <p:tavLst>
                                        <p:tav tm="0">
                                          <p:val>
                                            <p:fltVal val="0"/>
                                          </p:val>
                                        </p:tav>
                                        <p:tav tm="100000">
                                          <p:val>
                                            <p:strVal val="#ppt_w"/>
                                          </p:val>
                                        </p:tav>
                                      </p:tavLst>
                                    </p:anim>
                                    <p:anim calcmode="lin" valueType="num">
                                      <p:cBhvr>
                                        <p:cTn id="80" dur="500" fill="hold"/>
                                        <p:tgtEl>
                                          <p:spTgt spid="2">
                                            <p:txEl>
                                              <p:pRg st="11" end="11"/>
                                            </p:txEl>
                                          </p:spTgt>
                                        </p:tgtEl>
                                        <p:attrNameLst>
                                          <p:attrName>ppt_h</p:attrName>
                                        </p:attrNameLst>
                                      </p:cBhvr>
                                      <p:tavLst>
                                        <p:tav tm="0">
                                          <p:val>
                                            <p:fltVal val="0"/>
                                          </p:val>
                                        </p:tav>
                                        <p:tav tm="100000">
                                          <p:val>
                                            <p:strVal val="#ppt_h"/>
                                          </p:val>
                                        </p:tav>
                                      </p:tavLst>
                                    </p:anim>
                                    <p:anim calcmode="lin" valueType="num">
                                      <p:cBhvr>
                                        <p:cTn id="81" dur="500" fill="hold"/>
                                        <p:tgtEl>
                                          <p:spTgt spid="2">
                                            <p:txEl>
                                              <p:pRg st="11" end="11"/>
                                            </p:txEl>
                                          </p:spTgt>
                                        </p:tgtEl>
                                        <p:attrNameLst>
                                          <p:attrName>style.rotation</p:attrName>
                                        </p:attrNameLst>
                                      </p:cBhvr>
                                      <p:tavLst>
                                        <p:tav tm="0">
                                          <p:val>
                                            <p:fltVal val="90"/>
                                          </p:val>
                                        </p:tav>
                                        <p:tav tm="100000">
                                          <p:val>
                                            <p:fltVal val="0"/>
                                          </p:val>
                                        </p:tav>
                                      </p:tavLst>
                                    </p:anim>
                                    <p:animEffect transition="in" filter="fade">
                                      <p:cBhvr>
                                        <p:cTn id="82" dur="500"/>
                                        <p:tgtEl>
                                          <p:spTgt spid="2">
                                            <p:txEl>
                                              <p:pRg st="11" end="1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1" presetClass="entr" presetSubtype="0" fill="hold" grpId="0" nodeType="clickEffect">
                                  <p:stCondLst>
                                    <p:cond delay="0"/>
                                  </p:stCondLst>
                                  <p:iterate type="lt">
                                    <p:tmPct val="5000"/>
                                  </p:iterate>
                                  <p:childTnLst>
                                    <p:set>
                                      <p:cBhvr>
                                        <p:cTn id="86" dur="1" fill="hold">
                                          <p:stCondLst>
                                            <p:cond delay="0"/>
                                          </p:stCondLst>
                                        </p:cTn>
                                        <p:tgtEl>
                                          <p:spTgt spid="2">
                                            <p:txEl>
                                              <p:pRg st="12" end="12"/>
                                            </p:txEl>
                                          </p:spTgt>
                                        </p:tgtEl>
                                        <p:attrNameLst>
                                          <p:attrName>style.visibility</p:attrName>
                                        </p:attrNameLst>
                                      </p:cBhvr>
                                      <p:to>
                                        <p:strVal val="visible"/>
                                      </p:to>
                                    </p:set>
                                    <p:anim calcmode="lin" valueType="num">
                                      <p:cBhvr>
                                        <p:cTn id="87" dur="500" fill="hold"/>
                                        <p:tgtEl>
                                          <p:spTgt spid="2">
                                            <p:txEl>
                                              <p:pRg st="12" end="12"/>
                                            </p:txEl>
                                          </p:spTgt>
                                        </p:tgtEl>
                                        <p:attrNameLst>
                                          <p:attrName>ppt_w</p:attrName>
                                        </p:attrNameLst>
                                      </p:cBhvr>
                                      <p:tavLst>
                                        <p:tav tm="0">
                                          <p:val>
                                            <p:fltVal val="0"/>
                                          </p:val>
                                        </p:tav>
                                        <p:tav tm="100000">
                                          <p:val>
                                            <p:strVal val="#ppt_w"/>
                                          </p:val>
                                        </p:tav>
                                      </p:tavLst>
                                    </p:anim>
                                    <p:anim calcmode="lin" valueType="num">
                                      <p:cBhvr>
                                        <p:cTn id="88" dur="500" fill="hold"/>
                                        <p:tgtEl>
                                          <p:spTgt spid="2">
                                            <p:txEl>
                                              <p:pRg st="12" end="12"/>
                                            </p:txEl>
                                          </p:spTgt>
                                        </p:tgtEl>
                                        <p:attrNameLst>
                                          <p:attrName>ppt_h</p:attrName>
                                        </p:attrNameLst>
                                      </p:cBhvr>
                                      <p:tavLst>
                                        <p:tav tm="0">
                                          <p:val>
                                            <p:fltVal val="0"/>
                                          </p:val>
                                        </p:tav>
                                        <p:tav tm="100000">
                                          <p:val>
                                            <p:strVal val="#ppt_h"/>
                                          </p:val>
                                        </p:tav>
                                      </p:tavLst>
                                    </p:anim>
                                    <p:anim calcmode="lin" valueType="num">
                                      <p:cBhvr>
                                        <p:cTn id="89" dur="500" fill="hold"/>
                                        <p:tgtEl>
                                          <p:spTgt spid="2">
                                            <p:txEl>
                                              <p:pRg st="12" end="12"/>
                                            </p:txEl>
                                          </p:spTgt>
                                        </p:tgtEl>
                                        <p:attrNameLst>
                                          <p:attrName>style.rotation</p:attrName>
                                        </p:attrNameLst>
                                      </p:cBhvr>
                                      <p:tavLst>
                                        <p:tav tm="0">
                                          <p:val>
                                            <p:fltVal val="90"/>
                                          </p:val>
                                        </p:tav>
                                        <p:tav tm="100000">
                                          <p:val>
                                            <p:fltVal val="0"/>
                                          </p:val>
                                        </p:tav>
                                      </p:tavLst>
                                    </p:anim>
                                    <p:animEffect transition="in" filter="fade">
                                      <p:cBhvr>
                                        <p:cTn id="90" dur="500"/>
                                        <p:tgtEl>
                                          <p:spTgt spid="2">
                                            <p:txEl>
                                              <p:pRg st="12" end="12"/>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1" presetClass="entr" presetSubtype="0" fill="hold" grpId="0" nodeType="clickEffect">
                                  <p:stCondLst>
                                    <p:cond delay="0"/>
                                  </p:stCondLst>
                                  <p:iterate type="lt">
                                    <p:tmPct val="5000"/>
                                  </p:iterate>
                                  <p:childTnLst>
                                    <p:set>
                                      <p:cBhvr>
                                        <p:cTn id="94" dur="1" fill="hold">
                                          <p:stCondLst>
                                            <p:cond delay="0"/>
                                          </p:stCondLst>
                                        </p:cTn>
                                        <p:tgtEl>
                                          <p:spTgt spid="2">
                                            <p:txEl>
                                              <p:pRg st="13" end="13"/>
                                            </p:txEl>
                                          </p:spTgt>
                                        </p:tgtEl>
                                        <p:attrNameLst>
                                          <p:attrName>style.visibility</p:attrName>
                                        </p:attrNameLst>
                                      </p:cBhvr>
                                      <p:to>
                                        <p:strVal val="visible"/>
                                      </p:to>
                                    </p:set>
                                    <p:anim calcmode="lin" valueType="num">
                                      <p:cBhvr>
                                        <p:cTn id="95" dur="500" fill="hold"/>
                                        <p:tgtEl>
                                          <p:spTgt spid="2">
                                            <p:txEl>
                                              <p:pRg st="13" end="13"/>
                                            </p:txEl>
                                          </p:spTgt>
                                        </p:tgtEl>
                                        <p:attrNameLst>
                                          <p:attrName>ppt_w</p:attrName>
                                        </p:attrNameLst>
                                      </p:cBhvr>
                                      <p:tavLst>
                                        <p:tav tm="0">
                                          <p:val>
                                            <p:fltVal val="0"/>
                                          </p:val>
                                        </p:tav>
                                        <p:tav tm="100000">
                                          <p:val>
                                            <p:strVal val="#ppt_w"/>
                                          </p:val>
                                        </p:tav>
                                      </p:tavLst>
                                    </p:anim>
                                    <p:anim calcmode="lin" valueType="num">
                                      <p:cBhvr>
                                        <p:cTn id="96" dur="500" fill="hold"/>
                                        <p:tgtEl>
                                          <p:spTgt spid="2">
                                            <p:txEl>
                                              <p:pRg st="13" end="13"/>
                                            </p:txEl>
                                          </p:spTgt>
                                        </p:tgtEl>
                                        <p:attrNameLst>
                                          <p:attrName>ppt_h</p:attrName>
                                        </p:attrNameLst>
                                      </p:cBhvr>
                                      <p:tavLst>
                                        <p:tav tm="0">
                                          <p:val>
                                            <p:fltVal val="0"/>
                                          </p:val>
                                        </p:tav>
                                        <p:tav tm="100000">
                                          <p:val>
                                            <p:strVal val="#ppt_h"/>
                                          </p:val>
                                        </p:tav>
                                      </p:tavLst>
                                    </p:anim>
                                    <p:anim calcmode="lin" valueType="num">
                                      <p:cBhvr>
                                        <p:cTn id="97" dur="500" fill="hold"/>
                                        <p:tgtEl>
                                          <p:spTgt spid="2">
                                            <p:txEl>
                                              <p:pRg st="13" end="13"/>
                                            </p:txEl>
                                          </p:spTgt>
                                        </p:tgtEl>
                                        <p:attrNameLst>
                                          <p:attrName>style.rotation</p:attrName>
                                        </p:attrNameLst>
                                      </p:cBhvr>
                                      <p:tavLst>
                                        <p:tav tm="0">
                                          <p:val>
                                            <p:fltVal val="90"/>
                                          </p:val>
                                        </p:tav>
                                        <p:tav tm="100000">
                                          <p:val>
                                            <p:fltVal val="0"/>
                                          </p:val>
                                        </p:tav>
                                      </p:tavLst>
                                    </p:anim>
                                    <p:animEffect transition="in" filter="fade">
                                      <p:cBhvr>
                                        <p:cTn id="98" dur="500"/>
                                        <p:tgtEl>
                                          <p:spTgt spid="2">
                                            <p:txEl>
                                              <p:pRg st="13" end="13"/>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31" presetClass="entr" presetSubtype="0" fill="hold" grpId="0" nodeType="clickEffect">
                                  <p:stCondLst>
                                    <p:cond delay="0"/>
                                  </p:stCondLst>
                                  <p:iterate type="lt">
                                    <p:tmPct val="5000"/>
                                  </p:iterate>
                                  <p:childTnLst>
                                    <p:set>
                                      <p:cBhvr>
                                        <p:cTn id="102" dur="1" fill="hold">
                                          <p:stCondLst>
                                            <p:cond delay="0"/>
                                          </p:stCondLst>
                                        </p:cTn>
                                        <p:tgtEl>
                                          <p:spTgt spid="2">
                                            <p:txEl>
                                              <p:pRg st="14" end="14"/>
                                            </p:txEl>
                                          </p:spTgt>
                                        </p:tgtEl>
                                        <p:attrNameLst>
                                          <p:attrName>style.visibility</p:attrName>
                                        </p:attrNameLst>
                                      </p:cBhvr>
                                      <p:to>
                                        <p:strVal val="visible"/>
                                      </p:to>
                                    </p:set>
                                    <p:anim calcmode="lin" valueType="num">
                                      <p:cBhvr>
                                        <p:cTn id="103" dur="500" fill="hold"/>
                                        <p:tgtEl>
                                          <p:spTgt spid="2">
                                            <p:txEl>
                                              <p:pRg st="14" end="14"/>
                                            </p:txEl>
                                          </p:spTgt>
                                        </p:tgtEl>
                                        <p:attrNameLst>
                                          <p:attrName>ppt_w</p:attrName>
                                        </p:attrNameLst>
                                      </p:cBhvr>
                                      <p:tavLst>
                                        <p:tav tm="0">
                                          <p:val>
                                            <p:fltVal val="0"/>
                                          </p:val>
                                        </p:tav>
                                        <p:tav tm="100000">
                                          <p:val>
                                            <p:strVal val="#ppt_w"/>
                                          </p:val>
                                        </p:tav>
                                      </p:tavLst>
                                    </p:anim>
                                    <p:anim calcmode="lin" valueType="num">
                                      <p:cBhvr>
                                        <p:cTn id="104" dur="500" fill="hold"/>
                                        <p:tgtEl>
                                          <p:spTgt spid="2">
                                            <p:txEl>
                                              <p:pRg st="14" end="14"/>
                                            </p:txEl>
                                          </p:spTgt>
                                        </p:tgtEl>
                                        <p:attrNameLst>
                                          <p:attrName>ppt_h</p:attrName>
                                        </p:attrNameLst>
                                      </p:cBhvr>
                                      <p:tavLst>
                                        <p:tav tm="0">
                                          <p:val>
                                            <p:fltVal val="0"/>
                                          </p:val>
                                        </p:tav>
                                        <p:tav tm="100000">
                                          <p:val>
                                            <p:strVal val="#ppt_h"/>
                                          </p:val>
                                        </p:tav>
                                      </p:tavLst>
                                    </p:anim>
                                    <p:anim calcmode="lin" valueType="num">
                                      <p:cBhvr>
                                        <p:cTn id="105" dur="500" fill="hold"/>
                                        <p:tgtEl>
                                          <p:spTgt spid="2">
                                            <p:txEl>
                                              <p:pRg st="14" end="14"/>
                                            </p:txEl>
                                          </p:spTgt>
                                        </p:tgtEl>
                                        <p:attrNameLst>
                                          <p:attrName>style.rotation</p:attrName>
                                        </p:attrNameLst>
                                      </p:cBhvr>
                                      <p:tavLst>
                                        <p:tav tm="0">
                                          <p:val>
                                            <p:fltVal val="90"/>
                                          </p:val>
                                        </p:tav>
                                        <p:tav tm="100000">
                                          <p:val>
                                            <p:fltVal val="0"/>
                                          </p:val>
                                        </p:tav>
                                      </p:tavLst>
                                    </p:anim>
                                    <p:animEffect transition="in" filter="fade">
                                      <p:cBhvr>
                                        <p:cTn id="106" dur="500"/>
                                        <p:tgtEl>
                                          <p:spTgt spid="2">
                                            <p:txEl>
                                              <p:pRg st="14" end="14"/>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31" presetClass="entr" presetSubtype="0" fill="hold" grpId="0" nodeType="clickEffect">
                                  <p:stCondLst>
                                    <p:cond delay="0"/>
                                  </p:stCondLst>
                                  <p:iterate type="lt">
                                    <p:tmPct val="5000"/>
                                  </p:iterate>
                                  <p:childTnLst>
                                    <p:set>
                                      <p:cBhvr>
                                        <p:cTn id="110" dur="1" fill="hold">
                                          <p:stCondLst>
                                            <p:cond delay="0"/>
                                          </p:stCondLst>
                                        </p:cTn>
                                        <p:tgtEl>
                                          <p:spTgt spid="2">
                                            <p:txEl>
                                              <p:pRg st="16" end="16"/>
                                            </p:txEl>
                                          </p:spTgt>
                                        </p:tgtEl>
                                        <p:attrNameLst>
                                          <p:attrName>style.visibility</p:attrName>
                                        </p:attrNameLst>
                                      </p:cBhvr>
                                      <p:to>
                                        <p:strVal val="visible"/>
                                      </p:to>
                                    </p:set>
                                    <p:anim calcmode="lin" valueType="num">
                                      <p:cBhvr>
                                        <p:cTn id="111" dur="500" fill="hold"/>
                                        <p:tgtEl>
                                          <p:spTgt spid="2">
                                            <p:txEl>
                                              <p:pRg st="16" end="16"/>
                                            </p:txEl>
                                          </p:spTgt>
                                        </p:tgtEl>
                                        <p:attrNameLst>
                                          <p:attrName>ppt_w</p:attrName>
                                        </p:attrNameLst>
                                      </p:cBhvr>
                                      <p:tavLst>
                                        <p:tav tm="0">
                                          <p:val>
                                            <p:fltVal val="0"/>
                                          </p:val>
                                        </p:tav>
                                        <p:tav tm="100000">
                                          <p:val>
                                            <p:strVal val="#ppt_w"/>
                                          </p:val>
                                        </p:tav>
                                      </p:tavLst>
                                    </p:anim>
                                    <p:anim calcmode="lin" valueType="num">
                                      <p:cBhvr>
                                        <p:cTn id="112" dur="500" fill="hold"/>
                                        <p:tgtEl>
                                          <p:spTgt spid="2">
                                            <p:txEl>
                                              <p:pRg st="16" end="16"/>
                                            </p:txEl>
                                          </p:spTgt>
                                        </p:tgtEl>
                                        <p:attrNameLst>
                                          <p:attrName>ppt_h</p:attrName>
                                        </p:attrNameLst>
                                      </p:cBhvr>
                                      <p:tavLst>
                                        <p:tav tm="0">
                                          <p:val>
                                            <p:fltVal val="0"/>
                                          </p:val>
                                        </p:tav>
                                        <p:tav tm="100000">
                                          <p:val>
                                            <p:strVal val="#ppt_h"/>
                                          </p:val>
                                        </p:tav>
                                      </p:tavLst>
                                    </p:anim>
                                    <p:anim calcmode="lin" valueType="num">
                                      <p:cBhvr>
                                        <p:cTn id="113" dur="500" fill="hold"/>
                                        <p:tgtEl>
                                          <p:spTgt spid="2">
                                            <p:txEl>
                                              <p:pRg st="16" end="16"/>
                                            </p:txEl>
                                          </p:spTgt>
                                        </p:tgtEl>
                                        <p:attrNameLst>
                                          <p:attrName>style.rotation</p:attrName>
                                        </p:attrNameLst>
                                      </p:cBhvr>
                                      <p:tavLst>
                                        <p:tav tm="0">
                                          <p:val>
                                            <p:fltVal val="90"/>
                                          </p:val>
                                        </p:tav>
                                        <p:tav tm="100000">
                                          <p:val>
                                            <p:fltVal val="0"/>
                                          </p:val>
                                        </p:tav>
                                      </p:tavLst>
                                    </p:anim>
                                    <p:animEffect transition="in" filter="fade">
                                      <p:cBhvr>
                                        <p:cTn id="114" dur="500"/>
                                        <p:tgtEl>
                                          <p:spTgt spid="2">
                                            <p:txEl>
                                              <p:pRg st="16" end="16"/>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31" presetClass="entr" presetSubtype="0" fill="hold" grpId="0" nodeType="clickEffect">
                                  <p:stCondLst>
                                    <p:cond delay="0"/>
                                  </p:stCondLst>
                                  <p:iterate type="lt">
                                    <p:tmPct val="5000"/>
                                  </p:iterate>
                                  <p:childTnLst>
                                    <p:set>
                                      <p:cBhvr>
                                        <p:cTn id="118" dur="1" fill="hold">
                                          <p:stCondLst>
                                            <p:cond delay="0"/>
                                          </p:stCondLst>
                                        </p:cTn>
                                        <p:tgtEl>
                                          <p:spTgt spid="2">
                                            <p:txEl>
                                              <p:pRg st="17" end="17"/>
                                            </p:txEl>
                                          </p:spTgt>
                                        </p:tgtEl>
                                        <p:attrNameLst>
                                          <p:attrName>style.visibility</p:attrName>
                                        </p:attrNameLst>
                                      </p:cBhvr>
                                      <p:to>
                                        <p:strVal val="visible"/>
                                      </p:to>
                                    </p:set>
                                    <p:anim calcmode="lin" valueType="num">
                                      <p:cBhvr>
                                        <p:cTn id="119" dur="500" fill="hold"/>
                                        <p:tgtEl>
                                          <p:spTgt spid="2">
                                            <p:txEl>
                                              <p:pRg st="17" end="17"/>
                                            </p:txEl>
                                          </p:spTgt>
                                        </p:tgtEl>
                                        <p:attrNameLst>
                                          <p:attrName>ppt_w</p:attrName>
                                        </p:attrNameLst>
                                      </p:cBhvr>
                                      <p:tavLst>
                                        <p:tav tm="0">
                                          <p:val>
                                            <p:fltVal val="0"/>
                                          </p:val>
                                        </p:tav>
                                        <p:tav tm="100000">
                                          <p:val>
                                            <p:strVal val="#ppt_w"/>
                                          </p:val>
                                        </p:tav>
                                      </p:tavLst>
                                    </p:anim>
                                    <p:anim calcmode="lin" valueType="num">
                                      <p:cBhvr>
                                        <p:cTn id="120" dur="500" fill="hold"/>
                                        <p:tgtEl>
                                          <p:spTgt spid="2">
                                            <p:txEl>
                                              <p:pRg st="17" end="17"/>
                                            </p:txEl>
                                          </p:spTgt>
                                        </p:tgtEl>
                                        <p:attrNameLst>
                                          <p:attrName>ppt_h</p:attrName>
                                        </p:attrNameLst>
                                      </p:cBhvr>
                                      <p:tavLst>
                                        <p:tav tm="0">
                                          <p:val>
                                            <p:fltVal val="0"/>
                                          </p:val>
                                        </p:tav>
                                        <p:tav tm="100000">
                                          <p:val>
                                            <p:strVal val="#ppt_h"/>
                                          </p:val>
                                        </p:tav>
                                      </p:tavLst>
                                    </p:anim>
                                    <p:anim calcmode="lin" valueType="num">
                                      <p:cBhvr>
                                        <p:cTn id="121" dur="500" fill="hold"/>
                                        <p:tgtEl>
                                          <p:spTgt spid="2">
                                            <p:txEl>
                                              <p:pRg st="17" end="17"/>
                                            </p:txEl>
                                          </p:spTgt>
                                        </p:tgtEl>
                                        <p:attrNameLst>
                                          <p:attrName>style.rotation</p:attrName>
                                        </p:attrNameLst>
                                      </p:cBhvr>
                                      <p:tavLst>
                                        <p:tav tm="0">
                                          <p:val>
                                            <p:fltVal val="90"/>
                                          </p:val>
                                        </p:tav>
                                        <p:tav tm="100000">
                                          <p:val>
                                            <p:fltVal val="0"/>
                                          </p:val>
                                        </p:tav>
                                      </p:tavLst>
                                    </p:anim>
                                    <p:animEffect transition="in" filter="fade">
                                      <p:cBhvr>
                                        <p:cTn id="122" dur="500"/>
                                        <p:tgtEl>
                                          <p:spTgt spid="2">
                                            <p:txEl>
                                              <p:pRg st="17" end="17"/>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31" presetClass="entr" presetSubtype="0" fill="hold" grpId="0" nodeType="clickEffect">
                                  <p:stCondLst>
                                    <p:cond delay="0"/>
                                  </p:stCondLst>
                                  <p:iterate type="lt">
                                    <p:tmPct val="5000"/>
                                  </p:iterate>
                                  <p:childTnLst>
                                    <p:set>
                                      <p:cBhvr>
                                        <p:cTn id="126" dur="1" fill="hold">
                                          <p:stCondLst>
                                            <p:cond delay="0"/>
                                          </p:stCondLst>
                                        </p:cTn>
                                        <p:tgtEl>
                                          <p:spTgt spid="2">
                                            <p:txEl>
                                              <p:pRg st="18" end="18"/>
                                            </p:txEl>
                                          </p:spTgt>
                                        </p:tgtEl>
                                        <p:attrNameLst>
                                          <p:attrName>style.visibility</p:attrName>
                                        </p:attrNameLst>
                                      </p:cBhvr>
                                      <p:to>
                                        <p:strVal val="visible"/>
                                      </p:to>
                                    </p:set>
                                    <p:anim calcmode="lin" valueType="num">
                                      <p:cBhvr>
                                        <p:cTn id="127" dur="500" fill="hold"/>
                                        <p:tgtEl>
                                          <p:spTgt spid="2">
                                            <p:txEl>
                                              <p:pRg st="18" end="18"/>
                                            </p:txEl>
                                          </p:spTgt>
                                        </p:tgtEl>
                                        <p:attrNameLst>
                                          <p:attrName>ppt_w</p:attrName>
                                        </p:attrNameLst>
                                      </p:cBhvr>
                                      <p:tavLst>
                                        <p:tav tm="0">
                                          <p:val>
                                            <p:fltVal val="0"/>
                                          </p:val>
                                        </p:tav>
                                        <p:tav tm="100000">
                                          <p:val>
                                            <p:strVal val="#ppt_w"/>
                                          </p:val>
                                        </p:tav>
                                      </p:tavLst>
                                    </p:anim>
                                    <p:anim calcmode="lin" valueType="num">
                                      <p:cBhvr>
                                        <p:cTn id="128" dur="500" fill="hold"/>
                                        <p:tgtEl>
                                          <p:spTgt spid="2">
                                            <p:txEl>
                                              <p:pRg st="18" end="18"/>
                                            </p:txEl>
                                          </p:spTgt>
                                        </p:tgtEl>
                                        <p:attrNameLst>
                                          <p:attrName>ppt_h</p:attrName>
                                        </p:attrNameLst>
                                      </p:cBhvr>
                                      <p:tavLst>
                                        <p:tav tm="0">
                                          <p:val>
                                            <p:fltVal val="0"/>
                                          </p:val>
                                        </p:tav>
                                        <p:tav tm="100000">
                                          <p:val>
                                            <p:strVal val="#ppt_h"/>
                                          </p:val>
                                        </p:tav>
                                      </p:tavLst>
                                    </p:anim>
                                    <p:anim calcmode="lin" valueType="num">
                                      <p:cBhvr>
                                        <p:cTn id="129" dur="500" fill="hold"/>
                                        <p:tgtEl>
                                          <p:spTgt spid="2">
                                            <p:txEl>
                                              <p:pRg st="18" end="18"/>
                                            </p:txEl>
                                          </p:spTgt>
                                        </p:tgtEl>
                                        <p:attrNameLst>
                                          <p:attrName>style.rotation</p:attrName>
                                        </p:attrNameLst>
                                      </p:cBhvr>
                                      <p:tavLst>
                                        <p:tav tm="0">
                                          <p:val>
                                            <p:fltVal val="90"/>
                                          </p:val>
                                        </p:tav>
                                        <p:tav tm="100000">
                                          <p:val>
                                            <p:fltVal val="0"/>
                                          </p:val>
                                        </p:tav>
                                      </p:tavLst>
                                    </p:anim>
                                    <p:animEffect transition="in" filter="fade">
                                      <p:cBhvr>
                                        <p:cTn id="130" dur="500"/>
                                        <p:tgtEl>
                                          <p:spTgt spid="2">
                                            <p:txEl>
                                              <p:pRg st="18" end="18"/>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31" presetClass="entr" presetSubtype="0" fill="hold" grpId="0" nodeType="clickEffect">
                                  <p:stCondLst>
                                    <p:cond delay="0"/>
                                  </p:stCondLst>
                                  <p:iterate type="lt">
                                    <p:tmPct val="5000"/>
                                  </p:iterate>
                                  <p:childTnLst>
                                    <p:set>
                                      <p:cBhvr>
                                        <p:cTn id="134" dur="1" fill="hold">
                                          <p:stCondLst>
                                            <p:cond delay="0"/>
                                          </p:stCondLst>
                                        </p:cTn>
                                        <p:tgtEl>
                                          <p:spTgt spid="2">
                                            <p:txEl>
                                              <p:pRg st="19" end="19"/>
                                            </p:txEl>
                                          </p:spTgt>
                                        </p:tgtEl>
                                        <p:attrNameLst>
                                          <p:attrName>style.visibility</p:attrName>
                                        </p:attrNameLst>
                                      </p:cBhvr>
                                      <p:to>
                                        <p:strVal val="visible"/>
                                      </p:to>
                                    </p:set>
                                    <p:anim calcmode="lin" valueType="num">
                                      <p:cBhvr>
                                        <p:cTn id="135" dur="500" fill="hold"/>
                                        <p:tgtEl>
                                          <p:spTgt spid="2">
                                            <p:txEl>
                                              <p:pRg st="19" end="19"/>
                                            </p:txEl>
                                          </p:spTgt>
                                        </p:tgtEl>
                                        <p:attrNameLst>
                                          <p:attrName>ppt_w</p:attrName>
                                        </p:attrNameLst>
                                      </p:cBhvr>
                                      <p:tavLst>
                                        <p:tav tm="0">
                                          <p:val>
                                            <p:fltVal val="0"/>
                                          </p:val>
                                        </p:tav>
                                        <p:tav tm="100000">
                                          <p:val>
                                            <p:strVal val="#ppt_w"/>
                                          </p:val>
                                        </p:tav>
                                      </p:tavLst>
                                    </p:anim>
                                    <p:anim calcmode="lin" valueType="num">
                                      <p:cBhvr>
                                        <p:cTn id="136" dur="500" fill="hold"/>
                                        <p:tgtEl>
                                          <p:spTgt spid="2">
                                            <p:txEl>
                                              <p:pRg st="19" end="19"/>
                                            </p:txEl>
                                          </p:spTgt>
                                        </p:tgtEl>
                                        <p:attrNameLst>
                                          <p:attrName>ppt_h</p:attrName>
                                        </p:attrNameLst>
                                      </p:cBhvr>
                                      <p:tavLst>
                                        <p:tav tm="0">
                                          <p:val>
                                            <p:fltVal val="0"/>
                                          </p:val>
                                        </p:tav>
                                        <p:tav tm="100000">
                                          <p:val>
                                            <p:strVal val="#ppt_h"/>
                                          </p:val>
                                        </p:tav>
                                      </p:tavLst>
                                    </p:anim>
                                    <p:anim calcmode="lin" valueType="num">
                                      <p:cBhvr>
                                        <p:cTn id="137" dur="500" fill="hold"/>
                                        <p:tgtEl>
                                          <p:spTgt spid="2">
                                            <p:txEl>
                                              <p:pRg st="19" end="19"/>
                                            </p:txEl>
                                          </p:spTgt>
                                        </p:tgtEl>
                                        <p:attrNameLst>
                                          <p:attrName>style.rotation</p:attrName>
                                        </p:attrNameLst>
                                      </p:cBhvr>
                                      <p:tavLst>
                                        <p:tav tm="0">
                                          <p:val>
                                            <p:fltVal val="90"/>
                                          </p:val>
                                        </p:tav>
                                        <p:tav tm="100000">
                                          <p:val>
                                            <p:fltVal val="0"/>
                                          </p:val>
                                        </p:tav>
                                      </p:tavLst>
                                    </p:anim>
                                    <p:animEffect transition="in" filter="fade">
                                      <p:cBhvr>
                                        <p:cTn id="138" dur="500"/>
                                        <p:tgtEl>
                                          <p:spTgt spid="2">
                                            <p:txEl>
                                              <p:pRg st="19" end="19"/>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31" presetClass="entr" presetSubtype="0" fill="hold" grpId="0" nodeType="clickEffect">
                                  <p:stCondLst>
                                    <p:cond delay="0"/>
                                  </p:stCondLst>
                                  <p:iterate type="lt">
                                    <p:tmPct val="5000"/>
                                  </p:iterate>
                                  <p:childTnLst>
                                    <p:set>
                                      <p:cBhvr>
                                        <p:cTn id="142" dur="1" fill="hold">
                                          <p:stCondLst>
                                            <p:cond delay="0"/>
                                          </p:stCondLst>
                                        </p:cTn>
                                        <p:tgtEl>
                                          <p:spTgt spid="2">
                                            <p:txEl>
                                              <p:pRg st="20" end="20"/>
                                            </p:txEl>
                                          </p:spTgt>
                                        </p:tgtEl>
                                        <p:attrNameLst>
                                          <p:attrName>style.visibility</p:attrName>
                                        </p:attrNameLst>
                                      </p:cBhvr>
                                      <p:to>
                                        <p:strVal val="visible"/>
                                      </p:to>
                                    </p:set>
                                    <p:anim calcmode="lin" valueType="num">
                                      <p:cBhvr>
                                        <p:cTn id="143" dur="500" fill="hold"/>
                                        <p:tgtEl>
                                          <p:spTgt spid="2">
                                            <p:txEl>
                                              <p:pRg st="20" end="20"/>
                                            </p:txEl>
                                          </p:spTgt>
                                        </p:tgtEl>
                                        <p:attrNameLst>
                                          <p:attrName>ppt_w</p:attrName>
                                        </p:attrNameLst>
                                      </p:cBhvr>
                                      <p:tavLst>
                                        <p:tav tm="0">
                                          <p:val>
                                            <p:fltVal val="0"/>
                                          </p:val>
                                        </p:tav>
                                        <p:tav tm="100000">
                                          <p:val>
                                            <p:strVal val="#ppt_w"/>
                                          </p:val>
                                        </p:tav>
                                      </p:tavLst>
                                    </p:anim>
                                    <p:anim calcmode="lin" valueType="num">
                                      <p:cBhvr>
                                        <p:cTn id="144" dur="500" fill="hold"/>
                                        <p:tgtEl>
                                          <p:spTgt spid="2">
                                            <p:txEl>
                                              <p:pRg st="20" end="20"/>
                                            </p:txEl>
                                          </p:spTgt>
                                        </p:tgtEl>
                                        <p:attrNameLst>
                                          <p:attrName>ppt_h</p:attrName>
                                        </p:attrNameLst>
                                      </p:cBhvr>
                                      <p:tavLst>
                                        <p:tav tm="0">
                                          <p:val>
                                            <p:fltVal val="0"/>
                                          </p:val>
                                        </p:tav>
                                        <p:tav tm="100000">
                                          <p:val>
                                            <p:strVal val="#ppt_h"/>
                                          </p:val>
                                        </p:tav>
                                      </p:tavLst>
                                    </p:anim>
                                    <p:anim calcmode="lin" valueType="num">
                                      <p:cBhvr>
                                        <p:cTn id="145" dur="500" fill="hold"/>
                                        <p:tgtEl>
                                          <p:spTgt spid="2">
                                            <p:txEl>
                                              <p:pRg st="20" end="20"/>
                                            </p:txEl>
                                          </p:spTgt>
                                        </p:tgtEl>
                                        <p:attrNameLst>
                                          <p:attrName>style.rotation</p:attrName>
                                        </p:attrNameLst>
                                      </p:cBhvr>
                                      <p:tavLst>
                                        <p:tav tm="0">
                                          <p:val>
                                            <p:fltVal val="90"/>
                                          </p:val>
                                        </p:tav>
                                        <p:tav tm="100000">
                                          <p:val>
                                            <p:fltVal val="0"/>
                                          </p:val>
                                        </p:tav>
                                      </p:tavLst>
                                    </p:anim>
                                    <p:animEffect transition="in" filter="fade">
                                      <p:cBhvr>
                                        <p:cTn id="146" dur="500"/>
                                        <p:tgtEl>
                                          <p:spTgt spid="2">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a:bodyPr>
          <a:lstStyle/>
          <a:p>
            <a:pPr>
              <a:lnSpc>
                <a:spcPct val="150000"/>
              </a:lnSpc>
              <a:buNone/>
            </a:pPr>
            <a:endParaRPr lang="en-US" sz="2000" b="1">
              <a:latin typeface="Times New Roman" pitchFamily="18" charset="0"/>
              <a:cs typeface="Times New Roman" pitchFamily="18" charset="0"/>
            </a:endParaRPr>
          </a:p>
          <a:p>
            <a:pPr>
              <a:lnSpc>
                <a:spcPct val="150000"/>
              </a:lnSpc>
              <a:buNone/>
            </a:pPr>
            <a:r>
              <a:rPr lang="en-US" sz="2000" b="1">
                <a:latin typeface="Times New Roman" pitchFamily="18" charset="0"/>
                <a:cs typeface="Times New Roman" pitchFamily="18" charset="0"/>
              </a:rPr>
              <a:t>Rule 2.2- </a:t>
            </a:r>
            <a:r>
              <a:rPr lang="en-US" sz="2000">
                <a:latin typeface="Times New Roman" pitchFamily="18" charset="0"/>
                <a:cs typeface="Times New Roman" pitchFamily="18" charset="0"/>
              </a:rPr>
              <a:t>If two singular nouns joined by ‘and’ point out the same thing or person, the verb used must be singular.</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Rice and curry is the </a:t>
            </a:r>
            <a:r>
              <a:rPr lang="en-US" sz="2000" err="1">
                <a:latin typeface="Times New Roman" pitchFamily="18" charset="0"/>
                <a:cs typeface="Times New Roman" pitchFamily="18" charset="0"/>
              </a:rPr>
              <a:t>favourite</a:t>
            </a:r>
            <a:r>
              <a:rPr lang="en-US" sz="2000">
                <a:latin typeface="Times New Roman" pitchFamily="18" charset="0"/>
                <a:cs typeface="Times New Roman" pitchFamily="18" charset="0"/>
              </a:rPr>
              <a:t> food of Punjabis.</a:t>
            </a:r>
          </a:p>
          <a:p>
            <a:pPr>
              <a:lnSpc>
                <a:spcPct val="150000"/>
              </a:lnSpc>
              <a:buNone/>
            </a:pPr>
            <a:r>
              <a:rPr lang="en-US" sz="2000">
                <a:latin typeface="Times New Roman" pitchFamily="18" charset="0"/>
                <a:cs typeface="Times New Roman" pitchFamily="18" charset="0"/>
              </a:rPr>
              <a:t>       The collector and district magistrate is away.</a:t>
            </a:r>
          </a:p>
          <a:p>
            <a:pPr>
              <a:lnSpc>
                <a:spcPct val="150000"/>
              </a:lnSpc>
              <a:buNone/>
            </a:pPr>
            <a:r>
              <a:rPr lang="en-US" sz="2000" b="1">
                <a:latin typeface="Times New Roman" pitchFamily="18" charset="0"/>
                <a:cs typeface="Times New Roman" pitchFamily="18" charset="0"/>
              </a:rPr>
              <a:t>NOTE :- </a:t>
            </a:r>
            <a:r>
              <a:rPr lang="en-US" sz="2000">
                <a:latin typeface="Times New Roman" pitchFamily="18" charset="0"/>
                <a:cs typeface="Times New Roman" pitchFamily="18" charset="0"/>
              </a:rPr>
              <a:t>If the article (definite article) is used with both nouns, the reference will be to two persons or things and the verb used in such a case must be plural.</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The philosopher and the teacher are dead.</a:t>
            </a:r>
            <a:endParaRPr lang="en-US" sz="2000" b="1">
              <a:latin typeface="Times New Roman" pitchFamily="18" charset="0"/>
              <a:cs typeface="Times New Roman" pitchFamily="18" charset="0"/>
            </a:endParaRPr>
          </a:p>
          <a:p>
            <a:pPr>
              <a:lnSpc>
                <a:spcPct val="150000"/>
              </a:lnSpc>
              <a:buNone/>
            </a:pPr>
            <a:r>
              <a:rPr lang="en-US" sz="2000" b="1">
                <a:latin typeface="Times New Roman" pitchFamily="18" charset="0"/>
                <a:cs typeface="Times New Roman" pitchFamily="18" charset="0"/>
              </a:rPr>
              <a:t>Rule 2.3- </a:t>
            </a:r>
            <a:r>
              <a:rPr lang="en-US" sz="2000">
                <a:latin typeface="Times New Roman" pitchFamily="18" charset="0"/>
                <a:cs typeface="Times New Roman" pitchFamily="18" charset="0"/>
              </a:rPr>
              <a:t>In case two subjects are joined by ‘as well as’ the verb agrees with the first subject.</a:t>
            </a:r>
          </a:p>
          <a:p>
            <a:pPr>
              <a:lnSpc>
                <a:spcPct val="150000"/>
              </a:lnSpc>
              <a:buNone/>
            </a:pPr>
            <a:r>
              <a:rPr lang="en-US" sz="2000" b="1">
                <a:latin typeface="Times New Roman" pitchFamily="18" charset="0"/>
                <a:cs typeface="Times New Roman" pitchFamily="18" charset="0"/>
              </a:rPr>
              <a:t>e.g. </a:t>
            </a:r>
            <a:r>
              <a:rPr lang="en-US" sz="2000" err="1">
                <a:latin typeface="Times New Roman" pitchFamily="18" charset="0"/>
                <a:cs typeface="Times New Roman" pitchFamily="18" charset="0"/>
              </a:rPr>
              <a:t>Kanta</a:t>
            </a:r>
            <a:r>
              <a:rPr lang="en-US" sz="2000">
                <a:latin typeface="Times New Roman" pitchFamily="18" charset="0"/>
                <a:cs typeface="Times New Roman" pitchFamily="18" charset="0"/>
              </a:rPr>
              <a:t> as well as her children is playing.</a:t>
            </a:r>
          </a:p>
          <a:p>
            <a:pPr>
              <a:lnSpc>
                <a:spcPct val="150000"/>
              </a:lnSpc>
              <a:buNone/>
            </a:pP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The children as well as </a:t>
            </a:r>
            <a:r>
              <a:rPr lang="en-US" sz="2000" err="1">
                <a:latin typeface="Times New Roman" pitchFamily="18" charset="0"/>
                <a:cs typeface="Times New Roman" pitchFamily="18" charset="0"/>
              </a:rPr>
              <a:t>Kanta</a:t>
            </a:r>
            <a:r>
              <a:rPr lang="en-US" sz="2000">
                <a:latin typeface="Times New Roman" pitchFamily="18" charset="0"/>
                <a:cs typeface="Times New Roman" pitchFamily="18" charset="0"/>
              </a:rPr>
              <a:t> are playing.</a:t>
            </a:r>
            <a:endParaRPr lang="en-US" sz="2000" b="1"/>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7"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7"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wipe(down)">
                                      <p:cBhvr>
                                        <p:cTn id="21" dur="500"/>
                                        <p:tgtEl>
                                          <p:spTgt spid="2">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wipe(down)">
                                      <p:cBhvr>
                                        <p:cTn id="24" dur="5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7" presetClass="entr" presetSubtype="4"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 calcmode="lin" valueType="num">
                                      <p:cBhvr additive="base">
                                        <p:cTn id="29" dur="50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0" dur="5000" fill="hold"/>
                                        <p:tgtEl>
                                          <p:spTgt spid="2">
                                            <p:txEl>
                                              <p:pRg st="6" end="6"/>
                                            </p:txEl>
                                          </p:spTgt>
                                        </p:tgtEl>
                                        <p:attrNameLst>
                                          <p:attrName>ppt_y</p:attrName>
                                        </p:attrNameLst>
                                      </p:cBhvr>
                                      <p:tavLst>
                                        <p:tav tm="0">
                                          <p:val>
                                            <p:strVal val="1+#ppt_h/2"/>
                                          </p:val>
                                        </p:tav>
                                        <p:tav tm="100000">
                                          <p:val>
                                            <p:strVal val="#ppt_y"/>
                                          </p:val>
                                        </p:tav>
                                      </p:tavLst>
                                    </p:anim>
                                  </p:childTnLst>
                                </p:cTn>
                              </p:par>
                              <p:par>
                                <p:cTn id="31" presetID="7" presetClass="entr" presetSubtype="4"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 calcmode="lin" valueType="num">
                                      <p:cBhvr additive="base">
                                        <p:cTn id="33" dur="50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4" dur="5000" fill="hold"/>
                                        <p:tgtEl>
                                          <p:spTgt spid="2">
                                            <p:txEl>
                                              <p:pRg st="7" end="7"/>
                                            </p:txEl>
                                          </p:spTgt>
                                        </p:tgtEl>
                                        <p:attrNameLst>
                                          <p:attrName>ppt_y</p:attrName>
                                        </p:attrNameLst>
                                      </p:cBhvr>
                                      <p:tavLst>
                                        <p:tav tm="0">
                                          <p:val>
                                            <p:strVal val="1+#ppt_h/2"/>
                                          </p:val>
                                        </p:tav>
                                        <p:tav tm="100000">
                                          <p:val>
                                            <p:strVal val="#ppt_y"/>
                                          </p:val>
                                        </p:tav>
                                      </p:tavLst>
                                    </p:anim>
                                  </p:childTnLst>
                                </p:cTn>
                              </p:par>
                              <p:par>
                                <p:cTn id="35" presetID="7" presetClass="entr" presetSubtype="4" fill="hold"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 calcmode="lin" valueType="num">
                                      <p:cBhvr additive="base">
                                        <p:cTn id="37" dur="50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8" dur="50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a:bodyPr>
          <a:lstStyle/>
          <a:p>
            <a:pPr>
              <a:buNone/>
            </a:pPr>
            <a:endParaRPr lang="en-US" sz="2000">
              <a:latin typeface="Times New Roman" pitchFamily="18" charset="0"/>
              <a:cs typeface="Times New Roman" pitchFamily="18" charset="0"/>
            </a:endParaRPr>
          </a:p>
          <a:p>
            <a:pPr>
              <a:buNone/>
            </a:pPr>
            <a:r>
              <a:rPr lang="en-US" sz="2000" b="1">
                <a:latin typeface="Times New Roman" pitchFamily="18" charset="0"/>
                <a:cs typeface="Times New Roman" pitchFamily="18" charset="0"/>
              </a:rPr>
              <a:t>3 – Practice Exercise:-</a:t>
            </a:r>
          </a:p>
          <a:p>
            <a:pPr>
              <a:buNone/>
            </a:pPr>
            <a:r>
              <a:rPr lang="en-US" sz="2000" b="1">
                <a:latin typeface="Times New Roman" pitchFamily="18" charset="0"/>
                <a:cs typeface="Times New Roman" pitchFamily="18" charset="0"/>
              </a:rPr>
              <a:t>Correct The Following Mistakes</a:t>
            </a:r>
          </a:p>
          <a:p>
            <a:pPr>
              <a:lnSpc>
                <a:spcPct val="150000"/>
              </a:lnSpc>
              <a:buNone/>
            </a:pPr>
            <a:r>
              <a:rPr lang="en-US" sz="2000">
                <a:latin typeface="Times New Roman" pitchFamily="18" charset="0"/>
                <a:cs typeface="Times New Roman" pitchFamily="18" charset="0"/>
              </a:rPr>
              <a:t>1. We are only five on our team.</a:t>
            </a:r>
          </a:p>
          <a:p>
            <a:pPr>
              <a:lnSpc>
                <a:spcPct val="150000"/>
              </a:lnSpc>
              <a:buNone/>
            </a:pPr>
            <a:r>
              <a:rPr lang="en-US" sz="2000">
                <a:latin typeface="Times New Roman" pitchFamily="18" charset="0"/>
                <a:cs typeface="Times New Roman" pitchFamily="18" charset="0"/>
              </a:rPr>
              <a:t>2. I would rather to work from home than come to the office.</a:t>
            </a:r>
          </a:p>
          <a:p>
            <a:pPr>
              <a:lnSpc>
                <a:spcPct val="150000"/>
              </a:lnSpc>
              <a:buNone/>
            </a:pPr>
            <a:r>
              <a:rPr lang="en-US" sz="2000">
                <a:latin typeface="Times New Roman" pitchFamily="18" charset="0"/>
                <a:cs typeface="Times New Roman" pitchFamily="18" charset="0"/>
              </a:rPr>
              <a:t>3. We’re used to have a lot of work to do, so meeting the deadline won’t be a problem.</a:t>
            </a:r>
          </a:p>
          <a:p>
            <a:pPr>
              <a:lnSpc>
                <a:spcPct val="150000"/>
              </a:lnSpc>
              <a:buNone/>
            </a:pPr>
            <a:r>
              <a:rPr lang="en-US" sz="2000">
                <a:latin typeface="Times New Roman" pitchFamily="18" charset="0"/>
                <a:cs typeface="Times New Roman" pitchFamily="18" charset="0"/>
              </a:rPr>
              <a:t>4. My client sent me an email but I haven’t replied her yet.</a:t>
            </a:r>
          </a:p>
          <a:p>
            <a:pPr>
              <a:lnSpc>
                <a:spcPct val="150000"/>
              </a:lnSpc>
              <a:buNone/>
            </a:pPr>
            <a:r>
              <a:rPr lang="en-US" sz="2000">
                <a:latin typeface="Times New Roman" pitchFamily="18" charset="0"/>
                <a:cs typeface="Times New Roman" pitchFamily="18" charset="0"/>
              </a:rPr>
              <a:t>5. Maybe I’m going to finish this today.</a:t>
            </a:r>
          </a:p>
          <a:p>
            <a:pPr>
              <a:lnSpc>
                <a:spcPct val="150000"/>
              </a:lnSpc>
              <a:buNone/>
            </a:pPr>
            <a:r>
              <a:rPr lang="en-US" sz="2000">
                <a:latin typeface="Times New Roman" pitchFamily="18" charset="0"/>
                <a:cs typeface="Times New Roman" pitchFamily="18" charset="0"/>
              </a:rPr>
              <a:t>6. Please borrow me your badge so I can get into the storage closet.</a:t>
            </a:r>
          </a:p>
          <a:p>
            <a:pPr>
              <a:lnSpc>
                <a:spcPct val="150000"/>
              </a:lnSpc>
              <a:buNone/>
            </a:pPr>
            <a:r>
              <a:rPr lang="en-US" sz="2000">
                <a:latin typeface="Times New Roman" pitchFamily="18" charset="0"/>
                <a:cs typeface="Times New Roman" pitchFamily="18" charset="0"/>
              </a:rPr>
              <a:t>7. I can’t finish this by the end of the day. Even though I spend all day on it, I won’t finish on time.</a:t>
            </a:r>
          </a:p>
          <a:p>
            <a:pPr>
              <a:lnSpc>
                <a:spcPct val="150000"/>
              </a:lnSpc>
              <a:buNone/>
            </a:pPr>
            <a:r>
              <a:rPr lang="en-US" sz="2000">
                <a:latin typeface="Times New Roman" pitchFamily="18" charset="0"/>
                <a:cs typeface="Times New Roman" pitchFamily="18" charset="0"/>
              </a:rPr>
              <a:t>8. Probably, I’ll go to the beach on Saturday.</a:t>
            </a:r>
          </a:p>
          <a:p>
            <a:pPr>
              <a:lnSpc>
                <a:spcPct val="150000"/>
              </a:lnSpc>
              <a:buNone/>
            </a:pPr>
            <a:r>
              <a:rPr lang="en-US" sz="2000">
                <a:latin typeface="Times New Roman" pitchFamily="18" charset="0"/>
                <a:cs typeface="Times New Roman" pitchFamily="18" charset="0"/>
              </a:rPr>
              <a:t>9. The Old Man and the Sea was written for Ernest Hemingway.</a:t>
            </a:r>
          </a:p>
          <a:p>
            <a:pPr>
              <a:lnSpc>
                <a:spcPct val="150000"/>
              </a:lnSpc>
              <a:buNone/>
            </a:pPr>
            <a:r>
              <a:rPr lang="en-US" sz="2000">
                <a:latin typeface="Times New Roman" pitchFamily="18" charset="0"/>
                <a:cs typeface="Times New Roman" pitchFamily="18" charset="0"/>
              </a:rPr>
              <a:t>10. Our office is near to the airport, so it will be easy for you to get here.</a:t>
            </a:r>
          </a:p>
          <a:p>
            <a:pPr>
              <a:buNone/>
            </a:pPr>
            <a:endParaRPr lang="en-US" sz="2000">
              <a:latin typeface="Times New Roman" pitchFamily="18" charset="0"/>
              <a:cs typeface="Times New Roman" pitchFamily="18" charset="0"/>
            </a:endParaRPr>
          </a:p>
        </p:txBody>
      </p:sp>
      <p:sp>
        <p:nvSpPr>
          <p:cNvPr id="4" name="Oval 3">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a:bodyPr>
          <a:lstStyle/>
          <a:p>
            <a:pPr>
              <a:lnSpc>
                <a:spcPct val="150000"/>
              </a:lnSpc>
              <a:buNone/>
            </a:pPr>
            <a:endParaRPr lang="en-US" sz="2000">
              <a:latin typeface="Times New Roman" pitchFamily="18" charset="0"/>
              <a:cs typeface="Times New Roman" pitchFamily="18" charset="0"/>
            </a:endParaRPr>
          </a:p>
          <a:p>
            <a:pPr>
              <a:lnSpc>
                <a:spcPct val="150000"/>
              </a:lnSpc>
              <a:buNone/>
            </a:pPr>
            <a:r>
              <a:rPr lang="en-US" sz="2000">
                <a:latin typeface="Times New Roman" pitchFamily="18" charset="0"/>
                <a:cs typeface="Times New Roman" pitchFamily="18" charset="0"/>
              </a:rPr>
              <a:t>11. We have many stuffs to do this week, so I don’t know if I can go to English class.</a:t>
            </a:r>
          </a:p>
          <a:p>
            <a:pPr>
              <a:lnSpc>
                <a:spcPct val="150000"/>
              </a:lnSpc>
              <a:buNone/>
            </a:pPr>
            <a:r>
              <a:rPr lang="en-US" sz="2000">
                <a:latin typeface="Times New Roman" pitchFamily="18" charset="0"/>
                <a:cs typeface="Times New Roman" pitchFamily="18" charset="0"/>
              </a:rPr>
              <a:t>12. Despite I was tired, I came to work today.</a:t>
            </a:r>
          </a:p>
          <a:p>
            <a:pPr>
              <a:lnSpc>
                <a:spcPct val="150000"/>
              </a:lnSpc>
              <a:buNone/>
            </a:pPr>
            <a:r>
              <a:rPr lang="en-US" sz="2000">
                <a:latin typeface="Times New Roman" pitchFamily="18" charset="0"/>
                <a:cs typeface="Times New Roman" pitchFamily="18" charset="0"/>
              </a:rPr>
              <a:t>13. If we had a gym here, I can work out after work.</a:t>
            </a:r>
          </a:p>
          <a:p>
            <a:pPr>
              <a:lnSpc>
                <a:spcPct val="150000"/>
              </a:lnSpc>
              <a:buNone/>
            </a:pPr>
            <a:r>
              <a:rPr lang="en-US" sz="2000">
                <a:latin typeface="Times New Roman" pitchFamily="18" charset="0"/>
                <a:cs typeface="Times New Roman" pitchFamily="18" charset="0"/>
              </a:rPr>
              <a:t>14. I always try to do things very careful and make sure I do them correct.</a:t>
            </a:r>
            <a:r>
              <a:rPr lang="en-US" sz="2000" i="1">
                <a:latin typeface="Times New Roman" pitchFamily="18" charset="0"/>
                <a:cs typeface="Times New Roman" pitchFamily="18" charset="0"/>
              </a:rPr>
              <a:t> </a:t>
            </a:r>
            <a:r>
              <a:rPr lang="en-US" sz="1400">
                <a:latin typeface="Times New Roman" pitchFamily="18" charset="0"/>
                <a:cs typeface="Times New Roman" pitchFamily="18" charset="0"/>
              </a:rPr>
              <a:t>(two errors)</a:t>
            </a:r>
          </a:p>
          <a:p>
            <a:pPr>
              <a:lnSpc>
                <a:spcPct val="150000"/>
              </a:lnSpc>
              <a:buNone/>
            </a:pPr>
            <a:r>
              <a:rPr lang="en-US" sz="2000">
                <a:latin typeface="Times New Roman" pitchFamily="18" charset="0"/>
                <a:cs typeface="Times New Roman" pitchFamily="18" charset="0"/>
              </a:rPr>
              <a:t>15. We have people from all over the world here: India, United States, Venezuela, Canada, United Kingdom, Germany, and France. </a:t>
            </a:r>
            <a:r>
              <a:rPr lang="en-US" sz="1400">
                <a:latin typeface="Times New Roman" pitchFamily="18" charset="0"/>
                <a:cs typeface="Times New Roman" pitchFamily="18" charset="0"/>
              </a:rPr>
              <a:t>(two errors)</a:t>
            </a:r>
          </a:p>
          <a:p>
            <a:pPr>
              <a:lnSpc>
                <a:spcPct val="150000"/>
              </a:lnSpc>
              <a:buNone/>
            </a:pPr>
            <a:r>
              <a:rPr lang="en-US" sz="2000">
                <a:latin typeface="Times New Roman" pitchFamily="18" charset="0"/>
                <a:cs typeface="Times New Roman" pitchFamily="18" charset="0"/>
              </a:rPr>
              <a:t>16. Are we going to have to work overtime again this week? I hope no.</a:t>
            </a:r>
          </a:p>
          <a:p>
            <a:pPr>
              <a:lnSpc>
                <a:spcPct val="150000"/>
              </a:lnSpc>
              <a:buNone/>
            </a:pPr>
            <a:r>
              <a:rPr lang="en-US" sz="2000">
                <a:latin typeface="Times New Roman" pitchFamily="18" charset="0"/>
                <a:cs typeface="Times New Roman" pitchFamily="18" charset="0"/>
              </a:rPr>
              <a:t>17. Yesterday, he told me that he will send the email after lunch, but he didn’t do it.</a:t>
            </a:r>
          </a:p>
          <a:p>
            <a:pPr>
              <a:lnSpc>
                <a:spcPct val="150000"/>
              </a:lnSpc>
              <a:buNone/>
            </a:pPr>
            <a:r>
              <a:rPr lang="en-US" sz="2000">
                <a:latin typeface="Times New Roman" pitchFamily="18" charset="0"/>
                <a:cs typeface="Times New Roman" pitchFamily="18" charset="0"/>
              </a:rPr>
              <a:t>18. My schedule often changes, but I normally work since 9 a.m. to 6 p.m.</a:t>
            </a:r>
          </a:p>
          <a:p>
            <a:pPr>
              <a:lnSpc>
                <a:spcPct val="150000"/>
              </a:lnSpc>
              <a:buNone/>
            </a:pPr>
            <a:r>
              <a:rPr lang="en-US" sz="2000">
                <a:latin typeface="Times New Roman" pitchFamily="18" charset="0"/>
                <a:cs typeface="Times New Roman" pitchFamily="18" charset="0"/>
              </a:rPr>
              <a:t>19. I thought you were still with Microsoft. When did you stop to work there?</a:t>
            </a:r>
          </a:p>
          <a:p>
            <a:pPr>
              <a:lnSpc>
                <a:spcPct val="150000"/>
              </a:lnSpc>
              <a:buNone/>
            </a:pPr>
            <a:r>
              <a:rPr lang="en-US" sz="2000">
                <a:latin typeface="Times New Roman" pitchFamily="18" charset="0"/>
                <a:cs typeface="Times New Roman" pitchFamily="18" charset="0"/>
              </a:rPr>
              <a:t>20. I’m not pretty sure about what we should do.</a:t>
            </a:r>
          </a:p>
          <a:p>
            <a:pPr>
              <a:lnSpc>
                <a:spcPct val="150000"/>
              </a:lnSpc>
              <a:buNone/>
            </a:pPr>
            <a:endParaRPr lang="en-US" sz="2000">
              <a:latin typeface="Times New Roman" pitchFamily="18" charset="0"/>
              <a:cs typeface="Times New Roman" pitchFamily="18" charset="0"/>
            </a:endParaRPr>
          </a:p>
        </p:txBody>
      </p:sp>
      <p:sp>
        <p:nvSpPr>
          <p:cNvPr id="4" name="Oval 3">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lstStyle/>
          <a:p>
            <a:pPr>
              <a:lnSpc>
                <a:spcPct val="200000"/>
              </a:lnSpc>
              <a:buNone/>
            </a:pPr>
            <a:endParaRPr lang="en-US" sz="2000">
              <a:latin typeface="Times New Roman" pitchFamily="18" charset="0"/>
              <a:cs typeface="Times New Roman" pitchFamily="18" charset="0"/>
            </a:endParaRPr>
          </a:p>
          <a:p>
            <a:pPr>
              <a:lnSpc>
                <a:spcPct val="200000"/>
              </a:lnSpc>
              <a:buNone/>
            </a:pPr>
            <a:r>
              <a:rPr lang="en-US" sz="2000">
                <a:latin typeface="Times New Roman" pitchFamily="18" charset="0"/>
                <a:cs typeface="Times New Roman" pitchFamily="18" charset="0"/>
              </a:rPr>
              <a:t>21. How long time did you work in the public sector?</a:t>
            </a:r>
          </a:p>
          <a:p>
            <a:pPr>
              <a:lnSpc>
                <a:spcPct val="200000"/>
              </a:lnSpc>
              <a:buNone/>
            </a:pPr>
            <a:r>
              <a:rPr lang="en-US" sz="2000">
                <a:latin typeface="Times New Roman" pitchFamily="18" charset="0"/>
                <a:cs typeface="Times New Roman" pitchFamily="18" charset="0"/>
              </a:rPr>
              <a:t>22. Do you know where is the restaurant?</a:t>
            </a:r>
          </a:p>
          <a:p>
            <a:pPr>
              <a:lnSpc>
                <a:spcPct val="200000"/>
              </a:lnSpc>
              <a:buNone/>
            </a:pPr>
            <a:r>
              <a:rPr lang="en-US" sz="2000">
                <a:latin typeface="Times New Roman" pitchFamily="18" charset="0"/>
                <a:cs typeface="Times New Roman" pitchFamily="18" charset="0"/>
              </a:rPr>
              <a:t>23. He is well-experienced, so we know that he can do the job.</a:t>
            </a:r>
          </a:p>
          <a:p>
            <a:pPr>
              <a:lnSpc>
                <a:spcPct val="200000"/>
              </a:lnSpc>
              <a:buNone/>
            </a:pPr>
            <a:r>
              <a:rPr lang="en-US" sz="2000">
                <a:latin typeface="Times New Roman" pitchFamily="18" charset="0"/>
                <a:cs typeface="Times New Roman" pitchFamily="18" charset="0"/>
              </a:rPr>
              <a:t>24. Who is in charge to decide which printer to buy?</a:t>
            </a:r>
          </a:p>
          <a:p>
            <a:pPr>
              <a:lnSpc>
                <a:spcPct val="200000"/>
              </a:lnSpc>
              <a:buNone/>
            </a:pPr>
            <a:r>
              <a:rPr lang="en-US" sz="2000">
                <a:latin typeface="Times New Roman" pitchFamily="18" charset="0"/>
                <a:cs typeface="Times New Roman" pitchFamily="18" charset="0"/>
              </a:rPr>
              <a:t>25. I had a hard time getting in touch with my supervisor. After calling for hours, I finally could get in touch with her.</a:t>
            </a:r>
          </a:p>
          <a:p>
            <a:pPr>
              <a:buNone/>
            </a:pPr>
            <a:endParaRPr lang="en-US" sz="2000">
              <a:latin typeface="Times New Roman" pitchFamily="18" charset="0"/>
              <a:cs typeface="Times New Roman" pitchFamily="18" charset="0"/>
            </a:endParaRPr>
          </a:p>
        </p:txBody>
      </p:sp>
      <p:sp>
        <p:nvSpPr>
          <p:cNvPr id="5" name="Oval 4">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a:bodyPr>
          <a:lstStyle/>
          <a:p>
            <a:pPr>
              <a:buNone/>
            </a:pPr>
            <a:endParaRPr lang="en-US" sz="2000" b="1">
              <a:latin typeface="Times New Roman" pitchFamily="18" charset="0"/>
              <a:cs typeface="Times New Roman" pitchFamily="18" charset="0"/>
            </a:endParaRPr>
          </a:p>
          <a:p>
            <a:pPr>
              <a:buNone/>
            </a:pPr>
            <a:endParaRPr lang="en-US" sz="2000" b="1">
              <a:latin typeface="Times New Roman" pitchFamily="18" charset="0"/>
              <a:cs typeface="Times New Roman" pitchFamily="18" charset="0"/>
            </a:endParaRPr>
          </a:p>
          <a:p>
            <a:pPr>
              <a:buNone/>
            </a:pPr>
            <a:r>
              <a:rPr lang="en-US" sz="2000" b="1">
                <a:latin typeface="Times New Roman" pitchFamily="18" charset="0"/>
                <a:cs typeface="Times New Roman" pitchFamily="18" charset="0"/>
              </a:rPr>
              <a:t>4 – Conclusion:-</a:t>
            </a:r>
          </a:p>
          <a:p>
            <a:pPr>
              <a:buNone/>
            </a:pPr>
            <a:endParaRPr lang="en-US" sz="2000">
              <a:latin typeface="Times New Roman" pitchFamily="18" charset="0"/>
              <a:cs typeface="Times New Roman" pitchFamily="18" charset="0"/>
            </a:endParaRPr>
          </a:p>
          <a:p>
            <a:pPr>
              <a:lnSpc>
                <a:spcPct val="200000"/>
              </a:lnSpc>
              <a:buNone/>
            </a:pPr>
            <a:r>
              <a:rPr lang="en-US" sz="2000">
                <a:latin typeface="Times New Roman" pitchFamily="18" charset="0"/>
                <a:cs typeface="Times New Roman" pitchFamily="18" charset="0"/>
              </a:rPr>
              <a:t>            This</a:t>
            </a: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chapter meets the requirements of students whose mother tongue is not English; its main purpose is to help to correct the common mistakes to which foreign learners of English are liable. The rules and methods are described in such a way that all the errors dealt with can be strike out. finally, going through with exercise and simple explanations are given wherever necessary to justify particular usages. </a:t>
            </a:r>
          </a:p>
          <a:p>
            <a:pPr>
              <a:buNone/>
            </a:pPr>
            <a:endParaRPr lang="en-US" sz="2000">
              <a:latin typeface="Times New Roman" pitchFamily="18" charset="0"/>
              <a:cs typeface="Times New Roman" pitchFamily="18" charset="0"/>
            </a:endParaRPr>
          </a:p>
        </p:txBody>
      </p:sp>
      <p:sp>
        <p:nvSpPr>
          <p:cNvPr id="4" name="Oval 3">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p:cTn id="7" dur="1000" fill="hold"/>
                                        <p:tgtEl>
                                          <p:spTgt spid="2">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xEl>
                                              <p:pRg st="2" end="2"/>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 calcmode="lin" valueType="num">
                                      <p:cBhvr>
                                        <p:cTn id="12" dur="1000" fill="hold"/>
                                        <p:tgtEl>
                                          <p:spTgt spid="2">
                                            <p:txEl>
                                              <p:pRg st="4" end="4"/>
                                            </p:txEl>
                                          </p:spTgt>
                                        </p:tgtEl>
                                        <p:attrNameLst>
                                          <p:attrName>ppt_x</p:attrName>
                                        </p:attrNameLst>
                                      </p:cBhvr>
                                      <p:tavLst>
                                        <p:tav tm="0">
                                          <p:val>
                                            <p:strVal val="#ppt_x-.2"/>
                                          </p:val>
                                        </p:tav>
                                        <p:tav tm="100000">
                                          <p:val>
                                            <p:strVal val="#ppt_x"/>
                                          </p:val>
                                        </p:tav>
                                      </p:tavLst>
                                    </p:anim>
                                    <p:anim calcmode="lin" valueType="num">
                                      <p:cBhvr>
                                        <p:cTn id="13" dur="1000" fill="hold"/>
                                        <p:tgtEl>
                                          <p:spTgt spid="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lstStyle/>
          <a:p>
            <a:pPr algn="ctr">
              <a:buNone/>
            </a:pPr>
            <a:endParaRPr lang="en-US" sz="6600" b="1">
              <a:latin typeface="Times New Roman" pitchFamily="18" charset="0"/>
              <a:cs typeface="Times New Roman" pitchFamily="18" charset="0"/>
            </a:endParaRPr>
          </a:p>
          <a:p>
            <a:pPr algn="ctr">
              <a:buNone/>
            </a:pPr>
            <a:endParaRPr lang="en-US" sz="6600" b="1">
              <a:latin typeface="Times New Roman" pitchFamily="18" charset="0"/>
              <a:cs typeface="Times New Roman" pitchFamily="18" charset="0"/>
            </a:endParaRPr>
          </a:p>
          <a:p>
            <a:pPr algn="ctr">
              <a:buNone/>
            </a:pPr>
            <a:r>
              <a:rPr lang="en-US" sz="6600" b="1">
                <a:latin typeface="Times New Roman" pitchFamily="18" charset="0"/>
                <a:cs typeface="Times New Roman" pitchFamily="18" charset="0"/>
              </a:rPr>
              <a:t>QUERY !</a:t>
            </a:r>
          </a:p>
          <a:p>
            <a:pPr>
              <a:buNone/>
            </a:pPr>
            <a:endParaRPr lang="en-US"/>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770" decel="100000"/>
                                        <p:tgtEl>
                                          <p:spTgt spid="2">
                                            <p:txEl>
                                              <p:pRg st="2" end="2"/>
                                            </p:txEl>
                                          </p:spTgt>
                                        </p:tgtEl>
                                      </p:cBhvr>
                                    </p:animEffect>
                                    <p:animScale>
                                      <p:cBhvr>
                                        <p:cTn id="8" dur="770" decel="100000"/>
                                        <p:tgtEl>
                                          <p:spTgt spid="2">
                                            <p:txEl>
                                              <p:pRg st="2" end="2"/>
                                            </p:txEl>
                                          </p:spTgt>
                                        </p:tgtEl>
                                      </p:cBhvr>
                                      <p:from x="10000" y="10000"/>
                                      <p:to x="200000" y="450000"/>
                                    </p:animScale>
                                    <p:animScale>
                                      <p:cBhvr>
                                        <p:cTn id="9" dur="1230" accel="100000" fill="hold">
                                          <p:stCondLst>
                                            <p:cond delay="770"/>
                                          </p:stCondLst>
                                        </p:cTn>
                                        <p:tgtEl>
                                          <p:spTgt spid="2">
                                            <p:txEl>
                                              <p:pRg st="2" end="2"/>
                                            </p:txEl>
                                          </p:spTgt>
                                        </p:tgtEl>
                                      </p:cBhvr>
                                      <p:from x="200000" y="450000"/>
                                      <p:to x="100000" y="100000"/>
                                    </p:animScale>
                                    <p:set>
                                      <p:cBhvr>
                                        <p:cTn id="10" dur="770" fill="hold"/>
                                        <p:tgtEl>
                                          <p:spTgt spid="2">
                                            <p:txEl>
                                              <p:pRg st="2" end="2"/>
                                            </p:txEl>
                                          </p:spTgt>
                                        </p:tgtEl>
                                        <p:attrNameLst>
                                          <p:attrName>ppt_x</p:attrName>
                                        </p:attrNameLst>
                                      </p:cBhvr>
                                      <p:to>
                                        <p:strVal val="(0.5)"/>
                                      </p:to>
                                    </p:set>
                                    <p:anim from="(0.5)" to="(#ppt_x)" calcmode="lin" valueType="num">
                                      <p:cBhvr>
                                        <p:cTn id="11" dur="1230" accel="100000" fill="hold">
                                          <p:stCondLst>
                                            <p:cond delay="770"/>
                                          </p:stCondLst>
                                        </p:cTn>
                                        <p:tgtEl>
                                          <p:spTgt spid="2">
                                            <p:txEl>
                                              <p:pRg st="2" end="2"/>
                                            </p:txEl>
                                          </p:spTgt>
                                        </p:tgtEl>
                                        <p:attrNameLst>
                                          <p:attrName>ppt_x</p:attrName>
                                        </p:attrNameLst>
                                      </p:cBhvr>
                                    </p:anim>
                                    <p:set>
                                      <p:cBhvr>
                                        <p:cTn id="12" dur="770" fill="hold"/>
                                        <p:tgtEl>
                                          <p:spTgt spid="2">
                                            <p:txEl>
                                              <p:pRg st="2" end="2"/>
                                            </p:txEl>
                                          </p:spTgt>
                                        </p:tgtEl>
                                        <p:attrNameLst>
                                          <p:attrName>ppt_y</p:attrName>
                                        </p:attrNameLst>
                                      </p:cBhvr>
                                      <p:to>
                                        <p:strVal val="(#ppt_y+0.4)"/>
                                      </p:to>
                                    </p:set>
                                    <p:anim from="(#ppt_y+0.4)" to="(#ppt_y)" calcmode="lin" valueType="num">
                                      <p:cBhvr>
                                        <p:cTn id="13" dur="1230" accel="100000" fill="hold">
                                          <p:stCondLst>
                                            <p:cond delay="770"/>
                                          </p:stCondLst>
                                        </p:cTn>
                                        <p:tgtEl>
                                          <p:spTgt spid="2">
                                            <p:txEl>
                                              <p:pRg st="2" end="2"/>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lstStyle/>
          <a:p>
            <a:pPr algn="ctr">
              <a:buNone/>
            </a:pPr>
            <a:endParaRPr lang="en-US" sz="2800" b="1">
              <a:latin typeface="Times New Roman" pitchFamily="18" charset="0"/>
              <a:cs typeface="Times New Roman" pitchFamily="18" charset="0"/>
            </a:endParaRPr>
          </a:p>
          <a:p>
            <a:pPr algn="ctr">
              <a:buNone/>
            </a:pPr>
            <a:endParaRPr lang="en-US" sz="2800" b="1">
              <a:latin typeface="Times New Roman" pitchFamily="18" charset="0"/>
              <a:cs typeface="Times New Roman" pitchFamily="18" charset="0"/>
            </a:endParaRPr>
          </a:p>
          <a:p>
            <a:pPr algn="ctr">
              <a:buNone/>
            </a:pPr>
            <a:endParaRPr lang="en-US" sz="6600" b="1">
              <a:latin typeface="Times New Roman" pitchFamily="18" charset="0"/>
              <a:cs typeface="Times New Roman" pitchFamily="18" charset="0"/>
            </a:endParaRPr>
          </a:p>
          <a:p>
            <a:pPr algn="ctr">
              <a:buNone/>
            </a:pPr>
            <a:r>
              <a:rPr lang="en-US" sz="6600" b="1">
                <a:latin typeface="Times New Roman" pitchFamily="18" charset="0"/>
                <a:cs typeface="Times New Roman" pitchFamily="18" charset="0"/>
              </a:rPr>
              <a:t>THANK YOU !</a:t>
            </a:r>
          </a:p>
          <a:p>
            <a:pPr>
              <a:buNone/>
            </a:pPr>
            <a:endParaRPr lang="en-US"/>
          </a:p>
        </p:txBody>
      </p:sp>
      <p:sp>
        <p:nvSpPr>
          <p:cNvPr id="4" name="Oval 3">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wipe(down)">
                                      <p:cBhvr>
                                        <p:cTn id="7" dur="580">
                                          <p:stCondLst>
                                            <p:cond delay="0"/>
                                          </p:stCondLst>
                                        </p:cTn>
                                        <p:tgtEl>
                                          <p:spTgt spid="2">
                                            <p:txEl>
                                              <p:pRg st="3" end="3"/>
                                            </p:txEl>
                                          </p:spTgt>
                                        </p:tgtEl>
                                      </p:cBhvr>
                                    </p:animEffect>
                                    <p:anim calcmode="lin" valueType="num">
                                      <p:cBhvr>
                                        <p:cTn id="8"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3" end="3"/>
                                            </p:txEl>
                                          </p:spTgt>
                                        </p:tgtEl>
                                      </p:cBhvr>
                                      <p:to x="100000" y="60000"/>
                                    </p:animScale>
                                    <p:animScale>
                                      <p:cBhvr>
                                        <p:cTn id="14" dur="166" decel="50000">
                                          <p:stCondLst>
                                            <p:cond delay="676"/>
                                          </p:stCondLst>
                                        </p:cTn>
                                        <p:tgtEl>
                                          <p:spTgt spid="2">
                                            <p:txEl>
                                              <p:pRg st="3" end="3"/>
                                            </p:txEl>
                                          </p:spTgt>
                                        </p:tgtEl>
                                      </p:cBhvr>
                                      <p:to x="100000" y="100000"/>
                                    </p:animScale>
                                    <p:animScale>
                                      <p:cBhvr>
                                        <p:cTn id="15" dur="26">
                                          <p:stCondLst>
                                            <p:cond delay="1312"/>
                                          </p:stCondLst>
                                        </p:cTn>
                                        <p:tgtEl>
                                          <p:spTgt spid="2">
                                            <p:txEl>
                                              <p:pRg st="3" end="3"/>
                                            </p:txEl>
                                          </p:spTgt>
                                        </p:tgtEl>
                                      </p:cBhvr>
                                      <p:to x="100000" y="80000"/>
                                    </p:animScale>
                                    <p:animScale>
                                      <p:cBhvr>
                                        <p:cTn id="16" dur="166" decel="50000">
                                          <p:stCondLst>
                                            <p:cond delay="1338"/>
                                          </p:stCondLst>
                                        </p:cTn>
                                        <p:tgtEl>
                                          <p:spTgt spid="2">
                                            <p:txEl>
                                              <p:pRg st="3" end="3"/>
                                            </p:txEl>
                                          </p:spTgt>
                                        </p:tgtEl>
                                      </p:cBhvr>
                                      <p:to x="100000" y="100000"/>
                                    </p:animScale>
                                    <p:animScale>
                                      <p:cBhvr>
                                        <p:cTn id="17" dur="26">
                                          <p:stCondLst>
                                            <p:cond delay="1642"/>
                                          </p:stCondLst>
                                        </p:cTn>
                                        <p:tgtEl>
                                          <p:spTgt spid="2">
                                            <p:txEl>
                                              <p:pRg st="3" end="3"/>
                                            </p:txEl>
                                          </p:spTgt>
                                        </p:tgtEl>
                                      </p:cBhvr>
                                      <p:to x="100000" y="90000"/>
                                    </p:animScale>
                                    <p:animScale>
                                      <p:cBhvr>
                                        <p:cTn id="18" dur="166" decel="50000">
                                          <p:stCondLst>
                                            <p:cond delay="1668"/>
                                          </p:stCondLst>
                                        </p:cTn>
                                        <p:tgtEl>
                                          <p:spTgt spid="2">
                                            <p:txEl>
                                              <p:pRg st="3" end="3"/>
                                            </p:txEl>
                                          </p:spTgt>
                                        </p:tgtEl>
                                      </p:cBhvr>
                                      <p:to x="100000" y="100000"/>
                                    </p:animScale>
                                    <p:animScale>
                                      <p:cBhvr>
                                        <p:cTn id="19" dur="26">
                                          <p:stCondLst>
                                            <p:cond delay="1808"/>
                                          </p:stCondLst>
                                        </p:cTn>
                                        <p:tgtEl>
                                          <p:spTgt spid="2">
                                            <p:txEl>
                                              <p:pRg st="3" end="3"/>
                                            </p:txEl>
                                          </p:spTgt>
                                        </p:tgtEl>
                                      </p:cBhvr>
                                      <p:to x="100000" y="95000"/>
                                    </p:animScale>
                                    <p:animScale>
                                      <p:cBhvr>
                                        <p:cTn id="20" dur="166" decel="50000">
                                          <p:stCondLst>
                                            <p:cond delay="1834"/>
                                          </p:stCondLst>
                                        </p:cTn>
                                        <p:tgtEl>
                                          <p:spTgt spid="2">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a:bodyPr>
          <a:lstStyle/>
          <a:p>
            <a:pPr>
              <a:buNone/>
            </a:pPr>
            <a:endParaRPr lang="en-US" sz="2000" b="1">
              <a:latin typeface="Times New Roman" pitchFamily="18" charset="0"/>
              <a:cs typeface="Times New Roman" pitchFamily="18" charset="0"/>
            </a:endParaRPr>
          </a:p>
          <a:p>
            <a:pPr>
              <a:buNone/>
            </a:pPr>
            <a:r>
              <a:rPr lang="en-US" sz="2000" b="1">
                <a:latin typeface="Times New Roman" pitchFamily="18" charset="0"/>
                <a:cs typeface="Times New Roman" pitchFamily="18" charset="0"/>
              </a:rPr>
              <a:t>Rule 2.4- </a:t>
            </a:r>
            <a:r>
              <a:rPr lang="en-US" sz="2000">
                <a:latin typeface="Times New Roman" pitchFamily="18" charset="0"/>
                <a:cs typeface="Times New Roman" pitchFamily="18" charset="0"/>
              </a:rPr>
              <a:t>Neither, either, every, each, everyone and many are followed by a singular verb.</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Either of the plans is to be adopted.</a:t>
            </a:r>
          </a:p>
          <a:p>
            <a:pPr>
              <a:lnSpc>
                <a:spcPct val="150000"/>
              </a:lnSpc>
              <a:buNone/>
            </a:pPr>
            <a:r>
              <a:rPr lang="en-US" sz="2000">
                <a:latin typeface="Times New Roman" pitchFamily="18" charset="0"/>
                <a:cs typeface="Times New Roman" pitchFamily="18" charset="0"/>
              </a:rPr>
              <a:t>       Neither of the two brother is sure to pass.</a:t>
            </a:r>
          </a:p>
          <a:p>
            <a:pPr>
              <a:lnSpc>
                <a:spcPct val="150000"/>
              </a:lnSpc>
              <a:buNone/>
            </a:pPr>
            <a:r>
              <a:rPr lang="en-US" sz="2000">
                <a:latin typeface="Times New Roman" pitchFamily="18" charset="0"/>
                <a:cs typeface="Times New Roman" pitchFamily="18" charset="0"/>
              </a:rPr>
              <a:t>       Every student is expected to be obedient.</a:t>
            </a:r>
          </a:p>
          <a:p>
            <a:pPr>
              <a:lnSpc>
                <a:spcPct val="150000"/>
              </a:lnSpc>
              <a:buNone/>
            </a:pPr>
            <a:r>
              <a:rPr lang="en-US" sz="2000">
                <a:latin typeface="Times New Roman" pitchFamily="18" charset="0"/>
                <a:cs typeface="Times New Roman" pitchFamily="18" charset="0"/>
              </a:rPr>
              <a:t>       Each of them is capacitated to do the work.</a:t>
            </a:r>
          </a:p>
          <a:p>
            <a:pPr>
              <a:lnSpc>
                <a:spcPct val="150000"/>
              </a:lnSpc>
              <a:buNone/>
            </a:pPr>
            <a:r>
              <a:rPr lang="en-US" sz="2000">
                <a:latin typeface="Times New Roman" pitchFamily="18" charset="0"/>
                <a:cs typeface="Times New Roman" pitchFamily="18" charset="0"/>
              </a:rPr>
              <a:t>       Every one of them desires this.</a:t>
            </a:r>
          </a:p>
          <a:p>
            <a:pPr>
              <a:lnSpc>
                <a:spcPct val="150000"/>
              </a:lnSpc>
              <a:buNone/>
            </a:pPr>
            <a:r>
              <a:rPr lang="en-US" sz="2000">
                <a:latin typeface="Times New Roman" pitchFamily="18" charset="0"/>
                <a:cs typeface="Times New Roman" pitchFamily="18" charset="0"/>
              </a:rPr>
              <a:t>       Many a person was drowned in the sea.</a:t>
            </a:r>
          </a:p>
          <a:p>
            <a:pPr>
              <a:lnSpc>
                <a:spcPct val="150000"/>
              </a:lnSpc>
              <a:buNone/>
            </a:pPr>
            <a:r>
              <a:rPr lang="en-US" sz="2000" b="1">
                <a:latin typeface="Times New Roman" pitchFamily="18" charset="0"/>
                <a:cs typeface="Times New Roman" pitchFamily="18" charset="0"/>
              </a:rPr>
              <a:t>Rule 2.5- </a:t>
            </a:r>
            <a:r>
              <a:rPr lang="en-US" sz="2000">
                <a:latin typeface="Times New Roman" pitchFamily="18" charset="0"/>
                <a:cs typeface="Times New Roman" pitchFamily="18" charset="0"/>
              </a:rPr>
              <a:t>If subjects are joined by Either …or, Neither…nor, the verb agrees with the subject </a:t>
            </a:r>
            <a:r>
              <a:rPr lang="en-US" sz="2000" b="1">
                <a:latin typeface="Times New Roman" pitchFamily="18" charset="0"/>
                <a:cs typeface="Times New Roman" pitchFamily="18" charset="0"/>
              </a:rPr>
              <a:t>near to it</a:t>
            </a:r>
            <a:r>
              <a:rPr lang="en-US" sz="2000">
                <a:latin typeface="Times New Roman" pitchFamily="18" charset="0"/>
                <a:cs typeface="Times New Roman" pitchFamily="18" charset="0"/>
              </a:rPr>
              <a:t>.</a:t>
            </a:r>
          </a:p>
          <a:p>
            <a:pPr>
              <a:lnSpc>
                <a:spcPct val="150000"/>
              </a:lnSpc>
              <a:buNone/>
            </a:pPr>
            <a:r>
              <a:rPr lang="en-US" sz="2000" b="1">
                <a:latin typeface="Times New Roman" pitchFamily="18" charset="0"/>
                <a:cs typeface="Times New Roman" pitchFamily="18" charset="0"/>
              </a:rPr>
              <a:t>NOTE :- </a:t>
            </a:r>
            <a:r>
              <a:rPr lang="en-US" sz="2000">
                <a:latin typeface="Times New Roman" pitchFamily="18" charset="0"/>
                <a:cs typeface="Times New Roman" pitchFamily="18" charset="0"/>
              </a:rPr>
              <a:t>You need not waste your time in understanding the meaning ‘near to it’, in such cases the verb will always agree with the second subject.</a:t>
            </a:r>
          </a:p>
          <a:p>
            <a:pPr>
              <a:lnSpc>
                <a:spcPct val="150000"/>
              </a:lnSpc>
              <a:buNone/>
            </a:pPr>
            <a:r>
              <a:rPr lang="en-US" sz="2000">
                <a:latin typeface="Times New Roman" pitchFamily="18" charset="0"/>
                <a:cs typeface="Times New Roman" pitchFamily="18" charset="0"/>
              </a:rPr>
              <a:t> </a:t>
            </a:r>
          </a:p>
          <a:p>
            <a:pPr>
              <a:lnSpc>
                <a:spcPct val="150000"/>
              </a:lnSpc>
              <a:buNone/>
            </a:pPr>
            <a:endParaRPr lang="en-US" sz="2000">
              <a:latin typeface="Times New Roman" pitchFamily="18" charset="0"/>
              <a:cs typeface="Times New Roman" pitchFamily="18" charset="0"/>
            </a:endParaRPr>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xEl>
                                              <p:pRg st="1" end="1"/>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p:cTn id="13"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2">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
                                            <p:txEl>
                                              <p:pRg st="2" end="2"/>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p:cTn id="19"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2">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2">
                                            <p:txEl>
                                              <p:pRg st="3" end="3"/>
                                            </p:txEl>
                                          </p:spTgt>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p:cTn id="25"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2">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2">
                                            <p:txEl>
                                              <p:pRg st="4" end="4"/>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p:cTn id="31" dur="1000" fill="hold"/>
                                        <p:tgtEl>
                                          <p:spTgt spid="2">
                                            <p:txEl>
                                              <p:pRg st="5" end="5"/>
                                            </p:txEl>
                                          </p:spTgt>
                                        </p:tgtEl>
                                        <p:attrNameLst>
                                          <p:attrName>ppt_w</p:attrName>
                                        </p:attrNameLst>
                                      </p:cBhvr>
                                      <p:tavLst>
                                        <p:tav tm="0">
                                          <p:val>
                                            <p:fltVal val="0"/>
                                          </p:val>
                                        </p:tav>
                                        <p:tav tm="100000">
                                          <p:val>
                                            <p:strVal val="#ppt_w"/>
                                          </p:val>
                                        </p:tav>
                                      </p:tavLst>
                                    </p:anim>
                                    <p:anim calcmode="lin" valueType="num">
                                      <p:cBhvr>
                                        <p:cTn id="32" dur="1000" fill="hold"/>
                                        <p:tgtEl>
                                          <p:spTgt spid="2">
                                            <p:txEl>
                                              <p:pRg st="5" end="5"/>
                                            </p:txEl>
                                          </p:spTgt>
                                        </p:tgtEl>
                                        <p:attrNameLst>
                                          <p:attrName>ppt_h</p:attrName>
                                        </p:attrNameLst>
                                      </p:cBhvr>
                                      <p:tavLst>
                                        <p:tav tm="0">
                                          <p:val>
                                            <p:fltVal val="0"/>
                                          </p:val>
                                        </p:tav>
                                        <p:tav tm="100000">
                                          <p:val>
                                            <p:strVal val="#ppt_h"/>
                                          </p:val>
                                        </p:tav>
                                      </p:tavLst>
                                    </p:anim>
                                    <p:anim calcmode="lin" valueType="num">
                                      <p:cBhvr>
                                        <p:cTn id="33" dur="1000" fill="hold"/>
                                        <p:tgtEl>
                                          <p:spTgt spid="2">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
                                            <p:txEl>
                                              <p:pRg st="5" end="5"/>
                                            </p:txEl>
                                          </p:spTgt>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p:cTn id="37" dur="1000" fill="hold"/>
                                        <p:tgtEl>
                                          <p:spTgt spid="2">
                                            <p:txEl>
                                              <p:pRg st="6" end="6"/>
                                            </p:txEl>
                                          </p:spTgt>
                                        </p:tgtEl>
                                        <p:attrNameLst>
                                          <p:attrName>ppt_w</p:attrName>
                                        </p:attrNameLst>
                                      </p:cBhvr>
                                      <p:tavLst>
                                        <p:tav tm="0">
                                          <p:val>
                                            <p:fltVal val="0"/>
                                          </p:val>
                                        </p:tav>
                                        <p:tav tm="100000">
                                          <p:val>
                                            <p:strVal val="#ppt_w"/>
                                          </p:val>
                                        </p:tav>
                                      </p:tavLst>
                                    </p:anim>
                                    <p:anim calcmode="lin" valueType="num">
                                      <p:cBhvr>
                                        <p:cTn id="38" dur="1000" fill="hold"/>
                                        <p:tgtEl>
                                          <p:spTgt spid="2">
                                            <p:txEl>
                                              <p:pRg st="6" end="6"/>
                                            </p:txEl>
                                          </p:spTgt>
                                        </p:tgtEl>
                                        <p:attrNameLst>
                                          <p:attrName>ppt_h</p:attrName>
                                        </p:attrNameLst>
                                      </p:cBhvr>
                                      <p:tavLst>
                                        <p:tav tm="0">
                                          <p:val>
                                            <p:fltVal val="0"/>
                                          </p:val>
                                        </p:tav>
                                        <p:tav tm="100000">
                                          <p:val>
                                            <p:strVal val="#ppt_h"/>
                                          </p:val>
                                        </p:tav>
                                      </p:tavLst>
                                    </p:anim>
                                    <p:anim calcmode="lin" valueType="num">
                                      <p:cBhvr>
                                        <p:cTn id="39" dur="1000" fill="hold"/>
                                        <p:tgtEl>
                                          <p:spTgt spid="2">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2">
                                            <p:txEl>
                                              <p:pRg st="6" end="6"/>
                                            </p:txEl>
                                          </p:spTgt>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nodeType="with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 calcmode="lin" valueType="num">
                                      <p:cBhvr>
                                        <p:cTn id="43" dur="1000" fill="hold"/>
                                        <p:tgtEl>
                                          <p:spTgt spid="2">
                                            <p:txEl>
                                              <p:pRg st="7" end="7"/>
                                            </p:txEl>
                                          </p:spTgt>
                                        </p:tgtEl>
                                        <p:attrNameLst>
                                          <p:attrName>ppt_w</p:attrName>
                                        </p:attrNameLst>
                                      </p:cBhvr>
                                      <p:tavLst>
                                        <p:tav tm="0">
                                          <p:val>
                                            <p:fltVal val="0"/>
                                          </p:val>
                                        </p:tav>
                                        <p:tav tm="100000">
                                          <p:val>
                                            <p:strVal val="#ppt_w"/>
                                          </p:val>
                                        </p:tav>
                                      </p:tavLst>
                                    </p:anim>
                                    <p:anim calcmode="lin" valueType="num">
                                      <p:cBhvr>
                                        <p:cTn id="44" dur="1000" fill="hold"/>
                                        <p:tgtEl>
                                          <p:spTgt spid="2">
                                            <p:txEl>
                                              <p:pRg st="7" end="7"/>
                                            </p:txEl>
                                          </p:spTgt>
                                        </p:tgtEl>
                                        <p:attrNameLst>
                                          <p:attrName>ppt_h</p:attrName>
                                        </p:attrNameLst>
                                      </p:cBhvr>
                                      <p:tavLst>
                                        <p:tav tm="0">
                                          <p:val>
                                            <p:fltVal val="0"/>
                                          </p:val>
                                        </p:tav>
                                        <p:tav tm="100000">
                                          <p:val>
                                            <p:strVal val="#ppt_h"/>
                                          </p:val>
                                        </p:tav>
                                      </p:tavLst>
                                    </p:anim>
                                    <p:anim calcmode="lin" valueType="num">
                                      <p:cBhvr>
                                        <p:cTn id="45" dur="1000" fill="hold"/>
                                        <p:tgtEl>
                                          <p:spTgt spid="2">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2">
                                            <p:txEl>
                                              <p:pRg st="7" end="7"/>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7" fill="hold">
                      <p:stCondLst>
                        <p:cond delay="indefinite"/>
                      </p:stCondLst>
                      <p:childTnLst>
                        <p:par>
                          <p:cTn id="48" fill="hold">
                            <p:stCondLst>
                              <p:cond delay="0"/>
                            </p:stCondLst>
                            <p:childTnLst>
                              <p:par>
                                <p:cTn id="49" presetID="58" presetClass="entr" presetSubtype="0" accel="100000" fill="hold" nodeType="click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anim calcmode="lin" valueType="num">
                                      <p:cBhvr>
                                        <p:cTn id="51" dur="500" fill="hold"/>
                                        <p:tgtEl>
                                          <p:spTgt spid="2">
                                            <p:txEl>
                                              <p:pRg st="8" end="8"/>
                                            </p:txEl>
                                          </p:spTgt>
                                        </p:tgtEl>
                                        <p:attrNameLst>
                                          <p:attrName>ppt_w</p:attrName>
                                        </p:attrNameLst>
                                      </p:cBhvr>
                                      <p:tavLst>
                                        <p:tav tm="0">
                                          <p:val>
                                            <p:strVal val="#ppt_w*2.5"/>
                                          </p:val>
                                        </p:tav>
                                        <p:tav tm="100000">
                                          <p:val>
                                            <p:strVal val="#ppt_w"/>
                                          </p:val>
                                        </p:tav>
                                      </p:tavLst>
                                    </p:anim>
                                    <p:anim calcmode="lin" valueType="num">
                                      <p:cBhvr>
                                        <p:cTn id="52" dur="500" fill="hold"/>
                                        <p:tgtEl>
                                          <p:spTgt spid="2">
                                            <p:txEl>
                                              <p:pRg st="8" end="8"/>
                                            </p:txEl>
                                          </p:spTgt>
                                        </p:tgtEl>
                                        <p:attrNameLst>
                                          <p:attrName>ppt_h</p:attrName>
                                        </p:attrNameLst>
                                      </p:cBhvr>
                                      <p:tavLst>
                                        <p:tav tm="0">
                                          <p:val>
                                            <p:strVal val="#ppt_h*0.01"/>
                                          </p:val>
                                        </p:tav>
                                        <p:tav tm="100000">
                                          <p:val>
                                            <p:strVal val="#ppt_h"/>
                                          </p:val>
                                        </p:tav>
                                      </p:tavLst>
                                    </p:anim>
                                    <p:anim calcmode="lin" valueType="num">
                                      <p:cBhvr>
                                        <p:cTn id="5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4" dur="500" fill="hold"/>
                                        <p:tgtEl>
                                          <p:spTgt spid="2">
                                            <p:txEl>
                                              <p:pRg st="8" end="8"/>
                                            </p:txEl>
                                          </p:spTgt>
                                        </p:tgtEl>
                                        <p:attrNameLst>
                                          <p:attrName>ppt_y</p:attrName>
                                        </p:attrNameLst>
                                      </p:cBhvr>
                                      <p:tavLst>
                                        <p:tav tm="0">
                                          <p:val>
                                            <p:strVal val="#ppt_h+1"/>
                                          </p:val>
                                        </p:tav>
                                        <p:tav tm="100000">
                                          <p:val>
                                            <p:strVal val="#ppt_y"/>
                                          </p:val>
                                        </p:tav>
                                      </p:tavLst>
                                    </p:anim>
                                    <p:animEffect transition="in" filter="fade">
                                      <p:cBhvr>
                                        <p:cTn id="55" dur="500"/>
                                        <p:tgtEl>
                                          <p:spTgt spid="2">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4" fill="hold" nodeType="clickEffect">
                                  <p:stCondLst>
                                    <p:cond delay="0"/>
                                  </p:stCondLst>
                                  <p:childTnLst>
                                    <p:set>
                                      <p:cBhvr>
                                        <p:cTn id="59" dur="1" fill="hold">
                                          <p:stCondLst>
                                            <p:cond delay="0"/>
                                          </p:stCondLst>
                                        </p:cTn>
                                        <p:tgtEl>
                                          <p:spTgt spid="2">
                                            <p:txEl>
                                              <p:pRg st="9" end="9"/>
                                            </p:txEl>
                                          </p:spTgt>
                                        </p:tgtEl>
                                        <p:attrNameLst>
                                          <p:attrName>style.visibility</p:attrName>
                                        </p:attrNameLst>
                                      </p:cBhvr>
                                      <p:to>
                                        <p:strVal val="visible"/>
                                      </p:to>
                                    </p:set>
                                    <p:animEffect transition="in" filter="wheel(4)">
                                      <p:cBhvr>
                                        <p:cTn id="60" dur="2000"/>
                                        <p:tgtEl>
                                          <p:spTgt spid="2">
                                            <p:txEl>
                                              <p:pRg st="9" end="9"/>
                                            </p:txEl>
                                          </p:spTgt>
                                        </p:tgtEl>
                                      </p:cBhvr>
                                    </p:animEffect>
                                  </p:childTnLst>
                                </p:cTn>
                              </p:par>
                              <p:par>
                                <p:cTn id="61" presetID="21" presetClass="entr" presetSubtype="4" fill="hold" nodeType="withEffect">
                                  <p:stCondLst>
                                    <p:cond delay="0"/>
                                  </p:stCondLst>
                                  <p:childTnLst>
                                    <p:set>
                                      <p:cBhvr>
                                        <p:cTn id="62" dur="1" fill="hold">
                                          <p:stCondLst>
                                            <p:cond delay="0"/>
                                          </p:stCondLst>
                                        </p:cTn>
                                        <p:tgtEl>
                                          <p:spTgt spid="2">
                                            <p:txEl>
                                              <p:pRg st="10" end="10"/>
                                            </p:txEl>
                                          </p:spTgt>
                                        </p:tgtEl>
                                        <p:attrNameLst>
                                          <p:attrName>style.visibility</p:attrName>
                                        </p:attrNameLst>
                                      </p:cBhvr>
                                      <p:to>
                                        <p:strVal val="visible"/>
                                      </p:to>
                                    </p:set>
                                    <p:animEffect transition="in" filter="wheel(4)">
                                      <p:cBhvr>
                                        <p:cTn id="63" dur="2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a:bodyPr>
          <a:lstStyle/>
          <a:p>
            <a:pPr>
              <a:buNone/>
            </a:pPr>
            <a:endParaRPr lang="en-US" sz="2000" b="1">
              <a:latin typeface="Times New Roman" pitchFamily="18" charset="0"/>
              <a:cs typeface="Times New Roman" pitchFamily="18" charset="0"/>
            </a:endParaRP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Either my brother or I am to do this work.</a:t>
            </a:r>
          </a:p>
          <a:p>
            <a:pPr>
              <a:lnSpc>
                <a:spcPct val="150000"/>
              </a:lnSpc>
              <a:buNone/>
            </a:pPr>
            <a:r>
              <a:rPr lang="en-US" sz="2000">
                <a:latin typeface="Times New Roman" pitchFamily="18" charset="0"/>
                <a:cs typeface="Times New Roman" pitchFamily="18" charset="0"/>
              </a:rPr>
              <a:t>       Neither he nor they are prepared to do this work.</a:t>
            </a:r>
          </a:p>
          <a:p>
            <a:pPr>
              <a:lnSpc>
                <a:spcPct val="150000"/>
              </a:lnSpc>
              <a:buNone/>
            </a:pPr>
            <a:r>
              <a:rPr lang="en-US" sz="2000" b="1">
                <a:latin typeface="Times New Roman" pitchFamily="18" charset="0"/>
                <a:cs typeface="Times New Roman" pitchFamily="18" charset="0"/>
              </a:rPr>
              <a:t>Rule 2.6- </a:t>
            </a:r>
            <a:r>
              <a:rPr lang="en-US" sz="2000">
                <a:latin typeface="Times New Roman" pitchFamily="18" charset="0"/>
                <a:cs typeface="Times New Roman" pitchFamily="18" charset="0"/>
              </a:rPr>
              <a:t>A noun singular in form and collective in sense takes a singular verb.</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The council has chosen its president.</a:t>
            </a:r>
          </a:p>
          <a:p>
            <a:pPr>
              <a:lnSpc>
                <a:spcPct val="150000"/>
              </a:lnSpc>
              <a:buNone/>
            </a:pP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Parliament has elected its speaker.</a:t>
            </a:r>
          </a:p>
          <a:p>
            <a:pPr>
              <a:lnSpc>
                <a:spcPct val="150000"/>
              </a:lnSpc>
              <a:buNone/>
            </a:pPr>
            <a:r>
              <a:rPr lang="en-US" sz="2000" b="1">
                <a:latin typeface="Times New Roman" pitchFamily="18" charset="0"/>
                <a:cs typeface="Times New Roman" pitchFamily="18" charset="0"/>
              </a:rPr>
              <a:t>NOTE :- </a:t>
            </a:r>
            <a:r>
              <a:rPr lang="en-US" sz="2000">
                <a:latin typeface="Times New Roman" pitchFamily="18" charset="0"/>
                <a:cs typeface="Times New Roman" pitchFamily="18" charset="0"/>
              </a:rPr>
              <a:t>When there is oneness in action, the verb in singular  but  where there is diversity and every member of collective noun is mentioned, the verb used is plural.</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The jury were divided in their opinion.</a:t>
            </a:r>
          </a:p>
          <a:p>
            <a:pPr>
              <a:lnSpc>
                <a:spcPct val="150000"/>
              </a:lnSpc>
              <a:buNone/>
            </a:pPr>
            <a:r>
              <a:rPr lang="en-US" sz="2000">
                <a:latin typeface="Times New Roman" pitchFamily="18" charset="0"/>
                <a:cs typeface="Times New Roman" pitchFamily="18" charset="0"/>
              </a:rPr>
              <a:t>       The committee are divided on one minor point.</a:t>
            </a:r>
          </a:p>
          <a:p>
            <a:pPr>
              <a:lnSpc>
                <a:spcPct val="150000"/>
              </a:lnSpc>
              <a:buNone/>
            </a:pPr>
            <a:r>
              <a:rPr lang="en-US" sz="2000" b="1">
                <a:latin typeface="Times New Roman" pitchFamily="18" charset="0"/>
                <a:cs typeface="Times New Roman" pitchFamily="18" charset="0"/>
              </a:rPr>
              <a:t>Rule 2.7- </a:t>
            </a:r>
            <a:r>
              <a:rPr lang="en-US" sz="2000">
                <a:latin typeface="Times New Roman" pitchFamily="18" charset="0"/>
                <a:cs typeface="Times New Roman" pitchFamily="18" charset="0"/>
              </a:rPr>
              <a:t>‘A great many‘ is always followed by a plural noun and a plural verb.</a:t>
            </a:r>
          </a:p>
          <a:p>
            <a:pPr>
              <a:lnSpc>
                <a:spcPct val="150000"/>
              </a:lnSpc>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A great many men have come.</a:t>
            </a:r>
          </a:p>
          <a:p>
            <a:pPr>
              <a:lnSpc>
                <a:spcPct val="150000"/>
              </a:lnSpc>
              <a:buNone/>
            </a:pP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A great many students have been declared successful.</a:t>
            </a:r>
          </a:p>
          <a:p>
            <a:pPr>
              <a:buNone/>
            </a:pPr>
            <a:endParaRPr lang="en-US" sz="2000">
              <a:latin typeface="Times New Roman" pitchFamily="18" charset="0"/>
              <a:cs typeface="Times New Roman" pitchFamily="18" charset="0"/>
            </a:endParaRPr>
          </a:p>
          <a:p>
            <a:pPr>
              <a:buNone/>
            </a:pPr>
            <a:endParaRPr lang="en-US" sz="2000" b="1">
              <a:latin typeface="Times New Roman" pitchFamily="18" charset="0"/>
              <a:cs typeface="Times New Roman" pitchFamily="18" charset="0"/>
            </a:endParaRPr>
          </a:p>
          <a:p>
            <a:pPr>
              <a:buNone/>
            </a:pPr>
            <a:endParaRPr lang="en-US" sz="2000"/>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heel(4)">
                                      <p:cBhvr>
                                        <p:cTn id="7" dur="2000"/>
                                        <p:tgtEl>
                                          <p:spTgt spid="2">
                                            <p:txEl>
                                              <p:pRg st="1" end="1"/>
                                            </p:txEl>
                                          </p:spTgt>
                                        </p:tgtEl>
                                      </p:cBhvr>
                                    </p:animEffect>
                                  </p:childTnLst>
                                </p:cTn>
                              </p:par>
                              <p:par>
                                <p:cTn id="8" presetID="21" presetClass="entr" presetSubtype="4"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heel(4)">
                                      <p:cBhvr>
                                        <p:cTn id="10" dur="20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8" presetClass="entr" presetSubtype="0" accel="10000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p:cTn id="15" dur="500" fill="hold"/>
                                        <p:tgtEl>
                                          <p:spTgt spid="2">
                                            <p:txEl>
                                              <p:pRg st="3" end="3"/>
                                            </p:txEl>
                                          </p:spTgt>
                                        </p:tgtEl>
                                        <p:attrNameLst>
                                          <p:attrName>ppt_w</p:attrName>
                                        </p:attrNameLst>
                                      </p:cBhvr>
                                      <p:tavLst>
                                        <p:tav tm="0">
                                          <p:val>
                                            <p:strVal val="#ppt_w*2.5"/>
                                          </p:val>
                                        </p:tav>
                                        <p:tav tm="100000">
                                          <p:val>
                                            <p:strVal val="#ppt_w"/>
                                          </p:val>
                                        </p:tav>
                                      </p:tavLst>
                                    </p:anim>
                                    <p:anim calcmode="lin" valueType="num">
                                      <p:cBhvr>
                                        <p:cTn id="16" dur="500" fill="hold"/>
                                        <p:tgtEl>
                                          <p:spTgt spid="2">
                                            <p:txEl>
                                              <p:pRg st="3" end="3"/>
                                            </p:txEl>
                                          </p:spTgt>
                                        </p:tgtEl>
                                        <p:attrNameLst>
                                          <p:attrName>ppt_h</p:attrName>
                                        </p:attrNameLst>
                                      </p:cBhvr>
                                      <p:tavLst>
                                        <p:tav tm="0">
                                          <p:val>
                                            <p:strVal val="#ppt_h*0.01"/>
                                          </p:val>
                                        </p:tav>
                                        <p:tav tm="100000">
                                          <p:val>
                                            <p:strVal val="#ppt_h"/>
                                          </p:val>
                                        </p:tav>
                                      </p:tavLst>
                                    </p:anim>
                                    <p:anim calcmode="lin" valueType="num">
                                      <p:cBhvr>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8" dur="500" fill="hold"/>
                                        <p:tgtEl>
                                          <p:spTgt spid="2">
                                            <p:txEl>
                                              <p:pRg st="3" end="3"/>
                                            </p:txEl>
                                          </p:spTgt>
                                        </p:tgtEl>
                                        <p:attrNameLst>
                                          <p:attrName>ppt_y</p:attrName>
                                        </p:attrNameLst>
                                      </p:cBhvr>
                                      <p:tavLst>
                                        <p:tav tm="0">
                                          <p:val>
                                            <p:strVal val="#ppt_h+1"/>
                                          </p:val>
                                        </p:tav>
                                        <p:tav tm="100000">
                                          <p:val>
                                            <p:strVal val="#ppt_y"/>
                                          </p:val>
                                        </p:tav>
                                      </p:tavLst>
                                    </p:anim>
                                    <p:animEffect transition="in" filter="fade">
                                      <p:cBhvr>
                                        <p:cTn id="19" dur="500"/>
                                        <p:tgtEl>
                                          <p:spTgt spid="2">
                                            <p:txEl>
                                              <p:pRg st="3" end="3"/>
                                            </p:txEl>
                                          </p:spTgt>
                                        </p:tgtEl>
                                      </p:cBhvr>
                                    </p:animEffect>
                                  </p:childTnLst>
                                </p:cTn>
                              </p:par>
                              <p:par>
                                <p:cTn id="20" presetID="58" presetClass="entr" presetSubtype="0" accel="100000" fill="hold"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 calcmode="lin" valueType="num">
                                      <p:cBhvr>
                                        <p:cTn id="22" dur="500" fill="hold"/>
                                        <p:tgtEl>
                                          <p:spTgt spid="2">
                                            <p:txEl>
                                              <p:pRg st="4" end="4"/>
                                            </p:txEl>
                                          </p:spTgt>
                                        </p:tgtEl>
                                        <p:attrNameLst>
                                          <p:attrName>ppt_w</p:attrName>
                                        </p:attrNameLst>
                                      </p:cBhvr>
                                      <p:tavLst>
                                        <p:tav tm="0">
                                          <p:val>
                                            <p:strVal val="#ppt_w*2.5"/>
                                          </p:val>
                                        </p:tav>
                                        <p:tav tm="100000">
                                          <p:val>
                                            <p:strVal val="#ppt_w"/>
                                          </p:val>
                                        </p:tav>
                                      </p:tavLst>
                                    </p:anim>
                                    <p:anim calcmode="lin" valueType="num">
                                      <p:cBhvr>
                                        <p:cTn id="23" dur="500" fill="hold"/>
                                        <p:tgtEl>
                                          <p:spTgt spid="2">
                                            <p:txEl>
                                              <p:pRg st="4" end="4"/>
                                            </p:txEl>
                                          </p:spTgt>
                                        </p:tgtEl>
                                        <p:attrNameLst>
                                          <p:attrName>ppt_h</p:attrName>
                                        </p:attrNameLst>
                                      </p:cBhvr>
                                      <p:tavLst>
                                        <p:tav tm="0">
                                          <p:val>
                                            <p:strVal val="#ppt_h*0.01"/>
                                          </p:val>
                                        </p:tav>
                                        <p:tav tm="100000">
                                          <p:val>
                                            <p:strVal val="#ppt_h"/>
                                          </p:val>
                                        </p:tav>
                                      </p:tavLst>
                                    </p:anim>
                                    <p:anim calcmode="lin" valueType="num">
                                      <p:cBhvr>
                                        <p:cTn id="2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5" dur="500" fill="hold"/>
                                        <p:tgtEl>
                                          <p:spTgt spid="2">
                                            <p:txEl>
                                              <p:pRg st="4" end="4"/>
                                            </p:txEl>
                                          </p:spTgt>
                                        </p:tgtEl>
                                        <p:attrNameLst>
                                          <p:attrName>ppt_y</p:attrName>
                                        </p:attrNameLst>
                                      </p:cBhvr>
                                      <p:tavLst>
                                        <p:tav tm="0">
                                          <p:val>
                                            <p:strVal val="#ppt_h+1"/>
                                          </p:val>
                                        </p:tav>
                                        <p:tav tm="100000">
                                          <p:val>
                                            <p:strVal val="#ppt_y"/>
                                          </p:val>
                                        </p:tav>
                                      </p:tavLst>
                                    </p:anim>
                                    <p:animEffect transition="in" filter="fade">
                                      <p:cBhvr>
                                        <p:cTn id="26" dur="500"/>
                                        <p:tgtEl>
                                          <p:spTgt spid="2">
                                            <p:txEl>
                                              <p:pRg st="4" end="4"/>
                                            </p:txEl>
                                          </p:spTgt>
                                        </p:tgtEl>
                                      </p:cBhvr>
                                    </p:animEffect>
                                  </p:childTnLst>
                                </p:cTn>
                              </p:par>
                              <p:par>
                                <p:cTn id="27" presetID="58" presetClass="entr" presetSubtype="0" accel="100000"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p:cTn id="29" dur="500" fill="hold"/>
                                        <p:tgtEl>
                                          <p:spTgt spid="2">
                                            <p:txEl>
                                              <p:pRg st="5" end="5"/>
                                            </p:txEl>
                                          </p:spTgt>
                                        </p:tgtEl>
                                        <p:attrNameLst>
                                          <p:attrName>ppt_w</p:attrName>
                                        </p:attrNameLst>
                                      </p:cBhvr>
                                      <p:tavLst>
                                        <p:tav tm="0">
                                          <p:val>
                                            <p:strVal val="#ppt_w*2.5"/>
                                          </p:val>
                                        </p:tav>
                                        <p:tav tm="100000">
                                          <p:val>
                                            <p:strVal val="#ppt_w"/>
                                          </p:val>
                                        </p:tav>
                                      </p:tavLst>
                                    </p:anim>
                                    <p:anim calcmode="lin" valueType="num">
                                      <p:cBhvr>
                                        <p:cTn id="30" dur="500" fill="hold"/>
                                        <p:tgtEl>
                                          <p:spTgt spid="2">
                                            <p:txEl>
                                              <p:pRg st="5" end="5"/>
                                            </p:txEl>
                                          </p:spTgt>
                                        </p:tgtEl>
                                        <p:attrNameLst>
                                          <p:attrName>ppt_h</p:attrName>
                                        </p:attrNameLst>
                                      </p:cBhvr>
                                      <p:tavLst>
                                        <p:tav tm="0">
                                          <p:val>
                                            <p:strVal val="#ppt_h*0.01"/>
                                          </p:val>
                                        </p:tav>
                                        <p:tav tm="100000">
                                          <p:val>
                                            <p:strVal val="#ppt_h"/>
                                          </p:val>
                                        </p:tav>
                                      </p:tavLst>
                                    </p:anim>
                                    <p:anim calcmode="lin" valueType="num">
                                      <p:cBhvr>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2" dur="500" fill="hold"/>
                                        <p:tgtEl>
                                          <p:spTgt spid="2">
                                            <p:txEl>
                                              <p:pRg st="5" end="5"/>
                                            </p:txEl>
                                          </p:spTgt>
                                        </p:tgtEl>
                                        <p:attrNameLst>
                                          <p:attrName>ppt_y</p:attrName>
                                        </p:attrNameLst>
                                      </p:cBhvr>
                                      <p:tavLst>
                                        <p:tav tm="0">
                                          <p:val>
                                            <p:strVal val="#ppt_h+1"/>
                                          </p:val>
                                        </p:tav>
                                        <p:tav tm="100000">
                                          <p:val>
                                            <p:strVal val="#ppt_y"/>
                                          </p:val>
                                        </p:tav>
                                      </p:tavLst>
                                    </p:anim>
                                    <p:animEffect transition="in" filter="fade">
                                      <p:cBhvr>
                                        <p:cTn id="33" dur="500"/>
                                        <p:tgtEl>
                                          <p:spTgt spid="2">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circle(in)">
                                      <p:cBhvr>
                                        <p:cTn id="38" dur="2000"/>
                                        <p:tgtEl>
                                          <p:spTgt spid="2">
                                            <p:txEl>
                                              <p:pRg st="6" end="6"/>
                                            </p:txEl>
                                          </p:spTgt>
                                        </p:tgtEl>
                                      </p:cBhvr>
                                    </p:animEffect>
                                  </p:childTnLst>
                                </p:cTn>
                              </p:par>
                              <p:par>
                                <p:cTn id="39" presetID="6" presetClass="entr" presetSubtype="16" fill="hold" nodeType="with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circle(in)">
                                      <p:cBhvr>
                                        <p:cTn id="41" dur="2000"/>
                                        <p:tgtEl>
                                          <p:spTgt spid="2">
                                            <p:txEl>
                                              <p:pRg st="7" end="7"/>
                                            </p:txEl>
                                          </p:spTgt>
                                        </p:tgtEl>
                                      </p:cBhvr>
                                    </p:animEffect>
                                  </p:childTnLst>
                                </p:cTn>
                              </p:par>
                              <p:par>
                                <p:cTn id="42" presetID="6" presetClass="entr" presetSubtype="16" fill="hold" nodeType="with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circle(in)">
                                      <p:cBhvr>
                                        <p:cTn id="44" dur="2000"/>
                                        <p:tgtEl>
                                          <p:spTgt spid="2">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 calcmode="lin" valueType="num">
                                      <p:cBhvr>
                                        <p:cTn id="49" dur="500" fill="hold"/>
                                        <p:tgtEl>
                                          <p:spTgt spid="2">
                                            <p:txEl>
                                              <p:pRg st="9" end="9"/>
                                            </p:txEl>
                                          </p:spTgt>
                                        </p:tgtEl>
                                        <p:attrNameLst>
                                          <p:attrName>ppt_w</p:attrName>
                                        </p:attrNameLst>
                                      </p:cBhvr>
                                      <p:tavLst>
                                        <p:tav tm="0">
                                          <p:val>
                                            <p:fltVal val="0"/>
                                          </p:val>
                                        </p:tav>
                                        <p:tav tm="100000">
                                          <p:val>
                                            <p:strVal val="#ppt_w"/>
                                          </p:val>
                                        </p:tav>
                                      </p:tavLst>
                                    </p:anim>
                                    <p:anim calcmode="lin" valueType="num">
                                      <p:cBhvr>
                                        <p:cTn id="50" dur="500" fill="hold"/>
                                        <p:tgtEl>
                                          <p:spTgt spid="2">
                                            <p:txEl>
                                              <p:pRg st="9" end="9"/>
                                            </p:txEl>
                                          </p:spTgt>
                                        </p:tgtEl>
                                        <p:attrNameLst>
                                          <p:attrName>ppt_h</p:attrName>
                                        </p:attrNameLst>
                                      </p:cBhvr>
                                      <p:tavLst>
                                        <p:tav tm="0">
                                          <p:val>
                                            <p:strVal val="#ppt_h"/>
                                          </p:val>
                                        </p:tav>
                                        <p:tav tm="100000">
                                          <p:val>
                                            <p:strVal val="#ppt_h"/>
                                          </p:val>
                                        </p:tav>
                                      </p:tavLst>
                                    </p:anim>
                                  </p:childTnLst>
                                </p:cTn>
                              </p:par>
                              <p:par>
                                <p:cTn id="51" presetID="17" presetClass="entr" presetSubtype="10" fill="hold" nodeType="withEffect">
                                  <p:stCondLst>
                                    <p:cond delay="0"/>
                                  </p:stCondLst>
                                  <p:childTnLst>
                                    <p:set>
                                      <p:cBhvr>
                                        <p:cTn id="52" dur="1" fill="hold">
                                          <p:stCondLst>
                                            <p:cond delay="0"/>
                                          </p:stCondLst>
                                        </p:cTn>
                                        <p:tgtEl>
                                          <p:spTgt spid="2">
                                            <p:txEl>
                                              <p:pRg st="10" end="10"/>
                                            </p:txEl>
                                          </p:spTgt>
                                        </p:tgtEl>
                                        <p:attrNameLst>
                                          <p:attrName>style.visibility</p:attrName>
                                        </p:attrNameLst>
                                      </p:cBhvr>
                                      <p:to>
                                        <p:strVal val="visible"/>
                                      </p:to>
                                    </p:set>
                                    <p:anim calcmode="lin" valueType="num">
                                      <p:cBhvr>
                                        <p:cTn id="53" dur="500" fill="hold"/>
                                        <p:tgtEl>
                                          <p:spTgt spid="2">
                                            <p:txEl>
                                              <p:pRg st="10" end="10"/>
                                            </p:txEl>
                                          </p:spTgt>
                                        </p:tgtEl>
                                        <p:attrNameLst>
                                          <p:attrName>ppt_w</p:attrName>
                                        </p:attrNameLst>
                                      </p:cBhvr>
                                      <p:tavLst>
                                        <p:tav tm="0">
                                          <p:val>
                                            <p:fltVal val="0"/>
                                          </p:val>
                                        </p:tav>
                                        <p:tav tm="100000">
                                          <p:val>
                                            <p:strVal val="#ppt_w"/>
                                          </p:val>
                                        </p:tav>
                                      </p:tavLst>
                                    </p:anim>
                                    <p:anim calcmode="lin" valueType="num">
                                      <p:cBhvr>
                                        <p:cTn id="54" dur="500" fill="hold"/>
                                        <p:tgtEl>
                                          <p:spTgt spid="2">
                                            <p:txEl>
                                              <p:pRg st="10" end="10"/>
                                            </p:txEl>
                                          </p:spTgt>
                                        </p:tgtEl>
                                        <p:attrNameLst>
                                          <p:attrName>ppt_h</p:attrName>
                                        </p:attrNameLst>
                                      </p:cBhvr>
                                      <p:tavLst>
                                        <p:tav tm="0">
                                          <p:val>
                                            <p:strVal val="#ppt_h"/>
                                          </p:val>
                                        </p:tav>
                                        <p:tav tm="100000">
                                          <p:val>
                                            <p:strVal val="#ppt_h"/>
                                          </p:val>
                                        </p:tav>
                                      </p:tavLst>
                                    </p:anim>
                                  </p:childTnLst>
                                </p:cTn>
                              </p:par>
                              <p:par>
                                <p:cTn id="55" presetID="17" presetClass="entr" presetSubtype="10" fill="hold" nodeType="with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 calcmode="lin" valueType="num">
                                      <p:cBhvr>
                                        <p:cTn id="57" dur="500" fill="hold"/>
                                        <p:tgtEl>
                                          <p:spTgt spid="2">
                                            <p:txEl>
                                              <p:pRg st="11" end="11"/>
                                            </p:txEl>
                                          </p:spTgt>
                                        </p:tgtEl>
                                        <p:attrNameLst>
                                          <p:attrName>ppt_w</p:attrName>
                                        </p:attrNameLst>
                                      </p:cBhvr>
                                      <p:tavLst>
                                        <p:tav tm="0">
                                          <p:val>
                                            <p:fltVal val="0"/>
                                          </p:val>
                                        </p:tav>
                                        <p:tav tm="100000">
                                          <p:val>
                                            <p:strVal val="#ppt_w"/>
                                          </p:val>
                                        </p:tav>
                                      </p:tavLst>
                                    </p:anim>
                                    <p:anim calcmode="lin" valueType="num">
                                      <p:cBhvr>
                                        <p:cTn id="58" dur="500" fill="hold"/>
                                        <p:tgtEl>
                                          <p:spTgt spid="2">
                                            <p:txEl>
                                              <p:pRg st="11" end="1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a:bodyPr>
          <a:lstStyle/>
          <a:p>
            <a:pPr>
              <a:buNone/>
            </a:pPr>
            <a:endParaRPr lang="en-US" sz="2000" b="1">
              <a:latin typeface="Times New Roman" pitchFamily="18" charset="0"/>
              <a:cs typeface="Times New Roman" pitchFamily="18" charset="0"/>
            </a:endParaRPr>
          </a:p>
          <a:p>
            <a:pPr>
              <a:lnSpc>
                <a:spcPct val="150000"/>
              </a:lnSpc>
              <a:buNone/>
            </a:pPr>
            <a:r>
              <a:rPr lang="en-US" sz="2000" b="1">
                <a:latin typeface="Times New Roman" pitchFamily="18" charset="0"/>
                <a:cs typeface="Times New Roman" pitchFamily="18" charset="0"/>
              </a:rPr>
              <a:t>Rule 2.8- </a:t>
            </a:r>
            <a:r>
              <a:rPr lang="en-US" sz="2000">
                <a:latin typeface="Times New Roman" pitchFamily="18" charset="0"/>
                <a:cs typeface="Times New Roman" pitchFamily="18" charset="0"/>
              </a:rPr>
              <a:t>If two subjects are joined by ‘with’, ‘together with’, ‘no less than’, ‘in addition to’, etc., verb agrees with the first subject.</a:t>
            </a:r>
          </a:p>
          <a:p>
            <a:pPr>
              <a:lnSpc>
                <a:spcPct val="150000"/>
              </a:lnSpc>
              <a:buNone/>
            </a:pPr>
            <a:r>
              <a:rPr lang="en-US" sz="2000" b="1">
                <a:latin typeface="Times New Roman" pitchFamily="18" charset="0"/>
                <a:cs typeface="Times New Roman" pitchFamily="18" charset="0"/>
              </a:rPr>
              <a:t>e.g</a:t>
            </a:r>
            <a:r>
              <a:rPr lang="en-US" sz="2800" b="1">
                <a:latin typeface="Times New Roman" pitchFamily="18" charset="0"/>
                <a:cs typeface="Times New Roman" pitchFamily="18" charset="0"/>
              </a:rPr>
              <a:t>.</a:t>
            </a:r>
            <a:r>
              <a:rPr lang="en-US" sz="2800">
                <a:latin typeface="Times New Roman" pitchFamily="18" charset="0"/>
                <a:cs typeface="Times New Roman" pitchFamily="18" charset="0"/>
              </a:rPr>
              <a:t> </a:t>
            </a:r>
            <a:r>
              <a:rPr lang="en-US" sz="2000">
                <a:latin typeface="Times New Roman" pitchFamily="18" charset="0"/>
                <a:cs typeface="Times New Roman" pitchFamily="18" charset="0"/>
              </a:rPr>
              <a:t>The boy with his parents has arrived.</a:t>
            </a:r>
          </a:p>
          <a:p>
            <a:pPr>
              <a:lnSpc>
                <a:spcPct val="150000"/>
              </a:lnSpc>
              <a:buNone/>
            </a:pP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The officer together with his subordinate was present in the function.</a:t>
            </a:r>
          </a:p>
          <a:p>
            <a:pPr>
              <a:lnSpc>
                <a:spcPct val="150000"/>
              </a:lnSpc>
              <a:buNone/>
            </a:pP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He has no less than I is to blame .</a:t>
            </a:r>
          </a:p>
          <a:p>
            <a:pPr>
              <a:lnSpc>
                <a:spcPct val="150000"/>
              </a:lnSpc>
              <a:buNone/>
            </a:pP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Hard work in addition to intelligence is needed for success in life.</a:t>
            </a:r>
          </a:p>
          <a:p>
            <a:pPr>
              <a:lnSpc>
                <a:spcPct val="150000"/>
              </a:lnSpc>
              <a:buNone/>
            </a:pPr>
            <a:r>
              <a:rPr lang="en-US" sz="2000" b="1">
                <a:latin typeface="Times New Roman" pitchFamily="18" charset="0"/>
                <a:cs typeface="Times New Roman" pitchFamily="18" charset="0"/>
              </a:rPr>
              <a:t>Rule 2.9- </a:t>
            </a:r>
            <a:r>
              <a:rPr lang="en-US" sz="2000">
                <a:latin typeface="Times New Roman" pitchFamily="18" charset="0"/>
                <a:cs typeface="Times New Roman" pitchFamily="18" charset="0"/>
              </a:rPr>
              <a:t>Nouns plural in form but singular in meaning, takes a singular verb. </a:t>
            </a:r>
          </a:p>
          <a:p>
            <a:pPr>
              <a:lnSpc>
                <a:spcPct val="150000"/>
              </a:lnSpc>
              <a:buNone/>
            </a:pPr>
            <a:r>
              <a:rPr lang="en-US" sz="2000" b="1">
                <a:latin typeface="Times New Roman" pitchFamily="18" charset="0"/>
                <a:cs typeface="Times New Roman" pitchFamily="18" charset="0"/>
              </a:rPr>
              <a:t>e.g.</a:t>
            </a:r>
            <a:r>
              <a:rPr lang="en-US" sz="2000">
                <a:latin typeface="Times New Roman" pitchFamily="18" charset="0"/>
                <a:cs typeface="Times New Roman" pitchFamily="18" charset="0"/>
              </a:rPr>
              <a:t> These news were broadcast from All India Radio yesterday. (INCORRECT)</a:t>
            </a:r>
          </a:p>
          <a:p>
            <a:pPr>
              <a:lnSpc>
                <a:spcPct val="150000"/>
              </a:lnSpc>
              <a:buNone/>
            </a:pP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These news was broadcast from All India Radio yesterday. (CORRECT)</a:t>
            </a:r>
          </a:p>
          <a:p>
            <a:pPr>
              <a:lnSpc>
                <a:spcPct val="150000"/>
              </a:lnSpc>
              <a:buNone/>
            </a:pP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The sceneries on the way to Scotland are very beautiful. (INCORRECT)</a:t>
            </a:r>
          </a:p>
          <a:p>
            <a:pPr>
              <a:lnSpc>
                <a:spcPct val="150000"/>
              </a:lnSpc>
              <a:buNone/>
            </a:pPr>
            <a:r>
              <a:rPr lang="en-US" sz="2000">
                <a:latin typeface="Times New Roman" pitchFamily="18" charset="0"/>
                <a:cs typeface="Times New Roman" pitchFamily="18" charset="0"/>
              </a:rPr>
              <a:t>        The sceneries on the way to Scotland is very beautiful. (CORRECT)</a:t>
            </a:r>
          </a:p>
          <a:p>
            <a:pPr>
              <a:lnSpc>
                <a:spcPct val="150000"/>
              </a:lnSpc>
              <a:buNone/>
            </a:pPr>
            <a:r>
              <a:rPr lang="en-US" sz="2000">
                <a:latin typeface="Times New Roman" pitchFamily="18" charset="0"/>
                <a:cs typeface="Times New Roman" pitchFamily="18" charset="0"/>
              </a:rPr>
              <a:t>        </a:t>
            </a:r>
            <a:endParaRPr lang="en-US" sz="2000" b="1">
              <a:latin typeface="Times New Roman" pitchFamily="18" charset="0"/>
              <a:cs typeface="Times New Roman" pitchFamily="18" charset="0"/>
            </a:endParaRPr>
          </a:p>
          <a:p>
            <a:pPr>
              <a:lnSpc>
                <a:spcPct val="150000"/>
              </a:lnSpc>
              <a:buNone/>
            </a:pPr>
            <a:endParaRPr lang="en-US" sz="2000" b="1">
              <a:latin typeface="Times New Roman" pitchFamily="18" charset="0"/>
              <a:cs typeface="Times New Roman" pitchFamily="18" charset="0"/>
            </a:endParaRPr>
          </a:p>
          <a:p>
            <a:pPr>
              <a:lnSpc>
                <a:spcPct val="150000"/>
              </a:lnSpc>
              <a:buNone/>
            </a:pPr>
            <a:endParaRPr lang="en-US" sz="2000">
              <a:latin typeface="Times New Roman" pitchFamily="18" charset="0"/>
              <a:cs typeface="Times New Roman" pitchFamily="18" charset="0"/>
            </a:endParaRPr>
          </a:p>
          <a:p>
            <a:pPr>
              <a:lnSpc>
                <a:spcPct val="150000"/>
              </a:lnSpc>
              <a:buNone/>
            </a:pPr>
            <a:endParaRPr lang="en-US" sz="2000" b="1">
              <a:latin typeface="Times New Roman" pitchFamily="18" charset="0"/>
              <a:cs typeface="Times New Roman" pitchFamily="18" charset="0"/>
            </a:endParaRPr>
          </a:p>
          <a:p>
            <a:pPr>
              <a:buNone/>
            </a:pPr>
            <a:endParaRPr lang="en-US"/>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heel(4)">
                                      <p:cBhvr>
                                        <p:cTn id="7" dur="2000"/>
                                        <p:tgtEl>
                                          <p:spTgt spid="2">
                                            <p:txEl>
                                              <p:pRg st="1" end="1"/>
                                            </p:txEl>
                                          </p:spTgt>
                                        </p:tgtEl>
                                      </p:cBhvr>
                                    </p:animEffect>
                                  </p:childTnLst>
                                </p:cTn>
                              </p:par>
                              <p:par>
                                <p:cTn id="8" presetID="21" presetClass="entr" presetSubtype="4"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heel(4)">
                                      <p:cBhvr>
                                        <p:cTn id="10" dur="2000"/>
                                        <p:tgtEl>
                                          <p:spTgt spid="2">
                                            <p:txEl>
                                              <p:pRg st="2" end="2"/>
                                            </p:txEl>
                                          </p:spTgt>
                                        </p:tgtEl>
                                      </p:cBhvr>
                                    </p:animEffect>
                                  </p:childTnLst>
                                </p:cTn>
                              </p:par>
                              <p:par>
                                <p:cTn id="11" presetID="21" presetClass="entr" presetSubtype="4"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heel(4)">
                                      <p:cBhvr>
                                        <p:cTn id="13" dur="2000"/>
                                        <p:tgtEl>
                                          <p:spTgt spid="2">
                                            <p:txEl>
                                              <p:pRg st="3" end="3"/>
                                            </p:txEl>
                                          </p:spTgt>
                                        </p:tgtEl>
                                      </p:cBhvr>
                                    </p:animEffect>
                                  </p:childTnLst>
                                </p:cTn>
                              </p:par>
                              <p:par>
                                <p:cTn id="14" presetID="21" presetClass="entr" presetSubtype="4"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heel(4)">
                                      <p:cBhvr>
                                        <p:cTn id="16" dur="2000"/>
                                        <p:tgtEl>
                                          <p:spTgt spid="2">
                                            <p:txEl>
                                              <p:pRg st="4" end="4"/>
                                            </p:txEl>
                                          </p:spTgt>
                                        </p:tgtEl>
                                      </p:cBhvr>
                                    </p:animEffect>
                                  </p:childTnLst>
                                </p:cTn>
                              </p:par>
                              <p:par>
                                <p:cTn id="17" presetID="21" presetClass="entr" presetSubtype="4"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wheel(4)">
                                      <p:cBhvr>
                                        <p:cTn id="19" dur="2000"/>
                                        <p:tgtEl>
                                          <p:spTgt spid="2">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nodeType="click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wedge">
                                      <p:cBhvr>
                                        <p:cTn id="24" dur="2000"/>
                                        <p:tgtEl>
                                          <p:spTgt spid="2">
                                            <p:txEl>
                                              <p:pRg st="6" end="6"/>
                                            </p:txEl>
                                          </p:spTgt>
                                        </p:tgtEl>
                                      </p:cBhvr>
                                    </p:animEffect>
                                  </p:childTnLst>
                                </p:cTn>
                              </p:par>
                              <p:par>
                                <p:cTn id="25" presetID="20"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wedge">
                                      <p:cBhvr>
                                        <p:cTn id="27" dur="2000"/>
                                        <p:tgtEl>
                                          <p:spTgt spid="2">
                                            <p:txEl>
                                              <p:pRg st="7" end="7"/>
                                            </p:txEl>
                                          </p:spTgt>
                                        </p:tgtEl>
                                      </p:cBhvr>
                                    </p:animEffect>
                                  </p:childTnLst>
                                </p:cTn>
                              </p:par>
                              <p:par>
                                <p:cTn id="28" presetID="20" presetClass="entr" presetSubtype="0" fill="hold"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wedge">
                                      <p:cBhvr>
                                        <p:cTn id="30" dur="2000"/>
                                        <p:tgtEl>
                                          <p:spTgt spid="2">
                                            <p:txEl>
                                              <p:pRg st="8" end="8"/>
                                            </p:txEl>
                                          </p:spTgt>
                                        </p:tgtEl>
                                      </p:cBhvr>
                                    </p:animEffect>
                                  </p:childTnLst>
                                </p:cTn>
                              </p:par>
                              <p:par>
                                <p:cTn id="31" presetID="20" presetClass="entr" presetSubtype="0"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wedge">
                                      <p:cBhvr>
                                        <p:cTn id="33" dur="2000"/>
                                        <p:tgtEl>
                                          <p:spTgt spid="2">
                                            <p:txEl>
                                              <p:pRg st="9" end="9"/>
                                            </p:txEl>
                                          </p:spTgt>
                                        </p:tgtEl>
                                      </p:cBhvr>
                                    </p:animEffect>
                                  </p:childTnLst>
                                </p:cTn>
                              </p:par>
                              <p:par>
                                <p:cTn id="34" presetID="20" presetClass="entr" presetSubtype="0" fill="hold" nodeType="withEffect">
                                  <p:stCondLst>
                                    <p:cond delay="0"/>
                                  </p:stCondLst>
                                  <p:childTnLst>
                                    <p:set>
                                      <p:cBhvr>
                                        <p:cTn id="35" dur="1" fill="hold">
                                          <p:stCondLst>
                                            <p:cond delay="0"/>
                                          </p:stCondLst>
                                        </p:cTn>
                                        <p:tgtEl>
                                          <p:spTgt spid="2">
                                            <p:txEl>
                                              <p:pRg st="10" end="10"/>
                                            </p:txEl>
                                          </p:spTgt>
                                        </p:tgtEl>
                                        <p:attrNameLst>
                                          <p:attrName>style.visibility</p:attrName>
                                        </p:attrNameLst>
                                      </p:cBhvr>
                                      <p:to>
                                        <p:strVal val="visible"/>
                                      </p:to>
                                    </p:set>
                                    <p:animEffect transition="in" filter="wedge">
                                      <p:cBhvr>
                                        <p:cTn id="36" dur="2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a:bodyPr>
          <a:lstStyle/>
          <a:p>
            <a:pPr>
              <a:buNone/>
            </a:pPr>
            <a:endParaRPr lang="en-US" sz="2000" b="1">
              <a:latin typeface="Times New Roman" pitchFamily="18" charset="0"/>
              <a:cs typeface="Times New Roman" pitchFamily="18" charset="0"/>
            </a:endParaRPr>
          </a:p>
          <a:p>
            <a:pPr>
              <a:lnSpc>
                <a:spcPct val="150000"/>
              </a:lnSpc>
              <a:buNone/>
            </a:pPr>
            <a:r>
              <a:rPr lang="en-US" sz="2000" b="1">
                <a:latin typeface="Times New Roman" pitchFamily="18" charset="0"/>
                <a:cs typeface="Times New Roman" pitchFamily="18" charset="0"/>
              </a:rPr>
              <a:t>Rule 2.10- </a:t>
            </a:r>
            <a:r>
              <a:rPr lang="en-US" sz="2000">
                <a:latin typeface="Times New Roman" pitchFamily="18" charset="0"/>
                <a:cs typeface="Times New Roman" pitchFamily="18" charset="0"/>
              </a:rPr>
              <a:t>When two subjects are joined by ‘Not only…But also’, the verb must agree with the second subject.</a:t>
            </a:r>
          </a:p>
          <a:p>
            <a:pPr>
              <a:lnSpc>
                <a:spcPct val="150000"/>
              </a:lnSpc>
              <a:buNone/>
            </a:pPr>
            <a:r>
              <a:rPr lang="en-US" sz="2000" b="1">
                <a:latin typeface="Times New Roman" pitchFamily="18" charset="0"/>
                <a:cs typeface="Times New Roman" pitchFamily="18" charset="0"/>
              </a:rPr>
              <a:t>e.g.</a:t>
            </a:r>
            <a:r>
              <a:rPr lang="en-US" sz="2000">
                <a:latin typeface="Times New Roman" pitchFamily="18" charset="0"/>
                <a:cs typeface="Times New Roman" pitchFamily="18" charset="0"/>
              </a:rPr>
              <a:t> Not only Pakistan but also Bhutan is poor.</a:t>
            </a:r>
          </a:p>
          <a:p>
            <a:pPr>
              <a:lnSpc>
                <a:spcPct val="150000"/>
              </a:lnSpc>
              <a:buNone/>
            </a:pP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Not only the principal but also the students were laughing.</a:t>
            </a:r>
          </a:p>
          <a:p>
            <a:pPr>
              <a:lnSpc>
                <a:spcPct val="150000"/>
              </a:lnSpc>
              <a:buNone/>
            </a:pP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Not only the children but also their mother was playing.</a:t>
            </a:r>
          </a:p>
          <a:p>
            <a:pPr>
              <a:buNone/>
            </a:pPr>
            <a:r>
              <a:rPr lang="en-US" sz="2000" b="1">
                <a:latin typeface="Times New Roman" pitchFamily="18" charset="0"/>
                <a:cs typeface="Times New Roman" pitchFamily="18" charset="0"/>
              </a:rPr>
              <a:t>Rule 2.11- </a:t>
            </a:r>
            <a:r>
              <a:rPr lang="en-US" sz="2000">
                <a:latin typeface="Times New Roman" pitchFamily="18" charset="0"/>
                <a:cs typeface="Times New Roman" pitchFamily="18" charset="0"/>
              </a:rPr>
              <a:t>When two subjects are joined by ‘or’, the verb must agree with the second subject.</a:t>
            </a:r>
          </a:p>
          <a:p>
            <a:pPr>
              <a:buNone/>
            </a:pPr>
            <a:r>
              <a:rPr lang="en-US" sz="2000" b="1">
                <a:latin typeface="Times New Roman" pitchFamily="18" charset="0"/>
                <a:cs typeface="Times New Roman" pitchFamily="18" charset="0"/>
              </a:rPr>
              <a:t>e.g. </a:t>
            </a:r>
            <a:r>
              <a:rPr lang="en-US" sz="2000">
                <a:latin typeface="Times New Roman" pitchFamily="18" charset="0"/>
                <a:cs typeface="Times New Roman" pitchFamily="18" charset="0"/>
              </a:rPr>
              <a:t>Ram or John is responsible for all this.</a:t>
            </a:r>
          </a:p>
          <a:p>
            <a:pPr>
              <a:buNone/>
            </a:pPr>
            <a:r>
              <a:rPr lang="en-US" sz="2000">
                <a:latin typeface="Times New Roman" pitchFamily="18" charset="0"/>
                <a:cs typeface="Times New Roman" pitchFamily="18" charset="0"/>
              </a:rPr>
              <a:t>       Krishna or her sister were there.</a:t>
            </a:r>
          </a:p>
          <a:p>
            <a:pPr>
              <a:lnSpc>
                <a:spcPct val="150000"/>
              </a:lnSpc>
              <a:buNone/>
            </a:pPr>
            <a:r>
              <a:rPr lang="en-US" sz="2000" b="1">
                <a:latin typeface="Times New Roman" pitchFamily="18" charset="0"/>
                <a:cs typeface="Times New Roman" pitchFamily="18" charset="0"/>
              </a:rPr>
              <a:t>Rule 2.12- </a:t>
            </a:r>
            <a:r>
              <a:rPr lang="en-US" sz="2000">
                <a:latin typeface="Times New Roman" pitchFamily="18" charset="0"/>
                <a:cs typeface="Times New Roman" pitchFamily="18" charset="0"/>
              </a:rPr>
              <a:t>When two subjects of different numbers and persons or both are joined together by ‘and’ the verb used must be plural.</a:t>
            </a:r>
          </a:p>
          <a:p>
            <a:pPr>
              <a:lnSpc>
                <a:spcPct val="150000"/>
              </a:lnSpc>
              <a:buNone/>
            </a:pPr>
            <a:r>
              <a:rPr lang="en-US" sz="2000" b="1">
                <a:latin typeface="Times New Roman" pitchFamily="18" charset="0"/>
                <a:cs typeface="Times New Roman" pitchFamily="18" charset="0"/>
              </a:rPr>
              <a:t>e.g. </a:t>
            </a:r>
            <a:r>
              <a:rPr lang="en-US" sz="2000" err="1">
                <a:latin typeface="Times New Roman" pitchFamily="18" charset="0"/>
                <a:cs typeface="Times New Roman" pitchFamily="18" charset="0"/>
              </a:rPr>
              <a:t>Sachin</a:t>
            </a:r>
            <a:r>
              <a:rPr lang="en-US" sz="2000">
                <a:latin typeface="Times New Roman" pitchFamily="18" charset="0"/>
                <a:cs typeface="Times New Roman" pitchFamily="18" charset="0"/>
              </a:rPr>
              <a:t> and his parents have gone to </a:t>
            </a:r>
            <a:r>
              <a:rPr lang="en-US" sz="2000" err="1">
                <a:latin typeface="Times New Roman" pitchFamily="18" charset="0"/>
                <a:cs typeface="Times New Roman" pitchFamily="18" charset="0"/>
              </a:rPr>
              <a:t>kota</a:t>
            </a:r>
            <a:r>
              <a:rPr lang="en-US" sz="2000">
                <a:latin typeface="Times New Roman" pitchFamily="18" charset="0"/>
                <a:cs typeface="Times New Roman" pitchFamily="18" charset="0"/>
              </a:rPr>
              <a:t>.</a:t>
            </a:r>
          </a:p>
          <a:p>
            <a:pPr>
              <a:lnSpc>
                <a:spcPct val="150000"/>
              </a:lnSpc>
              <a:buNone/>
            </a:pPr>
            <a:r>
              <a:rPr lang="en-US" sz="2000">
                <a:latin typeface="Times New Roman" pitchFamily="18" charset="0"/>
                <a:cs typeface="Times New Roman" pitchFamily="18" charset="0"/>
              </a:rPr>
              <a:t>       He and I are friends.</a:t>
            </a:r>
          </a:p>
        </p:txBody>
      </p:sp>
      <p:sp>
        <p:nvSpPr>
          <p:cNvPr id="3" name="Oval 2">
            <a:hlinkClick r:id="rId2" action="ppaction://hlinksldjump"/>
          </p:cNvPr>
          <p:cNvSpPr/>
          <p:nvPr/>
        </p:nvSpPr>
        <p:spPr>
          <a:xfrm>
            <a:off x="7620000" y="6248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heel(4)">
                                      <p:cBhvr>
                                        <p:cTn id="7" dur="2000"/>
                                        <p:tgtEl>
                                          <p:spTgt spid="2">
                                            <p:txEl>
                                              <p:pRg st="1" end="1"/>
                                            </p:txEl>
                                          </p:spTgt>
                                        </p:tgtEl>
                                      </p:cBhvr>
                                    </p:animEffect>
                                  </p:childTnLst>
                                </p:cTn>
                              </p:par>
                              <p:par>
                                <p:cTn id="8" presetID="21" presetClass="entr" presetSubtype="4"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heel(4)">
                                      <p:cBhvr>
                                        <p:cTn id="10" dur="2000"/>
                                        <p:tgtEl>
                                          <p:spTgt spid="2">
                                            <p:txEl>
                                              <p:pRg st="2" end="2"/>
                                            </p:txEl>
                                          </p:spTgt>
                                        </p:tgtEl>
                                      </p:cBhvr>
                                    </p:animEffect>
                                  </p:childTnLst>
                                </p:cTn>
                              </p:par>
                              <p:par>
                                <p:cTn id="11" presetID="21" presetClass="entr" presetSubtype="4"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heel(4)">
                                      <p:cBhvr>
                                        <p:cTn id="13" dur="2000"/>
                                        <p:tgtEl>
                                          <p:spTgt spid="2">
                                            <p:txEl>
                                              <p:pRg st="3" end="3"/>
                                            </p:txEl>
                                          </p:spTgt>
                                        </p:tgtEl>
                                      </p:cBhvr>
                                    </p:animEffect>
                                  </p:childTnLst>
                                </p:cTn>
                              </p:par>
                              <p:par>
                                <p:cTn id="14" presetID="21" presetClass="entr" presetSubtype="4"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heel(4)">
                                      <p:cBhvr>
                                        <p:cTn id="16" dur="20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 calcmode="lin" valueType="num">
                                      <p:cBhvr>
                                        <p:cTn id="21"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5" end="5"/>
                                            </p:txEl>
                                          </p:spTgt>
                                        </p:tgtEl>
                                        <p:attrNameLst>
                                          <p:attrName>ppt_h</p:attrName>
                                        </p:attrNameLst>
                                      </p:cBhvr>
                                      <p:tavLst>
                                        <p:tav tm="0">
                                          <p:val>
                                            <p:fltVal val="0"/>
                                          </p:val>
                                        </p:tav>
                                        <p:tav tm="100000">
                                          <p:val>
                                            <p:strVal val="#ppt_h"/>
                                          </p:val>
                                        </p:tav>
                                      </p:tavLst>
                                    </p:anim>
                                    <p:anim calcmode="lin" valueType="num">
                                      <p:cBhvr>
                                        <p:cTn id="23" dur="500" fill="hold"/>
                                        <p:tgtEl>
                                          <p:spTgt spid="2">
                                            <p:txEl>
                                              <p:pRg st="5" end="5"/>
                                            </p:txEl>
                                          </p:spTgt>
                                        </p:tgtEl>
                                        <p:attrNameLst>
                                          <p:attrName>style.rotation</p:attrName>
                                        </p:attrNameLst>
                                      </p:cBhvr>
                                      <p:tavLst>
                                        <p:tav tm="0">
                                          <p:val>
                                            <p:fltVal val="360"/>
                                          </p:val>
                                        </p:tav>
                                        <p:tav tm="100000">
                                          <p:val>
                                            <p:fltVal val="0"/>
                                          </p:val>
                                        </p:tav>
                                      </p:tavLst>
                                    </p:anim>
                                    <p:animEffect transition="in" filter="fade">
                                      <p:cBhvr>
                                        <p:cTn id="24" dur="500"/>
                                        <p:tgtEl>
                                          <p:spTgt spid="2">
                                            <p:txEl>
                                              <p:pRg st="5" end="5"/>
                                            </p:txEl>
                                          </p:spTgt>
                                        </p:tgtEl>
                                      </p:cBhvr>
                                    </p:animEffect>
                                  </p:childTnLst>
                                </p:cTn>
                              </p:par>
                              <p:par>
                                <p:cTn id="25" presetID="49" presetClass="entr" presetSubtype="0" decel="10000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p:cTn id="27"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6" end="6"/>
                                            </p:txEl>
                                          </p:spTgt>
                                        </p:tgtEl>
                                        <p:attrNameLst>
                                          <p:attrName>ppt_h</p:attrName>
                                        </p:attrNameLst>
                                      </p:cBhvr>
                                      <p:tavLst>
                                        <p:tav tm="0">
                                          <p:val>
                                            <p:fltVal val="0"/>
                                          </p:val>
                                        </p:tav>
                                        <p:tav tm="100000">
                                          <p:val>
                                            <p:strVal val="#ppt_h"/>
                                          </p:val>
                                        </p:tav>
                                      </p:tavLst>
                                    </p:anim>
                                    <p:anim calcmode="lin" valueType="num">
                                      <p:cBhvr>
                                        <p:cTn id="29" dur="500" fill="hold"/>
                                        <p:tgtEl>
                                          <p:spTgt spid="2">
                                            <p:txEl>
                                              <p:pRg st="6" end="6"/>
                                            </p:txEl>
                                          </p:spTgt>
                                        </p:tgtEl>
                                        <p:attrNameLst>
                                          <p:attrName>style.rotation</p:attrName>
                                        </p:attrNameLst>
                                      </p:cBhvr>
                                      <p:tavLst>
                                        <p:tav tm="0">
                                          <p:val>
                                            <p:fltVal val="360"/>
                                          </p:val>
                                        </p:tav>
                                        <p:tav tm="100000">
                                          <p:val>
                                            <p:fltVal val="0"/>
                                          </p:val>
                                        </p:tav>
                                      </p:tavLst>
                                    </p:anim>
                                    <p:animEffect transition="in" filter="fade">
                                      <p:cBhvr>
                                        <p:cTn id="30" dur="500"/>
                                        <p:tgtEl>
                                          <p:spTgt spid="2">
                                            <p:txEl>
                                              <p:pRg st="6" end="6"/>
                                            </p:txEl>
                                          </p:spTgt>
                                        </p:tgtEl>
                                      </p:cBhvr>
                                    </p:animEffect>
                                  </p:childTnLst>
                                </p:cTn>
                              </p:par>
                              <p:par>
                                <p:cTn id="31" presetID="49" presetClass="entr" presetSubtype="0" decel="100000"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 calcmode="lin" valueType="num">
                                      <p:cBhvr>
                                        <p:cTn id="33"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7" end="7"/>
                                            </p:txEl>
                                          </p:spTgt>
                                        </p:tgtEl>
                                        <p:attrNameLst>
                                          <p:attrName>ppt_h</p:attrName>
                                        </p:attrNameLst>
                                      </p:cBhvr>
                                      <p:tavLst>
                                        <p:tav tm="0">
                                          <p:val>
                                            <p:fltVal val="0"/>
                                          </p:val>
                                        </p:tav>
                                        <p:tav tm="100000">
                                          <p:val>
                                            <p:strVal val="#ppt_h"/>
                                          </p:val>
                                        </p:tav>
                                      </p:tavLst>
                                    </p:anim>
                                    <p:anim calcmode="lin" valueType="num">
                                      <p:cBhvr>
                                        <p:cTn id="35" dur="500" fill="hold"/>
                                        <p:tgtEl>
                                          <p:spTgt spid="2">
                                            <p:txEl>
                                              <p:pRg st="7" end="7"/>
                                            </p:txEl>
                                          </p:spTgt>
                                        </p:tgtEl>
                                        <p:attrNameLst>
                                          <p:attrName>style.rotation</p:attrName>
                                        </p:attrNameLst>
                                      </p:cBhvr>
                                      <p:tavLst>
                                        <p:tav tm="0">
                                          <p:val>
                                            <p:fltVal val="360"/>
                                          </p:val>
                                        </p:tav>
                                        <p:tav tm="100000">
                                          <p:val>
                                            <p:fltVal val="0"/>
                                          </p:val>
                                        </p:tav>
                                      </p:tavLst>
                                    </p:anim>
                                    <p:animEffect transition="in" filter="fade">
                                      <p:cBhvr>
                                        <p:cTn id="36" dur="500"/>
                                        <p:tgtEl>
                                          <p:spTgt spid="2">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5" presetClass="entr" presetSubtype="0" fill="hold" nodeType="click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 calcmode="lin" valueType="num">
                                      <p:cBhvr>
                                        <p:cTn id="41" dur="1000" fill="hold"/>
                                        <p:tgtEl>
                                          <p:spTgt spid="2">
                                            <p:txEl>
                                              <p:pRg st="8" end="8"/>
                                            </p:txEl>
                                          </p:spTgt>
                                        </p:tgtEl>
                                        <p:attrNameLst>
                                          <p:attrName>ppt_w</p:attrName>
                                        </p:attrNameLst>
                                      </p:cBhvr>
                                      <p:tavLst>
                                        <p:tav tm="0">
                                          <p:val>
                                            <p:fltVal val="0"/>
                                          </p:val>
                                        </p:tav>
                                        <p:tav tm="100000">
                                          <p:val>
                                            <p:strVal val="#ppt_w"/>
                                          </p:val>
                                        </p:tav>
                                      </p:tavLst>
                                    </p:anim>
                                    <p:anim calcmode="lin" valueType="num">
                                      <p:cBhvr>
                                        <p:cTn id="42" dur="1000" fill="hold"/>
                                        <p:tgtEl>
                                          <p:spTgt spid="2">
                                            <p:txEl>
                                              <p:pRg st="8" end="8"/>
                                            </p:txEl>
                                          </p:spTgt>
                                        </p:tgtEl>
                                        <p:attrNameLst>
                                          <p:attrName>ppt_h</p:attrName>
                                        </p:attrNameLst>
                                      </p:cBhvr>
                                      <p:tavLst>
                                        <p:tav tm="0">
                                          <p:val>
                                            <p:fltVal val="0"/>
                                          </p:val>
                                        </p:tav>
                                        <p:tav tm="100000">
                                          <p:val>
                                            <p:strVal val="#ppt_h"/>
                                          </p:val>
                                        </p:tav>
                                      </p:tavLst>
                                    </p:anim>
                                    <p:anim calcmode="lin" valueType="num">
                                      <p:cBhvr>
                                        <p:cTn id="43" dur="1000" fill="hold"/>
                                        <p:tgtEl>
                                          <p:spTgt spid="2">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2">
                                            <p:txEl>
                                              <p:pRg st="8" end="8"/>
                                            </p:txEl>
                                          </p:spTgt>
                                        </p:tgtEl>
                                        <p:attrNameLst>
                                          <p:attrName>ppt_y</p:attrName>
                                        </p:attrNameLst>
                                      </p:cBhvr>
                                      <p:tavLst>
                                        <p:tav tm="0" fmla="#ppt_y+(sin(-2*pi*(1-$))*-#ppt_x+cos(-2*pi*(1-$))*(1-#ppt_y))*(1-$)">
                                          <p:val>
                                            <p:fltVal val="0"/>
                                          </p:val>
                                        </p:tav>
                                        <p:tav tm="100000">
                                          <p:val>
                                            <p:fltVal val="1"/>
                                          </p:val>
                                        </p:tav>
                                      </p:tavLst>
                                    </p:anim>
                                  </p:childTnLst>
                                </p:cTn>
                              </p:par>
                              <p:par>
                                <p:cTn id="45" presetID="15" presetClass="entr" presetSubtype="0" fill="hold" nodeType="with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 calcmode="lin" valueType="num">
                                      <p:cBhvr>
                                        <p:cTn id="47" dur="1000" fill="hold"/>
                                        <p:tgtEl>
                                          <p:spTgt spid="2">
                                            <p:txEl>
                                              <p:pRg st="9" end="9"/>
                                            </p:txEl>
                                          </p:spTgt>
                                        </p:tgtEl>
                                        <p:attrNameLst>
                                          <p:attrName>ppt_w</p:attrName>
                                        </p:attrNameLst>
                                      </p:cBhvr>
                                      <p:tavLst>
                                        <p:tav tm="0">
                                          <p:val>
                                            <p:fltVal val="0"/>
                                          </p:val>
                                        </p:tav>
                                        <p:tav tm="100000">
                                          <p:val>
                                            <p:strVal val="#ppt_w"/>
                                          </p:val>
                                        </p:tav>
                                      </p:tavLst>
                                    </p:anim>
                                    <p:anim calcmode="lin" valueType="num">
                                      <p:cBhvr>
                                        <p:cTn id="48" dur="1000" fill="hold"/>
                                        <p:tgtEl>
                                          <p:spTgt spid="2">
                                            <p:txEl>
                                              <p:pRg st="9" end="9"/>
                                            </p:txEl>
                                          </p:spTgt>
                                        </p:tgtEl>
                                        <p:attrNameLst>
                                          <p:attrName>ppt_h</p:attrName>
                                        </p:attrNameLst>
                                      </p:cBhvr>
                                      <p:tavLst>
                                        <p:tav tm="0">
                                          <p:val>
                                            <p:fltVal val="0"/>
                                          </p:val>
                                        </p:tav>
                                        <p:tav tm="100000">
                                          <p:val>
                                            <p:strVal val="#ppt_h"/>
                                          </p:val>
                                        </p:tav>
                                      </p:tavLst>
                                    </p:anim>
                                    <p:anim calcmode="lin" valueType="num">
                                      <p:cBhvr>
                                        <p:cTn id="49" dur="1000" fill="hold"/>
                                        <p:tgtEl>
                                          <p:spTgt spid="2">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2">
                                            <p:txEl>
                                              <p:pRg st="9" end="9"/>
                                            </p:txEl>
                                          </p:spTgt>
                                        </p:tgtEl>
                                        <p:attrNameLst>
                                          <p:attrName>ppt_y</p:attrName>
                                        </p:attrNameLst>
                                      </p:cBhvr>
                                      <p:tavLst>
                                        <p:tav tm="0" fmla="#ppt_y+(sin(-2*pi*(1-$))*-#ppt_x+cos(-2*pi*(1-$))*(1-#ppt_y))*(1-$)">
                                          <p:val>
                                            <p:fltVal val="0"/>
                                          </p:val>
                                        </p:tav>
                                        <p:tav tm="100000">
                                          <p:val>
                                            <p:fltVal val="1"/>
                                          </p:val>
                                        </p:tav>
                                      </p:tavLst>
                                    </p:anim>
                                  </p:childTnLst>
                                </p:cTn>
                              </p:par>
                              <p:par>
                                <p:cTn id="51" presetID="15" presetClass="entr" presetSubtype="0" fill="hold" nodeType="withEffect">
                                  <p:stCondLst>
                                    <p:cond delay="0"/>
                                  </p:stCondLst>
                                  <p:childTnLst>
                                    <p:set>
                                      <p:cBhvr>
                                        <p:cTn id="52" dur="1" fill="hold">
                                          <p:stCondLst>
                                            <p:cond delay="0"/>
                                          </p:stCondLst>
                                        </p:cTn>
                                        <p:tgtEl>
                                          <p:spTgt spid="2">
                                            <p:txEl>
                                              <p:pRg st="10" end="10"/>
                                            </p:txEl>
                                          </p:spTgt>
                                        </p:tgtEl>
                                        <p:attrNameLst>
                                          <p:attrName>style.visibility</p:attrName>
                                        </p:attrNameLst>
                                      </p:cBhvr>
                                      <p:to>
                                        <p:strVal val="visible"/>
                                      </p:to>
                                    </p:set>
                                    <p:anim calcmode="lin" valueType="num">
                                      <p:cBhvr>
                                        <p:cTn id="53" dur="1000" fill="hold"/>
                                        <p:tgtEl>
                                          <p:spTgt spid="2">
                                            <p:txEl>
                                              <p:pRg st="10" end="10"/>
                                            </p:txEl>
                                          </p:spTgt>
                                        </p:tgtEl>
                                        <p:attrNameLst>
                                          <p:attrName>ppt_w</p:attrName>
                                        </p:attrNameLst>
                                      </p:cBhvr>
                                      <p:tavLst>
                                        <p:tav tm="0">
                                          <p:val>
                                            <p:fltVal val="0"/>
                                          </p:val>
                                        </p:tav>
                                        <p:tav tm="100000">
                                          <p:val>
                                            <p:strVal val="#ppt_w"/>
                                          </p:val>
                                        </p:tav>
                                      </p:tavLst>
                                    </p:anim>
                                    <p:anim calcmode="lin" valueType="num">
                                      <p:cBhvr>
                                        <p:cTn id="54" dur="1000" fill="hold"/>
                                        <p:tgtEl>
                                          <p:spTgt spid="2">
                                            <p:txEl>
                                              <p:pRg st="10" end="10"/>
                                            </p:txEl>
                                          </p:spTgt>
                                        </p:tgtEl>
                                        <p:attrNameLst>
                                          <p:attrName>ppt_h</p:attrName>
                                        </p:attrNameLst>
                                      </p:cBhvr>
                                      <p:tavLst>
                                        <p:tav tm="0">
                                          <p:val>
                                            <p:fltVal val="0"/>
                                          </p:val>
                                        </p:tav>
                                        <p:tav tm="100000">
                                          <p:val>
                                            <p:strVal val="#ppt_h"/>
                                          </p:val>
                                        </p:tav>
                                      </p:tavLst>
                                    </p:anim>
                                    <p:anim calcmode="lin" valueType="num">
                                      <p:cBhvr>
                                        <p:cTn id="55" dur="1000" fill="hold"/>
                                        <p:tgtEl>
                                          <p:spTgt spid="2">
                                            <p:txEl>
                                              <p:pRg st="10" end="10"/>
                                            </p:txEl>
                                          </p:spTgt>
                                        </p:tgtEl>
                                        <p:attrNameLst>
                                          <p:attrName>ppt_x</p:attrName>
                                        </p:attrNameLst>
                                      </p:cBhvr>
                                      <p:tavLst>
                                        <p:tav tm="0" fmla="#ppt_x+(cos(-2*pi*(1-$))*-#ppt_x-sin(-2*pi*(1-$))*(1-#ppt_y))*(1-$)">
                                          <p:val>
                                            <p:fltVal val="0"/>
                                          </p:val>
                                        </p:tav>
                                        <p:tav tm="100000">
                                          <p:val>
                                            <p:fltVal val="1"/>
                                          </p:val>
                                        </p:tav>
                                      </p:tavLst>
                                    </p:anim>
                                    <p:anim calcmode="lin" valueType="num">
                                      <p:cBhvr>
                                        <p:cTn id="56" dur="1000" fill="hold"/>
                                        <p:tgtEl>
                                          <p:spTgt spid="2">
                                            <p:txEl>
                                              <p:pRg st="10" end="1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994DEF16773140807BEC28E5A2CCB9" ma:contentTypeVersion="13" ma:contentTypeDescription="Create a new document." ma:contentTypeScope="" ma:versionID="7b7c464fa7ca193d859ad536a3f81cc9">
  <xsd:schema xmlns:xsd="http://www.w3.org/2001/XMLSchema" xmlns:xs="http://www.w3.org/2001/XMLSchema" xmlns:p="http://schemas.microsoft.com/office/2006/metadata/properties" xmlns:ns2="6de1063e-3132-4821-abd3-e6d5d8e938cc" xmlns:ns3="1e793b5d-3893-4051-9a19-10c5466d8902" targetNamespace="http://schemas.microsoft.com/office/2006/metadata/properties" ma:root="true" ma:fieldsID="29d41cfc50666f6e0d07819fd23fcd97" ns2:_="" ns3:_="">
    <xsd:import namespace="6de1063e-3132-4821-abd3-e6d5d8e938cc"/>
    <xsd:import namespace="1e793b5d-3893-4051-9a19-10c5466d890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e1063e-3132-4821-abd3-e6d5d8e938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017251b9-f22d-46e4-8eed-2cff48c8dd0f"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e793b5d-3893-4051-9a19-10c5466d8902"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79049cd3-d4ae-4c2a-86c0-e3839679e620}" ma:internalName="TaxCatchAll" ma:showField="CatchAllData" ma:web="1e793b5d-3893-4051-9a19-10c5466d8902">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1e793b5d-3893-4051-9a19-10c5466d8902" xsi:nil="true"/>
    <lcf76f155ced4ddcb4097134ff3c332f xmlns="6de1063e-3132-4821-abd3-e6d5d8e938c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3436B06-6D0B-4B14-BBAC-B40526E0A008}"/>
</file>

<file path=customXml/itemProps2.xml><?xml version="1.0" encoding="utf-8"?>
<ds:datastoreItem xmlns:ds="http://schemas.openxmlformats.org/officeDocument/2006/customXml" ds:itemID="{2356EE38-80D5-4E3B-878D-04921D930C73}">
  <ds:schemaRefs>
    <ds:schemaRef ds:uri="http://schemas.microsoft.com/sharepoint/v3/contenttype/forms"/>
  </ds:schemaRefs>
</ds:datastoreItem>
</file>

<file path=customXml/itemProps3.xml><?xml version="1.0" encoding="utf-8"?>
<ds:datastoreItem xmlns:ds="http://schemas.openxmlformats.org/officeDocument/2006/customXml" ds:itemID="{9237AAE8-31DB-4D0B-B680-BFCA960B1DAB}"/>
</file>

<file path=docProps/app.xml><?xml version="1.0" encoding="utf-8"?>
<Properties xmlns="http://schemas.openxmlformats.org/officeDocument/2006/extended-properties" xmlns:vt="http://schemas.openxmlformats.org/officeDocument/2006/docPropsVTypes">
  <Template>Oriel</Template>
  <Application>Microsoft Office PowerPoint</Application>
  <PresentationFormat>On-screen Show (4:3)</PresentationFormat>
  <Slides>55</Slides>
  <Notes>0</Notes>
  <HiddenSlides>1</HiddenSlide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Concourse</vt:lpstr>
      <vt:lpstr>     Building Verbal 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IV- GRAMMAR</dc:title>
  <dc:creator>HCL</dc:creator>
  <cp:revision>1</cp:revision>
  <dcterms:created xsi:type="dcterms:W3CDTF">2006-08-16T00:00:00Z</dcterms:created>
  <dcterms:modified xsi:type="dcterms:W3CDTF">2023-09-13T08:24:25Z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0x010100EE994DEF16773140807BEC28E5A2CCB9</vt:lpwstr>
  </property>
</Properties>
</file>