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272" r:id="rId2"/>
    <p:sldId id="271" r:id="rId3"/>
    <p:sldId id="258" r:id="rId4"/>
    <p:sldId id="349" r:id="rId5"/>
    <p:sldId id="364" r:id="rId6"/>
    <p:sldId id="350" r:id="rId7"/>
    <p:sldId id="351" r:id="rId8"/>
    <p:sldId id="352" r:id="rId9"/>
    <p:sldId id="353" r:id="rId10"/>
    <p:sldId id="365" r:id="rId11"/>
    <p:sldId id="355" r:id="rId12"/>
    <p:sldId id="356" r:id="rId13"/>
    <p:sldId id="357" r:id="rId14"/>
    <p:sldId id="358" r:id="rId15"/>
    <p:sldId id="366" r:id="rId16"/>
    <p:sldId id="360" r:id="rId17"/>
    <p:sldId id="367" r:id="rId18"/>
    <p:sldId id="362" r:id="rId19"/>
    <p:sldId id="368" r:id="rId20"/>
    <p:sldId id="28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Nunito Sans" panose="00000500000000000000" pitchFamily="2" charset="0"/>
      <p:regular r:id="rId27"/>
      <p:bold r:id="rId28"/>
      <p:italic r:id="rId29"/>
      <p:boldItalic r:id="rId30"/>
    </p:embeddedFont>
    <p:embeddedFont>
      <p:font typeface="Nunito Sans SemiBold" panose="00000700000000000000" pitchFamily="2" charset="0"/>
      <p:bold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698" autoAdjust="0"/>
  </p:normalViewPr>
  <p:slideViewPr>
    <p:cSldViewPr>
      <p:cViewPr varScale="1">
        <p:scale>
          <a:sx n="44" d="100"/>
          <a:sy n="44" d="100"/>
        </p:scale>
        <p:origin x="82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1536" y="-10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pic>
        <p:nvPicPr>
          <p:cNvPr id="1026" name="Picture 2" descr="http://i1.facenow.in/modules/emanager/ques/img/tmp_4ae67a7dd7e491f82228fb6f9ea0cf25dfdb5275973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486400"/>
            <a:ext cx="4143375" cy="176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2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C</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pic>
        <p:nvPicPr>
          <p:cNvPr id="2050" name="Picture 2" descr="http://i1.facenow.in/modules/emanager/ques/img/tmp_4ae67a7dd7e491f82228fb6f9ea0cf25dfdb5275973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137578"/>
            <a:ext cx="50577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4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3074" name="Picture 2" descr="http://i1.facenow.in/modules/emanager/ques/img/tmp_4ae67a7dd7e491f82228fb6f9ea0cf25dfdb15407479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281251"/>
            <a:ext cx="2105025" cy="204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0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B</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4098" name="Picture 2" descr="http://i1.facenow.in/modules/emanager/ques/img/tmp_4ae67a7dd7e491f82228fb6f9ea0cf25dfdb17628494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850" y="5257800"/>
            <a:ext cx="1571625" cy="154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94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pic>
        <p:nvPicPr>
          <p:cNvPr id="5122" name="Picture 2" descr="http://i1.facenow.in/modules/emanager/ques/img/tmp_4ae67a7dd7e491f82228fb6f9ea0cf25dfdb14930196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5539926"/>
            <a:ext cx="4752975" cy="202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92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D</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642265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705785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553779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290932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31232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596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D</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87349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E</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85011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79965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t>
            </a:r>
            <a:r>
              <a:rPr lang="en-US" sz="1200" b="0" i="0" kern="1200" dirty="0" smtClean="0">
                <a:solidFill>
                  <a:schemeClr val="tx1"/>
                </a:solidFill>
                <a:effectLst/>
                <a:latin typeface="+mn-lt"/>
                <a:ea typeface="+mn-ea"/>
                <a:cs typeface="+mn-cs"/>
              </a:rPr>
              <a:t>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35443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 A</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8620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man pointing to a photograph says, “The lady in the photograph is my nephew’s maternal grandmother.” How is the lady in the photograph related to the man’s sister who has no other sister?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Mother–in–law</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Sister–in–law</a:t>
            </a:r>
            <a:endParaRPr lang="en-US" sz="2500" dirty="0">
              <a:latin typeface="Nunito Sans" panose="00000500000000000000" pitchFamily="2" charset="0"/>
            </a:endParaRPr>
          </a:p>
        </p:txBody>
      </p:sp>
    </p:spTree>
    <p:extLst>
      <p:ext uri="{BB962C8B-B14F-4D97-AF65-F5344CB8AC3E}">
        <p14:creationId xmlns:p14="http://schemas.microsoft.com/office/powerpoint/2010/main" val="4075320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Ram pointing to a photo says "The lady in the photograph is my nephew’s maternal grandmother". How is the lady in the photograph related to the Ram’s sister who has no other sibling?</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02705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60181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02705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60181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Sister-in-law</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17657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7407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17657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74078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Mother-in-law</a:t>
            </a:r>
            <a:endParaRPr lang="en-US" sz="2500" dirty="0">
              <a:latin typeface="Nunito Sans" panose="00000500000000000000" pitchFamily="2" charset="0"/>
            </a:endParaRPr>
          </a:p>
        </p:txBody>
      </p:sp>
    </p:spTree>
    <p:extLst>
      <p:ext uri="{BB962C8B-B14F-4D97-AF65-F5344CB8AC3E}">
        <p14:creationId xmlns:p14="http://schemas.microsoft.com/office/powerpoint/2010/main" val="3460172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A woman going with a boy is asked by another person about the relationship between them. The woman replied ,"My maternal uncle and the uncle of his maternal uncle is the same". How are the woman and the boy related?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Aunt and Nephew</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 and Son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Grandmother and Grandson</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endParaRPr lang="en-US" sz="2500" dirty="0">
              <a:latin typeface="Nunito Sans" panose="00000500000000000000" pitchFamily="2" charset="0"/>
            </a:endParaRPr>
          </a:p>
        </p:txBody>
      </p:sp>
    </p:spTree>
    <p:extLst>
      <p:ext uri="{BB962C8B-B14F-4D97-AF65-F5344CB8AC3E}">
        <p14:creationId xmlns:p14="http://schemas.microsoft.com/office/powerpoint/2010/main" val="2073866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Pointing out to a man, Ravi said ,"He is the only son of the woman who is the mother of the husband of my mother". Who is the man to Ravi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Father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Daughter</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Grand daughter</a:t>
            </a:r>
            <a:endParaRPr lang="en-US" sz="2500" dirty="0">
              <a:latin typeface="Nunito Sans" panose="00000500000000000000" pitchFamily="2" charset="0"/>
            </a:endParaRPr>
          </a:p>
        </p:txBody>
      </p:sp>
    </p:spTree>
    <p:extLst>
      <p:ext uri="{BB962C8B-B14F-4D97-AF65-F5344CB8AC3E}">
        <p14:creationId xmlns:p14="http://schemas.microsoft.com/office/powerpoint/2010/main" val="2983107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Pointing towards a person a man said to a woman "His mother is the only daughter of your father . How is the woman related to that person?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Daughter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Wife</a:t>
            </a:r>
            <a:endParaRPr lang="en-US" sz="2500" dirty="0">
              <a:latin typeface="Nunito Sans" panose="00000500000000000000" pitchFamily="2" charset="0"/>
            </a:endParaRPr>
          </a:p>
        </p:txBody>
      </p:sp>
    </p:spTree>
    <p:extLst>
      <p:ext uri="{BB962C8B-B14F-4D97-AF65-F5344CB8AC3E}">
        <p14:creationId xmlns:p14="http://schemas.microsoft.com/office/powerpoint/2010/main" val="1182051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Pointing to a lady in a photograph ,</a:t>
            </a:r>
            <a:r>
              <a:rPr lang="en-US" sz="2500" dirty="0" err="1">
                <a:latin typeface="Nunito Sans" panose="00000500000000000000" pitchFamily="2" charset="0"/>
              </a:rPr>
              <a:t>Sharmi</a:t>
            </a:r>
            <a:r>
              <a:rPr lang="en-US" sz="2500" dirty="0">
                <a:latin typeface="Nunito Sans" panose="00000500000000000000" pitchFamily="2" charset="0"/>
              </a:rPr>
              <a:t> said , "Her son’s father is the son-in-law of my mother", How is </a:t>
            </a:r>
            <a:r>
              <a:rPr lang="en-US" sz="2500" dirty="0" err="1">
                <a:latin typeface="Nunito Sans" panose="00000500000000000000" pitchFamily="2" charset="0"/>
              </a:rPr>
              <a:t>Sharmi</a:t>
            </a:r>
            <a:r>
              <a:rPr lang="en-US" sz="2500" dirty="0">
                <a:latin typeface="Nunito Sans" panose="00000500000000000000" pitchFamily="2" charset="0"/>
              </a:rPr>
              <a:t> related to the lady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Aunt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endParaRPr lang="en-US" sz="2500" dirty="0">
              <a:latin typeface="Nunito Sans" panose="00000500000000000000" pitchFamily="2" charset="0"/>
            </a:endParaRPr>
          </a:p>
        </p:txBody>
      </p:sp>
    </p:spTree>
    <p:extLst>
      <p:ext uri="{BB962C8B-B14F-4D97-AF65-F5344CB8AC3E}">
        <p14:creationId xmlns:p14="http://schemas.microsoft.com/office/powerpoint/2010/main" val="2835263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err="1">
                <a:latin typeface="Nunito Sans" panose="00000500000000000000" pitchFamily="2" charset="0"/>
              </a:rPr>
              <a:t>Anup</a:t>
            </a:r>
            <a:r>
              <a:rPr lang="en-US" sz="2500" dirty="0">
                <a:latin typeface="Nunito Sans" panose="00000500000000000000" pitchFamily="2" charset="0"/>
              </a:rPr>
              <a:t> introduces </a:t>
            </a:r>
            <a:r>
              <a:rPr lang="en-US" sz="2500" dirty="0" err="1">
                <a:latin typeface="Nunito Sans" panose="00000500000000000000" pitchFamily="2" charset="0"/>
              </a:rPr>
              <a:t>Rashmi</a:t>
            </a:r>
            <a:r>
              <a:rPr lang="en-US" sz="2500" dirty="0">
                <a:latin typeface="Nunito Sans" panose="00000500000000000000" pitchFamily="2" charset="0"/>
              </a:rPr>
              <a:t> as the daughter of the only sister of his father’s wife. How is </a:t>
            </a:r>
            <a:r>
              <a:rPr lang="en-US" sz="2500" dirty="0" err="1">
                <a:latin typeface="Nunito Sans" panose="00000500000000000000" pitchFamily="2" charset="0"/>
              </a:rPr>
              <a:t>Rashmi</a:t>
            </a:r>
            <a:r>
              <a:rPr lang="en-US" sz="2500" dirty="0">
                <a:latin typeface="Nunito Sans" panose="00000500000000000000" pitchFamily="2" charset="0"/>
              </a:rPr>
              <a:t> related to </a:t>
            </a:r>
            <a:r>
              <a:rPr lang="en-US" sz="2500" dirty="0" err="1">
                <a:latin typeface="Nunito Sans" panose="00000500000000000000" pitchFamily="2" charset="0"/>
              </a:rPr>
              <a:t>Anup</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Uncle</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Son-in-law</a:t>
            </a:r>
            <a:endParaRPr lang="en-US" sz="2500" dirty="0">
              <a:latin typeface="Nunito Sans" panose="00000500000000000000" pitchFamily="2" charset="0"/>
            </a:endParaRPr>
          </a:p>
        </p:txBody>
      </p:sp>
    </p:spTree>
    <p:extLst>
      <p:ext uri="{BB962C8B-B14F-4D97-AF65-F5344CB8AC3E}">
        <p14:creationId xmlns:p14="http://schemas.microsoft.com/office/powerpoint/2010/main" val="357295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Pointing towards a person in the photograph </a:t>
            </a:r>
            <a:r>
              <a:rPr lang="en-US" sz="2500" dirty="0" err="1">
                <a:latin typeface="Nunito Sans" panose="00000500000000000000" pitchFamily="2" charset="0"/>
              </a:rPr>
              <a:t>Dhiya</a:t>
            </a:r>
            <a:r>
              <a:rPr lang="en-US" sz="2500" dirty="0">
                <a:latin typeface="Nunito Sans" panose="00000500000000000000" pitchFamily="2" charset="0"/>
              </a:rPr>
              <a:t> said " He is the only son of the father of my sister’s brother ." How is that person related to </a:t>
            </a:r>
            <a:r>
              <a:rPr lang="en-US" sz="2500" dirty="0" err="1">
                <a:latin typeface="Nunito Sans" panose="00000500000000000000" pitchFamily="2" charset="0"/>
              </a:rPr>
              <a:t>Dhiya</a:t>
            </a:r>
            <a:r>
              <a:rPr lang="en-US" sz="2500" dirty="0">
                <a:latin typeface="Nunito Sans" panose="00000500000000000000" pitchFamily="2" charset="0"/>
              </a:rPr>
              <a:t>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27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02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27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02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Father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377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3770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Maternal uncle</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None of these</a:t>
            </a:r>
            <a:endParaRPr lang="en-US" sz="2500" dirty="0">
              <a:latin typeface="Nunito Sans" panose="00000500000000000000" pitchFamily="2" charset="0"/>
            </a:endParaRPr>
          </a:p>
        </p:txBody>
      </p:sp>
    </p:spTree>
    <p:extLst>
      <p:ext uri="{BB962C8B-B14F-4D97-AF65-F5344CB8AC3E}">
        <p14:creationId xmlns:p14="http://schemas.microsoft.com/office/powerpoint/2010/main" val="3655273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Riya told Mark, "The girl </a:t>
            </a:r>
            <a:r>
              <a:rPr lang="en-US" sz="2500" dirty="0" err="1">
                <a:latin typeface="Nunito Sans" panose="00000500000000000000" pitchFamily="2" charset="0"/>
              </a:rPr>
              <a:t>i</a:t>
            </a:r>
            <a:r>
              <a:rPr lang="en-US" sz="2500" dirty="0">
                <a:latin typeface="Nunito Sans" panose="00000500000000000000" pitchFamily="2" charset="0"/>
              </a:rPr>
              <a:t> met yesterday at the beach was the youngest daughter of the brother-in-law of my friend’s mother". How is the girl related to Riya’s friend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Cousin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Daughter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Niece	</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Friend</a:t>
            </a:r>
            <a:endParaRPr lang="en-US" sz="2500" dirty="0">
              <a:latin typeface="Nunito Sans" panose="00000500000000000000" pitchFamily="2" charset="0"/>
            </a:endParaRPr>
          </a:p>
        </p:txBody>
      </p:sp>
    </p:spTree>
    <p:extLst>
      <p:ext uri="{BB962C8B-B14F-4D97-AF65-F5344CB8AC3E}">
        <p14:creationId xmlns:p14="http://schemas.microsoft.com/office/powerpoint/2010/main" val="1774713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608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183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08547"/>
            <a:ext cx="10098317" cy="621324"/>
          </a:xfrm>
          <a:prstGeom prst="rect">
            <a:avLst/>
          </a:prstGeom>
          <a:noFill/>
        </p:spPr>
        <p:txBody>
          <a:bodyPr wrap="square" lIns="91440" tIns="45720" rIns="91440" bIns="45720">
            <a:spAutoFit/>
          </a:bodyPr>
          <a:lstStyle/>
          <a:p>
            <a:pPr>
              <a:lnSpc>
                <a:spcPct val="150000"/>
              </a:lnSpc>
            </a:pPr>
            <a:r>
              <a:rPr lang="pt-BR" sz="2500" dirty="0">
                <a:latin typeface="Nunito Sans" panose="00000500000000000000" pitchFamily="2" charset="0"/>
              </a:rPr>
              <a:t>Brother</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183307"/>
            <a:ext cx="10098317" cy="621324"/>
          </a:xfrm>
          <a:prstGeom prst="rect">
            <a:avLst/>
          </a:prstGeom>
          <a:noFill/>
        </p:spPr>
        <p:txBody>
          <a:bodyPr wrap="square" lIns="91440" tIns="45720" rIns="91440" bIns="45720">
            <a:spAutoFit/>
          </a:bodyPr>
          <a:lstStyle/>
          <a:p>
            <a:pPr>
              <a:lnSpc>
                <a:spcPct val="150000"/>
              </a:lnSpc>
            </a:pPr>
            <a:r>
              <a:rPr lang="pt-BR" sz="2500" dirty="0">
                <a:latin typeface="Nunito Sans" panose="00000500000000000000" pitchFamily="2" charset="0"/>
              </a:rPr>
              <a:t>Nephew</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758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758067"/>
            <a:ext cx="10098317" cy="621324"/>
          </a:xfrm>
          <a:prstGeom prst="rect">
            <a:avLst/>
          </a:prstGeom>
          <a:noFill/>
        </p:spPr>
        <p:txBody>
          <a:bodyPr wrap="square" lIns="91440" tIns="45720" rIns="91440" bIns="45720">
            <a:spAutoFit/>
          </a:bodyPr>
          <a:lstStyle/>
          <a:p>
            <a:pPr>
              <a:lnSpc>
                <a:spcPct val="150000"/>
              </a:lnSpc>
            </a:pPr>
            <a:r>
              <a:rPr lang="pt-BR" sz="2500" dirty="0">
                <a:latin typeface="Nunito Sans" panose="00000500000000000000" pitchFamily="2" charset="0"/>
              </a:rPr>
              <a:t>Uncle</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Son-in-law</a:t>
            </a:r>
            <a:endParaRPr lang="en-US" sz="2500" dirty="0">
              <a:latin typeface="Nunito Sans" panose="00000500000000000000" pitchFamily="2" charset="0"/>
            </a:endParaRPr>
          </a:p>
        </p:txBody>
      </p:sp>
      <p:sp>
        <p:nvSpPr>
          <p:cNvPr id="15" name="TextBox 14">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Introducing Raj, </a:t>
            </a:r>
            <a:r>
              <a:rPr lang="en-US" sz="2500" dirty="0" err="1">
                <a:latin typeface="Nunito Sans" panose="00000500000000000000" pitchFamily="2" charset="0"/>
              </a:rPr>
              <a:t>Priya</a:t>
            </a:r>
            <a:r>
              <a:rPr lang="en-US" sz="2500" dirty="0">
                <a:latin typeface="Nunito Sans" panose="00000500000000000000" pitchFamily="2" charset="0"/>
              </a:rPr>
              <a:t> said, "He is the son of the only daughter(who has only one brother) of the father of my maternal uncle." How is Raj related to </a:t>
            </a:r>
            <a:r>
              <a:rPr lang="en-US" sz="2500" dirty="0" err="1">
                <a:latin typeface="Nunito Sans" panose="00000500000000000000" pitchFamily="2" charset="0"/>
              </a:rPr>
              <a:t>Priya</a:t>
            </a:r>
            <a:r>
              <a:rPr lang="en-US" sz="2500" dirty="0">
                <a:latin typeface="Nunito Sans" panose="00000500000000000000" pitchFamily="2" charset="0"/>
              </a:rPr>
              <a:t>?</a:t>
            </a:r>
            <a:endParaRPr lang="en-US" sz="2500" dirty="0">
              <a:latin typeface="Nunito Sans" panose="00000500000000000000" pitchFamily="2" charset="0"/>
            </a:endParaRPr>
          </a:p>
        </p:txBody>
      </p:sp>
    </p:spTree>
    <p:extLst>
      <p:ext uri="{BB962C8B-B14F-4D97-AF65-F5344CB8AC3E}">
        <p14:creationId xmlns:p14="http://schemas.microsoft.com/office/powerpoint/2010/main" val="117677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smtClean="0">
                <a:solidFill>
                  <a:schemeClr val="bg1"/>
                </a:solidFill>
                <a:latin typeface="Nunito Sans" panose="00000500000000000000" pitchFamily="2" charset="0"/>
              </a:rPr>
              <a:t>BLOOD RELATIONS</a:t>
            </a:r>
            <a:endParaRPr lang="en-US" sz="5400" b="1" dirty="0" smtClean="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r>
              <a:rPr lang="en-US" sz="2500" b="1" i="1" dirty="0" smtClean="0">
                <a:latin typeface="Nunito Sans" panose="00000500000000000000" pitchFamily="2" charset="0"/>
              </a:rPr>
              <a:t>Read </a:t>
            </a:r>
            <a:r>
              <a:rPr lang="en-US" sz="2500" b="1" i="1" dirty="0">
                <a:latin typeface="Nunito Sans" panose="00000500000000000000" pitchFamily="2" charset="0"/>
              </a:rPr>
              <a:t>the given data carefully and solve the questions follow.</a:t>
            </a:r>
          </a:p>
          <a:p>
            <a:r>
              <a:rPr lang="en-US" sz="2500" dirty="0">
                <a:latin typeface="Nunito Sans" panose="00000500000000000000" pitchFamily="2" charset="0"/>
              </a:rPr>
              <a:t>1.  A is the father of two children. B and D, Who are of different sexes.</a:t>
            </a:r>
          </a:p>
          <a:p>
            <a:r>
              <a:rPr lang="en-US" sz="2500" dirty="0">
                <a:latin typeface="Nunito Sans" panose="00000500000000000000" pitchFamily="2" charset="0"/>
              </a:rPr>
              <a:t>2.  C is B’s spouse.</a:t>
            </a:r>
          </a:p>
          <a:p>
            <a:r>
              <a:rPr lang="en-US" sz="2500" dirty="0">
                <a:latin typeface="Nunito Sans" panose="00000500000000000000" pitchFamily="2" charset="0"/>
              </a:rPr>
              <a:t>3.  E is the same sex as D.</a:t>
            </a:r>
          </a:p>
          <a:p>
            <a:r>
              <a:rPr lang="en-US" sz="2500" dirty="0">
                <a:latin typeface="Nunito Sans" panose="00000500000000000000" pitchFamily="2" charset="0"/>
              </a:rPr>
              <a:t>4.  B and C have two children : F, who is the same sex as B, and G, who is the same sex as C.</a:t>
            </a:r>
          </a:p>
          <a:p>
            <a:r>
              <a:rPr lang="en-US" sz="2500" dirty="0">
                <a:latin typeface="Nunito Sans" panose="00000500000000000000" pitchFamily="2" charset="0"/>
              </a:rPr>
              <a:t>5.  E’s mother, H, who is married to L, is the sister of D’s mother, M.</a:t>
            </a:r>
          </a:p>
          <a:p>
            <a:r>
              <a:rPr lang="en-US" sz="2500" dirty="0">
                <a:latin typeface="Nunito Sans" panose="00000500000000000000" pitchFamily="2" charset="0"/>
              </a:rPr>
              <a:t>6.  E and E’s spouse. I, have two children, J and K, who are the same sex as I.</a:t>
            </a:r>
          </a:p>
          <a:p>
            <a:r>
              <a:rPr lang="en-US" sz="2500" dirty="0">
                <a:latin typeface="Nunito Sans" panose="00000500000000000000" pitchFamily="2" charset="0"/>
              </a:rPr>
              <a:t>7.  No persons have married more than once and no children have been born out of wedlock. The only restrictions on marriage are that marriage to a sibling, to a direct descendant, or to more than one person at the same time is forbidden.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1 -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369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F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0574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321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2069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37711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057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G’s brother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32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G’s sister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206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B’s daughter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3771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D’s niece or nephew</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57998" y="44045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D95ABC10-15CF-488C-806F-94CE71FC878A}"/>
              </a:ext>
            </a:extLst>
          </p:cNvPr>
          <p:cNvSpPr/>
          <p:nvPr/>
        </p:nvSpPr>
        <p:spPr>
          <a:xfrm>
            <a:off x="1456098" y="440453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same sex as H</a:t>
            </a:r>
            <a:endParaRPr lang="en-US" sz="2500" dirty="0">
              <a:latin typeface="Nunito Sans" panose="00000500000000000000" pitchFamily="2" charset="0"/>
            </a:endParaRPr>
          </a:p>
        </p:txBody>
      </p:sp>
    </p:spTree>
    <p:extLst>
      <p:ext uri="{BB962C8B-B14F-4D97-AF65-F5344CB8AC3E}">
        <p14:creationId xmlns:p14="http://schemas.microsoft.com/office/powerpoint/2010/main" val="462875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According to the rules, D can marry</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2098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845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209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 only </a:t>
            </a:r>
            <a:endParaRPr lang="en-US" sz="2500" b="1"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8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 only </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78CEF88-20C6-43F2-BCB5-DBF349A353D1}"/>
              </a:ext>
            </a:extLst>
          </p:cNvPr>
          <p:cNvSpPr/>
          <p:nvPr/>
        </p:nvSpPr>
        <p:spPr>
          <a:xfrm>
            <a:off x="657998" y="33593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1" name="Rectangle 10">
            <a:extLst>
              <a:ext uri="{FF2B5EF4-FFF2-40B4-BE49-F238E27FC236}">
                <a16:creationId xmlns:a16="http://schemas.microsoft.com/office/drawing/2014/main" id="{EFAD326F-7428-498A-82D3-321753462543}"/>
              </a:ext>
            </a:extLst>
          </p:cNvPr>
          <p:cNvSpPr/>
          <p:nvPr/>
        </p:nvSpPr>
        <p:spPr>
          <a:xfrm>
            <a:off x="641928" y="39235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2" name="Rectangle 11">
            <a:extLst>
              <a:ext uri="{FF2B5EF4-FFF2-40B4-BE49-F238E27FC236}">
                <a16:creationId xmlns:a16="http://schemas.microsoft.com/office/drawing/2014/main" id="{BEF40363-1296-4F6B-8656-D47D96B64330}"/>
              </a:ext>
            </a:extLst>
          </p:cNvPr>
          <p:cNvSpPr/>
          <p:nvPr/>
        </p:nvSpPr>
        <p:spPr>
          <a:xfrm>
            <a:off x="1456098" y="33593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 only</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D95ABC10-15CF-488C-806F-94CE71FC878A}"/>
              </a:ext>
            </a:extLst>
          </p:cNvPr>
          <p:cNvSpPr/>
          <p:nvPr/>
        </p:nvSpPr>
        <p:spPr>
          <a:xfrm>
            <a:off x="1440028" y="39235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K only</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FAD326F-7428-498A-82D3-321753462543}"/>
              </a:ext>
            </a:extLst>
          </p:cNvPr>
          <p:cNvSpPr/>
          <p:nvPr/>
        </p:nvSpPr>
        <p:spPr>
          <a:xfrm>
            <a:off x="641928" y="448644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486448"/>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 J or K</a:t>
            </a:r>
            <a:endParaRPr lang="en-US" sz="2500" dirty="0">
              <a:latin typeface="Nunito Sans" panose="00000500000000000000" pitchFamily="2" charset="0"/>
            </a:endParaRPr>
          </a:p>
        </p:txBody>
      </p:sp>
    </p:spTree>
    <p:extLst>
      <p:ext uri="{BB962C8B-B14F-4D97-AF65-F5344CB8AC3E}">
        <p14:creationId xmlns:p14="http://schemas.microsoft.com/office/powerpoint/2010/main" val="2199792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Introducing Sonia, </a:t>
            </a:r>
            <a:r>
              <a:rPr lang="en-US" sz="2500" dirty="0" err="1">
                <a:latin typeface="Nunito Sans" panose="00000500000000000000" pitchFamily="2" charset="0"/>
              </a:rPr>
              <a:t>Aamir</a:t>
            </a:r>
            <a:r>
              <a:rPr lang="en-US" sz="2500" dirty="0">
                <a:latin typeface="Nunito Sans" panose="00000500000000000000" pitchFamily="2" charset="0"/>
              </a:rPr>
              <a:t> says, "She is the wife of only nephew of only brother of my mother." How is Sonia related to </a:t>
            </a:r>
            <a:r>
              <a:rPr lang="en-US" sz="2500" dirty="0" err="1">
                <a:latin typeface="Nunito Sans" panose="00000500000000000000" pitchFamily="2" charset="0"/>
              </a:rPr>
              <a:t>Aamir</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23622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369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3622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Wife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369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78CEF88-20C6-43F2-BCB5-DBF349A353D1}"/>
              </a:ext>
            </a:extLst>
          </p:cNvPr>
          <p:cNvSpPr/>
          <p:nvPr/>
        </p:nvSpPr>
        <p:spPr>
          <a:xfrm>
            <a:off x="657998" y="35117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1" name="Rectangle 10">
            <a:extLst>
              <a:ext uri="{FF2B5EF4-FFF2-40B4-BE49-F238E27FC236}">
                <a16:creationId xmlns:a16="http://schemas.microsoft.com/office/drawing/2014/main" id="{EFAD326F-7428-498A-82D3-321753462543}"/>
              </a:ext>
            </a:extLst>
          </p:cNvPr>
          <p:cNvSpPr/>
          <p:nvPr/>
        </p:nvSpPr>
        <p:spPr>
          <a:xfrm>
            <a:off x="641928" y="40759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2" name="Rectangle 11">
            <a:extLst>
              <a:ext uri="{FF2B5EF4-FFF2-40B4-BE49-F238E27FC236}">
                <a16:creationId xmlns:a16="http://schemas.microsoft.com/office/drawing/2014/main" id="{BEF40363-1296-4F6B-8656-D47D96B64330}"/>
              </a:ext>
            </a:extLst>
          </p:cNvPr>
          <p:cNvSpPr/>
          <p:nvPr/>
        </p:nvSpPr>
        <p:spPr>
          <a:xfrm>
            <a:off x="1456098" y="35117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Sister-in-law</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D95ABC10-15CF-488C-806F-94CE71FC878A}"/>
              </a:ext>
            </a:extLst>
          </p:cNvPr>
          <p:cNvSpPr/>
          <p:nvPr/>
        </p:nvSpPr>
        <p:spPr>
          <a:xfrm>
            <a:off x="1440028" y="40759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Data inadequate</a:t>
            </a:r>
            <a:endParaRPr lang="en-US" sz="2500" dirty="0">
              <a:latin typeface="Nunito Sans" panose="00000500000000000000" pitchFamily="2" charset="0"/>
            </a:endParaRPr>
          </a:p>
        </p:txBody>
      </p:sp>
    </p:spTree>
    <p:extLst>
      <p:ext uri="{BB962C8B-B14F-4D97-AF65-F5344CB8AC3E}">
        <p14:creationId xmlns:p14="http://schemas.microsoft.com/office/powerpoint/2010/main" val="119492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If A $ B means A is the brother of B; A @ B means A is the wife of B; A # B means A is the daughter of B and A * B means A is the father of </a:t>
            </a:r>
            <a:r>
              <a:rPr lang="en-US" sz="2500" dirty="0" err="1">
                <a:latin typeface="Nunito Sans" panose="00000500000000000000" pitchFamily="2" charset="0"/>
              </a:rPr>
              <a:t>B,which</a:t>
            </a:r>
            <a:r>
              <a:rPr lang="en-US" sz="2500" dirty="0">
                <a:latin typeface="Nunito Sans" panose="00000500000000000000" pitchFamily="2" charset="0"/>
              </a:rPr>
              <a:t> of the following indicates that U is the father-in-law of P?</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5565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3041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55657"/>
            <a:ext cx="10098317" cy="62132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P @ Q $ T # U * W</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30417"/>
            <a:ext cx="10098317" cy="62132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P @ W $ Q * T # U</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78CEF88-20C6-43F2-BCB5-DBF349A353D1}"/>
              </a:ext>
            </a:extLst>
          </p:cNvPr>
          <p:cNvSpPr/>
          <p:nvPr/>
        </p:nvSpPr>
        <p:spPr>
          <a:xfrm>
            <a:off x="657998" y="440517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1" name="Rectangle 10">
            <a:extLst>
              <a:ext uri="{FF2B5EF4-FFF2-40B4-BE49-F238E27FC236}">
                <a16:creationId xmlns:a16="http://schemas.microsoft.com/office/drawing/2014/main" id="{EFAD326F-7428-498A-82D3-321753462543}"/>
              </a:ext>
            </a:extLst>
          </p:cNvPr>
          <p:cNvSpPr/>
          <p:nvPr/>
        </p:nvSpPr>
        <p:spPr>
          <a:xfrm>
            <a:off x="641928" y="49693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2" name="Rectangle 11">
            <a:extLst>
              <a:ext uri="{FF2B5EF4-FFF2-40B4-BE49-F238E27FC236}">
                <a16:creationId xmlns:a16="http://schemas.microsoft.com/office/drawing/2014/main" id="{BEF40363-1296-4F6B-8656-D47D96B64330}"/>
              </a:ext>
            </a:extLst>
          </p:cNvPr>
          <p:cNvSpPr/>
          <p:nvPr/>
        </p:nvSpPr>
        <p:spPr>
          <a:xfrm>
            <a:off x="1456098" y="4405177"/>
            <a:ext cx="10098317" cy="62132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P @ Q $ W * T # U</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D95ABC10-15CF-488C-806F-94CE71FC878A}"/>
              </a:ext>
            </a:extLst>
          </p:cNvPr>
          <p:cNvSpPr/>
          <p:nvPr/>
        </p:nvSpPr>
        <p:spPr>
          <a:xfrm>
            <a:off x="1440028" y="4969386"/>
            <a:ext cx="10098317" cy="62132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P @ Q $ T # W * U</a:t>
            </a:r>
            <a:endParaRPr lang="en-US" sz="2500" dirty="0">
              <a:latin typeface="Nunito Sans" panose="00000500000000000000" pitchFamily="2" charset="0"/>
            </a:endParaRPr>
          </a:p>
        </p:txBody>
      </p:sp>
    </p:spTree>
    <p:extLst>
      <p:ext uri="{BB962C8B-B14F-4D97-AF65-F5344CB8AC3E}">
        <p14:creationId xmlns:p14="http://schemas.microsoft.com/office/powerpoint/2010/main" val="3526229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Pointing to a lady Ravi said,” She is the only daughter of the father of my sister’s brother”. How is she related to Ravi?</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Sister-in-law</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Mother</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Data insufficient</a:t>
            </a:r>
            <a:endParaRPr lang="en-US" sz="2500" dirty="0">
              <a:latin typeface="Nunito Sans" panose="00000500000000000000" pitchFamily="2" charset="0"/>
            </a:endParaRPr>
          </a:p>
        </p:txBody>
      </p:sp>
    </p:spTree>
    <p:extLst>
      <p:ext uri="{BB962C8B-B14F-4D97-AF65-F5344CB8AC3E}">
        <p14:creationId xmlns:p14="http://schemas.microsoft.com/office/powerpoint/2010/main" val="972945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TotalTime>
  <Words>983</Words>
  <Application>Microsoft Office PowerPoint</Application>
  <PresentationFormat>Widescreen</PresentationFormat>
  <Paragraphs>203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user</cp:lastModifiedBy>
  <cp:revision>300</cp:revision>
  <dcterms:created xsi:type="dcterms:W3CDTF">2006-08-16T00:00:00Z</dcterms:created>
  <dcterms:modified xsi:type="dcterms:W3CDTF">2019-09-04T08:02:50Z</dcterms:modified>
</cp:coreProperties>
</file>