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9"/>
  </p:notesMasterIdLst>
  <p:sldIdLst>
    <p:sldId id="272" r:id="rId2"/>
    <p:sldId id="271" r:id="rId3"/>
    <p:sldId id="287" r:id="rId4"/>
    <p:sldId id="339" r:id="rId5"/>
    <p:sldId id="326" r:id="rId6"/>
    <p:sldId id="317" r:id="rId7"/>
    <p:sldId id="338" r:id="rId8"/>
    <p:sldId id="340" r:id="rId9"/>
    <p:sldId id="336" r:id="rId10"/>
    <p:sldId id="341" r:id="rId11"/>
    <p:sldId id="342" r:id="rId12"/>
    <p:sldId id="293" r:id="rId13"/>
    <p:sldId id="343" r:id="rId14"/>
    <p:sldId id="344" r:id="rId15"/>
    <p:sldId id="345" r:id="rId16"/>
    <p:sldId id="346" r:id="rId17"/>
    <p:sldId id="347" r:id="rId18"/>
    <p:sldId id="327" r:id="rId19"/>
    <p:sldId id="348" r:id="rId20"/>
    <p:sldId id="349" r:id="rId21"/>
    <p:sldId id="350" r:id="rId22"/>
    <p:sldId id="351" r:id="rId23"/>
    <p:sldId id="352" r:id="rId24"/>
    <p:sldId id="353" r:id="rId25"/>
    <p:sldId id="354" r:id="rId26"/>
    <p:sldId id="355" r:id="rId27"/>
    <p:sldId id="289" r:id="rId28"/>
  </p:sldIdLst>
  <p:sldSz cx="12192000" cy="6858000"/>
  <p:notesSz cx="6858000" cy="9144000"/>
  <p:embeddedFontLst>
    <p:embeddedFont>
      <p:font typeface="Nunito Sans"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Nunito Sans SemiBold" panose="020B0604020202020204" charset="0"/>
      <p:bold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9599" autoAdjust="0"/>
  </p:normalViewPr>
  <p:slideViewPr>
    <p:cSldViewPr>
      <p:cViewPr varScale="1">
        <p:scale>
          <a:sx n="67" d="100"/>
          <a:sy n="67" d="100"/>
        </p:scale>
        <p:origin x="642" y="60"/>
      </p:cViewPr>
      <p:guideLst>
        <p:guide orient="horz" pos="768"/>
        <p:guide pos="6000"/>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Mr. Bean’s son</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713307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members</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793482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Options C</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452017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 His son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Justification: Since </a:t>
            </a:r>
            <a:r>
              <a:rPr lang="en-US" sz="1200" b="1" kern="1200" dirty="0" err="1" smtClean="0">
                <a:solidFill>
                  <a:schemeClr val="tx1"/>
                </a:solidFill>
                <a:effectLst/>
                <a:latin typeface="+mn-lt"/>
                <a:ea typeface="+mn-ea"/>
                <a:cs typeface="+mn-cs"/>
              </a:rPr>
              <a:t>Rajanikanth</a:t>
            </a:r>
            <a:r>
              <a:rPr lang="en-US" sz="1200" b="1" kern="1200" dirty="0" smtClean="0">
                <a:solidFill>
                  <a:schemeClr val="tx1"/>
                </a:solidFill>
                <a:effectLst/>
                <a:latin typeface="+mn-lt"/>
                <a:ea typeface="+mn-ea"/>
                <a:cs typeface="+mn-cs"/>
              </a:rPr>
              <a:t> has no brother or sister, so he is his father's only son. </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Now, wife of my father's son -- my wife. </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So, </a:t>
            </a:r>
            <a:r>
              <a:rPr lang="en-US" sz="1200" b="1" kern="1200" dirty="0" err="1" smtClean="0">
                <a:solidFill>
                  <a:schemeClr val="tx1"/>
                </a:solidFill>
                <a:effectLst/>
                <a:latin typeface="+mn-lt"/>
                <a:ea typeface="+mn-ea"/>
                <a:cs typeface="+mn-cs"/>
              </a:rPr>
              <a:t>Rajanikanth's</a:t>
            </a:r>
            <a:r>
              <a:rPr lang="en-US" sz="1200" b="1" kern="1200" dirty="0" smtClean="0">
                <a:solidFill>
                  <a:schemeClr val="tx1"/>
                </a:solidFill>
                <a:effectLst/>
                <a:latin typeface="+mn-lt"/>
                <a:ea typeface="+mn-ea"/>
                <a:cs typeface="+mn-cs"/>
              </a:rPr>
              <a:t> wife is the man's mother or the man is </a:t>
            </a:r>
            <a:r>
              <a:rPr lang="en-US" sz="1200" b="1" kern="1200" dirty="0" err="1" smtClean="0">
                <a:solidFill>
                  <a:schemeClr val="tx1"/>
                </a:solidFill>
                <a:effectLst/>
                <a:latin typeface="+mn-lt"/>
                <a:ea typeface="+mn-ea"/>
                <a:cs typeface="+mn-cs"/>
              </a:rPr>
              <a:t>Rajanikanth's</a:t>
            </a:r>
            <a:r>
              <a:rPr lang="en-US" sz="1200" b="1" kern="1200" dirty="0" smtClean="0">
                <a:solidFill>
                  <a:schemeClr val="tx1"/>
                </a:solidFill>
                <a:effectLst/>
                <a:latin typeface="+mn-lt"/>
                <a:ea typeface="+mn-ea"/>
                <a:cs typeface="+mn-cs"/>
              </a:rPr>
              <a:t> son.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264704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 D</a:t>
            </a:r>
          </a:p>
          <a:p>
            <a:endParaRPr lang="en-US" dirty="0" smtClean="0"/>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94237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 C</a:t>
            </a:r>
          </a:p>
          <a:p>
            <a:endParaRPr lang="en-US" dirty="0" smtClean="0"/>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1672360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 C</a:t>
            </a:r>
          </a:p>
          <a:p>
            <a:endParaRPr lang="en-US" dirty="0" smtClean="0"/>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698891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770491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Paternal uncle</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2315479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Maternal uncle</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20328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smtClean="0">
                <a:latin typeface="Nunito Sans" panose="00000500000000000000" pitchFamily="2" charset="0"/>
              </a:rPr>
              <a:t>General </a:t>
            </a:r>
            <a:r>
              <a:rPr lang="en-US" b="1" dirty="0">
                <a:latin typeface="Nunito Sans" panose="00000500000000000000" pitchFamily="2" charset="0"/>
              </a:rPr>
              <a:t>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Answer: E. None of these.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Justification:</a:t>
            </a:r>
            <a:r>
              <a:rPr lang="en-US" sz="1200" kern="1200" dirty="0" smtClean="0">
                <a:solidFill>
                  <a:schemeClr val="tx1"/>
                </a:solidFill>
                <a:effectLst/>
                <a:latin typeface="+mn-lt"/>
                <a:ea typeface="+mn-ea"/>
                <a:cs typeface="+mn-cs"/>
              </a:rPr>
              <a:t> Only son of Amar's mother's father -- Amar's maternal uncle.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the girl's maternal uncle is Amar's maternal uncle.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Thus, the girl's mother can be Amar’s mother or Amar's aunt.</a:t>
            </a:r>
          </a:p>
          <a:p>
            <a:r>
              <a:rPr lang="en-US" sz="1200" kern="1200" dirty="0" smtClean="0">
                <a:solidFill>
                  <a:schemeClr val="tx1"/>
                </a:solidFill>
                <a:effectLst/>
                <a:latin typeface="+mn-lt"/>
                <a:ea typeface="+mn-ea"/>
                <a:cs typeface="+mn-cs"/>
              </a:rPr>
              <a:t>So our answer is option E.</a:t>
            </a:r>
          </a:p>
          <a:p>
            <a:endParaRPr lang="en-US" dirty="0" smtClean="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937330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Answer: D. Grandson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Justification:</a:t>
            </a:r>
            <a:r>
              <a:rPr lang="en-US" sz="1200" kern="1200" dirty="0" smtClean="0">
                <a:solidFill>
                  <a:schemeClr val="tx1"/>
                </a:solidFill>
                <a:effectLst/>
                <a:latin typeface="+mn-lt"/>
                <a:ea typeface="+mn-ea"/>
                <a:cs typeface="+mn-cs"/>
              </a:rPr>
              <a:t> Son of Y's son -- Grandson;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Brother of Y's grandson -- Y's grandson.</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764748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Answer: E: Cannot be determined.</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Justification:</a:t>
            </a:r>
            <a:r>
              <a:rPr lang="en-US" sz="1200" kern="1200" dirty="0" smtClean="0">
                <a:solidFill>
                  <a:schemeClr val="tx1"/>
                </a:solidFill>
                <a:effectLst/>
                <a:latin typeface="+mn-lt"/>
                <a:ea typeface="+mn-ea"/>
                <a:cs typeface="+mn-cs"/>
              </a:rPr>
              <a:t> Father of Deepak's daughter's father -- Deepak's father.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the man's brother is Deepak's father or the man is the brother of Deepak's father i.e., Deepak's uncle.</a:t>
            </a:r>
          </a:p>
          <a:p>
            <a:r>
              <a:rPr lang="en-US" sz="1200" kern="1200" dirty="0" smtClean="0">
                <a:solidFill>
                  <a:schemeClr val="tx1"/>
                </a:solidFill>
                <a:effectLst/>
                <a:latin typeface="+mn-lt"/>
                <a:ea typeface="+mn-ea"/>
                <a:cs typeface="+mn-cs"/>
              </a:rPr>
              <a:t>Or, if we consider Deepak as a female then she is the wife of gentlemen’s brother’s Son. In this case the relationship will be Father-in-law’s brothers.</a:t>
            </a:r>
          </a:p>
          <a:p>
            <a:r>
              <a:rPr lang="en-US" sz="1200" kern="1200" dirty="0" smtClean="0">
                <a:solidFill>
                  <a:schemeClr val="tx1"/>
                </a:solidFill>
                <a:effectLst/>
                <a:latin typeface="+mn-lt"/>
                <a:ea typeface="+mn-ea"/>
                <a:cs typeface="+mn-cs"/>
              </a:rPr>
              <a:t>So for the same question we are getting two answers, hence we cannot determine the answer.</a:t>
            </a:r>
          </a:p>
          <a:p>
            <a:endParaRPr lang="en-US" dirty="0" smtClean="0"/>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970625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Answer: B. DE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Justification:</a:t>
            </a:r>
            <a:r>
              <a:rPr lang="en-US" sz="1200" kern="1200" dirty="0" smtClean="0">
                <a:solidFill>
                  <a:schemeClr val="tx1"/>
                </a:solidFill>
                <a:effectLst/>
                <a:latin typeface="+mn-lt"/>
                <a:ea typeface="+mn-ea"/>
                <a:cs typeface="+mn-cs"/>
              </a:rPr>
              <a:t> C is wife of B. So, one couple is BC.</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Now, D is grandmother of A. B is the son of D and his wife C is the mother of F.</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D is also the grandmother of F. But F is the granddaughter of 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E is the grandfather of F and the husband of 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Thus, DE is another couple.</a:t>
            </a:r>
          </a:p>
          <a:p>
            <a:r>
              <a:rPr lang="en-US" sz="1200" kern="1200" dirty="0" smtClean="0">
                <a:solidFill>
                  <a:schemeClr val="tx1"/>
                </a:solidFill>
                <a:effectLst/>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782016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Answer:</a:t>
            </a:r>
            <a:r>
              <a:rPr lang="en-US" sz="1200" kern="1200" dirty="0" smtClean="0">
                <a:solidFill>
                  <a:schemeClr val="tx1"/>
                </a:solidFill>
                <a:effectLst/>
                <a:latin typeface="+mn-lt"/>
                <a:ea typeface="+mn-ea"/>
                <a:cs typeface="+mn-cs"/>
              </a:rPr>
              <a:t> Option </a:t>
            </a:r>
            <a:r>
              <a:rPr lang="en-US" sz="1200" b="1" kern="1200" dirty="0" smtClean="0">
                <a:solidFill>
                  <a:schemeClr val="tx1"/>
                </a:solidFill>
                <a:effectLst/>
                <a:latin typeface="+mn-lt"/>
                <a:ea typeface="+mn-ea"/>
                <a:cs typeface="+mn-cs"/>
              </a:rPr>
              <a:t>C</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Explanation: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 @ B → C is the sister of B</a:t>
            </a:r>
          </a:p>
          <a:p>
            <a:r>
              <a:rPr lang="en-US" sz="1200" kern="1200" dirty="0" smtClean="0">
                <a:solidFill>
                  <a:schemeClr val="tx1"/>
                </a:solidFill>
                <a:effectLst/>
                <a:latin typeface="+mn-lt"/>
                <a:ea typeface="+mn-ea"/>
                <a:cs typeface="+mn-cs"/>
              </a:rPr>
              <a:t>B % F → B is the son of F</a:t>
            </a:r>
          </a:p>
          <a:p>
            <a:r>
              <a:rPr lang="en-US" sz="1200" kern="1200" dirty="0" smtClean="0">
                <a:solidFill>
                  <a:schemeClr val="tx1"/>
                </a:solidFill>
                <a:effectLst/>
                <a:latin typeface="+mn-lt"/>
                <a:ea typeface="+mn-ea"/>
                <a:cs typeface="+mn-cs"/>
              </a:rPr>
              <a:t>Hence, → C is the daughter of F</a:t>
            </a:r>
          </a:p>
          <a:p>
            <a:r>
              <a:rPr lang="en-US" sz="1200" kern="1200" dirty="0" smtClean="0">
                <a:solidFill>
                  <a:schemeClr val="tx1"/>
                </a:solidFill>
                <a:effectLst/>
                <a:latin typeface="+mn-lt"/>
                <a:ea typeface="+mn-ea"/>
                <a:cs typeface="+mn-cs"/>
              </a:rPr>
              <a:t>F % E → F is the son of E</a:t>
            </a:r>
          </a:p>
          <a:p>
            <a:r>
              <a:rPr lang="en-US" sz="1200" kern="1200" dirty="0" smtClean="0">
                <a:solidFill>
                  <a:schemeClr val="tx1"/>
                </a:solidFill>
                <a:effectLst/>
                <a:latin typeface="+mn-lt"/>
                <a:ea typeface="+mn-ea"/>
                <a:cs typeface="+mn-cs"/>
              </a:rPr>
              <a:t>Hence, → C is the granddaughter of E.</a:t>
            </a:r>
          </a:p>
          <a:p>
            <a:endParaRPr lang="en-US" dirty="0" smtClean="0"/>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420438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Answer: D. Cannot be determined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Justification:</a:t>
            </a:r>
            <a:r>
              <a:rPr lang="en-US" sz="1200" kern="1200" dirty="0" smtClean="0">
                <a:solidFill>
                  <a:schemeClr val="tx1"/>
                </a:solidFill>
                <a:effectLst/>
                <a:latin typeface="+mn-lt"/>
                <a:ea typeface="+mn-ea"/>
                <a:cs typeface="+mn-cs"/>
              </a:rPr>
              <a:t> Clearly, the sex of A cannot be determined.</a:t>
            </a:r>
          </a:p>
          <a:p>
            <a:r>
              <a:rPr lang="en-US" sz="1200" kern="1200" dirty="0" smtClean="0">
                <a:solidFill>
                  <a:schemeClr val="tx1"/>
                </a:solidFill>
                <a:effectLst/>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281075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Answer: C. M + K - R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Justification:</a:t>
            </a:r>
            <a:r>
              <a:rPr lang="en-US" sz="1200" kern="1200" dirty="0" smtClean="0">
                <a:solidFill>
                  <a:schemeClr val="tx1"/>
                </a:solidFill>
                <a:effectLst/>
                <a:latin typeface="+mn-lt"/>
                <a:ea typeface="+mn-ea"/>
                <a:cs typeface="+mn-cs"/>
              </a:rPr>
              <a:t> M is the maternal uncle of R means M is the brother of the mother (say K) of R i.e. M + K - R.</a:t>
            </a:r>
          </a:p>
          <a:p>
            <a:r>
              <a:rPr lang="en-US" sz="1200" kern="1200" dirty="0" smtClean="0">
                <a:solidFill>
                  <a:schemeClr val="tx1"/>
                </a:solidFill>
                <a:effectLst/>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2637673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255892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987896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1141174" y="5105400"/>
            <a:ext cx="4345225" cy="2809912"/>
          </a:xfrm>
          <a:prstGeom prst="rect">
            <a:avLst/>
          </a:prstGeom>
        </p:spPr>
      </p:pic>
      <p:sp>
        <p:nvSpPr>
          <p:cNvPr id="3" name="Notes Placeholder 2"/>
          <p:cNvSpPr>
            <a:spLocks noGrp="1"/>
          </p:cNvSpPr>
          <p:nvPr>
            <p:ph type="body" idx="1"/>
          </p:nvPr>
        </p:nvSpPr>
        <p:spPr/>
        <p:txBody>
          <a:bodyPr/>
          <a:lstStyle/>
          <a:p>
            <a:r>
              <a:rPr lang="en-US" b="1" dirty="0" smtClean="0"/>
              <a:t>View</a:t>
            </a:r>
            <a:r>
              <a:rPr lang="en-US" b="1" dirty="0" smtClean="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1162171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Daughter</a:t>
            </a:r>
            <a:r>
              <a:rPr lang="en-US" b="1" baseline="0" dirty="0" smtClean="0"/>
              <a:t>-in-law</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21802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Neeta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227408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Father</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99689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Father</a:t>
            </a:r>
            <a:r>
              <a:rPr lang="en-US" baseline="0" dirty="0" smtClean="0"/>
              <a:t> or uncle ( can’t be determined</a:t>
            </a:r>
            <a:r>
              <a:rPr lang="en-US" baseline="0" dirty="0" smtClean="0"/>
              <a:t>)</a:t>
            </a:r>
          </a:p>
          <a:p>
            <a:r>
              <a:rPr lang="en-US" sz="1200" kern="1200" dirty="0" smtClean="0">
                <a:solidFill>
                  <a:schemeClr val="tx1"/>
                </a:solidFill>
                <a:effectLst/>
                <a:latin typeface="+mn-lt"/>
                <a:ea typeface="+mn-ea"/>
                <a:cs typeface="+mn-cs"/>
              </a:rPr>
              <a:t>Because the only brother mentioned can be either Rama’s father or his uncle.</a:t>
            </a:r>
            <a:endParaRPr lang="en-US" baseline="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412920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slide" Target="slide19.xml"/><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slide" Target="slide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slide" Target="slide19.xml"/><Relationship Id="rId4" Type="http://schemas.openxmlformats.org/officeDocument/2006/relationships/slide" Target="slide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0000500000000000000" pitchFamily="2" charset="0"/>
              </a:rPr>
              <a:t>Pointing to a photo, Mr. Bean said: “ I have no brother or sister but that fellow’s father is my father’s son. Whose photo is it?</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858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090095"/>
            <a:ext cx="10907041" cy="5863144"/>
          </a:xfrm>
          <a:prstGeom prst="rect">
            <a:avLst/>
          </a:prstGeom>
          <a:noFill/>
        </p:spPr>
        <p:txBody>
          <a:bodyPr wrap="square" rtlCol="0">
            <a:spAutoFit/>
          </a:bodyPr>
          <a:lstStyle/>
          <a:p>
            <a:r>
              <a:rPr lang="en-IN" sz="2500" dirty="0">
                <a:latin typeface="Nunito Sans" panose="00000500000000000000" pitchFamily="2" charset="0"/>
              </a:rPr>
              <a:t>In Mr. Mehta’s family, there are</a:t>
            </a:r>
          </a:p>
          <a:p>
            <a:r>
              <a:rPr lang="en-IN" sz="2500" dirty="0">
                <a:latin typeface="Nunito Sans" panose="00000500000000000000" pitchFamily="2" charset="0"/>
              </a:rPr>
              <a:t>	1- grand father</a:t>
            </a:r>
          </a:p>
          <a:p>
            <a:r>
              <a:rPr lang="en-IN" sz="2500" dirty="0">
                <a:latin typeface="Nunito Sans" panose="00000500000000000000" pitchFamily="2" charset="0"/>
              </a:rPr>
              <a:t>	1- grand mother</a:t>
            </a:r>
          </a:p>
          <a:p>
            <a:r>
              <a:rPr lang="en-IN" sz="2500" dirty="0">
                <a:latin typeface="Nunito Sans" panose="00000500000000000000" pitchFamily="2" charset="0"/>
              </a:rPr>
              <a:t>	2 -fathers</a:t>
            </a:r>
          </a:p>
          <a:p>
            <a:r>
              <a:rPr lang="en-IN" sz="2500" dirty="0">
                <a:latin typeface="Nunito Sans" panose="00000500000000000000" pitchFamily="2" charset="0"/>
              </a:rPr>
              <a:t>	2 - mothers</a:t>
            </a:r>
          </a:p>
          <a:p>
            <a:r>
              <a:rPr lang="en-IN" sz="2500" dirty="0">
                <a:latin typeface="Nunito Sans" panose="00000500000000000000" pitchFamily="2" charset="0"/>
              </a:rPr>
              <a:t>	1 - father-in-law</a:t>
            </a:r>
          </a:p>
          <a:p>
            <a:r>
              <a:rPr lang="en-IN" sz="2500" dirty="0">
                <a:latin typeface="Nunito Sans" panose="00000500000000000000" pitchFamily="2" charset="0"/>
              </a:rPr>
              <a:t>	1- mother-in-law</a:t>
            </a:r>
          </a:p>
          <a:p>
            <a:r>
              <a:rPr lang="en-IN" sz="2500" dirty="0">
                <a:latin typeface="Nunito Sans" panose="00000500000000000000" pitchFamily="2" charset="0"/>
              </a:rPr>
              <a:t>	4- children</a:t>
            </a:r>
          </a:p>
          <a:p>
            <a:r>
              <a:rPr lang="en-IN" sz="2500" dirty="0">
                <a:latin typeface="Nunito Sans" panose="00000500000000000000" pitchFamily="2" charset="0"/>
              </a:rPr>
              <a:t>	3- grand children</a:t>
            </a:r>
          </a:p>
          <a:p>
            <a:r>
              <a:rPr lang="en-IN" sz="2500" dirty="0">
                <a:latin typeface="Nunito Sans" panose="00000500000000000000" pitchFamily="2" charset="0"/>
              </a:rPr>
              <a:t>	1- brother</a:t>
            </a:r>
          </a:p>
          <a:p>
            <a:r>
              <a:rPr lang="en-IN" sz="2500" dirty="0">
                <a:latin typeface="Nunito Sans" panose="00000500000000000000" pitchFamily="2" charset="0"/>
              </a:rPr>
              <a:t>	2- sisters</a:t>
            </a:r>
          </a:p>
          <a:p>
            <a:r>
              <a:rPr lang="en-IN" sz="2500" dirty="0">
                <a:latin typeface="Nunito Sans" panose="00000500000000000000" pitchFamily="2" charset="0"/>
              </a:rPr>
              <a:t>	2- sons</a:t>
            </a:r>
          </a:p>
          <a:p>
            <a:r>
              <a:rPr lang="en-IN" sz="2500" dirty="0">
                <a:latin typeface="Nunito Sans" panose="00000500000000000000" pitchFamily="2" charset="0"/>
              </a:rPr>
              <a:t>	2 – daughters</a:t>
            </a:r>
          </a:p>
          <a:p>
            <a:r>
              <a:rPr lang="en-IN" sz="2500" dirty="0">
                <a:latin typeface="Nunito Sans" panose="00000500000000000000" pitchFamily="2" charset="0"/>
              </a:rPr>
              <a:t>	1 – </a:t>
            </a:r>
            <a:r>
              <a:rPr lang="en-IN" sz="2500" dirty="0" smtClean="0">
                <a:latin typeface="Nunito Sans" panose="00000500000000000000" pitchFamily="2" charset="0"/>
              </a:rPr>
              <a:t>daughter-in-law</a:t>
            </a:r>
            <a:endParaRPr lang="en-IN" sz="2500" dirty="0">
              <a:latin typeface="Nunito Sans" panose="00000500000000000000" pitchFamily="2" charset="0"/>
            </a:endParaRPr>
          </a:p>
          <a:p>
            <a:r>
              <a:rPr lang="en-IN" sz="2500" dirty="0">
                <a:latin typeface="Nunito Sans" panose="00000500000000000000" pitchFamily="2" charset="0"/>
              </a:rPr>
              <a:t>How many members are there in Mr. Mehta’s family?</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99404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0000500000000000000" pitchFamily="2" charset="0"/>
              </a:rPr>
              <a:t>If A + B means A is the mother of </a:t>
            </a:r>
            <a:r>
              <a:rPr lang="en-IN" sz="2500" dirty="0" smtClean="0">
                <a:latin typeface="Nunito Sans" panose="00000500000000000000" pitchFamily="2" charset="0"/>
              </a:rPr>
              <a:t>B,</a:t>
            </a:r>
          </a:p>
          <a:p>
            <a:r>
              <a:rPr lang="en-IN" sz="2500" dirty="0" smtClean="0">
                <a:latin typeface="Nunito Sans" panose="00000500000000000000" pitchFamily="2" charset="0"/>
              </a:rPr>
              <a:t>A </a:t>
            </a:r>
            <a:r>
              <a:rPr lang="en-IN" sz="2500" dirty="0">
                <a:latin typeface="Nunito Sans" panose="00000500000000000000" pitchFamily="2" charset="0"/>
              </a:rPr>
              <a:t>– B means A is the brother of B,</a:t>
            </a:r>
          </a:p>
          <a:p>
            <a:r>
              <a:rPr lang="en-IN" sz="2500" dirty="0" smtClean="0">
                <a:latin typeface="Nunito Sans" panose="00000500000000000000" pitchFamily="2" charset="0"/>
              </a:rPr>
              <a:t>A </a:t>
            </a:r>
            <a:r>
              <a:rPr lang="en-IN" sz="2500" dirty="0">
                <a:latin typeface="Nunito Sans" panose="00000500000000000000" pitchFamily="2" charset="0"/>
              </a:rPr>
              <a:t>% B means A is the father of B,</a:t>
            </a:r>
          </a:p>
          <a:p>
            <a:r>
              <a:rPr lang="en-IN" sz="2500" dirty="0" smtClean="0">
                <a:latin typeface="Nunito Sans" panose="00000500000000000000" pitchFamily="2" charset="0"/>
              </a:rPr>
              <a:t>A </a:t>
            </a:r>
            <a:r>
              <a:rPr lang="en-IN" sz="2500" dirty="0">
                <a:latin typeface="Nunito Sans" panose="00000500000000000000" pitchFamily="2" charset="0"/>
              </a:rPr>
              <a:t>x B means A is the sister of B.</a:t>
            </a:r>
          </a:p>
          <a:p>
            <a:r>
              <a:rPr lang="en-IN" sz="2500" dirty="0">
                <a:latin typeface="Nunito Sans" panose="00000500000000000000" pitchFamily="2" charset="0"/>
              </a:rPr>
              <a:t>Which of the following shows that P is the maternal uncle of Q?</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0" name="Rectangle 29">
            <a:extLst>
              <a:ext uri="{FF2B5EF4-FFF2-40B4-BE49-F238E27FC236}">
                <a16:creationId xmlns:a16="http://schemas.microsoft.com/office/drawing/2014/main" xmlns="" id="{BEF40363-1296-4F6B-8656-D47D96B64330}"/>
              </a:ext>
            </a:extLst>
          </p:cNvPr>
          <p:cNvSpPr/>
          <p:nvPr/>
        </p:nvSpPr>
        <p:spPr>
          <a:xfrm>
            <a:off x="6400800" y="4724400"/>
            <a:ext cx="5222055"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B)</a:t>
            </a:r>
            <a:r>
              <a:rPr lang="en-US" sz="2500" dirty="0" smtClean="0">
                <a:latin typeface="Nunito Sans" panose="00000500000000000000" pitchFamily="2" charset="0"/>
              </a:rPr>
              <a:t> </a:t>
            </a:r>
            <a:r>
              <a:rPr lang="pt-BR" sz="2500" dirty="0">
                <a:latin typeface="Nunito Sans" panose="00000500000000000000" pitchFamily="2" charset="0"/>
              </a:rPr>
              <a:t>P + S x N –</a:t>
            </a:r>
            <a:r>
              <a:rPr lang="pt-BR" sz="2500" dirty="0" smtClean="0">
                <a:latin typeface="Nunito Sans" panose="00000500000000000000" pitchFamily="2" charset="0"/>
              </a:rPr>
              <a:t>Q</a:t>
            </a:r>
            <a:endParaRPr lang="pt-BR" sz="2500" dirty="0">
              <a:latin typeface="Nunito Sans" panose="00000500000000000000" pitchFamily="2" charset="0"/>
            </a:endParaRPr>
          </a:p>
        </p:txBody>
      </p:sp>
      <p:sp>
        <p:nvSpPr>
          <p:cNvPr id="31" name="Rectangle 30">
            <a:extLst>
              <a:ext uri="{FF2B5EF4-FFF2-40B4-BE49-F238E27FC236}">
                <a16:creationId xmlns:a16="http://schemas.microsoft.com/office/drawing/2014/main" xmlns="" id="{BEF40363-1296-4F6B-8656-D47D96B64330}"/>
              </a:ext>
            </a:extLst>
          </p:cNvPr>
          <p:cNvSpPr/>
          <p:nvPr/>
        </p:nvSpPr>
        <p:spPr>
          <a:xfrm>
            <a:off x="623429" y="5393814"/>
            <a:ext cx="5243971"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b="1" dirty="0" smtClean="0">
                <a:latin typeface="Nunito Sans" panose="00000500000000000000" pitchFamily="2" charset="0"/>
              </a:rPr>
              <a:t>)</a:t>
            </a:r>
            <a:r>
              <a:rPr lang="en-US" sz="2500" dirty="0" smtClean="0">
                <a:latin typeface="Nunito Sans" panose="00000500000000000000" pitchFamily="2" charset="0"/>
              </a:rPr>
              <a:t> </a:t>
            </a:r>
            <a:r>
              <a:rPr lang="pt-BR" sz="2500" dirty="0">
                <a:latin typeface="Nunito Sans" panose="00000500000000000000" pitchFamily="2" charset="0"/>
              </a:rPr>
              <a:t>P – M + N x Q</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32" name="Rectangle 31">
            <a:extLst>
              <a:ext uri="{FF2B5EF4-FFF2-40B4-BE49-F238E27FC236}">
                <a16:creationId xmlns:a16="http://schemas.microsoft.com/office/drawing/2014/main" xmlns="" id="{BEF40363-1296-4F6B-8656-D47D96B64330}"/>
              </a:ext>
            </a:extLst>
          </p:cNvPr>
          <p:cNvSpPr/>
          <p:nvPr/>
        </p:nvSpPr>
        <p:spPr>
          <a:xfrm>
            <a:off x="623429" y="4724400"/>
            <a:ext cx="5243971" cy="66941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A)</a:t>
            </a:r>
            <a:r>
              <a:rPr lang="en-US" sz="2500" dirty="0" smtClean="0">
                <a:latin typeface="Nunito Sans" panose="00000500000000000000" pitchFamily="2" charset="0"/>
              </a:rPr>
              <a:t> </a:t>
            </a:r>
            <a:r>
              <a:rPr lang="pt-BR" sz="2500" dirty="0">
                <a:latin typeface="Nunito Sans" panose="00000500000000000000" pitchFamily="2" charset="0"/>
              </a:rPr>
              <a:t>Q – N + M x P</a:t>
            </a:r>
            <a:endParaRPr lang="en-US" sz="2500" dirty="0">
              <a:latin typeface="Nunito Sans" panose="00000500000000000000" pitchFamily="2" charset="0"/>
            </a:endParaRPr>
          </a:p>
        </p:txBody>
      </p:sp>
      <p:sp>
        <p:nvSpPr>
          <p:cNvPr id="33" name="Rectangle 32">
            <a:extLst>
              <a:ext uri="{FF2B5EF4-FFF2-40B4-BE49-F238E27FC236}">
                <a16:creationId xmlns:a16="http://schemas.microsoft.com/office/drawing/2014/main" xmlns="" id="{BEF40363-1296-4F6B-8656-D47D96B64330}"/>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D)</a:t>
            </a:r>
            <a:r>
              <a:rPr lang="en-US" sz="2500" dirty="0" smtClean="0">
                <a:latin typeface="Nunito Sans" panose="00000500000000000000" pitchFamily="2" charset="0"/>
              </a:rPr>
              <a:t> </a:t>
            </a:r>
            <a:r>
              <a:rPr lang="en-US" sz="2500" dirty="0">
                <a:latin typeface="Nunito Sans" panose="00000500000000000000" pitchFamily="2" charset="0"/>
              </a:rPr>
              <a:t>Q – S % </a:t>
            </a:r>
            <a:r>
              <a:rPr lang="en-US" sz="2500" dirty="0" smtClean="0">
                <a:latin typeface="Nunito Sans" panose="00000500000000000000" pitchFamily="2" charset="0"/>
              </a:rPr>
              <a:t>P</a:t>
            </a:r>
            <a:endParaRPr lang="en-US" sz="2500" dirty="0">
              <a:latin typeface="Nunito Sans" panose="00000500000000000000" pitchFamily="2" charset="0"/>
            </a:endParaRPr>
          </a:p>
        </p:txBody>
      </p:sp>
    </p:spTree>
    <p:extLst>
      <p:ext uri="{BB962C8B-B14F-4D97-AF65-F5344CB8AC3E}">
        <p14:creationId xmlns:p14="http://schemas.microsoft.com/office/powerpoint/2010/main" val="1363566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Looking at a portrait of a man, </a:t>
            </a:r>
            <a:r>
              <a:rPr lang="en-IN" sz="2500" dirty="0" err="1">
                <a:latin typeface="Nunito Sans" panose="00000500000000000000" pitchFamily="2" charset="0"/>
              </a:rPr>
              <a:t>Rajanikanth</a:t>
            </a:r>
            <a:r>
              <a:rPr lang="en-IN" sz="2500" dirty="0">
                <a:latin typeface="Nunito Sans" panose="00000500000000000000" pitchFamily="2" charset="0"/>
              </a:rPr>
              <a:t> said, "his mother is the wife of my father's son. Brothers and sisters I have none." At whose portrait was </a:t>
            </a:r>
            <a:r>
              <a:rPr lang="en-IN" sz="2500" dirty="0" err="1">
                <a:latin typeface="Nunito Sans" panose="00000500000000000000" pitchFamily="2" charset="0"/>
              </a:rPr>
              <a:t>Rajanikanth</a:t>
            </a:r>
            <a:r>
              <a:rPr lang="en-IN" sz="2500" dirty="0">
                <a:latin typeface="Nunito Sans" panose="00000500000000000000" pitchFamily="2" charset="0"/>
              </a:rPr>
              <a:t> looking?</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His son</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His cousin</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His uncle</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His </a:t>
            </a:r>
            <a:r>
              <a:rPr lang="en-US" sz="2500" dirty="0" smtClean="0">
                <a:latin typeface="Nunito Sans" panose="00000500000000000000" pitchFamily="2" charset="0"/>
              </a:rPr>
              <a:t>nephew</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84883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smtClean="0">
                <a:latin typeface="Nunito Sans" panose="00000500000000000000" pitchFamily="2" charset="0"/>
              </a:rPr>
              <a:t>In </a:t>
            </a:r>
            <a:r>
              <a:rPr lang="en-IN" sz="2500" dirty="0">
                <a:latin typeface="Nunito Sans" panose="00000500000000000000" pitchFamily="2" charset="0"/>
              </a:rPr>
              <a:t>a family, CO is the daughter of TO’s father’s only brother OK. MO is the only son of BO and brother of TO. PO is the sister of OK. NO is the mother of CO. BO is not the aunt of </a:t>
            </a:r>
            <a:r>
              <a:rPr lang="en-IN" sz="2500" dirty="0" smtClean="0">
                <a:latin typeface="Nunito Sans" panose="00000500000000000000" pitchFamily="2" charset="0"/>
              </a:rPr>
              <a:t>CO. Who </a:t>
            </a:r>
            <a:r>
              <a:rPr lang="en-IN" sz="2500" dirty="0">
                <a:latin typeface="Nunito Sans" panose="00000500000000000000" pitchFamily="2" charset="0"/>
              </a:rPr>
              <a:t>is the sister of BO?</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CO</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NO</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TO</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PO</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68545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0000500000000000000" pitchFamily="2" charset="0"/>
              </a:rPr>
              <a:t>A woman, pointing towards a man said, “He is my mother’s </a:t>
            </a:r>
            <a:r>
              <a:rPr lang="en-IN" sz="2500" dirty="0" err="1">
                <a:latin typeface="Nunito Sans" panose="00000500000000000000" pitchFamily="2" charset="0"/>
              </a:rPr>
              <a:t>mother’s</a:t>
            </a:r>
            <a:r>
              <a:rPr lang="en-IN" sz="2500" dirty="0">
                <a:latin typeface="Nunito Sans" panose="00000500000000000000" pitchFamily="2" charset="0"/>
              </a:rPr>
              <a:t> only son”. How is the woman related to the man? </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Cousin</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Niece</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Aunt</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36750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0000500000000000000" pitchFamily="2" charset="0"/>
              </a:rPr>
              <a:t>P x Q means P is the sister of Q; </a:t>
            </a:r>
            <a:br>
              <a:rPr lang="en-IN" sz="2500" dirty="0">
                <a:latin typeface="Nunito Sans" panose="00000500000000000000" pitchFamily="2" charset="0"/>
              </a:rPr>
            </a:br>
            <a:r>
              <a:rPr lang="en-IN" sz="2500" dirty="0" smtClean="0">
                <a:latin typeface="Nunito Sans" panose="00000500000000000000" pitchFamily="2" charset="0"/>
              </a:rPr>
              <a:t>P </a:t>
            </a:r>
            <a:r>
              <a:rPr lang="en-IN" sz="2500" dirty="0">
                <a:latin typeface="Nunito Sans" panose="00000500000000000000" pitchFamily="2" charset="0"/>
              </a:rPr>
              <a:t>+ Q means P is the father of Q; </a:t>
            </a:r>
            <a:br>
              <a:rPr lang="en-IN" sz="2500" dirty="0">
                <a:latin typeface="Nunito Sans" panose="00000500000000000000" pitchFamily="2" charset="0"/>
              </a:rPr>
            </a:br>
            <a:r>
              <a:rPr lang="en-IN" sz="2500" dirty="0" smtClean="0">
                <a:latin typeface="Nunito Sans" panose="00000500000000000000" pitchFamily="2" charset="0"/>
              </a:rPr>
              <a:t>P </a:t>
            </a:r>
            <a:r>
              <a:rPr lang="en-IN" sz="2500" dirty="0">
                <a:latin typeface="Nunito Sans" panose="00000500000000000000" pitchFamily="2" charset="0"/>
              </a:rPr>
              <a:t>- Q means P is the mother of Q.</a:t>
            </a:r>
            <a:br>
              <a:rPr lang="en-IN" sz="2500" dirty="0">
                <a:latin typeface="Nunito Sans" panose="00000500000000000000" pitchFamily="2" charset="0"/>
              </a:rPr>
            </a:br>
            <a:r>
              <a:rPr lang="en-IN" sz="2500" dirty="0" smtClean="0">
                <a:latin typeface="Nunito Sans" panose="00000500000000000000" pitchFamily="2" charset="0"/>
              </a:rPr>
              <a:t>Which </a:t>
            </a:r>
            <a:r>
              <a:rPr lang="en-IN" sz="2500" dirty="0">
                <a:latin typeface="Nunito Sans" panose="00000500000000000000" pitchFamily="2" charset="0"/>
              </a:rPr>
              <a:t>of the following means S is the aunt of T?</a:t>
            </a:r>
            <a:br>
              <a:rPr lang="en-IN" sz="2500" dirty="0">
                <a:latin typeface="Nunito Sans" panose="00000500000000000000" pitchFamily="2" charset="0"/>
              </a:rPr>
            </a:br>
            <a:r>
              <a:rPr lang="en-IN" sz="2500" dirty="0">
                <a:latin typeface="Nunito Sans" panose="00000500000000000000" pitchFamily="2" charset="0"/>
              </a:rPr>
              <a:t> </a:t>
            </a:r>
          </a:p>
        </p:txBody>
      </p:sp>
      <p:sp>
        <p:nvSpPr>
          <p:cNvPr id="4" name="Rectangle 3">
            <a:extLst>
              <a:ext uri="{FF2B5EF4-FFF2-40B4-BE49-F238E27FC236}">
                <a16:creationId xmlns:a16="http://schemas.microsoft.com/office/drawing/2014/main" xmlns=""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xmlns=""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xmlns=""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xmlns=""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xmlns=""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Cousin</a:t>
            </a:r>
          </a:p>
        </p:txBody>
      </p:sp>
      <p:sp>
        <p:nvSpPr>
          <p:cNvPr id="24" name="Rectangle 23">
            <a:extLst>
              <a:ext uri="{FF2B5EF4-FFF2-40B4-BE49-F238E27FC236}">
                <a16:creationId xmlns:a16="http://schemas.microsoft.com/office/drawing/2014/main" xmlns=""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a:t>
            </a:r>
          </a:p>
        </p:txBody>
      </p:sp>
      <p:sp>
        <p:nvSpPr>
          <p:cNvPr id="25" name="Rectangle 24">
            <a:extLst>
              <a:ext uri="{FF2B5EF4-FFF2-40B4-BE49-F238E27FC236}">
                <a16:creationId xmlns:a16="http://schemas.microsoft.com/office/drawing/2014/main" xmlns=""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Niece</a:t>
            </a:r>
          </a:p>
        </p:txBody>
      </p:sp>
      <p:sp>
        <p:nvSpPr>
          <p:cNvPr id="26" name="Rectangle 25">
            <a:extLst>
              <a:ext uri="{FF2B5EF4-FFF2-40B4-BE49-F238E27FC236}">
                <a16:creationId xmlns:a16="http://schemas.microsoft.com/office/drawing/2014/main" xmlns=""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Aunt</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32222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6135550" y="228600"/>
            <a:ext cx="55270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Conditions 12-13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xmlns="" id="{5AFC0D69-68C1-4838-9AC4-A4286388BDC4}"/>
              </a:ext>
            </a:extLst>
          </p:cNvPr>
          <p:cNvSpPr txBox="1"/>
          <p:nvPr/>
        </p:nvSpPr>
        <p:spPr>
          <a:xfrm>
            <a:off x="598714" y="1161288"/>
            <a:ext cx="11063836" cy="2785378"/>
          </a:xfrm>
          <a:prstGeom prst="rect">
            <a:avLst/>
          </a:prstGeom>
          <a:noFill/>
        </p:spPr>
        <p:txBody>
          <a:bodyPr wrap="square" rtlCol="0">
            <a:spAutoFit/>
          </a:bodyPr>
          <a:lstStyle/>
          <a:p>
            <a:pPr algn="just"/>
            <a:r>
              <a:rPr lang="en-IN" sz="2500" dirty="0" err="1">
                <a:latin typeface="Nunito Sans" panose="00000500000000000000" pitchFamily="2" charset="0"/>
              </a:rPr>
              <a:t>Rajinder</a:t>
            </a:r>
            <a:r>
              <a:rPr lang="en-IN" sz="2500" dirty="0">
                <a:latin typeface="Nunito Sans" panose="00000500000000000000" pitchFamily="2" charset="0"/>
              </a:rPr>
              <a:t> and </a:t>
            </a:r>
            <a:r>
              <a:rPr lang="en-IN" sz="2500" dirty="0" err="1">
                <a:latin typeface="Nunito Sans" panose="00000500000000000000" pitchFamily="2" charset="0"/>
              </a:rPr>
              <a:t>Surinder</a:t>
            </a:r>
            <a:r>
              <a:rPr lang="en-IN" sz="2500" dirty="0">
                <a:latin typeface="Nunito Sans" panose="00000500000000000000" pitchFamily="2" charset="0"/>
              </a:rPr>
              <a:t> are the sons of Mrs. And Mr. </a:t>
            </a:r>
            <a:r>
              <a:rPr lang="en-IN" sz="2500" dirty="0" err="1">
                <a:latin typeface="Nunito Sans" panose="00000500000000000000" pitchFamily="2" charset="0"/>
              </a:rPr>
              <a:t>Maudgil</a:t>
            </a:r>
            <a:r>
              <a:rPr lang="en-IN" sz="2500" dirty="0">
                <a:latin typeface="Nunito Sans" panose="00000500000000000000" pitchFamily="2" charset="0"/>
              </a:rPr>
              <a:t>.</a:t>
            </a:r>
          </a:p>
          <a:p>
            <a:pPr algn="just"/>
            <a:r>
              <a:rPr lang="en-IN" sz="2500" dirty="0">
                <a:latin typeface="Nunito Sans" panose="00000500000000000000" pitchFamily="2" charset="0"/>
              </a:rPr>
              <a:t>	- </a:t>
            </a:r>
            <a:r>
              <a:rPr lang="en-IN" sz="2500" dirty="0" err="1">
                <a:latin typeface="Nunito Sans" panose="00000500000000000000" pitchFamily="2" charset="0"/>
              </a:rPr>
              <a:t>Seeta</a:t>
            </a:r>
            <a:r>
              <a:rPr lang="en-IN" sz="2500" dirty="0">
                <a:latin typeface="Nunito Sans" panose="00000500000000000000" pitchFamily="2" charset="0"/>
              </a:rPr>
              <a:t> is the sister  of </a:t>
            </a:r>
            <a:r>
              <a:rPr lang="en-IN" sz="2500" dirty="0" err="1">
                <a:latin typeface="Nunito Sans" panose="00000500000000000000" pitchFamily="2" charset="0"/>
              </a:rPr>
              <a:t>Surinder</a:t>
            </a:r>
            <a:endParaRPr lang="en-IN" sz="2500" dirty="0">
              <a:latin typeface="Nunito Sans" panose="00000500000000000000" pitchFamily="2" charset="0"/>
            </a:endParaRPr>
          </a:p>
          <a:p>
            <a:pPr algn="just"/>
            <a:r>
              <a:rPr lang="en-IN" sz="2500" dirty="0">
                <a:latin typeface="Nunito Sans" panose="00000500000000000000" pitchFamily="2" charset="0"/>
              </a:rPr>
              <a:t>	- </a:t>
            </a:r>
            <a:r>
              <a:rPr lang="en-IN" sz="2500" dirty="0" err="1">
                <a:latin typeface="Nunito Sans" panose="00000500000000000000" pitchFamily="2" charset="0"/>
              </a:rPr>
              <a:t>Renu</a:t>
            </a:r>
            <a:r>
              <a:rPr lang="en-IN" sz="2500" dirty="0">
                <a:latin typeface="Nunito Sans" panose="00000500000000000000" pitchFamily="2" charset="0"/>
              </a:rPr>
              <a:t>, Raja and Sunil are children of Mrs. And Mr. </a:t>
            </a:r>
            <a:r>
              <a:rPr lang="en-IN" sz="2500" dirty="0" err="1">
                <a:latin typeface="Nunito Sans" panose="00000500000000000000" pitchFamily="2" charset="0"/>
              </a:rPr>
              <a:t>Bhaskar</a:t>
            </a:r>
            <a:endParaRPr lang="en-IN" sz="2500" dirty="0">
              <a:latin typeface="Nunito Sans" panose="00000500000000000000" pitchFamily="2" charset="0"/>
            </a:endParaRPr>
          </a:p>
          <a:p>
            <a:pPr algn="just"/>
            <a:r>
              <a:rPr lang="en-IN" sz="2500" dirty="0">
                <a:latin typeface="Nunito Sans" panose="00000500000000000000" pitchFamily="2" charset="0"/>
              </a:rPr>
              <a:t>	- Sunil and </a:t>
            </a:r>
            <a:r>
              <a:rPr lang="en-IN" sz="2500" dirty="0" err="1">
                <a:latin typeface="Nunito Sans" panose="00000500000000000000" pitchFamily="2" charset="0"/>
              </a:rPr>
              <a:t>Seeta</a:t>
            </a:r>
            <a:r>
              <a:rPr lang="en-IN" sz="2500" dirty="0">
                <a:latin typeface="Nunito Sans" panose="00000500000000000000" pitchFamily="2" charset="0"/>
              </a:rPr>
              <a:t> are married and Ashok and Sanjay are their children</a:t>
            </a:r>
          </a:p>
          <a:p>
            <a:pPr algn="just"/>
            <a:r>
              <a:rPr lang="en-IN" sz="2500" dirty="0">
                <a:latin typeface="Nunito Sans" panose="00000500000000000000" pitchFamily="2" charset="0"/>
              </a:rPr>
              <a:t>	- </a:t>
            </a:r>
            <a:r>
              <a:rPr lang="en-IN" sz="2500" dirty="0" err="1">
                <a:latin typeface="Nunito Sans" panose="00000500000000000000" pitchFamily="2" charset="0"/>
              </a:rPr>
              <a:t>Geeta</a:t>
            </a:r>
            <a:r>
              <a:rPr lang="en-IN" sz="2500" dirty="0">
                <a:latin typeface="Nunito Sans" panose="00000500000000000000" pitchFamily="2" charset="0"/>
              </a:rPr>
              <a:t> and Rakesh are children of Mrs. And Mr. Jain</a:t>
            </a:r>
          </a:p>
          <a:p>
            <a:pPr algn="just"/>
            <a:r>
              <a:rPr lang="en-IN" sz="2500" dirty="0">
                <a:latin typeface="Nunito Sans" panose="00000500000000000000" pitchFamily="2" charset="0"/>
              </a:rPr>
              <a:t>	- </a:t>
            </a:r>
            <a:r>
              <a:rPr lang="en-IN" sz="2500" dirty="0" err="1">
                <a:latin typeface="Nunito Sans" panose="00000500000000000000" pitchFamily="2" charset="0"/>
              </a:rPr>
              <a:t>Geeta</a:t>
            </a:r>
            <a:r>
              <a:rPr lang="en-IN" sz="2500" dirty="0">
                <a:latin typeface="Nunito Sans" panose="00000500000000000000" pitchFamily="2" charset="0"/>
              </a:rPr>
              <a:t> is married to </a:t>
            </a:r>
            <a:r>
              <a:rPr lang="en-IN" sz="2500" dirty="0" err="1">
                <a:latin typeface="Nunito Sans" panose="00000500000000000000" pitchFamily="2" charset="0"/>
              </a:rPr>
              <a:t>Surinder</a:t>
            </a:r>
            <a:r>
              <a:rPr lang="en-IN" sz="2500" dirty="0">
                <a:latin typeface="Nunito Sans" panose="00000500000000000000" pitchFamily="2" charset="0"/>
              </a:rPr>
              <a:t> and has three children named Rita, </a:t>
            </a:r>
            <a:r>
              <a:rPr lang="en-IN" sz="2500" dirty="0" smtClean="0">
                <a:latin typeface="Nunito Sans" panose="00000500000000000000" pitchFamily="2" charset="0"/>
              </a:rPr>
              <a:t>     </a:t>
            </a:r>
            <a:r>
              <a:rPr lang="en-IN" sz="2500" dirty="0" err="1" smtClean="0">
                <a:latin typeface="Nunito Sans" panose="00000500000000000000" pitchFamily="2" charset="0"/>
              </a:rPr>
              <a:t>Sonu</a:t>
            </a:r>
            <a:r>
              <a:rPr lang="en-IN" sz="2500" dirty="0" smtClean="0">
                <a:latin typeface="Nunito Sans" panose="00000500000000000000" pitchFamily="2" charset="0"/>
              </a:rPr>
              <a:t> </a:t>
            </a:r>
            <a:r>
              <a:rPr lang="en-IN" sz="2500" dirty="0">
                <a:latin typeface="Nunito Sans" panose="00000500000000000000" pitchFamily="2" charset="0"/>
              </a:rPr>
              <a:t>and Raju.</a:t>
            </a:r>
          </a:p>
        </p:txBody>
      </p:sp>
      <p:sp>
        <p:nvSpPr>
          <p:cNvPr id="2" name="Rectangle 1">
            <a:hlinkClick r:id="rId4" action="ppaction://hlinksldjump"/>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smtClean="0">
                <a:solidFill>
                  <a:schemeClr val="bg1"/>
                </a:solidFill>
                <a:latin typeface="Nunito Sans" panose="00000500000000000000" pitchFamily="2" charset="0"/>
              </a:rPr>
              <a:t>12</a:t>
            </a:r>
            <a:endParaRPr lang="en-US" sz="2500" b="1" dirty="0">
              <a:solidFill>
                <a:schemeClr val="bg1"/>
              </a:solidFill>
              <a:latin typeface="Nunito Sans" panose="00000500000000000000" pitchFamily="2" charset="0"/>
            </a:endParaRPr>
          </a:p>
        </p:txBody>
      </p:sp>
      <p:sp>
        <p:nvSpPr>
          <p:cNvPr id="17" name="Rectangle 16">
            <a:hlinkClick r:id="rId4" action="ppaction://hlinksldjump"/>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smtClean="0">
                <a:solidFill>
                  <a:schemeClr val="bg1"/>
                </a:solidFill>
                <a:latin typeface="Nunito Sans" panose="00000500000000000000" pitchFamily="2" charset="0"/>
              </a:rPr>
              <a:t>13</a:t>
            </a:r>
            <a:endParaRPr lang="en-US" sz="2500" b="1" dirty="0">
              <a:solidFill>
                <a:schemeClr val="bg1"/>
              </a:solidFill>
              <a:latin typeface="Nunito Sans" panose="00000500000000000000" pitchFamily="2" charset="0"/>
            </a:endParaRPr>
          </a:p>
        </p:txBody>
      </p:sp>
      <p:sp>
        <p:nvSpPr>
          <p:cNvPr id="18" name="Rectangle 17">
            <a:hlinkClick r:id="rId5" action="ppaction://hlinksldjump"/>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smtClean="0">
                <a:solidFill>
                  <a:schemeClr val="bg1"/>
                </a:solidFill>
                <a:latin typeface="Nunito Sans" panose="00000500000000000000" pitchFamily="2" charset="0"/>
              </a:rPr>
              <a:t>-</a:t>
            </a:r>
            <a:endParaRPr lang="en-US" sz="2500" b="1" dirty="0">
              <a:solidFill>
                <a:schemeClr val="bg1"/>
              </a:solidFill>
              <a:latin typeface="Nunito Sans" panose="00000500000000000000" pitchFamily="2" charset="0"/>
            </a:endParaRPr>
          </a:p>
        </p:txBody>
      </p:sp>
      <p:sp>
        <p:nvSpPr>
          <p:cNvPr id="22" name="Rectangle 21">
            <a:hlinkClick r:id="rId4" action="ppaction://hlinksldjump"/>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3" name="Rectangle 22">
            <a:hlinkClick r:id="rId4" action="ppaction://hlinksldjump"/>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4" name="Rectangle 23">
            <a:hlinkClick r:id="rId4" action="ppaction://hlinksldjump"/>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5" name="Rectangle 24">
            <a:hlinkClick r:id="rId4" action="ppaction://hlinksldjump"/>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Tree>
    <p:extLst>
      <p:ext uri="{BB962C8B-B14F-4D97-AF65-F5344CB8AC3E}">
        <p14:creationId xmlns:p14="http://schemas.microsoft.com/office/powerpoint/2010/main" val="2033447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IN" sz="2500" dirty="0">
                <a:latin typeface="Nunito Sans" panose="00000500000000000000" pitchFamily="2" charset="0"/>
              </a:rPr>
              <a:t>How is </a:t>
            </a:r>
            <a:r>
              <a:rPr lang="en-IN" sz="2500" dirty="0" err="1">
                <a:latin typeface="Nunito Sans" panose="00000500000000000000" pitchFamily="2" charset="0"/>
              </a:rPr>
              <a:t>Rajinder</a:t>
            </a:r>
            <a:r>
              <a:rPr lang="en-IN" sz="2500" dirty="0">
                <a:latin typeface="Nunito Sans" panose="00000500000000000000" pitchFamily="2" charset="0"/>
              </a:rPr>
              <a:t> related to Raju?</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2" name="Rectangle 21">
            <a:hlinkClick r:id="rId4" action="ppaction://hlinksldjump"/>
          </p:cNvPr>
          <p:cNvSpPr/>
          <p:nvPr/>
        </p:nvSpPr>
        <p:spPr>
          <a:xfrm>
            <a:off x="603504" y="165505"/>
            <a:ext cx="1733296"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smtClean="0">
                <a:solidFill>
                  <a:schemeClr val="bg1"/>
                </a:solidFill>
                <a:latin typeface="Nunito Sans" panose="00000500000000000000" pitchFamily="2" charset="0"/>
              </a:rPr>
              <a:t>Conditions</a:t>
            </a:r>
            <a:endParaRPr lang="en-US" sz="2500" b="1" dirty="0">
              <a:solidFill>
                <a:schemeClr val="bg1"/>
              </a:solidFill>
              <a:latin typeface="Nunito Sans" panose="00000500000000000000" pitchFamily="2" charset="0"/>
            </a:endParaRPr>
          </a:p>
        </p:txBody>
      </p:sp>
    </p:spTree>
    <p:extLst>
      <p:ext uri="{BB962C8B-B14F-4D97-AF65-F5344CB8AC3E}">
        <p14:creationId xmlns:p14="http://schemas.microsoft.com/office/powerpoint/2010/main" val="4287275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IN" sz="2500" dirty="0">
                <a:latin typeface="Nunito Sans" panose="00000500000000000000" pitchFamily="2" charset="0"/>
              </a:rPr>
              <a:t>How is </a:t>
            </a:r>
            <a:r>
              <a:rPr lang="en-IN" sz="2500" dirty="0" err="1">
                <a:latin typeface="Nunito Sans" panose="00000500000000000000" pitchFamily="2" charset="0"/>
              </a:rPr>
              <a:t>Rajinder</a:t>
            </a:r>
            <a:r>
              <a:rPr lang="en-IN" sz="2500" dirty="0">
                <a:latin typeface="Nunito Sans" panose="00000500000000000000" pitchFamily="2" charset="0"/>
              </a:rPr>
              <a:t> related to Ashok?</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2" name="Rectangle 21">
            <a:hlinkClick r:id="rId4" action="ppaction://hlinksldjump"/>
          </p:cNvPr>
          <p:cNvSpPr/>
          <p:nvPr/>
        </p:nvSpPr>
        <p:spPr>
          <a:xfrm>
            <a:off x="603504" y="165505"/>
            <a:ext cx="1733296"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smtClean="0">
                <a:solidFill>
                  <a:schemeClr val="bg1"/>
                </a:solidFill>
                <a:latin typeface="Nunito Sans" panose="00000500000000000000" pitchFamily="2" charset="0"/>
              </a:rPr>
              <a:t>Conditions</a:t>
            </a:r>
            <a:endParaRPr lang="en-US" sz="2500" b="1" dirty="0">
              <a:solidFill>
                <a:schemeClr val="bg1"/>
              </a:solidFill>
              <a:latin typeface="Nunito Sans" panose="00000500000000000000" pitchFamily="2" charset="0"/>
            </a:endParaRPr>
          </a:p>
        </p:txBody>
      </p:sp>
    </p:spTree>
    <p:extLst>
      <p:ext uri="{BB962C8B-B14F-4D97-AF65-F5344CB8AC3E}">
        <p14:creationId xmlns:p14="http://schemas.microsoft.com/office/powerpoint/2010/main" val="1012204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Blood relations</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1" y="1156906"/>
            <a:ext cx="11549520" cy="3939540"/>
          </a:xfrm>
          <a:prstGeom prst="rect">
            <a:avLst/>
          </a:prstGeom>
          <a:noFill/>
        </p:spPr>
        <p:txBody>
          <a:bodyPr wrap="square" rtlCol="0">
            <a:spAutoFit/>
          </a:bodyPr>
          <a:lstStyle/>
          <a:p>
            <a:r>
              <a:rPr lang="en-IN" sz="2500" dirty="0">
                <a:latin typeface="Nunito Sans" panose="00000500000000000000" pitchFamily="2" charset="0"/>
              </a:rPr>
              <a:t>Pointing to a girl in the photograph, Amar said, "Her mother`s brother is the only son of my mother's father." How is the girl`s mother related to Amar</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Mother</a:t>
            </a:r>
          </a:p>
          <a:p>
            <a:r>
              <a:rPr lang="en-IN" sz="2500" dirty="0">
                <a:latin typeface="Nunito Sans" panose="00000500000000000000" pitchFamily="2" charset="0"/>
              </a:rPr>
              <a:t>B. Sister</a:t>
            </a:r>
          </a:p>
          <a:p>
            <a:r>
              <a:rPr lang="en-IN" sz="2500" dirty="0">
                <a:latin typeface="Nunito Sans" panose="00000500000000000000" pitchFamily="2" charset="0"/>
              </a:rPr>
              <a:t>C. Aunt</a:t>
            </a:r>
          </a:p>
          <a:p>
            <a:r>
              <a:rPr lang="en-IN" sz="2500" dirty="0">
                <a:latin typeface="Nunito Sans" panose="00000500000000000000" pitchFamily="2" charset="0"/>
              </a:rPr>
              <a:t>D. Grandmother</a:t>
            </a:r>
          </a:p>
          <a:p>
            <a:r>
              <a:rPr lang="en-IN" sz="2500" dirty="0">
                <a:latin typeface="Nunito Sans" panose="00000500000000000000" pitchFamily="2" charset="0"/>
              </a:rPr>
              <a:t>E. None of these</a:t>
            </a:r>
          </a:p>
          <a:p>
            <a:r>
              <a:rPr lang="en-IN" sz="2500" dirty="0" smtClean="0">
                <a:latin typeface="Nunito Sans" panose="00000500000000000000" pitchFamily="2" charset="0"/>
              </a:rPr>
              <a:t/>
            </a:r>
            <a:br>
              <a:rPr lang="en-IN" sz="2500" dirty="0" smtClean="0">
                <a:latin typeface="Nunito Sans" panose="00000500000000000000" pitchFamily="2" charset="0"/>
              </a:rPr>
            </a:br>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48282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1" y="1156906"/>
            <a:ext cx="11549520" cy="3554819"/>
          </a:xfrm>
          <a:prstGeom prst="rect">
            <a:avLst/>
          </a:prstGeom>
          <a:noFill/>
        </p:spPr>
        <p:txBody>
          <a:bodyPr wrap="square" rtlCol="0">
            <a:spAutoFit/>
          </a:bodyPr>
          <a:lstStyle/>
          <a:p>
            <a:r>
              <a:rPr lang="en-IN" sz="2500" dirty="0">
                <a:latin typeface="Nunito Sans" panose="00000500000000000000" pitchFamily="2" charset="0"/>
              </a:rPr>
              <a:t>If X is the brother of the son of Y`s son, how is X related to Y?</a:t>
            </a:r>
            <a:br>
              <a:rPr lang="en-IN" sz="2500" dirty="0">
                <a:latin typeface="Nunito Sans" panose="00000500000000000000" pitchFamily="2" charset="0"/>
              </a:rPr>
            </a:br>
            <a:endParaRPr lang="en-IN" sz="2500" dirty="0">
              <a:latin typeface="Nunito Sans" panose="00000500000000000000" pitchFamily="2" charset="0"/>
            </a:endParaRPr>
          </a:p>
          <a:p>
            <a:r>
              <a:rPr lang="en-IN" sz="2500" dirty="0">
                <a:latin typeface="Nunito Sans" panose="00000500000000000000" pitchFamily="2" charset="0"/>
              </a:rPr>
              <a:t>A. Son</a:t>
            </a:r>
          </a:p>
          <a:p>
            <a:r>
              <a:rPr lang="en-IN" sz="2500" dirty="0">
                <a:latin typeface="Nunito Sans" panose="00000500000000000000" pitchFamily="2" charset="0"/>
              </a:rPr>
              <a:t>B. Brother</a:t>
            </a:r>
          </a:p>
          <a:p>
            <a:r>
              <a:rPr lang="en-IN" sz="2500" dirty="0">
                <a:latin typeface="Nunito Sans" panose="00000500000000000000" pitchFamily="2" charset="0"/>
              </a:rPr>
              <a:t>C. Cousin</a:t>
            </a:r>
          </a:p>
          <a:p>
            <a:r>
              <a:rPr lang="en-IN" sz="2500" dirty="0">
                <a:latin typeface="Nunito Sans" panose="00000500000000000000" pitchFamily="2" charset="0"/>
              </a:rPr>
              <a:t>D. Grandson</a:t>
            </a:r>
          </a:p>
          <a:p>
            <a:r>
              <a:rPr lang="en-IN" sz="2500" dirty="0">
                <a:latin typeface="Nunito Sans" panose="00000500000000000000" pitchFamily="2" charset="0"/>
              </a:rPr>
              <a:t>E. </a:t>
            </a:r>
            <a:r>
              <a:rPr lang="en-IN" sz="2500" dirty="0" smtClean="0">
                <a:latin typeface="Nunito Sans" panose="00000500000000000000" pitchFamily="2" charset="0"/>
              </a:rPr>
              <a:t>Uncle</a:t>
            </a:r>
            <a:endParaRPr lang="en-IN" sz="2500" dirty="0">
              <a:latin typeface="Nunito Sans" panose="00000500000000000000" pitchFamily="2" charset="0"/>
            </a:endParaRPr>
          </a:p>
          <a:p>
            <a:r>
              <a:rPr lang="en-IN" sz="2500" dirty="0" smtClean="0">
                <a:latin typeface="Nunito Sans" panose="00000500000000000000" pitchFamily="2" charset="0"/>
              </a:rPr>
              <a:t/>
            </a:r>
            <a:br>
              <a:rPr lang="en-IN" sz="2500" dirty="0" smtClean="0">
                <a:latin typeface="Nunito Sans" panose="00000500000000000000" pitchFamily="2" charset="0"/>
              </a:rPr>
            </a:br>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63355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55880" y="1112218"/>
            <a:ext cx="11549520" cy="3939540"/>
          </a:xfrm>
          <a:prstGeom prst="rect">
            <a:avLst/>
          </a:prstGeom>
          <a:noFill/>
        </p:spPr>
        <p:txBody>
          <a:bodyPr wrap="square" rtlCol="0">
            <a:spAutoFit/>
          </a:bodyPr>
          <a:lstStyle/>
          <a:p>
            <a:r>
              <a:rPr lang="en-IN" sz="2500" dirty="0">
                <a:latin typeface="Nunito Sans" panose="00000500000000000000" pitchFamily="2" charset="0"/>
              </a:rPr>
              <a:t>Pointing to a gentleman, Deepak said, " His only brother is the father of my daughter`s father." How is the gentleman related to Deepak</a:t>
            </a:r>
            <a:r>
              <a:rPr lang="en-IN" sz="2500" dirty="0" smtClean="0">
                <a:latin typeface="Nunito Sans" panose="00000500000000000000" pitchFamily="2" charset="0"/>
              </a:rPr>
              <a:t>?</a:t>
            </a:r>
          </a:p>
          <a:p>
            <a:endParaRPr lang="en-IN" sz="2500" dirty="0">
              <a:latin typeface="Nunito Sans" panose="00000500000000000000" pitchFamily="2" charset="0"/>
            </a:endParaRPr>
          </a:p>
          <a:p>
            <a:r>
              <a:rPr lang="en-IN" sz="2500" dirty="0">
                <a:latin typeface="Nunito Sans" panose="00000500000000000000" pitchFamily="2" charset="0"/>
              </a:rPr>
              <a:t>A. Grandfather</a:t>
            </a:r>
          </a:p>
          <a:p>
            <a:r>
              <a:rPr lang="en-IN" sz="2500" dirty="0">
                <a:latin typeface="Nunito Sans" panose="00000500000000000000" pitchFamily="2" charset="0"/>
              </a:rPr>
              <a:t>B. Father</a:t>
            </a:r>
          </a:p>
          <a:p>
            <a:r>
              <a:rPr lang="en-IN" sz="2500" dirty="0">
                <a:latin typeface="Nunito Sans" panose="00000500000000000000" pitchFamily="2" charset="0"/>
              </a:rPr>
              <a:t>C. Brother-in-law</a:t>
            </a:r>
          </a:p>
          <a:p>
            <a:r>
              <a:rPr lang="en-IN" sz="2500" dirty="0">
                <a:latin typeface="Nunito Sans" panose="00000500000000000000" pitchFamily="2" charset="0"/>
              </a:rPr>
              <a:t>D. Uncle</a:t>
            </a:r>
          </a:p>
          <a:p>
            <a:r>
              <a:rPr lang="en-IN" sz="2500" dirty="0">
                <a:latin typeface="Nunito Sans" panose="00000500000000000000" pitchFamily="2" charset="0"/>
              </a:rPr>
              <a:t>E. Cannot be determined</a:t>
            </a:r>
          </a:p>
          <a:p>
            <a:r>
              <a:rPr lang="en-IN" sz="2500" dirty="0" smtClean="0">
                <a:latin typeface="Nunito Sans" panose="00000500000000000000" pitchFamily="2" charset="0"/>
              </a:rPr>
              <a:t/>
            </a:r>
            <a:br>
              <a:rPr lang="en-IN" sz="2500" dirty="0" smtClean="0">
                <a:latin typeface="Nunito Sans" panose="00000500000000000000" pitchFamily="2" charset="0"/>
              </a:rPr>
            </a:br>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21529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55880" y="1112218"/>
            <a:ext cx="11549520" cy="5093702"/>
          </a:xfrm>
          <a:prstGeom prst="rect">
            <a:avLst/>
          </a:prstGeom>
          <a:noFill/>
        </p:spPr>
        <p:txBody>
          <a:bodyPr wrap="square" rtlCol="0">
            <a:spAutoFit/>
          </a:bodyPr>
          <a:lstStyle/>
          <a:p>
            <a:r>
              <a:rPr lang="en-IN" sz="2500" dirty="0" smtClean="0">
                <a:latin typeface="Nunito Sans" panose="00000500000000000000" pitchFamily="2" charset="0"/>
              </a:rPr>
              <a:t>In </a:t>
            </a:r>
            <a:r>
              <a:rPr lang="en-IN" sz="2500" dirty="0">
                <a:latin typeface="Nunito Sans" panose="00000500000000000000" pitchFamily="2" charset="0"/>
              </a:rPr>
              <a:t>a family of six persons A, B, C, D, E and F, there are two married couples. </a:t>
            </a:r>
            <a:br>
              <a:rPr lang="en-IN" sz="2500" dirty="0">
                <a:latin typeface="Nunito Sans" panose="00000500000000000000" pitchFamily="2" charset="0"/>
              </a:rPr>
            </a:br>
            <a:r>
              <a:rPr lang="en-IN" sz="2500" dirty="0" smtClean="0">
                <a:latin typeface="Nunito Sans" panose="00000500000000000000" pitchFamily="2" charset="0"/>
              </a:rPr>
              <a:t>D </a:t>
            </a:r>
            <a:r>
              <a:rPr lang="en-IN" sz="2500" dirty="0">
                <a:latin typeface="Nunito Sans" panose="00000500000000000000" pitchFamily="2" charset="0"/>
              </a:rPr>
              <a:t>is grandmother of A and mother of B.</a:t>
            </a:r>
            <a:br>
              <a:rPr lang="en-IN" sz="2500" dirty="0">
                <a:latin typeface="Nunito Sans" panose="00000500000000000000" pitchFamily="2" charset="0"/>
              </a:rPr>
            </a:br>
            <a:r>
              <a:rPr lang="en-IN" sz="2500" dirty="0" smtClean="0">
                <a:latin typeface="Nunito Sans" panose="00000500000000000000" pitchFamily="2" charset="0"/>
              </a:rPr>
              <a:t>C </a:t>
            </a:r>
            <a:r>
              <a:rPr lang="en-IN" sz="2500" dirty="0">
                <a:latin typeface="Nunito Sans" panose="00000500000000000000" pitchFamily="2" charset="0"/>
              </a:rPr>
              <a:t>is wife of B and mother of F.</a:t>
            </a:r>
            <a:br>
              <a:rPr lang="en-IN" sz="2500" dirty="0">
                <a:latin typeface="Nunito Sans" panose="00000500000000000000" pitchFamily="2" charset="0"/>
              </a:rPr>
            </a:br>
            <a:r>
              <a:rPr lang="en-IN" sz="2500" dirty="0" smtClean="0">
                <a:latin typeface="Nunito Sans" panose="00000500000000000000" pitchFamily="2" charset="0"/>
              </a:rPr>
              <a:t>F </a:t>
            </a:r>
            <a:r>
              <a:rPr lang="en-IN" sz="2500" dirty="0">
                <a:latin typeface="Nunito Sans" panose="00000500000000000000" pitchFamily="2" charset="0"/>
              </a:rPr>
              <a:t>is the granddaughter of E</a:t>
            </a:r>
            <a:r>
              <a:rPr lang="en-IN" sz="2500" dirty="0" smtClean="0">
                <a:latin typeface="Nunito Sans" panose="00000500000000000000" pitchFamily="2" charset="0"/>
              </a:rPr>
              <a:t>.</a:t>
            </a:r>
          </a:p>
          <a:p>
            <a:r>
              <a:rPr lang="en-IN" sz="2500" dirty="0">
                <a:latin typeface="Nunito Sans" panose="00000500000000000000" pitchFamily="2" charset="0"/>
              </a:rPr>
              <a:t/>
            </a:r>
            <a:br>
              <a:rPr lang="en-IN" sz="2500" dirty="0">
                <a:latin typeface="Nunito Sans" panose="00000500000000000000" pitchFamily="2" charset="0"/>
              </a:rPr>
            </a:br>
            <a:r>
              <a:rPr lang="en-IN" sz="2500" dirty="0">
                <a:latin typeface="Nunito Sans" panose="00000500000000000000" pitchFamily="2" charset="0"/>
              </a:rPr>
              <a:t>Who among the following is a couple, according to the given data?</a:t>
            </a:r>
            <a:br>
              <a:rPr lang="en-IN" sz="2500" dirty="0">
                <a:latin typeface="Nunito Sans" panose="00000500000000000000" pitchFamily="2" charset="0"/>
              </a:rPr>
            </a:br>
            <a:r>
              <a:rPr lang="en-IN" sz="2500" dirty="0">
                <a:latin typeface="Nunito Sans" panose="00000500000000000000" pitchFamily="2" charset="0"/>
              </a:rPr>
              <a:t/>
            </a:r>
            <a:br>
              <a:rPr lang="en-IN" sz="2500" dirty="0">
                <a:latin typeface="Nunito Sans" panose="00000500000000000000" pitchFamily="2" charset="0"/>
              </a:rPr>
            </a:br>
            <a:r>
              <a:rPr lang="en-IN" sz="2500" dirty="0">
                <a:latin typeface="Nunito Sans" panose="00000500000000000000" pitchFamily="2" charset="0"/>
              </a:rPr>
              <a:t>A. CD</a:t>
            </a:r>
          </a:p>
          <a:p>
            <a:r>
              <a:rPr lang="en-IN" sz="2500" dirty="0">
                <a:latin typeface="Nunito Sans" panose="00000500000000000000" pitchFamily="2" charset="0"/>
              </a:rPr>
              <a:t>B. DE</a:t>
            </a:r>
          </a:p>
          <a:p>
            <a:r>
              <a:rPr lang="en-IN" sz="2500" dirty="0">
                <a:latin typeface="Nunito Sans" panose="00000500000000000000" pitchFamily="2" charset="0"/>
              </a:rPr>
              <a:t>C. EB</a:t>
            </a:r>
          </a:p>
          <a:p>
            <a:r>
              <a:rPr lang="en-IN" sz="2500" dirty="0">
                <a:latin typeface="Nunito Sans" panose="00000500000000000000" pitchFamily="2" charset="0"/>
              </a:rPr>
              <a:t>D. Cannot be determined</a:t>
            </a:r>
          </a:p>
          <a:p>
            <a:r>
              <a:rPr lang="en-IN" sz="2500" dirty="0">
                <a:latin typeface="Nunito Sans" panose="00000500000000000000" pitchFamily="2" charset="0"/>
              </a:rPr>
              <a:t>E. None of these</a:t>
            </a:r>
          </a:p>
          <a:p>
            <a:endParaRPr lang="en-IN"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66165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55880" y="1112218"/>
            <a:ext cx="11549520" cy="5016758"/>
          </a:xfrm>
          <a:prstGeom prst="rect">
            <a:avLst/>
          </a:prstGeom>
          <a:noFill/>
        </p:spPr>
        <p:txBody>
          <a:bodyPr wrap="square" rtlCol="0">
            <a:spAutoFit/>
          </a:bodyPr>
          <a:lstStyle/>
          <a:p>
            <a:pPr fontAlgn="ctr">
              <a:lnSpc>
                <a:spcPct val="120000"/>
              </a:lnSpc>
              <a:spcBef>
                <a:spcPts val="1000"/>
              </a:spcBef>
              <a:buSzPct val="100000"/>
            </a:pPr>
            <a:r>
              <a:rPr lang="en-IN" sz="2500" dirty="0">
                <a:latin typeface="Nunito Sans" panose="020B0604020202020204" charset="0"/>
              </a:rPr>
              <a:t>Each of these questions is based on the following information:</a:t>
            </a:r>
            <a:br>
              <a:rPr lang="en-IN" sz="2500" dirty="0">
                <a:latin typeface="Nunito Sans" panose="020B0604020202020204" charset="0"/>
              </a:rPr>
            </a:br>
            <a:r>
              <a:rPr lang="en-IN" sz="2500" dirty="0">
                <a:latin typeface="Nunito Sans" panose="020B0604020202020204" charset="0"/>
              </a:rPr>
              <a:t>1.	M % N means M is the son of N.</a:t>
            </a:r>
            <a:br>
              <a:rPr lang="en-IN" sz="2500" dirty="0">
                <a:latin typeface="Nunito Sans" panose="020B0604020202020204" charset="0"/>
              </a:rPr>
            </a:br>
            <a:r>
              <a:rPr lang="en-IN" sz="2500" dirty="0">
                <a:latin typeface="Nunito Sans" panose="020B0604020202020204" charset="0"/>
              </a:rPr>
              <a:t>2.	M @ N means M is the sister of N.</a:t>
            </a:r>
            <a:br>
              <a:rPr lang="en-IN" sz="2500" dirty="0">
                <a:latin typeface="Nunito Sans" panose="020B0604020202020204" charset="0"/>
              </a:rPr>
            </a:br>
            <a:r>
              <a:rPr lang="en-IN" sz="2500" dirty="0">
                <a:latin typeface="Nunito Sans" panose="020B0604020202020204" charset="0"/>
              </a:rPr>
              <a:t>3.	M $ N means M is the father of N.</a:t>
            </a:r>
            <a:br>
              <a:rPr lang="en-IN" sz="2500" dirty="0">
                <a:latin typeface="Nunito Sans" panose="020B0604020202020204" charset="0"/>
              </a:rPr>
            </a:br>
            <a:r>
              <a:rPr lang="en-IN" sz="2500" dirty="0">
                <a:latin typeface="Nunito Sans" panose="020B0604020202020204" charset="0"/>
              </a:rPr>
              <a:t>Which of the following shows the relation that C is the granddaughter of E?</a:t>
            </a:r>
            <a:br>
              <a:rPr lang="en-IN" sz="2500" dirty="0">
                <a:latin typeface="Nunito Sans" panose="020B0604020202020204" charset="0"/>
              </a:rPr>
            </a:br>
            <a:r>
              <a:rPr lang="en-IN" sz="2500" dirty="0" smtClean="0">
                <a:latin typeface="Nunito Sans" panose="020B0604020202020204" charset="0"/>
              </a:rPr>
              <a:t>A. </a:t>
            </a:r>
            <a:r>
              <a:rPr lang="en-US" sz="2500" dirty="0" smtClean="0">
                <a:solidFill>
                  <a:srgbClr val="000000"/>
                </a:solidFill>
                <a:latin typeface="Nunito Sans" panose="020B0604020202020204" charset="0"/>
              </a:rPr>
              <a:t>C </a:t>
            </a:r>
            <a:r>
              <a:rPr lang="en-US" sz="2500" dirty="0">
                <a:solidFill>
                  <a:srgbClr val="000000"/>
                </a:solidFill>
                <a:latin typeface="Nunito Sans" panose="020B0604020202020204" charset="0"/>
              </a:rPr>
              <a:t>% B $ F $ </a:t>
            </a:r>
            <a:r>
              <a:rPr lang="en-US" sz="2500" dirty="0" smtClean="0">
                <a:solidFill>
                  <a:srgbClr val="000000"/>
                </a:solidFill>
                <a:latin typeface="Nunito Sans" panose="020B0604020202020204" charset="0"/>
              </a:rPr>
              <a:t>E</a:t>
            </a:r>
          </a:p>
          <a:p>
            <a:pPr fontAlgn="ctr">
              <a:lnSpc>
                <a:spcPct val="120000"/>
              </a:lnSpc>
              <a:spcBef>
                <a:spcPts val="1000"/>
              </a:spcBef>
              <a:buSzPct val="100000"/>
            </a:pPr>
            <a:r>
              <a:rPr lang="en-US" sz="2500" dirty="0" smtClean="0">
                <a:solidFill>
                  <a:srgbClr val="000000"/>
                </a:solidFill>
                <a:latin typeface="Nunito Sans" panose="020B0604020202020204" charset="0"/>
              </a:rPr>
              <a:t>B. B </a:t>
            </a:r>
            <a:r>
              <a:rPr lang="en-US" sz="2500" dirty="0">
                <a:solidFill>
                  <a:srgbClr val="000000"/>
                </a:solidFill>
                <a:latin typeface="Nunito Sans" panose="020B0604020202020204" charset="0"/>
              </a:rPr>
              <a:t>$ F $ E % C</a:t>
            </a:r>
            <a:endParaRPr lang="en-IN" sz="2500" dirty="0">
              <a:latin typeface="Nunito Sans" panose="020B0604020202020204" charset="0"/>
            </a:endParaRPr>
          </a:p>
          <a:p>
            <a:pPr fontAlgn="ctr">
              <a:lnSpc>
                <a:spcPct val="120000"/>
              </a:lnSpc>
              <a:spcBef>
                <a:spcPts val="1000"/>
              </a:spcBef>
            </a:pPr>
            <a:r>
              <a:rPr lang="en-US" sz="2500" dirty="0" smtClean="0">
                <a:solidFill>
                  <a:srgbClr val="000000"/>
                </a:solidFill>
                <a:latin typeface="Nunito Sans" panose="020B0604020202020204" charset="0"/>
              </a:rPr>
              <a:t>C</a:t>
            </a:r>
            <a:r>
              <a:rPr lang="en-US" sz="2500" dirty="0">
                <a:solidFill>
                  <a:srgbClr val="000000"/>
                </a:solidFill>
                <a:latin typeface="Nunito Sans" panose="020B0604020202020204" charset="0"/>
              </a:rPr>
              <a:t>. </a:t>
            </a:r>
            <a:r>
              <a:rPr lang="en-US" sz="2500" dirty="0" smtClean="0">
                <a:solidFill>
                  <a:srgbClr val="000000"/>
                </a:solidFill>
                <a:latin typeface="Nunito Sans" panose="020B0604020202020204" charset="0"/>
              </a:rPr>
              <a:t>C </a:t>
            </a:r>
            <a:r>
              <a:rPr lang="en-US" sz="2500" dirty="0">
                <a:solidFill>
                  <a:srgbClr val="000000"/>
                </a:solidFill>
                <a:latin typeface="Nunito Sans" panose="020B0604020202020204" charset="0"/>
              </a:rPr>
              <a:t>@ B % F % E</a:t>
            </a:r>
            <a:endParaRPr lang="en-IN" sz="2500" dirty="0">
              <a:latin typeface="Nunito Sans" panose="020B0604020202020204" charset="0"/>
            </a:endParaRPr>
          </a:p>
          <a:p>
            <a:pPr fontAlgn="ctr">
              <a:lnSpc>
                <a:spcPct val="120000"/>
              </a:lnSpc>
              <a:spcBef>
                <a:spcPts val="1000"/>
              </a:spcBef>
            </a:pPr>
            <a:r>
              <a:rPr lang="en-US" sz="2500" dirty="0">
                <a:solidFill>
                  <a:srgbClr val="000000"/>
                </a:solidFill>
                <a:latin typeface="Nunito Sans" panose="020B0604020202020204" charset="0"/>
              </a:rPr>
              <a:t>D. </a:t>
            </a:r>
            <a:r>
              <a:rPr lang="en-US" sz="2500" dirty="0" smtClean="0">
                <a:solidFill>
                  <a:srgbClr val="000000"/>
                </a:solidFill>
                <a:latin typeface="Nunito Sans" panose="020B0604020202020204" charset="0"/>
              </a:rPr>
              <a:t>E </a:t>
            </a:r>
            <a:r>
              <a:rPr lang="en-US" sz="2500" dirty="0">
                <a:solidFill>
                  <a:srgbClr val="000000"/>
                </a:solidFill>
                <a:latin typeface="Nunito Sans" panose="020B0604020202020204" charset="0"/>
              </a:rPr>
              <a:t>% B $ F $ C</a:t>
            </a:r>
            <a:endParaRPr lang="en-IN" sz="2500" dirty="0">
              <a:latin typeface="Nunito Sans" panose="020B0604020202020204" charset="0"/>
            </a:endParaRPr>
          </a:p>
          <a:p>
            <a:endParaRPr lang="en-IN" sz="2500" dirty="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96375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883618"/>
            <a:ext cx="11549520" cy="5811847"/>
          </a:xfrm>
          <a:prstGeom prst="rect">
            <a:avLst/>
          </a:prstGeom>
          <a:noFill/>
        </p:spPr>
        <p:txBody>
          <a:bodyPr wrap="square" rtlCol="0">
            <a:spAutoFit/>
          </a:bodyPr>
          <a:lstStyle/>
          <a:p>
            <a:pPr fontAlgn="ctr">
              <a:lnSpc>
                <a:spcPct val="120000"/>
              </a:lnSpc>
              <a:spcBef>
                <a:spcPts val="1000"/>
              </a:spcBef>
              <a:buSzPct val="100000"/>
            </a:pPr>
            <a:r>
              <a:rPr lang="en-IN" sz="2500" dirty="0">
                <a:latin typeface="Nunito Sans" panose="020B0604020202020204" charset="0"/>
              </a:rPr>
              <a:t>(i) In a family of six persons A, B, C, D, E and F, there are two married couples. </a:t>
            </a:r>
            <a:br>
              <a:rPr lang="en-IN" sz="2500" dirty="0">
                <a:latin typeface="Nunito Sans" panose="020B0604020202020204" charset="0"/>
              </a:rPr>
            </a:br>
            <a:r>
              <a:rPr lang="en-IN" sz="2500" dirty="0">
                <a:latin typeface="Nunito Sans" panose="020B0604020202020204" charset="0"/>
              </a:rPr>
              <a:t>(ii) D is grandmother of A and mother of B.</a:t>
            </a:r>
            <a:br>
              <a:rPr lang="en-IN" sz="2500" dirty="0">
                <a:latin typeface="Nunito Sans" panose="020B0604020202020204" charset="0"/>
              </a:rPr>
            </a:br>
            <a:r>
              <a:rPr lang="en-IN" sz="2500" dirty="0">
                <a:latin typeface="Nunito Sans" panose="020B0604020202020204" charset="0"/>
              </a:rPr>
              <a:t>(iii) C is wife of B and mother of F.</a:t>
            </a:r>
            <a:br>
              <a:rPr lang="en-IN" sz="2500" dirty="0">
                <a:latin typeface="Nunito Sans" panose="020B0604020202020204" charset="0"/>
              </a:rPr>
            </a:br>
            <a:r>
              <a:rPr lang="en-IN" sz="2500" dirty="0">
                <a:latin typeface="Nunito Sans" panose="020B0604020202020204" charset="0"/>
              </a:rPr>
              <a:t>(iv) F is the granddaughter of E.</a:t>
            </a:r>
            <a:br>
              <a:rPr lang="en-IN" sz="2500" dirty="0">
                <a:latin typeface="Nunito Sans" panose="020B0604020202020204" charset="0"/>
              </a:rPr>
            </a:br>
            <a:r>
              <a:rPr lang="en-IN" sz="2500" dirty="0">
                <a:latin typeface="Nunito Sans" panose="020B0604020202020204" charset="0"/>
              </a:rPr>
              <a:t>How many male members are there in the family?</a:t>
            </a:r>
            <a:br>
              <a:rPr lang="en-IN" sz="2500" dirty="0">
                <a:latin typeface="Nunito Sans" panose="020B0604020202020204" charset="0"/>
              </a:rPr>
            </a:br>
            <a:r>
              <a:rPr lang="en-IN" sz="2500" dirty="0">
                <a:latin typeface="Nunito Sans" panose="020B0604020202020204" charset="0"/>
              </a:rPr>
              <a:t>A. Two</a:t>
            </a:r>
          </a:p>
          <a:p>
            <a:pPr fontAlgn="ctr">
              <a:lnSpc>
                <a:spcPct val="120000"/>
              </a:lnSpc>
              <a:spcBef>
                <a:spcPts val="1000"/>
              </a:spcBef>
              <a:buSzPct val="100000"/>
            </a:pPr>
            <a:r>
              <a:rPr lang="en-IN" sz="2500" dirty="0">
                <a:latin typeface="Nunito Sans" panose="020B0604020202020204" charset="0"/>
              </a:rPr>
              <a:t>B. Three</a:t>
            </a:r>
          </a:p>
          <a:p>
            <a:pPr fontAlgn="ctr">
              <a:lnSpc>
                <a:spcPct val="120000"/>
              </a:lnSpc>
              <a:spcBef>
                <a:spcPts val="1000"/>
              </a:spcBef>
              <a:buSzPct val="100000"/>
            </a:pPr>
            <a:r>
              <a:rPr lang="en-IN" sz="2500" dirty="0">
                <a:latin typeface="Nunito Sans" panose="020B0604020202020204" charset="0"/>
              </a:rPr>
              <a:t>C. Four</a:t>
            </a:r>
          </a:p>
          <a:p>
            <a:pPr fontAlgn="ctr">
              <a:lnSpc>
                <a:spcPct val="120000"/>
              </a:lnSpc>
              <a:spcBef>
                <a:spcPts val="1000"/>
              </a:spcBef>
              <a:buSzPct val="100000"/>
            </a:pPr>
            <a:r>
              <a:rPr lang="en-IN" sz="2500" dirty="0">
                <a:latin typeface="Nunito Sans" panose="020B0604020202020204" charset="0"/>
              </a:rPr>
              <a:t>D. Cannot be determined</a:t>
            </a:r>
          </a:p>
          <a:p>
            <a:pPr fontAlgn="ctr">
              <a:lnSpc>
                <a:spcPct val="120000"/>
              </a:lnSpc>
              <a:spcBef>
                <a:spcPts val="1000"/>
              </a:spcBef>
              <a:buSzPct val="100000"/>
            </a:pPr>
            <a:r>
              <a:rPr lang="en-IN" sz="2500" dirty="0">
                <a:latin typeface="Nunito Sans" panose="020B0604020202020204" charset="0"/>
              </a:rPr>
              <a:t>E. None of these</a:t>
            </a:r>
          </a:p>
          <a:p>
            <a:pPr fontAlgn="ctr">
              <a:lnSpc>
                <a:spcPct val="120000"/>
              </a:lnSpc>
              <a:spcBef>
                <a:spcPts val="1000"/>
              </a:spcBef>
              <a:buSzPct val="100000"/>
            </a:pPr>
            <a:endParaRPr lang="en-IN" sz="2500" dirty="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48705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0" y="883618"/>
            <a:ext cx="11549520" cy="4888518"/>
          </a:xfrm>
          <a:prstGeom prst="rect">
            <a:avLst/>
          </a:prstGeom>
          <a:noFill/>
        </p:spPr>
        <p:txBody>
          <a:bodyPr wrap="square" rtlCol="0">
            <a:spAutoFit/>
          </a:bodyPr>
          <a:lstStyle/>
          <a:p>
            <a:pPr fontAlgn="ctr">
              <a:lnSpc>
                <a:spcPct val="120000"/>
              </a:lnSpc>
              <a:spcBef>
                <a:spcPts val="1000"/>
              </a:spcBef>
              <a:buSzPct val="100000"/>
            </a:pPr>
            <a:r>
              <a:rPr lang="en-IN" sz="2500" dirty="0">
                <a:latin typeface="Nunito Sans" panose="020B0604020202020204" charset="0"/>
              </a:rPr>
              <a:t>P + Q means P is the brother of Q; P - Q means P is the mother of Q and P * Q means P is the sister of Q. Which of the following means M is the maternal uncle of R?</a:t>
            </a:r>
            <a:br>
              <a:rPr lang="en-IN" sz="2500" dirty="0">
                <a:latin typeface="Nunito Sans" panose="020B0604020202020204" charset="0"/>
              </a:rPr>
            </a:br>
            <a:r>
              <a:rPr lang="en-IN" sz="2500" dirty="0">
                <a:latin typeface="Nunito Sans" panose="020B0604020202020204" charset="0"/>
              </a:rPr>
              <a:t>A. M + K + R</a:t>
            </a:r>
          </a:p>
          <a:p>
            <a:pPr fontAlgn="ctr">
              <a:lnSpc>
                <a:spcPct val="120000"/>
              </a:lnSpc>
              <a:spcBef>
                <a:spcPts val="1000"/>
              </a:spcBef>
              <a:buSzPct val="100000"/>
            </a:pPr>
            <a:r>
              <a:rPr lang="en-IN" sz="2500" dirty="0">
                <a:latin typeface="Nunito Sans" panose="020B0604020202020204" charset="0"/>
              </a:rPr>
              <a:t>B. M - R + K</a:t>
            </a:r>
          </a:p>
          <a:p>
            <a:pPr fontAlgn="ctr">
              <a:lnSpc>
                <a:spcPct val="120000"/>
              </a:lnSpc>
              <a:spcBef>
                <a:spcPts val="1000"/>
              </a:spcBef>
              <a:buSzPct val="100000"/>
            </a:pPr>
            <a:r>
              <a:rPr lang="en-IN" sz="2500" dirty="0">
                <a:latin typeface="Nunito Sans" panose="020B0604020202020204" charset="0"/>
              </a:rPr>
              <a:t>C. M + K - R</a:t>
            </a:r>
          </a:p>
          <a:p>
            <a:pPr fontAlgn="ctr">
              <a:lnSpc>
                <a:spcPct val="120000"/>
              </a:lnSpc>
              <a:spcBef>
                <a:spcPts val="1000"/>
              </a:spcBef>
              <a:buSzPct val="100000"/>
            </a:pPr>
            <a:r>
              <a:rPr lang="en-IN" sz="2500" dirty="0">
                <a:latin typeface="Nunito Sans" panose="020B0604020202020204" charset="0"/>
              </a:rPr>
              <a:t>D. M + K * R</a:t>
            </a:r>
          </a:p>
          <a:p>
            <a:pPr fontAlgn="ctr">
              <a:lnSpc>
                <a:spcPct val="120000"/>
              </a:lnSpc>
              <a:spcBef>
                <a:spcPts val="1000"/>
              </a:spcBef>
              <a:buSzPct val="100000"/>
            </a:pPr>
            <a:r>
              <a:rPr lang="en-IN" sz="2500" dirty="0">
                <a:latin typeface="Nunito Sans" panose="020B0604020202020204" charset="0"/>
              </a:rPr>
              <a:t>E. None of these</a:t>
            </a:r>
          </a:p>
          <a:p>
            <a:pPr fontAlgn="ctr">
              <a:lnSpc>
                <a:spcPct val="120000"/>
              </a:lnSpc>
              <a:spcBef>
                <a:spcPts val="1000"/>
              </a:spcBef>
              <a:buSzPct val="100000"/>
            </a:pPr>
            <a:endParaRPr lang="en-IN" sz="2500" dirty="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76180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1026" name="Picture 2" descr="Image result for funny family carto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0"/>
            <a:ext cx="9070848" cy="604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9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2050" name="Picture 2" descr="Image result for blood rel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1" y="9857"/>
            <a:ext cx="9394018" cy="5933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018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6135550" y="228600"/>
            <a:ext cx="55270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Conditions 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xmlns="" id="{5AFC0D69-68C1-4838-9AC4-A4286388BDC4}"/>
              </a:ext>
            </a:extLst>
          </p:cNvPr>
          <p:cNvSpPr txBox="1"/>
          <p:nvPr/>
        </p:nvSpPr>
        <p:spPr>
          <a:xfrm>
            <a:off x="598714" y="1161288"/>
            <a:ext cx="11063836" cy="2785378"/>
          </a:xfrm>
          <a:prstGeom prst="rect">
            <a:avLst/>
          </a:prstGeom>
          <a:noFill/>
        </p:spPr>
        <p:txBody>
          <a:bodyPr wrap="square" rtlCol="0">
            <a:spAutoFit/>
          </a:bodyPr>
          <a:lstStyle/>
          <a:p>
            <a:pPr algn="just"/>
            <a:r>
              <a:rPr lang="en-IN" sz="2500" dirty="0">
                <a:latin typeface="Nunito Sans" panose="00000500000000000000" pitchFamily="2" charset="0"/>
              </a:rPr>
              <a:t>In a family of 3 generations, there are two couples and two pairs of brothers and sisters. We also know that,</a:t>
            </a:r>
          </a:p>
          <a:p>
            <a:pPr algn="just"/>
            <a:r>
              <a:rPr lang="en-IN" sz="2500" dirty="0">
                <a:latin typeface="Nunito Sans" panose="00000500000000000000" pitchFamily="2" charset="0"/>
              </a:rPr>
              <a:t>	</a:t>
            </a:r>
            <a:r>
              <a:rPr lang="en-IN" sz="2500" dirty="0" smtClean="0">
                <a:latin typeface="Nunito Sans" panose="00000500000000000000" pitchFamily="2" charset="0"/>
              </a:rPr>
              <a:t>-Neeta </a:t>
            </a:r>
            <a:r>
              <a:rPr lang="en-IN" sz="2500" dirty="0">
                <a:latin typeface="Nunito Sans" panose="00000500000000000000" pitchFamily="2" charset="0"/>
              </a:rPr>
              <a:t>is the sister-in-law of </a:t>
            </a:r>
            <a:r>
              <a:rPr lang="en-IN" sz="2500" dirty="0" err="1">
                <a:latin typeface="Nunito Sans" panose="00000500000000000000" pitchFamily="2" charset="0"/>
              </a:rPr>
              <a:t>Leena</a:t>
            </a:r>
            <a:endParaRPr lang="en-IN" sz="2500" dirty="0">
              <a:latin typeface="Nunito Sans" panose="00000500000000000000" pitchFamily="2" charset="0"/>
            </a:endParaRPr>
          </a:p>
          <a:p>
            <a:pPr algn="just"/>
            <a:r>
              <a:rPr lang="en-IN" sz="2500" dirty="0">
                <a:latin typeface="Nunito Sans" panose="00000500000000000000" pitchFamily="2" charset="0"/>
              </a:rPr>
              <a:t>	- </a:t>
            </a:r>
            <a:r>
              <a:rPr lang="en-IN" sz="2500" dirty="0" err="1">
                <a:latin typeface="Nunito Sans" panose="00000500000000000000" pitchFamily="2" charset="0"/>
              </a:rPr>
              <a:t>Geeta</a:t>
            </a:r>
            <a:r>
              <a:rPr lang="en-IN" sz="2500" dirty="0">
                <a:latin typeface="Nunito Sans" panose="00000500000000000000" pitchFamily="2" charset="0"/>
              </a:rPr>
              <a:t> is the daughter of Jai</a:t>
            </a:r>
          </a:p>
          <a:p>
            <a:pPr algn="just"/>
            <a:r>
              <a:rPr lang="en-IN" sz="2500" dirty="0">
                <a:latin typeface="Nunito Sans" panose="00000500000000000000" pitchFamily="2" charset="0"/>
              </a:rPr>
              <a:t>	- Jyotsna and Rajesh is the eldest couple in the family</a:t>
            </a:r>
          </a:p>
          <a:p>
            <a:pPr algn="just"/>
            <a:r>
              <a:rPr lang="en-IN" sz="2500" dirty="0">
                <a:latin typeface="Nunito Sans" panose="00000500000000000000" pitchFamily="2" charset="0"/>
              </a:rPr>
              <a:t>	- </a:t>
            </a:r>
            <a:r>
              <a:rPr lang="en-IN" sz="2500" dirty="0" err="1">
                <a:latin typeface="Nunito Sans" panose="00000500000000000000" pitchFamily="2" charset="0"/>
              </a:rPr>
              <a:t>Jagdish</a:t>
            </a:r>
            <a:r>
              <a:rPr lang="en-IN" sz="2500" dirty="0">
                <a:latin typeface="Nunito Sans" panose="00000500000000000000" pitchFamily="2" charset="0"/>
              </a:rPr>
              <a:t> is the son of </a:t>
            </a:r>
            <a:r>
              <a:rPr lang="en-IN" sz="2500" dirty="0" err="1">
                <a:latin typeface="Nunito Sans" panose="00000500000000000000" pitchFamily="2" charset="0"/>
              </a:rPr>
              <a:t>Leena</a:t>
            </a:r>
            <a:endParaRPr lang="en-IN" sz="2500" dirty="0">
              <a:latin typeface="Nunito Sans" panose="00000500000000000000" pitchFamily="2" charset="0"/>
            </a:endParaRPr>
          </a:p>
          <a:p>
            <a:pPr algn="just"/>
            <a:r>
              <a:rPr lang="en-IN" sz="2500" dirty="0">
                <a:latin typeface="Nunito Sans" panose="00000500000000000000" pitchFamily="2" charset="0"/>
              </a:rPr>
              <a:t>	- Jai is the son of Rajesh and his wife is </a:t>
            </a:r>
            <a:r>
              <a:rPr lang="en-IN" sz="2500" dirty="0" err="1">
                <a:latin typeface="Nunito Sans" panose="00000500000000000000" pitchFamily="2" charset="0"/>
              </a:rPr>
              <a:t>Leena</a:t>
            </a:r>
            <a:r>
              <a:rPr lang="en-IN" sz="2500" dirty="0">
                <a:latin typeface="Nunito Sans" panose="00000500000000000000" pitchFamily="2" charset="0"/>
              </a:rPr>
              <a:t>.</a:t>
            </a:r>
          </a:p>
        </p:txBody>
      </p:sp>
      <p:sp>
        <p:nvSpPr>
          <p:cNvPr id="2" name="Rectangle 1">
            <a:hlinkClick r:id="rId4" action="ppaction://hlinksldjump"/>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smtClean="0">
                <a:solidFill>
                  <a:schemeClr val="bg1"/>
                </a:solidFill>
                <a:latin typeface="Nunito Sans" panose="00000500000000000000" pitchFamily="2" charset="0"/>
              </a:rPr>
              <a:t>1</a:t>
            </a:r>
            <a:endParaRPr lang="en-US" sz="2500" b="1" dirty="0">
              <a:solidFill>
                <a:schemeClr val="bg1"/>
              </a:solidFill>
              <a:latin typeface="Nunito Sans" panose="00000500000000000000" pitchFamily="2" charset="0"/>
            </a:endParaRPr>
          </a:p>
        </p:txBody>
      </p:sp>
      <p:sp>
        <p:nvSpPr>
          <p:cNvPr id="17" name="Rectangle 16">
            <a:hlinkClick r:id="rId4" action="ppaction://hlinksldjump"/>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2</a:t>
            </a:r>
          </a:p>
        </p:txBody>
      </p:sp>
      <p:sp>
        <p:nvSpPr>
          <p:cNvPr id="18" name="Rectangle 17">
            <a:hlinkClick r:id="rId5" action="ppaction://hlinksldjump"/>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smtClean="0">
                <a:solidFill>
                  <a:schemeClr val="bg1"/>
                </a:solidFill>
                <a:latin typeface="Nunito Sans" panose="00000500000000000000" pitchFamily="2" charset="0"/>
              </a:rPr>
              <a:t>-</a:t>
            </a:r>
            <a:endParaRPr lang="en-US" sz="2500" b="1" dirty="0">
              <a:solidFill>
                <a:schemeClr val="bg1"/>
              </a:solidFill>
              <a:latin typeface="Nunito Sans" panose="00000500000000000000" pitchFamily="2" charset="0"/>
            </a:endParaRPr>
          </a:p>
        </p:txBody>
      </p:sp>
      <p:sp>
        <p:nvSpPr>
          <p:cNvPr id="22" name="Rectangle 21">
            <a:hlinkClick r:id="rId4" action="ppaction://hlinksldjump"/>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3" name="Rectangle 22">
            <a:hlinkClick r:id="rId4" action="ppaction://hlinksldjump"/>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4" name="Rectangle 23">
            <a:hlinkClick r:id="rId4" action="ppaction://hlinksldjump"/>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5" name="Rectangle 24">
            <a:hlinkClick r:id="rId4" action="ppaction://hlinksldjump"/>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Tree>
    <p:extLst>
      <p:ext uri="{BB962C8B-B14F-4D97-AF65-F5344CB8AC3E}">
        <p14:creationId xmlns:p14="http://schemas.microsoft.com/office/powerpoint/2010/main" val="1786709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0080" y="1156906"/>
            <a:ext cx="10907041" cy="477054"/>
          </a:xfrm>
          <a:prstGeom prst="rect">
            <a:avLst/>
          </a:prstGeom>
          <a:noFill/>
        </p:spPr>
        <p:txBody>
          <a:bodyPr wrap="square" rtlCol="0">
            <a:spAutoFit/>
          </a:bodyPr>
          <a:lstStyle/>
          <a:p>
            <a:r>
              <a:rPr lang="en-IN" sz="2500" dirty="0" err="1">
                <a:latin typeface="Nunito Sans" panose="00000500000000000000" pitchFamily="2" charset="0"/>
              </a:rPr>
              <a:t>Leena</a:t>
            </a:r>
            <a:r>
              <a:rPr lang="en-IN" sz="2500" dirty="0">
                <a:latin typeface="Nunito Sans" panose="00000500000000000000" pitchFamily="2" charset="0"/>
              </a:rPr>
              <a:t> is the </a:t>
            </a:r>
            <a:r>
              <a:rPr lang="en-IN" sz="2500" dirty="0" smtClean="0">
                <a:latin typeface="Nunito Sans" panose="00000500000000000000" pitchFamily="2" charset="0"/>
              </a:rPr>
              <a:t>--------- </a:t>
            </a:r>
            <a:r>
              <a:rPr lang="en-IN" sz="2500" dirty="0">
                <a:latin typeface="Nunito Sans" panose="00000500000000000000" pitchFamily="2" charset="0"/>
              </a:rPr>
              <a:t>of Rajesh?</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3453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0080" y="1156906"/>
            <a:ext cx="10907041" cy="477054"/>
          </a:xfrm>
          <a:prstGeom prst="rect">
            <a:avLst/>
          </a:prstGeom>
          <a:noFill/>
        </p:spPr>
        <p:txBody>
          <a:bodyPr wrap="square" rtlCol="0">
            <a:spAutoFit/>
          </a:bodyPr>
          <a:lstStyle/>
          <a:p>
            <a:r>
              <a:rPr lang="en-IN" sz="2500">
                <a:latin typeface="Nunito Sans" panose="00000500000000000000" pitchFamily="2" charset="0"/>
              </a:rPr>
              <a:t>Who is aunt of Jagdish?</a:t>
            </a:r>
            <a:endParaRPr lang="en-IN" sz="2500" dirty="0" err="1">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68658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0080" y="1156906"/>
            <a:ext cx="10907041" cy="861774"/>
          </a:xfrm>
          <a:prstGeom prst="rect">
            <a:avLst/>
          </a:prstGeom>
          <a:noFill/>
        </p:spPr>
        <p:txBody>
          <a:bodyPr wrap="square" rtlCol="0">
            <a:spAutoFit/>
          </a:bodyPr>
          <a:lstStyle/>
          <a:p>
            <a:r>
              <a:rPr lang="en-IN" sz="2500" dirty="0">
                <a:latin typeface="Nunito Sans" panose="00000500000000000000" pitchFamily="2" charset="0"/>
              </a:rPr>
              <a:t>On a seeing a photograph of a boy, a man said, “ He is the son of the only son of my mother.” How is the man related to that boy?</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13874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0000500000000000000" pitchFamily="2" charset="0"/>
              </a:rPr>
              <a:t>Rama told Lakshmana, “ Yesterday, I met the only brother of the daughter of my grandmother.” Whom did Rama meet?</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6889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956</Words>
  <Application>Microsoft Office PowerPoint</Application>
  <PresentationFormat>Widescreen</PresentationFormat>
  <Paragraphs>246</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Nunito Sans</vt:lpstr>
      <vt:lpstr>Calibri</vt:lpstr>
      <vt:lpstr>Wingdings</vt:lpstr>
      <vt:lpstr>Nunito Sans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GAYATHRI</cp:lastModifiedBy>
  <cp:revision>239</cp:revision>
  <dcterms:created xsi:type="dcterms:W3CDTF">2006-08-16T00:00:00Z</dcterms:created>
  <dcterms:modified xsi:type="dcterms:W3CDTF">2020-04-30T07:52:53Z</dcterms:modified>
</cp:coreProperties>
</file>