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2" r:id="rId2"/>
    <p:sldId id="271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67" r:id="rId12"/>
    <p:sldId id="346" r:id="rId13"/>
    <p:sldId id="347" r:id="rId14"/>
    <p:sldId id="348" r:id="rId15"/>
    <p:sldId id="349" r:id="rId16"/>
    <p:sldId id="350" r:id="rId17"/>
    <p:sldId id="351" r:id="rId18"/>
    <p:sldId id="357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289" r:id="rId38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Gill Sans MT" panose="020B0502020104020203" pitchFamily="34" charset="0"/>
      <p:regular r:id="rId46"/>
      <p:bold r:id="rId47"/>
      <p:italic r:id="rId48"/>
      <p:boldItalic r:id="rId49"/>
    </p:embeddedFont>
    <p:embeddedFont>
      <p:font typeface="Nunito Sans" pitchFamily="2" charset="0"/>
      <p:regular r:id="rId50"/>
      <p:bold r:id="rId51"/>
      <p:italic r:id="rId52"/>
      <p:boldItalic r:id="rId53"/>
    </p:embeddedFont>
    <p:embeddedFont>
      <p:font typeface="Nunito Sans SemiBold" pitchFamily="2" charset="0"/>
      <p:bold r:id="rId54"/>
      <p:bold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000000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5033" autoAdjust="0"/>
  </p:normalViewPr>
  <p:slideViewPr>
    <p:cSldViewPr>
      <p:cViewPr varScale="1">
        <p:scale>
          <a:sx n="78" d="100"/>
          <a:sy n="78" d="100"/>
        </p:scale>
        <p:origin x="638" y="72"/>
      </p:cViewPr>
      <p:guideLst>
        <p:guide orient="horz" pos="76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tha gudavalli" userId="d413e1ebb6389b57" providerId="LiveId" clId="{199C29D2-2CA0-47CA-8A17-5A7A379A7385}"/>
    <pc:docChg chg="modSld">
      <pc:chgData name="mamatha gudavalli" userId="d413e1ebb6389b57" providerId="LiveId" clId="{199C29D2-2CA0-47CA-8A17-5A7A379A7385}" dt="2023-10-02T18:17:21.084" v="30" actId="20577"/>
      <pc:docMkLst>
        <pc:docMk/>
      </pc:docMkLst>
      <pc:sldChg chg="modSp mod">
        <pc:chgData name="mamatha gudavalli" userId="d413e1ebb6389b57" providerId="LiveId" clId="{199C29D2-2CA0-47CA-8A17-5A7A379A7385}" dt="2023-10-02T18:16:42.450" v="2" actId="20577"/>
        <pc:sldMkLst>
          <pc:docMk/>
          <pc:sldMk cId="2988506023" sldId="376"/>
        </pc:sldMkLst>
        <pc:spChg chg="mod">
          <ac:chgData name="mamatha gudavalli" userId="d413e1ebb6389b57" providerId="LiveId" clId="{199C29D2-2CA0-47CA-8A17-5A7A379A7385}" dt="2023-10-02T18:16:42.450" v="2" actId="20577"/>
          <ac:spMkLst>
            <pc:docMk/>
            <pc:sldMk cId="2988506023" sldId="376"/>
            <ac:spMk id="9" creationId="{05EFE211-1D0D-4979-87E6-8967C2913C04}"/>
          </ac:spMkLst>
        </pc:spChg>
      </pc:sldChg>
      <pc:sldChg chg="modSp mod">
        <pc:chgData name="mamatha gudavalli" userId="d413e1ebb6389b57" providerId="LiveId" clId="{199C29D2-2CA0-47CA-8A17-5A7A379A7385}" dt="2023-10-02T18:16:58.274" v="8" actId="20577"/>
        <pc:sldMkLst>
          <pc:docMk/>
          <pc:sldMk cId="1749496483" sldId="377"/>
        </pc:sldMkLst>
        <pc:spChg chg="mod">
          <ac:chgData name="mamatha gudavalli" userId="d413e1ebb6389b57" providerId="LiveId" clId="{199C29D2-2CA0-47CA-8A17-5A7A379A7385}" dt="2023-10-02T18:16:58.274" v="8" actId="20577"/>
          <ac:spMkLst>
            <pc:docMk/>
            <pc:sldMk cId="1749496483" sldId="377"/>
            <ac:spMk id="9" creationId="{05EFE211-1D0D-4979-87E6-8967C2913C04}"/>
          </ac:spMkLst>
        </pc:spChg>
      </pc:sldChg>
      <pc:sldChg chg="modSp mod">
        <pc:chgData name="mamatha gudavalli" userId="d413e1ebb6389b57" providerId="LiveId" clId="{199C29D2-2CA0-47CA-8A17-5A7A379A7385}" dt="2023-10-02T18:17:03.802" v="15" actId="20577"/>
        <pc:sldMkLst>
          <pc:docMk/>
          <pc:sldMk cId="2841174037" sldId="378"/>
        </pc:sldMkLst>
        <pc:spChg chg="mod">
          <ac:chgData name="mamatha gudavalli" userId="d413e1ebb6389b57" providerId="LiveId" clId="{199C29D2-2CA0-47CA-8A17-5A7A379A7385}" dt="2023-10-02T18:17:03.802" v="15" actId="20577"/>
          <ac:spMkLst>
            <pc:docMk/>
            <pc:sldMk cId="2841174037" sldId="378"/>
            <ac:spMk id="9" creationId="{05EFE211-1D0D-4979-87E6-8967C2913C04}"/>
          </ac:spMkLst>
        </pc:spChg>
      </pc:sldChg>
      <pc:sldChg chg="modSp mod">
        <pc:chgData name="mamatha gudavalli" userId="d413e1ebb6389b57" providerId="LiveId" clId="{199C29D2-2CA0-47CA-8A17-5A7A379A7385}" dt="2023-10-02T18:17:10.977" v="20" actId="20577"/>
        <pc:sldMkLst>
          <pc:docMk/>
          <pc:sldMk cId="468759251" sldId="381"/>
        </pc:sldMkLst>
        <pc:spChg chg="mod">
          <ac:chgData name="mamatha gudavalli" userId="d413e1ebb6389b57" providerId="LiveId" clId="{199C29D2-2CA0-47CA-8A17-5A7A379A7385}" dt="2023-10-02T18:17:10.977" v="20" actId="20577"/>
          <ac:spMkLst>
            <pc:docMk/>
            <pc:sldMk cId="468759251" sldId="381"/>
            <ac:spMk id="9" creationId="{05EFE211-1D0D-4979-87E6-8967C2913C04}"/>
          </ac:spMkLst>
        </pc:spChg>
      </pc:sldChg>
      <pc:sldChg chg="modSp mod">
        <pc:chgData name="mamatha gudavalli" userId="d413e1ebb6389b57" providerId="LiveId" clId="{199C29D2-2CA0-47CA-8A17-5A7A379A7385}" dt="2023-10-02T18:17:16.155" v="25" actId="20577"/>
        <pc:sldMkLst>
          <pc:docMk/>
          <pc:sldMk cId="4038381873" sldId="382"/>
        </pc:sldMkLst>
        <pc:spChg chg="mod">
          <ac:chgData name="mamatha gudavalli" userId="d413e1ebb6389b57" providerId="LiveId" clId="{199C29D2-2CA0-47CA-8A17-5A7A379A7385}" dt="2023-10-02T18:17:16.155" v="25" actId="20577"/>
          <ac:spMkLst>
            <pc:docMk/>
            <pc:sldMk cId="4038381873" sldId="382"/>
            <ac:spMk id="9" creationId="{05EFE211-1D0D-4979-87E6-8967C2913C04}"/>
          </ac:spMkLst>
        </pc:spChg>
      </pc:sldChg>
      <pc:sldChg chg="modSp mod">
        <pc:chgData name="mamatha gudavalli" userId="d413e1ebb6389b57" providerId="LiveId" clId="{199C29D2-2CA0-47CA-8A17-5A7A379A7385}" dt="2023-10-02T18:17:21.084" v="30" actId="20577"/>
        <pc:sldMkLst>
          <pc:docMk/>
          <pc:sldMk cId="105086932" sldId="383"/>
        </pc:sldMkLst>
        <pc:spChg chg="mod">
          <ac:chgData name="mamatha gudavalli" userId="d413e1ebb6389b57" providerId="LiveId" clId="{199C29D2-2CA0-47CA-8A17-5A7A379A7385}" dt="2023-10-02T18:17:21.084" v="30" actId="20577"/>
          <ac:spMkLst>
            <pc:docMk/>
            <pc:sldMk cId="105086932" sldId="383"/>
            <ac:spMk id="9" creationId="{05EFE211-1D0D-4979-87E6-8967C2913C04}"/>
          </ac:spMkLst>
        </pc:spChg>
      </pc:sldChg>
    </pc:docChg>
  </pc:docChgLst>
  <pc:docChgLst>
    <pc:chgData name="mamatha gudavalli" userId="d413e1ebb6389b57" providerId="LiveId" clId="{AE448637-3B57-42CA-8A0D-83A28CCF4379}"/>
    <pc:docChg chg="modSld">
      <pc:chgData name="mamatha gudavalli" userId="d413e1ebb6389b57" providerId="LiveId" clId="{AE448637-3B57-42CA-8A0D-83A28CCF4379}" dt="2023-08-25T09:43:22.585" v="0" actId="1076"/>
      <pc:docMkLst>
        <pc:docMk/>
      </pc:docMkLst>
      <pc:sldChg chg="modSp mod">
        <pc:chgData name="mamatha gudavalli" userId="d413e1ebb6389b57" providerId="LiveId" clId="{AE448637-3B57-42CA-8A0D-83A28CCF4379}" dt="2023-08-25T09:43:22.585" v="0" actId="1076"/>
        <pc:sldMkLst>
          <pc:docMk/>
          <pc:sldMk cId="105086932" sldId="383"/>
        </pc:sldMkLst>
        <pc:spChg chg="mod">
          <ac:chgData name="mamatha gudavalli" userId="d413e1ebb6389b57" providerId="LiveId" clId="{AE448637-3B57-42CA-8A0D-83A28CCF4379}" dt="2023-08-25T09:43:22.585" v="0" actId="1076"/>
          <ac:spMkLst>
            <pc:docMk/>
            <pc:sldMk cId="105086932" sldId="383"/>
            <ac:spMk id="9" creationId="{05EFE211-1D0D-4979-87E6-8967C2913C04}"/>
          </ac:spMkLst>
        </pc:spChg>
      </pc:sldChg>
    </pc:docChg>
  </pc:docChgLst>
  <pc:docChgLst>
    <pc:chgData name="mamatha gudavalli" userId="d413e1ebb6389b57" providerId="LiveId" clId="{7991962D-7C14-4775-9BF2-FC26FAE4A432}"/>
    <pc:docChg chg="delSld modSld">
      <pc:chgData name="mamatha gudavalli" userId="d413e1ebb6389b57" providerId="LiveId" clId="{7991962D-7C14-4775-9BF2-FC26FAE4A432}" dt="2023-07-17T12:12:16.793" v="4" actId="20577"/>
      <pc:docMkLst>
        <pc:docMk/>
      </pc:docMkLst>
      <pc:sldChg chg="del">
        <pc:chgData name="mamatha gudavalli" userId="d413e1ebb6389b57" providerId="LiveId" clId="{7991962D-7C14-4775-9BF2-FC26FAE4A432}" dt="2023-07-06T10:38:11.815" v="0" actId="47"/>
        <pc:sldMkLst>
          <pc:docMk/>
          <pc:sldMk cId="4016955943" sldId="380"/>
        </pc:sldMkLst>
      </pc:sldChg>
      <pc:sldChg chg="modSp mod">
        <pc:chgData name="mamatha gudavalli" userId="d413e1ebb6389b57" providerId="LiveId" clId="{7991962D-7C14-4775-9BF2-FC26FAE4A432}" dt="2023-07-17T12:12:16.793" v="4" actId="20577"/>
        <pc:sldMkLst>
          <pc:docMk/>
          <pc:sldMk cId="133439793" sldId="384"/>
        </pc:sldMkLst>
        <pc:spChg chg="mod">
          <ac:chgData name="mamatha gudavalli" userId="d413e1ebb6389b57" providerId="LiveId" clId="{7991962D-7C14-4775-9BF2-FC26FAE4A432}" dt="2023-07-17T12:12:16.793" v="4" actId="20577"/>
          <ac:spMkLst>
            <pc:docMk/>
            <pc:sldMk cId="133439793" sldId="384"/>
            <ac:spMk id="9" creationId="{05EFE211-1D0D-4979-87E6-8967C2913C04}"/>
          </ac:spMkLst>
        </pc:spChg>
      </pc:sldChg>
    </pc:docChg>
  </pc:docChgLst>
  <pc:docChgLst>
    <pc:chgData name="mamatha gudavalli" userId="d413e1ebb6389b57" providerId="LiveId" clId="{28DBBDD2-C23F-48A1-87D3-598CBBC592CE}"/>
    <pc:docChg chg="modSld">
      <pc:chgData name="mamatha gudavalli" userId="d413e1ebb6389b57" providerId="LiveId" clId="{28DBBDD2-C23F-48A1-87D3-598CBBC592CE}" dt="2023-08-03T08:42:34.905" v="5" actId="20577"/>
      <pc:docMkLst>
        <pc:docMk/>
      </pc:docMkLst>
      <pc:sldChg chg="modNotesTx">
        <pc:chgData name="mamatha gudavalli" userId="d413e1ebb6389b57" providerId="LiveId" clId="{28DBBDD2-C23F-48A1-87D3-598CBBC592CE}" dt="2023-08-03T08:42:34.905" v="5" actId="20577"/>
        <pc:sldMkLst>
          <pc:docMk/>
          <pc:sldMk cId="396291753" sldId="371"/>
        </pc:sldMkLst>
      </pc:sldChg>
    </pc:docChg>
  </pc:docChgLst>
  <pc:docChgLst>
    <pc:chgData name="mamatha gudavalli" userId="d413e1ebb6389b57" providerId="LiveId" clId="{5DC0ACB8-8737-491C-A38C-A91BCC16B403}"/>
    <pc:docChg chg="modSld">
      <pc:chgData name="mamatha gudavalli" userId="d413e1ebb6389b57" providerId="LiveId" clId="{5DC0ACB8-8737-491C-A38C-A91BCC16B403}" dt="2023-11-19T17:33:07.871" v="3" actId="20577"/>
      <pc:docMkLst>
        <pc:docMk/>
      </pc:docMkLst>
      <pc:sldChg chg="modSp mod">
        <pc:chgData name="mamatha gudavalli" userId="d413e1ebb6389b57" providerId="LiveId" clId="{5DC0ACB8-8737-491C-A38C-A91BCC16B403}" dt="2023-11-19T17:33:07.871" v="3" actId="20577"/>
        <pc:sldMkLst>
          <pc:docMk/>
          <pc:sldMk cId="3520674621" sldId="375"/>
        </pc:sldMkLst>
        <pc:spChg chg="mod">
          <ac:chgData name="mamatha gudavalli" userId="d413e1ebb6389b57" providerId="LiveId" clId="{5DC0ACB8-8737-491C-A38C-A91BCC16B403}" dt="2023-11-19T17:33:07.871" v="3" actId="20577"/>
          <ac:spMkLst>
            <pc:docMk/>
            <pc:sldMk cId="3520674621" sldId="375"/>
            <ac:spMk id="9" creationId="{05EFE211-1D0D-4979-87E6-8967C2913C0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75E0E-BE01-4CAB-AB73-2E142467DD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390A6F-7430-498D-95E4-4DEA8A0E647A}">
      <dgm:prSet phldrT="[Text]" custT="1"/>
      <dgm:spPr>
        <a:solidFill>
          <a:srgbClr val="F05136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kern="1200">
              <a:solidFill>
                <a:schemeClr val="bg1"/>
              </a:solidFill>
              <a:latin typeface="Nunito Sans" panose="00000500000000000000" pitchFamily="2" charset="0"/>
              <a:ea typeface="+mn-ea"/>
              <a:cs typeface="+mn-cs"/>
            </a:rPr>
            <a:t>Types of solving</a:t>
          </a:r>
          <a:endParaRPr lang="en-US" sz="2500" kern="1200" dirty="0">
            <a:solidFill>
              <a:schemeClr val="bg1"/>
            </a:solidFill>
            <a:latin typeface="Nunito Sans" panose="00000500000000000000" pitchFamily="2" charset="0"/>
            <a:ea typeface="+mn-ea"/>
            <a:cs typeface="+mn-cs"/>
          </a:endParaRPr>
        </a:p>
      </dgm:t>
    </dgm:pt>
    <dgm:pt modelId="{D5D0868B-A0C9-4E8C-AD9F-D22CB7B6358A}" type="parTrans" cxnId="{95CE0F61-203E-4FB8-96BD-B90644C8A923}">
      <dgm:prSet/>
      <dgm:spPr/>
      <dgm:t>
        <a:bodyPr/>
        <a:lstStyle/>
        <a:p>
          <a:endParaRPr lang="en-US"/>
        </a:p>
      </dgm:t>
    </dgm:pt>
    <dgm:pt modelId="{1F66F1BB-953E-4204-99B9-19EEDCD862CC}" type="sibTrans" cxnId="{95CE0F61-203E-4FB8-96BD-B90644C8A923}">
      <dgm:prSet/>
      <dgm:spPr/>
      <dgm:t>
        <a:bodyPr/>
        <a:lstStyle/>
        <a:p>
          <a:endParaRPr lang="en-US"/>
        </a:p>
      </dgm:t>
    </dgm:pt>
    <dgm:pt modelId="{156E866A-DDDB-4355-8503-598823C97EFB}">
      <dgm:prSet phldrT="[Text]" custT="1"/>
      <dgm:spPr>
        <a:solidFill>
          <a:srgbClr val="F05136"/>
        </a:solidFill>
      </dgm:spPr>
      <dgm:t>
        <a:bodyPr/>
        <a:lstStyle/>
        <a:p>
          <a:r>
            <a:rPr lang="en-US" sz="2500" kern="1200" dirty="0">
              <a:solidFill>
                <a:schemeClr val="bg1"/>
              </a:solidFill>
              <a:latin typeface="Nunito Sans" panose="00000500000000000000" pitchFamily="2" charset="0"/>
              <a:ea typeface="+mn-ea"/>
              <a:cs typeface="+mn-cs"/>
            </a:rPr>
            <a:t>Conventional method</a:t>
          </a:r>
        </a:p>
      </dgm:t>
    </dgm:pt>
    <dgm:pt modelId="{E13B2A5F-6323-4028-9003-ADC883D7722A}" type="parTrans" cxnId="{4FF48D27-2029-4F46-88CE-6707C70A98DA}">
      <dgm:prSet/>
      <dgm:spPr>
        <a:solidFill>
          <a:srgbClr val="F05136"/>
        </a:solidFill>
        <a:ln>
          <a:solidFill>
            <a:srgbClr val="F05136"/>
          </a:solidFill>
        </a:ln>
      </dgm:spPr>
      <dgm:t>
        <a:bodyPr/>
        <a:lstStyle/>
        <a:p>
          <a:endParaRPr lang="en-US"/>
        </a:p>
      </dgm:t>
    </dgm:pt>
    <dgm:pt modelId="{33977086-33BF-4B22-9A44-6E736B247445}" type="sibTrans" cxnId="{4FF48D27-2029-4F46-88CE-6707C70A98DA}">
      <dgm:prSet/>
      <dgm:spPr/>
      <dgm:t>
        <a:bodyPr/>
        <a:lstStyle/>
        <a:p>
          <a:endParaRPr lang="en-US"/>
        </a:p>
      </dgm:t>
    </dgm:pt>
    <dgm:pt modelId="{3AE82B26-D0BC-4084-A1A9-18E0A68C2E8F}">
      <dgm:prSet phldrT="[Text]" custT="1"/>
      <dgm:spPr>
        <a:solidFill>
          <a:srgbClr val="F05136"/>
        </a:solidFill>
      </dgm:spPr>
      <dgm:t>
        <a:bodyPr/>
        <a:lstStyle/>
        <a:p>
          <a:r>
            <a:rPr lang="en-US" sz="2500" kern="1200" dirty="0">
              <a:solidFill>
                <a:schemeClr val="bg1"/>
              </a:solidFill>
              <a:latin typeface="Nunito Sans" panose="00000500000000000000" pitchFamily="2" charset="0"/>
              <a:ea typeface="+mn-ea"/>
              <a:cs typeface="+mn-cs"/>
            </a:rPr>
            <a:t>Shortcut</a:t>
          </a:r>
        </a:p>
      </dgm:t>
    </dgm:pt>
    <dgm:pt modelId="{EA450ABB-C16F-4289-8226-BA018BBC30FA}" type="parTrans" cxnId="{64053C49-1840-41AF-9050-95A680935F92}">
      <dgm:prSet/>
      <dgm:spPr>
        <a:solidFill>
          <a:srgbClr val="F05136"/>
        </a:solidFill>
        <a:ln>
          <a:solidFill>
            <a:srgbClr val="F05136"/>
          </a:solidFill>
        </a:ln>
      </dgm:spPr>
      <dgm:t>
        <a:bodyPr/>
        <a:lstStyle/>
        <a:p>
          <a:endParaRPr lang="en-US"/>
        </a:p>
      </dgm:t>
    </dgm:pt>
    <dgm:pt modelId="{633F8F27-DA61-4B94-AB76-1D42CFC80845}" type="sibTrans" cxnId="{64053C49-1840-41AF-9050-95A680935F92}">
      <dgm:prSet/>
      <dgm:spPr/>
      <dgm:t>
        <a:bodyPr/>
        <a:lstStyle/>
        <a:p>
          <a:endParaRPr lang="en-US"/>
        </a:p>
      </dgm:t>
    </dgm:pt>
    <dgm:pt modelId="{9D4BB384-A249-4EF6-827E-6192CA7CA2E7}" type="pres">
      <dgm:prSet presAssocID="{C8F75E0E-BE01-4CAB-AB73-2E142467DD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03A8E9-B457-4026-A1A5-0976E665A548}" type="pres">
      <dgm:prSet presAssocID="{F8390A6F-7430-498D-95E4-4DEA8A0E647A}" presName="hierRoot1" presStyleCnt="0">
        <dgm:presLayoutVars>
          <dgm:hierBranch val="init"/>
        </dgm:presLayoutVars>
      </dgm:prSet>
      <dgm:spPr/>
    </dgm:pt>
    <dgm:pt modelId="{0FED66AA-EB9A-4524-97E8-07E78D273295}" type="pres">
      <dgm:prSet presAssocID="{F8390A6F-7430-498D-95E4-4DEA8A0E647A}" presName="rootComposite1" presStyleCnt="0"/>
      <dgm:spPr/>
    </dgm:pt>
    <dgm:pt modelId="{EB9BFBFF-6256-45E4-A8C6-6AE14C6B0FE8}" type="pres">
      <dgm:prSet presAssocID="{F8390A6F-7430-498D-95E4-4DEA8A0E647A}" presName="rootText1" presStyleLbl="node0" presStyleIdx="0" presStyleCnt="1" custScaleX="74624" custScaleY="50794">
        <dgm:presLayoutVars>
          <dgm:chPref val="3"/>
        </dgm:presLayoutVars>
      </dgm:prSet>
      <dgm:spPr/>
    </dgm:pt>
    <dgm:pt modelId="{BBA0E12E-1BEE-4DA0-A32B-1BB76BE0138A}" type="pres">
      <dgm:prSet presAssocID="{F8390A6F-7430-498D-95E4-4DEA8A0E647A}" presName="rootConnector1" presStyleLbl="node1" presStyleIdx="0" presStyleCnt="0"/>
      <dgm:spPr/>
    </dgm:pt>
    <dgm:pt modelId="{C893F722-BC1C-472C-BF66-7ABA537111F7}" type="pres">
      <dgm:prSet presAssocID="{F8390A6F-7430-498D-95E4-4DEA8A0E647A}" presName="hierChild2" presStyleCnt="0"/>
      <dgm:spPr/>
    </dgm:pt>
    <dgm:pt modelId="{C78A11A6-804D-41BB-8C4D-B68FBF008656}" type="pres">
      <dgm:prSet presAssocID="{E13B2A5F-6323-4028-9003-ADC883D7722A}" presName="Name37" presStyleLbl="parChTrans1D2" presStyleIdx="0" presStyleCnt="2"/>
      <dgm:spPr/>
    </dgm:pt>
    <dgm:pt modelId="{10B2E3BE-E61D-4C4E-B8FD-80F233F6885F}" type="pres">
      <dgm:prSet presAssocID="{156E866A-DDDB-4355-8503-598823C97EFB}" presName="hierRoot2" presStyleCnt="0">
        <dgm:presLayoutVars>
          <dgm:hierBranch val="init"/>
        </dgm:presLayoutVars>
      </dgm:prSet>
      <dgm:spPr/>
    </dgm:pt>
    <dgm:pt modelId="{FE28FBC2-BE09-4213-8A47-1A2CB61DF69B}" type="pres">
      <dgm:prSet presAssocID="{156E866A-DDDB-4355-8503-598823C97EFB}" presName="rootComposite" presStyleCnt="0"/>
      <dgm:spPr/>
    </dgm:pt>
    <dgm:pt modelId="{31D145D3-2A0A-4A2E-BE64-2B55A9596013}" type="pres">
      <dgm:prSet presAssocID="{156E866A-DDDB-4355-8503-598823C97EFB}" presName="rootText" presStyleLbl="node2" presStyleIdx="0" presStyleCnt="2" custScaleX="60467" custScaleY="57588">
        <dgm:presLayoutVars>
          <dgm:chPref val="3"/>
        </dgm:presLayoutVars>
      </dgm:prSet>
      <dgm:spPr/>
    </dgm:pt>
    <dgm:pt modelId="{0F5F7A39-7CE6-4775-9AE8-3D5D04288B76}" type="pres">
      <dgm:prSet presAssocID="{156E866A-DDDB-4355-8503-598823C97EFB}" presName="rootConnector" presStyleLbl="node2" presStyleIdx="0" presStyleCnt="2"/>
      <dgm:spPr/>
    </dgm:pt>
    <dgm:pt modelId="{92DB979B-6DD3-4D9C-9BC9-7D1BF37FAD88}" type="pres">
      <dgm:prSet presAssocID="{156E866A-DDDB-4355-8503-598823C97EFB}" presName="hierChild4" presStyleCnt="0"/>
      <dgm:spPr/>
    </dgm:pt>
    <dgm:pt modelId="{358BC71B-268A-4D11-A36A-B48E96327DC3}" type="pres">
      <dgm:prSet presAssocID="{156E866A-DDDB-4355-8503-598823C97EFB}" presName="hierChild5" presStyleCnt="0"/>
      <dgm:spPr/>
    </dgm:pt>
    <dgm:pt modelId="{5C9229FA-A505-46B3-9B0F-6C5FAA35536A}" type="pres">
      <dgm:prSet presAssocID="{EA450ABB-C16F-4289-8226-BA018BBC30FA}" presName="Name37" presStyleLbl="parChTrans1D2" presStyleIdx="1" presStyleCnt="2"/>
      <dgm:spPr/>
    </dgm:pt>
    <dgm:pt modelId="{41C53537-4F7E-4ACC-A8B4-FF6BA96CAFF3}" type="pres">
      <dgm:prSet presAssocID="{3AE82B26-D0BC-4084-A1A9-18E0A68C2E8F}" presName="hierRoot2" presStyleCnt="0">
        <dgm:presLayoutVars>
          <dgm:hierBranch val="init"/>
        </dgm:presLayoutVars>
      </dgm:prSet>
      <dgm:spPr/>
    </dgm:pt>
    <dgm:pt modelId="{C9866D2D-B4DA-4930-89E4-ED6CA7F75EA7}" type="pres">
      <dgm:prSet presAssocID="{3AE82B26-D0BC-4084-A1A9-18E0A68C2E8F}" presName="rootComposite" presStyleCnt="0"/>
      <dgm:spPr/>
    </dgm:pt>
    <dgm:pt modelId="{F0FD774F-CB5A-4AC4-A3B1-962276C055EF}" type="pres">
      <dgm:prSet presAssocID="{3AE82B26-D0BC-4084-A1A9-18E0A68C2E8F}" presName="rootText" presStyleLbl="node2" presStyleIdx="1" presStyleCnt="2" custScaleX="60467" custScaleY="57588">
        <dgm:presLayoutVars>
          <dgm:chPref val="3"/>
        </dgm:presLayoutVars>
      </dgm:prSet>
      <dgm:spPr/>
    </dgm:pt>
    <dgm:pt modelId="{7AC23B47-F7E0-4C45-9395-26645E61EA56}" type="pres">
      <dgm:prSet presAssocID="{3AE82B26-D0BC-4084-A1A9-18E0A68C2E8F}" presName="rootConnector" presStyleLbl="node2" presStyleIdx="1" presStyleCnt="2"/>
      <dgm:spPr/>
    </dgm:pt>
    <dgm:pt modelId="{92C5BDE8-A6A2-4F3A-9705-4DA10BEC75E8}" type="pres">
      <dgm:prSet presAssocID="{3AE82B26-D0BC-4084-A1A9-18E0A68C2E8F}" presName="hierChild4" presStyleCnt="0"/>
      <dgm:spPr/>
    </dgm:pt>
    <dgm:pt modelId="{C692DE8F-1540-4F49-899E-61B48C4267E7}" type="pres">
      <dgm:prSet presAssocID="{3AE82B26-D0BC-4084-A1A9-18E0A68C2E8F}" presName="hierChild5" presStyleCnt="0"/>
      <dgm:spPr/>
    </dgm:pt>
    <dgm:pt modelId="{FA6378D3-7266-4E21-A686-28F99064A1EC}" type="pres">
      <dgm:prSet presAssocID="{F8390A6F-7430-498D-95E4-4DEA8A0E647A}" presName="hierChild3" presStyleCnt="0"/>
      <dgm:spPr/>
    </dgm:pt>
  </dgm:ptLst>
  <dgm:cxnLst>
    <dgm:cxn modelId="{CB782809-F366-4A55-ACCB-F8F07D58B2E7}" type="presOf" srcId="{156E866A-DDDB-4355-8503-598823C97EFB}" destId="{0F5F7A39-7CE6-4775-9AE8-3D5D04288B76}" srcOrd="1" destOrd="0" presId="urn:microsoft.com/office/officeart/2005/8/layout/orgChart1"/>
    <dgm:cxn modelId="{6C12C80B-14C4-4B49-952A-EB6CD2CA27F2}" type="presOf" srcId="{EA450ABB-C16F-4289-8226-BA018BBC30FA}" destId="{5C9229FA-A505-46B3-9B0F-6C5FAA35536A}" srcOrd="0" destOrd="0" presId="urn:microsoft.com/office/officeart/2005/8/layout/orgChart1"/>
    <dgm:cxn modelId="{4FF48D27-2029-4F46-88CE-6707C70A98DA}" srcId="{F8390A6F-7430-498D-95E4-4DEA8A0E647A}" destId="{156E866A-DDDB-4355-8503-598823C97EFB}" srcOrd="0" destOrd="0" parTransId="{E13B2A5F-6323-4028-9003-ADC883D7722A}" sibTransId="{33977086-33BF-4B22-9A44-6E736B247445}"/>
    <dgm:cxn modelId="{54915A5B-2B38-4C1F-9F9E-106C2C059214}" type="presOf" srcId="{F8390A6F-7430-498D-95E4-4DEA8A0E647A}" destId="{BBA0E12E-1BEE-4DA0-A32B-1BB76BE0138A}" srcOrd="1" destOrd="0" presId="urn:microsoft.com/office/officeart/2005/8/layout/orgChart1"/>
    <dgm:cxn modelId="{95CE0F61-203E-4FB8-96BD-B90644C8A923}" srcId="{C8F75E0E-BE01-4CAB-AB73-2E142467DDE2}" destId="{F8390A6F-7430-498D-95E4-4DEA8A0E647A}" srcOrd="0" destOrd="0" parTransId="{D5D0868B-A0C9-4E8C-AD9F-D22CB7B6358A}" sibTransId="{1F66F1BB-953E-4204-99B9-19EEDCD862CC}"/>
    <dgm:cxn modelId="{64053C49-1840-41AF-9050-95A680935F92}" srcId="{F8390A6F-7430-498D-95E4-4DEA8A0E647A}" destId="{3AE82B26-D0BC-4084-A1A9-18E0A68C2E8F}" srcOrd="1" destOrd="0" parTransId="{EA450ABB-C16F-4289-8226-BA018BBC30FA}" sibTransId="{633F8F27-DA61-4B94-AB76-1D42CFC80845}"/>
    <dgm:cxn modelId="{4EA3E54F-5D16-493D-B379-884663FA130B}" type="presOf" srcId="{C8F75E0E-BE01-4CAB-AB73-2E142467DDE2}" destId="{9D4BB384-A249-4EF6-827E-6192CA7CA2E7}" srcOrd="0" destOrd="0" presId="urn:microsoft.com/office/officeart/2005/8/layout/orgChart1"/>
    <dgm:cxn modelId="{6191B2B0-50DE-4517-B60B-FD2D2A965C4B}" type="presOf" srcId="{F8390A6F-7430-498D-95E4-4DEA8A0E647A}" destId="{EB9BFBFF-6256-45E4-A8C6-6AE14C6B0FE8}" srcOrd="0" destOrd="0" presId="urn:microsoft.com/office/officeart/2005/8/layout/orgChart1"/>
    <dgm:cxn modelId="{CA6CC9BE-1BCA-47C8-A22B-90CD1F0FA1FC}" type="presOf" srcId="{E13B2A5F-6323-4028-9003-ADC883D7722A}" destId="{C78A11A6-804D-41BB-8C4D-B68FBF008656}" srcOrd="0" destOrd="0" presId="urn:microsoft.com/office/officeart/2005/8/layout/orgChart1"/>
    <dgm:cxn modelId="{3674F1C4-B83F-4E2D-A715-375A3170B464}" type="presOf" srcId="{156E866A-DDDB-4355-8503-598823C97EFB}" destId="{31D145D3-2A0A-4A2E-BE64-2B55A9596013}" srcOrd="0" destOrd="0" presId="urn:microsoft.com/office/officeart/2005/8/layout/orgChart1"/>
    <dgm:cxn modelId="{5ABC71D0-97E6-461E-8966-0265B57865EE}" type="presOf" srcId="{3AE82B26-D0BC-4084-A1A9-18E0A68C2E8F}" destId="{7AC23B47-F7E0-4C45-9395-26645E61EA56}" srcOrd="1" destOrd="0" presId="urn:microsoft.com/office/officeart/2005/8/layout/orgChart1"/>
    <dgm:cxn modelId="{1B2DA2D5-1194-409A-87D1-777D39E58020}" type="presOf" srcId="{3AE82B26-D0BC-4084-A1A9-18E0A68C2E8F}" destId="{F0FD774F-CB5A-4AC4-A3B1-962276C055EF}" srcOrd="0" destOrd="0" presId="urn:microsoft.com/office/officeart/2005/8/layout/orgChart1"/>
    <dgm:cxn modelId="{28CD0929-0B68-44D6-A6C4-BACD7BBB65C4}" type="presParOf" srcId="{9D4BB384-A249-4EF6-827E-6192CA7CA2E7}" destId="{0803A8E9-B457-4026-A1A5-0976E665A548}" srcOrd="0" destOrd="0" presId="urn:microsoft.com/office/officeart/2005/8/layout/orgChart1"/>
    <dgm:cxn modelId="{CF903887-F56C-4C51-AB76-6E77D1EBC26B}" type="presParOf" srcId="{0803A8E9-B457-4026-A1A5-0976E665A548}" destId="{0FED66AA-EB9A-4524-97E8-07E78D273295}" srcOrd="0" destOrd="0" presId="urn:microsoft.com/office/officeart/2005/8/layout/orgChart1"/>
    <dgm:cxn modelId="{7334D1C7-8200-4435-9CE1-D30D9CB81D41}" type="presParOf" srcId="{0FED66AA-EB9A-4524-97E8-07E78D273295}" destId="{EB9BFBFF-6256-45E4-A8C6-6AE14C6B0FE8}" srcOrd="0" destOrd="0" presId="urn:microsoft.com/office/officeart/2005/8/layout/orgChart1"/>
    <dgm:cxn modelId="{8D24BAAE-C5FD-4CB7-8301-2FFDAD16BE2D}" type="presParOf" srcId="{0FED66AA-EB9A-4524-97E8-07E78D273295}" destId="{BBA0E12E-1BEE-4DA0-A32B-1BB76BE0138A}" srcOrd="1" destOrd="0" presId="urn:microsoft.com/office/officeart/2005/8/layout/orgChart1"/>
    <dgm:cxn modelId="{D27E9CC5-0E27-43CC-B5D7-C3232DE7BDD1}" type="presParOf" srcId="{0803A8E9-B457-4026-A1A5-0976E665A548}" destId="{C893F722-BC1C-472C-BF66-7ABA537111F7}" srcOrd="1" destOrd="0" presId="urn:microsoft.com/office/officeart/2005/8/layout/orgChart1"/>
    <dgm:cxn modelId="{1B90190A-E754-40DE-B58D-102734542C1A}" type="presParOf" srcId="{C893F722-BC1C-472C-BF66-7ABA537111F7}" destId="{C78A11A6-804D-41BB-8C4D-B68FBF008656}" srcOrd="0" destOrd="0" presId="urn:microsoft.com/office/officeart/2005/8/layout/orgChart1"/>
    <dgm:cxn modelId="{8A090DE7-DDBC-40A9-8869-57D277CDB713}" type="presParOf" srcId="{C893F722-BC1C-472C-BF66-7ABA537111F7}" destId="{10B2E3BE-E61D-4C4E-B8FD-80F233F6885F}" srcOrd="1" destOrd="0" presId="urn:microsoft.com/office/officeart/2005/8/layout/orgChart1"/>
    <dgm:cxn modelId="{AC307C46-3C51-4693-B5F8-AF88BD7B7ED3}" type="presParOf" srcId="{10B2E3BE-E61D-4C4E-B8FD-80F233F6885F}" destId="{FE28FBC2-BE09-4213-8A47-1A2CB61DF69B}" srcOrd="0" destOrd="0" presId="urn:microsoft.com/office/officeart/2005/8/layout/orgChart1"/>
    <dgm:cxn modelId="{E24D23ED-6F23-484F-B106-F95CB5DE8A3C}" type="presParOf" srcId="{FE28FBC2-BE09-4213-8A47-1A2CB61DF69B}" destId="{31D145D3-2A0A-4A2E-BE64-2B55A9596013}" srcOrd="0" destOrd="0" presId="urn:microsoft.com/office/officeart/2005/8/layout/orgChart1"/>
    <dgm:cxn modelId="{B4426E8C-5FD2-4982-A1DC-B8BC82015C80}" type="presParOf" srcId="{FE28FBC2-BE09-4213-8A47-1A2CB61DF69B}" destId="{0F5F7A39-7CE6-4775-9AE8-3D5D04288B76}" srcOrd="1" destOrd="0" presId="urn:microsoft.com/office/officeart/2005/8/layout/orgChart1"/>
    <dgm:cxn modelId="{6BB52DCC-1D82-40E5-AB52-A8C95175F300}" type="presParOf" srcId="{10B2E3BE-E61D-4C4E-B8FD-80F233F6885F}" destId="{92DB979B-6DD3-4D9C-9BC9-7D1BF37FAD88}" srcOrd="1" destOrd="0" presId="urn:microsoft.com/office/officeart/2005/8/layout/orgChart1"/>
    <dgm:cxn modelId="{F89014D5-93E2-4609-B126-28341F1A41D3}" type="presParOf" srcId="{10B2E3BE-E61D-4C4E-B8FD-80F233F6885F}" destId="{358BC71B-268A-4D11-A36A-B48E96327DC3}" srcOrd="2" destOrd="0" presId="urn:microsoft.com/office/officeart/2005/8/layout/orgChart1"/>
    <dgm:cxn modelId="{EE72A68B-8554-49BB-A227-91E267B19265}" type="presParOf" srcId="{C893F722-BC1C-472C-BF66-7ABA537111F7}" destId="{5C9229FA-A505-46B3-9B0F-6C5FAA35536A}" srcOrd="2" destOrd="0" presId="urn:microsoft.com/office/officeart/2005/8/layout/orgChart1"/>
    <dgm:cxn modelId="{2E50BBAB-C5AE-4D89-86ED-0D78D76117F0}" type="presParOf" srcId="{C893F722-BC1C-472C-BF66-7ABA537111F7}" destId="{41C53537-4F7E-4ACC-A8B4-FF6BA96CAFF3}" srcOrd="3" destOrd="0" presId="urn:microsoft.com/office/officeart/2005/8/layout/orgChart1"/>
    <dgm:cxn modelId="{ED3B7D9F-1976-49EC-B293-90D84F784A5B}" type="presParOf" srcId="{41C53537-4F7E-4ACC-A8B4-FF6BA96CAFF3}" destId="{C9866D2D-B4DA-4930-89E4-ED6CA7F75EA7}" srcOrd="0" destOrd="0" presId="urn:microsoft.com/office/officeart/2005/8/layout/orgChart1"/>
    <dgm:cxn modelId="{615D689C-2243-4E4A-A454-C9881847FBA9}" type="presParOf" srcId="{C9866D2D-B4DA-4930-89E4-ED6CA7F75EA7}" destId="{F0FD774F-CB5A-4AC4-A3B1-962276C055EF}" srcOrd="0" destOrd="0" presId="urn:microsoft.com/office/officeart/2005/8/layout/orgChart1"/>
    <dgm:cxn modelId="{D8C26EB2-3052-4EA0-94F0-F15F5FEFCB01}" type="presParOf" srcId="{C9866D2D-B4DA-4930-89E4-ED6CA7F75EA7}" destId="{7AC23B47-F7E0-4C45-9395-26645E61EA56}" srcOrd="1" destOrd="0" presId="urn:microsoft.com/office/officeart/2005/8/layout/orgChart1"/>
    <dgm:cxn modelId="{C3B84F45-8387-424D-A482-C8BB43A95D95}" type="presParOf" srcId="{41C53537-4F7E-4ACC-A8B4-FF6BA96CAFF3}" destId="{92C5BDE8-A6A2-4F3A-9705-4DA10BEC75E8}" srcOrd="1" destOrd="0" presId="urn:microsoft.com/office/officeart/2005/8/layout/orgChart1"/>
    <dgm:cxn modelId="{058798C8-EE18-4796-8689-4B26DA23AC5B}" type="presParOf" srcId="{41C53537-4F7E-4ACC-A8B4-FF6BA96CAFF3}" destId="{C692DE8F-1540-4F49-899E-61B48C4267E7}" srcOrd="2" destOrd="0" presId="urn:microsoft.com/office/officeart/2005/8/layout/orgChart1"/>
    <dgm:cxn modelId="{7886081C-8369-4F32-9355-E9296B74F65D}" type="presParOf" srcId="{0803A8E9-B457-4026-A1A5-0976E665A548}" destId="{FA6378D3-7266-4E21-A686-28F99064A1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229FA-A505-46B3-9B0F-6C5FAA35536A}">
      <dsp:nvSpPr>
        <dsp:cNvPr id="0" name=""/>
        <dsp:cNvSpPr/>
      </dsp:nvSpPr>
      <dsp:spPr>
        <a:xfrm>
          <a:off x="4064000" y="2010978"/>
          <a:ext cx="2331961" cy="1202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116"/>
              </a:lnTo>
              <a:lnTo>
                <a:pt x="2331961" y="601116"/>
              </a:lnTo>
              <a:lnTo>
                <a:pt x="2331961" y="1202233"/>
              </a:lnTo>
            </a:path>
          </a:pathLst>
        </a:custGeom>
        <a:noFill/>
        <a:ln w="25400" cap="flat" cmpd="sng" algn="ctr">
          <a:solidFill>
            <a:srgbClr val="F0513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A11A6-804D-41BB-8C4D-B68FBF008656}">
      <dsp:nvSpPr>
        <dsp:cNvPr id="0" name=""/>
        <dsp:cNvSpPr/>
      </dsp:nvSpPr>
      <dsp:spPr>
        <a:xfrm>
          <a:off x="1732038" y="2010978"/>
          <a:ext cx="2331961" cy="1202233"/>
        </a:xfrm>
        <a:custGeom>
          <a:avLst/>
          <a:gdLst/>
          <a:ahLst/>
          <a:cxnLst/>
          <a:rect l="0" t="0" r="0" b="0"/>
          <a:pathLst>
            <a:path>
              <a:moveTo>
                <a:pt x="2331961" y="0"/>
              </a:moveTo>
              <a:lnTo>
                <a:pt x="2331961" y="601116"/>
              </a:lnTo>
              <a:lnTo>
                <a:pt x="0" y="601116"/>
              </a:lnTo>
              <a:lnTo>
                <a:pt x="0" y="1202233"/>
              </a:lnTo>
            </a:path>
          </a:pathLst>
        </a:custGeom>
        <a:noFill/>
        <a:ln w="25400" cap="flat" cmpd="sng" algn="ctr">
          <a:solidFill>
            <a:srgbClr val="F0513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BFBFF-6256-45E4-A8C6-6AE14C6B0FE8}">
      <dsp:nvSpPr>
        <dsp:cNvPr id="0" name=""/>
        <dsp:cNvSpPr/>
      </dsp:nvSpPr>
      <dsp:spPr>
        <a:xfrm>
          <a:off x="1927917" y="557020"/>
          <a:ext cx="4272165" cy="1453958"/>
        </a:xfrm>
        <a:prstGeom prst="rect">
          <a:avLst/>
        </a:prstGeom>
        <a:solidFill>
          <a:srgbClr val="F05136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bg1"/>
              </a:solidFill>
              <a:latin typeface="Nunito Sans" panose="00000500000000000000" pitchFamily="2" charset="0"/>
              <a:ea typeface="+mn-ea"/>
              <a:cs typeface="+mn-cs"/>
            </a:rPr>
            <a:t>Types of solving</a:t>
          </a:r>
          <a:endParaRPr lang="en-US" sz="2500" kern="1200" dirty="0">
            <a:solidFill>
              <a:schemeClr val="bg1"/>
            </a:solidFill>
            <a:latin typeface="Nunito Sans" panose="00000500000000000000" pitchFamily="2" charset="0"/>
            <a:ea typeface="+mn-ea"/>
            <a:cs typeface="+mn-cs"/>
          </a:endParaRPr>
        </a:p>
      </dsp:txBody>
      <dsp:txXfrm>
        <a:off x="1927917" y="557020"/>
        <a:ext cx="4272165" cy="1453958"/>
      </dsp:txXfrm>
    </dsp:sp>
    <dsp:sp modelId="{31D145D3-2A0A-4A2E-BE64-2B55A9596013}">
      <dsp:nvSpPr>
        <dsp:cNvPr id="0" name=""/>
        <dsp:cNvSpPr/>
      </dsp:nvSpPr>
      <dsp:spPr>
        <a:xfrm>
          <a:off x="1194" y="3213212"/>
          <a:ext cx="3461688" cy="1648434"/>
        </a:xfrm>
        <a:prstGeom prst="rect">
          <a:avLst/>
        </a:prstGeom>
        <a:solidFill>
          <a:srgbClr val="F051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Nunito Sans" panose="00000500000000000000" pitchFamily="2" charset="0"/>
              <a:ea typeface="+mn-ea"/>
              <a:cs typeface="+mn-cs"/>
            </a:rPr>
            <a:t>Conventional method</a:t>
          </a:r>
        </a:p>
      </dsp:txBody>
      <dsp:txXfrm>
        <a:off x="1194" y="3213212"/>
        <a:ext cx="3461688" cy="1648434"/>
      </dsp:txXfrm>
    </dsp:sp>
    <dsp:sp modelId="{F0FD774F-CB5A-4AC4-A3B1-962276C055EF}">
      <dsp:nvSpPr>
        <dsp:cNvPr id="0" name=""/>
        <dsp:cNvSpPr/>
      </dsp:nvSpPr>
      <dsp:spPr>
        <a:xfrm>
          <a:off x="4665116" y="3213212"/>
          <a:ext cx="3461688" cy="1648434"/>
        </a:xfrm>
        <a:prstGeom prst="rect">
          <a:avLst/>
        </a:prstGeom>
        <a:solidFill>
          <a:srgbClr val="F051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Nunito Sans" panose="00000500000000000000" pitchFamily="2" charset="0"/>
              <a:ea typeface="+mn-ea"/>
              <a:cs typeface="+mn-cs"/>
            </a:rPr>
            <a:t>Shortcut</a:t>
          </a:r>
        </a:p>
      </dsp:txBody>
      <dsp:txXfrm>
        <a:off x="4665116" y="3213212"/>
        <a:ext cx="3461688" cy="1648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864DE-84CF-4D02-87FA-0D01E29C8083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FCCAA-C070-4ADE-B4DA-F37B0A5E0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5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a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Given, there are exactly 4 Thursdays and 4 Sundays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if the month starts on any one of these days., it will not be possible to have exactly 4 Thursday/Sundays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month starts on Monday, then it will be 4 full weeks till 28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 5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cycle has Monday, Tuesday and Wednesday which satisfies given condition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it should start on a Monday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4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d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verification: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July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22(31) + 7(12)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766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10(31) + 6(12)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382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April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12(31) + 4(12)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420</a:t>
            </a:r>
          </a:p>
          <a:p>
            <a:pPr lvl="0"/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14(31) + 5(12)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494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Option d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1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b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February 2016, Pinky celebrated her birthday on a Monday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every 28 years, leap year’s calendar repeats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29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February 2044 will be a Monday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29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February 2072 will be a Monday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these two days she celebrates her birthday on a Monday before 2099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8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d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April 1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2002 is a Monday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2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 a Tuesday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(2+7), (2+7+7), (2+7+7+7), (2+7+7+7+7) will also be Tuesdays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2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9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16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23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2002 will be Tuesdays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1600 - no odd days 300 years - 1 odd day 49 years - 37 normal + 12 leap = 12 × 2 + 37 × 1 = 61 odd days = 61/7 = 5 odd days 26th </a:t>
            </a:r>
            <a:r>
              <a:rPr lang="en-IN" dirty="0" err="1"/>
              <a:t>jan</a:t>
            </a:r>
            <a:r>
              <a:rPr lang="en-IN" dirty="0"/>
              <a:t> 1950 = 26/7 = 5 odd days Total odd = 1 + 5 + 5 = 11/7 = 4 odd days 0 - Sunday 1 - Monday 2 - Tuesday 3 - Wednesday 4 - Thursday Therefore, 26th January, 1950 was on Thursday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92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According to the given statement, Monday is the present day and Tuesday will be tomorrow and so, 2 days after tomorrow, it will be Friday. Therefore, yesterday of Monday was Sunday and two days before Sunday is Thursday.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30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Logic: Let the expected day be x. Rajat returned 3 days earlier: x - 3 Similarly, Rohit returned 4 days later: x + 4 Given, x - 3 = Thursday i.e. x = Thursday + 3 = Sunday Hence, x + 4 = Thursday Therefore, he was expected to return on Sunday and he actually returned on Thursday.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Lion lies on → Monday, Tuesday &amp; Wednesday Rat lies on → Thursday, Friday &amp; Saturday Option verification: a) Let’s assume yesterday was Sunday. Hence, they are speaking on Monday. Lion says, “Yesterday was one of the days when I was lying”. Lion should tell lie, and it is a lie. Rat also says, “Yesterday was one of the days when I was lying”. Rat should tell truth, but it is a lie b) Let’s assume yesterday was Wednesday. Hence, they are speaking on Thursday. Lion says, “Yesterday was one of the days when I was lying”. Lion should tell truth, and it is a truth. Rat also says, “Yesterday was one of the days when I was lying”. Rat should tell a lie, and it is a lie c) Let’s assume yesterday was Monday. Hence, they are speaking on Tuesday. Lion says, “Yesterday was one of the days when I was lying”. Lion should tell lie, but it is a truth d) Option a is already wrong, so need not check this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18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do not know what the last day of the month is Therefore, the number of days in the given month cannot be determined.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0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Given that 15th August 2000 was on Tuesday. In 2079, we have to find the day of same date. In 79 years, 79/4 = 19 leap years We have 19 leap years and 60 ordinary years. Therefore, number of odd days = (19 × 2) + (60 × 1) = 38 + 60 = 98 Since 98 is divisible by 7, therefore, there are 0 odd days between the years 2000 to 2079. Hence, Independence Day of 2079 will be Tuesday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9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Consider 01.01.0001 as</a:t>
            </a:r>
          </a:p>
          <a:p>
            <a:r>
              <a:rPr lang="en-IN" b="1" dirty="0"/>
              <a:t> Monday.</a:t>
            </a:r>
          </a:p>
          <a:p>
            <a:r>
              <a:rPr lang="en-IN" b="1" dirty="0"/>
              <a:t> 01.01.0401 - Monday</a:t>
            </a:r>
          </a:p>
          <a:p>
            <a:r>
              <a:rPr lang="en-IN" b="1" dirty="0"/>
              <a:t> 01.01.2001 - Monday</a:t>
            </a:r>
          </a:p>
          <a:p>
            <a:r>
              <a:rPr lang="en-IN" b="1" dirty="0"/>
              <a:t> 01.01.2002 - Tuesday</a:t>
            </a:r>
          </a:p>
          <a:p>
            <a:r>
              <a:rPr lang="en-IN" b="1" dirty="0"/>
              <a:t> 01.01.2003 - Wednesday</a:t>
            </a:r>
          </a:p>
          <a:p>
            <a:r>
              <a:rPr lang="en-IN" b="1" dirty="0"/>
              <a:t> 02.01.2003 - Thursday</a:t>
            </a:r>
          </a:p>
          <a:p>
            <a:r>
              <a:rPr lang="en-IN" b="1" dirty="0"/>
              <a:t> 2nd January is Thursday</a:t>
            </a:r>
          </a:p>
          <a:p>
            <a:r>
              <a:rPr lang="en-IN" b="1" dirty="0"/>
              <a:t> Thursday will falls on (2, 2 + 7,</a:t>
            </a:r>
          </a:p>
          <a:p>
            <a:r>
              <a:rPr lang="en-IN" b="1" dirty="0"/>
              <a:t>2 + 14, 2 + 21, 2 + 28) i.e.</a:t>
            </a:r>
          </a:p>
          <a:p>
            <a:r>
              <a:rPr lang="en-IN" b="1" dirty="0"/>
              <a:t> 2nd, 9th, 16th, 23rd, 30th..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8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Option d. Cannot be determined Since, it is not mentioned whether the year is a normal year or a leap year, the day after the given period cannot be uniquely determined.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4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a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 is a normal year and hence it has only one odd day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2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I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Option c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IN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rd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century is from 201-300</a:t>
                </a: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Leap years in 3</a:t>
                </a:r>
                <a:r>
                  <a:rPr lang="en-IN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rd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century are 204, 208, 212……292, 296</a:t>
                </a: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Number of leap years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296−204</m:t>
                        </m:r>
                      </m:num>
                      <m:den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+ 1 = 24 leap years</a:t>
                </a: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Normal years = 100 – 24 = 76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IN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Option c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IN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rd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century is from 201-300</a:t>
                </a: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Leap years in 3</a:t>
                </a:r>
                <a:r>
                  <a:rPr lang="en-IN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rd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century are 204, 208, 212……292, 296</a:t>
                </a: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Number of leap years = </a:t>
                </a:r>
                <a:r>
                  <a:rPr lang="en-I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(296−204)/4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+ 1 = 24 leap years</a:t>
                </a: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Normal years = 100 – 24 = 76</a:t>
                </a:r>
              </a:p>
              <a:p>
                <a:endParaRPr lang="en-US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0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c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assume 2007 starts on a Monday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1.1.2007 – Monday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1.1.2008 – Tuesday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1.1.2009 – Thursday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1.1.2010 – Friday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1.1.2011 – Saturday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1.1.2012 – Sunday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1.1.2013 – Tuesday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1.1.2014 – Wednesday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1.1.2015 – Thursday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1.1.2016 – Friday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1.1.2017 – Sunday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1.1.2018 – Monday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2007, 2018 starts on a Monday and both are Normal years., hence 2018 calendar will be same as that of 2007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Shortcut: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years of the form—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(4n)	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+28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(4n + 1)	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+6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(4n + 2)	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+11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(4n + 3)	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+11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7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d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today is Tuesday, 7 days later it will be Tuesday again, then for 14 days and so on…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63 days also it will be Tuesday again.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1 day before this (after 62 days) it will be Monday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c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number of days possible in February is 29.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have maximum Saturdays, the month should start on a Saturday and then it will also end on a Saturday.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maximum number of Saturdays possible in the month of February is 5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50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b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February 1995 is a Wednesday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day in the previous year will be Tuesday as 1994 is an ordinary year and there is only 1 odd day in between these two dates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b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know that for every 400 years calendar repeats itself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years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odd days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</a:t>
            </a:r>
            <a:r>
              <a:rPr lang="en-I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year will end on Friday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 years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odd days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Wednesday will be the last 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 years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odd day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 years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odd days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Sunday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Tuesday cannot be the last day of any century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8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25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0D4D39-CE00-4F19-BB21-36F67DC3DBDA}"/>
              </a:ext>
            </a:extLst>
          </p:cNvPr>
          <p:cNvCxnSpPr/>
          <p:nvPr/>
        </p:nvCxnSpPr>
        <p:spPr>
          <a:xfrm>
            <a:off x="4609329" y="1952625"/>
            <a:ext cx="25508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12AF80-BB11-4502-898C-67EE1B026738}"/>
              </a:ext>
            </a:extLst>
          </p:cNvPr>
          <p:cNvCxnSpPr/>
          <p:nvPr/>
        </p:nvCxnSpPr>
        <p:spPr>
          <a:xfrm>
            <a:off x="4609329" y="2886075"/>
            <a:ext cx="25508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F8B32D-51C0-43C1-AB2D-CDDAA35E8119}"/>
              </a:ext>
            </a:extLst>
          </p:cNvPr>
          <p:cNvCxnSpPr/>
          <p:nvPr/>
        </p:nvCxnSpPr>
        <p:spPr>
          <a:xfrm>
            <a:off x="4609329" y="3705225"/>
            <a:ext cx="25508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22FB3B-652F-4C1F-88AF-85A5574AB17C}"/>
              </a:ext>
            </a:extLst>
          </p:cNvPr>
          <p:cNvCxnSpPr/>
          <p:nvPr/>
        </p:nvCxnSpPr>
        <p:spPr>
          <a:xfrm>
            <a:off x="4626706" y="4581525"/>
            <a:ext cx="25508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4FBF76-01B1-47B6-94AB-E1D52255BFDA}"/>
              </a:ext>
            </a:extLst>
          </p:cNvPr>
          <p:cNvCxnSpPr/>
          <p:nvPr/>
        </p:nvCxnSpPr>
        <p:spPr>
          <a:xfrm>
            <a:off x="4609329" y="5591175"/>
            <a:ext cx="25508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7B4319-2094-4198-9865-C90EDA59A47A}"/>
              </a:ext>
            </a:extLst>
          </p:cNvPr>
          <p:cNvSpPr txBox="1"/>
          <p:nvPr/>
        </p:nvSpPr>
        <p:spPr>
          <a:xfrm>
            <a:off x="7829550" y="1710252"/>
            <a:ext cx="938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D4FF0-F6AE-4A38-8335-C47B06C38C19}"/>
              </a:ext>
            </a:extLst>
          </p:cNvPr>
          <p:cNvSpPr txBox="1"/>
          <p:nvPr/>
        </p:nvSpPr>
        <p:spPr>
          <a:xfrm>
            <a:off x="7829550" y="2643702"/>
            <a:ext cx="938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4BCE9-66F2-4CD2-A6C0-9BD404070A25}"/>
              </a:ext>
            </a:extLst>
          </p:cNvPr>
          <p:cNvSpPr txBox="1"/>
          <p:nvPr/>
        </p:nvSpPr>
        <p:spPr>
          <a:xfrm>
            <a:off x="7829551" y="3462852"/>
            <a:ext cx="938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E5420-8A60-45E2-9230-447DACE0C515}"/>
              </a:ext>
            </a:extLst>
          </p:cNvPr>
          <p:cNvSpPr txBox="1"/>
          <p:nvPr/>
        </p:nvSpPr>
        <p:spPr>
          <a:xfrm>
            <a:off x="7829551" y="4339152"/>
            <a:ext cx="938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C41B0-4C14-4F6A-96B0-C64DA2526974}"/>
              </a:ext>
            </a:extLst>
          </p:cNvPr>
          <p:cNvSpPr txBox="1"/>
          <p:nvPr/>
        </p:nvSpPr>
        <p:spPr>
          <a:xfrm>
            <a:off x="7829551" y="5348802"/>
            <a:ext cx="938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55480" y="1710252"/>
            <a:ext cx="10538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55480" y="2632511"/>
            <a:ext cx="10538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55480" y="3554770"/>
            <a:ext cx="10538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5480" y="4477029"/>
            <a:ext cx="10538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55480" y="5399287"/>
            <a:ext cx="10538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4355585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3727340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28876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A146E-C2B5-421A-ADFB-8029583E05A0}"/>
              </a:ext>
            </a:extLst>
          </p:cNvPr>
          <p:cNvSpPr txBox="1"/>
          <p:nvPr/>
        </p:nvSpPr>
        <p:spPr>
          <a:xfrm>
            <a:off x="2432221" y="2015698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6/5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6F29C2-BADE-4F1B-8664-6323D4C50B85}"/>
              </a:ext>
            </a:extLst>
          </p:cNvPr>
          <p:cNvSpPr txBox="1"/>
          <p:nvPr/>
        </p:nvSpPr>
        <p:spPr>
          <a:xfrm>
            <a:off x="5076568" y="2015697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2/1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C5C2AA-9D9D-4F50-8F28-08A4AA67DBB4}"/>
              </a:ext>
            </a:extLst>
          </p:cNvPr>
          <p:cNvSpPr txBox="1"/>
          <p:nvPr/>
        </p:nvSpPr>
        <p:spPr>
          <a:xfrm>
            <a:off x="4140543" y="328844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ED91D-D3AE-4863-B3D5-1FF0ADBA97F4}"/>
              </a:ext>
            </a:extLst>
          </p:cNvPr>
          <p:cNvSpPr txBox="1"/>
          <p:nvPr/>
        </p:nvSpPr>
        <p:spPr>
          <a:xfrm>
            <a:off x="6059703" y="5192740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3BF8F9-60D6-47D4-823F-AD668ADF7BC2}"/>
              </a:ext>
            </a:extLst>
          </p:cNvPr>
          <p:cNvSpPr txBox="1"/>
          <p:nvPr/>
        </p:nvSpPr>
        <p:spPr>
          <a:xfrm>
            <a:off x="6207212" y="273444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C4E756-D44D-4D9A-88AB-D7DA5E476960}"/>
              </a:ext>
            </a:extLst>
          </p:cNvPr>
          <p:cNvSpPr txBox="1"/>
          <p:nvPr/>
        </p:nvSpPr>
        <p:spPr>
          <a:xfrm>
            <a:off x="5289721" y="4048426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7452B-D5F9-44E5-95F6-06F96217082D}"/>
              </a:ext>
            </a:extLst>
          </p:cNvPr>
          <p:cNvSpPr txBox="1"/>
          <p:nvPr/>
        </p:nvSpPr>
        <p:spPr>
          <a:xfrm>
            <a:off x="7949513" y="1910833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7AFE1A-A95A-4BEA-8DF0-4A971E522CB8}"/>
              </a:ext>
            </a:extLst>
          </p:cNvPr>
          <p:cNvSpPr txBox="1"/>
          <p:nvPr/>
        </p:nvSpPr>
        <p:spPr>
          <a:xfrm>
            <a:off x="2523352" y="3889292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75EC50-1B08-48CE-8ED3-140739F91A4E}"/>
              </a:ext>
            </a:extLst>
          </p:cNvPr>
          <p:cNvSpPr txBox="1"/>
          <p:nvPr/>
        </p:nvSpPr>
        <p:spPr>
          <a:xfrm>
            <a:off x="3320363" y="5132691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9A2927-1353-45D4-9FA1-9BED1339BAA9}"/>
              </a:ext>
            </a:extLst>
          </p:cNvPr>
          <p:cNvSpPr txBox="1"/>
          <p:nvPr/>
        </p:nvSpPr>
        <p:spPr>
          <a:xfrm>
            <a:off x="9043087" y="350773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EBF15A-9E7D-434F-8AA6-B27875B29DBB}"/>
              </a:ext>
            </a:extLst>
          </p:cNvPr>
          <p:cNvSpPr txBox="1"/>
          <p:nvPr/>
        </p:nvSpPr>
        <p:spPr>
          <a:xfrm>
            <a:off x="7887729" y="3946315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961159-ECCE-445D-AAEF-130190DE7A33}"/>
              </a:ext>
            </a:extLst>
          </p:cNvPr>
          <p:cNvSpPr txBox="1"/>
          <p:nvPr/>
        </p:nvSpPr>
        <p:spPr>
          <a:xfrm>
            <a:off x="9200635" y="5290239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17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D2E97B-911A-4857-8FB7-2CC33BEF5835}"/>
              </a:ext>
            </a:extLst>
          </p:cNvPr>
          <p:cNvSpPr txBox="1"/>
          <p:nvPr/>
        </p:nvSpPr>
        <p:spPr>
          <a:xfrm>
            <a:off x="2232462" y="153739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6/5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F91A7-948F-47A0-8237-6DADB531C956}"/>
              </a:ext>
            </a:extLst>
          </p:cNvPr>
          <p:cNvSpPr txBox="1"/>
          <p:nvPr/>
        </p:nvSpPr>
        <p:spPr>
          <a:xfrm>
            <a:off x="2232462" y="2347742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2/1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5E356-0F16-437C-9111-1BF0A5E79074}"/>
              </a:ext>
            </a:extLst>
          </p:cNvPr>
          <p:cNvSpPr txBox="1"/>
          <p:nvPr/>
        </p:nvSpPr>
        <p:spPr>
          <a:xfrm>
            <a:off x="2254585" y="316378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6C3E7-44A9-4415-A16D-FFD7A7853BAF}"/>
              </a:ext>
            </a:extLst>
          </p:cNvPr>
          <p:cNvSpPr txBox="1"/>
          <p:nvPr/>
        </p:nvSpPr>
        <p:spPr>
          <a:xfrm>
            <a:off x="2232462" y="400217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ACC3A-0EB6-4A9B-9DC7-43BF8B2226E7}"/>
              </a:ext>
            </a:extLst>
          </p:cNvPr>
          <p:cNvSpPr txBox="1"/>
          <p:nvPr/>
        </p:nvSpPr>
        <p:spPr>
          <a:xfrm>
            <a:off x="2232462" y="4811148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45B32-38FE-4528-9242-3D94182FF6E7}"/>
              </a:ext>
            </a:extLst>
          </p:cNvPr>
          <p:cNvSpPr txBox="1"/>
          <p:nvPr/>
        </p:nvSpPr>
        <p:spPr>
          <a:xfrm>
            <a:off x="5760090" y="1531618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FDCBB-0415-4A8E-AED7-5D3379B84B3E}"/>
              </a:ext>
            </a:extLst>
          </p:cNvPr>
          <p:cNvSpPr txBox="1"/>
          <p:nvPr/>
        </p:nvSpPr>
        <p:spPr>
          <a:xfrm>
            <a:off x="5811706" y="2355660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7627D-118C-4E58-B41E-E81DDAE91FB0}"/>
              </a:ext>
            </a:extLst>
          </p:cNvPr>
          <p:cNvSpPr txBox="1"/>
          <p:nvPr/>
        </p:nvSpPr>
        <p:spPr>
          <a:xfrm>
            <a:off x="5811706" y="3194988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D44BB-3B89-45CF-A99F-667E80777AC4}"/>
              </a:ext>
            </a:extLst>
          </p:cNvPr>
          <p:cNvSpPr txBox="1"/>
          <p:nvPr/>
        </p:nvSpPr>
        <p:spPr>
          <a:xfrm>
            <a:off x="4061718" y="4008842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Sept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C03651-268A-407A-B179-7C66D88A5672}"/>
              </a:ext>
            </a:extLst>
          </p:cNvPr>
          <p:cNvSpPr txBox="1"/>
          <p:nvPr/>
        </p:nvSpPr>
        <p:spPr>
          <a:xfrm>
            <a:off x="4061718" y="4803619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Oct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FB7B7-5E53-4EE7-883A-3124384CC7CA}"/>
              </a:ext>
            </a:extLst>
          </p:cNvPr>
          <p:cNvSpPr txBox="1"/>
          <p:nvPr/>
        </p:nvSpPr>
        <p:spPr>
          <a:xfrm>
            <a:off x="8359476" y="2372431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00D30-CAA8-4A9E-9FD4-7A5E68E57FD2}"/>
              </a:ext>
            </a:extLst>
          </p:cNvPr>
          <p:cNvSpPr txBox="1"/>
          <p:nvPr/>
        </p:nvSpPr>
        <p:spPr>
          <a:xfrm>
            <a:off x="8359476" y="316378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0372" y="1537394"/>
            <a:ext cx="641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Jan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342" y="2372431"/>
            <a:ext cx="71686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Feb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1342" y="3207468"/>
            <a:ext cx="7377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Mar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5693" y="4835977"/>
            <a:ext cx="78899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May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1718" y="1531618"/>
            <a:ext cx="6511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Jun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61718" y="2345859"/>
            <a:ext cx="7072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July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61718" y="3172994"/>
            <a:ext cx="7841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Aug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C7627D-118C-4E58-B41E-E81DDAE91FB0}"/>
              </a:ext>
            </a:extLst>
          </p:cNvPr>
          <p:cNvSpPr txBox="1"/>
          <p:nvPr/>
        </p:nvSpPr>
        <p:spPr>
          <a:xfrm>
            <a:off x="5811706" y="4034316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C7627D-118C-4E58-B41E-E81DDAE91FB0}"/>
              </a:ext>
            </a:extLst>
          </p:cNvPr>
          <p:cNvSpPr txBox="1"/>
          <p:nvPr/>
        </p:nvSpPr>
        <p:spPr>
          <a:xfrm>
            <a:off x="5760090" y="4803619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6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1212" y="2355660"/>
            <a:ext cx="7649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Nov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62828" y="3215097"/>
            <a:ext cx="74411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Dec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7829" y="4000940"/>
            <a:ext cx="71686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Apr</a:t>
            </a:r>
            <a:endParaRPr lang="en-IN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29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510" y="1695105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>
                <a:latin typeface="Nunito Sans" panose="00000500000000000000" pitchFamily="2" charset="0"/>
              </a:rPr>
              <a:t>11 - July - 2018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69387C-B5F6-460A-BD10-70742267B29B}"/>
              </a:ext>
            </a:extLst>
          </p:cNvPr>
          <p:cNvCxnSpPr/>
          <p:nvPr/>
        </p:nvCxnSpPr>
        <p:spPr>
          <a:xfrm>
            <a:off x="6889921" y="2201048"/>
            <a:ext cx="1672797" cy="951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4BA5D3-F4D2-4D43-BB78-1280113FE2A3}"/>
              </a:ext>
            </a:extLst>
          </p:cNvPr>
          <p:cNvCxnSpPr>
            <a:cxnSpLocks/>
          </p:cNvCxnSpPr>
          <p:nvPr/>
        </p:nvCxnSpPr>
        <p:spPr>
          <a:xfrm>
            <a:off x="5889024" y="2201049"/>
            <a:ext cx="0" cy="1686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399EBF-C68F-4B77-998F-43F7D6CAB163}"/>
              </a:ext>
            </a:extLst>
          </p:cNvPr>
          <p:cNvCxnSpPr>
            <a:cxnSpLocks/>
          </p:cNvCxnSpPr>
          <p:nvPr/>
        </p:nvCxnSpPr>
        <p:spPr>
          <a:xfrm flipH="1">
            <a:off x="4267200" y="2201048"/>
            <a:ext cx="843350" cy="1904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1DB9A7-8E33-4EA1-BDB7-4C3434F30756}"/>
              </a:ext>
            </a:extLst>
          </p:cNvPr>
          <p:cNvSpPr txBox="1"/>
          <p:nvPr/>
        </p:nvSpPr>
        <p:spPr>
          <a:xfrm>
            <a:off x="7323954" y="3109269"/>
            <a:ext cx="2170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2000 + 18</a:t>
            </a:r>
            <a:r>
              <a:rPr lang="en-IN" sz="3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41977-5EA1-4535-8D2E-996008ACB026}"/>
              </a:ext>
            </a:extLst>
          </p:cNvPr>
          <p:cNvSpPr txBox="1"/>
          <p:nvPr/>
        </p:nvSpPr>
        <p:spPr>
          <a:xfrm>
            <a:off x="9037481" y="3167711"/>
            <a:ext cx="21701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+ 18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0A0821-1D32-4654-98CF-ED0585D8BE7D}"/>
              </a:ext>
            </a:extLst>
          </p:cNvPr>
          <p:cNvCxnSpPr/>
          <p:nvPr/>
        </p:nvCxnSpPr>
        <p:spPr>
          <a:xfrm>
            <a:off x="9403741" y="3627057"/>
            <a:ext cx="509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87AD51-F360-4688-B853-34A54A3DA6E4}"/>
              </a:ext>
            </a:extLst>
          </p:cNvPr>
          <p:cNvSpPr txBox="1"/>
          <p:nvPr/>
        </p:nvSpPr>
        <p:spPr>
          <a:xfrm>
            <a:off x="9503123" y="3629995"/>
            <a:ext cx="410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A6462C-4082-4FD0-B1CC-C53CB5420C0B}"/>
              </a:ext>
            </a:extLst>
          </p:cNvPr>
          <p:cNvCxnSpPr>
            <a:cxnSpLocks/>
          </p:cNvCxnSpPr>
          <p:nvPr/>
        </p:nvCxnSpPr>
        <p:spPr>
          <a:xfrm>
            <a:off x="7755051" y="3716888"/>
            <a:ext cx="0" cy="865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484563-CBB3-4DD8-AC5E-B6774E633B1D}"/>
              </a:ext>
            </a:extLst>
          </p:cNvPr>
          <p:cNvSpPr txBox="1"/>
          <p:nvPr/>
        </p:nvSpPr>
        <p:spPr>
          <a:xfrm>
            <a:off x="7564905" y="4615813"/>
            <a:ext cx="6116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CBF821-20BE-4EAA-9640-4F854A4E0821}"/>
              </a:ext>
            </a:extLst>
          </p:cNvPr>
          <p:cNvCxnSpPr>
            <a:cxnSpLocks/>
          </p:cNvCxnSpPr>
          <p:nvPr/>
        </p:nvCxnSpPr>
        <p:spPr>
          <a:xfrm>
            <a:off x="8748076" y="3722532"/>
            <a:ext cx="16982" cy="860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7C588-5B05-4F6C-ADF2-016394A51C38}"/>
              </a:ext>
            </a:extLst>
          </p:cNvPr>
          <p:cNvSpPr/>
          <p:nvPr/>
        </p:nvSpPr>
        <p:spPr>
          <a:xfrm>
            <a:off x="8480364" y="4614309"/>
            <a:ext cx="5693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9CD3D-1863-4972-A92F-112E7F479AA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707264" y="4137826"/>
            <a:ext cx="1026" cy="444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2D56E2-DDC3-4C6A-BB43-0C3BAD885C2C}"/>
              </a:ext>
            </a:extLst>
          </p:cNvPr>
          <p:cNvSpPr/>
          <p:nvPr/>
        </p:nvSpPr>
        <p:spPr>
          <a:xfrm>
            <a:off x="9542286" y="4615681"/>
            <a:ext cx="3299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238EB2-1F64-4094-B6EC-52A143F1C3F3}"/>
              </a:ext>
            </a:extLst>
          </p:cNvPr>
          <p:cNvSpPr txBox="1"/>
          <p:nvPr/>
        </p:nvSpPr>
        <p:spPr>
          <a:xfrm>
            <a:off x="5750003" y="4054249"/>
            <a:ext cx="6765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20B6C-E512-4DF1-89C9-52369FE19D50}"/>
              </a:ext>
            </a:extLst>
          </p:cNvPr>
          <p:cNvSpPr txBox="1"/>
          <p:nvPr/>
        </p:nvSpPr>
        <p:spPr>
          <a:xfrm>
            <a:off x="3945995" y="4105759"/>
            <a:ext cx="9707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A5FA3-443D-49D1-935F-BD0E53B6EF6C}"/>
              </a:ext>
            </a:extLst>
          </p:cNvPr>
          <p:cNvSpPr txBox="1"/>
          <p:nvPr/>
        </p:nvSpPr>
        <p:spPr>
          <a:xfrm>
            <a:off x="4999824" y="5764073"/>
            <a:ext cx="40499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11 + 5 + 0 + 18 + 4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9" grpId="0"/>
      <p:bldP spid="21" grpId="0"/>
      <p:bldP spid="24" grpId="0"/>
      <p:bldP spid="26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129FD2-E46C-47B9-8446-2B07A5112599}"/>
              </a:ext>
            </a:extLst>
          </p:cNvPr>
          <p:cNvSpPr txBox="1"/>
          <p:nvPr/>
        </p:nvSpPr>
        <p:spPr>
          <a:xfrm>
            <a:off x="5434914" y="1695107"/>
            <a:ext cx="991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1585A7-3AF1-49D9-A861-E812E8B9898E}"/>
              </a:ext>
            </a:extLst>
          </p:cNvPr>
          <p:cNvCxnSpPr/>
          <p:nvPr/>
        </p:nvCxnSpPr>
        <p:spPr>
          <a:xfrm flipH="1">
            <a:off x="4038600" y="2172161"/>
            <a:ext cx="1600200" cy="1106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C40C94-76D7-4C6A-BBAE-B5ABD7F37154}"/>
              </a:ext>
            </a:extLst>
          </p:cNvPr>
          <p:cNvSpPr txBox="1"/>
          <p:nvPr/>
        </p:nvSpPr>
        <p:spPr>
          <a:xfrm>
            <a:off x="3479457" y="3278406"/>
            <a:ext cx="16588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38 / 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137B40-5848-4C0D-A80D-6E57579574D5}"/>
              </a:ext>
            </a:extLst>
          </p:cNvPr>
          <p:cNvCxnSpPr>
            <a:endCxn id="27" idx="1"/>
          </p:cNvCxnSpPr>
          <p:nvPr/>
        </p:nvCxnSpPr>
        <p:spPr>
          <a:xfrm>
            <a:off x="4419600" y="3505200"/>
            <a:ext cx="2451788" cy="11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596841-00CC-4741-A182-DF88D6EA9539}"/>
              </a:ext>
            </a:extLst>
          </p:cNvPr>
          <p:cNvSpPr txBox="1"/>
          <p:nvPr/>
        </p:nvSpPr>
        <p:spPr>
          <a:xfrm>
            <a:off x="6871388" y="3278406"/>
            <a:ext cx="2845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Remainder = 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36E4BA-6F81-47CC-9954-537377201B1C}"/>
              </a:ext>
            </a:extLst>
          </p:cNvPr>
          <p:cNvCxnSpPr>
            <a:cxnSpLocks/>
          </p:cNvCxnSpPr>
          <p:nvPr/>
        </p:nvCxnSpPr>
        <p:spPr>
          <a:xfrm flipH="1">
            <a:off x="6426544" y="3659440"/>
            <a:ext cx="2021360" cy="123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2A1463-2DB7-437A-BAC0-CDCB5D3007EB}"/>
              </a:ext>
            </a:extLst>
          </p:cNvPr>
          <p:cNvSpPr txBox="1"/>
          <p:nvPr/>
        </p:nvSpPr>
        <p:spPr>
          <a:xfrm>
            <a:off x="5914510" y="4897438"/>
            <a:ext cx="2269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Wednesday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493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7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01009E-6636-4DAD-9A63-C21B5BEA6B7F}"/>
              </a:ext>
            </a:extLst>
          </p:cNvPr>
          <p:cNvSpPr txBox="1"/>
          <p:nvPr/>
        </p:nvSpPr>
        <p:spPr>
          <a:xfrm>
            <a:off x="1524000" y="1617746"/>
            <a:ext cx="2613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If Remainder 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85369-7590-41F8-8DA1-306DFCB5F2F3}"/>
              </a:ext>
            </a:extLst>
          </p:cNvPr>
          <p:cNvSpPr txBox="1"/>
          <p:nvPr/>
        </p:nvSpPr>
        <p:spPr>
          <a:xfrm>
            <a:off x="2543433" y="2452691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  -  Sunday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1E6C3-EB63-42D0-98EC-151D20122EF4}"/>
              </a:ext>
            </a:extLst>
          </p:cNvPr>
          <p:cNvSpPr txBox="1"/>
          <p:nvPr/>
        </p:nvSpPr>
        <p:spPr>
          <a:xfrm>
            <a:off x="6800336" y="1989312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  -  Monday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02537-17AD-45CE-BCC3-B04BC7F256AA}"/>
              </a:ext>
            </a:extLst>
          </p:cNvPr>
          <p:cNvSpPr txBox="1"/>
          <p:nvPr/>
        </p:nvSpPr>
        <p:spPr>
          <a:xfrm>
            <a:off x="4866503" y="3103856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  -  Tuesday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F4466-31EC-4143-BC45-00AA1815BE52}"/>
              </a:ext>
            </a:extLst>
          </p:cNvPr>
          <p:cNvSpPr txBox="1"/>
          <p:nvPr/>
        </p:nvSpPr>
        <p:spPr>
          <a:xfrm>
            <a:off x="2543432" y="4429772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  -  Wednesday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15D27-362E-4CAC-9A9A-FDFE610DC68E}"/>
              </a:ext>
            </a:extLst>
          </p:cNvPr>
          <p:cNvSpPr txBox="1"/>
          <p:nvPr/>
        </p:nvSpPr>
        <p:spPr>
          <a:xfrm>
            <a:off x="7989674" y="3746567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  -  Thursday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A71EE-09AF-4315-B9E2-4C8BBFA24EE6}"/>
              </a:ext>
            </a:extLst>
          </p:cNvPr>
          <p:cNvSpPr txBox="1"/>
          <p:nvPr/>
        </p:nvSpPr>
        <p:spPr>
          <a:xfrm>
            <a:off x="5703674" y="4703150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  -  Friday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8C5BB-F6FF-4BB7-B6AC-C961CD65099F}"/>
              </a:ext>
            </a:extLst>
          </p:cNvPr>
          <p:cNvSpPr txBox="1"/>
          <p:nvPr/>
        </p:nvSpPr>
        <p:spPr>
          <a:xfrm>
            <a:off x="8139499" y="5324330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6  -  Saturday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934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  <p:bldP spid="14" grpId="0"/>
      <p:bldP spid="15" grpId="0"/>
      <p:bldP spid="17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279E32D-4D99-4C56-922B-42EF942E9AB0}"/>
              </a:ext>
            </a:extLst>
          </p:cNvPr>
          <p:cNvSpPr txBox="1">
            <a:spLocks/>
          </p:cNvSpPr>
          <p:nvPr/>
        </p:nvSpPr>
        <p:spPr>
          <a:xfrm>
            <a:off x="2078510" y="1695105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>
                <a:latin typeface="Nunito Sans" panose="00000500000000000000" pitchFamily="2" charset="0"/>
              </a:rPr>
              <a:t>11 - July - 2018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DA2EA6-C31F-439A-94BC-860932E00468}"/>
              </a:ext>
            </a:extLst>
          </p:cNvPr>
          <p:cNvCxnSpPr>
            <a:cxnSpLocks/>
          </p:cNvCxnSpPr>
          <p:nvPr/>
        </p:nvCxnSpPr>
        <p:spPr>
          <a:xfrm>
            <a:off x="7257409" y="1905000"/>
            <a:ext cx="6114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C141FB-5820-43A1-867A-0E95A4459177}"/>
              </a:ext>
            </a:extLst>
          </p:cNvPr>
          <p:cNvSpPr txBox="1"/>
          <p:nvPr/>
        </p:nvSpPr>
        <p:spPr>
          <a:xfrm>
            <a:off x="7500684" y="3133713"/>
            <a:ext cx="21701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2000 + 17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3EA43-3EAB-4B65-AC0B-A346A231D0DD}"/>
              </a:ext>
            </a:extLst>
          </p:cNvPr>
          <p:cNvSpPr txBox="1"/>
          <p:nvPr/>
        </p:nvSpPr>
        <p:spPr>
          <a:xfrm>
            <a:off x="9138517" y="3101645"/>
            <a:ext cx="21701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+ 17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C73D22-A0C7-4377-814F-6B8FAC366C22}"/>
              </a:ext>
            </a:extLst>
          </p:cNvPr>
          <p:cNvCxnSpPr/>
          <p:nvPr/>
        </p:nvCxnSpPr>
        <p:spPr>
          <a:xfrm>
            <a:off x="9494109" y="3580920"/>
            <a:ext cx="509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A892EA-F7DF-4EED-BBCE-5588201D6F7E}"/>
              </a:ext>
            </a:extLst>
          </p:cNvPr>
          <p:cNvSpPr txBox="1"/>
          <p:nvPr/>
        </p:nvSpPr>
        <p:spPr>
          <a:xfrm>
            <a:off x="9503123" y="3629995"/>
            <a:ext cx="410335" cy="4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3A2971-0AC0-423A-91A9-D3F7A47373C3}"/>
              </a:ext>
            </a:extLst>
          </p:cNvPr>
          <p:cNvCxnSpPr>
            <a:cxnSpLocks/>
          </p:cNvCxnSpPr>
          <p:nvPr/>
        </p:nvCxnSpPr>
        <p:spPr>
          <a:xfrm>
            <a:off x="7971380" y="3544847"/>
            <a:ext cx="12269" cy="919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D6F50F-C32F-400E-B1A8-BB51D1530E66}"/>
              </a:ext>
            </a:extLst>
          </p:cNvPr>
          <p:cNvSpPr txBox="1"/>
          <p:nvPr/>
        </p:nvSpPr>
        <p:spPr>
          <a:xfrm>
            <a:off x="7790718" y="4481555"/>
            <a:ext cx="6116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7A50CE-3189-4CF4-B858-0D4A0A095C61}"/>
              </a:ext>
            </a:extLst>
          </p:cNvPr>
          <p:cNvCxnSpPr>
            <a:cxnSpLocks/>
          </p:cNvCxnSpPr>
          <p:nvPr/>
        </p:nvCxnSpPr>
        <p:spPr>
          <a:xfrm>
            <a:off x="8927823" y="3534174"/>
            <a:ext cx="28755" cy="929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D5BB3A-C39D-4BCF-9627-2B095CBF7BCF}"/>
              </a:ext>
            </a:extLst>
          </p:cNvPr>
          <p:cNvSpPr/>
          <p:nvPr/>
        </p:nvSpPr>
        <p:spPr>
          <a:xfrm>
            <a:off x="8688999" y="4497589"/>
            <a:ext cx="5693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A9A79E-F290-4D9F-AB74-D678F59A7988}"/>
              </a:ext>
            </a:extLst>
          </p:cNvPr>
          <p:cNvCxnSpPr>
            <a:cxnSpLocks/>
          </p:cNvCxnSpPr>
          <p:nvPr/>
        </p:nvCxnSpPr>
        <p:spPr>
          <a:xfrm>
            <a:off x="9708290" y="4035955"/>
            <a:ext cx="0" cy="427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7BF93-2E55-4C90-8502-6B75C647E279}"/>
              </a:ext>
            </a:extLst>
          </p:cNvPr>
          <p:cNvSpPr/>
          <p:nvPr/>
        </p:nvSpPr>
        <p:spPr>
          <a:xfrm>
            <a:off x="9578622" y="4576389"/>
            <a:ext cx="377026" cy="448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E0281B-86B7-418F-9B94-C2A1C6957DA3}"/>
              </a:ext>
            </a:extLst>
          </p:cNvPr>
          <p:cNvSpPr txBox="1"/>
          <p:nvPr/>
        </p:nvSpPr>
        <p:spPr>
          <a:xfrm>
            <a:off x="1200762" y="5421073"/>
            <a:ext cx="6754542" cy="4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2018 = 3+0+3+2+3+2+4 = 17+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CD7691-9604-4D8E-99BE-CF8D10E0B291}"/>
              </a:ext>
            </a:extLst>
          </p:cNvPr>
          <p:cNvSpPr txBox="1"/>
          <p:nvPr/>
        </p:nvSpPr>
        <p:spPr>
          <a:xfrm>
            <a:off x="7864206" y="1651248"/>
            <a:ext cx="1352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2017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41EA1-1A87-49D8-A8B3-A6E87AA8D734}"/>
              </a:ext>
            </a:extLst>
          </p:cNvPr>
          <p:cNvSpPr/>
          <p:nvPr/>
        </p:nvSpPr>
        <p:spPr>
          <a:xfrm>
            <a:off x="6807696" y="5436927"/>
            <a:ext cx="569387" cy="448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7A3811-87FB-4941-8698-83222E0C042D}"/>
              </a:ext>
            </a:extLst>
          </p:cNvPr>
          <p:cNvSpPr/>
          <p:nvPr/>
        </p:nvSpPr>
        <p:spPr>
          <a:xfrm>
            <a:off x="7168575" y="5436927"/>
            <a:ext cx="377027" cy="448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321689-DC33-4EDC-AFDF-CF6134AC6A1B}"/>
              </a:ext>
            </a:extLst>
          </p:cNvPr>
          <p:cNvSpPr/>
          <p:nvPr/>
        </p:nvSpPr>
        <p:spPr>
          <a:xfrm>
            <a:off x="7491853" y="5429000"/>
            <a:ext cx="377026" cy="448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3656ED-0B13-4F15-95A1-DCF68C1D7EDE}"/>
              </a:ext>
            </a:extLst>
          </p:cNvPr>
          <p:cNvSpPr/>
          <p:nvPr/>
        </p:nvSpPr>
        <p:spPr>
          <a:xfrm>
            <a:off x="7795136" y="5421073"/>
            <a:ext cx="377026" cy="448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=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7ACDEC-EC85-436B-8A36-60CA05DA7F90}"/>
              </a:ext>
            </a:extLst>
          </p:cNvPr>
          <p:cNvSpPr/>
          <p:nvPr/>
        </p:nvSpPr>
        <p:spPr>
          <a:xfrm>
            <a:off x="8062322" y="5408430"/>
            <a:ext cx="569387" cy="448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38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531954-0EB4-44F1-861E-174319B15335}"/>
              </a:ext>
            </a:extLst>
          </p:cNvPr>
          <p:cNvSpPr/>
          <p:nvPr/>
        </p:nvSpPr>
        <p:spPr>
          <a:xfrm>
            <a:off x="2122094" y="2749923"/>
            <a:ext cx="182614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38/7 = R(3)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1F2041-EC82-43BF-AF7B-D9A3D6F0FC81}"/>
              </a:ext>
            </a:extLst>
          </p:cNvPr>
          <p:cNvSpPr txBox="1"/>
          <p:nvPr/>
        </p:nvSpPr>
        <p:spPr>
          <a:xfrm>
            <a:off x="2792724" y="3734800"/>
            <a:ext cx="3122156" cy="4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Wednesday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2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4" grpId="0"/>
      <p:bldP spid="16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What is the number of odd days in the year 2010? </a:t>
            </a:r>
          </a:p>
          <a:p>
            <a:pPr marL="514350" indent="-514350">
              <a:buAutoNum type="alphaLcPeriod"/>
            </a:pPr>
            <a:r>
              <a:rPr lang="en-IN" sz="2500" dirty="0"/>
              <a:t>1 </a:t>
            </a:r>
          </a:p>
          <a:p>
            <a:pPr marL="514350" indent="-514350">
              <a:buAutoNum type="alphaLcPeriod"/>
            </a:pPr>
            <a:r>
              <a:rPr lang="en-IN" sz="2500" dirty="0"/>
              <a:t>2 </a:t>
            </a:r>
          </a:p>
          <a:p>
            <a:pPr marL="514350" indent="-514350">
              <a:buAutoNum type="alphaLcPeriod"/>
            </a:pPr>
            <a:r>
              <a:rPr lang="en-IN" sz="2500" dirty="0"/>
              <a:t>3 </a:t>
            </a:r>
          </a:p>
          <a:p>
            <a:pPr marL="514350" indent="-514350">
              <a:buAutoNum type="alphaLcPeriod"/>
            </a:pPr>
            <a:r>
              <a:rPr lang="en-IN" sz="2500" dirty="0"/>
              <a:t>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How many leap years and normal years were there in the 3rd Century?</a:t>
            </a:r>
          </a:p>
          <a:p>
            <a:r>
              <a:rPr lang="en-IN" sz="2500" dirty="0"/>
              <a:t>a. 24 leap years and 87 normal years</a:t>
            </a:r>
          </a:p>
          <a:p>
            <a:r>
              <a:rPr lang="en-IN" sz="2500" dirty="0"/>
              <a:t>b. 76 leap years and 24 normal years</a:t>
            </a:r>
          </a:p>
          <a:p>
            <a:r>
              <a:rPr lang="en-IN" sz="2500" dirty="0"/>
              <a:t>c. 24 leap years and 76 normal years</a:t>
            </a:r>
          </a:p>
          <a:p>
            <a:r>
              <a:rPr lang="en-IN" sz="2500" dirty="0"/>
              <a:t>d. 34 leap years and 67 normal years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Calendars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Which year will have the same calendar as that of the year 2007?</a:t>
            </a:r>
          </a:p>
          <a:p>
            <a:r>
              <a:rPr lang="en-IN" sz="2500" dirty="0"/>
              <a:t>a. 2014</a:t>
            </a:r>
          </a:p>
          <a:p>
            <a:r>
              <a:rPr lang="en-IN" sz="2500" dirty="0"/>
              <a:t>b. 2016</a:t>
            </a:r>
          </a:p>
          <a:p>
            <a:r>
              <a:rPr lang="en-IN" sz="2500" dirty="0"/>
              <a:t>c. 2018</a:t>
            </a:r>
          </a:p>
          <a:p>
            <a:r>
              <a:rPr lang="en-IN" sz="2500" dirty="0"/>
              <a:t>d. 2019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If today is Tuesday, then what day of the week will it be after 62 days?</a:t>
            </a:r>
          </a:p>
          <a:p>
            <a:r>
              <a:rPr lang="en-IN" sz="2500" dirty="0"/>
              <a:t>a. Tuesday</a:t>
            </a:r>
          </a:p>
          <a:p>
            <a:r>
              <a:rPr lang="en-IN" sz="2500" dirty="0"/>
              <a:t>b. Sunday</a:t>
            </a:r>
          </a:p>
          <a:p>
            <a:r>
              <a:rPr lang="en-IN" sz="2500" dirty="0"/>
              <a:t>c. Friday</a:t>
            </a:r>
          </a:p>
          <a:p>
            <a:r>
              <a:rPr lang="en-IN" sz="2500" dirty="0"/>
              <a:t>d. Monday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43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Find the maximum number of Saturdays in the month of February.</a:t>
            </a:r>
          </a:p>
          <a:p>
            <a:r>
              <a:rPr lang="en-IN" sz="2500" dirty="0"/>
              <a:t>a. 3</a:t>
            </a:r>
          </a:p>
          <a:p>
            <a:r>
              <a:rPr lang="en-IN" sz="2500" dirty="0"/>
              <a:t>b. 4</a:t>
            </a:r>
          </a:p>
          <a:p>
            <a:r>
              <a:rPr lang="en-IN" sz="2500" dirty="0"/>
              <a:t>c. 5</a:t>
            </a:r>
          </a:p>
          <a:p>
            <a:r>
              <a:rPr lang="en-IN" sz="2500" dirty="0"/>
              <a:t>d. 6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62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On 8th February, 1995, it was Wednesday. What day of the week was</a:t>
            </a:r>
          </a:p>
          <a:p>
            <a:r>
              <a:rPr lang="en-IN" sz="2500" dirty="0"/>
              <a:t>it on 8th February, 1994?</a:t>
            </a:r>
          </a:p>
          <a:p>
            <a:r>
              <a:rPr lang="en-IN" sz="2500" dirty="0"/>
              <a:t>a. Monday</a:t>
            </a:r>
          </a:p>
          <a:p>
            <a:r>
              <a:rPr lang="en-IN" sz="2500" dirty="0"/>
              <a:t>b. Tuesday</a:t>
            </a:r>
          </a:p>
          <a:p>
            <a:r>
              <a:rPr lang="en-IN" sz="2500" dirty="0"/>
              <a:t>c. Thursday</a:t>
            </a:r>
          </a:p>
          <a:p>
            <a:r>
              <a:rPr lang="en-IN" sz="2500" dirty="0"/>
              <a:t>d. Friday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29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What cannot be the last day of a century among the given options?</a:t>
            </a:r>
          </a:p>
          <a:p>
            <a:r>
              <a:rPr lang="en-IN" sz="2500" dirty="0"/>
              <a:t>a. Monday</a:t>
            </a:r>
          </a:p>
          <a:p>
            <a:r>
              <a:rPr lang="en-IN" sz="2500" dirty="0"/>
              <a:t>b. Tuesday</a:t>
            </a:r>
          </a:p>
          <a:p>
            <a:r>
              <a:rPr lang="en-IN" sz="2500" dirty="0"/>
              <a:t>c. Wednesday</a:t>
            </a:r>
          </a:p>
          <a:p>
            <a:r>
              <a:rPr lang="en-IN" sz="2500" dirty="0"/>
              <a:t>d. Friday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74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32092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In a particular year, the month of January had exactly 4 Thursdays and 4 Sundays. On which day of the week did January 1 occur? 		</a:t>
            </a:r>
          </a:p>
          <a:p>
            <a:endParaRPr lang="en-IN" sz="2500" dirty="0"/>
          </a:p>
          <a:p>
            <a:r>
              <a:rPr lang="en-IN" sz="2500" dirty="0"/>
              <a:t>a. Monday</a:t>
            </a:r>
          </a:p>
          <a:p>
            <a:r>
              <a:rPr lang="en-IN" sz="2500" dirty="0"/>
              <a:t>b. Tuesday</a:t>
            </a:r>
          </a:p>
          <a:p>
            <a:r>
              <a:rPr lang="en-IN" sz="2500" dirty="0"/>
              <a:t>c. Wednesday</a:t>
            </a:r>
          </a:p>
          <a:p>
            <a:r>
              <a:rPr lang="en-IN" sz="2500" dirty="0"/>
              <a:t>d. Thursday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0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32092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By multiplying my birth date by 31 and month by 12, I got a total of 494. What could be my birth date and my birth month? 		</a:t>
            </a:r>
          </a:p>
          <a:p>
            <a:endParaRPr lang="en-IN" sz="2500" dirty="0"/>
          </a:p>
          <a:p>
            <a:r>
              <a:rPr lang="en-IN" sz="2500" dirty="0"/>
              <a:t>a. 22nd July</a:t>
            </a:r>
          </a:p>
          <a:p>
            <a:r>
              <a:rPr lang="en-IN" sz="2500" dirty="0"/>
              <a:t>b. 10th June</a:t>
            </a:r>
          </a:p>
          <a:p>
            <a:r>
              <a:rPr lang="en-IN" sz="2500" dirty="0"/>
              <a:t>c. 12th April</a:t>
            </a:r>
          </a:p>
          <a:p>
            <a:r>
              <a:rPr lang="en-IN" sz="2500" dirty="0"/>
              <a:t>d. 14th May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6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32092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Pinky was born on 29th, February 2016 which happened to be a Monday. If she lives till her birthday in 2099, how many birthdays would she celebrate on a Monday other than what is given? 			</a:t>
            </a:r>
          </a:p>
          <a:p>
            <a:r>
              <a:rPr lang="en-IN" sz="2500" dirty="0"/>
              <a:t>a. 1</a:t>
            </a:r>
          </a:p>
          <a:p>
            <a:r>
              <a:rPr lang="en-IN" sz="2500" dirty="0"/>
              <a:t>b. 2</a:t>
            </a:r>
          </a:p>
          <a:p>
            <a:r>
              <a:rPr lang="en-IN" sz="2500" dirty="0">
                <a:latin typeface="Nunito Sans" panose="00000500000000000000" pitchFamily="2" charset="0"/>
              </a:rPr>
              <a:t>c. 3</a:t>
            </a:r>
          </a:p>
          <a:p>
            <a:r>
              <a:rPr lang="en-IN" sz="2500" dirty="0">
                <a:latin typeface="Nunito Sans" panose="00000500000000000000" pitchFamily="2" charset="0"/>
              </a:rPr>
              <a:t>d.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74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228599" y="1156906"/>
            <a:ext cx="117348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On which of the following dates did Tuesdays of the month April fall in the year 2002?</a:t>
            </a:r>
          </a:p>
          <a:p>
            <a:r>
              <a:rPr lang="en-IN" sz="2500" dirty="0"/>
              <a:t>a. 3rd, 10th, 17th, 24th</a:t>
            </a:r>
          </a:p>
          <a:p>
            <a:r>
              <a:rPr lang="en-IN" sz="2500" dirty="0"/>
              <a:t>b. 1st, 8th, 15th, 22nd, 29th</a:t>
            </a:r>
          </a:p>
          <a:p>
            <a:r>
              <a:rPr lang="en-IN" sz="2500" dirty="0"/>
              <a:t>c. 4th, 11th, 18th, 25th</a:t>
            </a:r>
          </a:p>
          <a:p>
            <a:r>
              <a:rPr lang="en-IN" sz="2500" dirty="0"/>
              <a:t>d. 2nd, 9th, 16th, 23rd, 30th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36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228599" y="1156906"/>
            <a:ext cx="117348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The first republic day of the India was celebrated on 26</a:t>
            </a:r>
            <a:r>
              <a:rPr lang="en-IN" sz="2500" baseline="30000" dirty="0"/>
              <a:t>th</a:t>
            </a:r>
            <a:r>
              <a:rPr lang="en-IN" sz="2500" dirty="0"/>
              <a:t> January, 1950. What day of the week was it? 					</a:t>
            </a:r>
          </a:p>
          <a:p>
            <a:r>
              <a:rPr lang="en-IN" sz="2500" dirty="0"/>
              <a:t>a. Monday</a:t>
            </a:r>
          </a:p>
          <a:p>
            <a:r>
              <a:rPr lang="en-IN" sz="2500" dirty="0"/>
              <a:t>b. Wednesday</a:t>
            </a:r>
          </a:p>
          <a:p>
            <a:r>
              <a:rPr lang="en-IN" sz="2500" dirty="0"/>
              <a:t>c. Thursday</a:t>
            </a:r>
          </a:p>
          <a:p>
            <a:r>
              <a:rPr lang="en-IN" sz="2500" dirty="0"/>
              <a:t>d. Friday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F32A07-8A35-43E9-A746-D1922CBA877C}"/>
              </a:ext>
            </a:extLst>
          </p:cNvPr>
          <p:cNvSpPr txBox="1"/>
          <p:nvPr/>
        </p:nvSpPr>
        <p:spPr>
          <a:xfrm>
            <a:off x="1820563" y="2024963"/>
            <a:ext cx="2187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Odd 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BCCB8-89B8-4565-8ED3-3827828216E3}"/>
              </a:ext>
            </a:extLst>
          </p:cNvPr>
          <p:cNvSpPr txBox="1"/>
          <p:nvPr/>
        </p:nvSpPr>
        <p:spPr>
          <a:xfrm>
            <a:off x="4535960" y="3163543"/>
            <a:ext cx="1427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Days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183A74-E05B-49AF-AC1A-CE046AF1E7F5}"/>
              </a:ext>
            </a:extLst>
          </p:cNvPr>
          <p:cNvCxnSpPr/>
          <p:nvPr/>
        </p:nvCxnSpPr>
        <p:spPr>
          <a:xfrm>
            <a:off x="4497356" y="3694458"/>
            <a:ext cx="1069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387C7A-94AC-48C9-B321-D08E53112D56}"/>
              </a:ext>
            </a:extLst>
          </p:cNvPr>
          <p:cNvSpPr txBox="1"/>
          <p:nvPr/>
        </p:nvSpPr>
        <p:spPr>
          <a:xfrm>
            <a:off x="4853384" y="3834828"/>
            <a:ext cx="1427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5FD331-7254-40A1-ADF8-7A878562B8E9}"/>
              </a:ext>
            </a:extLst>
          </p:cNvPr>
          <p:cNvCxnSpPr/>
          <p:nvPr/>
        </p:nvCxnSpPr>
        <p:spPr>
          <a:xfrm flipV="1">
            <a:off x="5801700" y="2646216"/>
            <a:ext cx="1490534" cy="992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D926CD-57F5-47BB-A7DE-D42ABEFEE1A7}"/>
              </a:ext>
            </a:extLst>
          </p:cNvPr>
          <p:cNvSpPr txBox="1"/>
          <p:nvPr/>
        </p:nvSpPr>
        <p:spPr>
          <a:xfrm>
            <a:off x="7292234" y="2226232"/>
            <a:ext cx="34120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Quotient = Number of weeks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227FE-6595-4108-84E9-61EAEACF9FA0}"/>
              </a:ext>
            </a:extLst>
          </p:cNvPr>
          <p:cNvSpPr txBox="1"/>
          <p:nvPr/>
        </p:nvSpPr>
        <p:spPr>
          <a:xfrm>
            <a:off x="7302066" y="4311882"/>
            <a:ext cx="34120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Remainder = Odd Days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C0F7C60-B840-4553-8F3A-F33DFC0485CF}"/>
              </a:ext>
            </a:extLst>
          </p:cNvPr>
          <p:cNvSpPr txBox="1">
            <a:spLocks/>
          </p:cNvSpPr>
          <p:nvPr/>
        </p:nvSpPr>
        <p:spPr>
          <a:xfrm>
            <a:off x="1666104" y="-89708"/>
            <a:ext cx="565785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Calendars</a:t>
            </a:r>
            <a:endParaRPr lang="en-IN" sz="30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5FD331-7254-40A1-ADF8-7A878562B8E9}"/>
              </a:ext>
            </a:extLst>
          </p:cNvPr>
          <p:cNvCxnSpPr/>
          <p:nvPr/>
        </p:nvCxnSpPr>
        <p:spPr>
          <a:xfrm>
            <a:off x="5801700" y="3786176"/>
            <a:ext cx="1490534" cy="862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1127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228599" y="1156906"/>
            <a:ext cx="117348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If the day that will dawn 2 days after tomorrow is Friday, then what day of the week dawned two days before yesterday? 			</a:t>
            </a:r>
          </a:p>
          <a:p>
            <a:r>
              <a:rPr lang="en-IN" sz="2500" dirty="0"/>
              <a:t>a. Wednesday</a:t>
            </a:r>
          </a:p>
          <a:p>
            <a:r>
              <a:rPr lang="en-IN" sz="2500" dirty="0"/>
              <a:t>b. Friday</a:t>
            </a:r>
          </a:p>
          <a:p>
            <a:r>
              <a:rPr lang="en-IN" sz="2500" dirty="0"/>
              <a:t>c. Thursday</a:t>
            </a:r>
          </a:p>
          <a:p>
            <a:r>
              <a:rPr lang="en-IN" sz="2500" dirty="0"/>
              <a:t>d. Sunday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8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457199" y="1288197"/>
            <a:ext cx="1173480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Two brothers were expected to return here on the same day. Rajat returned 3 days earlier but Rohit returned 4 days later. If Rajat returned on Thursday, what was the expected day when both the brothers were to return home and when did</a:t>
            </a:r>
          </a:p>
          <a:p>
            <a:r>
              <a:rPr lang="en-IN" sz="2500" dirty="0"/>
              <a:t>Rohit actually return? 				</a:t>
            </a:r>
          </a:p>
          <a:p>
            <a:endParaRPr lang="en-IN" sz="2500" dirty="0"/>
          </a:p>
          <a:p>
            <a:r>
              <a:rPr lang="en-IN" sz="2500" dirty="0"/>
              <a:t>a. Wednesday, Sunday</a:t>
            </a:r>
          </a:p>
          <a:p>
            <a:r>
              <a:rPr lang="en-IN" sz="2500" dirty="0"/>
              <a:t>b. Thursday, Monday</a:t>
            </a:r>
          </a:p>
          <a:p>
            <a:r>
              <a:rPr lang="en-IN" sz="2500" dirty="0"/>
              <a:t>c. Sunday, Thursday</a:t>
            </a:r>
          </a:p>
          <a:p>
            <a:r>
              <a:rPr lang="en-IN" sz="2500" dirty="0"/>
              <a:t>d. Monday, Friday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6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228599" y="1156906"/>
            <a:ext cx="1173480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A lion lies on Monday, Tuesday, and Wednesday. A rat lies on Thursday, Friday and Saturday. Both of them speak the truth on other days. Lion says, “Yesterday was one of the days when I was lying”. Rat also says, “Yesterday was one of the</a:t>
            </a:r>
          </a:p>
          <a:p>
            <a:r>
              <a:rPr lang="en-IN" sz="2500" dirty="0"/>
              <a:t>days when I was lying”. What day was yesterday?</a:t>
            </a:r>
          </a:p>
          <a:p>
            <a:endParaRPr lang="en-IN" sz="2500" dirty="0"/>
          </a:p>
          <a:p>
            <a:r>
              <a:rPr lang="en-IN" sz="2500" dirty="0"/>
              <a:t>a. Sunday</a:t>
            </a:r>
          </a:p>
          <a:p>
            <a:r>
              <a:rPr lang="en-IN" sz="2500" dirty="0"/>
              <a:t>b. </a:t>
            </a:r>
            <a:r>
              <a:rPr lang="en-IN" sz="2500"/>
              <a:t>Wednesday</a:t>
            </a:r>
            <a:endParaRPr lang="en-IN" sz="2500" dirty="0"/>
          </a:p>
          <a:p>
            <a:r>
              <a:rPr lang="en-IN" sz="2500" dirty="0"/>
              <a:t>c. Monday or Thursday</a:t>
            </a:r>
          </a:p>
          <a:p>
            <a:r>
              <a:rPr lang="en-IN" sz="2500" dirty="0"/>
              <a:t>d. Sunday or Wednesday 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228599" y="1156906"/>
            <a:ext cx="1173480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If the first day of a month is Thursday and the 4th Sunday of that month is on the 25th, then find the number of days in that month.</a:t>
            </a:r>
          </a:p>
          <a:p>
            <a:endParaRPr lang="en-IN" sz="2500" dirty="0"/>
          </a:p>
          <a:p>
            <a:r>
              <a:rPr lang="en-IN" sz="2500" dirty="0"/>
              <a:t>a. 30</a:t>
            </a:r>
          </a:p>
          <a:p>
            <a:r>
              <a:rPr lang="en-IN" sz="2500" dirty="0"/>
              <a:t>b. 31</a:t>
            </a:r>
          </a:p>
          <a:p>
            <a:r>
              <a:rPr lang="en-IN" sz="2500" dirty="0"/>
              <a:t>c. 28</a:t>
            </a:r>
          </a:p>
          <a:p>
            <a:r>
              <a:rPr lang="en-IN" sz="2500" dirty="0"/>
              <a:t>d. Cannot be determined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1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228599" y="1156906"/>
            <a:ext cx="117348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If 15th August, 2000 was on a Tuesday, then on which day of the week would the Independence Day be celebrated in the year 2079?</a:t>
            </a:r>
          </a:p>
          <a:p>
            <a:r>
              <a:rPr lang="en-IN" sz="2500" dirty="0"/>
              <a:t>a. Tuesday</a:t>
            </a:r>
          </a:p>
          <a:p>
            <a:r>
              <a:rPr lang="en-IN" sz="2500" dirty="0"/>
              <a:t>b. Wednesday</a:t>
            </a:r>
          </a:p>
          <a:p>
            <a:r>
              <a:rPr lang="en-IN" sz="2500" dirty="0"/>
              <a:t>c. Thursday</a:t>
            </a:r>
          </a:p>
          <a:p>
            <a:r>
              <a:rPr lang="en-IN" sz="2500" dirty="0"/>
              <a:t>d. Friday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27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228599" y="1156906"/>
            <a:ext cx="1173480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On what dates of January, 2003 did Thursdays fall?</a:t>
            </a:r>
          </a:p>
          <a:p>
            <a:r>
              <a:rPr lang="en-IN" sz="2500" dirty="0"/>
              <a:t>a. 2nd, 9th, 16th, 23rd, 30th</a:t>
            </a:r>
          </a:p>
          <a:p>
            <a:r>
              <a:rPr lang="en-IN" sz="2500" dirty="0"/>
              <a:t>b. 3rd, 10th, 17th, 24th, 31</a:t>
            </a:r>
            <a:r>
              <a:rPr lang="en-IN" sz="2500" baseline="30000" dirty="0"/>
              <a:t>st</a:t>
            </a:r>
            <a:endParaRPr lang="en-IN" sz="2500" dirty="0"/>
          </a:p>
          <a:p>
            <a:r>
              <a:rPr lang="en-IN" sz="2500" dirty="0">
                <a:latin typeface="Nunito Sans" panose="00000500000000000000" pitchFamily="2" charset="0"/>
              </a:rPr>
              <a:t>c. 1st, 8th, 15th, 22nd, 29th</a:t>
            </a:r>
          </a:p>
          <a:p>
            <a:r>
              <a:rPr lang="en-IN" sz="2500" dirty="0">
                <a:latin typeface="Nunito Sans" panose="00000500000000000000" pitchFamily="2" charset="0"/>
              </a:rPr>
              <a:t>d. 4th, 11th, 18th, 25th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4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228599" y="1156906"/>
            <a:ext cx="117348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If today is Friday, then what day of the week will it be, 1 year and 25 days</a:t>
            </a:r>
          </a:p>
          <a:p>
            <a:r>
              <a:rPr lang="en-IN" sz="2500" dirty="0"/>
              <a:t>from today?</a:t>
            </a:r>
          </a:p>
          <a:p>
            <a:r>
              <a:rPr lang="en-IN" sz="2500" dirty="0"/>
              <a:t>a. Wednesday</a:t>
            </a:r>
          </a:p>
          <a:p>
            <a:r>
              <a:rPr lang="en-IN" sz="2500" dirty="0"/>
              <a:t>b. Thursday</a:t>
            </a:r>
          </a:p>
          <a:p>
            <a:r>
              <a:rPr lang="en-IN" sz="2500" dirty="0"/>
              <a:t>c. Friday</a:t>
            </a:r>
          </a:p>
          <a:p>
            <a:r>
              <a:rPr lang="en-IN" sz="2500" dirty="0"/>
              <a:t>d. Cannot be determined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7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F32A07-8A35-43E9-A746-D1922CBA877C}"/>
              </a:ext>
            </a:extLst>
          </p:cNvPr>
          <p:cNvSpPr txBox="1"/>
          <p:nvPr/>
        </p:nvSpPr>
        <p:spPr>
          <a:xfrm>
            <a:off x="1820563" y="2024963"/>
            <a:ext cx="2187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       </a:t>
            </a:r>
            <a:r>
              <a:rPr lang="en-IN" sz="2500" dirty="0">
                <a:latin typeface="Nunito Sans" panose="00000500000000000000" pitchFamily="2" charset="0"/>
              </a:rPr>
              <a:t>year</a:t>
            </a:r>
            <a:r>
              <a:rPr lang="en-IN" sz="3000" dirty="0"/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183A74-E05B-49AF-AC1A-CE046AF1E7F5}"/>
              </a:ext>
            </a:extLst>
          </p:cNvPr>
          <p:cNvCxnSpPr>
            <a:cxnSpLocks/>
          </p:cNvCxnSpPr>
          <p:nvPr/>
        </p:nvCxnSpPr>
        <p:spPr>
          <a:xfrm>
            <a:off x="2399784" y="2627356"/>
            <a:ext cx="915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5FD331-7254-40A1-ADF8-7A878562B8E9}"/>
              </a:ext>
            </a:extLst>
          </p:cNvPr>
          <p:cNvCxnSpPr>
            <a:cxnSpLocks/>
          </p:cNvCxnSpPr>
          <p:nvPr/>
        </p:nvCxnSpPr>
        <p:spPr>
          <a:xfrm>
            <a:off x="3657600" y="2627356"/>
            <a:ext cx="2171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D926CD-57F5-47BB-A7DE-D42ABEFEE1A7}"/>
              </a:ext>
            </a:extLst>
          </p:cNvPr>
          <p:cNvSpPr txBox="1"/>
          <p:nvPr/>
        </p:nvSpPr>
        <p:spPr>
          <a:xfrm>
            <a:off x="5829300" y="2412818"/>
            <a:ext cx="34120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Leap Year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D4FC7-A78A-4F0A-88BF-B6B8AB93BAA0}"/>
              </a:ext>
            </a:extLst>
          </p:cNvPr>
          <p:cNvSpPr txBox="1"/>
          <p:nvPr/>
        </p:nvSpPr>
        <p:spPr>
          <a:xfrm>
            <a:off x="2608305" y="2692229"/>
            <a:ext cx="6116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73916-98A2-4CD6-BC58-90AC7F257EFF}"/>
              </a:ext>
            </a:extLst>
          </p:cNvPr>
          <p:cNvSpPr txBox="1"/>
          <p:nvPr/>
        </p:nvSpPr>
        <p:spPr>
          <a:xfrm>
            <a:off x="1981200" y="3906691"/>
            <a:ext cx="2187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Century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B9CFCF-720A-40F5-88D7-E7E7D563B213}"/>
              </a:ext>
            </a:extLst>
          </p:cNvPr>
          <p:cNvCxnSpPr>
            <a:cxnSpLocks/>
          </p:cNvCxnSpPr>
          <p:nvPr/>
        </p:nvCxnSpPr>
        <p:spPr>
          <a:xfrm>
            <a:off x="1820563" y="4419072"/>
            <a:ext cx="1607922" cy="4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EBD142-A126-4EE6-B0B0-CBC241F32AE6}"/>
              </a:ext>
            </a:extLst>
          </p:cNvPr>
          <p:cNvSpPr txBox="1"/>
          <p:nvPr/>
        </p:nvSpPr>
        <p:spPr>
          <a:xfrm>
            <a:off x="2191263" y="4652279"/>
            <a:ext cx="1028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400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8A5C75-1C1C-45D9-9499-493E67FCCDA7}"/>
              </a:ext>
            </a:extLst>
          </p:cNvPr>
          <p:cNvCxnSpPr>
            <a:cxnSpLocks/>
          </p:cNvCxnSpPr>
          <p:nvPr/>
        </p:nvCxnSpPr>
        <p:spPr>
          <a:xfrm>
            <a:off x="3657600" y="4419072"/>
            <a:ext cx="2171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564864-2542-4D6A-A76B-04FC4F9849F9}"/>
              </a:ext>
            </a:extLst>
          </p:cNvPr>
          <p:cNvSpPr txBox="1"/>
          <p:nvPr/>
        </p:nvSpPr>
        <p:spPr>
          <a:xfrm>
            <a:off x="5864410" y="4180545"/>
            <a:ext cx="34120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Leap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079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6" grpId="0"/>
      <p:bldP spid="18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861" y="2013314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>
                <a:latin typeface="Nunito Sans" panose="00000500000000000000" pitchFamily="2" charset="0"/>
              </a:rPr>
              <a:t>Normal Year   </a:t>
            </a:r>
          </a:p>
          <a:p>
            <a:pPr marL="0" indent="0">
              <a:buNone/>
            </a:pPr>
            <a:endParaRPr lang="en-IN" sz="3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814B8B-0BBE-45A4-8905-D728D3AD3CE9}"/>
              </a:ext>
            </a:extLst>
          </p:cNvPr>
          <p:cNvCxnSpPr/>
          <p:nvPr/>
        </p:nvCxnSpPr>
        <p:spPr>
          <a:xfrm>
            <a:off x="3090219" y="2553214"/>
            <a:ext cx="0" cy="704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14ECAA-8D9C-4C25-8D64-2A394BFD062B}"/>
              </a:ext>
            </a:extLst>
          </p:cNvPr>
          <p:cNvSpPr txBox="1"/>
          <p:nvPr/>
        </p:nvSpPr>
        <p:spPr>
          <a:xfrm>
            <a:off x="2449213" y="3429000"/>
            <a:ext cx="1964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365 days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EDD94A-AF01-4DC3-AA5A-F6079F23F530}"/>
              </a:ext>
            </a:extLst>
          </p:cNvPr>
          <p:cNvCxnSpPr/>
          <p:nvPr/>
        </p:nvCxnSpPr>
        <p:spPr>
          <a:xfrm>
            <a:off x="3080952" y="4147236"/>
            <a:ext cx="0" cy="61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26C5B8-44E5-453A-9E7A-F69EDCBB1789}"/>
              </a:ext>
            </a:extLst>
          </p:cNvPr>
          <p:cNvSpPr txBox="1"/>
          <p:nvPr/>
        </p:nvSpPr>
        <p:spPr>
          <a:xfrm>
            <a:off x="1832400" y="4937020"/>
            <a:ext cx="3044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52 Weeks + 1 Odd day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392EA1-1200-417B-AD26-AC8ADE4FA3FD}"/>
              </a:ext>
            </a:extLst>
          </p:cNvPr>
          <p:cNvSpPr txBox="1">
            <a:spLocks/>
          </p:cNvSpPr>
          <p:nvPr/>
        </p:nvSpPr>
        <p:spPr>
          <a:xfrm>
            <a:off x="7637508" y="2013314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500" dirty="0">
                <a:latin typeface="Nunito Sans" panose="00000500000000000000" pitchFamily="2" charset="0"/>
              </a:rPr>
              <a:t>Leap Year 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5214CF-32E5-4177-B39E-1EA233E94A08}"/>
              </a:ext>
            </a:extLst>
          </p:cNvPr>
          <p:cNvCxnSpPr/>
          <p:nvPr/>
        </p:nvCxnSpPr>
        <p:spPr>
          <a:xfrm>
            <a:off x="8463866" y="2553214"/>
            <a:ext cx="0" cy="704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AE76B3-8B7B-4769-BAD5-1DC41202BBF5}"/>
              </a:ext>
            </a:extLst>
          </p:cNvPr>
          <p:cNvSpPr txBox="1"/>
          <p:nvPr/>
        </p:nvSpPr>
        <p:spPr>
          <a:xfrm>
            <a:off x="7822861" y="3429000"/>
            <a:ext cx="1964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366 days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16F33-45E5-4052-BD2A-1C901BB6E74B}"/>
              </a:ext>
            </a:extLst>
          </p:cNvPr>
          <p:cNvCxnSpPr/>
          <p:nvPr/>
        </p:nvCxnSpPr>
        <p:spPr>
          <a:xfrm>
            <a:off x="8454599" y="4147236"/>
            <a:ext cx="0" cy="61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658CD3-928D-4907-9D8F-272037675AC0}"/>
              </a:ext>
            </a:extLst>
          </p:cNvPr>
          <p:cNvSpPr txBox="1"/>
          <p:nvPr/>
        </p:nvSpPr>
        <p:spPr>
          <a:xfrm>
            <a:off x="7073737" y="5025559"/>
            <a:ext cx="31772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52 Weeks + 2 Odd days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71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F32A07-8A35-43E9-A746-D1922CBA877C}"/>
              </a:ext>
            </a:extLst>
          </p:cNvPr>
          <p:cNvSpPr txBox="1"/>
          <p:nvPr/>
        </p:nvSpPr>
        <p:spPr>
          <a:xfrm>
            <a:off x="1666104" y="1651779"/>
            <a:ext cx="7275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Let’s take first 100 years of the calendar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2EE01-4AC3-4000-B5FE-DBE749AC2C7A}"/>
              </a:ext>
            </a:extLst>
          </p:cNvPr>
          <p:cNvSpPr txBox="1"/>
          <p:nvPr/>
        </p:nvSpPr>
        <p:spPr>
          <a:xfrm>
            <a:off x="4991089" y="2469807"/>
            <a:ext cx="1872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 to 100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8FEF37-676F-4790-908F-D388628D77C8}"/>
              </a:ext>
            </a:extLst>
          </p:cNvPr>
          <p:cNvCxnSpPr/>
          <p:nvPr/>
        </p:nvCxnSpPr>
        <p:spPr>
          <a:xfrm flipH="1">
            <a:off x="4072581" y="3156480"/>
            <a:ext cx="1269657" cy="491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B9BEEB-5B4B-48D9-B10B-78E3B08A588B}"/>
              </a:ext>
            </a:extLst>
          </p:cNvPr>
          <p:cNvCxnSpPr>
            <a:cxnSpLocks/>
          </p:cNvCxnSpPr>
          <p:nvPr/>
        </p:nvCxnSpPr>
        <p:spPr>
          <a:xfrm>
            <a:off x="6204783" y="3156480"/>
            <a:ext cx="1277380" cy="515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2304BF-BD34-406C-A5C3-99A80965CCD1}"/>
              </a:ext>
            </a:extLst>
          </p:cNvPr>
          <p:cNvSpPr txBox="1"/>
          <p:nvPr/>
        </p:nvSpPr>
        <p:spPr>
          <a:xfrm>
            <a:off x="2838450" y="3857280"/>
            <a:ext cx="3257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Leap Years = 100 / 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19E605-16D5-4FF6-8A95-2B72D5FF3129}"/>
              </a:ext>
            </a:extLst>
          </p:cNvPr>
          <p:cNvCxnSpPr/>
          <p:nvPr/>
        </p:nvCxnSpPr>
        <p:spPr>
          <a:xfrm>
            <a:off x="4072581" y="4582812"/>
            <a:ext cx="0" cy="602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FEE002-1E40-4334-B265-8428185FA117}"/>
              </a:ext>
            </a:extLst>
          </p:cNvPr>
          <p:cNvSpPr txBox="1"/>
          <p:nvPr/>
        </p:nvSpPr>
        <p:spPr>
          <a:xfrm>
            <a:off x="6789341" y="3842822"/>
            <a:ext cx="2313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Normal Years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E3EF48-60AA-481E-A495-C45178D3B285}"/>
              </a:ext>
            </a:extLst>
          </p:cNvPr>
          <p:cNvCxnSpPr/>
          <p:nvPr/>
        </p:nvCxnSpPr>
        <p:spPr>
          <a:xfrm>
            <a:off x="7856838" y="4582812"/>
            <a:ext cx="0" cy="602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548215-CF19-4187-9A3E-3A90DA4141BA}"/>
              </a:ext>
            </a:extLst>
          </p:cNvPr>
          <p:cNvSpPr txBox="1"/>
          <p:nvPr/>
        </p:nvSpPr>
        <p:spPr>
          <a:xfrm>
            <a:off x="3846313" y="5229783"/>
            <a:ext cx="787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25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AFC191-9EB5-44E4-9B9D-6F56F81BDEDF}"/>
              </a:ext>
            </a:extLst>
          </p:cNvPr>
          <p:cNvSpPr txBox="1"/>
          <p:nvPr/>
        </p:nvSpPr>
        <p:spPr>
          <a:xfrm>
            <a:off x="7618972" y="5236206"/>
            <a:ext cx="787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75 </a:t>
            </a:r>
          </a:p>
        </p:txBody>
      </p:sp>
      <p:pic>
        <p:nvPicPr>
          <p:cNvPr id="26" name="Picture 2" descr="C:\Users\Lenovo\AppData\Local\Microsoft\Windows\INetCache\IE\3HLGLT6G\Arnoud999-Right-or-wrong-5[1].png">
            <a:extLst>
              <a:ext uri="{FF2B5EF4-FFF2-40B4-BE49-F238E27FC236}">
                <a16:creationId xmlns:a16="http://schemas.microsoft.com/office/drawing/2014/main" id="{0989BC47-0924-4C77-B612-06A3737E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30" y="1823390"/>
            <a:ext cx="3538475" cy="35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677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1" grpId="0"/>
      <p:bldP spid="15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F32A07-8A35-43E9-A746-D1922CBA877C}"/>
              </a:ext>
            </a:extLst>
          </p:cNvPr>
          <p:cNvSpPr txBox="1"/>
          <p:nvPr/>
        </p:nvSpPr>
        <p:spPr>
          <a:xfrm>
            <a:off x="1595053" y="1851422"/>
            <a:ext cx="9001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latin typeface="Nunito Sans" panose="00000500000000000000" pitchFamily="2" charset="0"/>
              </a:rPr>
              <a:t>The year 100 is a century and it is not divisible by 400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171583-AE25-4C71-B109-5843A28E10A6}"/>
              </a:ext>
            </a:extLst>
          </p:cNvPr>
          <p:cNvSpPr txBox="1"/>
          <p:nvPr/>
        </p:nvSpPr>
        <p:spPr>
          <a:xfrm>
            <a:off x="5017874" y="2469807"/>
            <a:ext cx="1872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 to 100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4DE34-8248-40D2-BAA8-6D355789D849}"/>
              </a:ext>
            </a:extLst>
          </p:cNvPr>
          <p:cNvCxnSpPr>
            <a:cxnSpLocks/>
          </p:cNvCxnSpPr>
          <p:nvPr/>
        </p:nvCxnSpPr>
        <p:spPr>
          <a:xfrm flipH="1">
            <a:off x="4072582" y="3183411"/>
            <a:ext cx="1269657" cy="491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468FA7-0378-4EE2-9430-20D74C850AB1}"/>
              </a:ext>
            </a:extLst>
          </p:cNvPr>
          <p:cNvCxnSpPr>
            <a:cxnSpLocks/>
          </p:cNvCxnSpPr>
          <p:nvPr/>
        </p:nvCxnSpPr>
        <p:spPr>
          <a:xfrm>
            <a:off x="6205667" y="3158697"/>
            <a:ext cx="1277380" cy="515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DAF73-7662-4C48-B144-F5B246A3A669}"/>
              </a:ext>
            </a:extLst>
          </p:cNvPr>
          <p:cNvSpPr txBox="1"/>
          <p:nvPr/>
        </p:nvSpPr>
        <p:spPr>
          <a:xfrm>
            <a:off x="3369779" y="3908614"/>
            <a:ext cx="3257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Leap Years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6A9E82-7050-4FA7-AB02-06B1F57C8006}"/>
              </a:ext>
            </a:extLst>
          </p:cNvPr>
          <p:cNvCxnSpPr>
            <a:cxnSpLocks/>
          </p:cNvCxnSpPr>
          <p:nvPr/>
        </p:nvCxnSpPr>
        <p:spPr>
          <a:xfrm>
            <a:off x="4072581" y="4582812"/>
            <a:ext cx="0" cy="35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CD4548-412E-453A-919C-F21180CF070B}"/>
              </a:ext>
            </a:extLst>
          </p:cNvPr>
          <p:cNvSpPr txBox="1"/>
          <p:nvPr/>
        </p:nvSpPr>
        <p:spPr>
          <a:xfrm>
            <a:off x="6627331" y="3857279"/>
            <a:ext cx="3257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Normal Years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4FAF41-92AA-494E-865E-A91B27C4CBE9}"/>
              </a:ext>
            </a:extLst>
          </p:cNvPr>
          <p:cNvCxnSpPr>
            <a:cxnSpLocks/>
          </p:cNvCxnSpPr>
          <p:nvPr/>
        </p:nvCxnSpPr>
        <p:spPr>
          <a:xfrm>
            <a:off x="7856838" y="4582812"/>
            <a:ext cx="0" cy="435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EB5763-DFD3-4A22-B9F5-E718370C5458}"/>
              </a:ext>
            </a:extLst>
          </p:cNvPr>
          <p:cNvSpPr txBox="1"/>
          <p:nvPr/>
        </p:nvSpPr>
        <p:spPr>
          <a:xfrm>
            <a:off x="3846313" y="5229783"/>
            <a:ext cx="787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24</a:t>
            </a:r>
            <a:r>
              <a:rPr lang="en-IN" sz="27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61F573-ED50-4EB7-BE2F-30E89F6EAFA9}"/>
              </a:ext>
            </a:extLst>
          </p:cNvPr>
          <p:cNvSpPr txBox="1"/>
          <p:nvPr/>
        </p:nvSpPr>
        <p:spPr>
          <a:xfrm>
            <a:off x="7618972" y="5236206"/>
            <a:ext cx="787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76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472220-5855-4967-B84B-95418DA4A208}"/>
              </a:ext>
            </a:extLst>
          </p:cNvPr>
          <p:cNvCxnSpPr>
            <a:cxnSpLocks/>
          </p:cNvCxnSpPr>
          <p:nvPr/>
        </p:nvCxnSpPr>
        <p:spPr>
          <a:xfrm flipH="1" flipV="1">
            <a:off x="3420025" y="5478579"/>
            <a:ext cx="450242" cy="6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D5458C-0F48-458E-A3FB-408BC3900B28}"/>
              </a:ext>
            </a:extLst>
          </p:cNvPr>
          <p:cNvCxnSpPr>
            <a:cxnSpLocks/>
          </p:cNvCxnSpPr>
          <p:nvPr/>
        </p:nvCxnSpPr>
        <p:spPr>
          <a:xfrm>
            <a:off x="8284684" y="5472157"/>
            <a:ext cx="325916" cy="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DF56CF-8834-4D3C-9996-F61F74CF9972}"/>
              </a:ext>
            </a:extLst>
          </p:cNvPr>
          <p:cNvSpPr txBox="1"/>
          <p:nvPr/>
        </p:nvSpPr>
        <p:spPr>
          <a:xfrm>
            <a:off x="1524000" y="5223701"/>
            <a:ext cx="19963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48 odd days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12B075-8386-4984-8395-130B0719D05C}"/>
              </a:ext>
            </a:extLst>
          </p:cNvPr>
          <p:cNvSpPr txBox="1"/>
          <p:nvPr/>
        </p:nvSpPr>
        <p:spPr>
          <a:xfrm>
            <a:off x="8610600" y="5223701"/>
            <a:ext cx="21392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76 odd days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8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0" grpId="0"/>
      <p:bldP spid="22" grpId="0"/>
      <p:bldP spid="28" grpId="0"/>
      <p:bldP spid="29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F32A07-8A35-43E9-A746-D1922CBA877C}"/>
              </a:ext>
            </a:extLst>
          </p:cNvPr>
          <p:cNvSpPr txBox="1"/>
          <p:nvPr/>
        </p:nvSpPr>
        <p:spPr>
          <a:xfrm>
            <a:off x="1595053" y="1851422"/>
            <a:ext cx="9001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latin typeface="Nunito Sans" panose="00000500000000000000" pitchFamily="2" charset="0"/>
              </a:rPr>
              <a:t>48 + 76 = 124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8F9CDB-3BE0-4AF2-81BC-3A4CAEC88C95}"/>
              </a:ext>
            </a:extLst>
          </p:cNvPr>
          <p:cNvSpPr txBox="1"/>
          <p:nvPr/>
        </p:nvSpPr>
        <p:spPr>
          <a:xfrm>
            <a:off x="5694407" y="3047059"/>
            <a:ext cx="1010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124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007D7-F68F-405C-BFDB-7BA689D9B038}"/>
              </a:ext>
            </a:extLst>
          </p:cNvPr>
          <p:cNvCxnSpPr/>
          <p:nvPr/>
        </p:nvCxnSpPr>
        <p:spPr>
          <a:xfrm>
            <a:off x="5405565" y="3555852"/>
            <a:ext cx="1380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97DCF8-1F61-485D-81AD-C698E3D16BFC}"/>
              </a:ext>
            </a:extLst>
          </p:cNvPr>
          <p:cNvSpPr txBox="1"/>
          <p:nvPr/>
        </p:nvSpPr>
        <p:spPr>
          <a:xfrm>
            <a:off x="5827238" y="3633983"/>
            <a:ext cx="1010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FCD790-FBD3-4BA9-9D23-665451C2331A}"/>
              </a:ext>
            </a:extLst>
          </p:cNvPr>
          <p:cNvCxnSpPr/>
          <p:nvPr/>
        </p:nvCxnSpPr>
        <p:spPr>
          <a:xfrm>
            <a:off x="5943600" y="4343400"/>
            <a:ext cx="0" cy="379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55FE24-7563-478D-9259-A8609A815498}"/>
              </a:ext>
            </a:extLst>
          </p:cNvPr>
          <p:cNvSpPr txBox="1"/>
          <p:nvPr/>
        </p:nvSpPr>
        <p:spPr>
          <a:xfrm>
            <a:off x="5405564" y="4955733"/>
            <a:ext cx="1853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 odd days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077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F32A07-8A35-43E9-A746-D1922CBA877C}"/>
              </a:ext>
            </a:extLst>
          </p:cNvPr>
          <p:cNvSpPr txBox="1"/>
          <p:nvPr/>
        </p:nvSpPr>
        <p:spPr>
          <a:xfrm>
            <a:off x="3833428" y="2169620"/>
            <a:ext cx="724414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100 years = 5 Odd days</a:t>
            </a:r>
          </a:p>
          <a:p>
            <a:endParaRPr lang="en-IN" sz="3000" dirty="0"/>
          </a:p>
          <a:p>
            <a:r>
              <a:rPr lang="en-IN" sz="2500" dirty="0">
                <a:latin typeface="Nunito Sans" panose="00000500000000000000" pitchFamily="2" charset="0"/>
              </a:rPr>
              <a:t>200 years = 10 Odd days = 3</a:t>
            </a:r>
            <a:br>
              <a:rPr lang="en-IN" sz="2500" dirty="0">
                <a:latin typeface="Nunito Sans" panose="00000500000000000000" pitchFamily="2" charset="0"/>
              </a:rPr>
            </a:br>
            <a:endParaRPr lang="en-IN" sz="2500" dirty="0">
              <a:latin typeface="Nunito Sans" panose="00000500000000000000" pitchFamily="2" charset="0"/>
            </a:endParaRPr>
          </a:p>
          <a:p>
            <a:r>
              <a:rPr lang="en-IN" sz="2500" dirty="0">
                <a:latin typeface="Nunito Sans" panose="00000500000000000000" pitchFamily="2" charset="0"/>
              </a:rPr>
              <a:t>300 years = 15 Odd days = 1</a:t>
            </a:r>
          </a:p>
          <a:p>
            <a:endParaRPr lang="en-IN" sz="3000" dirty="0"/>
          </a:p>
          <a:p>
            <a:r>
              <a:rPr lang="en-IN" sz="2500" dirty="0">
                <a:latin typeface="Nunito Sans" panose="00000500000000000000" pitchFamily="2" charset="0"/>
              </a:rPr>
              <a:t>400 Years = 20 Odd days + 29th Feb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58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Nunito Sans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Nunito Sans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</TotalTime>
  <Words>2412</Words>
  <Application>Microsoft Office PowerPoint</Application>
  <PresentationFormat>Widescreen</PresentationFormat>
  <Paragraphs>377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Nunito Sans</vt:lpstr>
      <vt:lpstr>Gill Sans MT</vt:lpstr>
      <vt:lpstr>Cambria Math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mamatha gudavalli</cp:lastModifiedBy>
  <cp:revision>289</cp:revision>
  <dcterms:created xsi:type="dcterms:W3CDTF">2006-08-16T00:00:00Z</dcterms:created>
  <dcterms:modified xsi:type="dcterms:W3CDTF">2023-11-19T17:33:18Z</dcterms:modified>
</cp:coreProperties>
</file>