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386" r:id="rId3"/>
    <p:sldId id="271" r:id="rId4"/>
    <p:sldId id="364" r:id="rId5"/>
    <p:sldId id="367" r:id="rId6"/>
    <p:sldId id="371" r:id="rId7"/>
    <p:sldId id="375" r:id="rId8"/>
    <p:sldId id="379" r:id="rId9"/>
    <p:sldId id="376" r:id="rId10"/>
    <p:sldId id="377" r:id="rId11"/>
    <p:sldId id="378" r:id="rId12"/>
    <p:sldId id="383" r:id="rId13"/>
    <p:sldId id="384" r:id="rId14"/>
    <p:sldId id="381" r:id="rId15"/>
    <p:sldId id="380" r:id="rId16"/>
    <p:sldId id="373" r:id="rId17"/>
    <p:sldId id="385" r:id="rId18"/>
    <p:sldId id="289" r:id="rId19"/>
  </p:sldIdLst>
  <p:sldSz cx="12192000" cy="6858000"/>
  <p:notesSz cx="6858000" cy="9144000"/>
  <p:embeddedFontLst>
    <p:embeddedFont>
      <p:font typeface="Nunito Sans" pitchFamily="2" charset="0"/>
      <p:regular r:id="rId21"/>
      <p:bold r:id="rId22"/>
      <p:italic r:id="rId23"/>
      <p:boldItalic r:id="rId24"/>
    </p:embeddedFont>
    <p:embeddedFont>
      <p:font typeface="Nunito Sans SemiBold" pitchFamily="2" charset="0"/>
      <p:bold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75863-1641-40F0-AF27-BBD2596CAB3F}" v="43" dt="2024-06-19T06:46:25.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5033" autoAdjust="0"/>
  </p:normalViewPr>
  <p:slideViewPr>
    <p:cSldViewPr>
      <p:cViewPr varScale="1">
        <p:scale>
          <a:sx n="78" d="100"/>
          <a:sy n="78" d="100"/>
        </p:scale>
        <p:origin x="638" y="72"/>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E3043D2D-21EC-4F23-AF98-C624F4D5B39C}"/>
    <pc:docChg chg="modSld sldOrd">
      <pc:chgData name="mamatha gudavalli" userId="d413e1ebb6389b57" providerId="LiveId" clId="{E3043D2D-21EC-4F23-AF98-C624F4D5B39C}" dt="2023-12-05T18:51:27.515" v="19" actId="20577"/>
      <pc:docMkLst>
        <pc:docMk/>
      </pc:docMkLst>
      <pc:sldChg chg="modSp mod ord">
        <pc:chgData name="mamatha gudavalli" userId="d413e1ebb6389b57" providerId="LiveId" clId="{E3043D2D-21EC-4F23-AF98-C624F4D5B39C}" dt="2023-12-05T18:51:27.515" v="19" actId="20577"/>
        <pc:sldMkLst>
          <pc:docMk/>
          <pc:sldMk cId="1472883330" sldId="373"/>
        </pc:sldMkLst>
        <pc:spChg chg="mod">
          <ac:chgData name="mamatha gudavalli" userId="d413e1ebb6389b57" providerId="LiveId" clId="{E3043D2D-21EC-4F23-AF98-C624F4D5B39C}" dt="2023-12-05T18:51:27.515" v="19" actId="20577"/>
          <ac:spMkLst>
            <pc:docMk/>
            <pc:sldMk cId="1472883330" sldId="373"/>
            <ac:spMk id="20" creationId="{8D2B7F5C-7E52-4144-8109-FAA3BD7AA776}"/>
          </ac:spMkLst>
        </pc:spChg>
      </pc:sldChg>
      <pc:sldChg chg="modSp mod ord">
        <pc:chgData name="mamatha gudavalli" userId="d413e1ebb6389b57" providerId="LiveId" clId="{E3043D2D-21EC-4F23-AF98-C624F4D5B39C}" dt="2023-12-05T18:50:54.836" v="11"/>
        <pc:sldMkLst>
          <pc:docMk/>
          <pc:sldMk cId="2364625530" sldId="376"/>
        </pc:sldMkLst>
        <pc:spChg chg="mod">
          <ac:chgData name="mamatha gudavalli" userId="d413e1ebb6389b57" providerId="LiveId" clId="{E3043D2D-21EC-4F23-AF98-C624F4D5B39C}" dt="2023-12-05T18:50:33.904" v="9" actId="20577"/>
          <ac:spMkLst>
            <pc:docMk/>
            <pc:sldMk cId="2364625530" sldId="376"/>
            <ac:spMk id="20" creationId="{8D2B7F5C-7E52-4144-8109-FAA3BD7AA776}"/>
          </ac:spMkLst>
        </pc:spChg>
        <pc:spChg chg="mod">
          <ac:chgData name="mamatha gudavalli" userId="d413e1ebb6389b57" providerId="LiveId" clId="{E3043D2D-21EC-4F23-AF98-C624F4D5B39C}" dt="2023-12-05T18:46:33.736" v="3" actId="1035"/>
          <ac:spMkLst>
            <pc:docMk/>
            <pc:sldMk cId="2364625530" sldId="376"/>
            <ac:spMk id="23" creationId="{116C2E0D-93FB-4ADC-BC2B-83DFED946B7A}"/>
          </ac:spMkLst>
        </pc:spChg>
      </pc:sldChg>
      <pc:sldChg chg="modSp mod ord">
        <pc:chgData name="mamatha gudavalli" userId="d413e1ebb6389b57" providerId="LiveId" clId="{E3043D2D-21EC-4F23-AF98-C624F4D5B39C}" dt="2023-12-05T18:51:21.130" v="17" actId="20577"/>
        <pc:sldMkLst>
          <pc:docMk/>
          <pc:sldMk cId="1530304468" sldId="379"/>
        </pc:sldMkLst>
        <pc:spChg chg="mod">
          <ac:chgData name="mamatha gudavalli" userId="d413e1ebb6389b57" providerId="LiveId" clId="{E3043D2D-21EC-4F23-AF98-C624F4D5B39C}" dt="2023-12-05T18:51:21.130" v="17" actId="20577"/>
          <ac:spMkLst>
            <pc:docMk/>
            <pc:sldMk cId="1530304468" sldId="379"/>
            <ac:spMk id="20" creationId="{8D2B7F5C-7E52-4144-8109-FAA3BD7AA776}"/>
          </ac:spMkLst>
        </pc:spChg>
      </pc:sldChg>
    </pc:docChg>
  </pc:docChgLst>
  <pc:docChgLst>
    <pc:chgData name="mamatha gudavalli" userId="d413e1ebb6389b57" providerId="LiveId" clId="{0CCDF1F0-E106-4E4C-AE91-9CB7A0136D21}"/>
    <pc:docChg chg="modSld">
      <pc:chgData name="mamatha gudavalli" userId="d413e1ebb6389b57" providerId="LiveId" clId="{0CCDF1F0-E106-4E4C-AE91-9CB7A0136D21}" dt="2024-04-22T05:56:42.953" v="2" actId="1076"/>
      <pc:docMkLst>
        <pc:docMk/>
      </pc:docMkLst>
      <pc:sldChg chg="modSp mod">
        <pc:chgData name="mamatha gudavalli" userId="d413e1ebb6389b57" providerId="LiveId" clId="{0CCDF1F0-E106-4E4C-AE91-9CB7A0136D21}" dt="2024-04-22T05:56:42.953" v="2" actId="1076"/>
        <pc:sldMkLst>
          <pc:docMk/>
          <pc:sldMk cId="2364625530" sldId="376"/>
        </pc:sldMkLst>
        <pc:spChg chg="mod">
          <ac:chgData name="mamatha gudavalli" userId="d413e1ebb6389b57" providerId="LiveId" clId="{0CCDF1F0-E106-4E4C-AE91-9CB7A0136D21}" dt="2024-04-22T05:56:18.543" v="1" actId="20577"/>
          <ac:spMkLst>
            <pc:docMk/>
            <pc:sldMk cId="2364625530" sldId="376"/>
            <ac:spMk id="9" creationId="{05EFE211-1D0D-4979-87E6-8967C2913C04}"/>
          </ac:spMkLst>
        </pc:spChg>
        <pc:spChg chg="mod">
          <ac:chgData name="mamatha gudavalli" userId="d413e1ebb6389b57" providerId="LiveId" clId="{0CCDF1F0-E106-4E4C-AE91-9CB7A0136D21}" dt="2024-04-22T05:56:42.953" v="2" actId="1076"/>
          <ac:spMkLst>
            <pc:docMk/>
            <pc:sldMk cId="2364625530" sldId="376"/>
            <ac:spMk id="24" creationId="{F62FDC11-1E2D-428B-8217-CF9104F9B6D7}"/>
          </ac:spMkLst>
        </pc:spChg>
      </pc:sldChg>
    </pc:docChg>
  </pc:docChgLst>
  <pc:docChgLst>
    <pc:chgData name="mamatha gudavalli" userId="d413e1ebb6389b57" providerId="LiveId" clId="{B3D62530-599C-4A94-AE51-95F901C17421}"/>
    <pc:docChg chg="delSld">
      <pc:chgData name="mamatha gudavalli" userId="d413e1ebb6389b57" providerId="LiveId" clId="{B3D62530-599C-4A94-AE51-95F901C17421}" dt="2023-07-07T17:32:03.371" v="0" actId="47"/>
      <pc:docMkLst>
        <pc:docMk/>
      </pc:docMkLst>
      <pc:sldChg chg="del">
        <pc:chgData name="mamatha gudavalli" userId="d413e1ebb6389b57" providerId="LiveId" clId="{B3D62530-599C-4A94-AE51-95F901C17421}" dt="2023-07-07T17:32:03.371" v="0" actId="47"/>
        <pc:sldMkLst>
          <pc:docMk/>
          <pc:sldMk cId="3411064816" sldId="382"/>
        </pc:sldMkLst>
      </pc:sldChg>
    </pc:docChg>
  </pc:docChgLst>
  <pc:docChgLst>
    <pc:chgData name="mamatha gudavalli" userId="d413e1ebb6389b57" providerId="LiveId" clId="{DAF75863-1641-40F0-AF27-BBD2596CAB3F}"/>
    <pc:docChg chg="undo custSel addSld modSld sldOrd">
      <pc:chgData name="mamatha gudavalli" userId="d413e1ebb6389b57" providerId="LiveId" clId="{DAF75863-1641-40F0-AF27-BBD2596CAB3F}" dt="2024-06-20T04:08:14.590" v="113" actId="20577"/>
      <pc:docMkLst>
        <pc:docMk/>
      </pc:docMkLst>
      <pc:sldChg chg="addSp delSp mod">
        <pc:chgData name="mamatha gudavalli" userId="d413e1ebb6389b57" providerId="LiveId" clId="{DAF75863-1641-40F0-AF27-BBD2596CAB3F}" dt="2024-06-19T06:46:34.098" v="81" actId="478"/>
        <pc:sldMkLst>
          <pc:docMk/>
          <pc:sldMk cId="4042427357" sldId="364"/>
        </pc:sldMkLst>
        <pc:inkChg chg="add del">
          <ac:chgData name="mamatha gudavalli" userId="d413e1ebb6389b57" providerId="LiveId" clId="{DAF75863-1641-40F0-AF27-BBD2596CAB3F}" dt="2024-06-19T06:46:34.098" v="81" actId="478"/>
          <ac:inkMkLst>
            <pc:docMk/>
            <pc:sldMk cId="4042427357" sldId="364"/>
            <ac:inkMk id="2" creationId="{CFBBDC96-527E-0BC8-0C5F-093E5F3E7B02}"/>
          </ac:inkMkLst>
        </pc:inkChg>
      </pc:sldChg>
      <pc:sldChg chg="addSp delSp mod">
        <pc:chgData name="mamatha gudavalli" userId="d413e1ebb6389b57" providerId="LiveId" clId="{DAF75863-1641-40F0-AF27-BBD2596CAB3F}" dt="2024-06-19T06:46:48.364" v="86" actId="478"/>
        <pc:sldMkLst>
          <pc:docMk/>
          <pc:sldMk cId="2099349245" sldId="371"/>
        </pc:sldMkLst>
        <pc:spChg chg="add del">
          <ac:chgData name="mamatha gudavalli" userId="d413e1ebb6389b57" providerId="LiveId" clId="{DAF75863-1641-40F0-AF27-BBD2596CAB3F}" dt="2024-06-19T06:46:39.799" v="83" actId="478"/>
          <ac:spMkLst>
            <pc:docMk/>
            <pc:sldMk cId="2099349245" sldId="371"/>
            <ac:spMk id="24" creationId="{F62FDC11-1E2D-428B-8217-CF9104F9B6D7}"/>
          </ac:spMkLst>
        </pc:spChg>
        <pc:inkChg chg="add del">
          <ac:chgData name="mamatha gudavalli" userId="d413e1ebb6389b57" providerId="LiveId" clId="{DAF75863-1641-40F0-AF27-BBD2596CAB3F}" dt="2024-06-19T06:46:42.650" v="84" actId="478"/>
          <ac:inkMkLst>
            <pc:docMk/>
            <pc:sldMk cId="2099349245" sldId="371"/>
            <ac:inkMk id="2" creationId="{7E41BB97-1B0E-B558-9046-6B7C1707EEBC}"/>
          </ac:inkMkLst>
        </pc:inkChg>
        <pc:inkChg chg="add del">
          <ac:chgData name="mamatha gudavalli" userId="d413e1ebb6389b57" providerId="LiveId" clId="{DAF75863-1641-40F0-AF27-BBD2596CAB3F}" dt="2024-06-19T06:46:48.364" v="86" actId="478"/>
          <ac:inkMkLst>
            <pc:docMk/>
            <pc:sldMk cId="2099349245" sldId="371"/>
            <ac:inkMk id="3" creationId="{1304F72A-45B9-5D52-471E-AD17BBC4C036}"/>
          </ac:inkMkLst>
        </pc:inkChg>
        <pc:inkChg chg="add">
          <ac:chgData name="mamatha gudavalli" userId="d413e1ebb6389b57" providerId="LiveId" clId="{DAF75863-1641-40F0-AF27-BBD2596CAB3F}" dt="2024-06-19T03:36:48.058" v="6" actId="9405"/>
          <ac:inkMkLst>
            <pc:docMk/>
            <pc:sldMk cId="2099349245" sldId="371"/>
            <ac:inkMk id="5" creationId="{951A8891-0FEB-35C7-F852-C8B29991D9D7}"/>
          </ac:inkMkLst>
        </pc:inkChg>
        <pc:inkChg chg="add">
          <ac:chgData name="mamatha gudavalli" userId="d413e1ebb6389b57" providerId="LiveId" clId="{DAF75863-1641-40F0-AF27-BBD2596CAB3F}" dt="2024-06-19T03:37:57.894" v="7" actId="9405"/>
          <ac:inkMkLst>
            <pc:docMk/>
            <pc:sldMk cId="2099349245" sldId="371"/>
            <ac:inkMk id="6" creationId="{68A01120-73E8-C5B5-8829-9D2608ECB974}"/>
          </ac:inkMkLst>
        </pc:inkChg>
        <pc:inkChg chg="add del">
          <ac:chgData name="mamatha gudavalli" userId="d413e1ebb6389b57" providerId="LiveId" clId="{DAF75863-1641-40F0-AF27-BBD2596CAB3F}" dt="2024-06-19T06:46:45.862" v="85" actId="478"/>
          <ac:inkMkLst>
            <pc:docMk/>
            <pc:sldMk cId="2099349245" sldId="371"/>
            <ac:inkMk id="7" creationId="{544C72EC-05CF-8375-A032-54827B9877AE}"/>
          </ac:inkMkLst>
        </pc:inkChg>
      </pc:sldChg>
      <pc:sldChg chg="modSp mod ord">
        <pc:chgData name="mamatha gudavalli" userId="d413e1ebb6389b57" providerId="LiveId" clId="{DAF75863-1641-40F0-AF27-BBD2596CAB3F}" dt="2024-06-20T04:07:09.728" v="98" actId="20577"/>
        <pc:sldMkLst>
          <pc:docMk/>
          <pc:sldMk cId="1472883330" sldId="373"/>
        </pc:sldMkLst>
        <pc:spChg chg="mod">
          <ac:chgData name="mamatha gudavalli" userId="d413e1ebb6389b57" providerId="LiveId" clId="{DAF75863-1641-40F0-AF27-BBD2596CAB3F}" dt="2024-06-20T04:07:09.728" v="98" actId="20577"/>
          <ac:spMkLst>
            <pc:docMk/>
            <pc:sldMk cId="1472883330" sldId="373"/>
            <ac:spMk id="20" creationId="{8D2B7F5C-7E52-4144-8109-FAA3BD7AA776}"/>
          </ac:spMkLst>
        </pc:spChg>
      </pc:sldChg>
      <pc:sldChg chg="addSp delSp modSp mod">
        <pc:chgData name="mamatha gudavalli" userId="d413e1ebb6389b57" providerId="LiveId" clId="{DAF75863-1641-40F0-AF27-BBD2596CAB3F}" dt="2024-06-19T06:46:25.118" v="80"/>
        <pc:sldMkLst>
          <pc:docMk/>
          <pc:sldMk cId="2364625530" sldId="376"/>
        </pc:sldMkLst>
        <pc:grpChg chg="del mod">
          <ac:chgData name="mamatha gudavalli" userId="d413e1ebb6389b57" providerId="LiveId" clId="{DAF75863-1641-40F0-AF27-BBD2596CAB3F}" dt="2024-06-19T04:01:38.830" v="15"/>
          <ac:grpSpMkLst>
            <pc:docMk/>
            <pc:sldMk cId="2364625530" sldId="376"/>
            <ac:grpSpMk id="6" creationId="{7146D9AF-C1ED-8773-284B-42972DB4C580}"/>
          </ac:grpSpMkLst>
        </pc:grpChg>
        <pc:grpChg chg="del mod">
          <ac:chgData name="mamatha gudavalli" userId="d413e1ebb6389b57" providerId="LiveId" clId="{DAF75863-1641-40F0-AF27-BBD2596CAB3F}" dt="2024-06-19T04:01:42.466" v="22"/>
          <ac:grpSpMkLst>
            <pc:docMk/>
            <pc:sldMk cId="2364625530" sldId="376"/>
            <ac:grpSpMk id="11" creationId="{7117EAC0-653A-F4DA-0973-305F0503047D}"/>
          </ac:grpSpMkLst>
        </pc:grpChg>
        <pc:grpChg chg="del mod">
          <ac:chgData name="mamatha gudavalli" userId="d413e1ebb6389b57" providerId="LiveId" clId="{DAF75863-1641-40F0-AF27-BBD2596CAB3F}" dt="2024-06-19T04:01:43.448" v="25"/>
          <ac:grpSpMkLst>
            <pc:docMk/>
            <pc:sldMk cId="2364625530" sldId="376"/>
            <ac:grpSpMk id="28" creationId="{7D166C54-9521-1F69-2B7A-1D0176EBC5DD}"/>
          </ac:grpSpMkLst>
        </pc:grpChg>
        <pc:grpChg chg="del mod">
          <ac:chgData name="mamatha gudavalli" userId="d413e1ebb6389b57" providerId="LiveId" clId="{DAF75863-1641-40F0-AF27-BBD2596CAB3F}" dt="2024-06-19T06:46:18.401" v="67"/>
          <ac:grpSpMkLst>
            <pc:docMk/>
            <pc:sldMk cId="2364625530" sldId="376"/>
            <ac:grpSpMk id="31" creationId="{22FAEAA0-5456-9F53-77D8-735EF8A31C4E}"/>
          </ac:grpSpMkLst>
        </pc:grpChg>
        <pc:grpChg chg="del mod">
          <ac:chgData name="mamatha gudavalli" userId="d413e1ebb6389b57" providerId="LiveId" clId="{DAF75863-1641-40F0-AF27-BBD2596CAB3F}" dt="2024-06-19T06:46:18.400" v="55"/>
          <ac:grpSpMkLst>
            <pc:docMk/>
            <pc:sldMk cId="2364625530" sldId="376"/>
            <ac:grpSpMk id="34" creationId="{AC3E3624-9E8F-A0CF-C71F-520F622046B0}"/>
          </ac:grpSpMkLst>
        </pc:grpChg>
        <pc:grpChg chg="del mod">
          <ac:chgData name="mamatha gudavalli" userId="d413e1ebb6389b57" providerId="LiveId" clId="{DAF75863-1641-40F0-AF27-BBD2596CAB3F}" dt="2024-06-19T06:46:25.118" v="75"/>
          <ac:grpSpMkLst>
            <pc:docMk/>
            <pc:sldMk cId="2364625530" sldId="376"/>
            <ac:grpSpMk id="48" creationId="{59F90948-1D22-D31D-FB3F-6D795B2296B3}"/>
          </ac:grpSpMkLst>
        </pc:grpChg>
        <pc:grpChg chg="del mod">
          <ac:chgData name="mamatha gudavalli" userId="d413e1ebb6389b57" providerId="LiveId" clId="{DAF75863-1641-40F0-AF27-BBD2596CAB3F}" dt="2024-06-19T06:46:25.118" v="77"/>
          <ac:grpSpMkLst>
            <pc:docMk/>
            <pc:sldMk cId="2364625530" sldId="376"/>
            <ac:grpSpMk id="49" creationId="{E01EF459-C8E4-87D0-D247-29C74914DFAA}"/>
          </ac:grpSpMkLst>
        </pc:grpChg>
        <pc:grpChg chg="del mod">
          <ac:chgData name="mamatha gudavalli" userId="d413e1ebb6389b57" providerId="LiveId" clId="{DAF75863-1641-40F0-AF27-BBD2596CAB3F}" dt="2024-06-19T06:46:18.398" v="50"/>
          <ac:grpSpMkLst>
            <pc:docMk/>
            <pc:sldMk cId="2364625530" sldId="376"/>
            <ac:grpSpMk id="53" creationId="{73717087-807E-5606-7DC4-CA99D17ED2D3}"/>
          </ac:grpSpMkLst>
        </pc:grpChg>
        <pc:inkChg chg="add del">
          <ac:chgData name="mamatha gudavalli" userId="d413e1ebb6389b57" providerId="LiveId" clId="{DAF75863-1641-40F0-AF27-BBD2596CAB3F}" dt="2024-06-19T06:45:54.062" v="49" actId="478"/>
          <ac:inkMkLst>
            <pc:docMk/>
            <pc:sldMk cId="2364625530" sldId="376"/>
            <ac:inkMk id="2" creationId="{2548E6E3-EE30-87C1-5EAF-3CFEC31710BD}"/>
          </ac:inkMkLst>
        </pc:inkChg>
        <pc:inkChg chg="add del mod">
          <ac:chgData name="mamatha gudavalli" userId="d413e1ebb6389b57" providerId="LiveId" clId="{DAF75863-1641-40F0-AF27-BBD2596CAB3F}" dt="2024-06-19T06:46:18.401" v="61"/>
          <ac:inkMkLst>
            <pc:docMk/>
            <pc:sldMk cId="2364625530" sldId="376"/>
            <ac:inkMk id="3" creationId="{47D94AC7-4B4C-1608-A88F-CE2DE093B49E}"/>
          </ac:inkMkLst>
        </pc:inkChg>
        <pc:inkChg chg="add del mod">
          <ac:chgData name="mamatha gudavalli" userId="d413e1ebb6389b57" providerId="LiveId" clId="{DAF75863-1641-40F0-AF27-BBD2596CAB3F}" dt="2024-06-19T06:46:18.401" v="57"/>
          <ac:inkMkLst>
            <pc:docMk/>
            <pc:sldMk cId="2364625530" sldId="376"/>
            <ac:inkMk id="5" creationId="{482493B6-74A5-4252-8F8E-65E2461C4D05}"/>
          </ac:inkMkLst>
        </pc:inkChg>
        <pc:inkChg chg="add del mod">
          <ac:chgData name="mamatha gudavalli" userId="d413e1ebb6389b57" providerId="LiveId" clId="{DAF75863-1641-40F0-AF27-BBD2596CAB3F}" dt="2024-06-19T06:46:18.401" v="58"/>
          <ac:inkMkLst>
            <pc:docMk/>
            <pc:sldMk cId="2364625530" sldId="376"/>
            <ac:inkMk id="7" creationId="{4A88A805-FF63-F4DE-7085-E4563D1F1903}"/>
          </ac:inkMkLst>
        </pc:inkChg>
        <pc:inkChg chg="add del mod">
          <ac:chgData name="mamatha gudavalli" userId="d413e1ebb6389b57" providerId="LiveId" clId="{DAF75863-1641-40F0-AF27-BBD2596CAB3F}" dt="2024-06-19T06:46:18.401" v="59"/>
          <ac:inkMkLst>
            <pc:docMk/>
            <pc:sldMk cId="2364625530" sldId="376"/>
            <ac:inkMk id="8" creationId="{2945A8A4-9ADE-D681-F670-8859C0E321E2}"/>
          </ac:inkMkLst>
        </pc:inkChg>
        <pc:inkChg chg="add del mod">
          <ac:chgData name="mamatha gudavalli" userId="d413e1ebb6389b57" providerId="LiveId" clId="{DAF75863-1641-40F0-AF27-BBD2596CAB3F}" dt="2024-06-19T06:46:18.401" v="65"/>
          <ac:inkMkLst>
            <pc:docMk/>
            <pc:sldMk cId="2364625530" sldId="376"/>
            <ac:inkMk id="10" creationId="{25E3F9A1-E0AC-4158-A319-EACCF30A6840}"/>
          </ac:inkMkLst>
        </pc:inkChg>
        <pc:inkChg chg="add del">
          <ac:chgData name="mamatha gudavalli" userId="d413e1ebb6389b57" providerId="LiveId" clId="{DAF75863-1641-40F0-AF27-BBD2596CAB3F}" dt="2024-06-19T06:46:18.401" v="56"/>
          <ac:inkMkLst>
            <pc:docMk/>
            <pc:sldMk cId="2364625530" sldId="376"/>
            <ac:inkMk id="12" creationId="{D382C440-C833-A7FD-AEA3-8003F909F38E}"/>
          </ac:inkMkLst>
        </pc:inkChg>
        <pc:inkChg chg="add del mod">
          <ac:chgData name="mamatha gudavalli" userId="d413e1ebb6389b57" providerId="LiveId" clId="{DAF75863-1641-40F0-AF27-BBD2596CAB3F}" dt="2024-06-19T06:46:18.401" v="60"/>
          <ac:inkMkLst>
            <pc:docMk/>
            <pc:sldMk cId="2364625530" sldId="376"/>
            <ac:inkMk id="13" creationId="{EA66CA87-AB87-0E9F-6562-A66C63559704}"/>
          </ac:inkMkLst>
        </pc:inkChg>
        <pc:inkChg chg="add del mod">
          <ac:chgData name="mamatha gudavalli" userId="d413e1ebb6389b57" providerId="LiveId" clId="{DAF75863-1641-40F0-AF27-BBD2596CAB3F}" dt="2024-06-19T06:46:18.401" v="67"/>
          <ac:inkMkLst>
            <pc:docMk/>
            <pc:sldMk cId="2364625530" sldId="376"/>
            <ac:inkMk id="14" creationId="{5B0D587E-721B-9919-B6D7-0DC387E9D036}"/>
          </ac:inkMkLst>
        </pc:inkChg>
        <pc:inkChg chg="add del mod">
          <ac:chgData name="mamatha gudavalli" userId="d413e1ebb6389b57" providerId="LiveId" clId="{DAF75863-1641-40F0-AF27-BBD2596CAB3F}" dt="2024-06-19T06:46:18.400" v="54"/>
          <ac:inkMkLst>
            <pc:docMk/>
            <pc:sldMk cId="2364625530" sldId="376"/>
            <ac:inkMk id="15" creationId="{25FD27B5-A9D1-6093-6B98-31C30856287A}"/>
          </ac:inkMkLst>
        </pc:inkChg>
        <pc:inkChg chg="add del mod">
          <ac:chgData name="mamatha gudavalli" userId="d413e1ebb6389b57" providerId="LiveId" clId="{DAF75863-1641-40F0-AF27-BBD2596CAB3F}" dt="2024-06-19T06:46:18.401" v="62"/>
          <ac:inkMkLst>
            <pc:docMk/>
            <pc:sldMk cId="2364625530" sldId="376"/>
            <ac:inkMk id="22" creationId="{2EB040AE-C309-C0D9-DF68-0E0FEA348986}"/>
          </ac:inkMkLst>
        </pc:inkChg>
        <pc:inkChg chg="add del mod">
          <ac:chgData name="mamatha gudavalli" userId="d413e1ebb6389b57" providerId="LiveId" clId="{DAF75863-1641-40F0-AF27-BBD2596CAB3F}" dt="2024-06-19T06:46:18.401" v="63"/>
          <ac:inkMkLst>
            <pc:docMk/>
            <pc:sldMk cId="2364625530" sldId="376"/>
            <ac:inkMk id="27" creationId="{7D4DC1A0-9913-3348-3E8F-69F30284DC48}"/>
          </ac:inkMkLst>
        </pc:inkChg>
        <pc:inkChg chg="add del mod">
          <ac:chgData name="mamatha gudavalli" userId="d413e1ebb6389b57" providerId="LiveId" clId="{DAF75863-1641-40F0-AF27-BBD2596CAB3F}" dt="2024-06-19T06:46:18.400" v="51"/>
          <ac:inkMkLst>
            <pc:docMk/>
            <pc:sldMk cId="2364625530" sldId="376"/>
            <ac:inkMk id="29" creationId="{C44801FC-EE97-F48F-3B68-D36F3BA7BB5D}"/>
          </ac:inkMkLst>
        </pc:inkChg>
        <pc:inkChg chg="add del mod">
          <ac:chgData name="mamatha gudavalli" userId="d413e1ebb6389b57" providerId="LiveId" clId="{DAF75863-1641-40F0-AF27-BBD2596CAB3F}" dt="2024-06-19T06:46:25.118" v="79"/>
          <ac:inkMkLst>
            <pc:docMk/>
            <pc:sldMk cId="2364625530" sldId="376"/>
            <ac:inkMk id="30" creationId="{2A93B644-7926-90D3-856F-275AEA5CF731}"/>
          </ac:inkMkLst>
        </pc:inkChg>
        <pc:inkChg chg="add del mod">
          <ac:chgData name="mamatha gudavalli" userId="d413e1ebb6389b57" providerId="LiveId" clId="{DAF75863-1641-40F0-AF27-BBD2596CAB3F}" dt="2024-06-19T06:46:18.401" v="64"/>
          <ac:inkMkLst>
            <pc:docMk/>
            <pc:sldMk cId="2364625530" sldId="376"/>
            <ac:inkMk id="32" creationId="{48864143-C11D-74A0-A4A2-5F8B0CC5A6C6}"/>
          </ac:inkMkLst>
        </pc:inkChg>
        <pc:inkChg chg="add del mod">
          <ac:chgData name="mamatha gudavalli" userId="d413e1ebb6389b57" providerId="LiveId" clId="{DAF75863-1641-40F0-AF27-BBD2596CAB3F}" dt="2024-06-19T06:46:18.400" v="55"/>
          <ac:inkMkLst>
            <pc:docMk/>
            <pc:sldMk cId="2364625530" sldId="376"/>
            <ac:inkMk id="33" creationId="{CB0612AF-115B-B17C-EF71-182387B25181}"/>
          </ac:inkMkLst>
        </pc:inkChg>
        <pc:inkChg chg="add del mod">
          <ac:chgData name="mamatha gudavalli" userId="d413e1ebb6389b57" providerId="LiveId" clId="{DAF75863-1641-40F0-AF27-BBD2596CAB3F}" dt="2024-06-19T06:46:25.118" v="77"/>
          <ac:inkMkLst>
            <pc:docMk/>
            <pc:sldMk cId="2364625530" sldId="376"/>
            <ac:inkMk id="35" creationId="{3F9450EE-539A-885E-B65D-B0539C2299D3}"/>
          </ac:inkMkLst>
        </pc:inkChg>
        <pc:inkChg chg="add del mod">
          <ac:chgData name="mamatha gudavalli" userId="d413e1ebb6389b57" providerId="LiveId" clId="{DAF75863-1641-40F0-AF27-BBD2596CAB3F}" dt="2024-06-19T06:46:25.118" v="68"/>
          <ac:inkMkLst>
            <pc:docMk/>
            <pc:sldMk cId="2364625530" sldId="376"/>
            <ac:inkMk id="36" creationId="{9E44E43D-AAE7-DDF9-91B3-D0D3297E9827}"/>
          </ac:inkMkLst>
        </pc:inkChg>
        <pc:inkChg chg="add del">
          <ac:chgData name="mamatha gudavalli" userId="d413e1ebb6389b57" providerId="LiveId" clId="{DAF75863-1641-40F0-AF27-BBD2596CAB3F}" dt="2024-06-19T06:46:18.400" v="52"/>
          <ac:inkMkLst>
            <pc:docMk/>
            <pc:sldMk cId="2364625530" sldId="376"/>
            <ac:inkMk id="37" creationId="{79500FF1-BCC4-2BF3-BA91-B123626710C1}"/>
          </ac:inkMkLst>
        </pc:inkChg>
        <pc:inkChg chg="add del">
          <ac:chgData name="mamatha gudavalli" userId="d413e1ebb6389b57" providerId="LiveId" clId="{DAF75863-1641-40F0-AF27-BBD2596CAB3F}" dt="2024-06-19T06:46:25.118" v="76"/>
          <ac:inkMkLst>
            <pc:docMk/>
            <pc:sldMk cId="2364625530" sldId="376"/>
            <ac:inkMk id="38" creationId="{E6E77C2F-9D7E-A3CD-C607-C5DA84707CFD}"/>
          </ac:inkMkLst>
        </pc:inkChg>
        <pc:inkChg chg="add del">
          <ac:chgData name="mamatha gudavalli" userId="d413e1ebb6389b57" providerId="LiveId" clId="{DAF75863-1641-40F0-AF27-BBD2596CAB3F}" dt="2024-06-19T06:46:25.118" v="73"/>
          <ac:inkMkLst>
            <pc:docMk/>
            <pc:sldMk cId="2364625530" sldId="376"/>
            <ac:inkMk id="39" creationId="{47685567-1EB6-7498-22C1-76EAA4382709}"/>
          </ac:inkMkLst>
        </pc:inkChg>
        <pc:inkChg chg="add del mod">
          <ac:chgData name="mamatha gudavalli" userId="d413e1ebb6389b57" providerId="LiveId" clId="{DAF75863-1641-40F0-AF27-BBD2596CAB3F}" dt="2024-06-19T06:46:25.118" v="78"/>
          <ac:inkMkLst>
            <pc:docMk/>
            <pc:sldMk cId="2364625530" sldId="376"/>
            <ac:inkMk id="40" creationId="{DDBCB2F5-F2A3-9245-6795-43B40DA0621F}"/>
          </ac:inkMkLst>
        </pc:inkChg>
        <pc:inkChg chg="add del mod">
          <ac:chgData name="mamatha gudavalli" userId="d413e1ebb6389b57" providerId="LiveId" clId="{DAF75863-1641-40F0-AF27-BBD2596CAB3F}" dt="2024-06-19T06:46:25.118" v="74"/>
          <ac:inkMkLst>
            <pc:docMk/>
            <pc:sldMk cId="2364625530" sldId="376"/>
            <ac:inkMk id="41" creationId="{52244570-8208-29D2-276A-22CBFCDD545B}"/>
          </ac:inkMkLst>
        </pc:inkChg>
        <pc:inkChg chg="add del mod">
          <ac:chgData name="mamatha gudavalli" userId="d413e1ebb6389b57" providerId="LiveId" clId="{DAF75863-1641-40F0-AF27-BBD2596CAB3F}" dt="2024-06-19T06:46:25.118" v="69"/>
          <ac:inkMkLst>
            <pc:docMk/>
            <pc:sldMk cId="2364625530" sldId="376"/>
            <ac:inkMk id="42" creationId="{E60E4986-DD0A-7766-7CE0-79B57E488C08}"/>
          </ac:inkMkLst>
        </pc:inkChg>
        <pc:inkChg chg="add del mod">
          <ac:chgData name="mamatha gudavalli" userId="d413e1ebb6389b57" providerId="LiveId" clId="{DAF75863-1641-40F0-AF27-BBD2596CAB3F}" dt="2024-06-19T06:46:25.118" v="72"/>
          <ac:inkMkLst>
            <pc:docMk/>
            <pc:sldMk cId="2364625530" sldId="376"/>
            <ac:inkMk id="43" creationId="{C985A953-C334-C5CC-283C-1818DF4BF21D}"/>
          </ac:inkMkLst>
        </pc:inkChg>
        <pc:inkChg chg="add del mod">
          <ac:chgData name="mamatha gudavalli" userId="d413e1ebb6389b57" providerId="LiveId" clId="{DAF75863-1641-40F0-AF27-BBD2596CAB3F}" dt="2024-06-19T06:46:25.118" v="80"/>
          <ac:inkMkLst>
            <pc:docMk/>
            <pc:sldMk cId="2364625530" sldId="376"/>
            <ac:inkMk id="44" creationId="{BB15D81A-C89E-C500-737B-22B98738B7E8}"/>
          </ac:inkMkLst>
        </pc:inkChg>
        <pc:inkChg chg="add del mod">
          <ac:chgData name="mamatha gudavalli" userId="d413e1ebb6389b57" providerId="LiveId" clId="{DAF75863-1641-40F0-AF27-BBD2596CAB3F}" dt="2024-06-19T06:46:25.118" v="70"/>
          <ac:inkMkLst>
            <pc:docMk/>
            <pc:sldMk cId="2364625530" sldId="376"/>
            <ac:inkMk id="45" creationId="{77796B2C-6B68-3379-4223-5F4140C6175A}"/>
          </ac:inkMkLst>
        </pc:inkChg>
        <pc:inkChg chg="add del mod">
          <ac:chgData name="mamatha gudavalli" userId="d413e1ebb6389b57" providerId="LiveId" clId="{DAF75863-1641-40F0-AF27-BBD2596CAB3F}" dt="2024-06-19T06:46:25.118" v="75"/>
          <ac:inkMkLst>
            <pc:docMk/>
            <pc:sldMk cId="2364625530" sldId="376"/>
            <ac:inkMk id="46" creationId="{F9751429-292A-82ED-3BA0-2C2CEA1AD561}"/>
          </ac:inkMkLst>
        </pc:inkChg>
        <pc:inkChg chg="add del mod">
          <ac:chgData name="mamatha gudavalli" userId="d413e1ebb6389b57" providerId="LiveId" clId="{DAF75863-1641-40F0-AF27-BBD2596CAB3F}" dt="2024-06-19T06:46:25.118" v="71"/>
          <ac:inkMkLst>
            <pc:docMk/>
            <pc:sldMk cId="2364625530" sldId="376"/>
            <ac:inkMk id="47" creationId="{2B0218BB-44E5-62B9-6FDA-68558EB2F957}"/>
          </ac:inkMkLst>
        </pc:inkChg>
        <pc:inkChg chg="add del mod">
          <ac:chgData name="mamatha gudavalli" userId="d413e1ebb6389b57" providerId="LiveId" clId="{DAF75863-1641-40F0-AF27-BBD2596CAB3F}" dt="2024-06-19T06:46:18.401" v="66"/>
          <ac:inkMkLst>
            <pc:docMk/>
            <pc:sldMk cId="2364625530" sldId="376"/>
            <ac:inkMk id="50" creationId="{514B5FF3-F298-7128-594B-0442488A4C5A}"/>
          </ac:inkMkLst>
        </pc:inkChg>
        <pc:inkChg chg="add del mod">
          <ac:chgData name="mamatha gudavalli" userId="d413e1ebb6389b57" providerId="LiveId" clId="{DAF75863-1641-40F0-AF27-BBD2596CAB3F}" dt="2024-06-19T06:46:18.398" v="50"/>
          <ac:inkMkLst>
            <pc:docMk/>
            <pc:sldMk cId="2364625530" sldId="376"/>
            <ac:inkMk id="51" creationId="{609B143F-AFB4-AB54-D98D-D5203F1FCA91}"/>
          </ac:inkMkLst>
        </pc:inkChg>
        <pc:inkChg chg="add del">
          <ac:chgData name="mamatha gudavalli" userId="d413e1ebb6389b57" providerId="LiveId" clId="{DAF75863-1641-40F0-AF27-BBD2596CAB3F}" dt="2024-06-19T06:46:18.400" v="53"/>
          <ac:inkMkLst>
            <pc:docMk/>
            <pc:sldMk cId="2364625530" sldId="376"/>
            <ac:inkMk id="52" creationId="{795DE44F-5894-D3AD-6CC3-0F6847FF3B5B}"/>
          </ac:inkMkLst>
        </pc:inkChg>
      </pc:sldChg>
      <pc:sldChg chg="addSp delSp mod modNotesTx">
        <pc:chgData name="mamatha gudavalli" userId="d413e1ebb6389b57" providerId="LiveId" clId="{DAF75863-1641-40F0-AF27-BBD2596CAB3F}" dt="2024-06-20T04:01:54.297" v="87" actId="20577"/>
        <pc:sldMkLst>
          <pc:docMk/>
          <pc:sldMk cId="1510470986" sldId="377"/>
        </pc:sldMkLst>
        <pc:inkChg chg="add del">
          <ac:chgData name="mamatha gudavalli" userId="d413e1ebb6389b57" providerId="LiveId" clId="{DAF75863-1641-40F0-AF27-BBD2596CAB3F}" dt="2024-06-19T06:45:51.904" v="48" actId="478"/>
          <ac:inkMkLst>
            <pc:docMk/>
            <pc:sldMk cId="1510470986" sldId="377"/>
            <ac:inkMk id="2" creationId="{96437FC3-5AC0-7668-6791-314A6D05B1BD}"/>
          </ac:inkMkLst>
        </pc:inkChg>
      </pc:sldChg>
      <pc:sldChg chg="modSp mod ord">
        <pc:chgData name="mamatha gudavalli" userId="d413e1ebb6389b57" providerId="LiveId" clId="{DAF75863-1641-40F0-AF27-BBD2596CAB3F}" dt="2024-06-20T04:08:08.896" v="111" actId="20577"/>
        <pc:sldMkLst>
          <pc:docMk/>
          <pc:sldMk cId="3532591459" sldId="380"/>
        </pc:sldMkLst>
        <pc:spChg chg="mod">
          <ac:chgData name="mamatha gudavalli" userId="d413e1ebb6389b57" providerId="LiveId" clId="{DAF75863-1641-40F0-AF27-BBD2596CAB3F}" dt="2024-06-18T18:43:02.111" v="0" actId="20577"/>
          <ac:spMkLst>
            <pc:docMk/>
            <pc:sldMk cId="3532591459" sldId="380"/>
            <ac:spMk id="9" creationId="{05EFE211-1D0D-4979-87E6-8967C2913C04}"/>
          </ac:spMkLst>
        </pc:spChg>
        <pc:spChg chg="mod">
          <ac:chgData name="mamatha gudavalli" userId="d413e1ebb6389b57" providerId="LiveId" clId="{DAF75863-1641-40F0-AF27-BBD2596CAB3F}" dt="2024-06-20T04:08:08.896" v="111" actId="20577"/>
          <ac:spMkLst>
            <pc:docMk/>
            <pc:sldMk cId="3532591459" sldId="380"/>
            <ac:spMk id="20" creationId="{8D2B7F5C-7E52-4144-8109-FAA3BD7AA776}"/>
          </ac:spMkLst>
        </pc:spChg>
      </pc:sldChg>
      <pc:sldChg chg="modSp mod ord">
        <pc:chgData name="mamatha gudavalli" userId="d413e1ebb6389b57" providerId="LiveId" clId="{DAF75863-1641-40F0-AF27-BBD2596CAB3F}" dt="2024-06-20T04:07:23.630" v="103" actId="20577"/>
        <pc:sldMkLst>
          <pc:docMk/>
          <pc:sldMk cId="4285537866" sldId="383"/>
        </pc:sldMkLst>
        <pc:spChg chg="mod">
          <ac:chgData name="mamatha gudavalli" userId="d413e1ebb6389b57" providerId="LiveId" clId="{DAF75863-1641-40F0-AF27-BBD2596CAB3F}" dt="2024-06-20T04:07:23.630" v="103" actId="20577"/>
          <ac:spMkLst>
            <pc:docMk/>
            <pc:sldMk cId="4285537866" sldId="383"/>
            <ac:spMk id="20" creationId="{8D2B7F5C-7E52-4144-8109-FAA3BD7AA776}"/>
          </ac:spMkLst>
        </pc:spChg>
      </pc:sldChg>
      <pc:sldChg chg="modSp mod ord">
        <pc:chgData name="mamatha gudavalli" userId="d413e1ebb6389b57" providerId="LiveId" clId="{DAF75863-1641-40F0-AF27-BBD2596CAB3F}" dt="2024-06-20T04:08:03.646" v="109" actId="20577"/>
        <pc:sldMkLst>
          <pc:docMk/>
          <pc:sldMk cId="3712649630" sldId="384"/>
        </pc:sldMkLst>
        <pc:spChg chg="mod">
          <ac:chgData name="mamatha gudavalli" userId="d413e1ebb6389b57" providerId="LiveId" clId="{DAF75863-1641-40F0-AF27-BBD2596CAB3F}" dt="2024-06-20T04:08:03.646" v="109" actId="20577"/>
          <ac:spMkLst>
            <pc:docMk/>
            <pc:sldMk cId="3712649630" sldId="384"/>
            <ac:spMk id="20" creationId="{8D2B7F5C-7E52-4144-8109-FAA3BD7AA776}"/>
          </ac:spMkLst>
        </pc:spChg>
      </pc:sldChg>
      <pc:sldChg chg="modSp mod">
        <pc:chgData name="mamatha gudavalli" userId="d413e1ebb6389b57" providerId="LiveId" clId="{DAF75863-1641-40F0-AF27-BBD2596CAB3F}" dt="2024-06-20T04:08:14.590" v="113" actId="20577"/>
        <pc:sldMkLst>
          <pc:docMk/>
          <pc:sldMk cId="927726868" sldId="385"/>
        </pc:sldMkLst>
        <pc:spChg chg="mod">
          <ac:chgData name="mamatha gudavalli" userId="d413e1ebb6389b57" providerId="LiveId" clId="{DAF75863-1641-40F0-AF27-BBD2596CAB3F}" dt="2024-06-20T04:08:14.590" v="113" actId="20577"/>
          <ac:spMkLst>
            <pc:docMk/>
            <pc:sldMk cId="927726868" sldId="385"/>
            <ac:spMk id="20" creationId="{8D2B7F5C-7E52-4144-8109-FAA3BD7AA776}"/>
          </ac:spMkLst>
        </pc:spChg>
      </pc:sldChg>
      <pc:sldChg chg="delSp add mod">
        <pc:chgData name="mamatha gudavalli" userId="d413e1ebb6389b57" providerId="LiveId" clId="{DAF75863-1641-40F0-AF27-BBD2596CAB3F}" dt="2024-06-19T03:06:16.139" v="2" actId="478"/>
        <pc:sldMkLst>
          <pc:docMk/>
          <pc:sldMk cId="3074282803" sldId="386"/>
        </pc:sldMkLst>
        <pc:picChg chg="del">
          <ac:chgData name="mamatha gudavalli" userId="d413e1ebb6389b57" providerId="LiveId" clId="{DAF75863-1641-40F0-AF27-BBD2596CAB3F}" dt="2024-06-19T03:06:16.139" v="2" actId="478"/>
          <ac:picMkLst>
            <pc:docMk/>
            <pc:sldMk cId="3074282803" sldId="386"/>
            <ac:picMk id="6" creationId="{2F4ED726-F685-44A1-B8DD-C121D1926DBA}"/>
          </ac:picMkLst>
        </pc:picChg>
      </pc:sldChg>
    </pc:docChg>
  </pc:docChgLst>
  <pc:docChgLst>
    <pc:chgData name="mamatha gudavalli" userId="d413e1ebb6389b57" providerId="LiveId" clId="{78921956-2B2C-453D-A83A-9738E0F438B6}"/>
    <pc:docChg chg="modSld sldOrd">
      <pc:chgData name="mamatha gudavalli" userId="d413e1ebb6389b57" providerId="LiveId" clId="{78921956-2B2C-453D-A83A-9738E0F438B6}" dt="2023-08-29T10:41:00.138" v="47" actId="20577"/>
      <pc:docMkLst>
        <pc:docMk/>
      </pc:docMkLst>
      <pc:sldChg chg="modSp mod">
        <pc:chgData name="mamatha gudavalli" userId="d413e1ebb6389b57" providerId="LiveId" clId="{78921956-2B2C-453D-A83A-9738E0F438B6}" dt="2023-08-29T10:36:38.941" v="11" actId="1035"/>
        <pc:sldMkLst>
          <pc:docMk/>
          <pc:sldMk cId="4042427357" sldId="364"/>
        </pc:sldMkLst>
        <pc:spChg chg="mod">
          <ac:chgData name="mamatha gudavalli" userId="d413e1ebb6389b57" providerId="LiveId" clId="{78921956-2B2C-453D-A83A-9738E0F438B6}" dt="2023-08-24T10:00:45.885" v="8" actId="20577"/>
          <ac:spMkLst>
            <pc:docMk/>
            <pc:sldMk cId="4042427357" sldId="364"/>
            <ac:spMk id="9" creationId="{05EFE211-1D0D-4979-87E6-8967C2913C04}"/>
          </ac:spMkLst>
        </pc:spChg>
        <pc:spChg chg="mod">
          <ac:chgData name="mamatha gudavalli" userId="d413e1ebb6389b57" providerId="LiveId" clId="{78921956-2B2C-453D-A83A-9738E0F438B6}" dt="2023-08-29T10:36:38.941" v="11" actId="1035"/>
          <ac:spMkLst>
            <pc:docMk/>
            <pc:sldMk cId="4042427357" sldId="364"/>
            <ac:spMk id="23" creationId="{116C2E0D-93FB-4ADC-BC2B-83DFED946B7A}"/>
          </ac:spMkLst>
        </pc:spChg>
        <pc:spChg chg="mod">
          <ac:chgData name="mamatha gudavalli" userId="d413e1ebb6389b57" providerId="LiveId" clId="{78921956-2B2C-453D-A83A-9738E0F438B6}" dt="2023-08-29T10:36:36.520" v="10" actId="1035"/>
          <ac:spMkLst>
            <pc:docMk/>
            <pc:sldMk cId="4042427357" sldId="364"/>
            <ac:spMk id="24" creationId="{F62FDC11-1E2D-428B-8217-CF9104F9B6D7}"/>
          </ac:spMkLst>
        </pc:spChg>
      </pc:sldChg>
      <pc:sldChg chg="modSp mod ord">
        <pc:chgData name="mamatha gudavalli" userId="d413e1ebb6389b57" providerId="LiveId" clId="{78921956-2B2C-453D-A83A-9738E0F438B6}" dt="2023-08-24T09:56:15.969" v="7" actId="20577"/>
        <pc:sldMkLst>
          <pc:docMk/>
          <pc:sldMk cId="1472883330" sldId="373"/>
        </pc:sldMkLst>
        <pc:spChg chg="mod">
          <ac:chgData name="mamatha gudavalli" userId="d413e1ebb6389b57" providerId="LiveId" clId="{78921956-2B2C-453D-A83A-9738E0F438B6}" dt="2023-08-24T09:56:15.969" v="7" actId="20577"/>
          <ac:spMkLst>
            <pc:docMk/>
            <pc:sldMk cId="1472883330" sldId="373"/>
            <ac:spMk id="20" creationId="{8D2B7F5C-7E52-4144-8109-FAA3BD7AA776}"/>
          </ac:spMkLst>
        </pc:spChg>
        <pc:spChg chg="mod">
          <ac:chgData name="mamatha gudavalli" userId="d413e1ebb6389b57" providerId="LiveId" clId="{78921956-2B2C-453D-A83A-9738E0F438B6}" dt="2023-08-24T09:56:01.224" v="2" actId="1035"/>
          <ac:spMkLst>
            <pc:docMk/>
            <pc:sldMk cId="1472883330" sldId="373"/>
            <ac:spMk id="24" creationId="{F62FDC11-1E2D-428B-8217-CF9104F9B6D7}"/>
          </ac:spMkLst>
        </pc:spChg>
      </pc:sldChg>
      <pc:sldChg chg="modSp mod">
        <pc:chgData name="mamatha gudavalli" userId="d413e1ebb6389b57" providerId="LiveId" clId="{78921956-2B2C-453D-A83A-9738E0F438B6}" dt="2023-08-24T09:56:09.385" v="5" actId="20577"/>
        <pc:sldMkLst>
          <pc:docMk/>
          <pc:sldMk cId="285346484" sldId="375"/>
        </pc:sldMkLst>
        <pc:spChg chg="mod">
          <ac:chgData name="mamatha gudavalli" userId="d413e1ebb6389b57" providerId="LiveId" clId="{78921956-2B2C-453D-A83A-9738E0F438B6}" dt="2023-08-24T09:56:09.385" v="5" actId="20577"/>
          <ac:spMkLst>
            <pc:docMk/>
            <pc:sldMk cId="285346484" sldId="375"/>
            <ac:spMk id="20" creationId="{8D2B7F5C-7E52-4144-8109-FAA3BD7AA776}"/>
          </ac:spMkLst>
        </pc:spChg>
      </pc:sldChg>
      <pc:sldChg chg="modSp mod">
        <pc:chgData name="mamatha gudavalli" userId="d413e1ebb6389b57" providerId="LiveId" clId="{78921956-2B2C-453D-A83A-9738E0F438B6}" dt="2023-08-29T10:41:00.138" v="47" actId="20577"/>
        <pc:sldMkLst>
          <pc:docMk/>
          <pc:sldMk cId="1510470986" sldId="377"/>
        </pc:sldMkLst>
        <pc:spChg chg="mod">
          <ac:chgData name="mamatha gudavalli" userId="d413e1ebb6389b57" providerId="LiveId" clId="{78921956-2B2C-453D-A83A-9738E0F438B6}" dt="2023-08-29T10:40:06.407" v="23" actId="20577"/>
          <ac:spMkLst>
            <pc:docMk/>
            <pc:sldMk cId="1510470986" sldId="377"/>
            <ac:spMk id="9" creationId="{05EFE211-1D0D-4979-87E6-8967C2913C04}"/>
          </ac:spMkLst>
        </pc:spChg>
        <pc:spChg chg="mod">
          <ac:chgData name="mamatha gudavalli" userId="d413e1ebb6389b57" providerId="LiveId" clId="{78921956-2B2C-453D-A83A-9738E0F438B6}" dt="2023-08-29T10:40:18.324" v="29" actId="20577"/>
          <ac:spMkLst>
            <pc:docMk/>
            <pc:sldMk cId="1510470986" sldId="377"/>
            <ac:spMk id="23" creationId="{116C2E0D-93FB-4ADC-BC2B-83DFED946B7A}"/>
          </ac:spMkLst>
        </pc:spChg>
        <pc:spChg chg="mod">
          <ac:chgData name="mamatha gudavalli" userId="d413e1ebb6389b57" providerId="LiveId" clId="{78921956-2B2C-453D-A83A-9738E0F438B6}" dt="2023-08-29T10:40:31.201" v="35" actId="20577"/>
          <ac:spMkLst>
            <pc:docMk/>
            <pc:sldMk cId="1510470986" sldId="377"/>
            <ac:spMk id="24" creationId="{F62FDC11-1E2D-428B-8217-CF9104F9B6D7}"/>
          </ac:spMkLst>
        </pc:spChg>
        <pc:spChg chg="mod">
          <ac:chgData name="mamatha gudavalli" userId="d413e1ebb6389b57" providerId="LiveId" clId="{78921956-2B2C-453D-A83A-9738E0F438B6}" dt="2023-08-29T10:40:44.199" v="41" actId="20577"/>
          <ac:spMkLst>
            <pc:docMk/>
            <pc:sldMk cId="1510470986" sldId="377"/>
            <ac:spMk id="25" creationId="{BEF40363-1296-4F6B-8656-D47D96B64330}"/>
          </ac:spMkLst>
        </pc:spChg>
        <pc:spChg chg="mod">
          <ac:chgData name="mamatha gudavalli" userId="d413e1ebb6389b57" providerId="LiveId" clId="{78921956-2B2C-453D-A83A-9738E0F438B6}" dt="2023-08-29T10:41:00.138" v="47" actId="20577"/>
          <ac:spMkLst>
            <pc:docMk/>
            <pc:sldMk cId="1510470986" sldId="377"/>
            <ac:spMk id="26" creationId="{D95ABC10-15CF-488C-806F-94CE71FC878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3:36:48.058"/>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3:37:57.89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err="1"/>
              <a:t>Anu</a:t>
            </a:r>
            <a:r>
              <a:rPr lang="en-IN" b="0" dirty="0"/>
              <a:t> does work in 90 days</a:t>
            </a:r>
          </a:p>
          <a:p>
            <a:r>
              <a:rPr lang="en-IN" b="0" dirty="0" err="1"/>
              <a:t>Anu's</a:t>
            </a:r>
            <a:r>
              <a:rPr lang="en-IN" b="0" dirty="0"/>
              <a:t> 1 day work = 1/90 = 360/90 = 4parts</a:t>
            </a:r>
          </a:p>
          <a:p>
            <a:r>
              <a:rPr lang="en-IN" b="0" dirty="0" err="1"/>
              <a:t>Balu</a:t>
            </a:r>
            <a:r>
              <a:rPr lang="en-IN" b="0" dirty="0"/>
              <a:t> does work in 40 days</a:t>
            </a:r>
          </a:p>
          <a:p>
            <a:r>
              <a:rPr lang="en-IN" b="0" dirty="0" err="1"/>
              <a:t>Balu's</a:t>
            </a:r>
            <a:r>
              <a:rPr lang="en-IN" b="0" dirty="0"/>
              <a:t> 1 day work = 1/40 = 360/40 = 9 parts</a:t>
            </a:r>
          </a:p>
          <a:p>
            <a:r>
              <a:rPr lang="en-IN" b="0" dirty="0" err="1"/>
              <a:t>Chitra</a:t>
            </a:r>
            <a:r>
              <a:rPr lang="en-IN" b="0" dirty="0"/>
              <a:t> does work on 12 days</a:t>
            </a:r>
          </a:p>
          <a:p>
            <a:r>
              <a:rPr lang="en-IN" b="0" dirty="0"/>
              <a:t>Chitra's 1 day work = 1/12 = 360/12 = 30 p</a:t>
            </a:r>
          </a:p>
          <a:p>
            <a:endParaRPr lang="en-IN" b="0" dirty="0"/>
          </a:p>
          <a:p>
            <a:r>
              <a:rPr lang="en-IN" b="0" dirty="0"/>
              <a:t>Total work = LCM of (90, 40, 13) = 360 parts</a:t>
            </a:r>
          </a:p>
          <a:p>
            <a:r>
              <a:rPr lang="en-IN" b="0" dirty="0"/>
              <a:t>In 3 days, </a:t>
            </a:r>
            <a:r>
              <a:rPr lang="en-IN" b="0" dirty="0" err="1"/>
              <a:t>Anu</a:t>
            </a:r>
            <a:r>
              <a:rPr lang="en-IN" b="0" dirty="0"/>
              <a:t>, </a:t>
            </a:r>
            <a:r>
              <a:rPr lang="en-IN" b="0" dirty="0" err="1"/>
              <a:t>Bala</a:t>
            </a:r>
            <a:r>
              <a:rPr lang="en-IN" b="0" dirty="0"/>
              <a:t> and </a:t>
            </a:r>
            <a:r>
              <a:rPr lang="en-IN" b="0" dirty="0" err="1"/>
              <a:t>Chitra</a:t>
            </a:r>
            <a:r>
              <a:rPr lang="en-IN" b="0" dirty="0"/>
              <a:t> does work = (4 + 9 + 30) = 43 parts</a:t>
            </a:r>
          </a:p>
          <a:p>
            <a:r>
              <a:rPr lang="en-IN" b="0" dirty="0"/>
              <a:t>In 24 days, </a:t>
            </a:r>
            <a:r>
              <a:rPr lang="en-IN" b="0" dirty="0" err="1"/>
              <a:t>Anu</a:t>
            </a:r>
            <a:r>
              <a:rPr lang="en-IN" b="0" dirty="0"/>
              <a:t>, </a:t>
            </a:r>
            <a:r>
              <a:rPr lang="en-IN" b="0" dirty="0" err="1"/>
              <a:t>Bala</a:t>
            </a:r>
            <a:r>
              <a:rPr lang="en-IN" b="0" dirty="0"/>
              <a:t> and </a:t>
            </a:r>
            <a:r>
              <a:rPr lang="en-IN" b="0" dirty="0" err="1"/>
              <a:t>Chitra</a:t>
            </a:r>
            <a:r>
              <a:rPr lang="en-IN" b="0" dirty="0"/>
              <a:t> does work = 8 * 43 = 344 parts</a:t>
            </a:r>
          </a:p>
          <a:p>
            <a:endParaRPr lang="en-IN" b="0" dirty="0"/>
          </a:p>
          <a:p>
            <a:r>
              <a:rPr lang="en-IN" b="0" dirty="0"/>
              <a:t>Work Remaining = 360 - 344 = 16 parts</a:t>
            </a:r>
          </a:p>
          <a:p>
            <a:r>
              <a:rPr lang="en-IN" b="0" dirty="0"/>
              <a:t>From remaining work, </a:t>
            </a:r>
            <a:r>
              <a:rPr lang="en-IN" b="0" dirty="0" err="1"/>
              <a:t>Anu</a:t>
            </a:r>
            <a:r>
              <a:rPr lang="en-IN" b="0" dirty="0"/>
              <a:t> does work = 4 parts</a:t>
            </a:r>
          </a:p>
          <a:p>
            <a:r>
              <a:rPr lang="en-IN" b="0" dirty="0"/>
              <a:t>From remaining work, </a:t>
            </a:r>
            <a:r>
              <a:rPr lang="en-IN" b="0" dirty="0" err="1"/>
              <a:t>Balu</a:t>
            </a:r>
            <a:r>
              <a:rPr lang="en-IN" b="0" dirty="0"/>
              <a:t> does work = 9 parts</a:t>
            </a:r>
          </a:p>
          <a:p>
            <a:r>
              <a:rPr lang="en-IN" b="0" dirty="0"/>
              <a:t>From remaining work, </a:t>
            </a:r>
            <a:r>
              <a:rPr lang="en-IN" b="0" dirty="0" err="1"/>
              <a:t>Chitra</a:t>
            </a:r>
            <a:r>
              <a:rPr lang="en-IN" b="0" dirty="0"/>
              <a:t> does work = 3 parts</a:t>
            </a:r>
          </a:p>
          <a:p>
            <a:r>
              <a:rPr lang="en-IN" b="0" dirty="0"/>
              <a:t>Total work done by </a:t>
            </a:r>
            <a:r>
              <a:rPr lang="en-IN" b="0" dirty="0" err="1"/>
              <a:t>Anu</a:t>
            </a:r>
            <a:r>
              <a:rPr lang="en-IN" b="0" dirty="0"/>
              <a:t> = (9 * 4) = 36 parts</a:t>
            </a:r>
          </a:p>
          <a:p>
            <a:r>
              <a:rPr lang="en-IN" b="0" dirty="0"/>
              <a:t>Total work done by </a:t>
            </a:r>
            <a:r>
              <a:rPr lang="en-IN" b="0" dirty="0" err="1"/>
              <a:t>Balu</a:t>
            </a:r>
            <a:r>
              <a:rPr lang="en-IN" b="0" dirty="0"/>
              <a:t> = (9 * 9) = 81 parts</a:t>
            </a:r>
          </a:p>
          <a:p>
            <a:r>
              <a:rPr lang="en-IN" b="0" dirty="0"/>
              <a:t>Total work done by </a:t>
            </a:r>
            <a:r>
              <a:rPr lang="en-IN" b="0" dirty="0" err="1"/>
              <a:t>Chitra</a:t>
            </a:r>
            <a:r>
              <a:rPr lang="en-IN" b="0" dirty="0"/>
              <a:t> = (8 * 30) + 3 = 240 + 3 = 243 parts</a:t>
            </a:r>
          </a:p>
          <a:p>
            <a:r>
              <a:rPr lang="en-IN" b="0" dirty="0"/>
              <a:t>Ratio of work done is given as </a:t>
            </a:r>
            <a:r>
              <a:rPr lang="en-IN" b="0" dirty="0" err="1"/>
              <a:t>Anu</a:t>
            </a:r>
            <a:r>
              <a:rPr lang="en-IN" b="0" dirty="0"/>
              <a:t> : </a:t>
            </a:r>
            <a:r>
              <a:rPr lang="en-IN" b="0" dirty="0" err="1"/>
              <a:t>Balu</a:t>
            </a:r>
            <a:r>
              <a:rPr lang="en-IN" b="0" dirty="0"/>
              <a:t> : </a:t>
            </a:r>
            <a:r>
              <a:rPr lang="en-IN" b="0" dirty="0" err="1"/>
              <a:t>Chitra</a:t>
            </a:r>
            <a:r>
              <a:rPr lang="en-IN" b="0" dirty="0"/>
              <a:t> = 36 : 81 : 243 = 4 : 9 : 27</a:t>
            </a:r>
          </a:p>
          <a:p>
            <a:r>
              <a:rPr lang="en-IN" b="0" dirty="0"/>
              <a:t>Now, total wage received = Rs 360</a:t>
            </a:r>
          </a:p>
          <a:p>
            <a:r>
              <a:rPr lang="en-IN" b="0" dirty="0"/>
              <a:t>Wage of </a:t>
            </a:r>
            <a:r>
              <a:rPr lang="en-IN" b="0" dirty="0" err="1"/>
              <a:t>Anu</a:t>
            </a:r>
            <a:r>
              <a:rPr lang="en-IN" b="0" dirty="0"/>
              <a:t> = 4/40 * 360 = Rs 36</a:t>
            </a:r>
          </a:p>
          <a:p>
            <a:r>
              <a:rPr lang="en-IN" b="0" dirty="0"/>
              <a:t>Wage of </a:t>
            </a:r>
            <a:r>
              <a:rPr lang="en-IN" b="0" dirty="0" err="1"/>
              <a:t>Balu</a:t>
            </a:r>
            <a:r>
              <a:rPr lang="en-IN" b="0" dirty="0"/>
              <a:t> = 9/40 * 360 = Rs 81</a:t>
            </a:r>
          </a:p>
          <a:p>
            <a:r>
              <a:rPr lang="en-IN" b="0" dirty="0"/>
              <a:t>Wage of </a:t>
            </a:r>
            <a:r>
              <a:rPr lang="en-IN" b="0" dirty="0" err="1"/>
              <a:t>Chitra</a:t>
            </a:r>
            <a:r>
              <a:rPr lang="en-IN" b="0" dirty="0"/>
              <a:t> = 27/40 * 360 = Rs 243</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27102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914399" y="4729810"/>
            <a:ext cx="3810001" cy="3213254"/>
          </a:xfrm>
          <a:prstGeom prst="rect">
            <a:avLst/>
          </a:prstGeom>
        </p:spPr>
      </p:pic>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a:t>
            </a:r>
            <a:r>
              <a:rPr lang="en-US" b="1" baseline="0" dirty="0">
                <a:sym typeface="Wingdings" panose="05000000000000000000" pitchFamily="2" charset="2"/>
              </a:rPr>
              <a:t>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72371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6" name="Picture 5"/>
          <p:cNvPicPr>
            <a:picLocks noChangeAspect="1"/>
          </p:cNvPicPr>
          <p:nvPr/>
        </p:nvPicPr>
        <p:blipFill>
          <a:blip r:embed="rId3"/>
          <a:stretch>
            <a:fillRect/>
          </a:stretch>
        </p:blipFill>
        <p:spPr>
          <a:xfrm>
            <a:off x="855663" y="4929717"/>
            <a:ext cx="4514850" cy="3257550"/>
          </a:xfrm>
          <a:prstGeom prst="rect">
            <a:avLst/>
          </a:prstGeom>
        </p:spPr>
      </p:pic>
    </p:spTree>
    <p:extLst>
      <p:ext uri="{BB962C8B-B14F-4D97-AF65-F5344CB8AC3E}">
        <p14:creationId xmlns:p14="http://schemas.microsoft.com/office/powerpoint/2010/main" val="209793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1026" name="Picture 2" descr="work and w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4930246"/>
            <a:ext cx="4419600" cy="355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601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914400" y="5334000"/>
            <a:ext cx="4724400" cy="2514600"/>
          </a:xfrm>
          <a:prstGeom prst="rect">
            <a:avLst/>
          </a:prstGeom>
        </p:spPr>
      </p:pic>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63058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B</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Expenses proportional to (Number of acres ploughed per day) (Number of days).</a:t>
            </a:r>
          </a:p>
          <a:p>
            <a:r>
              <a:rPr lang="en-IN" sz="1200" b="0" i="0" kern="1200" dirty="0">
                <a:solidFill>
                  <a:schemeClr val="tx1"/>
                </a:solidFill>
                <a:effectLst/>
                <a:latin typeface="+mn-lt"/>
                <a:ea typeface="+mn-ea"/>
                <a:cs typeface="+mn-cs"/>
              </a:rPr>
              <a:t>Assuming </a:t>
            </a:r>
            <a:r>
              <a:rPr lang="en-IN" sz="1200" b="0" i="0" u="none" strike="noStrike" kern="1200" dirty="0">
                <a:solidFill>
                  <a:schemeClr val="tx1"/>
                </a:solidFill>
                <a:effectLst/>
                <a:latin typeface="+mn-lt"/>
                <a:ea typeface="+mn-ea"/>
                <a:cs typeface="+mn-cs"/>
              </a:rPr>
              <a:t>A</a:t>
            </a:r>
            <a:r>
              <a:rPr lang="en-IN" sz="1200" b="0" i="0" u="none" strike="noStrike"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used the tractor for '</a:t>
            </a:r>
            <a:r>
              <a:rPr lang="en-IN" sz="1200" b="0" i="0" u="none" strike="noStrike" kern="1200" dirty="0">
                <a:solidFill>
                  <a:schemeClr val="tx1"/>
                </a:solidFill>
                <a:effectLst/>
                <a:latin typeface="+mn-lt"/>
                <a:ea typeface="+mn-ea"/>
                <a:cs typeface="+mn-cs"/>
              </a:rPr>
              <a:t>d</a:t>
            </a:r>
            <a:r>
              <a:rPr lang="en-IN" sz="1200" b="0" i="0" kern="1200" dirty="0">
                <a:solidFill>
                  <a:schemeClr val="tx1"/>
                </a:solidFill>
                <a:effectLst/>
                <a:latin typeface="+mn-lt"/>
                <a:ea typeface="+mn-ea"/>
                <a:cs typeface="+mn-cs"/>
              </a:rPr>
              <a:t>' days, the ratio of </a:t>
            </a:r>
            <a:r>
              <a:rPr lang="en-IN" sz="1200" b="0" i="0" u="none" strike="noStrike" kern="1200" dirty="0">
                <a:solidFill>
                  <a:schemeClr val="tx1"/>
                </a:solidFill>
                <a:effectLst/>
                <a:latin typeface="+mn-lt"/>
                <a:ea typeface="+mn-ea"/>
                <a:cs typeface="+mn-cs"/>
              </a:rPr>
              <a:t>A</a:t>
            </a:r>
            <a:r>
              <a:rPr lang="en-IN" sz="1200" b="0" i="0" kern="1200" dirty="0">
                <a:solidFill>
                  <a:schemeClr val="tx1"/>
                </a:solidFill>
                <a:effectLst/>
                <a:latin typeface="+mn-lt"/>
                <a:ea typeface="+mn-ea"/>
                <a:cs typeface="+mn-cs"/>
              </a:rPr>
              <a:t>'s to </a:t>
            </a:r>
            <a:r>
              <a:rPr lang="en-IN" sz="1200" b="0" i="0" u="none" strike="noStrike" kern="1200" dirty="0">
                <a:solidFill>
                  <a:schemeClr val="tx1"/>
                </a:solidFill>
                <a:effectLst/>
                <a:latin typeface="+mn-lt"/>
                <a:ea typeface="+mn-ea"/>
                <a:cs typeface="+mn-cs"/>
              </a:rPr>
              <a:t>B</a:t>
            </a:r>
            <a:r>
              <a:rPr lang="en-IN" sz="1200" b="0" i="0" kern="1200" dirty="0">
                <a:solidFill>
                  <a:schemeClr val="tx1"/>
                </a:solidFill>
                <a:effectLst/>
                <a:latin typeface="+mn-lt"/>
                <a:ea typeface="+mn-ea"/>
                <a:cs typeface="+mn-cs"/>
              </a:rPr>
              <a:t>'s expenditure is:</a:t>
            </a:r>
          </a:p>
          <a:p>
            <a:r>
              <a:rPr lang="en-IN" sz="1200" b="0" i="0" u="none" strike="noStrike" kern="1200" dirty="0">
                <a:solidFill>
                  <a:schemeClr val="tx1"/>
                </a:solidFill>
                <a:effectLst/>
                <a:latin typeface="+mn-lt"/>
                <a:ea typeface="+mn-ea"/>
                <a:cs typeface="+mn-cs"/>
              </a:rPr>
              <a:t>⇒12d:(23−d)15</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This is given to be equal to </a:t>
            </a:r>
            <a:r>
              <a:rPr lang="en-IN" sz="1200" b="0" i="0" u="none" strike="noStrike" kern="1200" dirty="0">
                <a:solidFill>
                  <a:schemeClr val="tx1"/>
                </a:solidFill>
                <a:effectLst/>
                <a:latin typeface="+mn-lt"/>
                <a:ea typeface="+mn-ea"/>
                <a:cs typeface="+mn-cs"/>
              </a:rPr>
              <a:t>3000:2000 o</a:t>
            </a:r>
            <a:r>
              <a:rPr lang="en-IN" sz="1200" b="0" i="0" kern="1200" dirty="0">
                <a:solidFill>
                  <a:schemeClr val="tx1"/>
                </a:solidFill>
                <a:effectLst/>
                <a:latin typeface="+mn-lt"/>
                <a:ea typeface="+mn-ea"/>
                <a:cs typeface="+mn-cs"/>
              </a:rPr>
              <a:t>r </a:t>
            </a:r>
            <a:r>
              <a:rPr lang="en-IN" sz="1200" b="0" i="0" u="none" strike="noStrike" kern="1200" dirty="0">
                <a:solidFill>
                  <a:schemeClr val="tx1"/>
                </a:solidFill>
                <a:effectLst/>
                <a:latin typeface="+mn-lt"/>
                <a:ea typeface="+mn-ea"/>
                <a:cs typeface="+mn-cs"/>
              </a:rPr>
              <a:t>3:2</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Thus, </a:t>
            </a:r>
            <a:r>
              <a:rPr lang="en-IN" sz="1200" b="0" i="0" u="none" strike="noStrike" kern="1200" dirty="0">
                <a:solidFill>
                  <a:schemeClr val="tx1"/>
                </a:solidFill>
                <a:effectLst/>
                <a:latin typeface="+mn-lt"/>
                <a:ea typeface="+mn-ea"/>
                <a:cs typeface="+mn-cs"/>
              </a:rPr>
              <a:t>12d:(23−d)15=3:2</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Thus </a:t>
            </a:r>
            <a:r>
              <a:rPr lang="en-IN" sz="1200" b="0" i="0" u="none" strike="noStrike" kern="1200" dirty="0">
                <a:solidFill>
                  <a:schemeClr val="tx1"/>
                </a:solidFill>
                <a:effectLst/>
                <a:latin typeface="+mn-lt"/>
                <a:ea typeface="+mn-ea"/>
                <a:cs typeface="+mn-cs"/>
              </a:rPr>
              <a:t>d=15</a:t>
            </a:r>
          </a:p>
          <a:p>
            <a:r>
              <a:rPr lang="en-IN" sz="1200" b="0" i="0" kern="1200" dirty="0">
                <a:solidFill>
                  <a:schemeClr val="tx1"/>
                </a:solidFill>
                <a:effectLst/>
                <a:latin typeface="+mn-lt"/>
                <a:ea typeface="+mn-ea"/>
                <a:cs typeface="+mn-cs"/>
              </a:rPr>
              <a:t>Therefore </a:t>
            </a:r>
            <a:r>
              <a:rPr lang="en-IN" sz="1200" b="0" i="0" u="none" strike="noStrike" kern="1200" dirty="0">
                <a:solidFill>
                  <a:schemeClr val="tx1"/>
                </a:solidFill>
                <a:effectLst/>
                <a:latin typeface="+mn-lt"/>
                <a:ea typeface="+mn-ea"/>
                <a:cs typeface="+mn-cs"/>
              </a:rPr>
              <a:t>A</a:t>
            </a:r>
            <a:r>
              <a:rPr lang="en-IN" sz="1200" b="0" i="0" kern="1200" dirty="0">
                <a:solidFill>
                  <a:schemeClr val="tx1"/>
                </a:solidFill>
                <a:effectLst/>
                <a:latin typeface="+mn-lt"/>
                <a:ea typeface="+mn-ea"/>
                <a:cs typeface="+mn-cs"/>
              </a:rPr>
              <a:t>'s used the tractor for </a:t>
            </a:r>
            <a:r>
              <a:rPr lang="en-IN" sz="1200" b="1" i="0" kern="1200" dirty="0">
                <a:solidFill>
                  <a:schemeClr val="tx1"/>
                </a:solidFill>
                <a:effectLst/>
                <a:latin typeface="+mn-lt"/>
                <a:ea typeface="+mn-ea"/>
                <a:cs typeface="+mn-cs"/>
              </a:rPr>
              <a:t>15 days.</a:t>
            </a:r>
            <a:endParaRPr lang="en-IN"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264389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Option B</a:t>
            </a:r>
          </a:p>
          <a:p>
            <a:r>
              <a:rPr lang="en-IN" dirty="0"/>
              <a:t>The days ratio of (A + B + C) : (B + C) = X: (3X/2)  = 2X:3X;</a:t>
            </a:r>
          </a:p>
          <a:p>
            <a:r>
              <a:rPr lang="en-IN" dirty="0"/>
              <a:t>Efficiency ratio = 3X:2X</a:t>
            </a:r>
          </a:p>
          <a:p>
            <a:r>
              <a:rPr lang="en-IN" dirty="0"/>
              <a:t>Efficiency of A = x.</a:t>
            </a:r>
          </a:p>
          <a:p>
            <a:r>
              <a:rPr lang="en-IN" dirty="0"/>
              <a:t>(480/3X) = Rs.160</a:t>
            </a:r>
          </a:p>
          <a:p>
            <a:r>
              <a:rPr lang="en-IN" dirty="0"/>
              <a:t>Amount received by B = Rs.120 &amp; C = 200</a:t>
            </a:r>
          </a:p>
          <a:p>
            <a:r>
              <a:rPr lang="en-IN" dirty="0"/>
              <a:t>160:120:200 =4:3:5</a:t>
            </a:r>
          </a:p>
          <a:p>
            <a:r>
              <a:rPr lang="en-IN" dirty="0"/>
              <a:t>1/4:1/3:1/5= 15:20:12;</a:t>
            </a:r>
          </a:p>
          <a:p>
            <a:r>
              <a:rPr lang="en-IN" dirty="0"/>
              <a:t>(1/15+1/12+1/20)*Y = 1</a:t>
            </a:r>
          </a:p>
          <a:p>
            <a:r>
              <a:rPr lang="en-IN" dirty="0"/>
              <a:t>Y = 5 days</a:t>
            </a:r>
          </a:p>
          <a:p>
            <a:endParaRPr lang="en-IN" sz="1200" b="1"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pic>
        <p:nvPicPr>
          <p:cNvPr id="2050" name="Picture 2" descr="work and w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80" y="5010150"/>
            <a:ext cx="48291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19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92128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A.</a:t>
            </a:r>
          </a:p>
          <a:p>
            <a:r>
              <a:rPr lang="en-IN" sz="2500" b="1" i="0" kern="1200" dirty="0">
                <a:solidFill>
                  <a:schemeClr val="tx1"/>
                </a:solidFill>
                <a:effectLst/>
                <a:latin typeface="Nunito Sans" panose="020B0604020202020204" charset="0"/>
                <a:ea typeface="+mn-ea"/>
                <a:cs typeface="+mn-cs"/>
              </a:rPr>
              <a:t>Sol:</a:t>
            </a:r>
          </a:p>
          <a:p>
            <a:r>
              <a:rPr lang="en-IN" sz="2500" b="1" i="0" kern="1200" dirty="0">
                <a:solidFill>
                  <a:schemeClr val="tx1"/>
                </a:solidFill>
                <a:effectLst/>
                <a:latin typeface="Nunito Sans" panose="020B0604020202020204" charset="0"/>
                <a:ea typeface="+mn-ea"/>
                <a:cs typeface="+mn-cs"/>
              </a:rPr>
              <a:t>A ---12 days, B --- 18 days, A + B + C ----- 5 days.</a:t>
            </a:r>
          </a:p>
          <a:p>
            <a:r>
              <a:rPr lang="en-IN" sz="2500" b="1" i="0" kern="1200" dirty="0">
                <a:solidFill>
                  <a:schemeClr val="tx1"/>
                </a:solidFill>
                <a:effectLst/>
                <a:latin typeface="Nunito Sans" panose="020B0604020202020204" charset="0"/>
                <a:ea typeface="+mn-ea"/>
                <a:cs typeface="+mn-cs"/>
              </a:rPr>
              <a:t>Total work = LCM (12,18,5) = 180 units.</a:t>
            </a:r>
          </a:p>
          <a:p>
            <a:r>
              <a:rPr lang="en-IN" sz="2500" b="1" i="0" kern="1200" dirty="0">
                <a:solidFill>
                  <a:schemeClr val="tx1"/>
                </a:solidFill>
                <a:effectLst/>
                <a:latin typeface="Nunito Sans" panose="020B0604020202020204" charset="0"/>
                <a:ea typeface="+mn-ea"/>
                <a:cs typeface="+mn-cs"/>
              </a:rPr>
              <a:t>Capacity of A = 15 units per day</a:t>
            </a:r>
          </a:p>
          <a:p>
            <a:r>
              <a:rPr lang="en-IN" sz="2500" b="1" i="0" kern="1200" dirty="0">
                <a:solidFill>
                  <a:schemeClr val="tx1"/>
                </a:solidFill>
                <a:effectLst/>
                <a:latin typeface="Nunito Sans" panose="020B0604020202020204" charset="0"/>
                <a:ea typeface="+mn-ea"/>
                <a:cs typeface="+mn-cs"/>
              </a:rPr>
              <a:t>Capacity of B = 10 units per day.</a:t>
            </a:r>
          </a:p>
          <a:p>
            <a:r>
              <a:rPr lang="en-IN" sz="2500" b="1" i="0" kern="1200" dirty="0">
                <a:solidFill>
                  <a:schemeClr val="tx1"/>
                </a:solidFill>
                <a:effectLst/>
                <a:latin typeface="Nunito Sans" panose="020B0604020202020204" charset="0"/>
                <a:ea typeface="+mn-ea"/>
                <a:cs typeface="+mn-cs"/>
              </a:rPr>
              <a:t>Capacity of all three together is 36 units per day.</a:t>
            </a:r>
          </a:p>
          <a:p>
            <a:r>
              <a:rPr lang="en-IN" sz="2500" b="1" i="0" kern="1200" dirty="0">
                <a:solidFill>
                  <a:schemeClr val="tx1"/>
                </a:solidFill>
                <a:effectLst/>
                <a:latin typeface="Nunito Sans" panose="020B0604020202020204" charset="0"/>
                <a:ea typeface="+mn-ea"/>
                <a:cs typeface="+mn-cs"/>
              </a:rPr>
              <a:t>Then capacity of C = 11 units per day.</a:t>
            </a:r>
          </a:p>
          <a:p>
            <a:r>
              <a:rPr lang="en-IN" sz="2500" b="1" i="0" kern="1200" dirty="0">
                <a:solidFill>
                  <a:schemeClr val="tx1"/>
                </a:solidFill>
                <a:effectLst/>
                <a:latin typeface="Nunito Sans" panose="020B0604020202020204" charset="0"/>
                <a:ea typeface="+mn-ea"/>
                <a:cs typeface="+mn-cs"/>
              </a:rPr>
              <a:t>Divide the wage in the ratio of 15:10:11.</a:t>
            </a:r>
          </a:p>
          <a:p>
            <a:r>
              <a:rPr lang="en-IN" sz="2500" b="1" i="0" kern="1200" dirty="0">
                <a:solidFill>
                  <a:schemeClr val="tx1"/>
                </a:solidFill>
                <a:effectLst/>
                <a:latin typeface="Nunito Sans" panose="020B0604020202020204" charset="0"/>
                <a:ea typeface="+mn-ea"/>
                <a:cs typeface="+mn-cs"/>
              </a:rPr>
              <a:t>So, C’s share = (11/36)*9000 = Rs. 2750.</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2500" b="1" kern="1200" dirty="0">
                <a:solidFill>
                  <a:schemeClr val="tx1"/>
                </a:solidFill>
                <a:effectLst/>
                <a:latin typeface="Nunito Sans" panose="020B0604020202020204" charset="0"/>
                <a:ea typeface="+mn-ea"/>
                <a:cs typeface="+mn-cs"/>
              </a:rPr>
              <a:t>Option C.</a:t>
            </a:r>
          </a:p>
          <a:p>
            <a:pPr fontAlgn="base"/>
            <a:r>
              <a:rPr lang="en-IN" sz="2500" b="1" kern="1200" dirty="0">
                <a:solidFill>
                  <a:schemeClr val="tx1"/>
                </a:solidFill>
                <a:effectLst/>
                <a:latin typeface="Nunito Sans" panose="020B0604020202020204" charset="0"/>
                <a:ea typeface="+mn-ea"/>
                <a:cs typeface="+mn-cs"/>
              </a:rPr>
              <a:t>Details	Man	woman	child</a:t>
            </a:r>
          </a:p>
          <a:p>
            <a:pPr fontAlgn="base"/>
            <a:r>
              <a:rPr lang="en-IN" sz="2500" b="1" kern="1200" dirty="0">
                <a:solidFill>
                  <a:schemeClr val="tx1"/>
                </a:solidFill>
                <a:effectLst/>
                <a:latin typeface="Nunito Sans" panose="020B0604020202020204" charset="0"/>
                <a:ea typeface="+mn-ea"/>
                <a:cs typeface="+mn-cs"/>
              </a:rPr>
              <a:t>Cost in Rs	480	540	720</a:t>
            </a:r>
          </a:p>
          <a:p>
            <a:pPr fontAlgn="base"/>
            <a:r>
              <a:rPr lang="en-IN" sz="2500" b="1" kern="1200" dirty="0">
                <a:solidFill>
                  <a:schemeClr val="tx1"/>
                </a:solidFill>
                <a:effectLst/>
                <a:latin typeface="Nunito Sans" panose="020B0604020202020204" charset="0"/>
                <a:ea typeface="+mn-ea"/>
                <a:cs typeface="+mn-cs"/>
              </a:rPr>
              <a:t>Daily wages	40	30	20</a:t>
            </a:r>
          </a:p>
          <a:p>
            <a:pPr fontAlgn="base"/>
            <a:r>
              <a:rPr lang="en-IN" sz="2500" b="1" kern="1200" dirty="0">
                <a:solidFill>
                  <a:schemeClr val="tx1"/>
                </a:solidFill>
                <a:effectLst/>
                <a:latin typeface="Nunito Sans" panose="020B0604020202020204" charset="0"/>
                <a:ea typeface="+mn-ea"/>
                <a:cs typeface="+mn-cs"/>
              </a:rPr>
              <a:t>Day needed	12	18	36</a:t>
            </a:r>
          </a:p>
          <a:p>
            <a:pPr fontAlgn="base"/>
            <a:endParaRPr lang="en-IN" sz="2500" b="1" kern="1200" dirty="0">
              <a:solidFill>
                <a:schemeClr val="tx1"/>
              </a:solidFill>
              <a:effectLst/>
              <a:latin typeface="Nunito Sans" panose="020B0604020202020204" charset="0"/>
              <a:ea typeface="+mn-ea"/>
              <a:cs typeface="+mn-cs"/>
            </a:endParaRPr>
          </a:p>
          <a:p>
            <a:pPr fontAlgn="base"/>
            <a:r>
              <a:rPr lang="en-IN" sz="2500" b="1" kern="1200" dirty="0">
                <a:solidFill>
                  <a:schemeClr val="tx1"/>
                </a:solidFill>
                <a:effectLst/>
                <a:latin typeface="Nunito Sans" panose="020B0604020202020204" charset="0"/>
                <a:ea typeface="+mn-ea"/>
                <a:cs typeface="+mn-cs"/>
              </a:rPr>
              <a:t>When they do the work together, their rate = 1/12+1/18+1/36 =6/36 =1/6 work/day</a:t>
            </a:r>
          </a:p>
          <a:p>
            <a:pPr fontAlgn="base"/>
            <a:r>
              <a:rPr lang="en-IN" sz="2500" b="1" kern="1200" dirty="0">
                <a:solidFill>
                  <a:schemeClr val="tx1"/>
                </a:solidFill>
                <a:effectLst/>
                <a:latin typeface="Nunito Sans" panose="020B0604020202020204" charset="0"/>
                <a:ea typeface="+mn-ea"/>
                <a:cs typeface="+mn-cs"/>
              </a:rPr>
              <a:t> </a:t>
            </a:r>
          </a:p>
          <a:p>
            <a:pPr fontAlgn="base"/>
            <a:r>
              <a:rPr lang="en-IN" sz="2500" b="1" kern="1200" dirty="0">
                <a:solidFill>
                  <a:schemeClr val="tx1"/>
                </a:solidFill>
                <a:effectLst/>
                <a:latin typeface="Nunito Sans" panose="020B0604020202020204" charset="0"/>
                <a:ea typeface="+mn-ea"/>
                <a:cs typeface="+mn-cs"/>
              </a:rPr>
              <a:t>Hence they will complete the job in 6 days.</a:t>
            </a:r>
          </a:p>
          <a:p>
            <a:pPr fontAlgn="base"/>
            <a:r>
              <a:rPr lang="en-IN" sz="2500" b="1" kern="1200" dirty="0">
                <a:solidFill>
                  <a:schemeClr val="tx1"/>
                </a:solidFill>
                <a:effectLst/>
                <a:latin typeface="Nunito Sans" panose="020B0604020202020204" charset="0"/>
                <a:ea typeface="+mn-ea"/>
                <a:cs typeface="+mn-cs"/>
              </a:rPr>
              <a:t>Now their combined cost for a day = 40 + 30 + 20 = Rs. 90.</a:t>
            </a:r>
          </a:p>
          <a:p>
            <a:pPr fontAlgn="base"/>
            <a:r>
              <a:rPr lang="en-IN" sz="2500" b="1" kern="1200" dirty="0">
                <a:solidFill>
                  <a:schemeClr val="tx1"/>
                </a:solidFill>
                <a:effectLst/>
                <a:latin typeface="Nunito Sans" panose="020B0604020202020204" charset="0"/>
                <a:ea typeface="+mn-ea"/>
                <a:cs typeface="+mn-cs"/>
              </a:rPr>
              <a:t>Total cost = 90 * 6 = Rs. 540.</a:t>
            </a:r>
          </a:p>
          <a:p>
            <a:pPr fontAlgn="base"/>
            <a:r>
              <a:rPr lang="en-IN" sz="2500" b="1" kern="1200" dirty="0">
                <a:solidFill>
                  <a:schemeClr val="tx1"/>
                </a:solidFill>
                <a:effectLst/>
                <a:latin typeface="Nunito Sans" panose="020B0604020202020204" charset="0"/>
                <a:ea typeface="+mn-ea"/>
                <a:cs typeface="+mn-cs"/>
              </a:rPr>
              <a:t>Hence, the correct answer is option C.</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1" kern="1200" dirty="0">
                <a:solidFill>
                  <a:schemeClr val="tx1"/>
                </a:solidFill>
                <a:latin typeface="Nunito Sans" panose="020B0604020202020204" charset="0"/>
                <a:ea typeface="+mn-ea"/>
                <a:cs typeface="+mn-cs"/>
              </a:rPr>
              <a:t>Option C.</a:t>
            </a:r>
          </a:p>
          <a:p>
            <a:r>
              <a:rPr lang="en-IN" sz="1200" b="0" i="0" kern="1200" dirty="0">
                <a:solidFill>
                  <a:schemeClr val="tx1"/>
                </a:solidFill>
                <a:effectLst/>
                <a:latin typeface="+mn-lt"/>
                <a:ea typeface="+mn-ea"/>
                <a:cs typeface="+mn-cs"/>
              </a:rPr>
              <a:t>Efficiency of </a:t>
            </a:r>
            <a:r>
              <a:rPr lang="en-IN" sz="1200" b="0" i="0" kern="1200" dirty="0" err="1">
                <a:solidFill>
                  <a:schemeClr val="tx1"/>
                </a:solidFill>
                <a:effectLst/>
                <a:latin typeface="+mn-lt"/>
                <a:ea typeface="+mn-ea"/>
                <a:cs typeface="+mn-cs"/>
              </a:rPr>
              <a:t>kaushalya</a:t>
            </a:r>
            <a:r>
              <a:rPr lang="en-IN" sz="1200" b="0" i="0" kern="1200" dirty="0">
                <a:solidFill>
                  <a:schemeClr val="tx1"/>
                </a:solidFill>
                <a:effectLst/>
                <a:latin typeface="+mn-lt"/>
                <a:ea typeface="+mn-ea"/>
                <a:cs typeface="+mn-cs"/>
              </a:rPr>
              <a:t> = 5%</a:t>
            </a:r>
          </a:p>
          <a:p>
            <a:r>
              <a:rPr lang="en-IN" sz="1200" b="0" i="0" kern="1200" dirty="0">
                <a:solidFill>
                  <a:schemeClr val="tx1"/>
                </a:solidFill>
                <a:effectLst/>
                <a:latin typeface="+mn-lt"/>
                <a:ea typeface="+mn-ea"/>
                <a:cs typeface="+mn-cs"/>
              </a:rPr>
              <a:t>Efficiency of </a:t>
            </a:r>
            <a:r>
              <a:rPr lang="en-IN" sz="1200" b="0" i="0" kern="1200" dirty="0" err="1">
                <a:solidFill>
                  <a:schemeClr val="tx1"/>
                </a:solidFill>
                <a:effectLst/>
                <a:latin typeface="+mn-lt"/>
                <a:ea typeface="+mn-ea"/>
                <a:cs typeface="+mn-cs"/>
              </a:rPr>
              <a:t>kaikeyi</a:t>
            </a:r>
            <a:r>
              <a:rPr lang="en-IN" sz="1200" b="0" i="0" kern="1200" dirty="0">
                <a:solidFill>
                  <a:schemeClr val="tx1"/>
                </a:solidFill>
                <a:effectLst/>
                <a:latin typeface="+mn-lt"/>
                <a:ea typeface="+mn-ea"/>
                <a:cs typeface="+mn-cs"/>
              </a:rPr>
              <a:t>  = 4%</a:t>
            </a:r>
          </a:p>
          <a:p>
            <a:r>
              <a:rPr lang="en-IN" sz="1200" b="0" i="0" kern="1200" dirty="0">
                <a:solidFill>
                  <a:schemeClr val="tx1"/>
                </a:solidFill>
                <a:effectLst/>
                <a:latin typeface="+mn-lt"/>
                <a:ea typeface="+mn-ea"/>
                <a:cs typeface="+mn-cs"/>
              </a:rPr>
              <a:t>Thus, in 10 days working together they will complete only 90% of the work.</a:t>
            </a:r>
          </a:p>
          <a:p>
            <a:r>
              <a:rPr lang="en-IN" sz="1200" b="0" i="0" kern="1200" dirty="0">
                <a:solidFill>
                  <a:schemeClr val="tx1"/>
                </a:solidFill>
                <a:effectLst/>
                <a:latin typeface="+mn-lt"/>
                <a:ea typeface="+mn-ea"/>
                <a:cs typeface="+mn-cs"/>
              </a:rPr>
              <a:t>          [(5+4)*10] =90</a:t>
            </a:r>
          </a:p>
          <a:p>
            <a:r>
              <a:rPr lang="en-IN" sz="1200" b="0" i="0" kern="1200" dirty="0">
                <a:solidFill>
                  <a:schemeClr val="tx1"/>
                </a:solidFill>
                <a:effectLst/>
                <a:latin typeface="+mn-lt"/>
                <a:ea typeface="+mn-ea"/>
                <a:cs typeface="+mn-cs"/>
              </a:rPr>
              <a:t>Hence, the remaining work will surely done by </a:t>
            </a:r>
            <a:r>
              <a:rPr lang="en-IN" sz="1200" b="0" i="0" kern="1200" dirty="0" err="1">
                <a:solidFill>
                  <a:schemeClr val="tx1"/>
                </a:solidFill>
                <a:effectLst/>
                <a:latin typeface="+mn-lt"/>
                <a:ea typeface="+mn-ea"/>
                <a:cs typeface="+mn-cs"/>
              </a:rPr>
              <a:t>sumitra</a:t>
            </a:r>
            <a:r>
              <a:rPr lang="en-IN" sz="1200" b="0" i="0" kern="1200" dirty="0">
                <a:solidFill>
                  <a:schemeClr val="tx1"/>
                </a:solidFill>
                <a:effectLst/>
                <a:latin typeface="+mn-lt"/>
                <a:ea typeface="+mn-ea"/>
                <a:cs typeface="+mn-cs"/>
              </a:rPr>
              <a:t>, which is 10%.</a:t>
            </a:r>
          </a:p>
          <a:p>
            <a:r>
              <a:rPr lang="en-IN" sz="1200" b="0" i="0" kern="1200" dirty="0">
                <a:solidFill>
                  <a:schemeClr val="tx1"/>
                </a:solidFill>
                <a:effectLst/>
                <a:latin typeface="+mn-lt"/>
                <a:ea typeface="+mn-ea"/>
                <a:cs typeface="+mn-cs"/>
              </a:rPr>
              <a:t>Thus, </a:t>
            </a:r>
            <a:r>
              <a:rPr lang="en-IN" sz="1200" b="0" i="0" kern="1200" dirty="0" err="1">
                <a:solidFill>
                  <a:schemeClr val="tx1"/>
                </a:solidFill>
                <a:effectLst/>
                <a:latin typeface="+mn-lt"/>
                <a:ea typeface="+mn-ea"/>
                <a:cs typeface="+mn-cs"/>
              </a:rPr>
              <a:t>sumitra</a:t>
            </a:r>
            <a:r>
              <a:rPr lang="en-IN" sz="1200" b="0" i="0" kern="1200" dirty="0">
                <a:solidFill>
                  <a:schemeClr val="tx1"/>
                </a:solidFill>
                <a:effectLst/>
                <a:latin typeface="+mn-lt"/>
                <a:ea typeface="+mn-ea"/>
                <a:cs typeface="+mn-cs"/>
              </a:rPr>
              <a:t> will get 10% of Rs. 700, which is Rs.70</a:t>
            </a:r>
          </a:p>
          <a:p>
            <a:pPr fontAlgn="ct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a:p>
            <a:r>
              <a:rPr lang="en-IN" sz="2500" b="1" i="0" kern="1200" dirty="0">
                <a:solidFill>
                  <a:schemeClr val="tx1"/>
                </a:solidFill>
                <a:effectLst/>
                <a:latin typeface="Nunito Sans" panose="020B0604020202020204" charset="0"/>
                <a:ea typeface="+mn-ea"/>
                <a:cs typeface="+mn-cs"/>
              </a:rPr>
              <a:t>1 + 2 + 3 + 4 + 5 + … + 24 = (24 x 25)/2 = 300</a:t>
            </a:r>
          </a:p>
          <a:p>
            <a:r>
              <a:rPr lang="en-IN" sz="2500" b="1" i="0" kern="1200" dirty="0">
                <a:solidFill>
                  <a:schemeClr val="tx1"/>
                </a:solidFill>
                <a:effectLst/>
                <a:latin typeface="Nunito Sans" panose="020B0604020202020204" charset="0"/>
                <a:ea typeface="+mn-ea"/>
                <a:cs typeface="+mn-cs"/>
              </a:rPr>
              <a:t>Total work = 300 man-days</a:t>
            </a:r>
          </a:p>
          <a:p>
            <a:r>
              <a:rPr lang="en-IN" sz="2500" b="1" i="0" kern="1200" dirty="0">
                <a:solidFill>
                  <a:schemeClr val="tx1"/>
                </a:solidFill>
                <a:effectLst/>
                <a:latin typeface="Nunito Sans" panose="020B0604020202020204" charset="0"/>
                <a:ea typeface="+mn-ea"/>
                <a:cs typeface="+mn-cs"/>
              </a:rPr>
              <a:t>But, the person who started the work on the first day works</a:t>
            </a:r>
          </a:p>
          <a:p>
            <a:r>
              <a:rPr lang="en-IN" sz="2500" b="1" i="0" kern="1200" dirty="0">
                <a:solidFill>
                  <a:schemeClr val="tx1"/>
                </a:solidFill>
                <a:effectLst/>
                <a:latin typeface="Nunito Sans" panose="020B0604020202020204" charset="0"/>
                <a:ea typeface="+mn-ea"/>
                <a:cs typeface="+mn-cs"/>
              </a:rPr>
              <a:t>For 24 days. Hence, his share will be maximum which is equal</a:t>
            </a:r>
          </a:p>
          <a:p>
            <a:r>
              <a:rPr lang="en-IN" sz="2500" b="1" i="0" kern="1200" dirty="0">
                <a:solidFill>
                  <a:schemeClr val="tx1"/>
                </a:solidFill>
                <a:effectLst/>
                <a:latin typeface="Nunito Sans" panose="020B0604020202020204" charset="0"/>
                <a:ea typeface="+mn-ea"/>
                <a:cs typeface="+mn-cs"/>
              </a:rPr>
              <a:t>to 24/300 = 2/25</a:t>
            </a:r>
          </a:p>
          <a:p>
            <a:r>
              <a:rPr lang="en-IN" sz="2500" b="1" i="0" kern="1200" dirty="0">
                <a:solidFill>
                  <a:schemeClr val="tx1"/>
                </a:solidFill>
                <a:effectLst/>
                <a:latin typeface="Nunito Sans" panose="020B0604020202020204" charset="0"/>
                <a:ea typeface="+mn-ea"/>
                <a:cs typeface="+mn-cs"/>
              </a:rPr>
              <a:t>Thus, he will receive 5000 x 2/25 = Rs. 400.</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 &amp; B would have done 8/20 &amp; 8/40 of the work respectively in 8 days.</a:t>
            </a:r>
          </a:p>
          <a:p>
            <a:r>
              <a:rPr lang="en-IN" sz="1200" b="0" i="0" kern="1200" dirty="0">
                <a:solidFill>
                  <a:schemeClr val="tx1"/>
                </a:solidFill>
                <a:effectLst/>
                <a:latin typeface="+mn-lt"/>
                <a:ea typeface="+mn-ea"/>
                <a:cs typeface="+mn-cs"/>
              </a:rPr>
              <a:t>Together they have done 3/5th of the work. </a:t>
            </a:r>
          </a:p>
          <a:p>
            <a:r>
              <a:rPr lang="en-IN" sz="1200" b="0" i="0" kern="1200" dirty="0">
                <a:solidFill>
                  <a:schemeClr val="tx1"/>
                </a:solidFill>
                <a:effectLst/>
                <a:latin typeface="+mn-lt"/>
                <a:ea typeface="+mn-ea"/>
                <a:cs typeface="+mn-cs"/>
              </a:rPr>
              <a:t>This implies that C has done 2/5th of the work. </a:t>
            </a:r>
          </a:p>
          <a:p>
            <a:r>
              <a:rPr lang="en-IN" sz="1200" b="0" i="0" kern="1200" dirty="0">
                <a:solidFill>
                  <a:schemeClr val="tx1"/>
                </a:solidFill>
                <a:effectLst/>
                <a:latin typeface="+mn-lt"/>
                <a:ea typeface="+mn-ea"/>
                <a:cs typeface="+mn-cs"/>
              </a:rPr>
              <a:t>Thus, C should be paid 2/5th of the amount i.e. 450 × 2/5 = Rs. 180.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2492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a:p>
            <a:r>
              <a:rPr lang="en-IN" sz="2500" b="1" i="0" kern="1200" dirty="0">
                <a:solidFill>
                  <a:schemeClr val="tx1"/>
                </a:solidFill>
                <a:effectLst/>
                <a:latin typeface="Nunito Sans" panose="020B0604020202020204" charset="0"/>
                <a:ea typeface="+mn-ea"/>
                <a:cs typeface="+mn-cs"/>
              </a:rPr>
              <a:t>Ratio of number of men, women and children</a:t>
            </a:r>
          </a:p>
          <a:p>
            <a:r>
              <a:rPr lang="en-IN" sz="2500" b="1" i="0" kern="1200" dirty="0">
                <a:solidFill>
                  <a:schemeClr val="tx1"/>
                </a:solidFill>
                <a:effectLst/>
                <a:latin typeface="Nunito Sans" panose="020B0604020202020204" charset="0"/>
                <a:ea typeface="+mn-ea"/>
                <a:cs typeface="+mn-cs"/>
              </a:rPr>
              <a:t> = 18/6 : 10/5 : 12/3 = 3x : 2x : 4x</a:t>
            </a:r>
          </a:p>
          <a:p>
            <a:r>
              <a:rPr lang="en-IN" sz="2500" b="1" i="0" kern="1200" dirty="0">
                <a:solidFill>
                  <a:schemeClr val="tx1"/>
                </a:solidFill>
                <a:effectLst/>
                <a:latin typeface="Nunito Sans" panose="020B0604020202020204" charset="0"/>
                <a:ea typeface="+mn-ea"/>
                <a:cs typeface="+mn-cs"/>
              </a:rPr>
              <a:t>… (3x + 2x + 4x) = 18</a:t>
            </a:r>
          </a:p>
          <a:p>
            <a:r>
              <a:rPr lang="en-IN" sz="2500" b="1" i="0" kern="1200" dirty="0">
                <a:solidFill>
                  <a:schemeClr val="tx1"/>
                </a:solidFill>
                <a:effectLst/>
                <a:latin typeface="Nunito Sans" panose="020B0604020202020204" charset="0"/>
                <a:ea typeface="+mn-ea"/>
                <a:cs typeface="+mn-cs"/>
              </a:rPr>
              <a:t>… x = 2</a:t>
            </a:r>
          </a:p>
          <a:p>
            <a:r>
              <a:rPr lang="en-IN" sz="2500" b="1" i="0" kern="1200" dirty="0">
                <a:solidFill>
                  <a:schemeClr val="tx1"/>
                </a:solidFill>
                <a:effectLst/>
                <a:latin typeface="Nunito Sans" panose="020B0604020202020204" charset="0"/>
                <a:ea typeface="+mn-ea"/>
                <a:cs typeface="+mn-cs"/>
              </a:rPr>
              <a:t>Therefore, number of women = 4</a:t>
            </a:r>
          </a:p>
          <a:p>
            <a:r>
              <a:rPr lang="en-IN" sz="2500" b="1" i="0" kern="1200" dirty="0">
                <a:solidFill>
                  <a:schemeClr val="tx1"/>
                </a:solidFill>
                <a:effectLst/>
                <a:latin typeface="Nunito Sans" panose="020B0604020202020204" charset="0"/>
                <a:ea typeface="+mn-ea"/>
                <a:cs typeface="+mn-cs"/>
              </a:rPr>
              <a:t>Share of all women = 10/40 x 4000 = Rs. 1000</a:t>
            </a:r>
          </a:p>
          <a:p>
            <a:r>
              <a:rPr lang="en-IN" sz="2500" b="1" i="0" kern="1200" dirty="0">
                <a:solidFill>
                  <a:schemeClr val="tx1"/>
                </a:solidFill>
                <a:effectLst/>
                <a:latin typeface="Nunito Sans" panose="020B0604020202020204" charset="0"/>
                <a:ea typeface="+mn-ea"/>
                <a:cs typeface="+mn-cs"/>
              </a:rPr>
              <a:t>                         (… 18 + 10 + 12 = 40)</a:t>
            </a:r>
          </a:p>
          <a:p>
            <a:r>
              <a:rPr lang="en-IN" sz="2500" b="1" i="0" kern="1200" dirty="0">
                <a:solidFill>
                  <a:schemeClr val="tx1"/>
                </a:solidFill>
                <a:effectLst/>
                <a:latin typeface="Nunito Sans" panose="020B0604020202020204" charset="0"/>
                <a:ea typeface="+mn-ea"/>
                <a:cs typeface="+mn-cs"/>
              </a:rPr>
              <a:t>…Share of each woman = 1000/4 = Rs. 250</a:t>
            </a: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1421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Anu does a work in 90 days, Balu in 40 days and Chitra in 12 days. They work one after another for a day each, starting with Anu followed by Balu and then by Chitra. If the total wages received are Rs 360 and Anu, Balu, Chitra share them in the ratio of the work done, find their respective individual wages?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36, Rs. 81 and Rs. 243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40, Rs. 60 and Rs. 260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42, Rs. 86 and Rs. 232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38, Rs. 88 and Rs. 234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1047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and B undertake to do a piece of work for </a:t>
            </a:r>
            <a:r>
              <a:rPr lang="en-US" sz="2500" dirty="0" err="1">
                <a:latin typeface="Nunito Sans" panose="00000500000000000000" pitchFamily="2" charset="0"/>
              </a:rPr>
              <a:t>Rs</a:t>
            </a:r>
            <a:r>
              <a:rPr lang="en-US" sz="2500" dirty="0">
                <a:latin typeface="Nunito Sans" panose="00000500000000000000" pitchFamily="2" charset="0"/>
              </a:rPr>
              <a:t> 600. A alone can do it in 6 days while B alone can do it in 8 days. With the help of C, they can finish it in 3 days. Find B’s share. </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9044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Ram and Shyam have been given a task of painting a house for Rs. 800. With the help of Rita, they complete the job in just 3 days. Had Ram alone be doing the task, he would need 6 days. If Shyam alone would be doing the task, he would need 8 days. How much money will Rita get?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Rs.80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855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 P and Q together earn Rs. 188 per day. Q and R together earn Rs. 152 per day. P, Q and R when working together earn Rs. 300 per day. How much does Q earn daily?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Rs.56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1264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rPr>
              <a:t>Pankaj can produce one unit in 15 days, while Bharti can do the same in 12 days. After producing one unit, working together, they received Rs. 90, which they distributed amongst themselves in proportional to their efficiency. If they work for 20 days, and sell the produce, then Bharti should receive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48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A  and B borrowed a tractor for 23 days. A ploughed 12 acres per day for a certain number of days and then B used it to plough 15 acres per day for the remaining days. If they paid Rs 3,000 and Rs 2,000 respectively, for how many days did A use the tractor?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3259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Working together B and C take 50% more number of days than A, B and C together take and A and B working together, take 8/3 more number of days than A, B and C take together. If A, B and C all have worked together till the completion of the work and B has received Rs. 120 out of the total earning of Rs.480, then in how many days did A, B and C together complete the whole work?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34340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 </a:t>
            </a:r>
          </a:p>
        </p:txBody>
      </p:sp>
      <p:sp>
        <p:nvSpPr>
          <p:cNvPr id="25" name="Rectangle 24">
            <a:extLst>
              <a:ext uri="{FF2B5EF4-FFF2-40B4-BE49-F238E27FC236}">
                <a16:creationId xmlns:a16="http://schemas.microsoft.com/office/drawing/2014/main" id="{BEF40363-1296-4F6B-8656-D47D96B64330}"/>
              </a:ext>
            </a:extLst>
          </p:cNvPr>
          <p:cNvSpPr/>
          <p:nvPr/>
        </p:nvSpPr>
        <p:spPr>
          <a:xfrm>
            <a:off x="1389923" y="500413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5 </a:t>
            </a:r>
          </a:p>
        </p:txBody>
      </p:sp>
      <p:sp>
        <p:nvSpPr>
          <p:cNvPr id="26" name="Rectangle 25">
            <a:extLst>
              <a:ext uri="{FF2B5EF4-FFF2-40B4-BE49-F238E27FC236}">
                <a16:creationId xmlns:a16="http://schemas.microsoft.com/office/drawing/2014/main" id="{D95ABC10-15CF-488C-806F-94CE71FC878A}"/>
              </a:ext>
            </a:extLst>
          </p:cNvPr>
          <p:cNvSpPr/>
          <p:nvPr/>
        </p:nvSpPr>
        <p:spPr>
          <a:xfrm>
            <a:off x="1395610" y="5529255"/>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What will be share of Rajesh, if together Ramesh and Suresh complete only 7/11 of the task, and all three had been given the contract to finish the task for Rs. 1100?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Rs.350 (4/11)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Rs.650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2772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28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228600" y="1740939"/>
            <a:ext cx="11734800" cy="769441"/>
          </a:xfrm>
          <a:prstGeom prst="rect">
            <a:avLst/>
          </a:prstGeom>
          <a:noFill/>
        </p:spPr>
        <p:txBody>
          <a:bodyPr wrap="square" rtlCol="0">
            <a:spAutoFit/>
          </a:bodyPr>
          <a:lstStyle/>
          <a:p>
            <a:r>
              <a:rPr lang="en-US" sz="4400" dirty="0">
                <a:latin typeface="Nunito Sans SemiBold" panose="00000700000000000000" pitchFamily="2" charset="0"/>
              </a:rPr>
              <a:t>Time and Work(Wages distribution)</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45858" y="1062261"/>
            <a:ext cx="11320920" cy="1246495"/>
          </a:xfrm>
          <a:prstGeom prst="rect">
            <a:avLst/>
          </a:prstGeom>
          <a:noFill/>
        </p:spPr>
        <p:txBody>
          <a:bodyPr wrap="square" rtlCol="0">
            <a:spAutoFit/>
          </a:bodyPr>
          <a:lstStyle/>
          <a:p>
            <a:r>
              <a:rPr lang="en-IN" sz="2500" dirty="0">
                <a:latin typeface="Nunito Sans" panose="00000500000000000000" pitchFamily="2" charset="0"/>
              </a:rPr>
              <a:t>A, working alone can make a cabinet in 12 days. B will take 6 days more than A to do the same work. A and B along with the help of C completes it in 5 days. If they are paid Rs. 9000 for the job, find C’s share? </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886200"/>
            <a:ext cx="10098317" cy="523220"/>
          </a:xfrm>
          <a:prstGeom prst="rect">
            <a:avLst/>
          </a:prstGeom>
          <a:noFill/>
        </p:spPr>
        <p:txBody>
          <a:bodyPr wrap="square" lIns="91440" tIns="45720" rIns="91440" bIns="45720">
            <a:spAutoFit/>
          </a:bodyPr>
          <a:lstStyle/>
          <a:p>
            <a:r>
              <a:rPr lang="en-US" sz="2800" dirty="0"/>
              <a:t>2750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4196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3000</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4000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A piece of work when done by a man, a woman and a child costs Rs.480, Rs.540 and Rs.720 respectively. Their respective daily wages are Rs.40, Rs.30 and Rs.20. If all the three are employed to do the work, how much would it cost to complete the work (in Rs.)?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720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520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540</a:t>
            </a:r>
            <a:endParaRPr lang="en-US" sz="2500" dirty="0">
              <a:latin typeface="Nunito Sans" panose="020B0604020202020204" charset="0"/>
              <a:cs typeface="Calibri" panose="020F0502020204030204" pitchFamily="3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400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 Kausalya can do a work in 20 days, while Kaikeyi can do the same work in 25 days. They started the work jointly. Few days later Sumitra also joined them and thus all of them completed the whole work in 10 days. All of them were paid total Rs. 700. What is the share of Sumitra?</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130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185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70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51A8891-0FEB-35C7-F852-C8B29991D9D7}"/>
                  </a:ext>
                </a:extLst>
              </p14:cNvPr>
              <p14:cNvContentPartPr/>
              <p14:nvPr/>
            </p14:nvContentPartPr>
            <p14:xfrm>
              <a:off x="12661229" y="4208121"/>
              <a:ext cx="360" cy="360"/>
            </p14:xfrm>
          </p:contentPart>
        </mc:Choice>
        <mc:Fallback xmlns="">
          <p:pic>
            <p:nvPicPr>
              <p:cNvPr id="5" name="Ink 4">
                <a:extLst>
                  <a:ext uri="{FF2B5EF4-FFF2-40B4-BE49-F238E27FC236}">
                    <a16:creationId xmlns:a16="http://schemas.microsoft.com/office/drawing/2014/main" id="{951A8891-0FEB-35C7-F852-C8B29991D9D7}"/>
                  </a:ext>
                </a:extLst>
              </p:cNvPr>
              <p:cNvPicPr/>
              <p:nvPr/>
            </p:nvPicPr>
            <p:blipFill>
              <a:blip r:embed="rId5"/>
              <a:stretch>
                <a:fillRect/>
              </a:stretch>
            </p:blipFill>
            <p:spPr>
              <a:xfrm>
                <a:off x="12652589" y="419912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8A01120-73E8-C5B5-8829-9D2608ECB974}"/>
                  </a:ext>
                </a:extLst>
              </p14:cNvPr>
              <p14:cNvContentPartPr/>
              <p14:nvPr/>
            </p14:nvContentPartPr>
            <p14:xfrm>
              <a:off x="8248349" y="5178321"/>
              <a:ext cx="360" cy="360"/>
            </p14:xfrm>
          </p:contentPart>
        </mc:Choice>
        <mc:Fallback xmlns="">
          <p:pic>
            <p:nvPicPr>
              <p:cNvPr id="6" name="Ink 5">
                <a:extLst>
                  <a:ext uri="{FF2B5EF4-FFF2-40B4-BE49-F238E27FC236}">
                    <a16:creationId xmlns:a16="http://schemas.microsoft.com/office/drawing/2014/main" id="{68A01120-73E8-C5B5-8829-9D2608ECB974}"/>
                  </a:ext>
                </a:extLst>
              </p:cNvPr>
              <p:cNvPicPr/>
              <p:nvPr/>
            </p:nvPicPr>
            <p:blipFill>
              <a:blip r:embed="rId5"/>
              <a:stretch>
                <a:fillRect/>
              </a:stretch>
            </p:blipFill>
            <p:spPr>
              <a:xfrm>
                <a:off x="8239349" y="5169321"/>
                <a:ext cx="18000" cy="18000"/>
              </a:xfrm>
              <a:prstGeom prst="rect">
                <a:avLst/>
              </a:prstGeom>
            </p:spPr>
          </p:pic>
        </mc:Fallback>
      </mc:AlternateContent>
    </p:spTree>
    <p:extLst>
      <p:ext uri="{BB962C8B-B14F-4D97-AF65-F5344CB8AC3E}">
        <p14:creationId xmlns:p14="http://schemas.microsoft.com/office/powerpoint/2010/main" val="209934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Progressive Company Pvt. Ltd.. hired some employees in a fix pattern. On the first day it hired one person, On the second day one more joined him. On the third, fourth etc. (i.e.„ every next day) one more person Increased in this group. The Capacity of each person was Same. The whole work was</a:t>
            </a:r>
          </a:p>
          <a:p>
            <a:r>
              <a:rPr lang="en-IN" sz="2500" dirty="0">
                <a:latin typeface="Nunito Sans" panose="020B0604020202020204" charset="0"/>
              </a:rPr>
              <a:t>completed on the 24th day then out of total Rs, 5000,maximum how much a person had earned?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500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400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1844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A and B undertake to do a piece of work for Rs. 450. A can do it in 20 days and B can do it in 40 days. With the help of C, they finish it in 8 days. How much should C be paid for his contribution?</a:t>
            </a:r>
            <a:endParaRPr lang="en-US" sz="2500" baseline="300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Rs.180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Rs.300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3030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1000" y="1156906"/>
            <a:ext cx="11506199" cy="1631216"/>
          </a:xfrm>
          <a:prstGeom prst="rect">
            <a:avLst/>
          </a:prstGeom>
          <a:noFill/>
        </p:spPr>
        <p:txBody>
          <a:bodyPr wrap="square" rtlCol="0">
            <a:spAutoFit/>
          </a:bodyPr>
          <a:lstStyle/>
          <a:p>
            <a:r>
              <a:rPr lang="en-IN" sz="2500" dirty="0">
                <a:latin typeface="Nunito Sans" panose="020B0604020202020204" charset="0"/>
              </a:rPr>
              <a:t>The total number of men, women and children working in a factory is 18. They earn Rs. 4000 in a day. If the sum of the wages of all men, all women and all children is in the ratio Of 18 : 10 : 12 and if the wages of an individual man, woman and child is in the ratio 6 : 5 : 3, then how much a woman earn in a day?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81000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400</a:t>
            </a:r>
          </a:p>
        </p:txBody>
      </p:sp>
      <p:sp>
        <p:nvSpPr>
          <p:cNvPr id="24" name="Rectangle 23">
            <a:extLst>
              <a:ext uri="{FF2B5EF4-FFF2-40B4-BE49-F238E27FC236}">
                <a16:creationId xmlns:a16="http://schemas.microsoft.com/office/drawing/2014/main" id="{F62FDC11-1E2D-428B-8217-CF9104F9B6D7}"/>
              </a:ext>
            </a:extLst>
          </p:cNvPr>
          <p:cNvSpPr/>
          <p:nvPr/>
        </p:nvSpPr>
        <p:spPr>
          <a:xfrm>
            <a:off x="1453668" y="438476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250</a:t>
            </a:r>
          </a:p>
        </p:txBody>
      </p:sp>
      <p:sp>
        <p:nvSpPr>
          <p:cNvPr id="25" name="Rectangle 24">
            <a:extLst>
              <a:ext uri="{FF2B5EF4-FFF2-40B4-BE49-F238E27FC236}">
                <a16:creationId xmlns:a16="http://schemas.microsoft.com/office/drawing/2014/main" id="{BEF40363-1296-4F6B-8656-D47D96B64330}"/>
              </a:ext>
            </a:extLst>
          </p:cNvPr>
          <p:cNvSpPr/>
          <p:nvPr/>
        </p:nvSpPr>
        <p:spPr>
          <a:xfrm>
            <a:off x="1491782" y="4962779"/>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150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120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9131</TotalTime>
  <Words>2160</Words>
  <Application>Microsoft Office PowerPoint</Application>
  <PresentationFormat>Widescreen</PresentationFormat>
  <Paragraphs>261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Nunito Sans SemiBold</vt:lpstr>
      <vt:lpstr>Wingdings</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Sreedharan</dc:creator>
  <cp:lastModifiedBy>mamatha gudavalli</cp:lastModifiedBy>
  <cp:revision>361</cp:revision>
  <dcterms:created xsi:type="dcterms:W3CDTF">2006-08-16T00:00:00Z</dcterms:created>
  <dcterms:modified xsi:type="dcterms:W3CDTF">2024-06-20T04:08:20Z</dcterms:modified>
</cp:coreProperties>
</file>