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9"/>
  </p:notesMasterIdLst>
  <p:sldIdLst>
    <p:sldId id="272" r:id="rId2"/>
    <p:sldId id="271" r:id="rId3"/>
    <p:sldId id="258" r:id="rId4"/>
    <p:sldId id="306" r:id="rId5"/>
    <p:sldId id="340" r:id="rId6"/>
    <p:sldId id="327" r:id="rId7"/>
    <p:sldId id="326" r:id="rId8"/>
    <p:sldId id="320" r:id="rId9"/>
    <p:sldId id="324" r:id="rId10"/>
    <p:sldId id="321" r:id="rId11"/>
    <p:sldId id="322" r:id="rId12"/>
    <p:sldId id="329" r:id="rId13"/>
    <p:sldId id="332" r:id="rId14"/>
    <p:sldId id="323" r:id="rId15"/>
    <p:sldId id="336" r:id="rId16"/>
    <p:sldId id="339" r:id="rId17"/>
    <p:sldId id="337" r:id="rId18"/>
    <p:sldId id="338" r:id="rId19"/>
    <p:sldId id="330" r:id="rId20"/>
    <p:sldId id="333" r:id="rId21"/>
    <p:sldId id="331" r:id="rId22"/>
    <p:sldId id="325" r:id="rId23"/>
    <p:sldId id="328" r:id="rId24"/>
    <p:sldId id="334" r:id="rId25"/>
    <p:sldId id="341" r:id="rId26"/>
    <p:sldId id="335" r:id="rId27"/>
    <p:sldId id="289" r:id="rId28"/>
  </p:sldIdLst>
  <p:sldSz cx="12192000" cy="6858000"/>
  <p:notesSz cx="6858000" cy="9144000"/>
  <p:embeddedFontLst>
    <p:embeddedFont>
      <p:font typeface="Nunito Sans" panose="00000500000000000000" pitchFamily="2" charset="0"/>
      <p:regular r:id="rId30"/>
      <p:bold r:id="rId31"/>
      <p:italic r:id="rId32"/>
      <p:boldItalic r:id="rId33"/>
    </p:embeddedFont>
    <p:embeddedFont>
      <p:font typeface="Nunito Sans SemiBold" panose="00000700000000000000" pitchFamily="2" charset="0"/>
      <p:bold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5516" autoAdjust="0"/>
  </p:normalViewPr>
  <p:slideViewPr>
    <p:cSldViewPr>
      <p:cViewPr varScale="1">
        <p:scale>
          <a:sx n="43" d="100"/>
          <a:sy n="43" d="100"/>
        </p:scale>
        <p:origin x="845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1733" y="-7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4/9 = (0.44444) * 100 = 44.444 %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/100) * 120 = 90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75%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2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1/4 x 1248 =312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0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49% of 36636= (50 - 1)% of 36636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36636/2 - 36636/100 = 18318 - 366.36 = 17951.64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2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6/7 = 85.714285 / 100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61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86% of 1164 = (75% + 10% + 1%) of 1164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can be written as 3/4, 10% as 0.1 and 1% as 0.01.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1164x3/4+116.4+11.64 = 1001.04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57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8.33…% = 1/12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108.33% = (100% + 8.33%) = 1+ 1/12 = 13/12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9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76% of 2486 = (75% + 1%) of 2486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(3/4 + 0.01) x 2486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1864.5 + 24.86 = 1889.36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72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know that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1/2 = 50%,1/4= 25%, 1/8 = 12.5%, 1/16 = 6.25%,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* 6.25 = 18.75 = 3/16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14.28% = 1/7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{(3/16)x(192)- (1/7) x (252)} = 0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82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1/6 +1/7 = 13/42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16.66%+ 14.28% =30.94%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128.57% = 28.57% + 100%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2/7 + 1 = 9/7 (or) 18/14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3/16 = 3 X 1/16 = 3 X 6.25 = 18.75%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2/9 =2X11.11 = 22.22%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22.22-18.75 = 3.47%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4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number be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of X = 100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20%of x = 33.33 ( on dividing by 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30%of x=50 (on dividing by 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both equations we get 50% of X = 83.333.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15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number be x.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28.57% of x = 2/7x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+ 2/7x = 9/7 x = 72, x = 56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5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(20/100) x (50/100) x (33.33/100) x (75/100) x 400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(1/5) x (1/2) x (1/3) x (3/4) x 400 = 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400 = 300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33.3% of 300 = 100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 of 100 = 50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 of 50 = 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20% of 50% of 33.3% of 75% of 400 = 10.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2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16.67% = 1/6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1/6 x 1/7 x 1/8 x 1/9 x 6048 = 2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82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x = 63.131313…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100x = 6313.131313…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100x - x = 99x = 6250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63.1313 = 6250/99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(6250x45x12x88)/(99x100x100x100) = 3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4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100%=1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10%=1/10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20%=1/5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86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(20/100 x 120) = 24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the answer is 24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12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from options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= 33.33 %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2/3 = 66.66%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1/9 = 11.11%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1/6 = 16.66%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 2/3.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convert decimal to percentage we have to multiply the value by 100 =&gt; 2.5*100 = 250%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9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Express 4/9 as percentage.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44.44 %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22.22%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0.44%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36.36%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percentage of 120 is 90?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75%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25% of 1248.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414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Calculate 49% of 36636.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17951.64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17254.24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18318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19454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Convert 85.71% to fraction form.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5/7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13/14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6/7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86% of 1164.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1001.04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901.04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985.24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997.4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Express 108.33…% as a fraction.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108/100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27/25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3/5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13/12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76% of </a:t>
            </a:r>
            <a:r>
              <a:rPr lang="en-US" sz="2500" dirty="0" smtClean="0">
                <a:latin typeface="Nunito Sans" panose="00000500000000000000" pitchFamily="2" charset="0"/>
              </a:rPr>
              <a:t>2486.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1942.66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1889.36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2016.16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1852.66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-9497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difference between 18.75% of 192 and 14.28% of 252? (approximately)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2.2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14.2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Express 1/6 +1/7 as a percentage.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67%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76%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30.94%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39%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Convert 128.57% to fraction form.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10/7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18/14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11/7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difference, in percent, between 3/ 16 and 2/9?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3.97%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3.47%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2.987%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100 is 60% of a number, then what is 50% of the same number?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83.33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90.33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When 28.57% of a number A is added to itself, the number becomes 72. What is the number?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20% of 50% of 33.3% of 75% of 400?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16.67% of 14.285% of 12.5% of 11.11% of 6048?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1.5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88% of 45% of 12% of 63.1313?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1.9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2.8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3.2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smtClean="0">
                <a:solidFill>
                  <a:schemeClr val="bg1"/>
                </a:solidFill>
                <a:latin typeface="Nunito Sans" panose="00000500000000000000" pitchFamily="2" charset="0"/>
              </a:rPr>
              <a:t>20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2743200"/>
            <a:ext cx="12192000" cy="171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Percentages as Fractions and Decimals </a:t>
            </a:r>
            <a:endParaRPr lang="en-US"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Percentage Formula is given as,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ctr"/>
            <a:r>
              <a:rPr lang="en-US" sz="2500" b="1" dirty="0">
                <a:latin typeface="Nunito Sans" panose="00000500000000000000" pitchFamily="2" charset="0"/>
              </a:rPr>
              <a:t>Percentage = (Value ⁄ Total Value) × </a:t>
            </a:r>
            <a:r>
              <a:rPr lang="en-US" sz="2500" b="1" dirty="0" smtClean="0">
                <a:latin typeface="Nunito Sans" panose="00000500000000000000" pitchFamily="2" charset="0"/>
              </a:rPr>
              <a:t>100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Nunito Sans" panose="00000500000000000000" pitchFamily="2" charset="0"/>
              </a:rPr>
              <a:t>Percentages as Fractions and Decimals </a:t>
            </a:r>
            <a:endParaRPr lang="en-US" sz="32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We can make use of the following values.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1 = 100 %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1/2 = 50 %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1/3 = 33.33 %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1/4 = 25 %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1/5 = 20 %</a:t>
            </a:r>
          </a:p>
          <a:p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Nunito Sans" panose="00000500000000000000" pitchFamily="2" charset="0"/>
              </a:rPr>
              <a:t>Percentages as Fractions and Decimals </a:t>
            </a:r>
            <a:endParaRPr lang="en-US" sz="32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67400" y="1890488"/>
            <a:ext cx="5029200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1/6 = 16.66 %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1/7 = 14.28 %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1/8 = 12.5 %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1/9 = 11.11 %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1/10 = 10 %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94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Express 20% as a fraction.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1/20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Calculate the value of 20% of 120.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2.4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Express 66.66% as a fraction.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2/3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1/9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Express 2.5 in </a:t>
            </a:r>
            <a:r>
              <a:rPr lang="en-US" sz="2500" dirty="0" smtClean="0">
                <a:latin typeface="Nunito Sans" panose="00000500000000000000" pitchFamily="2" charset="0"/>
              </a:rPr>
              <a:t>percentage.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2.5%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250%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2500%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Microsoft Office PowerPoint</Application>
  <PresentationFormat>Widescreen</PresentationFormat>
  <Paragraphs>301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Wingdings</vt:lpstr>
      <vt:lpstr>Nunito Sans</vt:lpstr>
      <vt:lpstr>Nunito Sans SemiBold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2019-12-11T10:59:21Z</dcterms:modified>
</cp:coreProperties>
</file>