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4"/>
  </p:notesMasterIdLst>
  <p:sldIdLst>
    <p:sldId id="272" r:id="rId2"/>
    <p:sldId id="271" r:id="rId3"/>
    <p:sldId id="258" r:id="rId4"/>
    <p:sldId id="306" r:id="rId5"/>
    <p:sldId id="307" r:id="rId6"/>
    <p:sldId id="308" r:id="rId7"/>
    <p:sldId id="319" r:id="rId8"/>
    <p:sldId id="321" r:id="rId9"/>
    <p:sldId id="313" r:id="rId10"/>
    <p:sldId id="320" r:id="rId11"/>
    <p:sldId id="314" r:id="rId12"/>
    <p:sldId id="290" r:id="rId13"/>
    <p:sldId id="312" r:id="rId14"/>
    <p:sldId id="311" r:id="rId15"/>
    <p:sldId id="310" r:id="rId16"/>
    <p:sldId id="315" r:id="rId17"/>
    <p:sldId id="309" r:id="rId18"/>
    <p:sldId id="316" r:id="rId19"/>
    <p:sldId id="317" r:id="rId20"/>
    <p:sldId id="318" r:id="rId21"/>
    <p:sldId id="322" r:id="rId22"/>
    <p:sldId id="289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Nunito Sans" panose="00000500000000000000" pitchFamily="2" charset="0"/>
      <p:regular r:id="rId29"/>
      <p:bold r:id="rId30"/>
      <p:italic r:id="rId31"/>
      <p:boldItalic r:id="rId32"/>
    </p:embeddedFont>
    <p:embeddedFont>
      <p:font typeface="Nunito Sans SemiBold" panose="00000700000000000000" pitchFamily="2" charset="0"/>
      <p:bold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4899" autoAdjust="0"/>
  </p:normalViewPr>
  <p:slideViewPr>
    <p:cSldViewPr>
      <p:cViewPr varScale="1">
        <p:scale>
          <a:sx n="42" d="100"/>
          <a:sy n="42" d="100"/>
        </p:scale>
        <p:origin x="878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-240"/>
    </p:cViewPr>
  </p:notesTextViewPr>
  <p:notesViewPr>
    <p:cSldViewPr>
      <p:cViewPr>
        <p:scale>
          <a:sx n="66" d="100"/>
          <a:sy n="66" d="100"/>
        </p:scale>
        <p:origin x="1733" y="-7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we have to calculate: How many years ago the ratio of their ages was 3:2. Let us assume x years ago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present: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Saransh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50 years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Nazma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40 years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years ago: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Saransh’s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 = (50 – x)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Nazma's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 = (40 – x)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Given, the ratio of their ages was 3:2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(50-x) / (40-x) = 3/2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Solving, we get: x = 20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the answer is 20 years.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36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 m - Mano’s age, d -daughter’s age.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m = d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=&gt;(1)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year ago, (m - 1) = 4(d -1)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(m - 1) = 4d - 4 -&gt; (2)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Substitute equation (1) in equation (2),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= 9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77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present ages v - Vijay, a 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Ajith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: a = 1 :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 years hence it becomes (2/5),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(1x +10)/(3x +10) = (2/5)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5x + 50 = 6x + 20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x = 30.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age of Vijay = 1x = 1(30) = 30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6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Equation 1 -&gt; A + B = 30.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Equation 2 -&gt; Six years ago,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(A-6) = 5 (B-6)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A - 6 = 5B - 30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solving equations 1 &amp; 2, we will get the value of B.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9 years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06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 - man’s age, s - son’s age.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Equation 1-&gt; m = s + 24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Equation 2 -&gt; (m + 2) = 2(s + 2)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 equation 1 in equation 2, we will get son’s age as 22 years.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6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ages of A,B and C be a, b and c respectively.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is two years older than B. So, a = 2 + b.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that B's age is twice that of C, b = 2c.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total age is 27 =&gt; a + b + c = 27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(2 +b) + b + (b/2) = 27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2.5b = 25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b = 10.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5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ages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Akshat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Prateek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Sandeep and Anton be 7k, 9k, 10k and 13k, respectively. Given that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13k - 7k = 12 6k = 12 k =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 of Sandeep = 10 * 2 = 20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5 years = 20 + 5 =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25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43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p 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Priya’s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present 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- mother’s present 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that 10 years ago,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 - 10) = 4 (p-10) -&gt;(1)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that 10 years hence,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(m+10) = 2 (p+10) -&gt;(2)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solving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(1) &amp; (2), we will get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Priya’s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present age) p = 20.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2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daughter's age be x and father's age be 4x.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per question, 4x + 5 = 3(x + 5). So x = 10.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present age of daughter is 10 years and present age of father is 40 years.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after 5 + 5 = 10 years, daughter age would be 20 years and father’s age would be 50 years.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father would be 50/20 = 2.5 times of daughter’s age.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5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Aman's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present age be 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Aman's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 before 10 years = x - 10)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Aman's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 after 20 years = (x + 20)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given that,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Aman's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 after 20 years (x + 20) is 10 times his age 10 years back (x – 10)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(x + 20) = 10 (x – 10)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Solving the equation, we get x + 20 = 10x – 100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9x = 120, x = 13.3 years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2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given that age ratio of Honey: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Piyush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2: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Honey’s age = 2x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Piyush’s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 = 3x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year ago, their age was 2x and 3x.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at present, Honey's age = 2x +1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Piyush's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 = 3x +1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5 years, Honey’s age = (2x +1) + 5 = (2x + 6)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Piyush's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 = (3x +1) + 5 = (3x + 6)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5 years, this ratio becomes 4: 5. Therefore,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(2x+6) / (3x+6) = 4/5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10x + 30 = 12x + 24 ⇒ x =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Piyush's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present age = (3x + 1) = (3* 3 + 1) = 10 years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Honey's present age = (2x + 1) = (2* 3 + 1) = 7 years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4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age of the son be P, he was born P years ago.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age of the man was: (84 - P).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 age when the son was born should be equal to 1/3 of P.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(84 - P) =1/3 P ⇒ P = 63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9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9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0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Roshan's age be x years.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Dinesh 's age = (x - 9) years.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- 9)/x = 4/5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45 Hence, Dinesh's age = (x - 9) = 36 years.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present ages be 4X and 5X.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years ago, the ratio of their ages was 7:9, then (4X - 5) :( 5X - 5) = 7:9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45 - 35 ⇒ X = 10.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present ages are: 40, 50.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4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Equation 1=&gt; A = B + 20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Equation. 2 =&gt; (A + 5) = 2 (B + 5).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 equation 1 in equation 2 we will get B’s age is 15 years.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0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err="1">
                <a:latin typeface="Nunito Sans" panose="00000500000000000000" pitchFamily="2" charset="0"/>
              </a:rPr>
              <a:t>Saransh</a:t>
            </a:r>
            <a:r>
              <a:rPr lang="en-US" sz="2500" dirty="0">
                <a:latin typeface="Nunito Sans" panose="00000500000000000000" pitchFamily="2" charset="0"/>
              </a:rPr>
              <a:t> is 50 years old and </a:t>
            </a:r>
            <a:r>
              <a:rPr lang="en-US" sz="2500" dirty="0" err="1">
                <a:latin typeface="Nunito Sans" panose="00000500000000000000" pitchFamily="2" charset="0"/>
              </a:rPr>
              <a:t>Nazma</a:t>
            </a:r>
            <a:r>
              <a:rPr lang="en-US" sz="2500" dirty="0">
                <a:latin typeface="Nunito Sans" panose="00000500000000000000" pitchFamily="2" charset="0"/>
              </a:rPr>
              <a:t> is 40 years old. How long ago was the ratio of their ages 3:2?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One year ago, Mano was 4 times as old as his daughter. Now his age is square of </a:t>
            </a:r>
            <a:r>
              <a:rPr lang="en-US" sz="2500" dirty="0" smtClean="0">
                <a:latin typeface="Nunito Sans" panose="00000500000000000000" pitchFamily="2" charset="0"/>
              </a:rPr>
              <a:t>his </a:t>
            </a:r>
            <a:r>
              <a:rPr lang="en-US" sz="2500" dirty="0">
                <a:latin typeface="Nunito Sans" panose="00000500000000000000" pitchFamily="2" charset="0"/>
              </a:rPr>
              <a:t>daughter’s age. Find the age of </a:t>
            </a:r>
            <a:r>
              <a:rPr lang="en-US" sz="2500" dirty="0" smtClean="0">
                <a:latin typeface="Nunito Sans" panose="00000500000000000000" pitchFamily="2" charset="0"/>
              </a:rPr>
              <a:t>Mano.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ages of Vijay and </a:t>
            </a:r>
            <a:r>
              <a:rPr lang="en-US" sz="2500" dirty="0" err="1">
                <a:latin typeface="Nunito Sans" panose="00000500000000000000" pitchFamily="2" charset="0"/>
              </a:rPr>
              <a:t>Ajith</a:t>
            </a:r>
            <a:r>
              <a:rPr lang="en-US" sz="2500" dirty="0">
                <a:latin typeface="Nunito Sans" panose="00000500000000000000" pitchFamily="2" charset="0"/>
              </a:rPr>
              <a:t> are in the ratio 1 : 3. Ten years hence, the ratio of their ages will be in the ratio 2 : 5. Find the present age of Vijay.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sum of the present ages of A and B is 30 years. Six years ago, A’s age is 5 times B’s age. What is the present age of B?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21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27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man is 24 years older than his son. In two years, his age will be twice the age of his son. The present age of his son </a:t>
            </a:r>
            <a:r>
              <a:rPr lang="en-US" sz="2500" dirty="0" smtClean="0">
                <a:latin typeface="Nunito Sans" panose="00000500000000000000" pitchFamily="2" charset="0"/>
              </a:rPr>
              <a:t>is _______________.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22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9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is two years older than B, who is twice as old as C. If the sum of the ages of A, B and C is 27, then how old is B?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7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8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9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10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9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ratio of ages of </a:t>
            </a:r>
            <a:r>
              <a:rPr lang="en-US" sz="2500" dirty="0" err="1">
                <a:latin typeface="Nunito Sans" panose="00000500000000000000" pitchFamily="2" charset="0"/>
              </a:rPr>
              <a:t>Akshat</a:t>
            </a:r>
            <a:r>
              <a:rPr lang="en-US" sz="2500" dirty="0">
                <a:latin typeface="Nunito Sans" panose="00000500000000000000" pitchFamily="2" charset="0"/>
              </a:rPr>
              <a:t>, </a:t>
            </a:r>
            <a:r>
              <a:rPr lang="en-US" sz="2500" dirty="0" err="1">
                <a:latin typeface="Nunito Sans" panose="00000500000000000000" pitchFamily="2" charset="0"/>
              </a:rPr>
              <a:t>Prateek</a:t>
            </a:r>
            <a:r>
              <a:rPr lang="en-US" sz="2500" dirty="0">
                <a:latin typeface="Nunito Sans" panose="00000500000000000000" pitchFamily="2" charset="0"/>
              </a:rPr>
              <a:t>, Sandeep and Anton is 7 : 9 : 10 : 13. The eldest is 12 years older than </a:t>
            </a:r>
            <a:r>
              <a:rPr lang="en-US" sz="2500" dirty="0" smtClean="0">
                <a:latin typeface="Nunito Sans" panose="00000500000000000000" pitchFamily="2" charset="0"/>
              </a:rPr>
              <a:t>the youngest</a:t>
            </a:r>
            <a:r>
              <a:rPr lang="en-US" sz="2500" dirty="0">
                <a:latin typeface="Nunito Sans" panose="00000500000000000000" pitchFamily="2" charset="0"/>
              </a:rPr>
              <a:t>. What is the age of Sandeep 5 years from now?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35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25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r>
              <a:rPr lang="en-US" sz="2500" dirty="0" smtClean="0">
                <a:latin typeface="Nunito Sans" panose="00000500000000000000" pitchFamily="2" charset="0"/>
              </a:rPr>
              <a:t>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Ten years ago, </a:t>
            </a:r>
            <a:r>
              <a:rPr lang="en-US" sz="2500" dirty="0" err="1">
                <a:latin typeface="Nunito Sans" panose="00000500000000000000" pitchFamily="2" charset="0"/>
              </a:rPr>
              <a:t>Priya’s</a:t>
            </a:r>
            <a:r>
              <a:rPr lang="en-US" sz="2500" dirty="0">
                <a:latin typeface="Nunito Sans" panose="00000500000000000000" pitchFamily="2" charset="0"/>
              </a:rPr>
              <a:t> mother's age was four times that of her daughter. 10 years hence, the mother's age will be twice that of </a:t>
            </a:r>
            <a:r>
              <a:rPr lang="en-US" sz="2500" dirty="0" err="1">
                <a:latin typeface="Nunito Sans" panose="00000500000000000000" pitchFamily="2" charset="0"/>
              </a:rPr>
              <a:t>Priya</a:t>
            </a:r>
            <a:r>
              <a:rPr lang="en-US" sz="2500" dirty="0">
                <a:latin typeface="Nunito Sans" panose="00000500000000000000" pitchFamily="2" charset="0"/>
              </a:rPr>
              <a:t>. Then the present age of </a:t>
            </a:r>
            <a:r>
              <a:rPr lang="en-US" sz="2500" dirty="0" err="1">
                <a:latin typeface="Nunito Sans" panose="00000500000000000000" pitchFamily="2" charset="0"/>
              </a:rPr>
              <a:t>Priya</a:t>
            </a:r>
            <a:r>
              <a:rPr lang="en-US" sz="2500" dirty="0">
                <a:latin typeface="Nunito Sans" panose="00000500000000000000" pitchFamily="2" charset="0"/>
              </a:rPr>
              <a:t> </a:t>
            </a:r>
            <a:r>
              <a:rPr lang="en-US" sz="2500" dirty="0" smtClean="0">
                <a:latin typeface="Nunito Sans" panose="00000500000000000000" pitchFamily="2" charset="0"/>
              </a:rPr>
              <a:t>is</a:t>
            </a:r>
            <a:r>
              <a:rPr lang="en-US" sz="2500" dirty="0">
                <a:latin typeface="Nunito Sans" panose="00000500000000000000" pitchFamily="2" charset="0"/>
              </a:rPr>
              <a:t> </a:t>
            </a:r>
            <a:r>
              <a:rPr lang="en-US" sz="2500" dirty="0" smtClean="0">
                <a:latin typeface="Nunito Sans" panose="00000500000000000000" pitchFamily="2" charset="0"/>
              </a:rPr>
              <a:t>___________.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20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Father is four times the age of his daughter. If after 5 years, he would be </a:t>
            </a:r>
            <a:r>
              <a:rPr lang="en-US" sz="2500" dirty="0" err="1">
                <a:latin typeface="Nunito Sans" panose="00000500000000000000" pitchFamily="2" charset="0"/>
              </a:rPr>
              <a:t>threee</a:t>
            </a:r>
            <a:r>
              <a:rPr lang="en-US" sz="2500" dirty="0">
                <a:latin typeface="Nunito Sans" panose="00000500000000000000" pitchFamily="2" charset="0"/>
              </a:rPr>
              <a:t> times of daughter’s age, then further after 5 years, how many times he would be of his daughter’s age?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1.5 times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times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2.5 </a:t>
            </a:r>
            <a:r>
              <a:rPr lang="en-US" sz="2500" dirty="0">
                <a:latin typeface="Nunito Sans" panose="00000500000000000000" pitchFamily="2" charset="0"/>
              </a:rPr>
              <a:t>times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times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</a:t>
            </a:r>
            <a:r>
              <a:rPr lang="en-US" sz="2500" dirty="0" err="1">
                <a:latin typeface="Nunito Sans" panose="00000500000000000000" pitchFamily="2" charset="0"/>
              </a:rPr>
              <a:t>Aman's</a:t>
            </a:r>
            <a:r>
              <a:rPr lang="en-US" sz="2500" dirty="0">
                <a:latin typeface="Nunito Sans" panose="00000500000000000000" pitchFamily="2" charset="0"/>
              </a:rPr>
              <a:t> present age, if after 20 years his age will be 10 times his age 10 years back?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6.2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7.7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13.3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One year ago, the ratio of Honey and </a:t>
            </a:r>
            <a:r>
              <a:rPr lang="en-US" sz="2500" dirty="0" err="1">
                <a:latin typeface="Nunito Sans" panose="00000500000000000000" pitchFamily="2" charset="0"/>
              </a:rPr>
              <a:t>Piyush</a:t>
            </a:r>
            <a:r>
              <a:rPr lang="en-US" sz="2500" dirty="0">
                <a:latin typeface="Nunito Sans" panose="00000500000000000000" pitchFamily="2" charset="0"/>
              </a:rPr>
              <a:t> ages was 2: 3 respectively. After five years from now, this ratio becomes 4: 5. How old is </a:t>
            </a:r>
            <a:r>
              <a:rPr lang="en-US" sz="2500" dirty="0" err="1">
                <a:latin typeface="Nunito Sans" panose="00000500000000000000" pitchFamily="2" charset="0"/>
              </a:rPr>
              <a:t>Piyush</a:t>
            </a:r>
            <a:r>
              <a:rPr lang="en-US" sz="2500" dirty="0">
                <a:latin typeface="Nunito Sans" panose="00000500000000000000" pitchFamily="2" charset="0"/>
              </a:rPr>
              <a:t> now?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25 </a:t>
            </a:r>
            <a:r>
              <a:rPr lang="en-US" sz="2500" dirty="0">
                <a:latin typeface="Nunito Sans" panose="00000500000000000000" pitchFamily="2" charset="0"/>
              </a:rPr>
              <a:t>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man said to his son, "I was one-third of your present age when you were born". If the present age of the man is </a:t>
            </a:r>
            <a:r>
              <a:rPr lang="en-US" sz="2500" dirty="0" smtClean="0">
                <a:latin typeface="Nunito Sans" panose="00000500000000000000" pitchFamily="2" charset="0"/>
              </a:rPr>
              <a:t>84 </a:t>
            </a:r>
            <a:r>
              <a:rPr lang="en-US" sz="2500" dirty="0">
                <a:latin typeface="Nunito Sans" panose="00000500000000000000" pitchFamily="2" charset="0"/>
              </a:rPr>
              <a:t>years, find the present age of the son.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  <a:r>
              <a:rPr lang="en-US" sz="2500" dirty="0" smtClean="0">
                <a:latin typeface="Nunito Sans" panose="00000500000000000000" pitchFamily="2" charset="0"/>
              </a:rPr>
              <a:t>5.7 </a:t>
            </a:r>
            <a:r>
              <a:rPr lang="en-US" sz="2500" dirty="0">
                <a:latin typeface="Nunito Sans" panose="00000500000000000000" pitchFamily="2" charset="0"/>
              </a:rPr>
              <a:t>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28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59.3 </a:t>
            </a:r>
            <a:r>
              <a:rPr lang="en-US" sz="2500" dirty="0">
                <a:latin typeface="Nunito Sans" panose="00000500000000000000" pitchFamily="2" charset="0"/>
              </a:rPr>
              <a:t>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63 </a:t>
            </a:r>
            <a:r>
              <a:rPr lang="en-US" sz="2500" dirty="0">
                <a:latin typeface="Nunito Sans" panose="00000500000000000000" pitchFamily="2" charset="0"/>
              </a:rPr>
              <a:t>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Problems on Ages</a:t>
            </a:r>
            <a:endParaRPr lang="en-US"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1) If the current age of a person be X, then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age </a:t>
            </a:r>
            <a:r>
              <a:rPr lang="en-US" sz="2500" dirty="0">
                <a:latin typeface="Nunito Sans" panose="00000500000000000000" pitchFamily="2" charset="0"/>
              </a:rPr>
              <a:t>after n years = X + 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age </a:t>
            </a:r>
            <a:r>
              <a:rPr lang="en-US" sz="2500" dirty="0">
                <a:latin typeface="Nunito Sans" panose="00000500000000000000" pitchFamily="2" charset="0"/>
              </a:rPr>
              <a:t>n years ago = X – 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n </a:t>
            </a:r>
            <a:r>
              <a:rPr lang="en-US" sz="2500" dirty="0">
                <a:latin typeface="Nunito Sans" panose="00000500000000000000" pitchFamily="2" charset="0"/>
              </a:rPr>
              <a:t>times the age = </a:t>
            </a:r>
            <a:r>
              <a:rPr lang="en-US" sz="2500" dirty="0" err="1">
                <a:latin typeface="Nunito Sans" panose="00000500000000000000" pitchFamily="2" charset="0"/>
              </a:rPr>
              <a:t>nX</a:t>
            </a: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If </a:t>
            </a:r>
            <a:r>
              <a:rPr lang="en-US" sz="2500" dirty="0">
                <a:latin typeface="Nunito Sans" panose="00000500000000000000" pitchFamily="2" charset="0"/>
              </a:rPr>
              <a:t>ages in the numerical are mentioned in ratio A : B, then A : B will be AX and </a:t>
            </a:r>
            <a:r>
              <a:rPr lang="en-US" sz="2500" dirty="0" smtClean="0">
                <a:latin typeface="Nunito Sans" panose="00000500000000000000" pitchFamily="2" charset="0"/>
              </a:rPr>
              <a:t>BX.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Problems on Ages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) If sum of ages of x and y is A and ratio of their ages is p : q respectively, then u can determine age of y by using the formula shown below: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Problems on Ages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135894"/>
            <a:ext cx="5562600" cy="275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Points to Remember: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After </a:t>
            </a:r>
            <a:r>
              <a:rPr lang="en-US" sz="2500" dirty="0">
                <a:latin typeface="Nunito Sans" panose="00000500000000000000" pitchFamily="2" charset="0"/>
              </a:rPr>
              <a:t>reading the question, assume unknown age by some variable x.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Convert </a:t>
            </a:r>
            <a:r>
              <a:rPr lang="en-US" sz="2500" dirty="0">
                <a:latin typeface="Nunito Sans" panose="00000500000000000000" pitchFamily="2" charset="0"/>
              </a:rPr>
              <a:t>the statements in the question into mathematical equations.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Calculate </a:t>
            </a:r>
            <a:r>
              <a:rPr lang="en-US" sz="2500" dirty="0">
                <a:latin typeface="Nunito Sans" panose="00000500000000000000" pitchFamily="2" charset="0"/>
              </a:rPr>
              <a:t>the unknown by solving the equations and the obtained value must satisfy the conditions given in the problem.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Problems on Ages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6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Dinesh is younger to Roshan by 9 years. If their ages are in the respective ratio of 4:5, how old is Dinesh?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36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23years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29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Cannot be determined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ratio of the present ages of Pranav and Qureshi is 4:5. Five years ago, the ratio of their ages was 7:9. Find their present </a:t>
            </a:r>
            <a:r>
              <a:rPr lang="en-US" sz="2500" dirty="0" smtClean="0">
                <a:latin typeface="Nunito Sans" panose="00000500000000000000" pitchFamily="2" charset="0"/>
              </a:rPr>
              <a:t>ages. </a:t>
            </a:r>
            <a:r>
              <a:rPr lang="en-US" sz="2500" dirty="0">
                <a:latin typeface="Nunito Sans" panose="00000500000000000000" pitchFamily="2" charset="0"/>
              </a:rPr>
              <a:t>(In years)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40, 50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16, 20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48, </a:t>
            </a:r>
            <a:r>
              <a:rPr lang="en-US" sz="2500" dirty="0">
                <a:latin typeface="Nunito Sans" panose="00000500000000000000" pitchFamily="2" charset="0"/>
              </a:rPr>
              <a:t>60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20, 25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is 20 years older than B. In five years, A’s age will be twice the age of B. The present age of B </a:t>
            </a:r>
            <a:r>
              <a:rPr lang="en-US" sz="2500" dirty="0" smtClean="0">
                <a:latin typeface="Nunito Sans" panose="00000500000000000000" pitchFamily="2" charset="0"/>
              </a:rPr>
              <a:t>is ___________.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 years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5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1189</Words>
  <Application>Microsoft Office PowerPoint</Application>
  <PresentationFormat>Widescreen</PresentationFormat>
  <Paragraphs>224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Wingdings</vt:lpstr>
      <vt:lpstr>Nunito Sans</vt:lpstr>
      <vt:lpstr>Nunito Sans SemiBold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2019-12-11T04:39:45Z</dcterms:modified>
</cp:coreProperties>
</file>