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72" r:id="rId2"/>
    <p:sldId id="271" r:id="rId3"/>
    <p:sldId id="258" r:id="rId4"/>
    <p:sldId id="307" r:id="rId5"/>
    <p:sldId id="326" r:id="rId6"/>
    <p:sldId id="308" r:id="rId7"/>
    <p:sldId id="320" r:id="rId8"/>
    <p:sldId id="317" r:id="rId9"/>
    <p:sldId id="315" r:id="rId10"/>
    <p:sldId id="316" r:id="rId11"/>
    <p:sldId id="318" r:id="rId12"/>
    <p:sldId id="324" r:id="rId13"/>
    <p:sldId id="310" r:id="rId14"/>
    <p:sldId id="325" r:id="rId15"/>
    <p:sldId id="319" r:id="rId16"/>
    <p:sldId id="309" r:id="rId17"/>
    <p:sldId id="311" r:id="rId18"/>
    <p:sldId id="312" r:id="rId19"/>
    <p:sldId id="313" r:id="rId20"/>
    <p:sldId id="314" r:id="rId21"/>
    <p:sldId id="321" r:id="rId22"/>
    <p:sldId id="322" r:id="rId23"/>
    <p:sldId id="323" r:id="rId24"/>
    <p:sldId id="289" r:id="rId25"/>
  </p:sldIdLst>
  <p:sldSz cx="12192000" cy="6858000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Nunito Sans" pitchFamily="2" charset="0"/>
      <p:regular r:id="rId32"/>
      <p:bold r:id="rId33"/>
      <p:italic r:id="rId34"/>
      <p:boldItalic r:id="rId35"/>
    </p:embeddedFont>
    <p:embeddedFont>
      <p:font typeface="Nunito Sans SemiBold" pitchFamily="2" charset="0"/>
      <p:bold r:id="rId36"/>
      <p:boldItalic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136"/>
    <a:srgbClr val="303030"/>
    <a:srgbClr val="4A4A4A"/>
    <a:srgbClr val="3D3D3D"/>
    <a:srgbClr val="212121"/>
    <a:srgbClr val="000000"/>
    <a:srgbClr val="131313"/>
    <a:srgbClr val="F69180"/>
    <a:srgbClr val="FBD0C9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5033" autoAdjust="0"/>
  </p:normalViewPr>
  <p:slideViewPr>
    <p:cSldViewPr>
      <p:cViewPr varScale="1">
        <p:scale>
          <a:sx n="82" d="100"/>
          <a:sy n="82" d="100"/>
        </p:scale>
        <p:origin x="475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50" d="100"/>
          <a:sy n="50" d="100"/>
        </p:scale>
        <p:origin x="2074" y="-2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87455-1E0B-47B2-B871-0DB004A205F2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2F773-6AAD-42C7-8015-234357DC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23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94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B</a:t>
            </a: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solving the three equations, we get x = 32.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Hence, total number of workers = 2x + 3x + 4x = 9x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 = 9x = 288.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Alternatively, on solving through options we see that the answer is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288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25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A</a:t>
            </a: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According to the question,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= k(2)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=&gt; k =5/4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 = 5/4 x r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=&gt; r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40/5 =&gt; r =2 (root of 2)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 r =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2.83 cm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46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B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ratio of fees collected from JEE : CAT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(2x)(9y) : (3x)(4y)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(3xy) : (2xy)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Amount collected only from CAT aspirants (2/5) x 170000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68000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154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B</a:t>
            </a:r>
          </a:p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Image: View-&gt;Notes page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given that (in the image)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Now, we can begin to substitute values for X.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= 1, Y = 1, X + Y = 2. Rejected as X and Y should be distinct.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= 2, Y = 1.5. Rejected as the X + Y must be integer.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= 3, Y = 2. This is accepted as 3 + 2 =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13</a:t>
            </a:fld>
            <a:endParaRPr lang="en-US"/>
          </a:p>
        </p:txBody>
      </p:sp>
      <p:pic>
        <p:nvPicPr>
          <p:cNvPr id="1026" name="Picture 2" descr="http://i1.facenow.in/modules/emanager/ques/img/tmp_41c576a3bac42208458745f9427b002a2a9d61919158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885655"/>
            <a:ext cx="27432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937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A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Frequency of step of A : B : C = 6 : 7 : 8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of steps = 7A : 8B : 9C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Ratio of speeds of A, B and C = 6/7 : 7/8 : 8/9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Converting using LCM, the ratio is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432 : 441 : 448.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28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B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the four numbers be a, b, c and d.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: b = c : d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+ b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+ c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+ d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50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 + c = 5 and a : b = 1: 3.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considered a : b as it is, then c = 2 and d = 6. So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+ b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+ c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+ d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1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+ 3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+ 2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+ 6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50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Hence, presumed values are correct.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Thus, the averages of a, b, c and d is</a:t>
            </a:r>
            <a:br>
              <a:rPr lang="en-US" dirty="0"/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a+b+c+d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4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 the average is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Alternatively, on solving through options, the answer is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98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A</a:t>
            </a: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number of guns for the first 5 months = 5 * 40 * 2 = 400.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number of guns for the remaining 40 months = 40 * 30 * 2 = 2400.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 number of guns = 2400 + 400 = 2800.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Guns in Arsenal A to Arsenal B is 7 : 10.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Now, 2800: B = 7 : 10.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7k = 2800, then k = 400, and so 10k =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4000.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390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B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Assume that there are 400, 500 and 600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litres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respectively in the containers. The amount of alcohol in the mixture is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/16 x 400 +3/5 x 500+ 7/24x 600= 125 +300 +175= 600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litres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alcohol in 1500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litres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mixture</a:t>
            </a:r>
            <a:br>
              <a:rPr lang="en-US" dirty="0"/>
            </a:b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 ratio of alcohol to mixture 6 /15 = 2/5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Therefore, final ratio of alcohol to juice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2/3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709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B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60% pure solution means that the ratio of alcohol to juice in the mixture is 3/5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Assume that there are 400, 500 and 600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litres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respectively in the containers. The amount of alcohol in the mixture is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/16 x 400 +3/5 x 500+ 7/24x 600= 125 +300 +175= 600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litres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alcohol in 1500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litres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mixture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 ratio of alcohol to mixture 6 /15 = 2/5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 ratio of alcohol to juice 2/3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Therefore, the amount of alcohol is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(2/5) x 1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litre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400 ml</a:t>
            </a:r>
            <a:br>
              <a:rPr lang="en-US" dirty="0"/>
            </a:b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the amount of pure alcohol added to the mixture be x. Then (refer the image)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Therefore,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 ml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pure alcohol is needed to make the stress relieving medicine.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18</a:t>
            </a:fld>
            <a:endParaRPr lang="en-US"/>
          </a:p>
        </p:txBody>
      </p:sp>
      <p:pic>
        <p:nvPicPr>
          <p:cNvPr id="2050" name="Picture 2" descr="http://i1.facenow.in/modules/emanager/ques/img/tmp_41c576a3bac42208458745f9427b002a2a9d179162702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88" y="7086600"/>
            <a:ext cx="4429125" cy="43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1677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B</a:t>
            </a:r>
          </a:p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Image:</a:t>
            </a:r>
            <a:r>
              <a:rPr lang="en-US" sz="1200" b="1" i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View-&gt;Notes page</a:t>
            </a:r>
            <a:endParaRPr lang="en-US" sz="1200" b="1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 variation in B is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1/2.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19</a:t>
            </a:fld>
            <a:endParaRPr lang="en-US"/>
          </a:p>
        </p:txBody>
      </p:sp>
      <p:pic>
        <p:nvPicPr>
          <p:cNvPr id="4098" name="Picture 2" descr="http://i1.facenow.in/modules/emanager/ques/img/tmp_97d864b63caa2d06d94457aaa65e88fa121965163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053012"/>
            <a:ext cx="4057650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181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486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C</a:t>
            </a:r>
          </a:p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Image: View-&gt;Notes</a:t>
            </a:r>
            <a:r>
              <a:rPr lang="en-US" sz="1200" b="1" i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page</a:t>
            </a:r>
            <a:endParaRPr lang="en-US" sz="1200" b="1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20</a:t>
            </a:fld>
            <a:endParaRPr lang="en-US"/>
          </a:p>
        </p:txBody>
      </p:sp>
      <p:pic>
        <p:nvPicPr>
          <p:cNvPr id="5122" name="Picture 2" descr="http://i1.facenow.in/modules/emanager/ques/img/tmp_41c576a3bac42208458745f9427b002a2a9d43313915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257005"/>
            <a:ext cx="4800600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7484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C</a:t>
            </a:r>
          </a:p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Image: View-&gt;Notes</a:t>
            </a:r>
            <a:r>
              <a:rPr lang="en-US" sz="1200" b="1" i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Adding 20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litres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water, 7x - 35 : 4x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 : 6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7x - 35 /4x = 7/6 =&gt; x= 15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quantity of mixture = 7x + 4x - 55 + 20 = 11x - 35 = 165 - 35 = 130.    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quantity of mixture =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130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litres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1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065534"/>
              </p:ext>
            </p:extLst>
          </p:nvPr>
        </p:nvGraphicFramePr>
        <p:xfrm>
          <a:off x="1524000" y="5844636"/>
          <a:ext cx="3505200" cy="12175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5996">
                  <a:extLst>
                    <a:ext uri="{9D8B030D-6E8A-4147-A177-3AD203B41FA5}">
                      <a16:colId xmlns:a16="http://schemas.microsoft.com/office/drawing/2014/main" val="2116799830"/>
                    </a:ext>
                  </a:extLst>
                </a:gridCol>
                <a:gridCol w="914060">
                  <a:extLst>
                    <a:ext uri="{9D8B030D-6E8A-4147-A177-3AD203B41FA5}">
                      <a16:colId xmlns:a16="http://schemas.microsoft.com/office/drawing/2014/main" val="2033114862"/>
                    </a:ext>
                  </a:extLst>
                </a:gridCol>
                <a:gridCol w="985144">
                  <a:extLst>
                    <a:ext uri="{9D8B030D-6E8A-4147-A177-3AD203B41FA5}">
                      <a16:colId xmlns:a16="http://schemas.microsoft.com/office/drawing/2014/main" val="569972939"/>
                    </a:ext>
                  </a:extLst>
                </a:gridCol>
              </a:tblGrid>
              <a:tr h="3833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Milk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Water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82946705"/>
                  </a:ext>
                </a:extLst>
              </a:tr>
              <a:tr h="3833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Initial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19962282"/>
                  </a:ext>
                </a:extLst>
              </a:tr>
              <a:tr h="4509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After selling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7x-35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4x-20+20=4x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85203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16667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C</a:t>
            </a: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ratio of broken parts (by weight) = (5x) : (6x) : (7x)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 of broken parts of diamond is = (25x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+ (36x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+ (49x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110x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 of original diamond = (5x + 6x + 7x)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324x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Therefore, loss in value = 324x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- 110x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214x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2140000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10000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Actual value = 324x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3240000 =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32.4 lakhs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660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D</a:t>
            </a:r>
          </a:p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Image: View-&gt;Notes page</a:t>
            </a:r>
          </a:p>
          <a:p>
            <a:endParaRPr lang="en-US" sz="1200" b="1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23</a:t>
            </a:fld>
            <a:endParaRPr lang="en-US"/>
          </a:p>
        </p:txBody>
      </p:sp>
      <p:pic>
        <p:nvPicPr>
          <p:cNvPr id="10242" name="Picture 2" descr="http://i1.facenow.in/modules/emanager/ques/img/tmp_41c576a3bac42208458745f9427b002a2a9d160408246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057775"/>
            <a:ext cx="293370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8695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33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B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d is 25% more than e, if e = 100, then d = 125. Therefore: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d/e = 125/100 = 5/4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a/e = a/b x b/c x c/d x d/e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a/e = 7/9 x 3/5 x 3/7 x 5/4 =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9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B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solving through options, the answer is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72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A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the number of apples and oranges be 3x and 14x, respectively.3x − 5 :14x = 1: 8 =&gt; 24x − 40 = 14x =&gt; x = 4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Therefore, the number of oranges = 14 x 4 =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92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A</a:t>
            </a: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 of a man, a woman and a boy = 8x, 5x and 3x.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the share of two men = 2 * 8x = 16x.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share of a woman = 5x.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share of five boys = 5 * 3x = 15x.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Now, share of boys = (15x /36x) x 3456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Then, share of one boy = (15x / (5 x 36x)) x 3456 =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Rs.288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89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C</a:t>
            </a:r>
          </a:p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Image:</a:t>
            </a:r>
            <a:r>
              <a:rPr lang="en-US" sz="1200" b="1" i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View-&gt;Notes page</a:t>
            </a:r>
            <a:endParaRPr lang="en-US" sz="1200" b="1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required ratio = 76/64 = 19/16 or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 : 16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8</a:t>
            </a:fld>
            <a:endParaRPr lang="en-US"/>
          </a:p>
        </p:txBody>
      </p:sp>
      <p:pic>
        <p:nvPicPr>
          <p:cNvPr id="6146" name="Picture 2" descr="http://i1.facenow.in/modules/emanager/ques/img/tmp_41c576a3bac42208458745f9427b002a2a9d2194378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105400"/>
            <a:ext cx="32385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17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A</a:t>
            </a: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(25 * 4x) ~ (100 * 7x) = 2400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100x ~ 700x = 2400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600x = 2400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= 4.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of 50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paise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coins = 9 * 4 =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36 coins.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Alternatively, on solving through options we see that the answer is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36 coins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21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4ED726-F685-44A1-B8DD-C121D1926D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66" y="2952750"/>
            <a:ext cx="3566067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84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The workers in three shifts of a company are in the ratio of 2 : 3 : 4. If 64 workers are added in each shift, the ratio becomes 4 : 5 : 6. Find the total number of workers in all the three shifts.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8465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4213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9960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5602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8465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480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4213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288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9960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352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5602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576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7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13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The value of a coin varies directly with the square of its radius when its thickness is constant. The radius of a coin is 2 cm and its value is </a:t>
            </a: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5. What will be the radius of a coin if its value is </a:t>
            </a: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10?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8465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4213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9960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5602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8465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2.83 cm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4213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 cm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9960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3.23 cm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5602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2.5 cm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8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954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The ratio of students in a coaching preparing for JEE and CAT is 2 : 3. The ratio of fees collected from each of JEE and CAT student is 9 : 4. If the total amount collected from all the students is 1.70 lakhs, what is the total amount collected from only CAT aspirants?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8465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4213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9960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5602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8465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1.02 lakhs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4213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0.68 lakh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9960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0.6 lakh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5602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lakh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9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585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Two distinct numbers are in the ratio X : Y. When 3 is added to the numerator and 1 is added to the denominator, the ratio gets changed to 2 : 1. The sum of X and Y could be _____.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6847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2595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8342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3984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6847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2595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8342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3984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10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657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Krishna has three dogs and they are roaming in such a way that when dog A takes 6 steps, dog B takes 7 steps and dog C takes 8 steps. But the 7 steps of A are equal to the 8 steps of B and 9 steps of C. What is the ratio of their speeds?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8465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4213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9960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5602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8465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432 : 441 : 448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4213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448 : 441 : 432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9960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196 : 192 : 189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5602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196 : 192 : 189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11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754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Four balls are numbered and dropped in a box. The four numbers are in proportion. The sum of the squares is 50 and the sum of the means is 5. The ratio of first two is 1 : 3. What is the average of the four numbers on the balls?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8465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4213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9960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5602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8465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4213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9960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5602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12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873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Indian Army stored guns at an Arsenal A. Every month 40 new recruits joined the army and took two guns each. After 5 months, the number of new recruits per month decreased by 10. The guns lasted for 45 months. If the ratio of guns in Arsenal A to Arsenal B is 7 : 10, find the number of guns in Arsenal B.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6847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2595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8342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3984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6847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4000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2595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3600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8342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4200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3984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3200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13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62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Three containers contain mixtures of alcohol and apple juice in the ratio 5 : 11, 3 : 2 and 7 : 17. If all three of them are mixed together in the ratio 4 : 5 : 6, find the ratio of alcohol to apple juice in the final mixture.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6847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2595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8342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3984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6847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1/3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2595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2/3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8342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3/4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3984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4/5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14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475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Three containers contain mixtures of alcohol and apple juice in the ratio 5 : 11, 3 : 2 and 7 : 17. If all three of them are mixed together in the ratio 4 : 5 : 6, how much pure alcohol (in ml) must be added to 1 </a:t>
            </a:r>
            <a:r>
              <a:rPr lang="en-US" sz="2500" dirty="0" err="1">
                <a:latin typeface="Nunito Sans" panose="00000500000000000000" pitchFamily="2" charset="0"/>
              </a:rPr>
              <a:t>litre</a:t>
            </a:r>
            <a:r>
              <a:rPr lang="en-US" sz="2500" dirty="0">
                <a:latin typeface="Nunito Sans" panose="00000500000000000000" pitchFamily="2" charset="0"/>
              </a:rPr>
              <a:t> of the final mixture to get a stress relieving medicine which has 60% pure alcohol in it?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6847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2595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8342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3984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6847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450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2595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500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8342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550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3984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15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81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If A is directly proportional to B and C and inversely proportional to D, find the change in B when A, C and D vary by factors of 14/9,8/3,6/7, respectively.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6847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2595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8342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3984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6847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2/3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2595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1/2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8342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1/3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3984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3/2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16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090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Here is where the title goes. Sometimes it could be two lines too"/>
          <p:cNvSpPr txBox="1"/>
          <p:nvPr/>
        </p:nvSpPr>
        <p:spPr>
          <a:xfrm>
            <a:off x="2228195" y="1789871"/>
            <a:ext cx="8458198" cy="74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4500" b="1" dirty="0">
                <a:solidFill>
                  <a:schemeClr val="bg1"/>
                </a:solidFill>
                <a:latin typeface="Nunito Sans" panose="00000500000000000000" pitchFamily="2" charset="0"/>
              </a:rPr>
              <a:t>Topic/Course</a:t>
            </a:r>
            <a:endParaRPr sz="4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2" name="Here is where the title goes. Sometimes it could be two lines too">
            <a:extLst>
              <a:ext uri="{FF2B5EF4-FFF2-40B4-BE49-F238E27FC236}">
                <a16:creationId xmlns:a16="http://schemas.microsoft.com/office/drawing/2014/main" id="{B5763151-1884-4565-B779-CF2D697C82C8}"/>
              </a:ext>
            </a:extLst>
          </p:cNvPr>
          <p:cNvSpPr txBox="1"/>
          <p:nvPr/>
        </p:nvSpPr>
        <p:spPr>
          <a:xfrm>
            <a:off x="2228196" y="2514600"/>
            <a:ext cx="6745013" cy="284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1500" b="1" dirty="0">
                <a:solidFill>
                  <a:schemeClr val="bg1"/>
                </a:solidFill>
                <a:latin typeface="Nunito Sans" panose="00000500000000000000" pitchFamily="2" charset="0"/>
              </a:rPr>
              <a:t>Sub-Topic (Example: name of college)</a:t>
            </a:r>
            <a:endParaRPr sz="1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BA18A-B0F2-4D62-9B28-7B486D4C70CF}"/>
              </a:ext>
            </a:extLst>
          </p:cNvPr>
          <p:cNvSpPr txBox="1"/>
          <p:nvPr/>
        </p:nvSpPr>
        <p:spPr>
          <a:xfrm>
            <a:off x="1015554" y="1740939"/>
            <a:ext cx="10160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Nunito Sans SemiBold" panose="00000700000000000000" pitchFamily="2" charset="0"/>
              </a:rPr>
              <a:t>VIT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037F44-B579-465E-912D-7578628D7D24}"/>
              </a:ext>
            </a:extLst>
          </p:cNvPr>
          <p:cNvSpPr/>
          <p:nvPr/>
        </p:nvSpPr>
        <p:spPr>
          <a:xfrm>
            <a:off x="1110149" y="1640233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44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Three friends A, B and C invested a total of </a:t>
            </a: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500000 in the shares of FACE. FACE shares compounded by 20% for 3 years. If the profits received by A and B are </a:t>
            </a: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91000 and </a:t>
            </a: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113750, calculate the amount invested by A.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6847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2595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8342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3984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6847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128950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2595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120000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8342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125000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3984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150000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17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110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A milkman has a mixture of milk in which ratio of milk and water is 7 : 4. He sells 55 </a:t>
            </a:r>
            <a:r>
              <a:rPr lang="en-US" sz="2500" dirty="0" err="1">
                <a:latin typeface="Nunito Sans" panose="00000500000000000000" pitchFamily="2" charset="0"/>
              </a:rPr>
              <a:t>litres</a:t>
            </a:r>
            <a:r>
              <a:rPr lang="en-US" sz="2500" dirty="0">
                <a:latin typeface="Nunito Sans" panose="00000500000000000000" pitchFamily="2" charset="0"/>
              </a:rPr>
              <a:t> of milk and then he adds up 20 </a:t>
            </a:r>
            <a:r>
              <a:rPr lang="en-US" sz="2500" dirty="0" err="1">
                <a:latin typeface="Nunito Sans" panose="00000500000000000000" pitchFamily="2" charset="0"/>
              </a:rPr>
              <a:t>litres</a:t>
            </a:r>
            <a:r>
              <a:rPr lang="en-US" sz="2500" dirty="0">
                <a:latin typeface="Nunito Sans" panose="00000500000000000000" pitchFamily="2" charset="0"/>
              </a:rPr>
              <a:t> of pure water. Now, the ratio of milk and water is 7 : 6. What is the new quantity of mixture?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6847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2595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8342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3984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6847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165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2595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8342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130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3984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185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18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292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The value of a diamond is directly proportional to the square of its weight. A diamond unfortunately breaks into three pieces with weights in the ratio 5 : 6 : 7 and thus, a loss of </a:t>
            </a: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21.4 lakhs is incurred. What is the actual value of the diamond?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6847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2595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8342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3984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6847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42.8 lakhs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2595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31.9 lakhs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8342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32.4 lakhs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3984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39.4 lakhs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19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293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A tin contains a mixture of water and alcohol in the ratio of 7 : 3 and another tin contains the water and alcohol in the ratio of 5 : 4. In what proportion should the solution of two tins be mixed to achieve a perfect proportion of 2 : 1 (in which water is two times that of alcohol).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6847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2595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8342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3984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6847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9:4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2595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3:10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8342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4:9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3984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10:3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20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203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29A662-E105-4DCD-B841-5AE7DE607E52}"/>
              </a:ext>
            </a:extLst>
          </p:cNvPr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36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51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re is where the title goes. Sometimes it could be two lines too">
            <a:extLst>
              <a:ext uri="{FF2B5EF4-FFF2-40B4-BE49-F238E27FC236}">
                <a16:creationId xmlns:a16="http://schemas.microsoft.com/office/drawing/2014/main" id="{456C9966-3D51-4F1F-BF70-A36692846596}"/>
              </a:ext>
            </a:extLst>
          </p:cNvPr>
          <p:cNvSpPr txBox="1"/>
          <p:nvPr/>
        </p:nvSpPr>
        <p:spPr>
          <a:xfrm>
            <a:off x="0" y="2743200"/>
            <a:ext cx="12192000" cy="171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pPr algn="ctr"/>
            <a:r>
              <a:rPr lang="en-US" sz="5400" b="1" dirty="0">
                <a:solidFill>
                  <a:schemeClr val="bg1"/>
                </a:solidFill>
                <a:latin typeface="Nunito Sans" panose="00000500000000000000" pitchFamily="2" charset="0"/>
              </a:rPr>
              <a:t>RATIO AND PROPORTION, VARIATION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81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If a : b = 7 : 9, b : c = 3 : 5, c : d = 3 : 7 and d is 25% more than e, find the ratio between a and 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8465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4213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9960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5602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8465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3/4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4213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1/4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9960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4/3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5602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4/5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09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number must be subtracted from each of the numbers 47, 19, 56, 22 so that the remainders are in proportion?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8465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4213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9960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5602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8465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9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4213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9960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5602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39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There are some apples and oranges in the ratio 3 : 14. If five apples are eaten the ratio will become 1 : 8. Find the number of oranges.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8465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4213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9960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5602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8465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56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4213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9960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5602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3456 is divided among two men, a woman and five boys. The ratio of share of a man, a woman and a boy is 8 : 5 : 3. What is the share of a boy?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8465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4213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9960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5602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8465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288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4213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480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9960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576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5602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460.8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807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Two equal containers are filled with the mixture of milk and water. The concentration of milk in each of the containers is 24% and 36%, respectively. What is the ratio of water in both the containers respectively?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8465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4213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9960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5602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8465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7:3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4213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21:17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9960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19:16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5602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2:3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5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590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A box contains 25 </a:t>
            </a:r>
            <a:r>
              <a:rPr lang="en-US" sz="2500" dirty="0" err="1">
                <a:latin typeface="Nunito Sans" panose="00000500000000000000" pitchFamily="2" charset="0"/>
              </a:rPr>
              <a:t>paise</a:t>
            </a:r>
            <a:r>
              <a:rPr lang="en-US" sz="2500" dirty="0">
                <a:latin typeface="Nunito Sans" panose="00000500000000000000" pitchFamily="2" charset="0"/>
              </a:rPr>
              <a:t>, 50 </a:t>
            </a:r>
            <a:r>
              <a:rPr lang="en-US" sz="2500" dirty="0" err="1">
                <a:latin typeface="Nunito Sans" panose="00000500000000000000" pitchFamily="2" charset="0"/>
              </a:rPr>
              <a:t>paise</a:t>
            </a:r>
            <a:r>
              <a:rPr lang="en-US" sz="2500" dirty="0">
                <a:latin typeface="Nunito Sans" panose="00000500000000000000" pitchFamily="2" charset="0"/>
              </a:rPr>
              <a:t> and Re. 1 coins in the ratio 4 : 9 : 7. What is the number of coins of 50 </a:t>
            </a:r>
            <a:r>
              <a:rPr lang="en-US" sz="2500" dirty="0" err="1">
                <a:latin typeface="Nunito Sans" panose="00000500000000000000" pitchFamily="2" charset="0"/>
              </a:rPr>
              <a:t>paise</a:t>
            </a:r>
            <a:r>
              <a:rPr lang="en-US" sz="2500" dirty="0">
                <a:latin typeface="Nunito Sans" panose="00000500000000000000" pitchFamily="2" charset="0"/>
              </a:rPr>
              <a:t> if the difference between the amount yielded by 25 </a:t>
            </a:r>
            <a:r>
              <a:rPr lang="en-US" sz="2500" dirty="0" err="1">
                <a:latin typeface="Nunito Sans" panose="00000500000000000000" pitchFamily="2" charset="0"/>
              </a:rPr>
              <a:t>paise</a:t>
            </a:r>
            <a:r>
              <a:rPr lang="en-US" sz="2500" dirty="0">
                <a:latin typeface="Nunito Sans" panose="00000500000000000000" pitchFamily="2" charset="0"/>
              </a:rPr>
              <a:t> and Re. 1 coin is </a:t>
            </a: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24?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8465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4213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9960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5602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8465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36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4213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16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9960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5602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6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155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2632</Words>
  <Application>Microsoft Office PowerPoint</Application>
  <PresentationFormat>Widescreen</PresentationFormat>
  <Paragraphs>289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Arial</vt:lpstr>
      <vt:lpstr>Nunito Sans SemiBold</vt:lpstr>
      <vt:lpstr>Nunito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2019-07-10T08:30:58Z</dcterms:created>
  <dcterms:modified xsi:type="dcterms:W3CDTF">2023-10-27T14:09:37Z</dcterms:modified>
</cp:coreProperties>
</file>