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1"/>
  </p:notesMasterIdLst>
  <p:sldIdLst>
    <p:sldId id="272" r:id="rId2"/>
    <p:sldId id="377" r:id="rId3"/>
    <p:sldId id="271" r:id="rId4"/>
    <p:sldId id="357" r:id="rId5"/>
    <p:sldId id="366" r:id="rId6"/>
    <p:sldId id="359" r:id="rId7"/>
    <p:sldId id="375" r:id="rId8"/>
    <p:sldId id="378" r:id="rId9"/>
    <p:sldId id="362" r:id="rId10"/>
    <p:sldId id="363" r:id="rId11"/>
    <p:sldId id="361" r:id="rId12"/>
    <p:sldId id="371" r:id="rId13"/>
    <p:sldId id="367" r:id="rId14"/>
    <p:sldId id="369" r:id="rId15"/>
    <p:sldId id="364" r:id="rId16"/>
    <p:sldId id="373" r:id="rId17"/>
    <p:sldId id="358" r:id="rId18"/>
    <p:sldId id="376" r:id="rId19"/>
    <p:sldId id="289" r:id="rId20"/>
  </p:sldIdLst>
  <p:sldSz cx="12192000" cy="6858000"/>
  <p:notesSz cx="6858000" cy="9144000"/>
  <p:embeddedFontLst>
    <p:embeddedFont>
      <p:font typeface="Nunito Sans" pitchFamily="2" charset="0"/>
      <p:regular r:id="rId22"/>
      <p:bold r:id="rId23"/>
      <p:italic r:id="rId24"/>
      <p:boldItalic r:id="rId25"/>
    </p:embeddedFont>
    <p:embeddedFont>
      <p:font typeface="Nunito Sans SemiBold" pitchFamily="2" charset="0"/>
      <p:bold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68" userDrawn="1">
          <p15:clr>
            <a:srgbClr val="A4A3A4"/>
          </p15:clr>
        </p15:guide>
        <p15:guide id="2" pos="60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000000"/>
    <a:srgbClr val="E5E5E5"/>
    <a:srgbClr val="525252"/>
    <a:srgbClr val="1A1A1A"/>
    <a:srgbClr val="4A4A4A"/>
    <a:srgbClr val="131313"/>
    <a:srgbClr val="212121"/>
    <a:srgbClr val="303030"/>
    <a:srgbClr val="3D3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3981AF-68F6-4231-9792-F8F768E8DC3D}" v="23" dt="2024-06-28T17:40:18.7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95033" autoAdjust="0"/>
  </p:normalViewPr>
  <p:slideViewPr>
    <p:cSldViewPr>
      <p:cViewPr varScale="1">
        <p:scale>
          <a:sx n="78" d="100"/>
          <a:sy n="78" d="100"/>
        </p:scale>
        <p:origin x="638" y="72"/>
      </p:cViewPr>
      <p:guideLst>
        <p:guide orient="horz" pos="768"/>
        <p:guide pos="60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atha gudavalli" userId="d413e1ebb6389b57" providerId="LiveId" clId="{7CE1B634-AF63-4487-84BC-CA976B059D18}"/>
    <pc:docChg chg="modSld">
      <pc:chgData name="mamatha gudavalli" userId="d413e1ebb6389b57" providerId="LiveId" clId="{7CE1B634-AF63-4487-84BC-CA976B059D18}" dt="2023-09-21T17:04:44.106" v="1" actId="1076"/>
      <pc:docMkLst>
        <pc:docMk/>
      </pc:docMkLst>
      <pc:sldChg chg="modSp mod">
        <pc:chgData name="mamatha gudavalli" userId="d413e1ebb6389b57" providerId="LiveId" clId="{7CE1B634-AF63-4487-84BC-CA976B059D18}" dt="2023-09-21T17:04:44.106" v="1" actId="1076"/>
        <pc:sldMkLst>
          <pc:docMk/>
          <pc:sldMk cId="285346484" sldId="375"/>
        </pc:sldMkLst>
        <pc:spChg chg="mod">
          <ac:chgData name="mamatha gudavalli" userId="d413e1ebb6389b57" providerId="LiveId" clId="{7CE1B634-AF63-4487-84BC-CA976B059D18}" dt="2023-09-21T17:04:44.106" v="1" actId="1076"/>
          <ac:spMkLst>
            <pc:docMk/>
            <pc:sldMk cId="285346484" sldId="375"/>
            <ac:spMk id="9" creationId="{05EFE211-1D0D-4979-87E6-8967C2913C04}"/>
          </ac:spMkLst>
        </pc:spChg>
      </pc:sldChg>
    </pc:docChg>
  </pc:docChgLst>
  <pc:docChgLst>
    <pc:chgData name="mamatha gudavalli" userId="d413e1ebb6389b57" providerId="LiveId" clId="{2A22CE2B-3D6E-43D1-85F7-BE1791658378}"/>
    <pc:docChg chg="modSld sldOrd">
      <pc:chgData name="mamatha gudavalli" userId="d413e1ebb6389b57" providerId="LiveId" clId="{2A22CE2B-3D6E-43D1-85F7-BE1791658378}" dt="2023-08-25T09:48:47.840" v="22" actId="1076"/>
      <pc:docMkLst>
        <pc:docMk/>
      </pc:docMkLst>
      <pc:sldChg chg="modSp mod ord">
        <pc:chgData name="mamatha gudavalli" userId="d413e1ebb6389b57" providerId="LiveId" clId="{2A22CE2B-3D6E-43D1-85F7-BE1791658378}" dt="2023-08-15T10:01:29.394" v="21" actId="20577"/>
        <pc:sldMkLst>
          <pc:docMk/>
          <pc:sldMk cId="2106008446" sldId="358"/>
        </pc:sldMkLst>
        <pc:spChg chg="mod">
          <ac:chgData name="mamatha gudavalli" userId="d413e1ebb6389b57" providerId="LiveId" clId="{2A22CE2B-3D6E-43D1-85F7-BE1791658378}" dt="2023-08-15T10:01:29.394" v="21" actId="20577"/>
          <ac:spMkLst>
            <pc:docMk/>
            <pc:sldMk cId="2106008446" sldId="358"/>
            <ac:spMk id="20" creationId="{8D2B7F5C-7E52-4144-8109-FAA3BD7AA776}"/>
          </ac:spMkLst>
        </pc:spChg>
      </pc:sldChg>
      <pc:sldChg chg="modSp mod">
        <pc:chgData name="mamatha gudavalli" userId="d413e1ebb6389b57" providerId="LiveId" clId="{2A22CE2B-3D6E-43D1-85F7-BE1791658378}" dt="2023-08-25T09:48:47.840" v="22" actId="1076"/>
        <pc:sldMkLst>
          <pc:docMk/>
          <pc:sldMk cId="509777137" sldId="361"/>
        </pc:sldMkLst>
        <pc:spChg chg="mod">
          <ac:chgData name="mamatha gudavalli" userId="d413e1ebb6389b57" providerId="LiveId" clId="{2A22CE2B-3D6E-43D1-85F7-BE1791658378}" dt="2023-08-25T09:48:47.840" v="22" actId="1076"/>
          <ac:spMkLst>
            <pc:docMk/>
            <pc:sldMk cId="509777137" sldId="361"/>
            <ac:spMk id="9" creationId="{05EFE211-1D0D-4979-87E6-8967C2913C04}"/>
          </ac:spMkLst>
        </pc:spChg>
      </pc:sldChg>
      <pc:sldChg chg="modSp mod">
        <pc:chgData name="mamatha gudavalli" userId="d413e1ebb6389b57" providerId="LiveId" clId="{2A22CE2B-3D6E-43D1-85F7-BE1791658378}" dt="2023-08-15T10:00:16.910" v="13" actId="20577"/>
        <pc:sldMkLst>
          <pc:docMk/>
          <pc:sldMk cId="1472883330" sldId="373"/>
        </pc:sldMkLst>
        <pc:spChg chg="mod">
          <ac:chgData name="mamatha gudavalli" userId="d413e1ebb6389b57" providerId="LiveId" clId="{2A22CE2B-3D6E-43D1-85F7-BE1791658378}" dt="2023-08-15T10:00:16.910" v="13" actId="20577"/>
          <ac:spMkLst>
            <pc:docMk/>
            <pc:sldMk cId="1472883330" sldId="373"/>
            <ac:spMk id="9" creationId="{05EFE211-1D0D-4979-87E6-8967C2913C04}"/>
          </ac:spMkLst>
        </pc:spChg>
      </pc:sldChg>
      <pc:sldChg chg="modSp mod ord">
        <pc:chgData name="mamatha gudavalli" userId="d413e1ebb6389b57" providerId="LiveId" clId="{2A22CE2B-3D6E-43D1-85F7-BE1791658378}" dt="2023-08-15T10:01:15.663" v="20" actId="20577"/>
        <pc:sldMkLst>
          <pc:docMk/>
          <pc:sldMk cId="285346484" sldId="375"/>
        </pc:sldMkLst>
        <pc:spChg chg="mod">
          <ac:chgData name="mamatha gudavalli" userId="d413e1ebb6389b57" providerId="LiveId" clId="{2A22CE2B-3D6E-43D1-85F7-BE1791658378}" dt="2023-08-15T10:01:15.663" v="20" actId="20577"/>
          <ac:spMkLst>
            <pc:docMk/>
            <pc:sldMk cId="285346484" sldId="375"/>
            <ac:spMk id="20" creationId="{8D2B7F5C-7E52-4144-8109-FAA3BD7AA776}"/>
          </ac:spMkLst>
        </pc:spChg>
      </pc:sldChg>
    </pc:docChg>
  </pc:docChgLst>
  <pc:docChgLst>
    <pc:chgData name="mamatha gudavalli" userId="d413e1ebb6389b57" providerId="LiveId" clId="{B03981AF-68F6-4231-9792-F8F768E8DC3D}"/>
    <pc:docChg chg="undo custSel addSld delSld modSld sldOrd">
      <pc:chgData name="mamatha gudavalli" userId="d413e1ebb6389b57" providerId="LiveId" clId="{B03981AF-68F6-4231-9792-F8F768E8DC3D}" dt="2024-07-06T13:57:15.486" v="162" actId="478"/>
      <pc:docMkLst>
        <pc:docMk/>
      </pc:docMkLst>
      <pc:sldChg chg="addSp delSp mod">
        <pc:chgData name="mamatha gudavalli" userId="d413e1ebb6389b57" providerId="LiveId" clId="{B03981AF-68F6-4231-9792-F8F768E8DC3D}" dt="2024-06-17T12:33:13.135" v="59" actId="478"/>
        <pc:sldMkLst>
          <pc:docMk/>
          <pc:sldMk cId="663256095" sldId="357"/>
        </pc:sldMkLst>
        <pc:inkChg chg="add del">
          <ac:chgData name="mamatha gudavalli" userId="d413e1ebb6389b57" providerId="LiveId" clId="{B03981AF-68F6-4231-9792-F8F768E8DC3D}" dt="2024-06-17T12:33:13.135" v="59" actId="478"/>
          <ac:inkMkLst>
            <pc:docMk/>
            <pc:sldMk cId="663256095" sldId="357"/>
            <ac:inkMk id="2" creationId="{05DABD4E-7079-96E1-CFBC-23C17FD76F33}"/>
          </ac:inkMkLst>
        </pc:inkChg>
      </pc:sldChg>
      <pc:sldChg chg="addSp delSp mod">
        <pc:chgData name="mamatha gudavalli" userId="d413e1ebb6389b57" providerId="LiveId" clId="{B03981AF-68F6-4231-9792-F8F768E8DC3D}" dt="2024-06-17T12:33:23.231" v="61" actId="478"/>
        <pc:sldMkLst>
          <pc:docMk/>
          <pc:sldMk cId="2324182099" sldId="359"/>
        </pc:sldMkLst>
        <pc:inkChg chg="add del">
          <ac:chgData name="mamatha gudavalli" userId="d413e1ebb6389b57" providerId="LiveId" clId="{B03981AF-68F6-4231-9792-F8F768E8DC3D}" dt="2024-06-17T12:33:23.231" v="61" actId="478"/>
          <ac:inkMkLst>
            <pc:docMk/>
            <pc:sldMk cId="2324182099" sldId="359"/>
            <ac:inkMk id="2" creationId="{4F75D702-912D-097D-4A59-249D4358FC2E}"/>
          </ac:inkMkLst>
        </pc:inkChg>
      </pc:sldChg>
      <pc:sldChg chg="addSp del">
        <pc:chgData name="mamatha gudavalli" userId="d413e1ebb6389b57" providerId="LiveId" clId="{B03981AF-68F6-4231-9792-F8F768E8DC3D}" dt="2024-06-14T07:40:37.276" v="41" actId="47"/>
        <pc:sldMkLst>
          <pc:docMk/>
          <pc:sldMk cId="2789340857" sldId="360"/>
        </pc:sldMkLst>
        <pc:inkChg chg="add">
          <ac:chgData name="mamatha gudavalli" userId="d413e1ebb6389b57" providerId="LiveId" clId="{B03981AF-68F6-4231-9792-F8F768E8DC3D}" dt="2024-06-14T05:32:53.339" v="16"/>
          <ac:inkMkLst>
            <pc:docMk/>
            <pc:sldMk cId="2789340857" sldId="360"/>
            <ac:inkMk id="2" creationId="{0CCBD01F-6F19-1D70-113A-201049978DC0}"/>
          </ac:inkMkLst>
        </pc:inkChg>
      </pc:sldChg>
      <pc:sldChg chg="modSp mod ord">
        <pc:chgData name="mamatha gudavalli" userId="d413e1ebb6389b57" providerId="LiveId" clId="{B03981AF-68F6-4231-9792-F8F768E8DC3D}" dt="2024-06-14T07:38:32.170" v="24" actId="20577"/>
        <pc:sldMkLst>
          <pc:docMk/>
          <pc:sldMk cId="509777137" sldId="361"/>
        </pc:sldMkLst>
        <pc:spChg chg="mod">
          <ac:chgData name="mamatha gudavalli" userId="d413e1ebb6389b57" providerId="LiveId" clId="{B03981AF-68F6-4231-9792-F8F768E8DC3D}" dt="2024-06-14T07:38:32.170" v="24" actId="20577"/>
          <ac:spMkLst>
            <pc:docMk/>
            <pc:sldMk cId="509777137" sldId="361"/>
            <ac:spMk id="20" creationId="{8D2B7F5C-7E52-4144-8109-FAA3BD7AA776}"/>
          </ac:spMkLst>
        </pc:spChg>
      </pc:sldChg>
      <pc:sldChg chg="modSp mod">
        <pc:chgData name="mamatha gudavalli" userId="d413e1ebb6389b57" providerId="LiveId" clId="{B03981AF-68F6-4231-9792-F8F768E8DC3D}" dt="2024-06-14T07:39:01.798" v="26" actId="20577"/>
        <pc:sldMkLst>
          <pc:docMk/>
          <pc:sldMk cId="3262165331" sldId="362"/>
        </pc:sldMkLst>
        <pc:spChg chg="mod">
          <ac:chgData name="mamatha gudavalli" userId="d413e1ebb6389b57" providerId="LiveId" clId="{B03981AF-68F6-4231-9792-F8F768E8DC3D}" dt="2024-06-14T07:39:01.798" v="26" actId="20577"/>
          <ac:spMkLst>
            <pc:docMk/>
            <pc:sldMk cId="3262165331" sldId="362"/>
            <ac:spMk id="20" creationId="{8D2B7F5C-7E52-4144-8109-FAA3BD7AA776}"/>
          </ac:spMkLst>
        </pc:spChg>
      </pc:sldChg>
      <pc:sldChg chg="modSp mod ord">
        <pc:chgData name="mamatha gudavalli" userId="d413e1ebb6389b57" providerId="LiveId" clId="{B03981AF-68F6-4231-9792-F8F768E8DC3D}" dt="2024-06-14T03:36:53.706" v="6" actId="20577"/>
        <pc:sldMkLst>
          <pc:docMk/>
          <pc:sldMk cId="4042427357" sldId="364"/>
        </pc:sldMkLst>
        <pc:spChg chg="mod">
          <ac:chgData name="mamatha gudavalli" userId="d413e1ebb6389b57" providerId="LiveId" clId="{B03981AF-68F6-4231-9792-F8F768E8DC3D}" dt="2024-06-14T03:36:53.706" v="6" actId="20577"/>
          <ac:spMkLst>
            <pc:docMk/>
            <pc:sldMk cId="4042427357" sldId="364"/>
            <ac:spMk id="20" creationId="{8D2B7F5C-7E52-4144-8109-FAA3BD7AA776}"/>
          </ac:spMkLst>
        </pc:spChg>
      </pc:sldChg>
      <pc:sldChg chg="addSp delSp mod">
        <pc:chgData name="mamatha gudavalli" userId="d413e1ebb6389b57" providerId="LiveId" clId="{B03981AF-68F6-4231-9792-F8F768E8DC3D}" dt="2024-06-17T12:33:16.780" v="60" actId="478"/>
        <pc:sldMkLst>
          <pc:docMk/>
          <pc:sldMk cId="3463397479" sldId="366"/>
        </pc:sldMkLst>
        <pc:inkChg chg="add del">
          <ac:chgData name="mamatha gudavalli" userId="d413e1ebb6389b57" providerId="LiveId" clId="{B03981AF-68F6-4231-9792-F8F768E8DC3D}" dt="2024-06-17T12:33:16.780" v="60" actId="478"/>
          <ac:inkMkLst>
            <pc:docMk/>
            <pc:sldMk cId="3463397479" sldId="366"/>
            <ac:inkMk id="2" creationId="{36FD9ED9-EEF2-999D-5E7B-28E0B37B5B70}"/>
          </ac:inkMkLst>
        </pc:inkChg>
      </pc:sldChg>
      <pc:sldChg chg="addSp delSp modSp mod ord modNotesTx">
        <pc:chgData name="mamatha gudavalli" userId="d413e1ebb6389b57" providerId="LiveId" clId="{B03981AF-68F6-4231-9792-F8F768E8DC3D}" dt="2024-07-06T13:57:15.486" v="162" actId="478"/>
        <pc:sldMkLst>
          <pc:docMk/>
          <pc:sldMk cId="2099349245" sldId="371"/>
        </pc:sldMkLst>
        <pc:spChg chg="mod">
          <ac:chgData name="mamatha gudavalli" userId="d413e1ebb6389b57" providerId="LiveId" clId="{B03981AF-68F6-4231-9792-F8F768E8DC3D}" dt="2024-06-14T03:36:59.648" v="9" actId="20577"/>
          <ac:spMkLst>
            <pc:docMk/>
            <pc:sldMk cId="2099349245" sldId="371"/>
            <ac:spMk id="20" creationId="{8D2B7F5C-7E52-4144-8109-FAA3BD7AA776}"/>
          </ac:spMkLst>
        </pc:spChg>
        <pc:grpChg chg="del mod">
          <ac:chgData name="mamatha gudavalli" userId="d413e1ebb6389b57" providerId="LiveId" clId="{B03981AF-68F6-4231-9792-F8F768E8DC3D}" dt="2024-06-28T17:39:16.322" v="79"/>
          <ac:grpSpMkLst>
            <pc:docMk/>
            <pc:sldMk cId="2099349245" sldId="371"/>
            <ac:grpSpMk id="8" creationId="{EA91DC45-5C52-787B-1303-60955C2F6D06}"/>
          </ac:grpSpMkLst>
        </pc:grpChg>
        <pc:grpChg chg="del mod">
          <ac:chgData name="mamatha gudavalli" userId="d413e1ebb6389b57" providerId="LiveId" clId="{B03981AF-68F6-4231-9792-F8F768E8DC3D}" dt="2024-06-28T17:39:10.368" v="76"/>
          <ac:grpSpMkLst>
            <pc:docMk/>
            <pc:sldMk cId="2099349245" sldId="371"/>
            <ac:grpSpMk id="12" creationId="{2E70414B-CFD8-E19B-A57E-0E31419C5671}"/>
          </ac:grpSpMkLst>
        </pc:grpChg>
        <pc:grpChg chg="del mod">
          <ac:chgData name="mamatha gudavalli" userId="d413e1ebb6389b57" providerId="LiveId" clId="{B03981AF-68F6-4231-9792-F8F768E8DC3D}" dt="2024-07-06T13:57:12.249" v="161" actId="478"/>
          <ac:grpSpMkLst>
            <pc:docMk/>
            <pc:sldMk cId="2099349245" sldId="371"/>
            <ac:grpSpMk id="14" creationId="{3DB26836-359E-2668-87FA-921D971D8CFB}"/>
          </ac:grpSpMkLst>
        </pc:grpChg>
        <pc:grpChg chg="del mod">
          <ac:chgData name="mamatha gudavalli" userId="d413e1ebb6389b57" providerId="LiveId" clId="{B03981AF-68F6-4231-9792-F8F768E8DC3D}" dt="2024-06-28T17:39:31.879" v="87"/>
          <ac:grpSpMkLst>
            <pc:docMk/>
            <pc:sldMk cId="2099349245" sldId="371"/>
            <ac:grpSpMk id="27" creationId="{E2833BA6-24F2-18F8-9921-B3E012112297}"/>
          </ac:grpSpMkLst>
        </pc:grpChg>
        <pc:grpChg chg="del mod">
          <ac:chgData name="mamatha gudavalli" userId="d413e1ebb6389b57" providerId="LiveId" clId="{B03981AF-68F6-4231-9792-F8F768E8DC3D}" dt="2024-06-28T17:39:31.879" v="87"/>
          <ac:grpSpMkLst>
            <pc:docMk/>
            <pc:sldMk cId="2099349245" sldId="371"/>
            <ac:grpSpMk id="32" creationId="{FB497A64-F004-F194-64F6-7459E8BCE92E}"/>
          </ac:grpSpMkLst>
        </pc:grpChg>
        <pc:grpChg chg="del mod">
          <ac:chgData name="mamatha gudavalli" userId="d413e1ebb6389b57" providerId="LiveId" clId="{B03981AF-68F6-4231-9792-F8F768E8DC3D}" dt="2024-07-06T13:57:07.654" v="159" actId="478"/>
          <ac:grpSpMkLst>
            <pc:docMk/>
            <pc:sldMk cId="2099349245" sldId="371"/>
            <ac:grpSpMk id="35" creationId="{AE5B93BB-1E1A-2173-1547-1306CF70298F}"/>
          </ac:grpSpMkLst>
        </pc:grpChg>
        <pc:grpChg chg="del mod">
          <ac:chgData name="mamatha gudavalli" userId="d413e1ebb6389b57" providerId="LiveId" clId="{B03981AF-68F6-4231-9792-F8F768E8DC3D}" dt="2024-06-28T17:39:48.306" v="105"/>
          <ac:grpSpMkLst>
            <pc:docMk/>
            <pc:sldMk cId="2099349245" sldId="371"/>
            <ac:grpSpMk id="44" creationId="{CE21128B-C0B2-954F-15A7-E667DED178FE}"/>
          </ac:grpSpMkLst>
        </pc:grpChg>
        <pc:grpChg chg="del mod">
          <ac:chgData name="mamatha gudavalli" userId="d413e1ebb6389b57" providerId="LiveId" clId="{B03981AF-68F6-4231-9792-F8F768E8DC3D}" dt="2024-06-28T17:39:49.253" v="108"/>
          <ac:grpSpMkLst>
            <pc:docMk/>
            <pc:sldMk cId="2099349245" sldId="371"/>
            <ac:grpSpMk id="53" creationId="{BCDB536F-C5CE-CE7B-3518-4643BCCE3BB1}"/>
          </ac:grpSpMkLst>
        </pc:grpChg>
        <pc:grpChg chg="del mod">
          <ac:chgData name="mamatha gudavalli" userId="d413e1ebb6389b57" providerId="LiveId" clId="{B03981AF-68F6-4231-9792-F8F768E8DC3D}" dt="2024-06-28T17:39:49.253" v="108"/>
          <ac:grpSpMkLst>
            <pc:docMk/>
            <pc:sldMk cId="2099349245" sldId="371"/>
            <ac:grpSpMk id="54" creationId="{915E3CCE-78C4-BD54-7824-6EEBDCACD085}"/>
          </ac:grpSpMkLst>
        </pc:grpChg>
        <pc:grpChg chg="del mod">
          <ac:chgData name="mamatha gudavalli" userId="d413e1ebb6389b57" providerId="LiveId" clId="{B03981AF-68F6-4231-9792-F8F768E8DC3D}" dt="2024-07-06T13:57:05.702" v="158" actId="478"/>
          <ac:grpSpMkLst>
            <pc:docMk/>
            <pc:sldMk cId="2099349245" sldId="371"/>
            <ac:grpSpMk id="57" creationId="{F8457E59-A762-A884-7E46-484C81CE3B05}"/>
          </ac:grpSpMkLst>
        </pc:grpChg>
        <pc:grpChg chg="del mod">
          <ac:chgData name="mamatha gudavalli" userId="d413e1ebb6389b57" providerId="LiveId" clId="{B03981AF-68F6-4231-9792-F8F768E8DC3D}" dt="2024-06-28T17:39:59.388" v="118"/>
          <ac:grpSpMkLst>
            <pc:docMk/>
            <pc:sldMk cId="2099349245" sldId="371"/>
            <ac:grpSpMk id="60" creationId="{8892A68A-8B8F-0A6C-494D-6553BA806A45}"/>
          </ac:grpSpMkLst>
        </pc:grpChg>
        <pc:grpChg chg="del mod">
          <ac:chgData name="mamatha gudavalli" userId="d413e1ebb6389b57" providerId="LiveId" clId="{B03981AF-68F6-4231-9792-F8F768E8DC3D}" dt="2024-06-28T17:40:02.104" v="122"/>
          <ac:grpSpMkLst>
            <pc:docMk/>
            <pc:sldMk cId="2099349245" sldId="371"/>
            <ac:grpSpMk id="67" creationId="{96FF44A6-8EF6-D619-A377-69DB88C8EE4A}"/>
          </ac:grpSpMkLst>
        </pc:grpChg>
        <pc:grpChg chg="del mod">
          <ac:chgData name="mamatha gudavalli" userId="d413e1ebb6389b57" providerId="LiveId" clId="{B03981AF-68F6-4231-9792-F8F768E8DC3D}" dt="2024-07-06T13:56:51.578" v="156" actId="478"/>
          <ac:grpSpMkLst>
            <pc:docMk/>
            <pc:sldMk cId="2099349245" sldId="371"/>
            <ac:grpSpMk id="71" creationId="{A7A909E7-FB9E-ABB0-1931-0A767287BBA9}"/>
          </ac:grpSpMkLst>
        </pc:grpChg>
        <pc:grpChg chg="del mod">
          <ac:chgData name="mamatha gudavalli" userId="d413e1ebb6389b57" providerId="LiveId" clId="{B03981AF-68F6-4231-9792-F8F768E8DC3D}" dt="2024-07-06T13:57:03.155" v="157" actId="478"/>
          <ac:grpSpMkLst>
            <pc:docMk/>
            <pc:sldMk cId="2099349245" sldId="371"/>
            <ac:grpSpMk id="95" creationId="{3AA31F29-9458-5303-6577-D614D5CECF20}"/>
          </ac:grpSpMkLst>
        </pc:grpChg>
        <pc:inkChg chg="add del">
          <ac:chgData name="mamatha gudavalli" userId="d413e1ebb6389b57" providerId="LiveId" clId="{B03981AF-68F6-4231-9792-F8F768E8DC3D}" dt="2024-06-28T17:34:32.246" v="66" actId="478"/>
          <ac:inkMkLst>
            <pc:docMk/>
            <pc:sldMk cId="2099349245" sldId="371"/>
            <ac:inkMk id="2" creationId="{D0C025EE-6E43-9D94-218E-3DC8DA71606E}"/>
          </ac:inkMkLst>
        </pc:inkChg>
        <pc:inkChg chg="add del">
          <ac:chgData name="mamatha gudavalli" userId="d413e1ebb6389b57" providerId="LiveId" clId="{B03981AF-68F6-4231-9792-F8F768E8DC3D}" dt="2024-06-28T17:40:31.910" v="147" actId="478"/>
          <ac:inkMkLst>
            <pc:docMk/>
            <pc:sldMk cId="2099349245" sldId="371"/>
            <ac:inkMk id="3" creationId="{578E7621-4F7E-9FA3-1337-BA1C6E4DDB4D}"/>
          </ac:inkMkLst>
        </pc:inkChg>
        <pc:inkChg chg="add del">
          <ac:chgData name="mamatha gudavalli" userId="d413e1ebb6389b57" providerId="LiveId" clId="{B03981AF-68F6-4231-9792-F8F768E8DC3D}" dt="2024-07-06T13:57:10.369" v="160" actId="478"/>
          <ac:inkMkLst>
            <pc:docMk/>
            <pc:sldMk cId="2099349245" sldId="371"/>
            <ac:inkMk id="5" creationId="{DF96F616-C161-5E19-6C99-258C7B5E35DD}"/>
          </ac:inkMkLst>
        </pc:inkChg>
        <pc:inkChg chg="add mod">
          <ac:chgData name="mamatha gudavalli" userId="d413e1ebb6389b57" providerId="LiveId" clId="{B03981AF-68F6-4231-9792-F8F768E8DC3D}" dt="2024-06-28T17:39:31.879" v="87"/>
          <ac:inkMkLst>
            <pc:docMk/>
            <pc:sldMk cId="2099349245" sldId="371"/>
            <ac:inkMk id="6" creationId="{2076C7A7-0125-B8AA-573E-B900AC1DF294}"/>
          </ac:inkMkLst>
        </pc:inkChg>
        <pc:inkChg chg="add mod">
          <ac:chgData name="mamatha gudavalli" userId="d413e1ebb6389b57" providerId="LiveId" clId="{B03981AF-68F6-4231-9792-F8F768E8DC3D}" dt="2024-06-28T17:39:31.879" v="87"/>
          <ac:inkMkLst>
            <pc:docMk/>
            <pc:sldMk cId="2099349245" sldId="371"/>
            <ac:inkMk id="7" creationId="{CA6A574A-9E68-0EFE-46C7-E43926DA8129}"/>
          </ac:inkMkLst>
        </pc:inkChg>
        <pc:inkChg chg="add mod">
          <ac:chgData name="mamatha gudavalli" userId="d413e1ebb6389b57" providerId="LiveId" clId="{B03981AF-68F6-4231-9792-F8F768E8DC3D}" dt="2024-06-28T17:39:10.368" v="76"/>
          <ac:inkMkLst>
            <pc:docMk/>
            <pc:sldMk cId="2099349245" sldId="371"/>
            <ac:inkMk id="10" creationId="{EB348A53-1877-77B7-6164-515E6D0EE008}"/>
          </ac:inkMkLst>
        </pc:inkChg>
        <pc:inkChg chg="add mod">
          <ac:chgData name="mamatha gudavalli" userId="d413e1ebb6389b57" providerId="LiveId" clId="{B03981AF-68F6-4231-9792-F8F768E8DC3D}" dt="2024-06-28T17:39:10.368" v="76"/>
          <ac:inkMkLst>
            <pc:docMk/>
            <pc:sldMk cId="2099349245" sldId="371"/>
            <ac:inkMk id="11" creationId="{12DF1D56-FE4B-6B80-5B9F-28D73088E140}"/>
          </ac:inkMkLst>
        </pc:inkChg>
        <pc:inkChg chg="add mod">
          <ac:chgData name="mamatha gudavalli" userId="d413e1ebb6389b57" providerId="LiveId" clId="{B03981AF-68F6-4231-9792-F8F768E8DC3D}" dt="2024-06-28T17:39:10.368" v="76"/>
          <ac:inkMkLst>
            <pc:docMk/>
            <pc:sldMk cId="2099349245" sldId="371"/>
            <ac:inkMk id="13" creationId="{F0408F08-BEFD-6A6F-A1C3-B0C768C0531A}"/>
          </ac:inkMkLst>
        </pc:inkChg>
        <pc:inkChg chg="add mod">
          <ac:chgData name="mamatha gudavalli" userId="d413e1ebb6389b57" providerId="LiveId" clId="{B03981AF-68F6-4231-9792-F8F768E8DC3D}" dt="2024-06-28T17:39:31.879" v="87"/>
          <ac:inkMkLst>
            <pc:docMk/>
            <pc:sldMk cId="2099349245" sldId="371"/>
            <ac:inkMk id="15" creationId="{90808C26-55F1-FBC5-118C-593C4B38C7C1}"/>
          </ac:inkMkLst>
        </pc:inkChg>
        <pc:inkChg chg="add mod">
          <ac:chgData name="mamatha gudavalli" userId="d413e1ebb6389b57" providerId="LiveId" clId="{B03981AF-68F6-4231-9792-F8F768E8DC3D}" dt="2024-06-28T17:39:31.879" v="87"/>
          <ac:inkMkLst>
            <pc:docMk/>
            <pc:sldMk cId="2099349245" sldId="371"/>
            <ac:inkMk id="22" creationId="{963FDBB5-9F65-FD49-8A83-DDDEF10097ED}"/>
          </ac:inkMkLst>
        </pc:inkChg>
        <pc:inkChg chg="add mod">
          <ac:chgData name="mamatha gudavalli" userId="d413e1ebb6389b57" providerId="LiveId" clId="{B03981AF-68F6-4231-9792-F8F768E8DC3D}" dt="2024-06-28T17:39:31.879" v="87"/>
          <ac:inkMkLst>
            <pc:docMk/>
            <pc:sldMk cId="2099349245" sldId="371"/>
            <ac:inkMk id="28" creationId="{7B11C6E8-98D2-2F6F-45D0-9237D7CD47BA}"/>
          </ac:inkMkLst>
        </pc:inkChg>
        <pc:inkChg chg="add mod">
          <ac:chgData name="mamatha gudavalli" userId="d413e1ebb6389b57" providerId="LiveId" clId="{B03981AF-68F6-4231-9792-F8F768E8DC3D}" dt="2024-06-28T17:39:31.879" v="87"/>
          <ac:inkMkLst>
            <pc:docMk/>
            <pc:sldMk cId="2099349245" sldId="371"/>
            <ac:inkMk id="29" creationId="{1908F4F1-B041-4556-BBA8-4A0BA71044BE}"/>
          </ac:inkMkLst>
        </pc:inkChg>
        <pc:inkChg chg="add mod">
          <ac:chgData name="mamatha gudavalli" userId="d413e1ebb6389b57" providerId="LiveId" clId="{B03981AF-68F6-4231-9792-F8F768E8DC3D}" dt="2024-06-28T17:39:31.879" v="87"/>
          <ac:inkMkLst>
            <pc:docMk/>
            <pc:sldMk cId="2099349245" sldId="371"/>
            <ac:inkMk id="30" creationId="{0DB6B692-D39D-13CD-8794-B94B766BB186}"/>
          </ac:inkMkLst>
        </pc:inkChg>
        <pc:inkChg chg="add mod">
          <ac:chgData name="mamatha gudavalli" userId="d413e1ebb6389b57" providerId="LiveId" clId="{B03981AF-68F6-4231-9792-F8F768E8DC3D}" dt="2024-06-28T17:39:31.879" v="87"/>
          <ac:inkMkLst>
            <pc:docMk/>
            <pc:sldMk cId="2099349245" sldId="371"/>
            <ac:inkMk id="31" creationId="{A5EF6ADB-C381-0ADB-3EFA-8F99A4BC16D7}"/>
          </ac:inkMkLst>
        </pc:inkChg>
        <pc:inkChg chg="add mod">
          <ac:chgData name="mamatha gudavalli" userId="d413e1ebb6389b57" providerId="LiveId" clId="{B03981AF-68F6-4231-9792-F8F768E8DC3D}" dt="2024-06-28T17:39:31.879" v="87"/>
          <ac:inkMkLst>
            <pc:docMk/>
            <pc:sldMk cId="2099349245" sldId="371"/>
            <ac:inkMk id="33" creationId="{C5FACCD5-65B1-746E-CAB8-4F3BD838F47E}"/>
          </ac:inkMkLst>
        </pc:inkChg>
        <pc:inkChg chg="add mod">
          <ac:chgData name="mamatha gudavalli" userId="d413e1ebb6389b57" providerId="LiveId" clId="{B03981AF-68F6-4231-9792-F8F768E8DC3D}" dt="2024-06-28T17:39:31.879" v="87"/>
          <ac:inkMkLst>
            <pc:docMk/>
            <pc:sldMk cId="2099349245" sldId="371"/>
            <ac:inkMk id="34" creationId="{D2E0E2ED-BEDC-D485-3A01-B8614310C68F}"/>
          </ac:inkMkLst>
        </pc:inkChg>
        <pc:inkChg chg="add mod">
          <ac:chgData name="mamatha gudavalli" userId="d413e1ebb6389b57" providerId="LiveId" clId="{B03981AF-68F6-4231-9792-F8F768E8DC3D}" dt="2024-06-28T17:39:49.253" v="108"/>
          <ac:inkMkLst>
            <pc:docMk/>
            <pc:sldMk cId="2099349245" sldId="371"/>
            <ac:inkMk id="36" creationId="{5E0752A8-4902-16AE-E957-9B05D69027A7}"/>
          </ac:inkMkLst>
        </pc:inkChg>
        <pc:inkChg chg="add mod">
          <ac:chgData name="mamatha gudavalli" userId="d413e1ebb6389b57" providerId="LiveId" clId="{B03981AF-68F6-4231-9792-F8F768E8DC3D}" dt="2024-06-28T17:39:49.253" v="108"/>
          <ac:inkMkLst>
            <pc:docMk/>
            <pc:sldMk cId="2099349245" sldId="371"/>
            <ac:inkMk id="37" creationId="{4174AF57-B0DF-A644-AEA8-8EDFC8D12801}"/>
          </ac:inkMkLst>
        </pc:inkChg>
        <pc:inkChg chg="add mod">
          <ac:chgData name="mamatha gudavalli" userId="d413e1ebb6389b57" providerId="LiveId" clId="{B03981AF-68F6-4231-9792-F8F768E8DC3D}" dt="2024-06-28T17:39:49.253" v="108"/>
          <ac:inkMkLst>
            <pc:docMk/>
            <pc:sldMk cId="2099349245" sldId="371"/>
            <ac:inkMk id="38" creationId="{E9119AFA-46CA-5640-1EDE-64A230A91990}"/>
          </ac:inkMkLst>
        </pc:inkChg>
        <pc:inkChg chg="add mod">
          <ac:chgData name="mamatha gudavalli" userId="d413e1ebb6389b57" providerId="LiveId" clId="{B03981AF-68F6-4231-9792-F8F768E8DC3D}" dt="2024-06-28T17:39:49.253" v="108"/>
          <ac:inkMkLst>
            <pc:docMk/>
            <pc:sldMk cId="2099349245" sldId="371"/>
            <ac:inkMk id="39" creationId="{6A285393-7777-F31E-6252-4B0255871440}"/>
          </ac:inkMkLst>
        </pc:inkChg>
        <pc:inkChg chg="add mod">
          <ac:chgData name="mamatha gudavalli" userId="d413e1ebb6389b57" providerId="LiveId" clId="{B03981AF-68F6-4231-9792-F8F768E8DC3D}" dt="2024-06-28T17:39:49.253" v="108"/>
          <ac:inkMkLst>
            <pc:docMk/>
            <pc:sldMk cId="2099349245" sldId="371"/>
            <ac:inkMk id="40" creationId="{DB02BC9B-6181-2111-F91D-3B3EED26BAE4}"/>
          </ac:inkMkLst>
        </pc:inkChg>
        <pc:inkChg chg="add mod">
          <ac:chgData name="mamatha gudavalli" userId="d413e1ebb6389b57" providerId="LiveId" clId="{B03981AF-68F6-4231-9792-F8F768E8DC3D}" dt="2024-06-28T17:39:49.253" v="108"/>
          <ac:inkMkLst>
            <pc:docMk/>
            <pc:sldMk cId="2099349245" sldId="371"/>
            <ac:inkMk id="41" creationId="{EF433EA7-D78A-0C9B-B586-85D9C221C0B5}"/>
          </ac:inkMkLst>
        </pc:inkChg>
        <pc:inkChg chg="add mod">
          <ac:chgData name="mamatha gudavalli" userId="d413e1ebb6389b57" providerId="LiveId" clId="{B03981AF-68F6-4231-9792-F8F768E8DC3D}" dt="2024-06-28T17:39:49.253" v="108"/>
          <ac:inkMkLst>
            <pc:docMk/>
            <pc:sldMk cId="2099349245" sldId="371"/>
            <ac:inkMk id="42" creationId="{4E2E60BB-ED01-B36F-F466-058CF870B068}"/>
          </ac:inkMkLst>
        </pc:inkChg>
        <pc:inkChg chg="add mod">
          <ac:chgData name="mamatha gudavalli" userId="d413e1ebb6389b57" providerId="LiveId" clId="{B03981AF-68F6-4231-9792-F8F768E8DC3D}" dt="2024-06-28T17:39:49.253" v="108"/>
          <ac:inkMkLst>
            <pc:docMk/>
            <pc:sldMk cId="2099349245" sldId="371"/>
            <ac:inkMk id="43" creationId="{B159142F-519F-379F-20E3-B4B172B265B8}"/>
          </ac:inkMkLst>
        </pc:inkChg>
        <pc:inkChg chg="add mod">
          <ac:chgData name="mamatha gudavalli" userId="d413e1ebb6389b57" providerId="LiveId" clId="{B03981AF-68F6-4231-9792-F8F768E8DC3D}" dt="2024-06-28T17:39:49.253" v="108"/>
          <ac:inkMkLst>
            <pc:docMk/>
            <pc:sldMk cId="2099349245" sldId="371"/>
            <ac:inkMk id="45" creationId="{3B24B807-EAF9-36A8-91C4-CDBB27A15E24}"/>
          </ac:inkMkLst>
        </pc:inkChg>
        <pc:inkChg chg="add mod">
          <ac:chgData name="mamatha gudavalli" userId="d413e1ebb6389b57" providerId="LiveId" clId="{B03981AF-68F6-4231-9792-F8F768E8DC3D}" dt="2024-06-28T17:39:49.253" v="108"/>
          <ac:inkMkLst>
            <pc:docMk/>
            <pc:sldMk cId="2099349245" sldId="371"/>
            <ac:inkMk id="46" creationId="{DD9D310E-4BCD-FBB6-35C6-137A4DB4EBCC}"/>
          </ac:inkMkLst>
        </pc:inkChg>
        <pc:inkChg chg="add mod">
          <ac:chgData name="mamatha gudavalli" userId="d413e1ebb6389b57" providerId="LiveId" clId="{B03981AF-68F6-4231-9792-F8F768E8DC3D}" dt="2024-06-28T17:39:49.253" v="108"/>
          <ac:inkMkLst>
            <pc:docMk/>
            <pc:sldMk cId="2099349245" sldId="371"/>
            <ac:inkMk id="47" creationId="{6263A91F-489E-25D1-3B12-4F7C6CD61F99}"/>
          </ac:inkMkLst>
        </pc:inkChg>
        <pc:inkChg chg="add mod">
          <ac:chgData name="mamatha gudavalli" userId="d413e1ebb6389b57" providerId="LiveId" clId="{B03981AF-68F6-4231-9792-F8F768E8DC3D}" dt="2024-06-28T17:39:49.253" v="108"/>
          <ac:inkMkLst>
            <pc:docMk/>
            <pc:sldMk cId="2099349245" sldId="371"/>
            <ac:inkMk id="48" creationId="{7AFF241D-C3C1-8FFE-306F-5281E121A267}"/>
          </ac:inkMkLst>
        </pc:inkChg>
        <pc:inkChg chg="add mod">
          <ac:chgData name="mamatha gudavalli" userId="d413e1ebb6389b57" providerId="LiveId" clId="{B03981AF-68F6-4231-9792-F8F768E8DC3D}" dt="2024-06-28T17:39:49.253" v="108"/>
          <ac:inkMkLst>
            <pc:docMk/>
            <pc:sldMk cId="2099349245" sldId="371"/>
            <ac:inkMk id="49" creationId="{9B0B8A9B-2320-00F5-764B-D97DB173A080}"/>
          </ac:inkMkLst>
        </pc:inkChg>
        <pc:inkChg chg="add mod">
          <ac:chgData name="mamatha gudavalli" userId="d413e1ebb6389b57" providerId="LiveId" clId="{B03981AF-68F6-4231-9792-F8F768E8DC3D}" dt="2024-06-28T17:39:49.253" v="108"/>
          <ac:inkMkLst>
            <pc:docMk/>
            <pc:sldMk cId="2099349245" sldId="371"/>
            <ac:inkMk id="50" creationId="{A41EA165-347C-99A9-9733-41B85E20CE3A}"/>
          </ac:inkMkLst>
        </pc:inkChg>
        <pc:inkChg chg="add mod">
          <ac:chgData name="mamatha gudavalli" userId="d413e1ebb6389b57" providerId="LiveId" clId="{B03981AF-68F6-4231-9792-F8F768E8DC3D}" dt="2024-06-28T17:39:49.253" v="108"/>
          <ac:inkMkLst>
            <pc:docMk/>
            <pc:sldMk cId="2099349245" sldId="371"/>
            <ac:inkMk id="51" creationId="{FC88578D-86A2-05AF-29A5-3BC64D3987C1}"/>
          </ac:inkMkLst>
        </pc:inkChg>
        <pc:inkChg chg="add mod">
          <ac:chgData name="mamatha gudavalli" userId="d413e1ebb6389b57" providerId="LiveId" clId="{B03981AF-68F6-4231-9792-F8F768E8DC3D}" dt="2024-06-28T17:39:49.253" v="108"/>
          <ac:inkMkLst>
            <pc:docMk/>
            <pc:sldMk cId="2099349245" sldId="371"/>
            <ac:inkMk id="52" creationId="{BBB2FD27-351C-0264-6D00-494A96845DC2}"/>
          </ac:inkMkLst>
        </pc:inkChg>
        <pc:inkChg chg="add mod">
          <ac:chgData name="mamatha gudavalli" userId="d413e1ebb6389b57" providerId="LiveId" clId="{B03981AF-68F6-4231-9792-F8F768E8DC3D}" dt="2024-06-28T17:39:49.253" v="108"/>
          <ac:inkMkLst>
            <pc:docMk/>
            <pc:sldMk cId="2099349245" sldId="371"/>
            <ac:inkMk id="55" creationId="{97273B4D-6308-6305-FF88-80D8085D8665}"/>
          </ac:inkMkLst>
        </pc:inkChg>
        <pc:inkChg chg="add mod">
          <ac:chgData name="mamatha gudavalli" userId="d413e1ebb6389b57" providerId="LiveId" clId="{B03981AF-68F6-4231-9792-F8F768E8DC3D}" dt="2024-06-28T17:39:49.253" v="108"/>
          <ac:inkMkLst>
            <pc:docMk/>
            <pc:sldMk cId="2099349245" sldId="371"/>
            <ac:inkMk id="56" creationId="{82E80593-1CCA-F32F-6675-1C4F22DAFA2D}"/>
          </ac:inkMkLst>
        </pc:inkChg>
        <pc:inkChg chg="add del mod">
          <ac:chgData name="mamatha gudavalli" userId="d413e1ebb6389b57" providerId="LiveId" clId="{B03981AF-68F6-4231-9792-F8F768E8DC3D}" dt="2024-07-06T13:57:15.486" v="162" actId="478"/>
          <ac:inkMkLst>
            <pc:docMk/>
            <pc:sldMk cId="2099349245" sldId="371"/>
            <ac:inkMk id="58" creationId="{8E7485B2-E3C8-E226-EF46-D867BFB3AC07}"/>
          </ac:inkMkLst>
        </pc:inkChg>
        <pc:inkChg chg="add mod">
          <ac:chgData name="mamatha gudavalli" userId="d413e1ebb6389b57" providerId="LiveId" clId="{B03981AF-68F6-4231-9792-F8F768E8DC3D}" dt="2024-06-28T17:40:02.104" v="122"/>
          <ac:inkMkLst>
            <pc:docMk/>
            <pc:sldMk cId="2099349245" sldId="371"/>
            <ac:inkMk id="59" creationId="{38991D85-D9BE-98B0-DBC7-E11A268C5B3A}"/>
          </ac:inkMkLst>
        </pc:inkChg>
        <pc:inkChg chg="add mod">
          <ac:chgData name="mamatha gudavalli" userId="d413e1ebb6389b57" providerId="LiveId" clId="{B03981AF-68F6-4231-9792-F8F768E8DC3D}" dt="2024-06-28T17:40:02.104" v="122"/>
          <ac:inkMkLst>
            <pc:docMk/>
            <pc:sldMk cId="2099349245" sldId="371"/>
            <ac:inkMk id="61" creationId="{DDA36235-FA3E-03BB-019A-81D840089D60}"/>
          </ac:inkMkLst>
        </pc:inkChg>
        <pc:inkChg chg="add mod">
          <ac:chgData name="mamatha gudavalli" userId="d413e1ebb6389b57" providerId="LiveId" clId="{B03981AF-68F6-4231-9792-F8F768E8DC3D}" dt="2024-06-28T17:40:02.104" v="122"/>
          <ac:inkMkLst>
            <pc:docMk/>
            <pc:sldMk cId="2099349245" sldId="371"/>
            <ac:inkMk id="62" creationId="{486449FE-B8D1-FC74-369F-8E5E201C4541}"/>
          </ac:inkMkLst>
        </pc:inkChg>
        <pc:inkChg chg="add mod">
          <ac:chgData name="mamatha gudavalli" userId="d413e1ebb6389b57" providerId="LiveId" clId="{B03981AF-68F6-4231-9792-F8F768E8DC3D}" dt="2024-06-28T17:40:02.104" v="122"/>
          <ac:inkMkLst>
            <pc:docMk/>
            <pc:sldMk cId="2099349245" sldId="371"/>
            <ac:inkMk id="63" creationId="{3460E90C-B4D5-34A9-D6B9-F1A719010392}"/>
          </ac:inkMkLst>
        </pc:inkChg>
        <pc:inkChg chg="add mod">
          <ac:chgData name="mamatha gudavalli" userId="d413e1ebb6389b57" providerId="LiveId" clId="{B03981AF-68F6-4231-9792-F8F768E8DC3D}" dt="2024-06-28T17:40:02.104" v="122"/>
          <ac:inkMkLst>
            <pc:docMk/>
            <pc:sldMk cId="2099349245" sldId="371"/>
            <ac:inkMk id="64" creationId="{6322E27F-60A7-73A2-721D-17DA5320F3BE}"/>
          </ac:inkMkLst>
        </pc:inkChg>
        <pc:inkChg chg="add mod">
          <ac:chgData name="mamatha gudavalli" userId="d413e1ebb6389b57" providerId="LiveId" clId="{B03981AF-68F6-4231-9792-F8F768E8DC3D}" dt="2024-06-28T17:40:02.104" v="122"/>
          <ac:inkMkLst>
            <pc:docMk/>
            <pc:sldMk cId="2099349245" sldId="371"/>
            <ac:inkMk id="65" creationId="{AE4D263C-91C0-A307-232B-8C36EA07F6EE}"/>
          </ac:inkMkLst>
        </pc:inkChg>
        <pc:inkChg chg="add mod">
          <ac:chgData name="mamatha gudavalli" userId="d413e1ebb6389b57" providerId="LiveId" clId="{B03981AF-68F6-4231-9792-F8F768E8DC3D}" dt="2024-06-28T17:40:02.104" v="122"/>
          <ac:inkMkLst>
            <pc:docMk/>
            <pc:sldMk cId="2099349245" sldId="371"/>
            <ac:inkMk id="66" creationId="{6CB90443-5401-4339-54A5-2688412E2CB9}"/>
          </ac:inkMkLst>
        </pc:inkChg>
        <pc:inkChg chg="add mod">
          <ac:chgData name="mamatha gudavalli" userId="d413e1ebb6389b57" providerId="LiveId" clId="{B03981AF-68F6-4231-9792-F8F768E8DC3D}" dt="2024-06-28T17:40:02.104" v="122"/>
          <ac:inkMkLst>
            <pc:docMk/>
            <pc:sldMk cId="2099349245" sldId="371"/>
            <ac:inkMk id="68" creationId="{1CFBDB81-7336-569F-B433-8F57EC5E5A5F}"/>
          </ac:inkMkLst>
        </pc:inkChg>
        <pc:inkChg chg="add mod">
          <ac:chgData name="mamatha gudavalli" userId="d413e1ebb6389b57" providerId="LiveId" clId="{B03981AF-68F6-4231-9792-F8F768E8DC3D}" dt="2024-06-28T17:40:02.104" v="122"/>
          <ac:inkMkLst>
            <pc:docMk/>
            <pc:sldMk cId="2099349245" sldId="371"/>
            <ac:inkMk id="69" creationId="{B613E9AC-1AAE-5F00-A4AD-A1D0949BE17E}"/>
          </ac:inkMkLst>
        </pc:inkChg>
        <pc:inkChg chg="add mod">
          <ac:chgData name="mamatha gudavalli" userId="d413e1ebb6389b57" providerId="LiveId" clId="{B03981AF-68F6-4231-9792-F8F768E8DC3D}" dt="2024-06-28T17:40:02.104" v="122"/>
          <ac:inkMkLst>
            <pc:docMk/>
            <pc:sldMk cId="2099349245" sldId="371"/>
            <ac:inkMk id="70" creationId="{B4AB0126-68A7-D20B-25CA-BD7369460C0E}"/>
          </ac:inkMkLst>
        </pc:inkChg>
        <pc:inkChg chg="add mod">
          <ac:chgData name="mamatha gudavalli" userId="d413e1ebb6389b57" providerId="LiveId" clId="{B03981AF-68F6-4231-9792-F8F768E8DC3D}" dt="2024-06-28T17:40:18.704" v="146"/>
          <ac:inkMkLst>
            <pc:docMk/>
            <pc:sldMk cId="2099349245" sldId="371"/>
            <ac:inkMk id="72" creationId="{B265D410-8E51-2FA0-2444-968CFBC55B13}"/>
          </ac:inkMkLst>
        </pc:inkChg>
        <pc:inkChg chg="add mod">
          <ac:chgData name="mamatha gudavalli" userId="d413e1ebb6389b57" providerId="LiveId" clId="{B03981AF-68F6-4231-9792-F8F768E8DC3D}" dt="2024-06-28T17:40:18.704" v="146"/>
          <ac:inkMkLst>
            <pc:docMk/>
            <pc:sldMk cId="2099349245" sldId="371"/>
            <ac:inkMk id="73" creationId="{99A2A311-B51B-7CB3-EB8F-031333E95126}"/>
          </ac:inkMkLst>
        </pc:inkChg>
        <pc:inkChg chg="add mod">
          <ac:chgData name="mamatha gudavalli" userId="d413e1ebb6389b57" providerId="LiveId" clId="{B03981AF-68F6-4231-9792-F8F768E8DC3D}" dt="2024-06-28T17:40:18.704" v="146"/>
          <ac:inkMkLst>
            <pc:docMk/>
            <pc:sldMk cId="2099349245" sldId="371"/>
            <ac:inkMk id="74" creationId="{E9F9BACE-0D16-8768-C6C4-C6A91B7E4BBC}"/>
          </ac:inkMkLst>
        </pc:inkChg>
        <pc:inkChg chg="add mod">
          <ac:chgData name="mamatha gudavalli" userId="d413e1ebb6389b57" providerId="LiveId" clId="{B03981AF-68F6-4231-9792-F8F768E8DC3D}" dt="2024-06-28T17:40:18.704" v="146"/>
          <ac:inkMkLst>
            <pc:docMk/>
            <pc:sldMk cId="2099349245" sldId="371"/>
            <ac:inkMk id="75" creationId="{9E4486C3-96E4-5417-2990-7314E8B42BE2}"/>
          </ac:inkMkLst>
        </pc:inkChg>
        <pc:inkChg chg="add mod">
          <ac:chgData name="mamatha gudavalli" userId="d413e1ebb6389b57" providerId="LiveId" clId="{B03981AF-68F6-4231-9792-F8F768E8DC3D}" dt="2024-06-28T17:40:18.704" v="146"/>
          <ac:inkMkLst>
            <pc:docMk/>
            <pc:sldMk cId="2099349245" sldId="371"/>
            <ac:inkMk id="76" creationId="{DD3B770B-07D5-FB18-113D-9BEE3F37CA03}"/>
          </ac:inkMkLst>
        </pc:inkChg>
        <pc:inkChg chg="add mod">
          <ac:chgData name="mamatha gudavalli" userId="d413e1ebb6389b57" providerId="LiveId" clId="{B03981AF-68F6-4231-9792-F8F768E8DC3D}" dt="2024-06-28T17:40:18.704" v="146"/>
          <ac:inkMkLst>
            <pc:docMk/>
            <pc:sldMk cId="2099349245" sldId="371"/>
            <ac:inkMk id="77" creationId="{ABFD7B96-B8D4-0D4A-5E06-D831D9CDBE21}"/>
          </ac:inkMkLst>
        </pc:inkChg>
        <pc:inkChg chg="add mod">
          <ac:chgData name="mamatha gudavalli" userId="d413e1ebb6389b57" providerId="LiveId" clId="{B03981AF-68F6-4231-9792-F8F768E8DC3D}" dt="2024-06-28T17:40:18.704" v="146"/>
          <ac:inkMkLst>
            <pc:docMk/>
            <pc:sldMk cId="2099349245" sldId="371"/>
            <ac:inkMk id="78" creationId="{C4BD2C49-0042-1F3C-EA34-ED61415CCD4A}"/>
          </ac:inkMkLst>
        </pc:inkChg>
        <pc:inkChg chg="add mod">
          <ac:chgData name="mamatha gudavalli" userId="d413e1ebb6389b57" providerId="LiveId" clId="{B03981AF-68F6-4231-9792-F8F768E8DC3D}" dt="2024-06-28T17:40:18.704" v="146"/>
          <ac:inkMkLst>
            <pc:docMk/>
            <pc:sldMk cId="2099349245" sldId="371"/>
            <ac:inkMk id="79" creationId="{42F0E674-7875-6879-CB77-C59C6017844F}"/>
          </ac:inkMkLst>
        </pc:inkChg>
        <pc:inkChg chg="add mod">
          <ac:chgData name="mamatha gudavalli" userId="d413e1ebb6389b57" providerId="LiveId" clId="{B03981AF-68F6-4231-9792-F8F768E8DC3D}" dt="2024-06-28T17:40:18.704" v="146"/>
          <ac:inkMkLst>
            <pc:docMk/>
            <pc:sldMk cId="2099349245" sldId="371"/>
            <ac:inkMk id="80" creationId="{DFAA15A8-FE81-E9C1-D15D-B103C114BDE0}"/>
          </ac:inkMkLst>
        </pc:inkChg>
        <pc:inkChg chg="add mod">
          <ac:chgData name="mamatha gudavalli" userId="d413e1ebb6389b57" providerId="LiveId" clId="{B03981AF-68F6-4231-9792-F8F768E8DC3D}" dt="2024-06-28T17:40:18.704" v="146"/>
          <ac:inkMkLst>
            <pc:docMk/>
            <pc:sldMk cId="2099349245" sldId="371"/>
            <ac:inkMk id="81" creationId="{3CB62F44-BC13-27C6-2724-6081CEEFA3FB}"/>
          </ac:inkMkLst>
        </pc:inkChg>
        <pc:inkChg chg="add mod">
          <ac:chgData name="mamatha gudavalli" userId="d413e1ebb6389b57" providerId="LiveId" clId="{B03981AF-68F6-4231-9792-F8F768E8DC3D}" dt="2024-06-28T17:40:18.704" v="146"/>
          <ac:inkMkLst>
            <pc:docMk/>
            <pc:sldMk cId="2099349245" sldId="371"/>
            <ac:inkMk id="82" creationId="{AAA8174E-B8CF-15DF-A89F-8E7ADB6255A7}"/>
          </ac:inkMkLst>
        </pc:inkChg>
        <pc:inkChg chg="add mod">
          <ac:chgData name="mamatha gudavalli" userId="d413e1ebb6389b57" providerId="LiveId" clId="{B03981AF-68F6-4231-9792-F8F768E8DC3D}" dt="2024-06-28T17:40:18.704" v="146"/>
          <ac:inkMkLst>
            <pc:docMk/>
            <pc:sldMk cId="2099349245" sldId="371"/>
            <ac:inkMk id="83" creationId="{8C9159AB-D970-42D4-E823-0148A393B0F2}"/>
          </ac:inkMkLst>
        </pc:inkChg>
        <pc:inkChg chg="add mod">
          <ac:chgData name="mamatha gudavalli" userId="d413e1ebb6389b57" providerId="LiveId" clId="{B03981AF-68F6-4231-9792-F8F768E8DC3D}" dt="2024-06-28T17:40:18.704" v="146"/>
          <ac:inkMkLst>
            <pc:docMk/>
            <pc:sldMk cId="2099349245" sldId="371"/>
            <ac:inkMk id="84" creationId="{93F15ABC-2F5D-71BB-D401-29BDBE11E260}"/>
          </ac:inkMkLst>
        </pc:inkChg>
        <pc:inkChg chg="add mod">
          <ac:chgData name="mamatha gudavalli" userId="d413e1ebb6389b57" providerId="LiveId" clId="{B03981AF-68F6-4231-9792-F8F768E8DC3D}" dt="2024-06-28T17:40:18.704" v="146"/>
          <ac:inkMkLst>
            <pc:docMk/>
            <pc:sldMk cId="2099349245" sldId="371"/>
            <ac:inkMk id="85" creationId="{F147D014-A9FF-6369-A41C-0E249E8FC42C}"/>
          </ac:inkMkLst>
        </pc:inkChg>
        <pc:inkChg chg="add mod">
          <ac:chgData name="mamatha gudavalli" userId="d413e1ebb6389b57" providerId="LiveId" clId="{B03981AF-68F6-4231-9792-F8F768E8DC3D}" dt="2024-06-28T17:40:18.704" v="146"/>
          <ac:inkMkLst>
            <pc:docMk/>
            <pc:sldMk cId="2099349245" sldId="371"/>
            <ac:inkMk id="86" creationId="{751531DC-93CF-35A2-E88A-05BD5A016396}"/>
          </ac:inkMkLst>
        </pc:inkChg>
        <pc:inkChg chg="add mod">
          <ac:chgData name="mamatha gudavalli" userId="d413e1ebb6389b57" providerId="LiveId" clId="{B03981AF-68F6-4231-9792-F8F768E8DC3D}" dt="2024-06-28T17:40:18.704" v="146"/>
          <ac:inkMkLst>
            <pc:docMk/>
            <pc:sldMk cId="2099349245" sldId="371"/>
            <ac:inkMk id="87" creationId="{30751674-BD56-13D0-078D-3D6B93F18527}"/>
          </ac:inkMkLst>
        </pc:inkChg>
        <pc:inkChg chg="add mod">
          <ac:chgData name="mamatha gudavalli" userId="d413e1ebb6389b57" providerId="LiveId" clId="{B03981AF-68F6-4231-9792-F8F768E8DC3D}" dt="2024-06-28T17:40:18.704" v="146"/>
          <ac:inkMkLst>
            <pc:docMk/>
            <pc:sldMk cId="2099349245" sldId="371"/>
            <ac:inkMk id="88" creationId="{10C34D58-C480-A87D-953B-CC7AB1C5C526}"/>
          </ac:inkMkLst>
        </pc:inkChg>
        <pc:inkChg chg="add mod">
          <ac:chgData name="mamatha gudavalli" userId="d413e1ebb6389b57" providerId="LiveId" clId="{B03981AF-68F6-4231-9792-F8F768E8DC3D}" dt="2024-06-28T17:40:18.704" v="146"/>
          <ac:inkMkLst>
            <pc:docMk/>
            <pc:sldMk cId="2099349245" sldId="371"/>
            <ac:inkMk id="89" creationId="{520925FB-9D2F-3746-1695-442996789144}"/>
          </ac:inkMkLst>
        </pc:inkChg>
        <pc:inkChg chg="add mod">
          <ac:chgData name="mamatha gudavalli" userId="d413e1ebb6389b57" providerId="LiveId" clId="{B03981AF-68F6-4231-9792-F8F768E8DC3D}" dt="2024-06-28T17:40:18.704" v="146"/>
          <ac:inkMkLst>
            <pc:docMk/>
            <pc:sldMk cId="2099349245" sldId="371"/>
            <ac:inkMk id="90" creationId="{9D0DC12E-2D06-8407-332E-3A04A45B9D10}"/>
          </ac:inkMkLst>
        </pc:inkChg>
        <pc:inkChg chg="add mod">
          <ac:chgData name="mamatha gudavalli" userId="d413e1ebb6389b57" providerId="LiveId" clId="{B03981AF-68F6-4231-9792-F8F768E8DC3D}" dt="2024-06-28T17:40:18.704" v="146"/>
          <ac:inkMkLst>
            <pc:docMk/>
            <pc:sldMk cId="2099349245" sldId="371"/>
            <ac:inkMk id="91" creationId="{BA384C9F-6C57-C7A6-9068-885C6443E3D3}"/>
          </ac:inkMkLst>
        </pc:inkChg>
        <pc:inkChg chg="add mod">
          <ac:chgData name="mamatha gudavalli" userId="d413e1ebb6389b57" providerId="LiveId" clId="{B03981AF-68F6-4231-9792-F8F768E8DC3D}" dt="2024-06-28T17:40:18.704" v="146"/>
          <ac:inkMkLst>
            <pc:docMk/>
            <pc:sldMk cId="2099349245" sldId="371"/>
            <ac:inkMk id="92" creationId="{0805871F-8BA3-E3EF-CDDD-6C827A9DAAEF}"/>
          </ac:inkMkLst>
        </pc:inkChg>
        <pc:inkChg chg="add mod">
          <ac:chgData name="mamatha gudavalli" userId="d413e1ebb6389b57" providerId="LiveId" clId="{B03981AF-68F6-4231-9792-F8F768E8DC3D}" dt="2024-06-28T17:40:18.704" v="146"/>
          <ac:inkMkLst>
            <pc:docMk/>
            <pc:sldMk cId="2099349245" sldId="371"/>
            <ac:inkMk id="93" creationId="{D47C8B96-CB96-7785-882C-B761E252D089}"/>
          </ac:inkMkLst>
        </pc:inkChg>
        <pc:inkChg chg="add mod">
          <ac:chgData name="mamatha gudavalli" userId="d413e1ebb6389b57" providerId="LiveId" clId="{B03981AF-68F6-4231-9792-F8F768E8DC3D}" dt="2024-06-28T17:40:18.704" v="146"/>
          <ac:inkMkLst>
            <pc:docMk/>
            <pc:sldMk cId="2099349245" sldId="371"/>
            <ac:inkMk id="94" creationId="{06E28C71-A092-A100-0326-7C5AB60E026F}"/>
          </ac:inkMkLst>
        </pc:inkChg>
      </pc:sldChg>
      <pc:sldChg chg="addSp delSp mod">
        <pc:chgData name="mamatha gudavalli" userId="d413e1ebb6389b57" providerId="LiveId" clId="{B03981AF-68F6-4231-9792-F8F768E8DC3D}" dt="2024-06-17T12:33:27.698" v="62" actId="478"/>
        <pc:sldMkLst>
          <pc:docMk/>
          <pc:sldMk cId="285346484" sldId="375"/>
        </pc:sldMkLst>
        <pc:inkChg chg="add del">
          <ac:chgData name="mamatha gudavalli" userId="d413e1ebb6389b57" providerId="LiveId" clId="{B03981AF-68F6-4231-9792-F8F768E8DC3D}" dt="2024-06-17T12:33:27.698" v="62" actId="478"/>
          <ac:inkMkLst>
            <pc:docMk/>
            <pc:sldMk cId="285346484" sldId="375"/>
            <ac:inkMk id="2" creationId="{2D85434D-804F-B50D-87E0-6AEF80E53402}"/>
          </ac:inkMkLst>
        </pc:inkChg>
      </pc:sldChg>
      <pc:sldChg chg="addSp delSp modSp add mod">
        <pc:chgData name="mamatha gudavalli" userId="d413e1ebb6389b57" providerId="LiveId" clId="{B03981AF-68F6-4231-9792-F8F768E8DC3D}" dt="2024-06-17T12:33:06.161" v="58" actId="478"/>
        <pc:sldMkLst>
          <pc:docMk/>
          <pc:sldMk cId="2289536131" sldId="377"/>
        </pc:sldMkLst>
        <pc:grpChg chg="mod">
          <ac:chgData name="mamatha gudavalli" userId="d413e1ebb6389b57" providerId="LiveId" clId="{B03981AF-68F6-4231-9792-F8F768E8DC3D}" dt="2024-06-14T07:59:06.300" v="50"/>
          <ac:grpSpMkLst>
            <pc:docMk/>
            <pc:sldMk cId="2289536131" sldId="377"/>
            <ac:grpSpMk id="10" creationId="{4F5D2064-02E4-9A8A-80A2-2C9F015E31C7}"/>
          </ac:grpSpMkLst>
        </pc:grpChg>
        <pc:picChg chg="del">
          <ac:chgData name="mamatha gudavalli" userId="d413e1ebb6389b57" providerId="LiveId" clId="{B03981AF-68F6-4231-9792-F8F768E8DC3D}" dt="2024-06-14T04:27:03.875" v="11" actId="478"/>
          <ac:picMkLst>
            <pc:docMk/>
            <pc:sldMk cId="2289536131" sldId="377"/>
            <ac:picMk id="6" creationId="{2F4ED726-F685-44A1-B8DD-C121D1926DBA}"/>
          </ac:picMkLst>
        </pc:picChg>
        <pc:inkChg chg="add del">
          <ac:chgData name="mamatha gudavalli" userId="d413e1ebb6389b57" providerId="LiveId" clId="{B03981AF-68F6-4231-9792-F8F768E8DC3D}" dt="2024-06-14T04:30:32.051" v="13" actId="9405"/>
          <ac:inkMkLst>
            <pc:docMk/>
            <pc:sldMk cId="2289536131" sldId="377"/>
            <ac:inkMk id="2" creationId="{37610114-D399-8EB5-419E-4800A33EE7E7}"/>
          </ac:inkMkLst>
        </pc:inkChg>
        <pc:inkChg chg="add del mod">
          <ac:chgData name="mamatha gudavalli" userId="d413e1ebb6389b57" providerId="LiveId" clId="{B03981AF-68F6-4231-9792-F8F768E8DC3D}" dt="2024-06-17T12:33:06.161" v="58" actId="478"/>
          <ac:inkMkLst>
            <pc:docMk/>
            <pc:sldMk cId="2289536131" sldId="377"/>
            <ac:inkMk id="2" creationId="{4B7C5936-6783-C07B-000A-700489A7AA69}"/>
          </ac:inkMkLst>
        </pc:inkChg>
        <pc:inkChg chg="add del mod">
          <ac:chgData name="mamatha gudavalli" userId="d413e1ebb6389b57" providerId="LiveId" clId="{B03981AF-68F6-4231-9792-F8F768E8DC3D}" dt="2024-06-14T07:59:12.669" v="55" actId="9405"/>
          <ac:inkMkLst>
            <pc:docMk/>
            <pc:sldMk cId="2289536131" sldId="377"/>
            <ac:inkMk id="2" creationId="{C7F64DB3-5526-8CAA-4917-20E1A9B71FBE}"/>
          </ac:inkMkLst>
        </pc:inkChg>
        <pc:inkChg chg="add">
          <ac:chgData name="mamatha gudavalli" userId="d413e1ebb6389b57" providerId="LiveId" clId="{B03981AF-68F6-4231-9792-F8F768E8DC3D}" dt="2024-06-14T04:30:34.199" v="14" actId="9405"/>
          <ac:inkMkLst>
            <pc:docMk/>
            <pc:sldMk cId="2289536131" sldId="377"/>
            <ac:inkMk id="3" creationId="{5052F948-C84D-993A-559D-6EB25FF69813}"/>
          </ac:inkMkLst>
        </pc:inkChg>
        <pc:inkChg chg="add">
          <ac:chgData name="mamatha gudavalli" userId="d413e1ebb6389b57" providerId="LiveId" clId="{B03981AF-68F6-4231-9792-F8F768E8DC3D}" dt="2024-06-14T04:31:27.794" v="15" actId="9405"/>
          <ac:inkMkLst>
            <pc:docMk/>
            <pc:sldMk cId="2289536131" sldId="377"/>
            <ac:inkMk id="4" creationId="{A446CC8B-BF42-FCEC-C0B5-A38967E1F4CF}"/>
          </ac:inkMkLst>
        </pc:inkChg>
        <pc:inkChg chg="add del mod">
          <ac:chgData name="mamatha gudavalli" userId="d413e1ebb6389b57" providerId="LiveId" clId="{B03981AF-68F6-4231-9792-F8F768E8DC3D}" dt="2024-06-14T07:59:11.877" v="54" actId="9405"/>
          <ac:inkMkLst>
            <pc:docMk/>
            <pc:sldMk cId="2289536131" sldId="377"/>
            <ac:inkMk id="5" creationId="{BE9C3CDE-0822-0444-A85D-0FD6335A43C2}"/>
          </ac:inkMkLst>
        </pc:inkChg>
        <pc:inkChg chg="add del mod">
          <ac:chgData name="mamatha gudavalli" userId="d413e1ebb6389b57" providerId="LiveId" clId="{B03981AF-68F6-4231-9792-F8F768E8DC3D}" dt="2024-06-14T07:59:11.232" v="53" actId="9405"/>
          <ac:inkMkLst>
            <pc:docMk/>
            <pc:sldMk cId="2289536131" sldId="377"/>
            <ac:inkMk id="6" creationId="{6B923085-EC94-A41D-BDEC-791FEE35E2DC}"/>
          </ac:inkMkLst>
        </pc:inkChg>
        <pc:inkChg chg="add del mod">
          <ac:chgData name="mamatha gudavalli" userId="d413e1ebb6389b57" providerId="LiveId" clId="{B03981AF-68F6-4231-9792-F8F768E8DC3D}" dt="2024-06-14T07:59:10.757" v="52" actId="9405"/>
          <ac:inkMkLst>
            <pc:docMk/>
            <pc:sldMk cId="2289536131" sldId="377"/>
            <ac:inkMk id="7" creationId="{1CFE201A-8C15-6B21-DD69-7BD20C93369B}"/>
          </ac:inkMkLst>
        </pc:inkChg>
        <pc:inkChg chg="add del mod">
          <ac:chgData name="mamatha gudavalli" userId="d413e1ebb6389b57" providerId="LiveId" clId="{B03981AF-68F6-4231-9792-F8F768E8DC3D}" dt="2024-06-14T07:59:10.143" v="51" actId="9405"/>
          <ac:inkMkLst>
            <pc:docMk/>
            <pc:sldMk cId="2289536131" sldId="377"/>
            <ac:inkMk id="8" creationId="{663225E8-96C5-850B-173C-4B89DBE2202E}"/>
          </ac:inkMkLst>
        </pc:inkChg>
        <pc:inkChg chg="add del mod">
          <ac:chgData name="mamatha gudavalli" userId="d413e1ebb6389b57" providerId="LiveId" clId="{B03981AF-68F6-4231-9792-F8F768E8DC3D}" dt="2024-06-14T07:59:06.300" v="50"/>
          <ac:inkMkLst>
            <pc:docMk/>
            <pc:sldMk cId="2289536131" sldId="377"/>
            <ac:inkMk id="9" creationId="{87F469F9-F21E-C10A-F60C-008FE90B36F7}"/>
          </ac:inkMkLst>
        </pc:inkChg>
      </pc:sldChg>
      <pc:sldChg chg="addSp delSp modSp add mod">
        <pc:chgData name="mamatha gudavalli" userId="d413e1ebb6389b57" providerId="LiveId" clId="{B03981AF-68F6-4231-9792-F8F768E8DC3D}" dt="2024-06-28T17:43:40.691" v="155" actId="478"/>
        <pc:sldMkLst>
          <pc:docMk/>
          <pc:sldMk cId="1962846733" sldId="378"/>
        </pc:sldMkLst>
        <pc:spChg chg="add mod">
          <ac:chgData name="mamatha gudavalli" userId="d413e1ebb6389b57" providerId="LiveId" clId="{B03981AF-68F6-4231-9792-F8F768E8DC3D}" dt="2024-06-14T07:39:34.004" v="29"/>
          <ac:spMkLst>
            <pc:docMk/>
            <pc:sldMk cId="1962846733" sldId="378"/>
            <ac:spMk id="2" creationId="{AAB98FE5-53A5-5AA1-2D77-B88C8D4A3B9C}"/>
          </ac:spMkLst>
        </pc:spChg>
        <pc:spChg chg="del">
          <ac:chgData name="mamatha gudavalli" userId="d413e1ebb6389b57" providerId="LiveId" clId="{B03981AF-68F6-4231-9792-F8F768E8DC3D}" dt="2024-06-14T07:39:33.313" v="28" actId="478"/>
          <ac:spMkLst>
            <pc:docMk/>
            <pc:sldMk cId="1962846733" sldId="378"/>
            <ac:spMk id="9" creationId="{05EFE211-1D0D-4979-87E6-8967C2913C04}"/>
          </ac:spMkLst>
        </pc:spChg>
        <pc:spChg chg="mod">
          <ac:chgData name="mamatha gudavalli" userId="d413e1ebb6389b57" providerId="LiveId" clId="{B03981AF-68F6-4231-9792-F8F768E8DC3D}" dt="2024-06-14T07:39:40.788" v="31" actId="20577"/>
          <ac:spMkLst>
            <pc:docMk/>
            <pc:sldMk cId="1962846733" sldId="378"/>
            <ac:spMk id="20" creationId="{8D2B7F5C-7E52-4144-8109-FAA3BD7AA776}"/>
          </ac:spMkLst>
        </pc:spChg>
        <pc:spChg chg="mod">
          <ac:chgData name="mamatha gudavalli" userId="d413e1ebb6389b57" providerId="LiveId" clId="{B03981AF-68F6-4231-9792-F8F768E8DC3D}" dt="2024-06-14T07:39:59.281" v="33" actId="20577"/>
          <ac:spMkLst>
            <pc:docMk/>
            <pc:sldMk cId="1962846733" sldId="378"/>
            <ac:spMk id="23" creationId="{116C2E0D-93FB-4ADC-BC2B-83DFED946B7A}"/>
          </ac:spMkLst>
        </pc:spChg>
        <pc:spChg chg="mod">
          <ac:chgData name="mamatha gudavalli" userId="d413e1ebb6389b57" providerId="LiveId" clId="{B03981AF-68F6-4231-9792-F8F768E8DC3D}" dt="2024-06-14T07:40:06.363" v="34"/>
          <ac:spMkLst>
            <pc:docMk/>
            <pc:sldMk cId="1962846733" sldId="378"/>
            <ac:spMk id="24" creationId="{F62FDC11-1E2D-428B-8217-CF9104F9B6D7}"/>
          </ac:spMkLst>
        </pc:spChg>
        <pc:spChg chg="mod">
          <ac:chgData name="mamatha gudavalli" userId="d413e1ebb6389b57" providerId="LiveId" clId="{B03981AF-68F6-4231-9792-F8F768E8DC3D}" dt="2024-06-14T07:40:15.529" v="36" actId="20577"/>
          <ac:spMkLst>
            <pc:docMk/>
            <pc:sldMk cId="1962846733" sldId="378"/>
            <ac:spMk id="25" creationId="{BEF40363-1296-4F6B-8656-D47D96B64330}"/>
          </ac:spMkLst>
        </pc:spChg>
        <pc:spChg chg="mod">
          <ac:chgData name="mamatha gudavalli" userId="d413e1ebb6389b57" providerId="LiveId" clId="{B03981AF-68F6-4231-9792-F8F768E8DC3D}" dt="2024-06-14T07:40:34.747" v="40" actId="1076"/>
          <ac:spMkLst>
            <pc:docMk/>
            <pc:sldMk cId="1962846733" sldId="378"/>
            <ac:spMk id="26" creationId="{D95ABC10-15CF-488C-806F-94CE71FC878A}"/>
          </ac:spMkLst>
        </pc:spChg>
        <pc:inkChg chg="add del">
          <ac:chgData name="mamatha gudavalli" userId="d413e1ebb6389b57" providerId="LiveId" clId="{B03981AF-68F6-4231-9792-F8F768E8DC3D}" dt="2024-06-17T12:33:31.456" v="63" actId="478"/>
          <ac:inkMkLst>
            <pc:docMk/>
            <pc:sldMk cId="1962846733" sldId="378"/>
            <ac:inkMk id="3" creationId="{3E6CB6CB-AB73-CA41-4EC2-2A6A81303D65}"/>
          </ac:inkMkLst>
        </pc:inkChg>
        <pc:inkChg chg="add del">
          <ac:chgData name="mamatha gudavalli" userId="d413e1ebb6389b57" providerId="LiveId" clId="{B03981AF-68F6-4231-9792-F8F768E8DC3D}" dt="2024-06-28T17:43:40.691" v="155" actId="478"/>
          <ac:inkMkLst>
            <pc:docMk/>
            <pc:sldMk cId="1962846733" sldId="378"/>
            <ac:inkMk id="3" creationId="{C87E8D6F-5D14-53E4-BDF2-3EA2559A7705}"/>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4T04:30:34.197"/>
    </inkml:context>
    <inkml:brush xml:id="br0">
      <inkml:brushProperty name="width" value="0.05" units="cm"/>
      <inkml:brushProperty name="height" value="0.05" units="cm"/>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4T04:31:27.793"/>
    </inkml:context>
    <inkml:brush xml:id="br0">
      <inkml:brushProperty name="width" value="0.05" units="cm"/>
      <inkml:brushProperty name="height" value="0.05" units="cm"/>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7/6/2024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dirty="0"/>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dirty="0"/>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500" b="1" kern="1200" dirty="0">
                <a:solidFill>
                  <a:schemeClr val="tx1"/>
                </a:solidFill>
                <a:latin typeface="Nunito Sans" panose="00000500000000000000" pitchFamily="2" charset="0"/>
                <a:ea typeface="+mn-ea"/>
                <a:cs typeface="+mn-cs"/>
              </a:rPr>
              <a:t>Option B.</a:t>
            </a:r>
            <a:endParaRPr lang="en-IN" sz="2500" b="1" kern="1200" dirty="0">
              <a:solidFill>
                <a:schemeClr val="tx1"/>
              </a:solidFill>
              <a:latin typeface="Nunito Sans" panose="00000500000000000000" pitchFamily="2" charset="0"/>
              <a:ea typeface="+mn-ea"/>
              <a:cs typeface="+mn-cs"/>
            </a:endParaRPr>
          </a:p>
          <a:p>
            <a:r>
              <a:rPr lang="en-IN" sz="2500" b="1" kern="1200" dirty="0">
                <a:solidFill>
                  <a:schemeClr val="tx1"/>
                </a:solidFill>
                <a:latin typeface="Nunito Sans" panose="00000500000000000000" pitchFamily="2" charset="0"/>
                <a:ea typeface="+mn-ea"/>
                <a:cs typeface="+mn-cs"/>
              </a:rPr>
              <a:t>Length of wire all 3 of them can lay in a day = 432/8 = 54 m</a:t>
            </a:r>
          </a:p>
          <a:p>
            <a:r>
              <a:rPr lang="en-IN" sz="2500" b="1" kern="1200" dirty="0">
                <a:solidFill>
                  <a:schemeClr val="tx1"/>
                </a:solidFill>
                <a:latin typeface="Nunito Sans" panose="00000500000000000000" pitchFamily="2" charset="0"/>
                <a:ea typeface="+mn-ea"/>
                <a:cs typeface="+mn-cs"/>
              </a:rPr>
              <a:t>On an average, 54/3 = 18 m will be laid by each which as per question should be the length Bibhuti can lay in a day.</a:t>
            </a:r>
          </a:p>
          <a:p>
            <a:r>
              <a:rPr lang="en-IN" sz="2500" b="1" kern="1200" dirty="0">
                <a:solidFill>
                  <a:schemeClr val="tx1"/>
                </a:solidFill>
                <a:latin typeface="Nunito Sans" panose="00000500000000000000" pitchFamily="2" charset="0"/>
                <a:ea typeface="+mn-ea"/>
                <a:cs typeface="+mn-cs"/>
              </a:rPr>
              <a:t>Therefore, Anuj = 18 – x ; Chandu = 18 + x</a:t>
            </a:r>
          </a:p>
          <a:p>
            <a:r>
              <a:rPr lang="en-IN" sz="2500" b="1" kern="1200" dirty="0">
                <a:solidFill>
                  <a:schemeClr val="tx1"/>
                </a:solidFill>
                <a:latin typeface="Nunito Sans" panose="00000500000000000000" pitchFamily="2" charset="0"/>
                <a:ea typeface="+mn-ea"/>
                <a:cs typeface="+mn-cs"/>
              </a:rPr>
              <a:t>Given,</a:t>
            </a:r>
          </a:p>
          <a:p>
            <a:r>
              <a:rPr lang="en-IN" sz="2500" b="1" kern="1200" dirty="0">
                <a:solidFill>
                  <a:schemeClr val="tx1"/>
                </a:solidFill>
                <a:latin typeface="Nunito Sans" panose="00000500000000000000" pitchFamily="2" charset="0"/>
                <a:ea typeface="+mn-ea"/>
                <a:cs typeface="+mn-cs"/>
              </a:rPr>
              <a:t>7 * (18 – x) = 5 * (18 + x)</a:t>
            </a:r>
          </a:p>
          <a:p>
            <a:r>
              <a:rPr lang="en-IN" sz="2500" b="1" kern="1200" dirty="0">
                <a:solidFill>
                  <a:schemeClr val="tx1"/>
                </a:solidFill>
                <a:latin typeface="Nunito Sans" panose="00000500000000000000" pitchFamily="2" charset="0"/>
                <a:ea typeface="+mn-ea"/>
                <a:cs typeface="+mn-cs"/>
              </a:rPr>
              <a:t>126 – 7x = 90 + 5x</a:t>
            </a:r>
          </a:p>
          <a:p>
            <a:r>
              <a:rPr lang="en-IN" sz="2500" b="1" kern="1200" dirty="0">
                <a:solidFill>
                  <a:schemeClr val="tx1"/>
                </a:solidFill>
                <a:latin typeface="Nunito Sans" panose="00000500000000000000" pitchFamily="2" charset="0"/>
                <a:ea typeface="+mn-ea"/>
                <a:cs typeface="+mn-cs"/>
              </a:rPr>
              <a:t>=&gt; 36 = 12x</a:t>
            </a:r>
          </a:p>
          <a:p>
            <a:r>
              <a:rPr lang="en-IN" sz="2500" b="1" kern="1200" dirty="0">
                <a:solidFill>
                  <a:schemeClr val="tx1"/>
                </a:solidFill>
                <a:latin typeface="Nunito Sans" panose="00000500000000000000" pitchFamily="2" charset="0"/>
                <a:ea typeface="+mn-ea"/>
                <a:cs typeface="+mn-cs"/>
              </a:rPr>
              <a:t>=&gt; x = 3</a:t>
            </a:r>
          </a:p>
          <a:p>
            <a:r>
              <a:rPr lang="en-IN" sz="2500" b="1" kern="1200" dirty="0">
                <a:solidFill>
                  <a:schemeClr val="tx1"/>
                </a:solidFill>
                <a:latin typeface="Nunito Sans" panose="00000500000000000000" pitchFamily="2" charset="0"/>
                <a:ea typeface="+mn-ea"/>
                <a:cs typeface="+mn-cs"/>
              </a:rPr>
              <a:t>Therefore, Anuj in a day = 18 – 3 = 15 m</a:t>
            </a:r>
          </a:p>
          <a:p>
            <a:endParaRPr lang="en-IN" sz="2500" b="1" kern="1200" dirty="0">
              <a:solidFill>
                <a:schemeClr val="tx1"/>
              </a:solidFill>
              <a:latin typeface="Nunito Sans" panose="00000500000000000000" pitchFamily="2" charset="0"/>
              <a:ea typeface="+mn-ea"/>
              <a:cs typeface="+mn-cs"/>
            </a:endParaRPr>
          </a:p>
          <a:p>
            <a:r>
              <a:rPr lang="en-IN" sz="2500" b="1" kern="1200" dirty="0">
                <a:solidFill>
                  <a:schemeClr val="tx1"/>
                </a:solidFill>
                <a:latin typeface="Nunito Sans" panose="00000500000000000000" pitchFamily="2" charset="0"/>
                <a:ea typeface="+mn-ea"/>
                <a:cs typeface="+mn-cs"/>
              </a:rPr>
              <a:t>The question is "How many meters of wire can Anuj alone lay in a day?"</a:t>
            </a:r>
          </a:p>
          <a:p>
            <a:endParaRPr lang="en-IN" sz="2500" b="1" kern="1200" dirty="0">
              <a:solidFill>
                <a:schemeClr val="tx1"/>
              </a:solidFill>
              <a:latin typeface="Nunito Sans" panose="00000500000000000000" pitchFamily="2" charset="0"/>
              <a:ea typeface="+mn-ea"/>
              <a:cs typeface="+mn-cs"/>
            </a:endParaRPr>
          </a:p>
          <a:p>
            <a:r>
              <a:rPr lang="en-IN" sz="2500" b="1" kern="1200" dirty="0">
                <a:solidFill>
                  <a:schemeClr val="tx1"/>
                </a:solidFill>
                <a:latin typeface="Nunito Sans" panose="00000500000000000000" pitchFamily="2" charset="0"/>
                <a:ea typeface="+mn-ea"/>
                <a:cs typeface="+mn-cs"/>
              </a:rPr>
              <a:t>Hence, the answer is "15 m".</a:t>
            </a:r>
          </a:p>
          <a:p>
            <a:r>
              <a:rPr lang="en-IN" sz="2500" b="1" kern="1200" dirty="0">
                <a:solidFill>
                  <a:schemeClr val="tx1"/>
                </a:solidFill>
                <a:latin typeface="Nunito Sans" panose="00000500000000000000" pitchFamily="2" charset="0"/>
                <a:ea typeface="+mn-ea"/>
                <a:cs typeface="+mn-cs"/>
              </a:rPr>
              <a:t>Choice B is the correct answer.</a:t>
            </a:r>
            <a:endParaRPr lang="en-US" sz="2500" b="1" kern="1200" dirty="0">
              <a:solidFill>
                <a:schemeClr val="tx1"/>
              </a:solidFill>
              <a:latin typeface="Nunito Sans" panose="00000500000000000000" pitchFamily="2"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dirty="0"/>
          </a:p>
        </p:txBody>
      </p:sp>
    </p:spTree>
    <p:extLst>
      <p:ext uri="{BB962C8B-B14F-4D97-AF65-F5344CB8AC3E}">
        <p14:creationId xmlns:p14="http://schemas.microsoft.com/office/powerpoint/2010/main" val="2054887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dirty="0">
                <a:solidFill>
                  <a:schemeClr val="tx1"/>
                </a:solidFill>
                <a:latin typeface="Nunito Sans" panose="00000500000000000000" pitchFamily="2" charset="0"/>
                <a:ea typeface="+mn-ea"/>
                <a:cs typeface="+mn-cs"/>
              </a:rPr>
              <a:t>Option D.</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dirty="0">
                <a:solidFill>
                  <a:schemeClr val="tx1"/>
                </a:solidFill>
                <a:latin typeface="Nunito Sans" panose="00000500000000000000" pitchFamily="2" charset="0"/>
                <a:ea typeface="+mn-ea"/>
                <a:cs typeface="+mn-cs"/>
              </a:rPr>
              <a:t>Let time taken by A be 'a' hours and time taken by B be 'a+4' hours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dirty="0">
                <a:solidFill>
                  <a:schemeClr val="tx1"/>
                </a:solidFill>
                <a:latin typeface="Nunito Sans" panose="00000500000000000000" pitchFamily="2" charset="0"/>
                <a:ea typeface="+mn-ea"/>
                <a:cs typeface="+mn-cs"/>
              </a:rPr>
              <a:t>Then A does 1/a of the work in an hour.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dirty="0">
                <a:solidFill>
                  <a:schemeClr val="tx1"/>
                </a:solidFill>
                <a:latin typeface="Nunito Sans" panose="00000500000000000000" pitchFamily="2" charset="0"/>
                <a:ea typeface="+mn-ea"/>
                <a:cs typeface="+mn-cs"/>
              </a:rPr>
              <a:t>B does 1/a+4 of the work in an hour.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dirty="0">
                <a:solidFill>
                  <a:schemeClr val="tx1"/>
                </a:solidFill>
                <a:latin typeface="Nunito Sans" panose="00000500000000000000" pitchFamily="2" charset="0"/>
                <a:ea typeface="+mn-ea"/>
                <a:cs typeface="+mn-cs"/>
              </a:rPr>
              <a:t>Together they take 288 minutes to finish the job , 288 minutes = 288/60 = 24/5 hours.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dirty="0">
                <a:solidFill>
                  <a:schemeClr val="tx1"/>
                </a:solidFill>
                <a:latin typeface="Nunito Sans" panose="00000500000000000000" pitchFamily="2" charset="0"/>
                <a:ea typeface="+mn-ea"/>
                <a:cs typeface="+mn-cs"/>
              </a:rPr>
              <a:t>Therefore, both A and B together complete 5/24 every hour.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dirty="0">
                <a:solidFill>
                  <a:schemeClr val="tx1"/>
                </a:solidFill>
                <a:latin typeface="Nunito Sans" panose="00000500000000000000" pitchFamily="2" charset="0"/>
                <a:ea typeface="+mn-ea"/>
                <a:cs typeface="+mn-cs"/>
              </a:rPr>
              <a:t>1/a + 1/a+4 = 5/24</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dirty="0">
                <a:solidFill>
                  <a:schemeClr val="tx1"/>
                </a:solidFill>
                <a:latin typeface="Nunito Sans" panose="00000500000000000000" pitchFamily="2" charset="0"/>
                <a:ea typeface="+mn-ea"/>
                <a:cs typeface="+mn-cs"/>
              </a:rPr>
              <a:t>(2a+4)/a(a+4) = 5/24</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dirty="0">
                <a:solidFill>
                  <a:schemeClr val="tx1"/>
                </a:solidFill>
                <a:latin typeface="Nunito Sans" panose="00000500000000000000" pitchFamily="2" charset="0"/>
                <a:ea typeface="+mn-ea"/>
                <a:cs typeface="+mn-cs"/>
              </a:rPr>
              <a:t>We get, 48a + 96 = 5(a</a:t>
            </a:r>
            <a:r>
              <a:rPr lang="en-IN" sz="2500" b="1" kern="1200" baseline="30000" dirty="0">
                <a:solidFill>
                  <a:schemeClr val="tx1"/>
                </a:solidFill>
                <a:latin typeface="Nunito Sans" panose="00000500000000000000" pitchFamily="2" charset="0"/>
                <a:ea typeface="+mn-ea"/>
                <a:cs typeface="+mn-cs"/>
              </a:rPr>
              <a:t>2</a:t>
            </a:r>
            <a:r>
              <a:rPr lang="en-IN" sz="2500" b="1" kern="1200" dirty="0">
                <a:solidFill>
                  <a:schemeClr val="tx1"/>
                </a:solidFill>
                <a:latin typeface="Nunito Sans" panose="00000500000000000000" pitchFamily="2" charset="0"/>
                <a:ea typeface="+mn-ea"/>
                <a:cs typeface="+mn-cs"/>
              </a:rPr>
              <a:t> + 4a)</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dirty="0">
                <a:solidFill>
                  <a:schemeClr val="tx1"/>
                </a:solidFill>
                <a:latin typeface="Nunito Sans" panose="00000500000000000000" pitchFamily="2" charset="0"/>
                <a:ea typeface="+mn-ea"/>
                <a:cs typeface="+mn-cs"/>
              </a:rPr>
              <a:t>=&gt; 5a</a:t>
            </a:r>
            <a:r>
              <a:rPr lang="en-IN" sz="2500" b="1" kern="1200" baseline="30000" dirty="0">
                <a:solidFill>
                  <a:schemeClr val="tx1"/>
                </a:solidFill>
                <a:latin typeface="Nunito Sans" panose="00000500000000000000" pitchFamily="2" charset="0"/>
                <a:ea typeface="+mn-ea"/>
                <a:cs typeface="+mn-cs"/>
              </a:rPr>
              <a:t>2</a:t>
            </a:r>
            <a:r>
              <a:rPr lang="en-IN" sz="2500" b="1" kern="1200" dirty="0">
                <a:solidFill>
                  <a:schemeClr val="tx1"/>
                </a:solidFill>
                <a:latin typeface="Nunito Sans" panose="00000500000000000000" pitchFamily="2" charset="0"/>
                <a:ea typeface="+mn-ea"/>
                <a:cs typeface="+mn-cs"/>
              </a:rPr>
              <a:t> - 28a - 96 = 0</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dirty="0">
                <a:solidFill>
                  <a:schemeClr val="tx1"/>
                </a:solidFill>
                <a:latin typeface="Nunito Sans" panose="00000500000000000000" pitchFamily="2" charset="0"/>
                <a:ea typeface="+mn-ea"/>
                <a:cs typeface="+mn-cs"/>
              </a:rPr>
              <a:t>=&gt; 5a</a:t>
            </a:r>
            <a:r>
              <a:rPr lang="en-IN" sz="2500" b="1" kern="1200" baseline="30000" dirty="0">
                <a:solidFill>
                  <a:schemeClr val="tx1"/>
                </a:solidFill>
                <a:latin typeface="Nunito Sans" panose="00000500000000000000" pitchFamily="2" charset="0"/>
                <a:ea typeface="+mn-ea"/>
                <a:cs typeface="+mn-cs"/>
              </a:rPr>
              <a:t>2</a:t>
            </a:r>
            <a:r>
              <a:rPr lang="en-IN" sz="2500" b="1" kern="1200" dirty="0">
                <a:solidFill>
                  <a:schemeClr val="tx1"/>
                </a:solidFill>
                <a:latin typeface="Nunito Sans" panose="00000500000000000000" pitchFamily="2" charset="0"/>
                <a:ea typeface="+mn-ea"/>
                <a:cs typeface="+mn-cs"/>
              </a:rPr>
              <a:t> - 40a + 12a - 96 = 0</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dirty="0">
                <a:solidFill>
                  <a:schemeClr val="tx1"/>
                </a:solidFill>
                <a:latin typeface="Nunito Sans" panose="00000500000000000000" pitchFamily="2" charset="0"/>
                <a:ea typeface="+mn-ea"/>
                <a:cs typeface="+mn-cs"/>
              </a:rPr>
              <a:t>5a (a - 8) + 12(a - 8) = 0</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dirty="0">
                <a:solidFill>
                  <a:schemeClr val="tx1"/>
                </a:solidFill>
                <a:latin typeface="Nunito Sans" panose="00000500000000000000" pitchFamily="2" charset="0"/>
                <a:ea typeface="+mn-ea"/>
                <a:cs typeface="+mn-cs"/>
              </a:rPr>
              <a:t>(5a + 12)(a - 8) = 0 . Therefore, Since a cannot be negative, a = 8 hours.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dirty="0">
                <a:solidFill>
                  <a:schemeClr val="tx1"/>
                </a:solidFill>
                <a:latin typeface="Nunito Sans" panose="00000500000000000000" pitchFamily="2" charset="0"/>
                <a:ea typeface="+mn-ea"/>
                <a:cs typeface="+mn-cs"/>
              </a:rPr>
              <a:t>Hence, a + 4 = 12 hours. Therefore, Time taken by B to complete the work on his own is 12 hours.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500" b="1" kern="1200" dirty="0">
              <a:solidFill>
                <a:schemeClr val="tx1"/>
              </a:solidFill>
              <a:latin typeface="Nunito Sans" panose="00000500000000000000"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dirty="0">
                <a:solidFill>
                  <a:schemeClr val="tx1"/>
                </a:solidFill>
                <a:latin typeface="Nunito Sans" panose="00000500000000000000" pitchFamily="2" charset="0"/>
                <a:ea typeface="+mn-ea"/>
                <a:cs typeface="+mn-cs"/>
              </a:rPr>
              <a:t>The question is "how long does B alone take to complete the task?"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500" b="1" kern="1200" dirty="0">
              <a:solidFill>
                <a:schemeClr val="tx1"/>
              </a:solidFill>
              <a:latin typeface="Nunito Sans" panose="00000500000000000000"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dirty="0">
                <a:solidFill>
                  <a:schemeClr val="tx1"/>
                </a:solidFill>
                <a:latin typeface="Nunito Sans" panose="00000500000000000000" pitchFamily="2" charset="0"/>
                <a:ea typeface="+mn-ea"/>
                <a:cs typeface="+mn-cs"/>
              </a:rPr>
              <a:t>Hence, the answer is "12 hrs".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dirty="0">
                <a:solidFill>
                  <a:schemeClr val="tx1"/>
                </a:solidFill>
                <a:latin typeface="Nunito Sans" panose="00000500000000000000" pitchFamily="2" charset="0"/>
                <a:ea typeface="+mn-ea"/>
                <a:cs typeface="+mn-cs"/>
              </a:rPr>
              <a:t>Choice D is the correct answer.</a:t>
            </a:r>
            <a:endParaRPr lang="en-US" sz="2500" b="1" kern="1200" dirty="0">
              <a:solidFill>
                <a:schemeClr val="tx1"/>
              </a:solidFill>
              <a:latin typeface="Nunito Sans" panose="00000500000000000000" pitchFamily="2"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dirty="0"/>
          </a:p>
        </p:txBody>
      </p:sp>
    </p:spTree>
    <p:extLst>
      <p:ext uri="{BB962C8B-B14F-4D97-AF65-F5344CB8AC3E}">
        <p14:creationId xmlns:p14="http://schemas.microsoft.com/office/powerpoint/2010/main" val="1738770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en-US" sz="2500" b="1" kern="1200" dirty="0">
                <a:solidFill>
                  <a:schemeClr val="tx1"/>
                </a:solidFill>
                <a:latin typeface="Nunito Sans" panose="020B0604020202020204" charset="0"/>
                <a:ea typeface="+mn-ea"/>
                <a:cs typeface="+mn-cs"/>
              </a:rPr>
              <a:t>Option A.</a:t>
            </a:r>
          </a:p>
          <a:p>
            <a:pPr fontAlgn="ctr"/>
            <a:r>
              <a:rPr lang="en-IN" sz="2500" b="1" kern="1200" dirty="0">
                <a:solidFill>
                  <a:schemeClr val="tx1"/>
                </a:solidFill>
                <a:latin typeface="Nunito Sans" panose="020B0604020202020204" charset="0"/>
                <a:ea typeface="+mn-ea"/>
                <a:cs typeface="+mn-cs"/>
              </a:rPr>
              <a:t>X’s five day work = 5/20 = 1/4. Remaining work = 1 – 1/4 = 3/4.</a:t>
            </a:r>
          </a:p>
          <a:p>
            <a:pPr fontAlgn="ctr"/>
            <a:r>
              <a:rPr lang="en-IN" sz="2500" b="1" kern="1200" dirty="0">
                <a:solidFill>
                  <a:schemeClr val="tx1"/>
                </a:solidFill>
                <a:latin typeface="Nunito Sans" panose="020B0604020202020204" charset="0"/>
                <a:ea typeface="+mn-ea"/>
                <a:cs typeface="+mn-cs"/>
              </a:rPr>
              <a:t>This work was done by Y in 15 days. Y does 3/4th of the work in 15 days, he will finish the entire work in 15 × 4/3 = 20 days. \ X &amp; Y together would take 1/20 + 1/20 = 2/20 = 1/10 i.e. 10 days to complete the work.</a:t>
            </a:r>
            <a:endParaRPr lang="en-US" sz="2500" b="1" kern="1200" dirty="0">
              <a:solidFill>
                <a:schemeClr val="tx1"/>
              </a:solidFill>
              <a:latin typeface="Nunito Sans" panose="020B0604020202020204"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dirty="0"/>
          </a:p>
        </p:txBody>
      </p:sp>
    </p:spTree>
    <p:extLst>
      <p:ext uri="{BB962C8B-B14F-4D97-AF65-F5344CB8AC3E}">
        <p14:creationId xmlns:p14="http://schemas.microsoft.com/office/powerpoint/2010/main" val="104246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2500" b="1" kern="1200" dirty="0">
                <a:solidFill>
                  <a:schemeClr val="tx1"/>
                </a:solidFill>
                <a:effectLst/>
                <a:latin typeface="Nunito Sans" panose="020B0604020202020204" charset="0"/>
                <a:ea typeface="+mn-ea"/>
                <a:cs typeface="+mn-cs"/>
              </a:rPr>
              <a:t>Option</a:t>
            </a:r>
            <a:r>
              <a:rPr lang="en-US" sz="2500" b="1" kern="1200" baseline="0" dirty="0">
                <a:solidFill>
                  <a:schemeClr val="tx1"/>
                </a:solidFill>
                <a:effectLst/>
                <a:latin typeface="Nunito Sans" panose="020B0604020202020204" charset="0"/>
                <a:ea typeface="+mn-ea"/>
                <a:cs typeface="+mn-cs"/>
              </a:rPr>
              <a:t> B.</a:t>
            </a:r>
            <a:endParaRPr lang="en-US" sz="2500" b="1" kern="1200" dirty="0">
              <a:solidFill>
                <a:schemeClr val="tx1"/>
              </a:solidFill>
              <a:effectLst/>
              <a:latin typeface="Nunito Sans" panose="020B0604020202020204" charset="0"/>
              <a:ea typeface="+mn-ea"/>
              <a:cs typeface="+mn-cs"/>
            </a:endParaRPr>
          </a:p>
          <a:p>
            <a:pPr fontAlgn="base"/>
            <a:r>
              <a:rPr lang="en-IN" sz="2500" b="1" kern="1200" dirty="0">
                <a:solidFill>
                  <a:schemeClr val="tx1"/>
                </a:solidFill>
                <a:effectLst/>
                <a:latin typeface="Nunito Sans" panose="020B0604020202020204" charset="0"/>
                <a:ea typeface="+mn-ea"/>
                <a:cs typeface="+mn-cs"/>
              </a:rPr>
              <a:t>A, B and C together could make 100 toys in 100/25 = 4 days</a:t>
            </a:r>
          </a:p>
          <a:p>
            <a:pPr fontAlgn="base"/>
            <a:r>
              <a:rPr lang="en-IN" sz="2500" b="1" kern="1200" dirty="0">
                <a:solidFill>
                  <a:schemeClr val="tx1"/>
                </a:solidFill>
                <a:effectLst/>
                <a:latin typeface="Nunito Sans" panose="020B0604020202020204" charset="0"/>
                <a:ea typeface="+mn-ea"/>
                <a:cs typeface="+mn-cs"/>
              </a:rPr>
              <a:t>i.e. A + B + C =&gt; 4 days</a:t>
            </a:r>
          </a:p>
          <a:p>
            <a:pPr fontAlgn="base"/>
            <a:r>
              <a:rPr lang="en-IN" sz="2500" b="1" kern="1200" dirty="0">
                <a:solidFill>
                  <a:schemeClr val="tx1"/>
                </a:solidFill>
                <a:effectLst/>
                <a:latin typeface="Nunito Sans" panose="020B0604020202020204" charset="0"/>
                <a:ea typeface="+mn-ea"/>
                <a:cs typeface="+mn-cs"/>
              </a:rPr>
              <a:t>Total time taken when first A worked then B + C worked -&gt; 8 days (i.e. 2 x 4)</a:t>
            </a:r>
          </a:p>
          <a:p>
            <a:pPr fontAlgn="base"/>
            <a:r>
              <a:rPr lang="en-IN" sz="2500" b="1" kern="1200" dirty="0">
                <a:solidFill>
                  <a:schemeClr val="tx1"/>
                </a:solidFill>
                <a:effectLst/>
                <a:latin typeface="Nunito Sans" panose="020B0604020202020204" charset="0"/>
                <a:ea typeface="+mn-ea"/>
                <a:cs typeface="+mn-cs"/>
              </a:rPr>
              <a:t>Hence, it is as if A and (B+C) worked alternatively for 4 days each to complete the 100 days</a:t>
            </a:r>
          </a:p>
          <a:p>
            <a:pPr fontAlgn="base"/>
            <a:r>
              <a:rPr lang="en-IN" sz="2500" b="1" kern="1200" dirty="0">
                <a:solidFill>
                  <a:schemeClr val="tx1"/>
                </a:solidFill>
                <a:effectLst/>
                <a:latin typeface="Nunito Sans" panose="020B0604020202020204" charset="0"/>
                <a:ea typeface="+mn-ea"/>
                <a:cs typeface="+mn-cs"/>
              </a:rPr>
              <a:t>So, A can make 32 toys in 4 days =&gt; In a day, A can make = 32/4 = 8 toys/day</a:t>
            </a:r>
          </a:p>
          <a:p>
            <a:pPr fontAlgn="base"/>
            <a:r>
              <a:rPr lang="en-IN" sz="2500" b="1" kern="1200" dirty="0">
                <a:solidFill>
                  <a:schemeClr val="tx1"/>
                </a:solidFill>
                <a:effectLst/>
                <a:latin typeface="Nunito Sans" panose="020B0604020202020204" charset="0"/>
                <a:ea typeface="+mn-ea"/>
                <a:cs typeface="+mn-cs"/>
              </a:rPr>
              <a:t>To make 256 toys, A will take = 256/8 = 32 days</a:t>
            </a:r>
          </a:p>
          <a:p>
            <a:pPr fontAlgn="base"/>
            <a:endParaRPr lang="en-IN" sz="2500" b="1" kern="1200" dirty="0">
              <a:solidFill>
                <a:schemeClr val="tx1"/>
              </a:solidFill>
              <a:effectLst/>
              <a:latin typeface="Nunito Sans" panose="020B0604020202020204" charset="0"/>
              <a:ea typeface="+mn-ea"/>
              <a:cs typeface="+mn-cs"/>
            </a:endParaRPr>
          </a:p>
          <a:p>
            <a:pPr fontAlgn="base"/>
            <a:r>
              <a:rPr lang="en-IN" sz="2500" b="1" kern="1200" dirty="0">
                <a:solidFill>
                  <a:schemeClr val="tx1"/>
                </a:solidFill>
                <a:effectLst/>
                <a:latin typeface="Nunito Sans" panose="020B0604020202020204" charset="0"/>
                <a:ea typeface="+mn-ea"/>
                <a:cs typeface="+mn-cs"/>
              </a:rPr>
              <a:t>The question is "How many days will it take for A to make 256 toys alone?"</a:t>
            </a:r>
          </a:p>
          <a:p>
            <a:pPr fontAlgn="base"/>
            <a:endParaRPr lang="en-IN" sz="2500" b="1" kern="1200" dirty="0">
              <a:solidFill>
                <a:schemeClr val="tx1"/>
              </a:solidFill>
              <a:effectLst/>
              <a:latin typeface="Nunito Sans" panose="020B0604020202020204" charset="0"/>
              <a:ea typeface="+mn-ea"/>
              <a:cs typeface="+mn-cs"/>
            </a:endParaRPr>
          </a:p>
          <a:p>
            <a:pPr fontAlgn="base"/>
            <a:r>
              <a:rPr lang="en-IN" sz="2500" b="1" kern="1200" dirty="0">
                <a:solidFill>
                  <a:schemeClr val="tx1"/>
                </a:solidFill>
                <a:effectLst/>
                <a:latin typeface="Nunito Sans" panose="020B0604020202020204" charset="0"/>
                <a:ea typeface="+mn-ea"/>
                <a:cs typeface="+mn-cs"/>
              </a:rPr>
              <a:t>Hence, the answer is "32 days".</a:t>
            </a:r>
          </a:p>
          <a:p>
            <a:pPr fontAlgn="base"/>
            <a:r>
              <a:rPr lang="en-IN" sz="2500" b="1" kern="1200" dirty="0">
                <a:solidFill>
                  <a:schemeClr val="tx1"/>
                </a:solidFill>
                <a:effectLst/>
                <a:latin typeface="Nunito Sans" panose="020B0604020202020204" charset="0"/>
                <a:ea typeface="+mn-ea"/>
                <a:cs typeface="+mn-cs"/>
              </a:rPr>
              <a:t>Choice B is the correct answer.</a:t>
            </a:r>
            <a:endParaRPr lang="en-US" sz="2500" b="1" kern="1200" dirty="0">
              <a:solidFill>
                <a:schemeClr val="tx1"/>
              </a:solidFill>
              <a:latin typeface="Nunito Sans" panose="020B0604020202020204"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dirty="0"/>
          </a:p>
        </p:txBody>
      </p:sp>
    </p:spTree>
    <p:extLst>
      <p:ext uri="{BB962C8B-B14F-4D97-AF65-F5344CB8AC3E}">
        <p14:creationId xmlns:p14="http://schemas.microsoft.com/office/powerpoint/2010/main" val="2376271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500" b="1" kern="1200" dirty="0">
                <a:solidFill>
                  <a:schemeClr val="tx1"/>
                </a:solidFill>
                <a:latin typeface="Nunito Sans" panose="020B0604020202020204" charset="0"/>
                <a:ea typeface="+mn-ea"/>
                <a:cs typeface="+mn-cs"/>
              </a:rPr>
              <a:t>Option C.</a:t>
            </a: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dirty="0"/>
          </a:p>
        </p:txBody>
      </p:sp>
    </p:spTree>
    <p:extLst>
      <p:ext uri="{BB962C8B-B14F-4D97-AF65-F5344CB8AC3E}">
        <p14:creationId xmlns:p14="http://schemas.microsoft.com/office/powerpoint/2010/main" val="491090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500" b="1" i="0" kern="1200" dirty="0">
                <a:solidFill>
                  <a:schemeClr val="tx1"/>
                </a:solidFill>
                <a:effectLst/>
                <a:latin typeface="Nunito Sans" panose="020B0604020202020204" charset="0"/>
                <a:ea typeface="+mn-ea"/>
                <a:cs typeface="+mn-cs"/>
              </a:rPr>
              <a:t>Option A.</a:t>
            </a:r>
          </a:p>
          <a:p>
            <a:r>
              <a:rPr lang="en-IN" sz="2500" b="1" i="0" kern="1200" dirty="0">
                <a:solidFill>
                  <a:schemeClr val="tx1"/>
                </a:solidFill>
                <a:effectLst/>
                <a:latin typeface="Nunito Sans" panose="020B0604020202020204" charset="0"/>
                <a:ea typeface="+mn-ea"/>
                <a:cs typeface="+mn-cs"/>
              </a:rPr>
              <a:t>A and B take 9 days to complete the remaining 60% of the job.</a:t>
            </a:r>
          </a:p>
          <a:p>
            <a:r>
              <a:rPr lang="en-IN" sz="2500" b="1" i="0" kern="1200" dirty="0">
                <a:solidFill>
                  <a:schemeClr val="tx1"/>
                </a:solidFill>
                <a:effectLst/>
                <a:latin typeface="Nunito Sans" panose="020B0604020202020204" charset="0"/>
                <a:ea typeface="+mn-ea"/>
                <a:cs typeface="+mn-cs"/>
              </a:rPr>
              <a:t>Therefore, in one day A and B can complete – 60/9 = 20/3 of the job</a:t>
            </a:r>
          </a:p>
          <a:p>
            <a:r>
              <a:rPr lang="en-IN" sz="2500" b="1" i="0" kern="1200" dirty="0">
                <a:solidFill>
                  <a:schemeClr val="tx1"/>
                </a:solidFill>
                <a:effectLst/>
                <a:latin typeface="Nunito Sans" panose="020B0604020202020204" charset="0"/>
                <a:ea typeface="+mn-ea"/>
                <a:cs typeface="+mn-cs"/>
              </a:rPr>
              <a:t>Since B is twice as fast as A,</a:t>
            </a:r>
          </a:p>
          <a:p>
            <a:r>
              <a:rPr lang="en-IN" sz="2500" b="1" i="0" kern="1200" dirty="0">
                <a:solidFill>
                  <a:schemeClr val="tx1"/>
                </a:solidFill>
                <a:effectLst/>
                <a:latin typeface="Nunito Sans" panose="020B0604020202020204" charset="0"/>
                <a:ea typeface="+mn-ea"/>
                <a:cs typeface="+mn-cs"/>
              </a:rPr>
              <a:t>B can finish = 20/3 * 2/3 = 40/9 of the job in a day</a:t>
            </a:r>
          </a:p>
          <a:p>
            <a:r>
              <a:rPr lang="en-IN" sz="2500" b="1" i="0" kern="1200" dirty="0">
                <a:solidFill>
                  <a:schemeClr val="tx1"/>
                </a:solidFill>
                <a:effectLst/>
                <a:latin typeface="Nunito Sans" panose="020B0604020202020204" charset="0"/>
                <a:ea typeface="+mn-ea"/>
                <a:cs typeface="+mn-cs"/>
              </a:rPr>
              <a:t>A can finish = 20/3 * 1/3 = 20/9 of the job in a day</a:t>
            </a:r>
          </a:p>
          <a:p>
            <a:r>
              <a:rPr lang="en-IN" sz="2500" b="1" i="0" kern="1200" dirty="0">
                <a:solidFill>
                  <a:schemeClr val="tx1"/>
                </a:solidFill>
                <a:effectLst/>
                <a:latin typeface="Nunito Sans" panose="020B0604020202020204" charset="0"/>
                <a:ea typeface="+mn-ea"/>
                <a:cs typeface="+mn-cs"/>
              </a:rPr>
              <a:t>In the first 4 days. A and B would have finished = 20/3 * 4 = 80/3 of the job</a:t>
            </a:r>
          </a:p>
          <a:p>
            <a:r>
              <a:rPr lang="en-IN" sz="2500" b="1" i="0" kern="1200" dirty="0">
                <a:solidFill>
                  <a:schemeClr val="tx1"/>
                </a:solidFill>
                <a:effectLst/>
                <a:latin typeface="Nunito Sans" panose="020B0604020202020204" charset="0"/>
                <a:ea typeface="+mn-ea"/>
                <a:cs typeface="+mn-cs"/>
              </a:rPr>
              <a:t>Therefore, C would have finished = 40 % - 80/3 = 40/3 of the job in 4 days</a:t>
            </a:r>
          </a:p>
          <a:p>
            <a:r>
              <a:rPr lang="en-IN" sz="2500" b="1" i="0" kern="1200" dirty="0">
                <a:solidFill>
                  <a:schemeClr val="tx1"/>
                </a:solidFill>
                <a:effectLst/>
                <a:latin typeface="Nunito Sans" panose="020B0604020202020204" charset="0"/>
                <a:ea typeface="+mn-ea"/>
                <a:cs typeface="+mn-cs"/>
              </a:rPr>
              <a:t>So, in a day C finishes = 40/12 of the job</a:t>
            </a:r>
          </a:p>
          <a:p>
            <a:r>
              <a:rPr lang="en-IN" sz="2500" b="1" i="0" kern="1200" dirty="0">
                <a:solidFill>
                  <a:schemeClr val="tx1"/>
                </a:solidFill>
                <a:effectLst/>
                <a:latin typeface="Nunito Sans" panose="020B0604020202020204" charset="0"/>
                <a:ea typeface="+mn-ea"/>
                <a:cs typeface="+mn-cs"/>
              </a:rPr>
              <a:t>Thus, clearly B is the fastest among the three workers</a:t>
            </a:r>
          </a:p>
          <a:p>
            <a:endParaRPr lang="en-IN" sz="2500" b="1" i="0" kern="1200" dirty="0">
              <a:solidFill>
                <a:schemeClr val="tx1"/>
              </a:solidFill>
              <a:effectLst/>
              <a:latin typeface="Nunito Sans" panose="020B0604020202020204" charset="0"/>
              <a:ea typeface="+mn-ea"/>
              <a:cs typeface="+mn-cs"/>
            </a:endParaRPr>
          </a:p>
          <a:p>
            <a:r>
              <a:rPr lang="en-IN" sz="2500" b="1" i="0" kern="1200" dirty="0">
                <a:solidFill>
                  <a:schemeClr val="tx1"/>
                </a:solidFill>
                <a:effectLst/>
                <a:latin typeface="Nunito Sans" panose="020B0604020202020204" charset="0"/>
                <a:ea typeface="+mn-ea"/>
                <a:cs typeface="+mn-cs"/>
              </a:rPr>
              <a:t>The question is "How much would the fastest worker take to type the entire set of pages alone?"</a:t>
            </a:r>
          </a:p>
          <a:p>
            <a:endParaRPr lang="en-IN" sz="2500" b="1" i="0" kern="1200" dirty="0">
              <a:solidFill>
                <a:schemeClr val="tx1"/>
              </a:solidFill>
              <a:effectLst/>
              <a:latin typeface="Nunito Sans" panose="020B0604020202020204" charset="0"/>
              <a:ea typeface="+mn-ea"/>
              <a:cs typeface="+mn-cs"/>
            </a:endParaRPr>
          </a:p>
          <a:p>
            <a:r>
              <a:rPr lang="en-IN" sz="2500" b="1" i="0" kern="1200" dirty="0">
                <a:solidFill>
                  <a:schemeClr val="tx1"/>
                </a:solidFill>
                <a:effectLst/>
                <a:latin typeface="Nunito Sans" panose="020B0604020202020204" charset="0"/>
                <a:ea typeface="+mn-ea"/>
                <a:cs typeface="+mn-cs"/>
              </a:rPr>
              <a:t>Hence, the answer is "22.5 days".</a:t>
            </a:r>
          </a:p>
          <a:p>
            <a:r>
              <a:rPr lang="en-IN" sz="2500" b="1" i="0" kern="1200" dirty="0">
                <a:solidFill>
                  <a:schemeClr val="tx1"/>
                </a:solidFill>
                <a:effectLst/>
                <a:latin typeface="Nunito Sans" panose="020B0604020202020204" charset="0"/>
                <a:ea typeface="+mn-ea"/>
                <a:cs typeface="+mn-cs"/>
              </a:rPr>
              <a:t>Choice A is the correct answer.</a:t>
            </a:r>
            <a:endParaRPr lang="en-IN" sz="2500" b="1" kern="1200" dirty="0">
              <a:solidFill>
                <a:schemeClr val="tx1"/>
              </a:solidFill>
              <a:latin typeface="Nunito Sans" panose="020B0604020202020204"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dirty="0"/>
          </a:p>
        </p:txBody>
      </p:sp>
    </p:spTree>
    <p:extLst>
      <p:ext uri="{BB962C8B-B14F-4D97-AF65-F5344CB8AC3E}">
        <p14:creationId xmlns:p14="http://schemas.microsoft.com/office/powerpoint/2010/main" val="1632595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a:solidFill>
                  <a:schemeClr val="tx1"/>
                </a:solidFill>
                <a:effectLst/>
                <a:latin typeface="+mn-lt"/>
                <a:ea typeface="+mn-ea"/>
                <a:cs typeface="+mn-cs"/>
              </a:rPr>
              <a:t>Option C</a:t>
            </a:r>
          </a:p>
          <a:p>
            <a:r>
              <a:rPr lang="en-IN" sz="1200" b="1" i="0" kern="1200" dirty="0">
                <a:solidFill>
                  <a:schemeClr val="tx1"/>
                </a:solidFill>
                <a:effectLst/>
                <a:latin typeface="+mn-lt"/>
                <a:ea typeface="+mn-ea"/>
                <a:cs typeface="+mn-cs"/>
              </a:rPr>
              <a:t>Chetan is thrice as efficient as Mamta. Let, Mamta takes 3x days and Chetan takes x days to complete the work. ∴ 1/x + 1/3x = 1/60 ⇒ x = 80. ∴ Mamta will take 80 × 3 = 240 days to complete the work.</a:t>
            </a:r>
            <a:endParaRPr lang="en-US" sz="2500" b="1" kern="1200" dirty="0">
              <a:solidFill>
                <a:schemeClr val="tx1"/>
              </a:solidFill>
              <a:latin typeface="Nunito Sans" panose="020B0604020202020204"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dirty="0"/>
          </a:p>
        </p:txBody>
      </p:sp>
    </p:spTree>
    <p:extLst>
      <p:ext uri="{BB962C8B-B14F-4D97-AF65-F5344CB8AC3E}">
        <p14:creationId xmlns:p14="http://schemas.microsoft.com/office/powerpoint/2010/main" val="1148671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a:t>
            </a:r>
            <a:r>
              <a:rPr lang="en-US" b="1" baseline="0" dirty="0"/>
              <a:t> B.</a:t>
            </a:r>
          </a:p>
          <a:p>
            <a:r>
              <a:rPr lang="en-IN" b="1" dirty="0"/>
              <a:t>Let A &lt; B &lt; C in terms of efficiency.</a:t>
            </a:r>
          </a:p>
          <a:p>
            <a:r>
              <a:rPr lang="en-IN" b="1" dirty="0"/>
              <a:t>B and C together take n days.</a:t>
            </a:r>
          </a:p>
          <a:p>
            <a:r>
              <a:rPr lang="en-IN" b="1" dirty="0"/>
              <a:t>A and B together take m days.</a:t>
            </a:r>
          </a:p>
          <a:p>
            <a:endParaRPr lang="en-IN" b="1" dirty="0"/>
          </a:p>
          <a:p>
            <a:r>
              <a:rPr lang="en-IN" b="1" dirty="0"/>
              <a:t>One of them, if he worked alone would take thrice as much time as it would take when all three work together. This is a crucial statement. Now, if there are three people who are all equally efficient, for each of them it would take thrice as much time as for all three together.</a:t>
            </a:r>
          </a:p>
          <a:p>
            <a:r>
              <a:rPr lang="en-IN" b="1" dirty="0"/>
              <a:t>Now, this tells us that the person who takes thrice as much time cannot be the quickest one. If the quickest one is only one-third as efficient as the entire team, the other two cannot add up to two-thirds. By a similar logic, the slowest one cannot be the person who is one-third as efficient.</a:t>
            </a:r>
          </a:p>
          <a:p>
            <a:endParaRPr lang="en-IN" b="1" dirty="0"/>
          </a:p>
          <a:p>
            <a:r>
              <a:rPr lang="en-IN" b="1" dirty="0"/>
              <a:t>In other words, the person one-third as efficient = B </a:t>
            </a:r>
          </a:p>
          <a:p>
            <a:r>
              <a:rPr lang="en-IN" b="1" dirty="0"/>
              <a:t>Let A, B and C together take x days. B alone would take 3x days </a:t>
            </a:r>
          </a:p>
          <a:p>
            <a:r>
              <a:rPr lang="en-IN" b="1" dirty="0"/>
              <a:t>B and C together take n days. Or B + C in 1 day do</a:t>
            </a:r>
          </a:p>
          <a:p>
            <a:r>
              <a:rPr lang="en-IN" b="1" dirty="0"/>
              <a:t>1/n of the task	........Eqn (i)</a:t>
            </a:r>
          </a:p>
          <a:p>
            <a:r>
              <a:rPr lang="en-IN" b="1" dirty="0"/>
              <a:t>A and B together take m days. Or, A + B in 1 day do</a:t>
            </a:r>
          </a:p>
          <a:p>
            <a:r>
              <a:rPr lang="en-IN" b="1" dirty="0"/>
              <a:t>1/m of the task	........Eqn (ii)</a:t>
            </a:r>
          </a:p>
          <a:p>
            <a:r>
              <a:rPr lang="en-IN" b="1" dirty="0"/>
              <a:t>B takes 3x days to do the task. Or, B, in one day, does</a:t>
            </a:r>
          </a:p>
          <a:p>
            <a:r>
              <a:rPr lang="en-IN" b="1" dirty="0"/>
              <a:t>1/3x of the task ........Eqn (iii)</a:t>
            </a:r>
          </a:p>
          <a:p>
            <a:endParaRPr lang="en-IN" b="1" dirty="0"/>
          </a:p>
          <a:p>
            <a:r>
              <a:rPr lang="en-IN" b="1" dirty="0"/>
              <a:t>Now, if we do (i) + (i) – (iii) we get</a:t>
            </a:r>
          </a:p>
          <a:p>
            <a:r>
              <a:rPr lang="en-IN" b="1" dirty="0"/>
              <a:t>A + B + C do 1/n + 1/m – 1/3x in a day. This should be equal to 1/x as all three of them complete the task in x days.</a:t>
            </a:r>
          </a:p>
          <a:p>
            <a:r>
              <a:rPr lang="en-IN" b="1" dirty="0"/>
              <a:t>1/n + 1/m – 1/3x = 1/x</a:t>
            </a:r>
          </a:p>
          <a:p>
            <a:r>
              <a:rPr lang="en-IN" b="1" dirty="0"/>
              <a:t>1/n + 1/m = 4/3x</a:t>
            </a:r>
          </a:p>
          <a:p>
            <a:r>
              <a:rPr lang="en-IN" b="1" dirty="0"/>
              <a:t>m+n/mn = 4/3x</a:t>
            </a:r>
          </a:p>
          <a:p>
            <a:r>
              <a:rPr lang="en-IN" b="1" dirty="0"/>
              <a:t>4mn/3(m+n)</a:t>
            </a:r>
          </a:p>
          <a:p>
            <a:r>
              <a:rPr lang="en-IN" b="1" dirty="0"/>
              <a:t>The question is "How much time would it take if all three worked together?"</a:t>
            </a:r>
          </a:p>
          <a:p>
            <a:endParaRPr lang="en-IN" b="1" dirty="0"/>
          </a:p>
          <a:p>
            <a:r>
              <a:rPr lang="en-IN" b="1" dirty="0"/>
              <a:t>Hence, the answer is "4mn/3(m+n)".</a:t>
            </a:r>
          </a:p>
          <a:p>
            <a:r>
              <a:rPr lang="en-IN" b="1" dirty="0"/>
              <a:t>Choice C is the correct answer.</a:t>
            </a:r>
            <a:br>
              <a:rPr lang="en-IN" b="1" dirty="0"/>
            </a:br>
            <a:br>
              <a:rPr lang="en-IN" b="1" dirty="0"/>
            </a:br>
            <a:endParaRPr lang="en-IN" b="1" dirty="0"/>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dirty="0"/>
          </a:p>
        </p:txBody>
      </p:sp>
    </p:spTree>
    <p:extLst>
      <p:ext uri="{BB962C8B-B14F-4D97-AF65-F5344CB8AC3E}">
        <p14:creationId xmlns:p14="http://schemas.microsoft.com/office/powerpoint/2010/main" val="3389418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2500" b="1" i="0" kern="1200" dirty="0">
                <a:solidFill>
                  <a:schemeClr val="tx1"/>
                </a:solidFill>
                <a:effectLst/>
                <a:latin typeface="Nunito Sans" panose="020B0604020202020204" charset="0"/>
                <a:ea typeface="+mn-ea"/>
                <a:cs typeface="+mn-cs"/>
              </a:rPr>
              <a:t>Option A</a:t>
            </a:r>
          </a:p>
          <a:p>
            <a:endParaRPr lang="en-IN" sz="2500" b="1" i="0" kern="1200" dirty="0">
              <a:solidFill>
                <a:schemeClr val="tx1"/>
              </a:solidFill>
              <a:effectLst/>
              <a:latin typeface="Nunito Sans" panose="020B0604020202020204" charset="0"/>
              <a:ea typeface="+mn-ea"/>
              <a:cs typeface="+mn-cs"/>
            </a:endParaRPr>
          </a:p>
          <a:p>
            <a:r>
              <a:rPr lang="en-IN" sz="2500" b="1" i="0" kern="1200" dirty="0">
                <a:solidFill>
                  <a:schemeClr val="tx1"/>
                </a:solidFill>
                <a:effectLst/>
                <a:latin typeface="Nunito Sans" panose="020B0604020202020204" charset="0"/>
                <a:ea typeface="+mn-ea"/>
                <a:cs typeface="+mn-cs"/>
              </a:rPr>
              <a:t>Ratio of times taken by A and B = 1 : 2.</a:t>
            </a:r>
          </a:p>
          <a:p>
            <a:endParaRPr lang="en-IN" sz="2500" b="1" i="0" kern="1200" dirty="0">
              <a:solidFill>
                <a:schemeClr val="tx1"/>
              </a:solidFill>
              <a:effectLst/>
              <a:latin typeface="Nunito Sans" panose="020B0604020202020204" charset="0"/>
              <a:ea typeface="+mn-ea"/>
              <a:cs typeface="+mn-cs"/>
            </a:endParaRPr>
          </a:p>
          <a:p>
            <a:endParaRPr lang="en-IN" sz="2500" b="1" i="0" kern="1200" dirty="0">
              <a:solidFill>
                <a:schemeClr val="tx1"/>
              </a:solidFill>
              <a:effectLst/>
              <a:latin typeface="Nunito Sans" panose="020B0604020202020204" charset="0"/>
              <a:ea typeface="+mn-ea"/>
              <a:cs typeface="+mn-cs"/>
            </a:endParaRPr>
          </a:p>
          <a:p>
            <a:r>
              <a:rPr lang="en-IN" sz="2500" b="1" i="0" kern="1200" dirty="0">
                <a:solidFill>
                  <a:schemeClr val="tx1"/>
                </a:solidFill>
                <a:effectLst/>
                <a:latin typeface="Nunito Sans" panose="020B0604020202020204" charset="0"/>
                <a:ea typeface="+mn-ea"/>
                <a:cs typeface="+mn-cs"/>
              </a:rPr>
              <a:t>The time difference is (2 - 1) 1 day while B take 2 days and A takes 1 day.</a:t>
            </a:r>
          </a:p>
          <a:p>
            <a:endParaRPr lang="en-IN" sz="2500" b="1" i="0" kern="1200" dirty="0">
              <a:solidFill>
                <a:schemeClr val="tx1"/>
              </a:solidFill>
              <a:effectLst/>
              <a:latin typeface="Nunito Sans" panose="020B0604020202020204" charset="0"/>
              <a:ea typeface="+mn-ea"/>
              <a:cs typeface="+mn-cs"/>
            </a:endParaRPr>
          </a:p>
          <a:p>
            <a:endParaRPr lang="en-IN" sz="2500" b="1" i="0" kern="1200" dirty="0">
              <a:solidFill>
                <a:schemeClr val="tx1"/>
              </a:solidFill>
              <a:effectLst/>
              <a:latin typeface="Nunito Sans" panose="020B0604020202020204" charset="0"/>
              <a:ea typeface="+mn-ea"/>
              <a:cs typeface="+mn-cs"/>
            </a:endParaRPr>
          </a:p>
          <a:p>
            <a:r>
              <a:rPr lang="en-IN" sz="2500" b="1" i="0" kern="1200" dirty="0">
                <a:solidFill>
                  <a:schemeClr val="tx1"/>
                </a:solidFill>
                <a:effectLst/>
                <a:latin typeface="Nunito Sans" panose="020B0604020202020204" charset="0"/>
                <a:ea typeface="+mn-ea"/>
                <a:cs typeface="+mn-cs"/>
              </a:rPr>
              <a:t>If difference of time is 1 day, B takes 2 days.</a:t>
            </a:r>
          </a:p>
          <a:p>
            <a:endParaRPr lang="en-IN" sz="2500" b="1" i="0" kern="1200" dirty="0">
              <a:solidFill>
                <a:schemeClr val="tx1"/>
              </a:solidFill>
              <a:effectLst/>
              <a:latin typeface="Nunito Sans" panose="020B0604020202020204" charset="0"/>
              <a:ea typeface="+mn-ea"/>
              <a:cs typeface="+mn-cs"/>
            </a:endParaRPr>
          </a:p>
          <a:p>
            <a:endParaRPr lang="en-IN" sz="2500" b="1" i="0" kern="1200" dirty="0">
              <a:solidFill>
                <a:schemeClr val="tx1"/>
              </a:solidFill>
              <a:effectLst/>
              <a:latin typeface="Nunito Sans" panose="020B0604020202020204" charset="0"/>
              <a:ea typeface="+mn-ea"/>
              <a:cs typeface="+mn-cs"/>
            </a:endParaRPr>
          </a:p>
          <a:p>
            <a:r>
              <a:rPr lang="en-IN" sz="2500" b="1" i="0" kern="1200" dirty="0">
                <a:solidFill>
                  <a:schemeClr val="tx1"/>
                </a:solidFill>
                <a:effectLst/>
                <a:latin typeface="Nunito Sans" panose="020B0604020202020204" charset="0"/>
                <a:ea typeface="+mn-ea"/>
                <a:cs typeface="+mn-cs"/>
              </a:rPr>
              <a:t>If difference of time is 30 days, B takes 2 x 30 = 60 days.</a:t>
            </a:r>
          </a:p>
          <a:p>
            <a:endParaRPr lang="en-IN" sz="2500" b="1" i="0" kern="1200" dirty="0">
              <a:solidFill>
                <a:schemeClr val="tx1"/>
              </a:solidFill>
              <a:effectLst/>
              <a:latin typeface="Nunito Sans" panose="020B0604020202020204" charset="0"/>
              <a:ea typeface="+mn-ea"/>
              <a:cs typeface="+mn-cs"/>
            </a:endParaRPr>
          </a:p>
          <a:p>
            <a:endParaRPr lang="en-IN" sz="2500" b="1" i="0" kern="1200" dirty="0">
              <a:solidFill>
                <a:schemeClr val="tx1"/>
              </a:solidFill>
              <a:effectLst/>
              <a:latin typeface="Nunito Sans" panose="020B0604020202020204" charset="0"/>
              <a:ea typeface="+mn-ea"/>
              <a:cs typeface="+mn-cs"/>
            </a:endParaRPr>
          </a:p>
          <a:p>
            <a:r>
              <a:rPr lang="en-IN" sz="2500" b="1" i="0" kern="1200" dirty="0">
                <a:solidFill>
                  <a:schemeClr val="tx1"/>
                </a:solidFill>
                <a:effectLst/>
                <a:latin typeface="Nunito Sans" panose="020B0604020202020204" charset="0"/>
                <a:ea typeface="+mn-ea"/>
                <a:cs typeface="+mn-cs"/>
              </a:rPr>
              <a:t>So, A takes 30 days to do the work.</a:t>
            </a:r>
          </a:p>
          <a:p>
            <a:endParaRPr lang="en-IN" sz="2500" b="1" i="0" kern="1200" dirty="0">
              <a:solidFill>
                <a:schemeClr val="tx1"/>
              </a:solidFill>
              <a:effectLst/>
              <a:latin typeface="Nunito Sans" panose="020B0604020202020204" charset="0"/>
              <a:ea typeface="+mn-ea"/>
              <a:cs typeface="+mn-cs"/>
            </a:endParaRPr>
          </a:p>
          <a:p>
            <a:endParaRPr lang="en-IN" sz="2500" b="1" i="0" kern="1200" dirty="0">
              <a:solidFill>
                <a:schemeClr val="tx1"/>
              </a:solidFill>
              <a:effectLst/>
              <a:latin typeface="Nunito Sans" panose="020B0604020202020204" charset="0"/>
              <a:ea typeface="+mn-ea"/>
              <a:cs typeface="+mn-cs"/>
            </a:endParaRPr>
          </a:p>
          <a:p>
            <a:r>
              <a:rPr lang="en-IN" sz="2500" b="1" i="0" kern="1200" dirty="0">
                <a:solidFill>
                  <a:schemeClr val="tx1"/>
                </a:solidFill>
                <a:effectLst/>
                <a:latin typeface="Nunito Sans" panose="020B0604020202020204" charset="0"/>
                <a:ea typeface="+mn-ea"/>
                <a:cs typeface="+mn-cs"/>
              </a:rPr>
              <a:t> </a:t>
            </a:r>
          </a:p>
          <a:p>
            <a:endParaRPr lang="en-IN" sz="2500" b="1" i="0" kern="1200" dirty="0">
              <a:solidFill>
                <a:schemeClr val="tx1"/>
              </a:solidFill>
              <a:effectLst/>
              <a:latin typeface="Nunito Sans" panose="020B0604020202020204" charset="0"/>
              <a:ea typeface="+mn-ea"/>
              <a:cs typeface="+mn-cs"/>
            </a:endParaRPr>
          </a:p>
          <a:p>
            <a:endParaRPr lang="en-IN" sz="2500" b="1" i="0" kern="1200" dirty="0">
              <a:solidFill>
                <a:schemeClr val="tx1"/>
              </a:solidFill>
              <a:effectLst/>
              <a:latin typeface="Nunito Sans" panose="020B0604020202020204" charset="0"/>
              <a:ea typeface="+mn-ea"/>
              <a:cs typeface="+mn-cs"/>
            </a:endParaRPr>
          </a:p>
          <a:p>
            <a:r>
              <a:rPr lang="en-IN" sz="2500" b="1" i="0" kern="1200" dirty="0">
                <a:solidFill>
                  <a:schemeClr val="tx1"/>
                </a:solidFill>
                <a:effectLst/>
                <a:latin typeface="Nunito Sans" panose="020B0604020202020204" charset="0"/>
                <a:ea typeface="+mn-ea"/>
                <a:cs typeface="+mn-cs"/>
              </a:rPr>
              <a:t>A's 1 day's work = 1/30</a:t>
            </a:r>
          </a:p>
          <a:p>
            <a:endParaRPr lang="en-IN" sz="2500" b="1" i="0" kern="1200" dirty="0">
              <a:solidFill>
                <a:schemeClr val="tx1"/>
              </a:solidFill>
              <a:effectLst/>
              <a:latin typeface="Nunito Sans" panose="020B0604020202020204" charset="0"/>
              <a:ea typeface="+mn-ea"/>
              <a:cs typeface="+mn-cs"/>
            </a:endParaRPr>
          </a:p>
          <a:p>
            <a:endParaRPr lang="en-IN" sz="2500" b="1" i="0" kern="1200" dirty="0">
              <a:solidFill>
                <a:schemeClr val="tx1"/>
              </a:solidFill>
              <a:effectLst/>
              <a:latin typeface="Nunito Sans" panose="020B0604020202020204" charset="0"/>
              <a:ea typeface="+mn-ea"/>
              <a:cs typeface="+mn-cs"/>
            </a:endParaRPr>
          </a:p>
          <a:p>
            <a:r>
              <a:rPr lang="en-IN" sz="2500" b="1" i="0" kern="1200" dirty="0">
                <a:solidFill>
                  <a:schemeClr val="tx1"/>
                </a:solidFill>
                <a:effectLst/>
                <a:latin typeface="Nunito Sans" panose="020B0604020202020204" charset="0"/>
                <a:ea typeface="+mn-ea"/>
                <a:cs typeface="+mn-cs"/>
              </a:rPr>
              <a:t>B's 1 day's work = 1/60</a:t>
            </a:r>
          </a:p>
          <a:p>
            <a:endParaRPr lang="en-IN" sz="2500" b="1" i="0" kern="1200" dirty="0">
              <a:solidFill>
                <a:schemeClr val="tx1"/>
              </a:solidFill>
              <a:effectLst/>
              <a:latin typeface="Nunito Sans" panose="020B0604020202020204" charset="0"/>
              <a:ea typeface="+mn-ea"/>
              <a:cs typeface="+mn-cs"/>
            </a:endParaRPr>
          </a:p>
          <a:p>
            <a:endParaRPr lang="en-IN" sz="2500" b="1" i="0" kern="1200" dirty="0">
              <a:solidFill>
                <a:schemeClr val="tx1"/>
              </a:solidFill>
              <a:effectLst/>
              <a:latin typeface="Nunito Sans" panose="020B0604020202020204" charset="0"/>
              <a:ea typeface="+mn-ea"/>
              <a:cs typeface="+mn-cs"/>
            </a:endParaRPr>
          </a:p>
          <a:p>
            <a:r>
              <a:rPr lang="en-IN" sz="2500" b="1" i="0" kern="1200" dirty="0">
                <a:solidFill>
                  <a:schemeClr val="tx1"/>
                </a:solidFill>
                <a:effectLst/>
                <a:latin typeface="Nunito Sans" panose="020B0604020202020204" charset="0"/>
                <a:ea typeface="+mn-ea"/>
                <a:cs typeface="+mn-cs"/>
              </a:rPr>
              <a:t>(A + B)'s 1 day's work = 1/30 + 1/60 = 1/20</a:t>
            </a:r>
          </a:p>
          <a:p>
            <a:endParaRPr lang="en-IN" sz="2500" b="1" i="0" kern="1200" dirty="0">
              <a:solidFill>
                <a:schemeClr val="tx1"/>
              </a:solidFill>
              <a:effectLst/>
              <a:latin typeface="Nunito Sans" panose="020B0604020202020204" charset="0"/>
              <a:ea typeface="+mn-ea"/>
              <a:cs typeface="+mn-cs"/>
            </a:endParaRPr>
          </a:p>
          <a:p>
            <a:endParaRPr lang="en-IN" sz="2500" b="1" i="0" kern="1200" dirty="0">
              <a:solidFill>
                <a:schemeClr val="tx1"/>
              </a:solidFill>
              <a:effectLst/>
              <a:latin typeface="Nunito Sans" panose="020B0604020202020204" charset="0"/>
              <a:ea typeface="+mn-ea"/>
              <a:cs typeface="+mn-cs"/>
            </a:endParaRPr>
          </a:p>
          <a:p>
            <a:r>
              <a:rPr lang="en-IN" sz="2500" b="1" i="0" kern="1200" dirty="0">
                <a:solidFill>
                  <a:schemeClr val="tx1"/>
                </a:solidFill>
                <a:effectLst/>
                <a:latin typeface="Nunito Sans" panose="020B0604020202020204" charset="0"/>
                <a:ea typeface="+mn-ea"/>
                <a:cs typeface="+mn-cs"/>
              </a:rPr>
              <a:t>A and B together can do the work in 20 days.</a:t>
            </a:r>
          </a:p>
          <a:p>
            <a:endParaRPr lang="en-IN" sz="2500" b="1" i="0" kern="1200" dirty="0">
              <a:solidFill>
                <a:schemeClr val="tx1"/>
              </a:solidFill>
              <a:effectLst/>
              <a:latin typeface="Nunito Sans" panose="020B0604020202020204"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dirty="0"/>
          </a:p>
        </p:txBody>
      </p:sp>
    </p:spTree>
    <p:extLst>
      <p:ext uri="{BB962C8B-B14F-4D97-AF65-F5344CB8AC3E}">
        <p14:creationId xmlns:p14="http://schemas.microsoft.com/office/powerpoint/2010/main" val="14210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dirty="0"/>
          </a:p>
        </p:txBody>
      </p:sp>
    </p:spTree>
    <p:extLst>
      <p:ext uri="{BB962C8B-B14F-4D97-AF65-F5344CB8AC3E}">
        <p14:creationId xmlns:p14="http://schemas.microsoft.com/office/powerpoint/2010/main" val="4190133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dirty="0"/>
          </a:p>
        </p:txBody>
      </p:sp>
    </p:spTree>
    <p:extLst>
      <p:ext uri="{BB962C8B-B14F-4D97-AF65-F5344CB8AC3E}">
        <p14:creationId xmlns:p14="http://schemas.microsoft.com/office/powerpoint/2010/main" val="1799039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dirty="0"/>
          </a:p>
        </p:txBody>
      </p:sp>
    </p:spTree>
    <p:extLst>
      <p:ext uri="{BB962C8B-B14F-4D97-AF65-F5344CB8AC3E}">
        <p14:creationId xmlns:p14="http://schemas.microsoft.com/office/powerpoint/2010/main" val="3277448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Option B</a:t>
            </a:r>
          </a:p>
          <a:p>
            <a:r>
              <a:rPr lang="en-IN" b="1" dirty="0"/>
              <a:t>Sol: Total work = LCM ( 48,64 ) = 192 units. </a:t>
            </a:r>
          </a:p>
          <a:p>
            <a:r>
              <a:rPr lang="en-IN" b="1" dirty="0"/>
              <a:t>Capacity of Sachin &amp; Dravid together = 192/48 = 4 units per day.</a:t>
            </a:r>
          </a:p>
          <a:p>
            <a:r>
              <a:rPr lang="en-IN" b="1" dirty="0"/>
              <a:t>Capacity of Sachin = 192/64 = 3 units per day.</a:t>
            </a:r>
          </a:p>
          <a:p>
            <a:r>
              <a:rPr lang="en-IN" b="1" dirty="0"/>
              <a:t>Capacity of Dravid = 4 – 3 = 1 unit per day. </a:t>
            </a:r>
          </a:p>
          <a:p>
            <a:r>
              <a:rPr lang="en-IN" b="1" dirty="0"/>
              <a:t>In 30 days amount of work completed by Both = 30*4 = 120 units.</a:t>
            </a:r>
          </a:p>
          <a:p>
            <a:r>
              <a:rPr lang="en-IN" b="1" dirty="0"/>
              <a:t>Remaining 72 units of work will be completed by Dravid alone in 72 days. </a:t>
            </a: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dirty="0"/>
          </a:p>
        </p:txBody>
      </p:sp>
    </p:spTree>
    <p:extLst>
      <p:ext uri="{BB962C8B-B14F-4D97-AF65-F5344CB8AC3E}">
        <p14:creationId xmlns:p14="http://schemas.microsoft.com/office/powerpoint/2010/main" val="4061525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Option D.</a:t>
            </a:r>
          </a:p>
          <a:p>
            <a:r>
              <a:rPr lang="en-IN" b="1" dirty="0"/>
              <a:t>Total work = LCM (10,12,15) = 60 units.</a:t>
            </a:r>
          </a:p>
          <a:p>
            <a:r>
              <a:rPr lang="en-IN" b="1" dirty="0"/>
              <a:t>Capacities of A, B and C are 6, 5 and 4 units per day respectively.</a:t>
            </a:r>
          </a:p>
          <a:p>
            <a:r>
              <a:rPr lang="en-IN" b="1" dirty="0"/>
              <a:t>Work done by all three together in first 2 days = 2*(6+5+4) = 30 units.</a:t>
            </a:r>
          </a:p>
          <a:p>
            <a:r>
              <a:rPr lang="en-IN" b="1" dirty="0"/>
              <a:t>Work done by C alone in last 3 days = 3*(4) = 12 units. </a:t>
            </a:r>
          </a:p>
          <a:p>
            <a:r>
              <a:rPr lang="en-IN" b="1" dirty="0"/>
              <a:t>Remaining 18 units would have completed by B &amp; C. </a:t>
            </a:r>
          </a:p>
          <a:p>
            <a:r>
              <a:rPr lang="en-IN" b="1" dirty="0"/>
              <a:t>Time = 18/(5+4) = 2 days.</a:t>
            </a:r>
          </a:p>
          <a:p>
            <a:r>
              <a:rPr lang="en-IN" b="1" dirty="0"/>
              <a:t>Total = 2+2+3 = 7 days.</a:t>
            </a:r>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dirty="0"/>
          </a:p>
        </p:txBody>
      </p:sp>
    </p:spTree>
    <p:extLst>
      <p:ext uri="{BB962C8B-B14F-4D97-AF65-F5344CB8AC3E}">
        <p14:creationId xmlns:p14="http://schemas.microsoft.com/office/powerpoint/2010/main" val="15211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b="1" kern="1200" dirty="0">
                <a:solidFill>
                  <a:schemeClr val="tx1"/>
                </a:solidFill>
                <a:latin typeface="Nunito Sans" panose="00000500000000000000" pitchFamily="2" charset="0"/>
                <a:ea typeface="+mn-ea"/>
                <a:cs typeface="+mn-cs"/>
              </a:rPr>
              <a:t>Option A.</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dirty="0">
                <a:solidFill>
                  <a:schemeClr val="tx1"/>
                </a:solidFill>
                <a:latin typeface="Nunito Sans" panose="00000500000000000000" pitchFamily="2" charset="0"/>
                <a:ea typeface="+mn-ea"/>
                <a:cs typeface="+mn-cs"/>
              </a:rPr>
              <a:t>Efficiency of Cashier = 100/60 notes per second</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dirty="0">
                <a:solidFill>
                  <a:schemeClr val="tx1"/>
                </a:solidFill>
                <a:latin typeface="Nunito Sans" panose="00000500000000000000" pitchFamily="2" charset="0"/>
                <a:ea typeface="+mn-ea"/>
                <a:cs typeface="+mn-cs"/>
              </a:rPr>
              <a:t>Efficiency of Machine = 100/20 = 5 notes per second.</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dirty="0">
                <a:solidFill>
                  <a:schemeClr val="tx1"/>
                </a:solidFill>
                <a:latin typeface="Nunito Sans" panose="00000500000000000000" pitchFamily="2" charset="0"/>
                <a:ea typeface="+mn-ea"/>
                <a:cs typeface="+mn-cs"/>
              </a:rPr>
              <a:t>Let us check the time required to count 100 notes by Cashier and Machine together.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dirty="0">
                <a:solidFill>
                  <a:schemeClr val="tx1"/>
                </a:solidFill>
                <a:latin typeface="Nunito Sans" panose="00000500000000000000" pitchFamily="2" charset="0"/>
                <a:ea typeface="+mn-ea"/>
                <a:cs typeface="+mn-cs"/>
              </a:rPr>
              <a:t>Go with options: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dirty="0">
                <a:solidFill>
                  <a:schemeClr val="tx1"/>
                </a:solidFill>
                <a:latin typeface="Nunito Sans" panose="00000500000000000000" pitchFamily="2" charset="0"/>
                <a:ea typeface="+mn-ea"/>
                <a:cs typeface="+mn-cs"/>
              </a:rPr>
              <a:t>In 15 seconds cashier will count (15*100/60) = 25 notes. And machine will count (5*15) = 75 notes. So, total 100. Satisfied.</a:t>
            </a: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dirty="0"/>
          </a:p>
        </p:txBody>
      </p:sp>
    </p:spTree>
    <p:extLst>
      <p:ext uri="{BB962C8B-B14F-4D97-AF65-F5344CB8AC3E}">
        <p14:creationId xmlns:p14="http://schemas.microsoft.com/office/powerpoint/2010/main" val="622315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2500" b="1" i="0" kern="1200" dirty="0">
                <a:solidFill>
                  <a:schemeClr val="tx1"/>
                </a:solidFill>
                <a:effectLst/>
                <a:latin typeface="Nunito Sans" panose="020B0604020202020204" charset="0"/>
                <a:ea typeface="+mn-ea"/>
                <a:cs typeface="+mn-cs"/>
              </a:rPr>
              <a:t> Option A</a:t>
            </a:r>
          </a:p>
          <a:p>
            <a:r>
              <a:rPr lang="en-IN" sz="2500" b="1" i="0" kern="1200" dirty="0">
                <a:solidFill>
                  <a:schemeClr val="tx1"/>
                </a:solidFill>
                <a:effectLst/>
                <a:latin typeface="Nunito Sans" panose="020B0604020202020204" charset="0"/>
                <a:ea typeface="+mn-ea"/>
                <a:cs typeface="+mn-cs"/>
              </a:rPr>
              <a:t>Explanation:Work Formula: Efficiency of Ramesh: Efficiency of Sunita = 2: 1.</a:t>
            </a:r>
          </a:p>
          <a:p>
            <a:r>
              <a:rPr lang="en-IN" sz="2500" b="1" i="0" kern="1200" dirty="0">
                <a:solidFill>
                  <a:schemeClr val="tx1"/>
                </a:solidFill>
                <a:effectLst/>
                <a:latin typeface="Nunito Sans" panose="020B0604020202020204" charset="0"/>
                <a:ea typeface="+mn-ea"/>
                <a:cs typeface="+mn-cs"/>
              </a:rPr>
              <a:t>Ram will take 1/2 of time as compared to Sunita.</a:t>
            </a:r>
          </a:p>
          <a:p>
            <a:r>
              <a:rPr lang="en-IN" sz="2500" b="1" i="0" kern="1200" dirty="0">
                <a:solidFill>
                  <a:schemeClr val="tx1"/>
                </a:solidFill>
                <a:effectLst/>
                <a:latin typeface="Nunito Sans" panose="020B0604020202020204" charset="0"/>
                <a:ea typeface="+mn-ea"/>
                <a:cs typeface="+mn-cs"/>
              </a:rPr>
              <a:t>Say, Sunita takes 2x days and Ram takes x days. ∴ 2x – x = 25 ⇒ x = 25.</a:t>
            </a:r>
          </a:p>
          <a:p>
            <a:r>
              <a:rPr lang="en-IN" sz="2500" b="1" i="0" kern="1200" dirty="0">
                <a:solidFill>
                  <a:schemeClr val="tx1"/>
                </a:solidFill>
                <a:effectLst/>
                <a:latin typeface="Nunito Sans" panose="020B0604020202020204" charset="0"/>
                <a:ea typeface="+mn-ea"/>
                <a:cs typeface="+mn-cs"/>
              </a:rPr>
              <a:t>∴Sunita takes 25 × 2 = 50 days to do the work.</a:t>
            </a: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dirty="0"/>
          </a:p>
        </p:txBody>
      </p:sp>
    </p:spTree>
    <p:extLst>
      <p:ext uri="{BB962C8B-B14F-4D97-AF65-F5344CB8AC3E}">
        <p14:creationId xmlns:p14="http://schemas.microsoft.com/office/powerpoint/2010/main" val="39583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2500" b="1" i="0" kern="1200" dirty="0">
                <a:solidFill>
                  <a:schemeClr val="tx1"/>
                </a:solidFill>
                <a:effectLst/>
                <a:latin typeface="Nunito Sans" panose="020B0604020202020204" charset="0"/>
                <a:ea typeface="+mn-ea"/>
                <a:cs typeface="+mn-cs"/>
              </a:rPr>
              <a:t> Option A</a:t>
            </a:r>
          </a:p>
          <a:p>
            <a:r>
              <a:rPr lang="en-IN" sz="2500" b="1" i="0" kern="1200" dirty="0">
                <a:solidFill>
                  <a:schemeClr val="tx1"/>
                </a:solidFill>
                <a:effectLst/>
                <a:latin typeface="Nunito Sans" panose="020B0604020202020204" charset="0"/>
                <a:ea typeface="+mn-ea"/>
                <a:cs typeface="+mn-cs"/>
              </a:rPr>
              <a:t>Explanation:Work Formula: Efficiency of Ramesh: Efficiency of Sunita = 2: 1.</a:t>
            </a:r>
          </a:p>
          <a:p>
            <a:r>
              <a:rPr lang="en-IN" sz="2500" b="1" i="0" kern="1200" dirty="0">
                <a:solidFill>
                  <a:schemeClr val="tx1"/>
                </a:solidFill>
                <a:effectLst/>
                <a:latin typeface="Nunito Sans" panose="020B0604020202020204" charset="0"/>
                <a:ea typeface="+mn-ea"/>
                <a:cs typeface="+mn-cs"/>
              </a:rPr>
              <a:t>Ram will take 1/2 of time as compared to Sunita.</a:t>
            </a:r>
          </a:p>
          <a:p>
            <a:r>
              <a:rPr lang="en-IN" sz="2500" b="1" i="0" kern="1200" dirty="0">
                <a:solidFill>
                  <a:schemeClr val="tx1"/>
                </a:solidFill>
                <a:effectLst/>
                <a:latin typeface="Nunito Sans" panose="020B0604020202020204" charset="0"/>
                <a:ea typeface="+mn-ea"/>
                <a:cs typeface="+mn-cs"/>
              </a:rPr>
              <a:t>Say, Sunita takes 2x days and Ram takes x days. ∴ 2x – x = 25 ⇒ x = 25.</a:t>
            </a:r>
          </a:p>
          <a:p>
            <a:r>
              <a:rPr lang="en-IN" sz="2500" b="1" i="0" kern="1200" dirty="0">
                <a:solidFill>
                  <a:schemeClr val="tx1"/>
                </a:solidFill>
                <a:effectLst/>
                <a:latin typeface="Nunito Sans" panose="020B0604020202020204" charset="0"/>
                <a:ea typeface="+mn-ea"/>
                <a:cs typeface="+mn-cs"/>
              </a:rPr>
              <a:t>∴Sunita takes 25 × 2 = 50 days to do the work.</a:t>
            </a: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dirty="0"/>
          </a:p>
        </p:txBody>
      </p:sp>
    </p:spTree>
    <p:extLst>
      <p:ext uri="{BB962C8B-B14F-4D97-AF65-F5344CB8AC3E}">
        <p14:creationId xmlns:p14="http://schemas.microsoft.com/office/powerpoint/2010/main" val="272215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500" b="1" kern="1200" noProof="0" dirty="0">
                <a:solidFill>
                  <a:schemeClr val="tx1"/>
                </a:solidFill>
                <a:latin typeface="Nunito Sans" panose="00000500000000000000" pitchFamily="2" charset="0"/>
                <a:ea typeface="+mn-ea"/>
                <a:cs typeface="+mn-cs"/>
              </a:rPr>
              <a:t>Option A.</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noProof="0" dirty="0">
                <a:solidFill>
                  <a:schemeClr val="tx1"/>
                </a:solidFill>
                <a:latin typeface="Nunito Sans" panose="00000500000000000000" pitchFamily="2" charset="0"/>
                <a:ea typeface="+mn-ea"/>
                <a:cs typeface="+mn-cs"/>
              </a:rPr>
              <a:t>Suraj took 23 minutes to finish the remaining work = 23/40</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noProof="0" dirty="0">
                <a:solidFill>
                  <a:schemeClr val="tx1"/>
                </a:solidFill>
                <a:latin typeface="Nunito Sans" panose="00000500000000000000" pitchFamily="2" charset="0"/>
                <a:ea typeface="+mn-ea"/>
                <a:cs typeface="+mn-cs"/>
              </a:rPr>
              <a:t>Work finished by Ajay and Suraj together = 17/40</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noProof="0" dirty="0">
                <a:solidFill>
                  <a:schemeClr val="tx1"/>
                </a:solidFill>
                <a:latin typeface="Nunito Sans" panose="00000500000000000000" pitchFamily="2" charset="0"/>
                <a:ea typeface="+mn-ea"/>
                <a:cs typeface="+mn-cs"/>
              </a:rPr>
              <a:t>Time taken = 17/40/{(1/45)+(1/40)}= 17/{(8/9)+1 }= 17/{17/9} = 9 min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500" b="1" kern="1200" noProof="0" dirty="0">
              <a:solidFill>
                <a:schemeClr val="tx1"/>
              </a:solidFill>
              <a:latin typeface="Nunito Sans" panose="00000500000000000000"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noProof="0" dirty="0">
                <a:solidFill>
                  <a:schemeClr val="tx1"/>
                </a:solidFill>
                <a:latin typeface="Nunito Sans" panose="00000500000000000000" pitchFamily="2" charset="0"/>
                <a:ea typeface="+mn-ea"/>
                <a:cs typeface="+mn-cs"/>
              </a:rPr>
              <a:t>The question is "how many minutes had Ajay left?"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500" b="1" kern="1200" noProof="0" dirty="0">
              <a:solidFill>
                <a:schemeClr val="tx1"/>
              </a:solidFill>
              <a:latin typeface="Nunito Sans" panose="00000500000000000000"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noProof="0" dirty="0">
                <a:solidFill>
                  <a:schemeClr val="tx1"/>
                </a:solidFill>
                <a:latin typeface="Nunito Sans" panose="00000500000000000000" pitchFamily="2" charset="0"/>
                <a:ea typeface="+mn-ea"/>
                <a:cs typeface="+mn-cs"/>
              </a:rPr>
              <a:t>Hence, the answer is "9 min".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kern="1200" noProof="0" dirty="0">
                <a:solidFill>
                  <a:schemeClr val="tx1"/>
                </a:solidFill>
                <a:latin typeface="Nunito Sans" panose="00000500000000000000" pitchFamily="2" charset="0"/>
                <a:ea typeface="+mn-ea"/>
                <a:cs typeface="+mn-cs"/>
              </a:rPr>
              <a:t>Choice A is the correct answer.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500" b="1" kern="1200" noProof="0" dirty="0">
              <a:solidFill>
                <a:schemeClr val="tx1"/>
              </a:solidFill>
              <a:latin typeface="Nunito Sans" panose="00000500000000000000" pitchFamily="2"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dirty="0"/>
          </a:p>
        </p:txBody>
      </p:sp>
    </p:spTree>
    <p:extLst>
      <p:ext uri="{BB962C8B-B14F-4D97-AF65-F5344CB8AC3E}">
        <p14:creationId xmlns:p14="http://schemas.microsoft.com/office/powerpoint/2010/main" val="3179880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7/6/2024</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customXml" Target="../ink/ink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r>
              <a:rPr lang="en-IN" sz="2500" dirty="0">
                <a:latin typeface="Nunito Sans" panose="00000500000000000000" pitchFamily="2" charset="0"/>
              </a:rPr>
              <a:t>Anuj, Bibhuti and Chandu can lay 432 m of wires together in 8 days. In a day, Chandu can lay as many more meters of wire than Bibhuti as Bibhuti can lay more than Anuj. Chandu’s 5 days of work is equivalent to Anuj’s 7 days of work. How many meters of wire can Anuj alone lay in a day?</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pPr>
              <a:buClrTx/>
            </a:pPr>
            <a:r>
              <a:rPr lang="en-US" sz="2500" dirty="0">
                <a:latin typeface="Nunito Sans" panose="00000500000000000000" pitchFamily="2" charset="0"/>
              </a:rPr>
              <a:t>9 m</a:t>
            </a: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pPr>
              <a:buClrTx/>
            </a:pPr>
            <a:r>
              <a:rPr lang="en-US" sz="2500" dirty="0">
                <a:latin typeface="Nunito Sans" panose="00000500000000000000" pitchFamily="2" charset="0"/>
              </a:rPr>
              <a:t>15 m</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pPr>
              <a:buClrTx/>
            </a:pPr>
            <a:r>
              <a:rPr lang="en-US" sz="2500" dirty="0">
                <a:latin typeface="Nunito Sans" panose="00000500000000000000" pitchFamily="2" charset="0"/>
              </a:rPr>
              <a:t>18 m</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pPr>
              <a:buClrTx/>
            </a:pPr>
            <a:r>
              <a:rPr lang="en-US" sz="2500" dirty="0">
                <a:latin typeface="Nunito Sans" panose="00000500000000000000" pitchFamily="2" charset="0"/>
              </a:rPr>
              <a:t>21 m</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226952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926379" y="1198076"/>
            <a:ext cx="10907041" cy="1246495"/>
          </a:xfrm>
          <a:prstGeom prst="rect">
            <a:avLst/>
          </a:prstGeom>
          <a:noFill/>
        </p:spPr>
        <p:txBody>
          <a:bodyPr wrap="square" rtlCol="0">
            <a:spAutoFit/>
          </a:bodyPr>
          <a:lstStyle/>
          <a:p>
            <a:r>
              <a:rPr lang="en-IN" sz="2500" dirty="0">
                <a:latin typeface="Nunito Sans" panose="00000500000000000000" pitchFamily="2" charset="0"/>
              </a:rPr>
              <a:t>A can complete a task 4 hours lesser time than B takes to complete the same. If A and B together can complete the task in 288 minutes, how long does B alone take to complete the task?</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 hr</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 hr</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 hr</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 hr</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509777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IN" sz="2500" dirty="0">
                <a:latin typeface="Nunito Sans" panose="020B0604020202020204" charset="0"/>
              </a:rPr>
              <a:t> X can do a piece of work in 20 days. He worked at it for 5 days and then Y finished it in 15 days. In how many days can X and Y together finish the work?</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10</a:t>
            </a: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15</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18</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17</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099349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r>
              <a:rPr lang="en-IN" sz="2500" dirty="0">
                <a:latin typeface="Nunito Sans" panose="020B0604020202020204" charset="0"/>
                <a:cs typeface="Calibri" panose="020F0502020204030204" pitchFamily="34" charset="0"/>
              </a:rPr>
              <a:t>A, B and C are to make 100 toys. In a day, they can together make 25 toys. A starts to work alone and makes 32 toys in some days. A then leaves and B and C works to make the remaining toys. It takes 8 days overall to make the 100 toys. How many days will it take for A to make 256 toys alone?</a:t>
            </a:r>
            <a:endParaRPr lang="en-IN" sz="2500" dirty="0">
              <a:latin typeface="Nunito Sans" panose="020B0604020202020204"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r>
              <a:rPr lang="en-IN" sz="2500" dirty="0">
                <a:latin typeface="Nunito Sans" panose="020B0604020202020204" charset="0"/>
                <a:cs typeface="Calibri" panose="020F0502020204030204" pitchFamily="34" charset="0"/>
              </a:rPr>
              <a:t>16 days</a:t>
            </a:r>
            <a:endParaRPr lang="en-US" sz="2500" dirty="0">
              <a:latin typeface="Nunito Sans" panose="020B0604020202020204" charset="0"/>
              <a:cs typeface="Calibri" panose="020F0502020204030204" pitchFamily="34"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r>
              <a:rPr lang="en-IN" sz="2500" dirty="0">
                <a:latin typeface="Nunito Sans" panose="020B0604020202020204" charset="0"/>
                <a:cs typeface="Calibri" panose="020F0502020204030204" pitchFamily="34" charset="0"/>
              </a:rPr>
              <a:t>32 days</a:t>
            </a:r>
            <a:endParaRPr lang="en-US" sz="2500" dirty="0">
              <a:latin typeface="Nunito Sans" panose="020B0604020202020204" charset="0"/>
              <a:cs typeface="Calibri" panose="020F0502020204030204" pitchFamily="34"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r>
              <a:rPr lang="en-IN" sz="2500" dirty="0">
                <a:latin typeface="Nunito Sans" panose="020B0604020202020204" charset="0"/>
                <a:cs typeface="Calibri" panose="020F0502020204030204" pitchFamily="34" charset="0"/>
              </a:rPr>
              <a:t>64 days.</a:t>
            </a:r>
            <a:endParaRPr lang="en-US" sz="2500" dirty="0">
              <a:latin typeface="Nunito Sans" panose="020B0604020202020204" charset="0"/>
              <a:cs typeface="Calibri" panose="020F0502020204030204" pitchFamily="34"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r>
              <a:rPr lang="en-IN" sz="2500" dirty="0">
                <a:latin typeface="Nunito Sans" panose="020B0604020202020204" charset="0"/>
                <a:cs typeface="Calibri" panose="020F0502020204030204" pitchFamily="34" charset="0"/>
              </a:rPr>
              <a:t>30 days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28639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r>
              <a:rPr lang="en-IN" sz="2500" dirty="0">
                <a:latin typeface="Nunito Sans" panose="020B0604020202020204" charset="0"/>
              </a:rPr>
              <a:t>Amar, Akbar and Anthony set out to complete a work. Anthony being the eldest would take 1 day less than Amar if he were to complete the work alone. All three together could complete the work in a day. However, Anthony was kidnapped by Shakal. Amar and Akbar began the work in his absence. After a day, Amar was also kidnapped. Akbar took 3 more days to finish the work. How much portion of the work Anthony could do in a day?</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2/3</a:t>
            </a: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1/6</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1/2</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1/3</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220043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245858" y="1062261"/>
            <a:ext cx="11320920" cy="2015936"/>
          </a:xfrm>
          <a:prstGeom prst="rect">
            <a:avLst/>
          </a:prstGeom>
          <a:noFill/>
        </p:spPr>
        <p:txBody>
          <a:bodyPr wrap="square" rtlCol="0">
            <a:spAutoFit/>
          </a:bodyPr>
          <a:lstStyle/>
          <a:p>
            <a:r>
              <a:rPr lang="en-IN" sz="2500" dirty="0">
                <a:latin typeface="Nunito Sans" panose="00000500000000000000" pitchFamily="2" charset="0"/>
              </a:rPr>
              <a:t>A certain number of pages need to be typed. A, B and C are assigned to do this job. However, C leaves after 4 days when 40% of the job was complete. In this way, it takes 13 days to finish the job. Also, B can type twice as fast as A. How much would the fastest worker take to type the entire set of pages alone?</a:t>
            </a:r>
          </a:p>
        </p:txBody>
      </p:sp>
      <p:sp>
        <p:nvSpPr>
          <p:cNvPr id="4" name="Rectangle 3">
            <a:extLst>
              <a:ext uri="{FF2B5EF4-FFF2-40B4-BE49-F238E27FC236}">
                <a16:creationId xmlns:a16="http://schemas.microsoft.com/office/drawing/2014/main" id="{E5DD2504-B1FF-4F55-B4FA-4AEA19FF2DD8}"/>
              </a:ext>
            </a:extLst>
          </p:cNvPr>
          <p:cNvSpPr/>
          <p:nvPr/>
        </p:nvSpPr>
        <p:spPr>
          <a:xfrm>
            <a:off x="657997" y="3823992"/>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50036" y="4398752"/>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7" y="4931428"/>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57997" y="560985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76422" y="3953572"/>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22.5 days</a:t>
            </a:r>
          </a:p>
        </p:txBody>
      </p:sp>
      <p:sp>
        <p:nvSpPr>
          <p:cNvPr id="24" name="Rectangle 23">
            <a:extLst>
              <a:ext uri="{FF2B5EF4-FFF2-40B4-BE49-F238E27FC236}">
                <a16:creationId xmlns:a16="http://schemas.microsoft.com/office/drawing/2014/main" id="{F62FDC11-1E2D-428B-8217-CF9104F9B6D7}"/>
              </a:ext>
            </a:extLst>
          </p:cNvPr>
          <p:cNvSpPr/>
          <p:nvPr/>
        </p:nvSpPr>
        <p:spPr>
          <a:xfrm>
            <a:off x="1456097" y="4519248"/>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45 days</a:t>
            </a:r>
          </a:p>
        </p:txBody>
      </p:sp>
      <p:sp>
        <p:nvSpPr>
          <p:cNvPr id="25" name="Rectangle 24">
            <a:extLst>
              <a:ext uri="{FF2B5EF4-FFF2-40B4-BE49-F238E27FC236}">
                <a16:creationId xmlns:a16="http://schemas.microsoft.com/office/drawing/2014/main" id="{BEF40363-1296-4F6B-8656-D47D96B64330}"/>
              </a:ext>
            </a:extLst>
          </p:cNvPr>
          <p:cNvSpPr/>
          <p:nvPr/>
        </p:nvSpPr>
        <p:spPr>
          <a:xfrm>
            <a:off x="1468461" y="507880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30 days</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75412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20 days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42427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IN" sz="2500" dirty="0">
                <a:latin typeface="Nunito Sans" panose="020B0604020202020204" charset="0"/>
              </a:rPr>
              <a:t>Chetan is thrice as efficient as </a:t>
            </a:r>
            <a:r>
              <a:rPr lang="en-IN" sz="2500" dirty="0" err="1">
                <a:latin typeface="Nunito Sans" panose="020B0604020202020204" charset="0"/>
              </a:rPr>
              <a:t>Seeta</a:t>
            </a:r>
            <a:r>
              <a:rPr lang="en-IN" sz="2500" dirty="0">
                <a:latin typeface="Nunito Sans" panose="020B0604020202020204" charset="0"/>
              </a:rPr>
              <a:t> and together they can finish a piece of work in 60 days. </a:t>
            </a:r>
            <a:r>
              <a:rPr lang="en-IN" sz="2500" dirty="0" err="1">
                <a:latin typeface="Nunito Sans" panose="020B0604020202020204" charset="0"/>
              </a:rPr>
              <a:t>Seeta</a:t>
            </a:r>
            <a:r>
              <a:rPr lang="en-IN" sz="2500" dirty="0">
                <a:latin typeface="Nunito Sans" panose="020B0604020202020204" charset="0"/>
              </a:rPr>
              <a:t> will take how many days to finish this work alone?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80</a:t>
            </a: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200</a:t>
            </a:r>
          </a:p>
        </p:txBody>
      </p:sp>
      <p:sp>
        <p:nvSpPr>
          <p:cNvPr id="25" name="Rectangle 24">
            <a:extLst>
              <a:ext uri="{FF2B5EF4-FFF2-40B4-BE49-F238E27FC236}">
                <a16:creationId xmlns:a16="http://schemas.microsoft.com/office/drawing/2014/main" id="{BEF40363-1296-4F6B-8656-D47D96B64330}"/>
              </a:ext>
            </a:extLst>
          </p:cNvPr>
          <p:cNvSpPr/>
          <p:nvPr/>
        </p:nvSpPr>
        <p:spPr>
          <a:xfrm>
            <a:off x="1389923" y="5004138"/>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240</a:t>
            </a:r>
          </a:p>
        </p:txBody>
      </p:sp>
      <p:sp>
        <p:nvSpPr>
          <p:cNvPr id="26" name="Rectangle 25">
            <a:extLst>
              <a:ext uri="{FF2B5EF4-FFF2-40B4-BE49-F238E27FC236}">
                <a16:creationId xmlns:a16="http://schemas.microsoft.com/office/drawing/2014/main" id="{D95ABC10-15CF-488C-806F-94CE71FC878A}"/>
              </a:ext>
            </a:extLst>
          </p:cNvPr>
          <p:cNvSpPr/>
          <p:nvPr/>
        </p:nvSpPr>
        <p:spPr>
          <a:xfrm>
            <a:off x="1395610" y="5529255"/>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24</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472883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r>
              <a:rPr lang="en-IN" sz="2500" dirty="0">
                <a:latin typeface="Nunito Sans" panose="00000500000000000000" pitchFamily="2" charset="0"/>
              </a:rPr>
              <a:t>Consider three friends A, B and C who work at differing speeds. When the slowest two work together they take n days to finish a task. When the quickest two work together they take m days to finish a task. One of them, if he worked alone would take thrice as much time as it would take when all three work together. How much time would it take if all three worked together?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𝟑𝒎𝒏/(𝟐(𝒎+𝒏))</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𝟐𝒎𝒏/((𝒎+𝒏))</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𝟒𝒎𝒏/(𝟑(𝒎+𝒏))</a:t>
            </a:r>
            <a:endParaRPr lang="en-US" sz="2500" baseline="-250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18246"/>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𝟓𝒎𝒏/(𝟑(𝒎+𝒏))</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06008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IN" sz="2500" dirty="0">
                <a:latin typeface="Nunito Sans" panose="020B0604020202020204" charset="0"/>
              </a:rPr>
              <a:t>A is twice as good a workman as B and is therefore able to finish a piece of work in 30 days less than B.In how many days they can complete the whole work; working together?</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20</a:t>
            </a: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12</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30</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23</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64625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5052F948-C84D-993A-559D-6EB25FF69813}"/>
                  </a:ext>
                </a:extLst>
              </p14:cNvPr>
              <p14:cNvContentPartPr/>
              <p14:nvPr/>
            </p14:nvContentPartPr>
            <p14:xfrm>
              <a:off x="12427949" y="3676041"/>
              <a:ext cx="360" cy="360"/>
            </p14:xfrm>
          </p:contentPart>
        </mc:Choice>
        <mc:Fallback xmlns="">
          <p:pic>
            <p:nvPicPr>
              <p:cNvPr id="3" name="Ink 2">
                <a:extLst>
                  <a:ext uri="{FF2B5EF4-FFF2-40B4-BE49-F238E27FC236}">
                    <a16:creationId xmlns:a16="http://schemas.microsoft.com/office/drawing/2014/main" id="{5052F948-C84D-993A-559D-6EB25FF69813}"/>
                  </a:ext>
                </a:extLst>
              </p:cNvPr>
              <p:cNvPicPr/>
              <p:nvPr/>
            </p:nvPicPr>
            <p:blipFill>
              <a:blip r:embed="rId4"/>
              <a:stretch>
                <a:fillRect/>
              </a:stretch>
            </p:blipFill>
            <p:spPr>
              <a:xfrm>
                <a:off x="12419309" y="366704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A446CC8B-BF42-FCEC-C0B5-A38967E1F4CF}"/>
                  </a:ext>
                </a:extLst>
              </p14:cNvPr>
              <p14:cNvContentPartPr/>
              <p14:nvPr/>
            </p14:nvContentPartPr>
            <p14:xfrm>
              <a:off x="12773189" y="4142961"/>
              <a:ext cx="360" cy="360"/>
            </p14:xfrm>
          </p:contentPart>
        </mc:Choice>
        <mc:Fallback xmlns="">
          <p:pic>
            <p:nvPicPr>
              <p:cNvPr id="4" name="Ink 3">
                <a:extLst>
                  <a:ext uri="{FF2B5EF4-FFF2-40B4-BE49-F238E27FC236}">
                    <a16:creationId xmlns:a16="http://schemas.microsoft.com/office/drawing/2014/main" id="{A446CC8B-BF42-FCEC-C0B5-A38967E1F4CF}"/>
                  </a:ext>
                </a:extLst>
              </p:cNvPr>
              <p:cNvPicPr/>
              <p:nvPr/>
            </p:nvPicPr>
            <p:blipFill>
              <a:blip r:embed="rId4"/>
              <a:stretch>
                <a:fillRect/>
              </a:stretch>
            </p:blipFill>
            <p:spPr>
              <a:xfrm>
                <a:off x="12764549" y="4133961"/>
                <a:ext cx="18000" cy="18000"/>
              </a:xfrm>
              <a:prstGeom prst="rect">
                <a:avLst/>
              </a:prstGeom>
            </p:spPr>
          </p:pic>
        </mc:Fallback>
      </mc:AlternateContent>
    </p:spTree>
    <p:extLst>
      <p:ext uri="{BB962C8B-B14F-4D97-AF65-F5344CB8AC3E}">
        <p14:creationId xmlns:p14="http://schemas.microsoft.com/office/powerpoint/2010/main" val="2289536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85344" y="1286007"/>
            <a:ext cx="11582400" cy="1754326"/>
          </a:xfrm>
          <a:prstGeom prst="rect">
            <a:avLst/>
          </a:prstGeom>
          <a:noFill/>
        </p:spPr>
        <p:txBody>
          <a:bodyPr wrap="square" rtlCol="0">
            <a:spAutoFit/>
          </a:bodyPr>
          <a:lstStyle/>
          <a:p>
            <a:r>
              <a:rPr lang="en-US" sz="5400" dirty="0">
                <a:latin typeface="Nunito Sans SemiBold" panose="00000700000000000000" pitchFamily="2" charset="0"/>
              </a:rPr>
              <a:t>Time and Work</a:t>
            </a:r>
          </a:p>
          <a:p>
            <a:r>
              <a:rPr lang="en-US" sz="5400" dirty="0">
                <a:latin typeface="Nunito Sans SemiBold" panose="00000700000000000000" pitchFamily="2" charset="0"/>
              </a:rPr>
              <a:t>(Working with Different Efficiencies)</a:t>
            </a:r>
          </a:p>
        </p:txBody>
      </p:sp>
      <p:sp>
        <p:nvSpPr>
          <p:cNvPr id="10" name="Rectangle 9">
            <a:extLst>
              <a:ext uri="{FF2B5EF4-FFF2-40B4-BE49-F238E27FC236}">
                <a16:creationId xmlns:a16="http://schemas.microsoft.com/office/drawing/2014/main" id="{82037F44-B579-465E-912D-7578628D7D24}"/>
              </a:ext>
            </a:extLst>
          </p:cNvPr>
          <p:cNvSpPr/>
          <p:nvPr/>
        </p:nvSpPr>
        <p:spPr>
          <a:xfrm>
            <a:off x="533400" y="83820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r>
              <a:rPr lang="en-IN" sz="2500" dirty="0">
                <a:latin typeface="Nunito Sans" panose="00000500000000000000" pitchFamily="2" charset="0"/>
              </a:rPr>
              <a:t>Working together, Sachin and dravid can complete a piece of work in 48 days. Sachin can complete the work alone in 64 days. Both of them worked together for 30 days and then Sachin left. How long will dravid take to complete the remaining work?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192</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72</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50</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13</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663256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IN" sz="2500" dirty="0">
                <a:latin typeface="Nunito Sans" panose="00000500000000000000" pitchFamily="2" charset="0"/>
              </a:rPr>
              <a:t>A can do a piece of work in 10 days, B in 12 days and C in 15 days. They all start the work together, but A leaves the work after 2 days and B leaves 3 days before the work is completed. How many days did the work last?</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2</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12</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6</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7</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463397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IN" sz="2500" dirty="0">
                <a:latin typeface="Nunito Sans" panose="00000500000000000000" pitchFamily="2" charset="0"/>
              </a:rPr>
              <a:t>A cashier in a bank can count 100 notes of Rs.100 denomination in one minute. A counting machine can do the same job in 20 seconds. If they work together, how long does it take to count 100 notes?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 s</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16 s</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 s</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 s </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24182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727139" y="1193792"/>
            <a:ext cx="10907041" cy="861774"/>
          </a:xfrm>
          <a:prstGeom prst="rect">
            <a:avLst/>
          </a:prstGeom>
          <a:noFill/>
        </p:spPr>
        <p:txBody>
          <a:bodyPr wrap="square" rtlCol="0">
            <a:spAutoFit/>
          </a:bodyPr>
          <a:lstStyle/>
          <a:p>
            <a:r>
              <a:rPr lang="en-IN" sz="2500" dirty="0">
                <a:latin typeface="Nunito Sans" panose="020B0604020202020204" charset="0"/>
              </a:rPr>
              <a:t>Ram is twice as efficient as Sunita and can finish a piece of work in 25 days less than Sunita. Sunita can finish this work in how many days?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50</a:t>
            </a: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20</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27</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85346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10.8 days</a:t>
            </a: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401270"/>
            <a:ext cx="10098317" cy="861774"/>
          </a:xfrm>
          <a:prstGeom prst="rect">
            <a:avLst/>
          </a:prstGeom>
          <a:noFill/>
        </p:spPr>
        <p:txBody>
          <a:bodyPr wrap="square" lIns="91440" tIns="45720" rIns="91440" bIns="45720">
            <a:spAutoFit/>
          </a:bodyPr>
          <a:lstStyle/>
          <a:p>
            <a:r>
              <a:rPr lang="en-US" sz="2500" dirty="0">
                <a:latin typeface="Nunito Sans" panose="00000500000000000000" pitchFamily="2" charset="0"/>
              </a:rPr>
              <a:t>14.33 days</a:t>
            </a:r>
          </a:p>
          <a:p>
            <a:endParaRPr lang="en-US" sz="2500" dirty="0">
              <a:latin typeface="Nunito Sans" panose="020B0604020202020204"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r>
              <a:rPr lang="en-IN" sz="2500" dirty="0">
                <a:latin typeface="Nunito Sans" panose="00000500000000000000" pitchFamily="2" charset="0"/>
              </a:rPr>
              <a:t>11 days</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388858"/>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8.4 days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 name="TextBox 1">
            <a:extLst>
              <a:ext uri="{FF2B5EF4-FFF2-40B4-BE49-F238E27FC236}">
                <a16:creationId xmlns:a16="http://schemas.microsoft.com/office/drawing/2014/main" id="{AAB98FE5-53A5-5AA1-2D77-B88C8D4A3B9C}"/>
              </a:ext>
            </a:extLst>
          </p:cNvPr>
          <p:cNvSpPr txBox="1"/>
          <p:nvPr/>
        </p:nvSpPr>
        <p:spPr>
          <a:xfrm>
            <a:off x="631304" y="1081511"/>
            <a:ext cx="10907041" cy="1246495"/>
          </a:xfrm>
          <a:prstGeom prst="rect">
            <a:avLst/>
          </a:prstGeom>
          <a:noFill/>
        </p:spPr>
        <p:txBody>
          <a:bodyPr wrap="square" rtlCol="0">
            <a:spAutoFit/>
          </a:bodyPr>
          <a:lstStyle/>
          <a:p>
            <a:r>
              <a:rPr lang="en-IN" sz="2500" dirty="0">
                <a:latin typeface="Nunito Sans" panose="00000500000000000000" pitchFamily="2" charset="0"/>
              </a:rPr>
              <a:t>A can complete a task in 12 days. B can complete the task in 18 days. If A and B work on this same task in alternate days starting with A, in how many days do they finish the entire task?</a:t>
            </a:r>
          </a:p>
        </p:txBody>
      </p:sp>
    </p:spTree>
    <p:extLst>
      <p:ext uri="{BB962C8B-B14F-4D97-AF65-F5344CB8AC3E}">
        <p14:creationId xmlns:p14="http://schemas.microsoft.com/office/powerpoint/2010/main" val="1962846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r>
              <a:rPr lang="en-IN" sz="2500" dirty="0">
                <a:latin typeface="Nunito Sans" panose="00000500000000000000" pitchFamily="2" charset="0"/>
              </a:rPr>
              <a:t>Ajay and Suraj can water a garden in 45 minutes and 40 minutes respectively. They started working together but after some time Ajay left to watch a cricket match. Suraj hurriedly finished the work in next 23 minutes and joined Ajay. After how many minutes had Ajay left?</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9 min</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 min</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7 min</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40652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10 min</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262165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4872</TotalTime>
  <Words>2949</Words>
  <Application>Microsoft Office PowerPoint</Application>
  <PresentationFormat>Widescreen</PresentationFormat>
  <Paragraphs>341</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Nunito Sans SemiBold</vt:lpstr>
      <vt:lpstr>Nunito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Gayathri Sreedharan</dc:creator>
  <cp:lastModifiedBy>mamatha gudavalli</cp:lastModifiedBy>
  <cp:revision>318</cp:revision>
  <dcterms:created xsi:type="dcterms:W3CDTF">2006-08-16T00:00:00Z</dcterms:created>
  <dcterms:modified xsi:type="dcterms:W3CDTF">2024-07-06T13:57:21Z</dcterms:modified>
</cp:coreProperties>
</file>