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272" r:id="rId2"/>
    <p:sldId id="376" r:id="rId3"/>
    <p:sldId id="271" r:id="rId4"/>
    <p:sldId id="357" r:id="rId5"/>
    <p:sldId id="366" r:id="rId6"/>
    <p:sldId id="359" r:id="rId7"/>
    <p:sldId id="358" r:id="rId8"/>
    <p:sldId id="360" r:id="rId9"/>
    <p:sldId id="361" r:id="rId10"/>
    <p:sldId id="362" r:id="rId11"/>
    <p:sldId id="369" r:id="rId12"/>
    <p:sldId id="370" r:id="rId13"/>
    <p:sldId id="371" r:id="rId14"/>
    <p:sldId id="372" r:id="rId15"/>
    <p:sldId id="363" r:id="rId16"/>
    <p:sldId id="373" r:id="rId17"/>
    <p:sldId id="374" r:id="rId18"/>
    <p:sldId id="375" r:id="rId19"/>
    <p:sldId id="289" r:id="rId20"/>
  </p:sldIdLst>
  <p:sldSz cx="12192000" cy="6858000"/>
  <p:notesSz cx="6858000" cy="9144000"/>
  <p:embeddedFontLst>
    <p:embeddedFont>
      <p:font typeface="Nunito Sans" pitchFamily="2" charset="0"/>
      <p:regular r:id="rId22"/>
      <p:bold r:id="rId23"/>
      <p:italic r:id="rId24"/>
      <p:boldItalic r:id="rId25"/>
    </p:embeddedFont>
    <p:embeddedFont>
      <p:font typeface="Nunito Sans SemiBold" pitchFamily="2" charset="0"/>
      <p:bold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877031-D638-4F83-8F48-1A59AD238447}" v="6" dt="2024-06-21T09:11:01.1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41" autoAdjust="0"/>
  </p:normalViewPr>
  <p:slideViewPr>
    <p:cSldViewPr>
      <p:cViewPr varScale="1">
        <p:scale>
          <a:sx n="82" d="100"/>
          <a:sy n="82" d="100"/>
        </p:scale>
        <p:origin x="475" y="72"/>
      </p:cViewPr>
      <p:guideLst>
        <p:guide orient="horz" pos="768"/>
        <p:guide pos="6000"/>
      </p:guideLst>
    </p:cSldViewPr>
  </p:slideViewPr>
  <p:notesTextViewPr>
    <p:cViewPr>
      <p:scale>
        <a:sx n="100" d="100"/>
        <a:sy n="100" d="100"/>
      </p:scale>
      <p:origin x="0" y="0"/>
    </p:cViewPr>
  </p:notesTextViewPr>
  <p:notesViewPr>
    <p:cSldViewPr>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AA06CFF0-8B7C-4D35-9302-4855356B4CAC}"/>
    <pc:docChg chg="modSld sldOrd">
      <pc:chgData name="mamatha gudavalli" userId="d413e1ebb6389b57" providerId="LiveId" clId="{AA06CFF0-8B7C-4D35-9302-4855356B4CAC}" dt="2023-12-06T07:04:09.143" v="15" actId="20577"/>
      <pc:docMkLst>
        <pc:docMk/>
      </pc:docMkLst>
      <pc:sldChg chg="modSp mod">
        <pc:chgData name="mamatha gudavalli" userId="d413e1ebb6389b57" providerId="LiveId" clId="{AA06CFF0-8B7C-4D35-9302-4855356B4CAC}" dt="2023-12-06T07:04:09.143" v="15" actId="20577"/>
        <pc:sldMkLst>
          <pc:docMk/>
          <pc:sldMk cId="4226952651" sldId="363"/>
        </pc:sldMkLst>
        <pc:spChg chg="mod">
          <ac:chgData name="mamatha gudavalli" userId="d413e1ebb6389b57" providerId="LiveId" clId="{AA06CFF0-8B7C-4D35-9302-4855356B4CAC}" dt="2023-12-06T07:04:09.143" v="15" actId="20577"/>
          <ac:spMkLst>
            <pc:docMk/>
            <pc:sldMk cId="4226952651" sldId="363"/>
            <ac:spMk id="20" creationId="{8D2B7F5C-7E52-4144-8109-FAA3BD7AA776}"/>
          </ac:spMkLst>
        </pc:spChg>
      </pc:sldChg>
      <pc:sldChg chg="modSp mod ord">
        <pc:chgData name="mamatha gudavalli" userId="d413e1ebb6389b57" providerId="LiveId" clId="{AA06CFF0-8B7C-4D35-9302-4855356B4CAC}" dt="2023-12-06T07:03:39.794" v="3" actId="20577"/>
        <pc:sldMkLst>
          <pc:docMk/>
          <pc:sldMk cId="3220043466" sldId="369"/>
        </pc:sldMkLst>
        <pc:spChg chg="mod">
          <ac:chgData name="mamatha gudavalli" userId="d413e1ebb6389b57" providerId="LiveId" clId="{AA06CFF0-8B7C-4D35-9302-4855356B4CAC}" dt="2023-12-06T07:03:39.794" v="3" actId="20577"/>
          <ac:spMkLst>
            <pc:docMk/>
            <pc:sldMk cId="3220043466" sldId="369"/>
            <ac:spMk id="20" creationId="{8D2B7F5C-7E52-4144-8109-FAA3BD7AA776}"/>
          </ac:spMkLst>
        </pc:spChg>
      </pc:sldChg>
      <pc:sldChg chg="modSp mod ord">
        <pc:chgData name="mamatha gudavalli" userId="d413e1ebb6389b57" providerId="LiveId" clId="{AA06CFF0-8B7C-4D35-9302-4855356B4CAC}" dt="2023-12-06T07:04:04.548" v="12" actId="20577"/>
        <pc:sldMkLst>
          <pc:docMk/>
          <pc:sldMk cId="3318111015" sldId="370"/>
        </pc:sldMkLst>
        <pc:spChg chg="mod">
          <ac:chgData name="mamatha gudavalli" userId="d413e1ebb6389b57" providerId="LiveId" clId="{AA06CFF0-8B7C-4D35-9302-4855356B4CAC}" dt="2023-12-06T07:04:04.548" v="12" actId="20577"/>
          <ac:spMkLst>
            <pc:docMk/>
            <pc:sldMk cId="3318111015" sldId="370"/>
            <ac:spMk id="20" creationId="{8D2B7F5C-7E52-4144-8109-FAA3BD7AA776}"/>
          </ac:spMkLst>
        </pc:spChg>
      </pc:sldChg>
    </pc:docChg>
  </pc:docChgLst>
  <pc:docChgLst>
    <pc:chgData name="mamatha gudavalli" userId="d413e1ebb6389b57" providerId="LiveId" clId="{DE877031-D638-4F83-8F48-1A59AD238447}"/>
    <pc:docChg chg="undo custSel addSld modSld sldOrd">
      <pc:chgData name="mamatha gudavalli" userId="d413e1ebb6389b57" providerId="LiveId" clId="{DE877031-D638-4F83-8F48-1A59AD238447}" dt="2024-07-06T12:26:03.905" v="52" actId="478"/>
      <pc:docMkLst>
        <pc:docMk/>
      </pc:docMkLst>
      <pc:sldChg chg="addSp delSp mod">
        <pc:chgData name="mamatha gudavalli" userId="d413e1ebb6389b57" providerId="LiveId" clId="{DE877031-D638-4F83-8F48-1A59AD238447}" dt="2024-06-21T04:34:11.107" v="20" actId="22"/>
        <pc:sldMkLst>
          <pc:docMk/>
          <pc:sldMk cId="1596884915" sldId="272"/>
        </pc:sldMkLst>
        <pc:picChg chg="add del">
          <ac:chgData name="mamatha gudavalli" userId="d413e1ebb6389b57" providerId="LiveId" clId="{DE877031-D638-4F83-8F48-1A59AD238447}" dt="2024-06-21T04:34:11.107" v="20" actId="22"/>
          <ac:picMkLst>
            <pc:docMk/>
            <pc:sldMk cId="1596884915" sldId="272"/>
            <ac:picMk id="3" creationId="{61075A5C-B8E6-9D57-0F53-2FA344F37465}"/>
          </ac:picMkLst>
        </pc:picChg>
      </pc:sldChg>
      <pc:sldChg chg="addSp delSp modSp mod">
        <pc:chgData name="mamatha gudavalli" userId="d413e1ebb6389b57" providerId="LiveId" clId="{DE877031-D638-4F83-8F48-1A59AD238447}" dt="2024-06-21T10:49:51.321" v="46" actId="478"/>
        <pc:sldMkLst>
          <pc:docMk/>
          <pc:sldMk cId="663256095" sldId="357"/>
        </pc:sldMkLst>
        <pc:inkChg chg="add del mod">
          <ac:chgData name="mamatha gudavalli" userId="d413e1ebb6389b57" providerId="LiveId" clId="{DE877031-D638-4F83-8F48-1A59AD238447}" dt="2024-06-21T10:49:51.321" v="46" actId="478"/>
          <ac:inkMkLst>
            <pc:docMk/>
            <pc:sldMk cId="663256095" sldId="357"/>
            <ac:inkMk id="2" creationId="{96666E13-3D74-3BA4-B58B-E57246E84F06}"/>
          </ac:inkMkLst>
        </pc:inkChg>
      </pc:sldChg>
      <pc:sldChg chg="modSp mod ord">
        <pc:chgData name="mamatha gudavalli" userId="d413e1ebb6389b57" providerId="LiveId" clId="{DE877031-D638-4F83-8F48-1A59AD238447}" dt="2024-06-20T18:54:24.415" v="18" actId="20577"/>
        <pc:sldMkLst>
          <pc:docMk/>
          <pc:sldMk cId="4226952651" sldId="363"/>
        </pc:sldMkLst>
        <pc:spChg chg="mod">
          <ac:chgData name="mamatha gudavalli" userId="d413e1ebb6389b57" providerId="LiveId" clId="{DE877031-D638-4F83-8F48-1A59AD238447}" dt="2024-06-20T18:54:24.415" v="18" actId="20577"/>
          <ac:spMkLst>
            <pc:docMk/>
            <pc:sldMk cId="4226952651" sldId="363"/>
            <ac:spMk id="20" creationId="{8D2B7F5C-7E52-4144-8109-FAA3BD7AA776}"/>
          </ac:spMkLst>
        </pc:spChg>
      </pc:sldChg>
      <pc:sldChg chg="addSp delSp modSp mod">
        <pc:chgData name="mamatha gudavalli" userId="d413e1ebb6389b57" providerId="LiveId" clId="{DE877031-D638-4F83-8F48-1A59AD238447}" dt="2024-06-21T07:44:13.276" v="24" actId="478"/>
        <pc:sldMkLst>
          <pc:docMk/>
          <pc:sldMk cId="3463397479" sldId="366"/>
        </pc:sldMkLst>
        <pc:spChg chg="mod">
          <ac:chgData name="mamatha gudavalli" userId="d413e1ebb6389b57" providerId="LiveId" clId="{DE877031-D638-4F83-8F48-1A59AD238447}" dt="2024-06-20T17:52:35.433" v="0" actId="1036"/>
          <ac:spMkLst>
            <pc:docMk/>
            <pc:sldMk cId="3463397479" sldId="366"/>
            <ac:spMk id="26" creationId="{D95ABC10-15CF-488C-806F-94CE71FC878A}"/>
          </ac:spMkLst>
        </pc:spChg>
        <pc:inkChg chg="add del">
          <ac:chgData name="mamatha gudavalli" userId="d413e1ebb6389b57" providerId="LiveId" clId="{DE877031-D638-4F83-8F48-1A59AD238447}" dt="2024-06-21T07:44:13.276" v="24" actId="478"/>
          <ac:inkMkLst>
            <pc:docMk/>
            <pc:sldMk cId="3463397479" sldId="366"/>
            <ac:inkMk id="2" creationId="{DADCF1AA-D7C7-2E76-587D-BCF96C0E6373}"/>
          </ac:inkMkLst>
        </pc:inkChg>
      </pc:sldChg>
      <pc:sldChg chg="addSp delSp modSp mod">
        <pc:chgData name="mamatha gudavalli" userId="d413e1ebb6389b57" providerId="LiveId" clId="{DE877031-D638-4F83-8F48-1A59AD238447}" dt="2024-07-06T12:26:03.905" v="52" actId="478"/>
        <pc:sldMkLst>
          <pc:docMk/>
          <pc:sldMk cId="3318111015" sldId="370"/>
        </pc:sldMkLst>
        <pc:grpChg chg="del mod">
          <ac:chgData name="mamatha gudavalli" userId="d413e1ebb6389b57" providerId="LiveId" clId="{DE877031-D638-4F83-8F48-1A59AD238447}" dt="2024-07-06T12:26:01.883" v="51" actId="478"/>
          <ac:grpSpMkLst>
            <pc:docMk/>
            <pc:sldMk cId="3318111015" sldId="370"/>
            <ac:grpSpMk id="11" creationId="{C85005C8-3652-02EC-5671-84A1F82C7B4E}"/>
          </ac:grpSpMkLst>
        </pc:grpChg>
        <pc:grpChg chg="del mod">
          <ac:chgData name="mamatha gudavalli" userId="d413e1ebb6389b57" providerId="LiveId" clId="{DE877031-D638-4F83-8F48-1A59AD238447}" dt="2024-07-06T12:26:03.905" v="52" actId="478"/>
          <ac:grpSpMkLst>
            <pc:docMk/>
            <pc:sldMk cId="3318111015" sldId="370"/>
            <ac:grpSpMk id="12" creationId="{DCBC7DE6-17EC-5A61-55F2-52F79C9A18C8}"/>
          </ac:grpSpMkLst>
        </pc:grpChg>
        <pc:grpChg chg="del mod">
          <ac:chgData name="mamatha gudavalli" userId="d413e1ebb6389b57" providerId="LiveId" clId="{DE877031-D638-4F83-8F48-1A59AD238447}" dt="2024-07-06T12:25:56.233" v="50" actId="478"/>
          <ac:grpSpMkLst>
            <pc:docMk/>
            <pc:sldMk cId="3318111015" sldId="370"/>
            <ac:grpSpMk id="33" creationId="{6D9627C2-AC86-A7B6-377A-02EF7F8B6D81}"/>
          </ac:grpSpMkLst>
        </pc:grpChg>
        <pc:inkChg chg="add del">
          <ac:chgData name="mamatha gudavalli" userId="d413e1ebb6389b57" providerId="LiveId" clId="{DE877031-D638-4F83-8F48-1A59AD238447}" dt="2024-07-06T12:25:45.994" v="47" actId="478"/>
          <ac:inkMkLst>
            <pc:docMk/>
            <pc:sldMk cId="3318111015" sldId="370"/>
            <ac:inkMk id="2" creationId="{AC00B4D7-7787-AAF3-D766-A7EDC98DAFA0}"/>
          </ac:inkMkLst>
        </pc:inkChg>
        <pc:inkChg chg="add mod">
          <ac:chgData name="mamatha gudavalli" userId="d413e1ebb6389b57" providerId="LiveId" clId="{DE877031-D638-4F83-8F48-1A59AD238447}" dt="2024-06-21T09:10:54.677" v="33"/>
          <ac:inkMkLst>
            <pc:docMk/>
            <pc:sldMk cId="3318111015" sldId="370"/>
            <ac:inkMk id="3" creationId="{CF99C7B8-EA69-A0DB-C935-CC29BB0FB343}"/>
          </ac:inkMkLst>
        </pc:inkChg>
        <pc:inkChg chg="add mod">
          <ac:chgData name="mamatha gudavalli" userId="d413e1ebb6389b57" providerId="LiveId" clId="{DE877031-D638-4F83-8F48-1A59AD238447}" dt="2024-06-21T09:10:54.677" v="33"/>
          <ac:inkMkLst>
            <pc:docMk/>
            <pc:sldMk cId="3318111015" sldId="370"/>
            <ac:inkMk id="5" creationId="{B1DB75B9-5D26-9517-D691-6AFA9219AA06}"/>
          </ac:inkMkLst>
        </pc:inkChg>
        <pc:inkChg chg="add mod">
          <ac:chgData name="mamatha gudavalli" userId="d413e1ebb6389b57" providerId="LiveId" clId="{DE877031-D638-4F83-8F48-1A59AD238447}" dt="2024-06-21T09:10:54.677" v="33"/>
          <ac:inkMkLst>
            <pc:docMk/>
            <pc:sldMk cId="3318111015" sldId="370"/>
            <ac:inkMk id="6" creationId="{45C491DE-CEE9-61FC-B72D-C3DEEF53EC86}"/>
          </ac:inkMkLst>
        </pc:inkChg>
        <pc:inkChg chg="add mod">
          <ac:chgData name="mamatha gudavalli" userId="d413e1ebb6389b57" providerId="LiveId" clId="{DE877031-D638-4F83-8F48-1A59AD238447}" dt="2024-06-21T09:10:54.677" v="33"/>
          <ac:inkMkLst>
            <pc:docMk/>
            <pc:sldMk cId="3318111015" sldId="370"/>
            <ac:inkMk id="7" creationId="{B960AB85-6C2B-9DB2-AA98-8821CD611A36}"/>
          </ac:inkMkLst>
        </pc:inkChg>
        <pc:inkChg chg="add mod">
          <ac:chgData name="mamatha gudavalli" userId="d413e1ebb6389b57" providerId="LiveId" clId="{DE877031-D638-4F83-8F48-1A59AD238447}" dt="2024-06-21T09:10:54.677" v="33"/>
          <ac:inkMkLst>
            <pc:docMk/>
            <pc:sldMk cId="3318111015" sldId="370"/>
            <ac:inkMk id="8" creationId="{B40C3242-D78C-18E4-369C-2B070520BE29}"/>
          </ac:inkMkLst>
        </pc:inkChg>
        <pc:inkChg chg="add mod">
          <ac:chgData name="mamatha gudavalli" userId="d413e1ebb6389b57" providerId="LiveId" clId="{DE877031-D638-4F83-8F48-1A59AD238447}" dt="2024-06-21T09:10:54.677" v="33"/>
          <ac:inkMkLst>
            <pc:docMk/>
            <pc:sldMk cId="3318111015" sldId="370"/>
            <ac:inkMk id="10" creationId="{6BD91B02-707B-258D-4E08-7684D7A3CA20}"/>
          </ac:inkMkLst>
        </pc:inkChg>
        <pc:inkChg chg="add del">
          <ac:chgData name="mamatha gudavalli" userId="d413e1ebb6389b57" providerId="LiveId" clId="{DE877031-D638-4F83-8F48-1A59AD238447}" dt="2024-07-06T12:25:52.234" v="49" actId="478"/>
          <ac:inkMkLst>
            <pc:docMk/>
            <pc:sldMk cId="3318111015" sldId="370"/>
            <ac:inkMk id="13" creationId="{FBF67C45-D6CB-0960-E94B-CA7AA0B0382E}"/>
          </ac:inkMkLst>
        </pc:inkChg>
        <pc:inkChg chg="add del">
          <ac:chgData name="mamatha gudavalli" userId="d413e1ebb6389b57" providerId="LiveId" clId="{DE877031-D638-4F83-8F48-1A59AD238447}" dt="2024-07-06T12:25:49.875" v="48" actId="478"/>
          <ac:inkMkLst>
            <pc:docMk/>
            <pc:sldMk cId="3318111015" sldId="370"/>
            <ac:inkMk id="14" creationId="{8B63720E-EF13-F770-4B7E-64A670F5AF08}"/>
          </ac:inkMkLst>
        </pc:inkChg>
        <pc:inkChg chg="add mod">
          <ac:chgData name="mamatha gudavalli" userId="d413e1ebb6389b57" providerId="LiveId" clId="{DE877031-D638-4F83-8F48-1A59AD238447}" dt="2024-06-21T09:11:01.184" v="44"/>
          <ac:inkMkLst>
            <pc:docMk/>
            <pc:sldMk cId="3318111015" sldId="370"/>
            <ac:inkMk id="15" creationId="{7850DBEB-394B-C267-514E-FD89A44B0063}"/>
          </ac:inkMkLst>
        </pc:inkChg>
        <pc:inkChg chg="add mod">
          <ac:chgData name="mamatha gudavalli" userId="d413e1ebb6389b57" providerId="LiveId" clId="{DE877031-D638-4F83-8F48-1A59AD238447}" dt="2024-06-21T09:11:01.184" v="44"/>
          <ac:inkMkLst>
            <pc:docMk/>
            <pc:sldMk cId="3318111015" sldId="370"/>
            <ac:inkMk id="22" creationId="{786ED1F8-8F22-D41D-4ED6-C953AACF8406}"/>
          </ac:inkMkLst>
        </pc:inkChg>
        <pc:inkChg chg="add mod">
          <ac:chgData name="mamatha gudavalli" userId="d413e1ebb6389b57" providerId="LiveId" clId="{DE877031-D638-4F83-8F48-1A59AD238447}" dt="2024-06-21T09:11:01.184" v="44"/>
          <ac:inkMkLst>
            <pc:docMk/>
            <pc:sldMk cId="3318111015" sldId="370"/>
            <ac:inkMk id="27" creationId="{77C8A17E-E868-E5BE-2EB1-90C0B4E2D97C}"/>
          </ac:inkMkLst>
        </pc:inkChg>
        <pc:inkChg chg="add mod">
          <ac:chgData name="mamatha gudavalli" userId="d413e1ebb6389b57" providerId="LiveId" clId="{DE877031-D638-4F83-8F48-1A59AD238447}" dt="2024-06-21T09:11:01.184" v="44"/>
          <ac:inkMkLst>
            <pc:docMk/>
            <pc:sldMk cId="3318111015" sldId="370"/>
            <ac:inkMk id="28" creationId="{0A71C503-F198-E5F0-B50B-FB2752108463}"/>
          </ac:inkMkLst>
        </pc:inkChg>
        <pc:inkChg chg="add mod">
          <ac:chgData name="mamatha gudavalli" userId="d413e1ebb6389b57" providerId="LiveId" clId="{DE877031-D638-4F83-8F48-1A59AD238447}" dt="2024-06-21T09:11:01.184" v="44"/>
          <ac:inkMkLst>
            <pc:docMk/>
            <pc:sldMk cId="3318111015" sldId="370"/>
            <ac:inkMk id="29" creationId="{C28F6F4A-F820-5436-C0F9-A6410B71AFE0}"/>
          </ac:inkMkLst>
        </pc:inkChg>
        <pc:inkChg chg="add mod">
          <ac:chgData name="mamatha gudavalli" userId="d413e1ebb6389b57" providerId="LiveId" clId="{DE877031-D638-4F83-8F48-1A59AD238447}" dt="2024-06-21T09:11:01.184" v="44"/>
          <ac:inkMkLst>
            <pc:docMk/>
            <pc:sldMk cId="3318111015" sldId="370"/>
            <ac:inkMk id="30" creationId="{B9A94ABC-8A1F-5121-0410-137C07492608}"/>
          </ac:inkMkLst>
        </pc:inkChg>
        <pc:inkChg chg="add mod">
          <ac:chgData name="mamatha gudavalli" userId="d413e1ebb6389b57" providerId="LiveId" clId="{DE877031-D638-4F83-8F48-1A59AD238447}" dt="2024-06-21T09:11:01.184" v="44"/>
          <ac:inkMkLst>
            <pc:docMk/>
            <pc:sldMk cId="3318111015" sldId="370"/>
            <ac:inkMk id="31" creationId="{4468E210-0408-E711-2731-E33B89EEF1C3}"/>
          </ac:inkMkLst>
        </pc:inkChg>
        <pc:inkChg chg="add mod">
          <ac:chgData name="mamatha gudavalli" userId="d413e1ebb6389b57" providerId="LiveId" clId="{DE877031-D638-4F83-8F48-1A59AD238447}" dt="2024-06-21T09:11:01.184" v="44"/>
          <ac:inkMkLst>
            <pc:docMk/>
            <pc:sldMk cId="3318111015" sldId="370"/>
            <ac:inkMk id="32" creationId="{4F2F1705-ABA8-6D4B-312A-0C56A0E78B27}"/>
          </ac:inkMkLst>
        </pc:inkChg>
      </pc:sldChg>
      <pc:sldChg chg="modSp mod">
        <pc:chgData name="mamatha gudavalli" userId="d413e1ebb6389b57" providerId="LiveId" clId="{DE877031-D638-4F83-8F48-1A59AD238447}" dt="2024-06-20T18:49:53.021" v="6" actId="20577"/>
        <pc:sldMkLst>
          <pc:docMk/>
          <pc:sldMk cId="1798072776" sldId="371"/>
        </pc:sldMkLst>
        <pc:spChg chg="mod">
          <ac:chgData name="mamatha gudavalli" userId="d413e1ebb6389b57" providerId="LiveId" clId="{DE877031-D638-4F83-8F48-1A59AD238447}" dt="2024-06-20T18:49:53.021" v="6" actId="20577"/>
          <ac:spMkLst>
            <pc:docMk/>
            <pc:sldMk cId="1798072776" sldId="371"/>
            <ac:spMk id="20" creationId="{8D2B7F5C-7E52-4144-8109-FAA3BD7AA776}"/>
          </ac:spMkLst>
        </pc:spChg>
      </pc:sldChg>
      <pc:sldChg chg="modSp mod ord">
        <pc:chgData name="mamatha gudavalli" userId="d413e1ebb6389b57" providerId="LiveId" clId="{DE877031-D638-4F83-8F48-1A59AD238447}" dt="2024-06-20T18:54:19.262" v="16" actId="20577"/>
        <pc:sldMkLst>
          <pc:docMk/>
          <pc:sldMk cId="4081201410" sldId="372"/>
        </pc:sldMkLst>
        <pc:spChg chg="mod">
          <ac:chgData name="mamatha gudavalli" userId="d413e1ebb6389b57" providerId="LiveId" clId="{DE877031-D638-4F83-8F48-1A59AD238447}" dt="2024-06-20T18:54:19.262" v="16" actId="20577"/>
          <ac:spMkLst>
            <pc:docMk/>
            <pc:sldMk cId="4081201410" sldId="372"/>
            <ac:spMk id="20" creationId="{8D2B7F5C-7E52-4144-8109-FAA3BD7AA776}"/>
          </ac:spMkLst>
        </pc:spChg>
      </pc:sldChg>
      <pc:sldChg chg="ord">
        <pc:chgData name="mamatha gudavalli" userId="d413e1ebb6389b57" providerId="LiveId" clId="{DE877031-D638-4F83-8F48-1A59AD238447}" dt="2024-06-20T18:54:07.421" v="14"/>
        <pc:sldMkLst>
          <pc:docMk/>
          <pc:sldMk cId="3773747397" sldId="373"/>
        </pc:sldMkLst>
      </pc:sldChg>
      <pc:sldChg chg="delSp add mod">
        <pc:chgData name="mamatha gudavalli" userId="d413e1ebb6389b57" providerId="LiveId" clId="{DE877031-D638-4F83-8F48-1A59AD238447}" dt="2024-06-21T04:34:17.953" v="22" actId="478"/>
        <pc:sldMkLst>
          <pc:docMk/>
          <pc:sldMk cId="2850791263" sldId="376"/>
        </pc:sldMkLst>
        <pc:picChg chg="del">
          <ac:chgData name="mamatha gudavalli" userId="d413e1ebb6389b57" providerId="LiveId" clId="{DE877031-D638-4F83-8F48-1A59AD238447}" dt="2024-06-21T04:34:17.953" v="22" actId="478"/>
          <ac:picMkLst>
            <pc:docMk/>
            <pc:sldMk cId="2850791263" sldId="376"/>
            <ac:picMk id="6" creationId="{2F4ED726-F685-44A1-B8DD-C121D1926DBA}"/>
          </ac:picMkLst>
        </pc:picChg>
      </pc:sldChg>
    </pc:docChg>
  </pc:docChgLst>
  <pc:docChgLst>
    <pc:chgData name="mamatha gudavalli" userId="d413e1ebb6389b57" providerId="LiveId" clId="{C3358857-8949-4B39-AE5A-A44582F2BDB7}"/>
    <pc:docChg chg="undo custSel modSld">
      <pc:chgData name="mamatha gudavalli" userId="d413e1ebb6389b57" providerId="LiveId" clId="{C3358857-8949-4B39-AE5A-A44582F2BDB7}" dt="2024-05-01T11:11:52.808" v="39" actId="20577"/>
      <pc:docMkLst>
        <pc:docMk/>
      </pc:docMkLst>
      <pc:sldChg chg="modNotesTx">
        <pc:chgData name="mamatha gudavalli" userId="d413e1ebb6389b57" providerId="LiveId" clId="{C3358857-8949-4B39-AE5A-A44582F2BDB7}" dt="2024-04-22T06:12:01.396" v="37" actId="20577"/>
        <pc:sldMkLst>
          <pc:docMk/>
          <pc:sldMk cId="2106008446" sldId="358"/>
        </pc:sldMkLst>
      </pc:sldChg>
      <pc:sldChg chg="modSp mod">
        <pc:chgData name="mamatha gudavalli" userId="d413e1ebb6389b57" providerId="LiveId" clId="{C3358857-8949-4B39-AE5A-A44582F2BDB7}" dt="2024-05-01T11:11:52.808" v="39" actId="20577"/>
        <pc:sldMkLst>
          <pc:docMk/>
          <pc:sldMk cId="3262165331" sldId="362"/>
        </pc:sldMkLst>
        <pc:spChg chg="mod">
          <ac:chgData name="mamatha gudavalli" userId="d413e1ebb6389b57" providerId="LiveId" clId="{C3358857-8949-4B39-AE5A-A44582F2BDB7}" dt="2024-05-01T11:11:52.808" v="39" actId="20577"/>
          <ac:spMkLst>
            <pc:docMk/>
            <pc:sldMk cId="3262165331" sldId="362"/>
            <ac:spMk id="9" creationId="{05EFE211-1D0D-4979-87E6-8967C2913C04}"/>
          </ac:spMkLst>
        </pc:spChg>
      </pc:sldChg>
    </pc:docChg>
  </pc:docChgLst>
  <pc:docChgLst>
    <pc:chgData name="mamatha gudavalli" userId="d413e1ebb6389b57" providerId="LiveId" clId="{AC020128-F635-4592-A134-B76AF7FD894F}"/>
    <pc:docChg chg="undo custSel modSld">
      <pc:chgData name="mamatha gudavalli" userId="d413e1ebb6389b57" providerId="LiveId" clId="{AC020128-F635-4592-A134-B76AF7FD894F}" dt="2024-03-16T12:13:56.696" v="4" actId="20577"/>
      <pc:docMkLst>
        <pc:docMk/>
      </pc:docMkLst>
      <pc:sldChg chg="modSp mod">
        <pc:chgData name="mamatha gudavalli" userId="d413e1ebb6389b57" providerId="LiveId" clId="{AC020128-F635-4592-A134-B76AF7FD894F}" dt="2024-03-08T15:31:17.829" v="2" actId="1076"/>
        <pc:sldMkLst>
          <pc:docMk/>
          <pc:sldMk cId="2789340857" sldId="360"/>
        </pc:sldMkLst>
        <pc:spChg chg="mod">
          <ac:chgData name="mamatha gudavalli" userId="d413e1ebb6389b57" providerId="LiveId" clId="{AC020128-F635-4592-A134-B76AF7FD894F}" dt="2024-03-08T15:30:57.261" v="1" actId="20577"/>
          <ac:spMkLst>
            <pc:docMk/>
            <pc:sldMk cId="2789340857" sldId="360"/>
            <ac:spMk id="9" creationId="{05EFE211-1D0D-4979-87E6-8967C2913C04}"/>
          </ac:spMkLst>
        </pc:spChg>
        <pc:spChg chg="mod">
          <ac:chgData name="mamatha gudavalli" userId="d413e1ebb6389b57" providerId="LiveId" clId="{AC020128-F635-4592-A134-B76AF7FD894F}" dt="2024-03-08T15:31:17.829" v="2" actId="1076"/>
          <ac:spMkLst>
            <pc:docMk/>
            <pc:sldMk cId="2789340857" sldId="360"/>
            <ac:spMk id="24" creationId="{F62FDC11-1E2D-428B-8217-CF9104F9B6D7}"/>
          </ac:spMkLst>
        </pc:spChg>
      </pc:sldChg>
      <pc:sldChg chg="modSp mod">
        <pc:chgData name="mamatha gudavalli" userId="d413e1ebb6389b57" providerId="LiveId" clId="{AC020128-F635-4592-A134-B76AF7FD894F}" dt="2024-03-16T12:13:56.696" v="4" actId="20577"/>
        <pc:sldMkLst>
          <pc:docMk/>
          <pc:sldMk cId="3262165331" sldId="362"/>
        </pc:sldMkLst>
        <pc:spChg chg="mod">
          <ac:chgData name="mamatha gudavalli" userId="d413e1ebb6389b57" providerId="LiveId" clId="{AC020128-F635-4592-A134-B76AF7FD894F}" dt="2024-03-16T12:13:56.696" v="4" actId="20577"/>
          <ac:spMkLst>
            <pc:docMk/>
            <pc:sldMk cId="3262165331" sldId="362"/>
            <ac:spMk id="24" creationId="{F62FDC11-1E2D-428B-8217-CF9104F9B6D7}"/>
          </ac:spMkLst>
        </pc:spChg>
      </pc:sldChg>
    </pc:docChg>
  </pc:docChgLst>
  <pc:docChgLst>
    <pc:chgData name="mamatha gudavalli" userId="d413e1ebb6389b57" providerId="LiveId" clId="{7C8E0787-17B3-45BE-85FE-BAA5817C30FE}"/>
    <pc:docChg chg="modSld">
      <pc:chgData name="mamatha gudavalli" userId="d413e1ebb6389b57" providerId="LiveId" clId="{7C8E0787-17B3-45BE-85FE-BAA5817C30FE}" dt="2023-08-25T16:14:09.586" v="4" actId="20577"/>
      <pc:docMkLst>
        <pc:docMk/>
      </pc:docMkLst>
      <pc:sldChg chg="modSp mod">
        <pc:chgData name="mamatha gudavalli" userId="d413e1ebb6389b57" providerId="LiveId" clId="{7C8E0787-17B3-45BE-85FE-BAA5817C30FE}" dt="2023-08-24T09:36:02.888" v="2" actId="1076"/>
        <pc:sldMkLst>
          <pc:docMk/>
          <pc:sldMk cId="2789340857" sldId="360"/>
        </pc:sldMkLst>
        <pc:spChg chg="mod">
          <ac:chgData name="mamatha gudavalli" userId="d413e1ebb6389b57" providerId="LiveId" clId="{7C8E0787-17B3-45BE-85FE-BAA5817C30FE}" dt="2023-08-24T09:36:02.888" v="2" actId="1076"/>
          <ac:spMkLst>
            <pc:docMk/>
            <pc:sldMk cId="2789340857" sldId="360"/>
            <ac:spMk id="9" creationId="{05EFE211-1D0D-4979-87E6-8967C2913C04}"/>
          </ac:spMkLst>
        </pc:spChg>
        <pc:spChg chg="mod">
          <ac:chgData name="mamatha gudavalli" userId="d413e1ebb6389b57" providerId="LiveId" clId="{7C8E0787-17B3-45BE-85FE-BAA5817C30FE}" dt="2023-08-24T09:36:01.783" v="1" actId="1076"/>
          <ac:spMkLst>
            <pc:docMk/>
            <pc:sldMk cId="2789340857" sldId="360"/>
            <ac:spMk id="20" creationId="{8D2B7F5C-7E52-4144-8109-FAA3BD7AA776}"/>
          </ac:spMkLst>
        </pc:spChg>
      </pc:sldChg>
      <pc:sldChg chg="modSp mod">
        <pc:chgData name="mamatha gudavalli" userId="d413e1ebb6389b57" providerId="LiveId" clId="{7C8E0787-17B3-45BE-85FE-BAA5817C30FE}" dt="2023-08-25T08:44:28.876" v="3" actId="14100"/>
        <pc:sldMkLst>
          <pc:docMk/>
          <pc:sldMk cId="3262165331" sldId="362"/>
        </pc:sldMkLst>
        <pc:spChg chg="mod">
          <ac:chgData name="mamatha gudavalli" userId="d413e1ebb6389b57" providerId="LiveId" clId="{7C8E0787-17B3-45BE-85FE-BAA5817C30FE}" dt="2023-08-25T08:44:28.876" v="3" actId="14100"/>
          <ac:spMkLst>
            <pc:docMk/>
            <pc:sldMk cId="3262165331" sldId="362"/>
            <ac:spMk id="9" creationId="{05EFE211-1D0D-4979-87E6-8967C2913C04}"/>
          </ac:spMkLst>
        </pc:spChg>
      </pc:sldChg>
      <pc:sldChg chg="modNotesTx">
        <pc:chgData name="mamatha gudavalli" userId="d413e1ebb6389b57" providerId="LiveId" clId="{7C8E0787-17B3-45BE-85FE-BAA5817C30FE}" dt="2023-08-25T16:14:09.586" v="4" actId="20577"/>
        <pc:sldMkLst>
          <pc:docMk/>
          <pc:sldMk cId="4226952651" sldId="3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7/6/2024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dirty="0"/>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dirty="0"/>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noProof="0" dirty="0">
                <a:solidFill>
                  <a:schemeClr val="tx1"/>
                </a:solidFill>
                <a:latin typeface="Nunito Sans" panose="00000500000000000000" pitchFamily="2" charset="0"/>
                <a:ea typeface="+mn-ea"/>
                <a:cs typeface="+mn-cs"/>
              </a:rPr>
              <a:t>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noProof="0" dirty="0">
                <a:solidFill>
                  <a:schemeClr val="tx1"/>
                </a:solidFill>
                <a:latin typeface="Nunito Sans" panose="00000500000000000000" pitchFamily="2" charset="0"/>
                <a:ea typeface="+mn-ea"/>
                <a:cs typeface="+mn-cs"/>
              </a:rPr>
              <a:t>20 men ≡ 24 women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b="1" kern="1200" noProof="0" dirty="0">
              <a:solidFill>
                <a:schemeClr val="tx1"/>
              </a:solidFill>
              <a:latin typeface="Nunito Sans"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noProof="0" dirty="0">
                <a:solidFill>
                  <a:schemeClr val="tx1"/>
                </a:solidFill>
                <a:latin typeface="Nunito Sans" panose="00000500000000000000" pitchFamily="2" charset="0"/>
                <a:ea typeface="+mn-ea"/>
                <a:cs typeface="+mn-cs"/>
              </a:rPr>
              <a:t>⇒ 5 men ≡ 6 women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b="1" kern="1200" noProof="0" dirty="0">
              <a:solidFill>
                <a:schemeClr val="tx1"/>
              </a:solidFill>
              <a:latin typeface="Nunito Sans"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noProof="0" dirty="0">
                <a:solidFill>
                  <a:schemeClr val="tx1"/>
                </a:solidFill>
                <a:latin typeface="Nunito Sans" panose="00000500000000000000" pitchFamily="2" charset="0"/>
                <a:ea typeface="+mn-ea"/>
                <a:cs typeface="+mn-cs"/>
              </a:rPr>
              <a:t>∴ 30 men + 12 women = 30 men+10 men=40 Men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b="1" kern="1200" noProof="0" dirty="0">
              <a:solidFill>
                <a:schemeClr val="tx1"/>
              </a:solidFill>
              <a:latin typeface="Nunito Sans"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noProof="0" dirty="0">
                <a:solidFill>
                  <a:schemeClr val="tx1"/>
                </a:solidFill>
                <a:latin typeface="Nunito Sans" panose="00000500000000000000" pitchFamily="2" charset="0"/>
                <a:ea typeface="+mn-ea"/>
                <a:cs typeface="+mn-cs"/>
              </a:rPr>
              <a:t>∴ M1D1 = M2D2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b="1" kern="1200" noProof="0" dirty="0">
              <a:solidFill>
                <a:schemeClr val="tx1"/>
              </a:solidFill>
              <a:latin typeface="Nunito Sans"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noProof="0" dirty="0">
                <a:solidFill>
                  <a:schemeClr val="tx1"/>
                </a:solidFill>
                <a:latin typeface="Nunito Sans" panose="00000500000000000000" pitchFamily="2" charset="0"/>
                <a:ea typeface="+mn-ea"/>
                <a:cs typeface="+mn-cs"/>
              </a:rPr>
              <a:t>⇒ 20 Men× 20 Days = 40 Men × D2days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b="1" kern="1200" noProof="0" dirty="0">
              <a:solidFill>
                <a:schemeClr val="tx1"/>
              </a:solidFill>
              <a:latin typeface="Nunito Sans"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noProof="0" dirty="0">
                <a:solidFill>
                  <a:schemeClr val="tx1"/>
                </a:solidFill>
                <a:latin typeface="Nunito Sans" panose="00000500000000000000" pitchFamily="2" charset="0"/>
                <a:ea typeface="+mn-ea"/>
                <a:cs typeface="+mn-cs"/>
              </a:rPr>
              <a:t>⇒ D2 = (20 x 20)/40 = 10 days</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dirty="0"/>
          </a:p>
        </p:txBody>
      </p:sp>
    </p:spTree>
    <p:extLst>
      <p:ext uri="{BB962C8B-B14F-4D97-AF65-F5344CB8AC3E}">
        <p14:creationId xmlns:p14="http://schemas.microsoft.com/office/powerpoint/2010/main" val="317988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Option a) </a:t>
            </a:r>
          </a:p>
          <a:p>
            <a:r>
              <a:rPr lang="en-IN" sz="1200" b="0" i="0" kern="1200" dirty="0">
                <a:solidFill>
                  <a:schemeClr val="tx1"/>
                </a:solidFill>
                <a:effectLst/>
                <a:latin typeface="+mn-lt"/>
                <a:ea typeface="+mn-ea"/>
                <a:cs typeface="+mn-cs"/>
              </a:rPr>
              <a:t>If A completes a work in 1 day, B completes the same work in 3 days</a:t>
            </a:r>
            <a:br>
              <a:rPr lang="en-IN" sz="2800" dirty="0"/>
            </a:br>
            <a:br>
              <a:rPr lang="en-IN" sz="2800" dirty="0"/>
            </a:br>
            <a:r>
              <a:rPr lang="en-IN" sz="1200" b="0" i="0" kern="1200" dirty="0">
                <a:solidFill>
                  <a:schemeClr val="tx1"/>
                </a:solidFill>
                <a:effectLst/>
                <a:latin typeface="+mn-lt"/>
                <a:ea typeface="+mn-ea"/>
                <a:cs typeface="+mn-cs"/>
              </a:rPr>
              <a:t>Hence, if the difference is 2 days, B can complete the work in 3 days</a:t>
            </a:r>
            <a:br>
              <a:rPr lang="en-IN" sz="2800" dirty="0"/>
            </a:br>
            <a:br>
              <a:rPr lang="en-IN" sz="2800" dirty="0"/>
            </a:br>
            <a:r>
              <a:rPr lang="en-IN" sz="1200" b="0" i="0" kern="1200" dirty="0">
                <a:solidFill>
                  <a:schemeClr val="tx1"/>
                </a:solidFill>
                <a:effectLst/>
                <a:latin typeface="+mn-lt"/>
                <a:ea typeface="+mn-ea"/>
                <a:cs typeface="+mn-cs"/>
              </a:rPr>
              <a:t>=&gt; if the difference is 60 days, B can complete the work in 90 days</a:t>
            </a:r>
            <a:br>
              <a:rPr lang="en-IN" sz="2800" dirty="0"/>
            </a:br>
            <a:br>
              <a:rPr lang="en-IN" sz="2800" dirty="0"/>
            </a:br>
            <a:r>
              <a:rPr lang="en-IN" sz="1200" b="0" i="0" kern="1200" dirty="0">
                <a:solidFill>
                  <a:schemeClr val="tx1"/>
                </a:solidFill>
                <a:effectLst/>
                <a:latin typeface="+mn-lt"/>
                <a:ea typeface="+mn-ea"/>
                <a:cs typeface="+mn-cs"/>
              </a:rPr>
              <a:t>=&gt; Amount of work B can do in 1 day= 1/90</a:t>
            </a:r>
            <a:br>
              <a:rPr lang="en-IN" sz="2800" dirty="0"/>
            </a:br>
            <a:br>
              <a:rPr lang="en-IN" sz="2800" dirty="0"/>
            </a:br>
            <a:r>
              <a:rPr lang="en-IN" sz="1200" b="0" i="0" kern="1200" dirty="0">
                <a:solidFill>
                  <a:schemeClr val="tx1"/>
                </a:solidFill>
                <a:effectLst/>
                <a:latin typeface="+mn-lt"/>
                <a:ea typeface="+mn-ea"/>
                <a:cs typeface="+mn-cs"/>
              </a:rPr>
              <a:t>Amount of work A can do in 1 day = 3 × (1/90) = 1/30</a:t>
            </a:r>
            <a:br>
              <a:rPr lang="en-IN" sz="2800" dirty="0"/>
            </a:br>
            <a:br>
              <a:rPr lang="en-IN" sz="2800" dirty="0"/>
            </a:br>
            <a:r>
              <a:rPr lang="en-IN" sz="1200" b="0" i="0" kern="1200" dirty="0">
                <a:solidFill>
                  <a:schemeClr val="tx1"/>
                </a:solidFill>
                <a:effectLst/>
                <a:latin typeface="+mn-lt"/>
                <a:ea typeface="+mn-ea"/>
                <a:cs typeface="+mn-cs"/>
              </a:rPr>
              <a:t>Amount of work A and B can together do in 1 day = 1/90 + 1/30 = 4/90 = 2/45</a:t>
            </a:r>
            <a:br>
              <a:rPr lang="en-IN" sz="2800" dirty="0"/>
            </a:br>
            <a:br>
              <a:rPr lang="en-IN" sz="2800" dirty="0"/>
            </a:br>
            <a:r>
              <a:rPr lang="en-IN" sz="1200" b="0" i="0" kern="1200" dirty="0">
                <a:solidFill>
                  <a:schemeClr val="tx1"/>
                </a:solidFill>
                <a:effectLst/>
                <a:latin typeface="+mn-lt"/>
                <a:ea typeface="+mn-ea"/>
                <a:cs typeface="+mn-cs"/>
              </a:rPr>
              <a:t>=&gt; A and B together can do the work in 45/2 days = 22 ½ days</a:t>
            </a:r>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dirty="0"/>
          </a:p>
        </p:txBody>
      </p:sp>
    </p:spTree>
    <p:extLst>
      <p:ext uri="{BB962C8B-B14F-4D97-AF65-F5344CB8AC3E}">
        <p14:creationId xmlns:p14="http://schemas.microsoft.com/office/powerpoint/2010/main" val="491090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685800" y="4879446"/>
            <a:ext cx="4733925" cy="2924175"/>
          </a:xfrm>
          <a:prstGeom prst="rect">
            <a:avLst/>
          </a:prstGeom>
        </p:spPr>
      </p:pic>
      <p:sp>
        <p:nvSpPr>
          <p:cNvPr id="3" name="Notes Placeholder 2"/>
          <p:cNvSpPr>
            <a:spLocks noGrp="1"/>
          </p:cNvSpPr>
          <p:nvPr>
            <p:ph type="body" idx="1"/>
          </p:nvPr>
        </p:nvSpPr>
        <p:spPr/>
        <p:txBody>
          <a:bodyPr/>
          <a:lstStyle/>
          <a:p>
            <a:r>
              <a:rPr lang="en-US" b="1" dirty="0"/>
              <a:t>View</a:t>
            </a:r>
            <a:r>
              <a:rPr lang="en-US" b="1" dirty="0">
                <a:sym typeface="Wingdings" panose="05000000000000000000" pitchFamily="2" charset="2"/>
              </a:rPr>
              <a:t> Notes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3381458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View</a:t>
            </a:r>
            <a:r>
              <a:rPr lang="en-US" b="1" dirty="0">
                <a:sym typeface="Wingdings" panose="05000000000000000000" pitchFamily="2" charset="2"/>
              </a:rPr>
              <a:t> Notes Page</a:t>
            </a:r>
            <a:endParaRPr lang="en-US" b="1"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pic>
        <p:nvPicPr>
          <p:cNvPr id="5" name="Picture 4"/>
          <p:cNvPicPr>
            <a:picLocks noChangeAspect="1"/>
          </p:cNvPicPr>
          <p:nvPr/>
        </p:nvPicPr>
        <p:blipFill>
          <a:blip r:embed="rId3"/>
          <a:stretch>
            <a:fillRect/>
          </a:stretch>
        </p:blipFill>
        <p:spPr>
          <a:xfrm>
            <a:off x="533400" y="5128419"/>
            <a:ext cx="4657725" cy="2657475"/>
          </a:xfrm>
          <a:prstGeom prst="rect">
            <a:avLst/>
          </a:prstGeom>
        </p:spPr>
      </p:pic>
    </p:spTree>
    <p:extLst>
      <p:ext uri="{BB962C8B-B14F-4D97-AF65-F5344CB8AC3E}">
        <p14:creationId xmlns:p14="http://schemas.microsoft.com/office/powerpoint/2010/main" val="510725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ym typeface="Wingdings" panose="05000000000000000000" pitchFamily="2" charset="2"/>
              </a:rPr>
              <a:t>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Consider the provided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A and B  together can complete a work in 12 days.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A alone can complete it in 20 days.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First find the LCM of 12 and 20.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12 = 2×2×3</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20 = 2×2×5</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LCM of 12 and 20 is 2×2×3×5=60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A and B  together can complete a work in 12 days. If there are 60 units and A and B can make them in 12 days, that means they are making (60/12) = 5  units per day. A can make 60 units it in 20 days, that means A can make  units per day. Together they are making 5 units where A alone can make 3 units that means B alone can make 2 units per day. In half day B can make 1 unit. Total units made in 1 day if b does the work only for half a day daily, is 3+1=4.Therefore, the number of days to complete the work is</a:t>
            </a:r>
            <a:r>
              <a:rPr lang="en-IN" b="0" dirty="0">
                <a:sym typeface="Wingdings" panose="05000000000000000000" pitchFamily="2" charset="2"/>
              </a:rPr>
              <a:t>(60/4)</a:t>
            </a:r>
            <a:r>
              <a:rPr lang="en-IN" b="0" baseline="0" dirty="0">
                <a:sym typeface="Wingdings" panose="05000000000000000000" pitchFamily="2" charset="2"/>
              </a:rPr>
              <a:t> = 15 days. </a:t>
            </a:r>
            <a:r>
              <a:rPr lang="en-IN" b="0" dirty="0"/>
              <a:t>Hence, it would take 15 days to complete the work.</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2205942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2500" b="1" kern="1200">
              <a:solidFill>
                <a:schemeClr val="tx1"/>
              </a:solidFill>
              <a:latin typeface="Nunito Sans" panose="00000500000000000000" pitchFamily="2" charset="0"/>
              <a:ea typeface="+mn-ea"/>
              <a:cs typeface="+mn-cs"/>
            </a:endParaRPr>
          </a:p>
          <a:p>
            <a:r>
              <a:rPr lang="en-IN" sz="2500" b="1" kern="1200">
                <a:solidFill>
                  <a:schemeClr val="tx1"/>
                </a:solidFill>
                <a:latin typeface="Nunito Sans" panose="00000500000000000000" pitchFamily="2" charset="0"/>
                <a:ea typeface="+mn-ea"/>
                <a:cs typeface="+mn-cs"/>
              </a:rPr>
              <a:t>Option</a:t>
            </a:r>
            <a:r>
              <a:rPr lang="en-IN" sz="2500" b="1" kern="1200" dirty="0">
                <a:solidFill>
                  <a:schemeClr val="tx1"/>
                </a:solidFill>
                <a:latin typeface="Nunito Sans" panose="00000500000000000000" pitchFamily="2" charset="0"/>
                <a:ea typeface="+mn-ea"/>
                <a:cs typeface="+mn-cs"/>
              </a:rPr>
              <a:t>(D) is correct</a:t>
            </a:r>
          </a:p>
          <a:p>
            <a:endParaRPr lang="en-IN" sz="2500" b="1" kern="1200" dirty="0">
              <a:solidFill>
                <a:schemeClr val="tx1"/>
              </a:solidFill>
              <a:latin typeface="Nunito Sans" panose="00000500000000000000" pitchFamily="2" charset="0"/>
              <a:ea typeface="+mn-ea"/>
              <a:cs typeface="+mn-cs"/>
            </a:endParaRPr>
          </a:p>
          <a:p>
            <a:r>
              <a:rPr lang="en-IN" sz="2500" b="1" kern="1200" dirty="0">
                <a:solidFill>
                  <a:schemeClr val="tx1"/>
                </a:solidFill>
                <a:latin typeface="Nunito Sans" panose="00000500000000000000" pitchFamily="2" charset="0"/>
                <a:ea typeface="+mn-ea"/>
                <a:cs typeface="+mn-cs"/>
              </a:rPr>
              <a:t>Let us first consider a general series,</a:t>
            </a:r>
          </a:p>
          <a:p>
            <a:endParaRPr lang="en-IN" sz="2500" b="1" kern="1200" dirty="0">
              <a:solidFill>
                <a:schemeClr val="tx1"/>
              </a:solidFill>
              <a:latin typeface="Nunito Sans" panose="00000500000000000000" pitchFamily="2" charset="0"/>
              <a:ea typeface="+mn-ea"/>
              <a:cs typeface="+mn-cs"/>
            </a:endParaRPr>
          </a:p>
          <a:p>
            <a:r>
              <a:rPr lang="en-IN" sz="2500" b="1" kern="1200" dirty="0">
                <a:solidFill>
                  <a:schemeClr val="tx1"/>
                </a:solidFill>
                <a:latin typeface="Nunito Sans" panose="00000500000000000000" pitchFamily="2" charset="0"/>
                <a:ea typeface="+mn-ea"/>
                <a:cs typeface="+mn-cs"/>
              </a:rPr>
              <a:t>=[1+(1+2)+(1+2+3)+.....+(1+2+3+....+n)]</a:t>
            </a:r>
          </a:p>
          <a:p>
            <a:r>
              <a:rPr lang="en-IN" sz="2500" b="1" kern="1200" dirty="0">
                <a:solidFill>
                  <a:schemeClr val="tx1"/>
                </a:solidFill>
                <a:latin typeface="Nunito Sans" panose="00000500000000000000" pitchFamily="2" charset="0"/>
                <a:ea typeface="+mn-ea"/>
                <a:cs typeface="+mn-cs"/>
              </a:rPr>
              <a:t>Sum of above series for n terms,</a:t>
            </a:r>
          </a:p>
          <a:p>
            <a:endParaRPr lang="en-IN" sz="2500" b="1" kern="1200" dirty="0">
              <a:solidFill>
                <a:schemeClr val="tx1"/>
              </a:solidFill>
              <a:latin typeface="Nunito Sans" panose="00000500000000000000" pitchFamily="2" charset="0"/>
              <a:ea typeface="+mn-ea"/>
              <a:cs typeface="+mn-cs"/>
            </a:endParaRPr>
          </a:p>
          <a:p>
            <a:r>
              <a:rPr lang="en-IN" sz="2500" b="1" kern="1200" dirty="0">
                <a:solidFill>
                  <a:schemeClr val="tx1"/>
                </a:solidFill>
                <a:latin typeface="Nunito Sans" panose="00000500000000000000" pitchFamily="2" charset="0"/>
                <a:ea typeface="+mn-ea"/>
                <a:cs typeface="+mn-cs"/>
              </a:rPr>
              <a:t>=(n(n+1)(n+2))/6</a:t>
            </a:r>
          </a:p>
          <a:p>
            <a:r>
              <a:rPr lang="en-IN" sz="2500" b="1" kern="1200" dirty="0">
                <a:solidFill>
                  <a:schemeClr val="tx1"/>
                </a:solidFill>
                <a:latin typeface="Nunito Sans" panose="00000500000000000000" pitchFamily="2" charset="0"/>
                <a:ea typeface="+mn-ea"/>
                <a:cs typeface="+mn-cs"/>
              </a:rPr>
              <a:t>⇒ The number of boys-days</a:t>
            </a:r>
          </a:p>
          <a:p>
            <a:endParaRPr lang="en-IN" sz="2500" b="1" kern="1200" dirty="0">
              <a:solidFill>
                <a:schemeClr val="tx1"/>
              </a:solidFill>
              <a:latin typeface="Nunito Sans" panose="00000500000000000000" pitchFamily="2" charset="0"/>
              <a:ea typeface="+mn-ea"/>
              <a:cs typeface="+mn-cs"/>
            </a:endParaRPr>
          </a:p>
          <a:p>
            <a:r>
              <a:rPr lang="en-IN" sz="2500" b="1" kern="1200" dirty="0">
                <a:solidFill>
                  <a:schemeClr val="tx1"/>
                </a:solidFill>
                <a:latin typeface="Nunito Sans" panose="00000500000000000000" pitchFamily="2" charset="0"/>
                <a:ea typeface="+mn-ea"/>
                <a:cs typeface="+mn-cs"/>
              </a:rPr>
              <a:t>=(1/6)[1+(1+2)+(1+2+3)+.....+(1+2+3+....+20)]</a:t>
            </a:r>
          </a:p>
          <a:p>
            <a:endParaRPr lang="en-IN" sz="2500" b="1" kern="1200" dirty="0">
              <a:solidFill>
                <a:schemeClr val="tx1"/>
              </a:solidFill>
              <a:latin typeface="Nunito Sans" panose="00000500000000000000" pitchFamily="2" charset="0"/>
              <a:ea typeface="+mn-ea"/>
              <a:cs typeface="+mn-cs"/>
            </a:endParaRPr>
          </a:p>
          <a:p>
            <a:r>
              <a:rPr lang="en-IN" sz="2500" b="1" kern="1200" dirty="0">
                <a:solidFill>
                  <a:schemeClr val="tx1"/>
                </a:solidFill>
                <a:latin typeface="Nunito Sans" panose="00000500000000000000" pitchFamily="2" charset="0"/>
                <a:ea typeface="+mn-ea"/>
                <a:cs typeface="+mn-cs"/>
              </a:rPr>
              <a:t>=(20×21×22)/6</a:t>
            </a:r>
          </a:p>
          <a:p>
            <a:endParaRPr lang="en-IN" sz="2500" b="1" kern="1200" dirty="0">
              <a:solidFill>
                <a:schemeClr val="tx1"/>
              </a:solidFill>
              <a:latin typeface="Nunito Sans" panose="00000500000000000000" pitchFamily="2" charset="0"/>
              <a:ea typeface="+mn-ea"/>
              <a:cs typeface="+mn-cs"/>
            </a:endParaRPr>
          </a:p>
          <a:p>
            <a:r>
              <a:rPr lang="en-IN" sz="2500" b="1" kern="1200" dirty="0">
                <a:solidFill>
                  <a:schemeClr val="tx1"/>
                </a:solidFill>
                <a:latin typeface="Nunito Sans" panose="00000500000000000000" pitchFamily="2" charset="0"/>
                <a:ea typeface="+mn-ea"/>
                <a:cs typeface="+mn-cs"/>
              </a:rPr>
              <a:t>=1540</a:t>
            </a:r>
          </a:p>
          <a:p>
            <a:r>
              <a:rPr lang="en-IN" sz="2500" b="1" kern="1200" dirty="0">
                <a:solidFill>
                  <a:schemeClr val="tx1"/>
                </a:solidFill>
                <a:latin typeface="Nunito Sans" panose="00000500000000000000" pitchFamily="2" charset="0"/>
                <a:ea typeface="+mn-ea"/>
                <a:cs typeface="+mn-cs"/>
              </a:rPr>
              <a:t>⇒ But, each boy =1/2 girls ⇒770 girl-days.</a:t>
            </a:r>
          </a:p>
          <a:p>
            <a:endParaRPr lang="en-IN" sz="2500" b="1" kern="1200" dirty="0">
              <a:solidFill>
                <a:schemeClr val="tx1"/>
              </a:solidFill>
              <a:latin typeface="Nunito Sans" panose="00000500000000000000" pitchFamily="2" charset="0"/>
              <a:ea typeface="+mn-ea"/>
              <a:cs typeface="+mn-cs"/>
            </a:endParaRPr>
          </a:p>
          <a:p>
            <a:r>
              <a:rPr lang="en-IN" sz="2500" b="1" kern="1200" dirty="0">
                <a:solidFill>
                  <a:schemeClr val="tx1"/>
                </a:solidFill>
                <a:latin typeface="Nunito Sans" panose="00000500000000000000" pitchFamily="2" charset="0"/>
                <a:ea typeface="+mn-ea"/>
                <a:cs typeface="+mn-cs"/>
              </a:rPr>
              <a:t>⇒ 10 girls will take 770/10=77 days.</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dirty="0"/>
          </a:p>
        </p:txBody>
      </p:sp>
    </p:spTree>
    <p:extLst>
      <p:ext uri="{BB962C8B-B14F-4D97-AF65-F5344CB8AC3E}">
        <p14:creationId xmlns:p14="http://schemas.microsoft.com/office/powerpoint/2010/main" val="2054887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651933" y="4978733"/>
            <a:ext cx="5181600" cy="3039200"/>
          </a:xfrm>
          <a:prstGeom prst="rect">
            <a:avLst/>
          </a:prstGeom>
        </p:spPr>
      </p:pic>
      <p:sp>
        <p:nvSpPr>
          <p:cNvPr id="3" name="Notes Placeholder 2"/>
          <p:cNvSpPr>
            <a:spLocks noGrp="1"/>
          </p:cNvSpPr>
          <p:nvPr>
            <p:ph type="body" idx="1"/>
          </p:nvPr>
        </p:nvSpPr>
        <p:spPr/>
        <p:txBody>
          <a:bodyPr/>
          <a:lstStyle/>
          <a:p>
            <a:r>
              <a:rPr lang="en-US" b="1" dirty="0"/>
              <a:t>View</a:t>
            </a:r>
            <a:r>
              <a:rPr lang="en-US" b="1" dirty="0">
                <a:sym typeface="Wingdings" panose="05000000000000000000" pitchFamily="2" charset="2"/>
              </a:rPr>
              <a:t> Notes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3510740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dirty="0"/>
              <a:t>Option B)</a:t>
            </a:r>
          </a:p>
          <a:p>
            <a:r>
              <a:rPr lang="en-IN" b="0" dirty="0"/>
              <a:t>X can complete work in days = 20</a:t>
            </a:r>
          </a:p>
          <a:p>
            <a:r>
              <a:rPr lang="en-IN" b="0" dirty="0"/>
              <a:t>X 's 1 day work = 1/20</a:t>
            </a:r>
          </a:p>
          <a:p>
            <a:r>
              <a:rPr lang="en-IN" b="0" dirty="0"/>
              <a:t>Y can complete work in days = 12</a:t>
            </a:r>
          </a:p>
          <a:p>
            <a:r>
              <a:rPr lang="en-IN" b="0" dirty="0"/>
              <a:t>Y's 1 day work = 1/12</a:t>
            </a:r>
          </a:p>
          <a:p>
            <a:r>
              <a:rPr lang="en-IN" b="0" dirty="0"/>
              <a:t>(X+Y)'s 1 day work = (1/20)</a:t>
            </a:r>
            <a:r>
              <a:rPr lang="en-IN" b="0" baseline="0" dirty="0"/>
              <a:t> + (1/12) = 2/15</a:t>
            </a:r>
          </a:p>
          <a:p>
            <a:r>
              <a:rPr lang="en-IN" b="0" dirty="0"/>
              <a:t> X 's 4 days work = 4/20</a:t>
            </a:r>
          </a:p>
          <a:p>
            <a:r>
              <a:rPr lang="en-IN" b="0" dirty="0"/>
              <a:t>Remaining work = 1 – (4/20) = 16/20</a:t>
            </a:r>
          </a:p>
          <a:p>
            <a:r>
              <a:rPr lang="en-IN" b="0" dirty="0"/>
              <a:t>(X+Y) can complete work together in days = 15/2</a:t>
            </a:r>
          </a:p>
          <a:p>
            <a:r>
              <a:rPr lang="en-IN" b="0" dirty="0"/>
              <a:t>(X+Y) can complete 16/ 20 work together in days = (15/2) * (16/20) = 6 </a:t>
            </a:r>
          </a:p>
          <a:p>
            <a:r>
              <a:rPr lang="en-IN" b="0" dirty="0"/>
              <a:t>The work lasts for 6 days</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590148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View</a:t>
            </a:r>
            <a:r>
              <a:rPr lang="en-US" b="1" dirty="0">
                <a:sym typeface="Wingdings" panose="05000000000000000000" pitchFamily="2" charset="2"/>
              </a:rPr>
              <a:t> Notes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pic>
        <p:nvPicPr>
          <p:cNvPr id="5" name="Picture 4"/>
          <p:cNvPicPr>
            <a:picLocks noChangeAspect="1"/>
          </p:cNvPicPr>
          <p:nvPr/>
        </p:nvPicPr>
        <p:blipFill>
          <a:blip r:embed="rId3"/>
          <a:stretch>
            <a:fillRect/>
          </a:stretch>
        </p:blipFill>
        <p:spPr>
          <a:xfrm>
            <a:off x="1143000" y="4913313"/>
            <a:ext cx="3705225" cy="4171950"/>
          </a:xfrm>
          <a:prstGeom prst="rect">
            <a:avLst/>
          </a:prstGeom>
        </p:spPr>
      </p:pic>
    </p:spTree>
    <p:extLst>
      <p:ext uri="{BB962C8B-B14F-4D97-AF65-F5344CB8AC3E}">
        <p14:creationId xmlns:p14="http://schemas.microsoft.com/office/powerpoint/2010/main" val="4262020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dirty="0"/>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dirty="0"/>
          </a:p>
        </p:txBody>
      </p:sp>
    </p:spTree>
    <p:extLst>
      <p:ext uri="{BB962C8B-B14F-4D97-AF65-F5344CB8AC3E}">
        <p14:creationId xmlns:p14="http://schemas.microsoft.com/office/powerpoint/2010/main" val="398600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dirty="0"/>
          </a:p>
        </p:txBody>
      </p:sp>
    </p:spTree>
    <p:extLst>
      <p:ext uri="{BB962C8B-B14F-4D97-AF65-F5344CB8AC3E}">
        <p14:creationId xmlns:p14="http://schemas.microsoft.com/office/powerpoint/2010/main" val="327744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Option A</a:t>
            </a:r>
          </a:p>
          <a:p>
            <a:r>
              <a:rPr lang="en-US" sz="2500" b="1" dirty="0">
                <a:latin typeface="Nunito Sans" panose="020B0604020202020204" charset="0"/>
              </a:rPr>
              <a:t>Sol:</a:t>
            </a:r>
          </a:p>
          <a:p>
            <a:r>
              <a:rPr lang="en-US" sz="2500" b="1" dirty="0">
                <a:latin typeface="Nunito Sans" panose="020B0604020202020204" charset="0"/>
              </a:rPr>
              <a:t>(M1*D1*H1)/ W1 = (M2*D2*H2)/W2</a:t>
            </a:r>
          </a:p>
          <a:p>
            <a:r>
              <a:rPr lang="en-US" sz="2500" b="1" dirty="0">
                <a:latin typeface="Nunito Sans" panose="020B0604020202020204" charset="0"/>
              </a:rPr>
              <a:t>(30*21*8)/24</a:t>
            </a:r>
            <a:r>
              <a:rPr lang="en-US" sz="2500" b="1" baseline="0" dirty="0">
                <a:latin typeface="Nunito Sans" panose="020B0604020202020204" charset="0"/>
              </a:rPr>
              <a:t> = (35*12*H2)/18</a:t>
            </a:r>
          </a:p>
          <a:p>
            <a:r>
              <a:rPr lang="en-US" sz="2500" b="1" baseline="0" dirty="0">
                <a:latin typeface="Nunito Sans" panose="020B0604020202020204" charset="0"/>
              </a:rPr>
              <a:t>After simplifying H2 = 9 hours.</a:t>
            </a:r>
            <a:endParaRPr lang="en-US" sz="2500" b="1" dirty="0">
              <a:latin typeface="Nunito Sans" panose="020B0604020202020204" charset="0"/>
            </a:endParaRPr>
          </a:p>
          <a:p>
            <a:endParaRPr lang="en-IN" sz="2500" b="1" dirty="0">
              <a:latin typeface="Nunito Sans" panose="020B0604020202020204"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dirty="0"/>
          </a:p>
        </p:txBody>
      </p:sp>
    </p:spTree>
    <p:extLst>
      <p:ext uri="{BB962C8B-B14F-4D97-AF65-F5344CB8AC3E}">
        <p14:creationId xmlns:p14="http://schemas.microsoft.com/office/powerpoint/2010/main" val="4061525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dirty="0">
                <a:latin typeface="Nunito Sans" panose="020B0604020202020204" charset="0"/>
              </a:rPr>
              <a:t>Option</a:t>
            </a:r>
            <a:r>
              <a:rPr lang="en-US" sz="2500" b="1" baseline="0" dirty="0">
                <a:latin typeface="Nunito Sans" panose="020B0604020202020204" charset="0"/>
              </a:rPr>
              <a:t> A.</a:t>
            </a:r>
            <a:endParaRPr lang="en-IN" sz="2500" b="1" dirty="0">
              <a:latin typeface="Nunito Sans" panose="020B0604020202020204" charset="0"/>
            </a:endParaRPr>
          </a:p>
          <a:p>
            <a:r>
              <a:rPr lang="en-IN" sz="2500" b="1" dirty="0">
                <a:latin typeface="Nunito Sans" panose="020B0604020202020204" charset="0"/>
              </a:rPr>
              <a:t>(12B + 16G)*10 = (13B + 24G)*8</a:t>
            </a:r>
          </a:p>
          <a:p>
            <a:r>
              <a:rPr lang="en-IN" sz="2500" b="1" dirty="0">
                <a:latin typeface="Nunito Sans" panose="020B0604020202020204" charset="0"/>
              </a:rPr>
              <a:t>120B +160G = 104B + 192G</a:t>
            </a:r>
          </a:p>
          <a:p>
            <a:r>
              <a:rPr lang="en-IN" sz="2500" b="1" dirty="0">
                <a:latin typeface="Nunito Sans" panose="020B0604020202020204" charset="0"/>
              </a:rPr>
              <a:t>16B = 32G</a:t>
            </a:r>
          </a:p>
          <a:p>
            <a:r>
              <a:rPr lang="en-IN" sz="2500" b="1" dirty="0">
                <a:latin typeface="Nunito Sans" panose="020B0604020202020204" charset="0"/>
              </a:rPr>
              <a:t>B/G = 2/1</a:t>
            </a:r>
          </a:p>
          <a:p>
            <a:r>
              <a:rPr lang="en-IN" sz="2500" b="1" dirty="0">
                <a:latin typeface="Nunito Sans" panose="020B0604020202020204" charset="0"/>
              </a:rPr>
              <a:t>Total work = (12*2 + 16*1)10 = 400 units.</a:t>
            </a:r>
          </a:p>
          <a:p>
            <a:r>
              <a:rPr lang="en-IN" sz="2500" b="1" dirty="0">
                <a:latin typeface="Nunito Sans" panose="020B0604020202020204" charset="0"/>
              </a:rPr>
              <a:t>So, (15B+20G)*D = 400</a:t>
            </a:r>
          </a:p>
          <a:p>
            <a:r>
              <a:rPr lang="en-IN" sz="2500" b="1" dirty="0">
                <a:latin typeface="Nunito Sans" panose="020B0604020202020204" charset="0"/>
              </a:rPr>
              <a:t>(15*2 + 20*1)*D = 400</a:t>
            </a:r>
          </a:p>
          <a:p>
            <a:r>
              <a:rPr lang="en-IN" sz="2500" b="1" dirty="0">
                <a:latin typeface="Nunito Sans" panose="020B0604020202020204" charset="0"/>
              </a:rPr>
              <a:t>So, D = 8 days.</a:t>
            </a:r>
          </a:p>
          <a:p>
            <a:endParaRPr lang="en-IN" b="1"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dirty="0"/>
          </a:p>
        </p:txBody>
      </p:sp>
    </p:spTree>
    <p:extLst>
      <p:ext uri="{BB962C8B-B14F-4D97-AF65-F5344CB8AC3E}">
        <p14:creationId xmlns:p14="http://schemas.microsoft.com/office/powerpoint/2010/main" val="1521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dirty="0">
                <a:solidFill>
                  <a:schemeClr val="tx1"/>
                </a:solidFill>
                <a:latin typeface="Nunito Sans" panose="020B0604020202020204" charset="0"/>
                <a:ea typeface="+mn-ea"/>
                <a:cs typeface="+mn-cs"/>
              </a:rPr>
              <a:t>Option A.</a:t>
            </a:r>
          </a:p>
          <a:p>
            <a:r>
              <a:rPr lang="en-IN" sz="2500" b="1" dirty="0">
                <a:latin typeface="Nunito Sans" panose="020B0604020202020204" charset="0"/>
              </a:rPr>
              <a:t>Sol:</a:t>
            </a:r>
          </a:p>
          <a:p>
            <a:r>
              <a:rPr lang="en-IN" sz="2500" b="1" dirty="0">
                <a:latin typeface="Nunito Sans" panose="020B0604020202020204" charset="0"/>
              </a:rPr>
              <a:t>1</a:t>
            </a:r>
            <a:r>
              <a:rPr lang="en-IN" sz="2500" b="1" baseline="30000" dirty="0">
                <a:latin typeface="Nunito Sans" panose="020B0604020202020204" charset="0"/>
              </a:rPr>
              <a:t>st</a:t>
            </a:r>
            <a:r>
              <a:rPr lang="en-IN" sz="2500" b="1" dirty="0">
                <a:latin typeface="Nunito Sans" panose="020B0604020202020204" charset="0"/>
              </a:rPr>
              <a:t> day = 2 men</a:t>
            </a:r>
          </a:p>
          <a:p>
            <a:r>
              <a:rPr lang="en-IN" sz="2500" b="1" dirty="0">
                <a:latin typeface="Nunito Sans" panose="020B0604020202020204" charset="0"/>
              </a:rPr>
              <a:t>2</a:t>
            </a:r>
            <a:r>
              <a:rPr lang="en-IN" sz="2500" b="1" baseline="30000" dirty="0">
                <a:latin typeface="Nunito Sans" panose="020B0604020202020204" charset="0"/>
              </a:rPr>
              <a:t>nd</a:t>
            </a:r>
            <a:r>
              <a:rPr lang="en-IN" sz="2500" b="1" dirty="0">
                <a:latin typeface="Nunito Sans" panose="020B0604020202020204" charset="0"/>
              </a:rPr>
              <a:t> day = 3 men</a:t>
            </a:r>
          </a:p>
          <a:p>
            <a:r>
              <a:rPr lang="en-IN" sz="2500" b="1" dirty="0">
                <a:latin typeface="Nunito Sans" panose="020B0604020202020204" charset="0"/>
              </a:rPr>
              <a:t>3</a:t>
            </a:r>
            <a:r>
              <a:rPr lang="en-IN" sz="2500" b="1" baseline="30000" dirty="0">
                <a:latin typeface="Nunito Sans" panose="020B0604020202020204" charset="0"/>
              </a:rPr>
              <a:t>rd</a:t>
            </a:r>
            <a:r>
              <a:rPr lang="en-IN" sz="2500" b="1" dirty="0">
                <a:latin typeface="Nunito Sans" panose="020B0604020202020204" charset="0"/>
              </a:rPr>
              <a:t> day = 4 men ...... (n-1)th</a:t>
            </a:r>
            <a:r>
              <a:rPr lang="en-IN" sz="2500" b="1" baseline="0" dirty="0">
                <a:latin typeface="Nunito Sans" panose="020B0604020202020204" charset="0"/>
              </a:rPr>
              <a:t> day = n men.</a:t>
            </a:r>
          </a:p>
          <a:p>
            <a:r>
              <a:rPr lang="en-IN" sz="2500" b="1" baseline="0" dirty="0">
                <a:latin typeface="Nunito Sans" panose="020B0604020202020204" charset="0"/>
              </a:rPr>
              <a:t>The same work can be completed by 9 men in 15 days. </a:t>
            </a:r>
          </a:p>
          <a:p>
            <a:r>
              <a:rPr lang="en-IN" sz="2500" b="1" baseline="0" dirty="0">
                <a:latin typeface="Nunito Sans" panose="020B0604020202020204" charset="0"/>
              </a:rPr>
              <a:t>Total work = 9*15 = 135 units.</a:t>
            </a:r>
          </a:p>
          <a:p>
            <a:r>
              <a:rPr lang="en-IN" sz="2500" b="1" baseline="0" dirty="0">
                <a:latin typeface="Nunito Sans" panose="020B0604020202020204" charset="0"/>
              </a:rPr>
              <a:t>2 + 3 + 4 + ..... n = 135.</a:t>
            </a:r>
          </a:p>
          <a:p>
            <a:r>
              <a:rPr lang="en-IN" sz="2500" b="1" baseline="0" dirty="0">
                <a:latin typeface="Nunito Sans" panose="020B0604020202020204" charset="0"/>
              </a:rPr>
              <a:t>Add 1 on both sides.</a:t>
            </a:r>
          </a:p>
          <a:p>
            <a:r>
              <a:rPr lang="en-IN" sz="2500" b="1" baseline="0" dirty="0">
                <a:latin typeface="Nunito Sans" panose="020B0604020202020204" charset="0"/>
              </a:rPr>
              <a:t>1 + 2 + 3 .... + n = 136.</a:t>
            </a:r>
          </a:p>
          <a:p>
            <a:r>
              <a:rPr lang="en-IN" sz="2500" b="1" baseline="0" dirty="0">
                <a:latin typeface="Nunito Sans" panose="020B0604020202020204" charset="0"/>
              </a:rPr>
              <a:t>(n*(n+1))/2 = 136</a:t>
            </a:r>
          </a:p>
          <a:p>
            <a:r>
              <a:rPr lang="en-IN" sz="2500" b="1" baseline="0" dirty="0">
                <a:latin typeface="Nunito Sans" panose="020B0604020202020204" charset="0"/>
              </a:rPr>
              <a:t>n(n+1) = 272.</a:t>
            </a:r>
          </a:p>
          <a:p>
            <a:r>
              <a:rPr lang="en-IN" sz="2500" b="1" baseline="0" dirty="0">
                <a:latin typeface="Nunito Sans" panose="020B0604020202020204" charset="0"/>
              </a:rPr>
              <a:t>So n=16 men. But they are asking no. of days = n – 1 = 15 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dirty="0"/>
          </a:p>
        </p:txBody>
      </p:sp>
    </p:spTree>
    <p:extLst>
      <p:ext uri="{BB962C8B-B14F-4D97-AF65-F5344CB8AC3E}">
        <p14:creationId xmlns:p14="http://schemas.microsoft.com/office/powerpoint/2010/main" val="622315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Option C.</a:t>
            </a:r>
          </a:p>
          <a:p>
            <a:r>
              <a:rPr lang="en-IN" b="1" dirty="0"/>
              <a:t>Sol:</a:t>
            </a:r>
          </a:p>
          <a:p>
            <a:r>
              <a:rPr lang="en-IN" b="1" dirty="0"/>
              <a:t>1st day = 1men</a:t>
            </a:r>
          </a:p>
          <a:p>
            <a:r>
              <a:rPr lang="en-IN" b="1" dirty="0"/>
              <a:t>2nd day = 1 + 2 men</a:t>
            </a:r>
          </a:p>
          <a:p>
            <a:r>
              <a:rPr lang="en-IN" b="1" dirty="0"/>
              <a:t>3rd day = 1 + 2 + 3 men ................. 11th day = 1 + 2 + ..... + 11 men. </a:t>
            </a:r>
            <a:r>
              <a:rPr lang="en-IN" b="1"/>
              <a:t>{1+3+6</a:t>
            </a:r>
            <a:r>
              <a:rPr lang="en-IN" b="1" dirty="0"/>
              <a:t>+…..= [n(n+1)(n+2)]/6}</a:t>
            </a:r>
          </a:p>
          <a:p>
            <a:r>
              <a:rPr lang="en-IN" b="1" dirty="0"/>
              <a:t>Total = 286 men = 286 units of work.</a:t>
            </a:r>
          </a:p>
          <a:p>
            <a:r>
              <a:rPr lang="en-IN" b="1" dirty="0"/>
              <a:t>To complete 286 units, time require to 11 men  = 286/11 = 26 days.</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dirty="0"/>
          </a:p>
        </p:txBody>
      </p:sp>
    </p:spTree>
    <p:extLst>
      <p:ext uri="{BB962C8B-B14F-4D97-AF65-F5344CB8AC3E}">
        <p14:creationId xmlns:p14="http://schemas.microsoft.com/office/powerpoint/2010/main" val="338941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Option C.</a:t>
            </a:r>
          </a:p>
          <a:p>
            <a:r>
              <a:rPr lang="en-IN" b="1" dirty="0"/>
              <a:t>Sol:</a:t>
            </a:r>
          </a:p>
          <a:p>
            <a:r>
              <a:rPr lang="en-IN" b="1" dirty="0"/>
              <a:t>10 men in 2 days can dig 6.25 feet well, but 1/5th portion means 1.25 feet again they have to dig.</a:t>
            </a:r>
          </a:p>
          <a:p>
            <a:r>
              <a:rPr lang="en-IN" b="1" dirty="0"/>
              <a:t>Time required to dig that again = (1.25/25)*8 = 0.4 days = 2/5 days.</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dirty="0"/>
          </a:p>
        </p:txBody>
      </p:sp>
    </p:spTree>
    <p:extLst>
      <p:ext uri="{BB962C8B-B14F-4D97-AF65-F5344CB8AC3E}">
        <p14:creationId xmlns:p14="http://schemas.microsoft.com/office/powerpoint/2010/main" val="3821457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Option A.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DETAILED 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4m and 6w finish in 24 days.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In one day, 4m + 6w = 1/24 of task.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In these questions, just substitute extreme values to get the whole 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If a woman is half as efficient as man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4m + 3m = 1/24, 7m = 1/24, m = 1/168</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6w + 2m = 3m + 2m = 5m, 5m will take 168/5 days = 33.6 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500" b="1" kern="1200" dirty="0">
              <a:solidFill>
                <a:schemeClr val="tx1"/>
              </a:solidFill>
              <a:latin typeface="Nunito Sans"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If a woman is as efficient as a man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4m + 6w finish in 24 days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10m finish 1/24 of task in a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6w + 2m = 8m, 8m will take 240/8 = 30 days to finish the task.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So, the range = 30 to 33.6 days. The new team will take 30 to 33.6 days to finish the task. Choice (A)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Correct Answer: 30 to 33.6 days</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dirty="0"/>
          </a:p>
        </p:txBody>
      </p:sp>
    </p:spTree>
    <p:extLst>
      <p:ext uri="{BB962C8B-B14F-4D97-AF65-F5344CB8AC3E}">
        <p14:creationId xmlns:p14="http://schemas.microsoft.com/office/powerpoint/2010/main" val="1738770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7/6/2024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1929" y="1130802"/>
            <a:ext cx="10907592" cy="1272600"/>
          </a:xfrm>
          <a:prstGeom prst="rect">
            <a:avLst/>
          </a:prstGeom>
          <a:noFill/>
        </p:spPr>
        <p:txBody>
          <a:bodyPr wrap="square" rtlCol="0">
            <a:spAutoFit/>
          </a:bodyPr>
          <a:lstStyle/>
          <a:p>
            <a:r>
              <a:rPr lang="en-IN" sz="2500" dirty="0">
                <a:latin typeface="Nunito Sans" panose="00000500000000000000" pitchFamily="2" charset="0"/>
              </a:rPr>
              <a:t>20 men or 24 women can complete a piece of work in 20 days. If 30 men and 12 women under-take to complete the work how much time will they take?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10 days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days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15 days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4065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16 days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6216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IN" sz="2500" dirty="0">
                <a:latin typeface="Nunito Sans" panose="020B0604020202020204" charset="0"/>
              </a:rPr>
              <a:t>A is thrice as good as B in work. A is able to finish a job in 60 days less than B. They can finish the work in - days if they work together.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22 ½ </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26</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2004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Rajiv and </a:t>
            </a:r>
            <a:r>
              <a:rPr lang="en-US" sz="2500" dirty="0" err="1">
                <a:latin typeface="Nunito Sans" panose="00000500000000000000" pitchFamily="2" charset="0"/>
              </a:rPr>
              <a:t>Elango</a:t>
            </a:r>
            <a:r>
              <a:rPr lang="en-US" sz="2500" dirty="0">
                <a:latin typeface="Nunito Sans" panose="00000500000000000000" pitchFamily="2" charset="0"/>
              </a:rPr>
              <a:t> are working on an assignment. Rajiv takes 6 hours to type 40 pages on a computer, while </a:t>
            </a:r>
            <a:r>
              <a:rPr lang="en-US" sz="2500" dirty="0" err="1">
                <a:latin typeface="Nunito Sans" panose="00000500000000000000" pitchFamily="2" charset="0"/>
              </a:rPr>
              <a:t>Elango</a:t>
            </a:r>
            <a:r>
              <a:rPr lang="en-US" sz="2500" dirty="0">
                <a:latin typeface="Nunito Sans" panose="00000500000000000000" pitchFamily="2" charset="0"/>
              </a:rPr>
              <a:t> takes 5 hours to type 45 pages. How much time will they take, working together on two different computers to type an assignment of 141 pages?</a:t>
            </a:r>
            <a:endParaRPr lang="en-US" sz="2500"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 hours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 hours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 hours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 hours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1811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Raj and Shiva together can do a piece of work in 30 days. Raj having worked for 16 days, Shiva finishes the remaining work alone in 44 days. In how many days shall Shiva finish the whole work alone?</a:t>
            </a:r>
            <a:endParaRPr lang="en-US" sz="2500"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 days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 days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 days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70 days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9807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A and B together can complete a work in 12 days. A alone can complete it in 20 days. If B does the work only for half a day daily, then in how many days A and B together will complete the work?</a:t>
            </a:r>
            <a:endParaRPr lang="en-US" sz="2500"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 days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days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 days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 days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8120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380999" y="1156906"/>
            <a:ext cx="11430001" cy="2400657"/>
          </a:xfrm>
          <a:prstGeom prst="rect">
            <a:avLst/>
          </a:prstGeom>
          <a:noFill/>
        </p:spPr>
        <p:txBody>
          <a:bodyPr wrap="square" rtlCol="0">
            <a:spAutoFit/>
          </a:bodyPr>
          <a:lstStyle/>
          <a:p>
            <a:r>
              <a:rPr lang="en-IN" sz="2500" dirty="0">
                <a:latin typeface="Nunito Sans" panose="00000500000000000000" pitchFamily="2" charset="0"/>
              </a:rPr>
              <a:t>Abhishek starts to paint a fence on one day. On the second day, two more friend of Abhishek join him. On the third day 3 more friends of him join him and so on. If the fence is completely painted this way in exactly 20 days, then find the number of days in which 10 girls painting together can paint the fence completely, given that every girl can paint twice as fast as Abhishek and his friends(Boys)?(Assume that the friends of Abhishek are all boys).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20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40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45</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77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2695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A is 50% as efficient as B. C does half the work done by A and B together. If C alone does the work in 40 days, then A, B and C together can do the work in how many days?</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5" name="Rectangle 14">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2" name="Rectangle 21">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27" name="Rectangle 26">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8" name="Rectangle 27">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 1/3 days</a:t>
            </a:r>
          </a:p>
        </p:txBody>
      </p:sp>
      <p:sp>
        <p:nvSpPr>
          <p:cNvPr id="29" name="Rectangle 28">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 1/3 days</a:t>
            </a:r>
          </a:p>
        </p:txBody>
      </p:sp>
      <p:sp>
        <p:nvSpPr>
          <p:cNvPr id="30" name="Rectangle 29">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1/3 days</a:t>
            </a:r>
          </a:p>
        </p:txBody>
      </p:sp>
      <p:sp>
        <p:nvSpPr>
          <p:cNvPr id="31" name="Rectangle 30">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 1/3 days</a:t>
            </a:r>
          </a:p>
        </p:txBody>
      </p:sp>
    </p:spTree>
    <p:extLst>
      <p:ext uri="{BB962C8B-B14F-4D97-AF65-F5344CB8AC3E}">
        <p14:creationId xmlns:p14="http://schemas.microsoft.com/office/powerpoint/2010/main" val="377374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X and Y can do a piece of work in 20 days and 12 days respectively. X started the work alone and then after 4 days Y joined him till the completion of work. How long did the work last?</a:t>
            </a:r>
            <a:endParaRPr lang="en-US" sz="2500"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 days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 days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 days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 days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49085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A can do a certain work in the same time in which B and C together can do it. If A and B together could do it in 10 days and C alone in 50 days, then B alone could do it in how many days?</a:t>
            </a:r>
            <a:endParaRPr lang="en-US" sz="2500"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 days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 days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 days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 days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12462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791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228600" y="1740939"/>
            <a:ext cx="11734800" cy="769441"/>
          </a:xfrm>
          <a:prstGeom prst="rect">
            <a:avLst/>
          </a:prstGeom>
          <a:noFill/>
        </p:spPr>
        <p:txBody>
          <a:bodyPr wrap="square" rtlCol="0">
            <a:spAutoFit/>
          </a:bodyPr>
          <a:lstStyle/>
          <a:p>
            <a:r>
              <a:rPr lang="en-US" sz="4400" dirty="0">
                <a:latin typeface="Nunito Sans SemiBold" panose="00000700000000000000" pitchFamily="2" charset="0"/>
              </a:rPr>
              <a:t>Time </a:t>
            </a:r>
            <a:r>
              <a:rPr lang="en-US" sz="4400">
                <a:latin typeface="Nunito Sans SemiBold" panose="00000700000000000000" pitchFamily="2" charset="0"/>
              </a:rPr>
              <a:t>and Work(Work Equivalence)</a:t>
            </a:r>
            <a:endParaRPr lang="en-US" sz="44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381000" y="12954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0000500000000000000" pitchFamily="2" charset="0"/>
              </a:rPr>
              <a:t> 30 workers can make 24 tables in 21 days, working 8 hours a day. If 35 workers want to </a:t>
            </a:r>
            <a:r>
              <a:rPr lang="en-IN" sz="2500" dirty="0">
                <a:latin typeface="Nunito Sans" panose="020B0604020202020204" charset="0"/>
              </a:rPr>
              <a:t>make 1</a:t>
            </a:r>
            <a:r>
              <a:rPr lang="en-IN" sz="2500" dirty="0">
                <a:latin typeface="Nunito Sans" panose="00000500000000000000" pitchFamily="2" charset="0"/>
              </a:rPr>
              <a:t>8 such tables in 12 days, how many hours should they work every day?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7</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15</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6325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0000500000000000000" pitchFamily="2" charset="0"/>
              </a:rPr>
              <a:t>12 boys and 16 girls can do a piece of work in 10 days while 13 boys and 24 girls can do the same work in 8 days. Find the time taken by 15 boys and 20 girls to do the same work.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8</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15</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98476"/>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4</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6339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0000500000000000000" pitchFamily="2" charset="0"/>
              </a:rPr>
              <a:t>To complete a task, two men work on the first day, three men on the second day and so on, till it gets completed. If the same work can be completed by 9 men working for 15 days, in how many days will the work be completed in the earlier case?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 </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418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0000500000000000000" pitchFamily="2" charset="0"/>
              </a:rPr>
              <a:t>A work is completed such that on the n</a:t>
            </a:r>
            <a:r>
              <a:rPr lang="en-IN" sz="2500" baseline="30000" dirty="0">
                <a:latin typeface="Nunito Sans" panose="00000500000000000000" pitchFamily="2" charset="0"/>
              </a:rPr>
              <a:t>th</a:t>
            </a:r>
            <a:r>
              <a:rPr lang="en-IN" sz="2500" dirty="0">
                <a:latin typeface="Nunito Sans" panose="00000500000000000000" pitchFamily="2" charset="0"/>
              </a:rPr>
              <a:t> day from the start, n men join the work force. If one man started the work on the first day and the work is completed in a total of 11 days, then find the number days in which 11 men working together finish the work?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26</a:t>
            </a:r>
            <a:endParaRPr lang="en-US" sz="2500" baseline="-25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18246"/>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0600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457200" y="1152949"/>
            <a:ext cx="11081145" cy="1246495"/>
          </a:xfrm>
          <a:prstGeom prst="rect">
            <a:avLst/>
          </a:prstGeom>
          <a:noFill/>
        </p:spPr>
        <p:txBody>
          <a:bodyPr wrap="square" rtlCol="0">
            <a:spAutoFit/>
          </a:bodyPr>
          <a:lstStyle/>
          <a:p>
            <a:r>
              <a:rPr lang="en-IN" sz="2500" dirty="0">
                <a:latin typeface="Nunito Sans" panose="00000500000000000000" pitchFamily="2" charset="0"/>
              </a:rPr>
              <a:t>10 men can dig a 25 feet deep well in 8 days. After 2 days, a fifth of the portion dug is filled due to rain. How many more days will the same men take to dig it completely?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 days</a:t>
            </a:r>
          </a:p>
        </p:txBody>
      </p:sp>
      <p:sp>
        <p:nvSpPr>
          <p:cNvPr id="24" name="Rectangle 23">
            <a:extLst>
              <a:ext uri="{FF2B5EF4-FFF2-40B4-BE49-F238E27FC236}">
                <a16:creationId xmlns:a16="http://schemas.microsoft.com/office/drawing/2014/main" id="{F62FDC11-1E2D-428B-8217-CF9104F9B6D7}"/>
              </a:ext>
            </a:extLst>
          </p:cNvPr>
          <p:cNvSpPr/>
          <p:nvPr/>
        </p:nvSpPr>
        <p:spPr>
          <a:xfrm>
            <a:off x="1497620" y="4219568"/>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¼ Days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2/5 days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3/5 days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4038600" y="167403"/>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8934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0000500000000000000" pitchFamily="2" charset="0"/>
              </a:rPr>
              <a:t>4 men and 6 women complete a task in 24 days. If the women are at least half as efficient as the men, but not more efficient than the men, what is the range of the number of days for 6 women and 2 men to complete the same task?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 to 33.6 days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 to 35 days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33.6 to 35 days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 to 35 days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09777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4879</TotalTime>
  <Words>2159</Words>
  <Application>Microsoft Office PowerPoint</Application>
  <PresentationFormat>Widescreen</PresentationFormat>
  <Paragraphs>286</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Nunito Sans</vt:lpstr>
      <vt:lpstr>Nunito Sans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 Sreedharan</dc:creator>
  <cp:lastModifiedBy>mamatha gudavalli</cp:lastModifiedBy>
  <cp:revision>356</cp:revision>
  <dcterms:created xsi:type="dcterms:W3CDTF">2006-08-16T00:00:00Z</dcterms:created>
  <dcterms:modified xsi:type="dcterms:W3CDTF">2024-07-06T12:26:05Z</dcterms:modified>
</cp:coreProperties>
</file>