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bleStyles.xml" ContentType="application/vnd.openxmlformats-officedocument.presentationml.tableStyle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8" Type="http://schemas.openxmlformats.org/officeDocument/2006/relationships/tableStyles" Target="tableStyles.xml"/><Relationship Id="rId19" Type="http://schemas.openxmlformats.org/officeDocument/2006/relationships/theme" Target="theme/theme1.xml"/><Relationship Id="rId17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4" name="layout1_shape2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/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/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/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/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8_shape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marL="0" indent="0" lvl="0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/>
          <a:ea typeface="나눔고딕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2" Type="http://schemas.openxmlformats.org/officeDocument/2006/relationships/image" Target="../media/9831dae7-ee59-4d5e-b50c-8b07a71175a9.jpeg"/><Relationship Id="rId1" Type="http://schemas.openxmlformats.org/officeDocument/2006/relationships/slideLayout" Target="../slideLayouts/slideLayout8.xml"/></Relationships>

</file>

<file path=ppt/slides/_rels/slide10.xml.rels><?xml version="1.0" encoding="UTF-8"?>
<Relationships xmlns="http://schemas.openxmlformats.org/package/2006/relationships"><Relationship Id="rId2" Type="http://schemas.openxmlformats.org/officeDocument/2006/relationships/image" Target="../media/3cb56c2f-ef42-4810-9520-0ec9ad469780.png"/><Relationship Id="rId4" Type="http://schemas.openxmlformats.org/officeDocument/2006/relationships/image" Target="../media/3f85befa-42fd-4de1-b2d3-2460f44ea9ad.png"/><Relationship Id="rId6" Type="http://schemas.openxmlformats.org/officeDocument/2006/relationships/image" Target="../media/57af5328-2396-4c63-9f8f-a0e1eba06a1f.png"/><Relationship Id="rId7" Type="http://schemas.openxmlformats.org/officeDocument/2006/relationships/image" Target="../media/9831dae7-ee59-4d5e-b50c-8b07a71175a9.jpeg"/><Relationship Id="rId5" Type="http://schemas.openxmlformats.org/officeDocument/2006/relationships/image" Target="../media/a6c50fa3-7bc7-4d93-8ad4-b11b4f4ee9ef.png"/><Relationship Id="rId3" Type="http://schemas.openxmlformats.org/officeDocument/2006/relationships/image" Target="../media/d0831bfe-1c1d-4fb5-89de-7ff87fc837cc.png"/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2" Type="http://schemas.openxmlformats.org/officeDocument/2006/relationships/image" Target="../media/9831dae7-ee59-4d5e-b50c-8b07a71175a9.jpeg"/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2" Type="http://schemas.openxmlformats.org/officeDocument/2006/relationships/image" Target="../media/45e6bcb3-3336-4445-a928-5ecda3f7bd42.png"/><Relationship Id="rId3" Type="http://schemas.openxmlformats.org/officeDocument/2006/relationships/image" Target="../media/ab6532b7-0883-46cc-900b-28771a003eda.png"/><Relationship Id="rId4" Type="http://schemas.openxmlformats.org/officeDocument/2006/relationships/image" Target="../media/b0d1e3b1-f00d-465a-aadf-ace2088969f9.png"/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2" Type="http://schemas.openxmlformats.org/officeDocument/2006/relationships/image" Target="../media/9831dae7-ee59-4d5e-b50c-8b07a71175a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gloos.zum.com/EireneHue/v/350607" TargetMode="External"/><Relationship Id="rId7" Type="http://schemas.openxmlformats.org/officeDocument/2006/relationships/hyperlink" Target="https://cafe.naver.com/gubass/9858" TargetMode="External"/><Relationship Id="rId4" Type="http://schemas.openxmlformats.org/officeDocument/2006/relationships/hyperlink" Target="https://hgu-can.tistory.com/entry/C-%EC%98%A4%EB%AA%A9-%EA%B2%8C%EC%9E%84-%EB%A7%8C%EB%93%A4%EA%B8%B0-2-%EB%B0%94%EB%91%91%ED%8C%90%EC%9D%84-%EA%B7%B8%EB%A6%AC%EA%B8%B0-%EC%9C%84%ED%95%9C-DrawMap-Class-%EB%A7%8C%EB%93%A4%EA%B8%B0" TargetMode="External"/><Relationship Id="rId5" Type="http://schemas.openxmlformats.org/officeDocument/2006/relationships/hyperlink" Target="https://jaimemin.tistory.com/180" TargetMode="External"/><Relationship Id="rId3" Type="http://schemas.openxmlformats.org/officeDocument/2006/relationships/hyperlink" Target="https://m.blog.naver.com/skssim/111983268" TargetMode="Externa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9831dae7-ee59-4d5e-b50c-8b07a71175a9.jpeg"/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2" Type="http://schemas.openxmlformats.org/officeDocument/2006/relationships/image" Target="../media/9831dae7-ee59-4d5e-b50c-8b07a71175a9.jpeg"/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4" Type="http://schemas.openxmlformats.org/officeDocument/2006/relationships/image" Target="../media/9831dae7-ee59-4d5e-b50c-8b07a71175a9.jpeg"/><Relationship Id="rId2" Type="http://schemas.openxmlformats.org/officeDocument/2006/relationships/image" Target="../media/bd7da334-4e07-4aca-b804-54c945a008e0.png"/><Relationship Id="rId3" Type="http://schemas.openxmlformats.org/officeDocument/2006/relationships/image" Target="../media/e1c9c80c-1da1-4bbb-b19d-b865d150c525.png"/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2" Type="http://schemas.openxmlformats.org/officeDocument/2006/relationships/image" Target="../media/4c69bb83-e347-4525-9001-b1e42ceeb541.png"/><Relationship Id="rId3" Type="http://schemas.openxmlformats.org/officeDocument/2006/relationships/image" Target="../media/68a4066e-8ad1-4765-b1dd-8208b53c62a9.png"/><Relationship Id="rId4" Type="http://schemas.openxmlformats.org/officeDocument/2006/relationships/image" Target="../media/9831dae7-ee59-4d5e-b50c-8b07a71175a9.jpeg"/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2" Type="http://schemas.openxmlformats.org/officeDocument/2006/relationships/image" Target="../media/9831dae7-ee59-4d5e-b50c-8b07a71175a9.jpeg"/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4" Type="http://schemas.openxmlformats.org/officeDocument/2006/relationships/image" Target="../media/3c48d454-4889-467a-980e-55ea5513e8bd.png"/><Relationship Id="rId3" Type="http://schemas.openxmlformats.org/officeDocument/2006/relationships/image" Target="../media/45b432b4-e983-498f-ac00-00d2f7ff778f.png"/><Relationship Id="rId5" Type="http://schemas.openxmlformats.org/officeDocument/2006/relationships/image" Target="../media/9831dae7-ee59-4d5e-b50c-8b07a71175a9.jpeg"/><Relationship Id="rId2" Type="http://schemas.openxmlformats.org/officeDocument/2006/relationships/image" Target="../media/ef066c10-35c2-4433-86fe-0640406db231.png"/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2" Type="http://schemas.openxmlformats.org/officeDocument/2006/relationships/image" Target="../media/2d45e05e-7e07-4723-902f-41b1ce6d9caf.png"/><Relationship Id="rId3" Type="http://schemas.openxmlformats.org/officeDocument/2006/relationships/image" Target="../media/42d6206a-bed1-45e0-aeb1-b1cd46adc94a.png"/><Relationship Id="rId4" Type="http://schemas.openxmlformats.org/officeDocument/2006/relationships/image" Target="../media/9831dae7-ee59-4d5e-b50c-8b07a71175a9.jpeg"/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2" Type="http://schemas.openxmlformats.org/officeDocument/2006/relationships/image" Target="../media/81536401-37e8-4e6f-8519-90cfbbdcd4b0.png"/><Relationship Id="rId3" Type="http://schemas.openxmlformats.org/officeDocument/2006/relationships/image" Target="../media/9831dae7-ee59-4d5e-b50c-8b07a71175a9.jpeg"/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0" y="-18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</p:txBody>
      </p:sp>
      <p:sp>
        <p:nvSpPr>
          <p:cNvPr id="4" name="slide1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_shape3"/>
          <p:cNvSpPr/>
          <p:nvPr>
            <p:ph type="ctrTitle"/>
          </p:nvPr>
        </p:nvSpPr>
        <p:spPr>
          <a:xfrm>
            <a:off x="755576" y="764704"/>
            <a:ext cx="7128792" cy="1470025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17000"/>
              </a:lnSpc>
              <a:buNone/>
            </a:pPr>
            <a:r>
              <a:rPr altLang="ko-KR" sz="4800" b="1">
                <a:solidFill>
                  <a:srgbClr val="ffffff"/>
                </a:solidFill>
                <a:latin typeface="나눔고딕"/>
                <a:ea typeface="나눔고딕"/>
              </a:rPr>
              <a:t>게임프로그래밍</a:t>
            </a:r>
          </a:p>
        </p:txBody>
      </p:sp>
      <p:sp>
        <p:nvSpPr>
          <p:cNvPr id="6" name="slide1_shape4"/>
          <p:cNvSpPr/>
          <p:nvPr>
            <p:ph type="subTitle" idx="1"/>
          </p:nvPr>
        </p:nvSpPr>
        <p:spPr>
          <a:xfrm>
            <a:off x="7653114" y="4356931"/>
            <a:ext cx="2192288" cy="792088"/>
          </a:xfrm>
          <a:prstGeom prst="rect">
            <a:avLst/>
          </a:prstGeom>
        </p:spPr>
        <p:txBody>
          <a:bodyPr lIns="91440" tIns="45720" rIns="91440" bIns="45720">
            <a:noAutofit xmlns:a="http://schemas.openxmlformats.org/drawingml/2006/main"/>
          </a:bodyPr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marL="0">
              <a:lnSpc>
                <a:spcPct val="150000"/>
              </a:lnSpc>
              <a:spcBef>
                <a:spcPts val="200"/>
              </a:spcBef>
              <a:buNone/>
            </a:pPr>
            <a:r>
              <a:rPr lang="ko-KR" altLang="ko-KR" sz="1800" b="1" spc="-20">
                <a:solidFill>
                  <a:schemeClr val="bg1">
                    <a:alpha val="100000"/>
                  </a:schemeClr>
                </a:solidFill>
                <a:ea typeface="+mn-cs"/>
              </a:rPr>
              <a:t>김철환</a:t>
            </a:r>
          </a:p>
        </p:txBody>
      </p:sp>
      <p:sp>
        <p:nvSpPr>
          <p:cNvPr id="7" name="slide1_shape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1_shape7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</p:txBody>
      </p:sp>
      <p:sp>
        <p:nvSpPr>
          <p:cNvPr id="9" name="slide1_shape10"/>
          <p:cNvSpPr/>
          <p:nvPr/>
        </p:nvSpPr>
        <p:spPr>
          <a:xfrm>
            <a:off x="755576" y="3354705"/>
            <a:ext cx="6120680" cy="882015"/>
          </a:xfrm>
          <a:prstGeom prst="rect">
            <a:avLst/>
          </a:prstGeom>
        </p:spPr>
        <p:txBody>
          <a:bodyPr lIns="91440" tIns="45720" rIns="91440" bIns="45720" anchor="t">
            <a:noAutofit xmlns:a="http://schemas.openxmlformats.org/drawingml/2006/main"/>
          </a:bodyPr>
          <a:lstStyle/>
          <a:p>
            <a:pPr algn="l" marL="0">
              <a:lnSpc>
                <a:spcPct val="187000"/>
              </a:lnSpc>
              <a:buNone/>
            </a:pPr>
            <a:r>
              <a:rPr lang="ko-KR" altLang="ko-KR" sz="3000" spc="0">
                <a:solidFill>
                  <a:schemeClr val="bg1">
                    <a:alpha val="100000"/>
                  </a:schemeClr>
                </a:solidFill>
                <a:ea typeface="+mj-cs"/>
              </a:rPr>
              <a:t>오목 프로그램</a:t>
            </a:r>
          </a:p>
        </p:txBody>
      </p:sp>
      <p:sp>
        <p:nvSpPr>
          <p:cNvPr id="10" name="slide1_shape9"/>
          <p:cNvSpPr/>
          <p:nvPr/>
        </p:nvSpPr>
        <p:spPr>
          <a:xfrm>
            <a:off x="6412160" y="4440555"/>
            <a:ext cx="2192288" cy="624840"/>
          </a:xfrm>
          <a:prstGeom prst="rect">
            <a:avLst/>
          </a:prstGeom>
        </p:spPr>
        <p:txBody>
          <a:bodyPr lIns="91440" tIns="45720" rIns="91440" bIns="45720">
            <a:noAutofit xmlns:a="http://schemas.openxmlformats.org/drawingml/2006/main"/>
          </a:bodyPr>
          <a:lstStyle/>
          <a:p>
            <a:pPr algn="l" marL="0">
              <a:lnSpc>
                <a:spcPct val="150000"/>
              </a:lnSpc>
              <a:spcBef>
                <a:spcPts val="250"/>
              </a:spcBef>
              <a:buNone/>
            </a:pPr>
            <a:r>
              <a:rPr altLang="ko-KR" sz="1400" b="1">
                <a:solidFill>
                  <a:srgbClr val="ffffff"/>
                </a:solidFill>
                <a:latin typeface="나눔고딕"/>
                <a:ea typeface="나눔고딕"/>
              </a:rPr>
              <a:t>2017948031</a:t>
            </a:r>
          </a:p>
          <a:p>
            <a:pPr algn="l" marL="0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ko-KR" sz="1400" b="0" spc="0">
                <a:solidFill>
                  <a:schemeClr val="bg1">
                    <a:alpha val="100000"/>
                  </a:schemeClr>
                </a:solidFill>
                <a:latin typeface="+mn-cs"/>
              </a:rPr>
              <a:t/>
            </a:r>
          </a:p>
        </p:txBody>
      </p:sp>
      <p:pic>
        <p:nvPicPr>
          <p:cNvPr id="11" name="nppt_16654955373604346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5722502"/>
            <a:ext cx="730570" cy="7295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549553736012013"/>
          <p:cNvSpPr/>
          <p:nvPr/>
        </p:nvSpPr>
        <p:spPr>
          <a:xfrm>
            <a:off x="285749" y="264927"/>
            <a:ext cx="3810000" cy="366361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 b="1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오목의 승패 갈림 판별 함수</a:t>
            </a:r>
          </a:p>
        </p:txBody>
      </p:sp>
      <p:pic>
        <p:nvPicPr>
          <p:cNvPr id="4" name="nppt_16654955373601232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9226" y="318221"/>
            <a:ext cx="3597852" cy="259772"/>
          </a:xfrm>
          <a:prstGeom prst="rect">
            <a:avLst/>
          </a:prstGeom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  <a:headEnd type="none"/>
            <a:tailEnd type="none"/>
          </a:ln>
        </p:spPr>
      </p:pic>
      <p:pic>
        <p:nvPicPr>
          <p:cNvPr id="5" name="nppt_166549553736012428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1866" y="631288"/>
            <a:ext cx="3909579" cy="2890719"/>
          </a:xfrm>
          <a:prstGeom prst="rect">
            <a:avLst/>
          </a:prstGeom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  <a:headEnd type="none"/>
            <a:tailEnd type="none"/>
          </a:ln>
        </p:spPr>
      </p:pic>
      <p:pic>
        <p:nvPicPr>
          <p:cNvPr id="6" name="nppt_166549553736012620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59898" y="631288"/>
            <a:ext cx="3753715" cy="2889223"/>
          </a:xfrm>
          <a:prstGeom prst="rect">
            <a:avLst/>
          </a:prstGeom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  <a:headEnd type="none"/>
            <a:tailEnd type="none"/>
          </a:ln>
        </p:spPr>
      </p:pic>
      <p:pic>
        <p:nvPicPr>
          <p:cNvPr id="7" name="nppt_166549553736012832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1866" y="3673186"/>
            <a:ext cx="3945810" cy="2741490"/>
          </a:xfrm>
          <a:prstGeom prst="rect">
            <a:avLst/>
          </a:prstGeom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  <a:headEnd type="none"/>
            <a:tailEnd type="none"/>
          </a:ln>
        </p:spPr>
      </p:pic>
      <p:pic>
        <p:nvPicPr>
          <p:cNvPr id="8" name="nppt_166549553736013364" descr="이미지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59898" y="3673186"/>
            <a:ext cx="3516123" cy="2758894"/>
          </a:xfrm>
          <a:prstGeom prst="rect">
            <a:avLst/>
          </a:prstGeom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  <a:headEnd type="none"/>
            <a:tailEnd type="none"/>
          </a:ln>
        </p:spPr>
      </p:pic>
      <p:pic>
        <p:nvPicPr>
          <p:cNvPr id="9" name="nppt_166549553736011958" descr="이미지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84368" y="5722502"/>
            <a:ext cx="730570" cy="7295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54955373604693"/>
          <p:cNvSpPr/>
          <p:nvPr>
            <p:ph type="ctrTitle"/>
          </p:nvPr>
        </p:nvSpPr>
        <p:spPr>
          <a:xfrm>
            <a:off x="760040" y="620688"/>
            <a:ext cx="5108104" cy="1470025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lang="ko-KR" altLang="ko-KR" sz="4000" b="1">
                <a:solidFill>
                  <a:srgbClr val="ffffff"/>
                </a:solidFill>
              </a:rPr>
              <a:t>코드 구현</a:t>
            </a:r>
          </a:p>
        </p:txBody>
      </p:sp>
      <p:pic>
        <p:nvPicPr>
          <p:cNvPr id="4" name="nppt_166549553736011966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5722502"/>
            <a:ext cx="730570" cy="729589"/>
          </a:xfrm>
          <a:prstGeom prst="rect">
            <a:avLst/>
          </a:prstGeom>
        </p:spPr>
      </p:pic>
      <p:sp>
        <p:nvSpPr>
          <p:cNvPr id="5" name="nppt_16654986677141693"/>
          <p:cNvSpPr/>
          <p:nvPr/>
        </p:nvSpPr>
        <p:spPr>
          <a:xfrm>
            <a:off x="6804248" y="473825"/>
            <a:ext cx="1645170" cy="857769"/>
          </a:xfrm>
          <a:prstGeom prst="rect">
            <a:avLst/>
          </a:prstGeom>
        </p:spPr>
        <p:txBody>
          <a:bodyPr lIns="91440" tIns="45720" rIns="91440" bIns="45720" anchor="t">
            <a:noAutofit xmlns:a="http://schemas.openxmlformats.org/drawingml/2006/main"/>
          </a:bodyPr>
          <a:lstStyle/>
          <a:p>
            <a:pPr algn="r" marL="0">
              <a:lnSpc>
                <a:spcPct val="233000"/>
              </a:lnSpc>
              <a:buNone/>
            </a:pPr>
            <a:r>
              <a:rPr lang="en-US" altLang="ko-KR" sz="2400" b="1" spc="-150">
                <a:solidFill>
                  <a:srgbClr val="ffffff"/>
                </a:solidFill>
              </a:rPr>
              <a:t>03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654986677144576"/>
          <p:cNvGrpSpPr>
            <a:grpSpLocks/>
          </p:cNvGrpSpPr>
          <p:nvPr/>
        </p:nvGrpSpPr>
        <p:grpSpPr>
          <a:xfrm>
            <a:off x="303068" y="1007958"/>
            <a:ext cx="1935306" cy="974148"/>
            <a:chOff x="303068" y="1007958"/>
            <a:chExt cx="1935306" cy="974148"/>
          </a:xfrm>
        </p:grpSpPr>
        <p:sp>
          <p:nvSpPr>
            <p:cNvPr id="4" name="nppt_16654986677143710"/>
            <p:cNvSpPr/>
            <p:nvPr/>
          </p:nvSpPr>
          <p:spPr>
            <a:xfrm>
              <a:off x="303068" y="1007958"/>
              <a:ext cx="1935306" cy="9741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lIns="90000" tIns="46800" rIns="90000" bIns="46800" anchor="ctr"/>
            <a:lstStyle/>
            <a:p>
              <a:pPr algn="ctr" marL="0" defTabSz="914400" latinLnBrk="1">
                <a:lnSpc>
                  <a:spcPct val="100000"/>
                </a:lnSpc>
              </a:pPr>
              <a:r>
                <a:rPr altLang="ko-KR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/>
              </a:r>
            </a:p>
          </p:txBody>
        </p:sp>
        <p:sp>
          <p:nvSpPr>
            <p:cNvPr id="5" name="nppt_16654986677143978"/>
            <p:cNvSpPr/>
            <p:nvPr/>
          </p:nvSpPr>
          <p:spPr>
            <a:xfrm>
              <a:off x="443778" y="1233920"/>
              <a:ext cx="1653886" cy="522225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algn="l" marL="0">
                <a:lnSpc>
                  <a:spcPct val="100000"/>
                </a:lnSpc>
                <a:buNone/>
              </a:pPr>
              <a:r>
                <a:rPr altLang="ko-KR" sz="2800" b="1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int main</a:t>
              </a:r>
            </a:p>
          </p:txBody>
        </p:sp>
      </p:grpSp>
      <p:grpSp>
        <p:nvGrpSpPr>
          <p:cNvPr id="6" name="nppt_16654986677144736"/>
          <p:cNvGrpSpPr>
            <a:grpSpLocks/>
          </p:cNvGrpSpPr>
          <p:nvPr/>
        </p:nvGrpSpPr>
        <p:grpSpPr>
          <a:xfrm>
            <a:off x="2709774" y="1007958"/>
            <a:ext cx="1935306" cy="974148"/>
            <a:chOff x="2709774" y="1007958"/>
            <a:chExt cx="1935306" cy="974148"/>
          </a:xfrm>
        </p:grpSpPr>
        <p:sp>
          <p:nvSpPr>
            <p:cNvPr id="7" name="nppt_16654986677144737"/>
            <p:cNvSpPr/>
            <p:nvPr/>
          </p:nvSpPr>
          <p:spPr>
            <a:xfrm>
              <a:off x="2709774" y="1007958"/>
              <a:ext cx="1935306" cy="974148"/>
            </a:xfrm>
            <a:prstGeom prst="rect">
              <a:avLst/>
            </a:prstGeom>
            <a:solidFill>
              <a:srgbClr val="968c8c">
                <a:lumMod val="75000"/>
              </a:srgbClr>
            </a:solidFill>
            <a:ln w="25400" cap="flat">
              <a:solidFill>
                <a:srgbClr val="94b6d2">
                  <a:shade val="50000"/>
                </a:srgbClr>
              </a:solidFill>
              <a:prstDash val="solid"/>
            </a:ln>
          </p:spPr>
          <p:txBody>
            <a:bodyPr lIns="90000" tIns="46800" rIns="90000" bIns="46800" anchor="ctr"/>
            <a:lstStyle/>
            <a:p>
              <a:pPr algn="ctr" marL="0" defTabSz="914400" latinLnBrk="1">
                <a:lnSpc>
                  <a:spcPct val="100000"/>
                </a:lnSpc>
              </a:pPr>
              <a:r>
                <a:rPr altLang="ko-KR"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/>
              </a:r>
            </a:p>
          </p:txBody>
        </p:sp>
        <p:sp>
          <p:nvSpPr>
            <p:cNvPr id="8" name="nppt_16654986677144741"/>
            <p:cNvSpPr/>
            <p:nvPr/>
          </p:nvSpPr>
          <p:spPr>
            <a:xfrm>
              <a:off x="2850484" y="1239075"/>
              <a:ext cx="1653886" cy="522225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algn="l" marL="0">
                <a:lnSpc>
                  <a:spcPct val="100000"/>
                </a:lnSpc>
                <a:buNone/>
              </a:pPr>
              <a:r>
                <a:rPr altLang="ko-KR" sz="2800" b="1">
                  <a:solidFill>
                    <a:srgbClr val="000000"/>
                  </a:solidFill>
                  <a:latin typeface="+mn-ea"/>
                  <a:ea typeface="+mn-ea"/>
                </a:rPr>
                <a:t>intro</a:t>
              </a:r>
            </a:p>
          </p:txBody>
        </p:sp>
      </p:grpSp>
      <p:grpSp>
        <p:nvGrpSpPr>
          <p:cNvPr id="9" name="nppt_16654986677145734"/>
          <p:cNvGrpSpPr>
            <a:grpSpLocks/>
          </p:cNvGrpSpPr>
          <p:nvPr/>
        </p:nvGrpSpPr>
        <p:grpSpPr>
          <a:xfrm>
            <a:off x="303068" y="3186755"/>
            <a:ext cx="3212000" cy="1172886"/>
            <a:chOff x="303068" y="3186755"/>
            <a:chExt cx="3212000" cy="1172886"/>
          </a:xfrm>
        </p:grpSpPr>
        <p:sp>
          <p:nvSpPr>
            <p:cNvPr id="10" name="nppt_16654986677144953"/>
            <p:cNvSpPr/>
            <p:nvPr/>
          </p:nvSpPr>
          <p:spPr>
            <a:xfrm>
              <a:off x="303068" y="3186755"/>
              <a:ext cx="3212000" cy="974148"/>
            </a:xfrm>
            <a:prstGeom prst="rect">
              <a:avLst/>
            </a:prstGeom>
            <a:solidFill>
              <a:srgbClr val="968c8c">
                <a:lumMod val="75000"/>
              </a:srgbClr>
            </a:solidFill>
            <a:ln w="25400" cap="flat">
              <a:solidFill>
                <a:srgbClr val="94b6d2">
                  <a:shade val="50000"/>
                </a:srgbClr>
              </a:solidFill>
              <a:prstDash val="solid"/>
            </a:ln>
          </p:spPr>
          <p:txBody>
            <a:bodyPr lIns="90000" tIns="46800" rIns="90000" bIns="46800"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altLang="ko-KR" sz="1800">
                  <a:solidFill>
                    <a:srgbClr val="ffffff"/>
                  </a:solidFill>
                  <a:latin typeface="+mn-cs"/>
                  <a:ea typeface="+mn-cs"/>
                </a:rPr>
                <a:t/>
              </a:r>
            </a:p>
          </p:txBody>
        </p:sp>
        <p:sp>
          <p:nvSpPr>
            <p:cNvPr id="11" name="nppt_16654986677144957"/>
            <p:cNvSpPr/>
            <p:nvPr/>
          </p:nvSpPr>
          <p:spPr>
            <a:xfrm>
              <a:off x="443778" y="3408792"/>
              <a:ext cx="2744931" cy="522225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algn="l" marL="0">
                <a:lnSpc>
                  <a:spcPct val="100000"/>
                </a:lnSpc>
                <a:buNone/>
              </a:pPr>
              <a:r>
                <a:rPr altLang="ko-KR" sz="2800" b="1">
                  <a:solidFill>
                    <a:srgbClr val="000000"/>
                  </a:solidFill>
                  <a:latin typeface="+mn-ea"/>
                  <a:ea typeface="+mn-ea"/>
                </a:rPr>
                <a:t>game_control</a:t>
              </a:r>
              <a:r>
                <a:rPr altLang="ko-KR" sz="2800" b="1">
                  <a:solidFill>
                    <a:srgbClr val="000000"/>
                  </a:solidFill>
                  <a:latin typeface="+mn-ea"/>
                  <a:ea typeface="+mn-ea"/>
                </a:rPr>
                <a:t> </a:t>
              </a:r>
            </a:p>
          </p:txBody>
        </p:sp>
      </p:grpSp>
      <p:grpSp>
        <p:nvGrpSpPr>
          <p:cNvPr id="12" name="nppt_16654986677146512"/>
          <p:cNvGrpSpPr>
            <a:grpSpLocks/>
          </p:cNvGrpSpPr>
          <p:nvPr/>
        </p:nvGrpSpPr>
        <p:grpSpPr>
          <a:xfrm>
            <a:off x="5018203" y="1495032"/>
            <a:ext cx="3212000" cy="1172886"/>
            <a:chOff x="5018203" y="1495032"/>
            <a:chExt cx="3212000" cy="1172886"/>
          </a:xfrm>
        </p:grpSpPr>
        <p:sp>
          <p:nvSpPr>
            <p:cNvPr id="13" name="nppt_16654986677146513"/>
            <p:cNvSpPr/>
            <p:nvPr/>
          </p:nvSpPr>
          <p:spPr>
            <a:xfrm>
              <a:off x="5018203" y="1495032"/>
              <a:ext cx="3212000" cy="974148"/>
            </a:xfrm>
            <a:prstGeom prst="rect">
              <a:avLst/>
            </a:prstGeom>
            <a:solidFill>
              <a:srgbClr val="968c8c">
                <a:lumMod val="75000"/>
              </a:srgbClr>
            </a:solidFill>
            <a:ln w="25400" cap="flat">
              <a:solidFill>
                <a:srgbClr val="94b6d2">
                  <a:shade val="50000"/>
                </a:srgbClr>
              </a:solidFill>
              <a:prstDash val="solid"/>
            </a:ln>
          </p:spPr>
          <p:txBody>
            <a:bodyPr lIns="90000" tIns="46800" rIns="90000" bIns="46800"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altLang="ko-KR" sz="1800">
                  <a:solidFill>
                    <a:srgbClr val="ffffff"/>
                  </a:solidFill>
                </a:rPr>
                <a:t/>
              </a:r>
            </a:p>
          </p:txBody>
        </p:sp>
        <p:sp>
          <p:nvSpPr>
            <p:cNvPr id="14" name="nppt_16654986677146517"/>
            <p:cNvSpPr/>
            <p:nvPr/>
          </p:nvSpPr>
          <p:spPr>
            <a:xfrm>
              <a:off x="5158913" y="1716438"/>
              <a:ext cx="2744931" cy="522225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algn="l" marL="0">
                <a:lnSpc>
                  <a:spcPct val="100000"/>
                </a:lnSpc>
                <a:buNone/>
              </a:pPr>
              <a:r>
                <a:rPr altLang="ko-KR" sz="2800" b="1">
                  <a:solidFill>
                    <a:srgbClr val="000000"/>
                  </a:solidFill>
                  <a:latin typeface="나눔고딕"/>
                  <a:ea typeface="나눔고딕"/>
                </a:rPr>
                <a:t>draw_check01</a:t>
              </a:r>
            </a:p>
          </p:txBody>
        </p:sp>
      </p:grpSp>
      <p:grpSp>
        <p:nvGrpSpPr>
          <p:cNvPr id="15" name="nppt_16654986677146800"/>
          <p:cNvGrpSpPr>
            <a:grpSpLocks/>
          </p:cNvGrpSpPr>
          <p:nvPr/>
        </p:nvGrpSpPr>
        <p:grpSpPr>
          <a:xfrm>
            <a:off x="5018203" y="3186755"/>
            <a:ext cx="3212000" cy="1172886"/>
            <a:chOff x="5018203" y="3186755"/>
            <a:chExt cx="3212000" cy="1172886"/>
          </a:xfrm>
        </p:grpSpPr>
        <p:sp>
          <p:nvSpPr>
            <p:cNvPr id="16" name="nppt_16654986677146801"/>
            <p:cNvSpPr/>
            <p:nvPr/>
          </p:nvSpPr>
          <p:spPr>
            <a:xfrm>
              <a:off x="5018203" y="3186755"/>
              <a:ext cx="3212000" cy="974148"/>
            </a:xfrm>
            <a:prstGeom prst="rect">
              <a:avLst/>
            </a:prstGeom>
            <a:solidFill>
              <a:srgbClr val="968c8c">
                <a:lumMod val="75000"/>
              </a:srgbClr>
            </a:solidFill>
            <a:ln w="25400" cap="flat">
              <a:solidFill>
                <a:srgbClr val="94b6d2">
                  <a:shade val="50000"/>
                </a:srgbClr>
              </a:solidFill>
              <a:prstDash val="solid"/>
            </a:ln>
          </p:spPr>
          <p:txBody>
            <a:bodyPr lIns="90000" tIns="46800" rIns="90000" bIns="46800"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altLang="ko-KR" sz="1800">
                  <a:solidFill>
                    <a:srgbClr val="ffffff"/>
                  </a:solidFill>
                </a:rPr>
                <a:t/>
              </a:r>
            </a:p>
          </p:txBody>
        </p:sp>
        <p:sp>
          <p:nvSpPr>
            <p:cNvPr id="17" name="nppt_16654986677146805"/>
            <p:cNvSpPr/>
            <p:nvPr/>
          </p:nvSpPr>
          <p:spPr>
            <a:xfrm>
              <a:off x="5158913" y="3412701"/>
              <a:ext cx="2744931" cy="522225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algn="l" marL="0">
                <a:lnSpc>
                  <a:spcPct val="100000"/>
                </a:lnSpc>
                <a:buNone/>
              </a:pPr>
              <a:r>
                <a:rPr altLang="ko-KR" sz="2800" b="1">
                  <a:solidFill>
                    <a:srgbClr val="000000"/>
                  </a:solidFill>
                  <a:latin typeface="나눔고딕"/>
                  <a:ea typeface="나눔고딕"/>
                </a:rPr>
                <a:t>display_stone</a:t>
              </a:r>
            </a:p>
          </p:txBody>
        </p:sp>
      </p:grpSp>
      <p:cxnSp>
        <p:nvCxnSpPr>
          <p:cNvPr id="18" name="nppt_16654986677147177"/>
          <p:cNvCxnSpPr/>
          <p:nvPr/>
        </p:nvCxnSpPr>
        <p:spPr>
          <a:xfrm>
            <a:off x="2238374" y="1467715"/>
            <a:ext cx="454601" cy="12988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19" name="nppt_16654986677147185"/>
          <p:cNvCxnSpPr/>
          <p:nvPr/>
        </p:nvCxnSpPr>
        <p:spPr>
          <a:xfrm>
            <a:off x="1246908" y="2000249"/>
            <a:ext cx="532534" cy="1194955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grpSp>
        <p:nvGrpSpPr>
          <p:cNvPr id="20" name="nppt_16654986677147736"/>
          <p:cNvGrpSpPr>
            <a:grpSpLocks/>
          </p:cNvGrpSpPr>
          <p:nvPr/>
        </p:nvGrpSpPr>
        <p:grpSpPr>
          <a:xfrm>
            <a:off x="5018203" y="4864259"/>
            <a:ext cx="3212000" cy="1172886"/>
            <a:chOff x="5018203" y="4864259"/>
            <a:chExt cx="3212000" cy="1172886"/>
          </a:xfrm>
        </p:grpSpPr>
        <p:sp>
          <p:nvSpPr>
            <p:cNvPr id="21" name="nppt_16654986677147737"/>
            <p:cNvSpPr/>
            <p:nvPr/>
          </p:nvSpPr>
          <p:spPr>
            <a:xfrm>
              <a:off x="5018203" y="4864259"/>
              <a:ext cx="3212000" cy="974148"/>
            </a:xfrm>
            <a:prstGeom prst="rect">
              <a:avLst/>
            </a:prstGeom>
            <a:solidFill>
              <a:srgbClr val="968c8c">
                <a:lumMod val="75000"/>
              </a:srgbClr>
            </a:solidFill>
            <a:ln w="25400" cap="flat">
              <a:solidFill>
                <a:srgbClr val="94b6d2">
                  <a:shade val="50000"/>
                </a:srgbClr>
              </a:solidFill>
              <a:prstDash val="solid"/>
            </a:ln>
          </p:spPr>
          <p:txBody>
            <a:bodyPr lIns="90000" tIns="46800" rIns="90000" bIns="46800"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altLang="ko-KR" sz="1800">
                  <a:solidFill>
                    <a:srgbClr val="ffffff"/>
                  </a:solidFill>
                </a:rPr>
                <a:t/>
              </a:r>
            </a:p>
          </p:txBody>
        </p:sp>
        <p:sp>
          <p:nvSpPr>
            <p:cNvPr id="22" name="nppt_16654986677147741"/>
            <p:cNvSpPr/>
            <p:nvPr/>
          </p:nvSpPr>
          <p:spPr>
            <a:xfrm>
              <a:off x="5158913" y="5090205"/>
              <a:ext cx="2744931" cy="522225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algn="l" marL="0">
                <a:lnSpc>
                  <a:spcPct val="100000"/>
                </a:lnSpc>
                <a:buNone/>
              </a:pPr>
              <a:r>
                <a:rPr altLang="ko-KR" sz="2800" b="1">
                  <a:solidFill>
                    <a:srgbClr val="000000"/>
                  </a:solidFill>
                  <a:latin typeface="나눔고딕"/>
                  <a:ea typeface="나눔고딕"/>
                </a:rPr>
                <a:t>game_end</a:t>
              </a:r>
            </a:p>
          </p:txBody>
        </p:sp>
      </p:grpSp>
      <p:cxnSp>
        <p:nvCxnSpPr>
          <p:cNvPr id="23" name="nppt_16654986677148037"/>
          <p:cNvCxnSpPr/>
          <p:nvPr/>
        </p:nvCxnSpPr>
        <p:spPr>
          <a:xfrm flipV="1">
            <a:off x="3528057" y="1991800"/>
            <a:ext cx="1493693" cy="1662545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24" name="nppt_16654986677149635"/>
          <p:cNvCxnSpPr/>
          <p:nvPr/>
        </p:nvCxnSpPr>
        <p:spPr>
          <a:xfrm flipV="1">
            <a:off x="3511159" y="3663425"/>
            <a:ext cx="1519671" cy="1"/>
          </a:xfrm>
          <a:prstGeom prst="straightConnector1">
            <a:avLst/>
          </a:prstGeom>
          <a:ln w="25400" cmpd="sng" cap="flat">
            <a:solidFill>
              <a:srgbClr val="94b6d2">
                <a:shade val="50000"/>
              </a:srgb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25" name="nppt_16654986677149664"/>
          <p:cNvCxnSpPr/>
          <p:nvPr/>
        </p:nvCxnSpPr>
        <p:spPr>
          <a:xfrm>
            <a:off x="3511159" y="3663426"/>
            <a:ext cx="1519671" cy="1714499"/>
          </a:xfrm>
          <a:prstGeom prst="straightConnector1">
            <a:avLst/>
          </a:prstGeom>
          <a:ln w="25400" cmpd="sng" cap="flat">
            <a:solidFill>
              <a:srgbClr val="94b6d2">
                <a:shade val="50000"/>
              </a:srgbClr>
            </a:solidFill>
            <a:prstDash val="solid"/>
            <a:round/>
            <a:headEnd type="none"/>
            <a:tailEnd type="arrow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549553736013857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850" y="776720"/>
            <a:ext cx="2723357" cy="4106246"/>
          </a:xfrm>
          <a:prstGeom prst="rect">
            <a:avLst/>
          </a:prstGeom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  <a:headEnd type="none"/>
            <a:tailEnd type="none"/>
          </a:ln>
        </p:spPr>
      </p:pic>
      <p:pic>
        <p:nvPicPr>
          <p:cNvPr id="4" name="nppt_166549553736013953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2071" y="776720"/>
            <a:ext cx="2731612" cy="4101673"/>
          </a:xfrm>
          <a:prstGeom prst="rect">
            <a:avLst/>
          </a:prstGeom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  <a:headEnd type="none"/>
            <a:tailEnd type="none"/>
          </a:ln>
        </p:spPr>
      </p:pic>
      <p:pic>
        <p:nvPicPr>
          <p:cNvPr id="5" name="nppt_166549553736015517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8514" y="776720"/>
            <a:ext cx="2741205" cy="4116078"/>
          </a:xfrm>
          <a:prstGeom prst="rect">
            <a:avLst/>
          </a:prstGeom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  <a:headEnd type="none"/>
            <a:tailEnd type="none"/>
          </a:ln>
        </p:spPr>
      </p:pic>
      <p:sp>
        <p:nvSpPr>
          <p:cNvPr id="6" name="nppt_166549553736016668"/>
          <p:cNvSpPr/>
          <p:nvPr/>
        </p:nvSpPr>
        <p:spPr>
          <a:xfrm flipV="1">
            <a:off x="2039435" y="4173760"/>
            <a:ext cx="2145273" cy="2303160"/>
          </a:xfrm>
          <a:prstGeom prst="circularArrow">
            <a:avLst/>
          </a:prstGeom>
          <a:solidFill>
            <a:srgbClr val="0070c0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7" name="nppt_166549553736017216"/>
          <p:cNvSpPr/>
          <p:nvPr/>
        </p:nvSpPr>
        <p:spPr>
          <a:xfrm flipV="1">
            <a:off x="4771047" y="4173760"/>
            <a:ext cx="2145273" cy="2303160"/>
          </a:xfrm>
          <a:prstGeom prst="circularArrow">
            <a:avLst/>
          </a:prstGeom>
          <a:solidFill>
            <a:srgbClr val="0070c0"/>
          </a:solidFill>
          <a:ln w="25400" cap="flat">
            <a:solidFill>
              <a:srgbClr val="94b6d2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54955373604714"/>
          <p:cNvSpPr/>
          <p:nvPr>
            <p:ph type="ctrTitle"/>
          </p:nvPr>
        </p:nvSpPr>
        <p:spPr>
          <a:xfrm>
            <a:off x="760040" y="620688"/>
            <a:ext cx="5108104" cy="1470025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lang="ko-KR" altLang="ko-KR" sz="4000" b="1">
                <a:solidFill>
                  <a:srgbClr val="ffffff"/>
                </a:solidFill>
              </a:rPr>
              <a:t>참고</a:t>
            </a:r>
          </a:p>
        </p:txBody>
      </p:sp>
      <p:pic>
        <p:nvPicPr>
          <p:cNvPr id="4" name="nppt_16654955373601197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5722502"/>
            <a:ext cx="730570" cy="729589"/>
          </a:xfrm>
          <a:prstGeom prst="rect">
            <a:avLst/>
          </a:prstGeom>
        </p:spPr>
      </p:pic>
      <p:sp>
        <p:nvSpPr>
          <p:cNvPr id="5" name="nppt_166549553736017787">
            <a:hlinkClick r:id="rId3"/>
          </p:cNvPr>
          <p:cNvSpPr/>
          <p:nvPr/>
        </p:nvSpPr>
        <p:spPr>
          <a:xfrm>
            <a:off x="393988" y="3615995"/>
            <a:ext cx="5056909" cy="36636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altLang="ko-KR" sz="1800">
                <a:latin typeface="+mn-ea"/>
                <a:ea typeface="+mn-ea"/>
              </a:rPr>
              <a:t>https://m.blog.naver.com/skssim/111983268</a:t>
            </a:r>
          </a:p>
        </p:txBody>
      </p:sp>
      <p:sp>
        <p:nvSpPr>
          <p:cNvPr id="6" name="nppt_166549553736018109">
            <a:hlinkClick r:id="rId4"/>
          </p:cNvPr>
          <p:cNvSpPr/>
          <p:nvPr/>
        </p:nvSpPr>
        <p:spPr>
          <a:xfrm>
            <a:off x="393988" y="3979677"/>
            <a:ext cx="8446943" cy="1470395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altLang="ko-KR" sz="1800">
                <a:latin typeface="+mn-ea"/>
                <a:ea typeface="+mn-ea"/>
              </a:rPr>
              <a:t>https://hgu-can.tistory.com/entry/C-%EC%98%A4%EB%AA%A9-%EA%B2%8C%EC%9E%84-%EB%A7%8C%EB%93%A4%EA%B8%B0-2-%EB%B0%94%EB%91%91%ED%8C%90%EC%9D%84-%EA%B7%B8%EB%A6%AC%EA%B8%B0-%EC%9C%84%ED%95%9C-DrawMap-Class-%EB%A7%8C%EB%93%A4%EA%B8%B0</a:t>
            </a:r>
          </a:p>
        </p:txBody>
      </p:sp>
      <p:sp>
        <p:nvSpPr>
          <p:cNvPr id="7" name="nppt_1665498667714314">
            <a:hlinkClick r:id="rId5"/>
          </p:cNvPr>
          <p:cNvSpPr/>
          <p:nvPr/>
        </p:nvSpPr>
        <p:spPr>
          <a:xfrm>
            <a:off x="393988" y="5538313"/>
            <a:ext cx="3810000" cy="36636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altLang="ko-KR" sz="1800">
                <a:latin typeface="+mn-ea"/>
                <a:ea typeface="+mn-ea"/>
              </a:rPr>
              <a:t>https://jaimemin.tistory.com/180</a:t>
            </a:r>
          </a:p>
        </p:txBody>
      </p:sp>
      <p:sp>
        <p:nvSpPr>
          <p:cNvPr id="8" name="nppt_1665498667714476">
            <a:hlinkClick r:id="rId6"/>
          </p:cNvPr>
          <p:cNvSpPr/>
          <p:nvPr/>
        </p:nvSpPr>
        <p:spPr>
          <a:xfrm>
            <a:off x="393988" y="5901995"/>
            <a:ext cx="5576454" cy="36636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altLang="ko-KR" sz="1800">
                <a:latin typeface="+mn-ea"/>
                <a:ea typeface="+mn-ea"/>
              </a:rPr>
              <a:t>http://egloos.zum.com/EireneHue/v/350607</a:t>
            </a:r>
          </a:p>
        </p:txBody>
      </p:sp>
      <p:sp>
        <p:nvSpPr>
          <p:cNvPr id="9" name="nppt_16654986677141078">
            <a:hlinkClick r:id="rId7"/>
          </p:cNvPr>
          <p:cNvSpPr/>
          <p:nvPr/>
        </p:nvSpPr>
        <p:spPr>
          <a:xfrm>
            <a:off x="393988" y="6271036"/>
            <a:ext cx="6212897" cy="36636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altLang="ko-KR" sz="1800">
                <a:latin typeface="+mn-ea"/>
                <a:ea typeface="+mn-ea"/>
              </a:rPr>
              <a:t>https://cafe.naver.com/gubass/9858</a:t>
            </a:r>
          </a:p>
        </p:txBody>
      </p:sp>
      <p:sp>
        <p:nvSpPr>
          <p:cNvPr id="10" name="nppt_16654986677141720"/>
          <p:cNvSpPr/>
          <p:nvPr/>
        </p:nvSpPr>
        <p:spPr>
          <a:xfrm>
            <a:off x="6804248" y="473825"/>
            <a:ext cx="1645170" cy="857769"/>
          </a:xfrm>
          <a:prstGeom prst="rect">
            <a:avLst/>
          </a:prstGeom>
        </p:spPr>
        <p:txBody>
          <a:bodyPr lIns="91440" tIns="45720" rIns="91440" bIns="45720" anchor="t">
            <a:noAutofit xmlns:a="http://schemas.openxmlformats.org/drawingml/2006/main"/>
          </a:bodyPr>
          <a:lstStyle/>
          <a:p>
            <a:pPr algn="r" marL="0">
              <a:lnSpc>
                <a:spcPct val="233000"/>
              </a:lnSpc>
              <a:buNone/>
            </a:pPr>
            <a:r>
              <a:rPr lang="en-US" altLang="ko-KR" sz="2400" b="1" spc="-150">
                <a:solidFill>
                  <a:srgbClr val="ffffff"/>
                </a:solidFill>
              </a:rPr>
              <a:t>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2_shape2"/>
          <p:cNvSpPr/>
          <p:nvPr>
            <p:ph type="ctrTitle"/>
          </p:nvPr>
        </p:nvSpPr>
        <p:spPr>
          <a:xfrm>
            <a:off x="285428" y="173536"/>
            <a:ext cx="2880320" cy="576064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lang="ko-KR" altLang="ko-KR" sz="3200" b="1">
                <a:solidFill>
                  <a:schemeClr val="bg1">
                    <a:alpha val="100000"/>
                  </a:schemeClr>
                </a:solidFill>
                <a:ea typeface="+mj-cs"/>
              </a:rPr>
              <a:t>목차</a:t>
            </a:r>
          </a:p>
        </p:txBody>
      </p:sp>
      <p:sp>
        <p:nvSpPr>
          <p:cNvPr id="5" name="nppt_16654955373604178"/>
          <p:cNvSpPr/>
          <p:nvPr/>
        </p:nvSpPr>
        <p:spPr>
          <a:xfrm>
            <a:off x="994817" y="1956812"/>
            <a:ext cx="3312368" cy="339090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l" marL="0">
              <a:lnSpc>
                <a:spcPct val="100000"/>
              </a:lnSpc>
              <a:spcBef>
                <a:spcPts val="275"/>
              </a:spcBef>
              <a:buNone/>
            </a:pPr>
            <a:r>
              <a:rPr lang="en-US" altLang="ko-KR" sz="2800" b="1" spc="-20">
                <a:solidFill>
                  <a:schemeClr val="bg1">
                    <a:alpha val="100000"/>
                  </a:schemeClr>
                </a:solidFill>
                <a:latin typeface="+mn-cs"/>
              </a:rPr>
              <a:t>02  코드 추가</a:t>
            </a:r>
          </a:p>
        </p:txBody>
      </p:sp>
      <p:cxnSp>
        <p:nvCxnSpPr>
          <p:cNvPr id="6" name="nppt_16654955373604179"/>
          <p:cNvCxnSpPr/>
          <p:nvPr/>
        </p:nvCxnSpPr>
        <p:spPr>
          <a:xfrm>
            <a:off x="1066825" y="1885555"/>
            <a:ext cx="2952328" cy="0"/>
          </a:xfrm>
          <a:prstGeom prst="line">
            <a:avLst/>
          </a:prstGeom>
          <a:ln w="7620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ppt_16654955373604182"/>
          <p:cNvSpPr/>
          <p:nvPr/>
        </p:nvSpPr>
        <p:spPr>
          <a:xfrm>
            <a:off x="994817" y="3014087"/>
            <a:ext cx="3312368" cy="339090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l" marL="0">
              <a:lnSpc>
                <a:spcPct val="100000"/>
              </a:lnSpc>
              <a:spcBef>
                <a:spcPts val="275"/>
              </a:spcBef>
              <a:buNone/>
            </a:pPr>
            <a:r>
              <a:rPr lang="en-US" altLang="ko-KR" sz="2800" b="1" spc="-20">
                <a:solidFill>
                  <a:schemeClr val="bg1">
                    <a:alpha val="100000"/>
                  </a:schemeClr>
                </a:solidFill>
                <a:latin typeface="+mn-cs"/>
              </a:rPr>
              <a:t>03  코드 구현</a:t>
            </a:r>
          </a:p>
        </p:txBody>
      </p:sp>
      <p:cxnSp>
        <p:nvCxnSpPr>
          <p:cNvPr id="8" name="nppt_16654955373604183"/>
          <p:cNvCxnSpPr/>
          <p:nvPr/>
        </p:nvCxnSpPr>
        <p:spPr>
          <a:xfrm>
            <a:off x="1066825" y="2945310"/>
            <a:ext cx="2952328" cy="0"/>
          </a:xfrm>
          <a:prstGeom prst="line">
            <a:avLst/>
          </a:prstGeom>
          <a:ln w="7620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nppt_16654955373604186"/>
          <p:cNvSpPr/>
          <p:nvPr/>
        </p:nvSpPr>
        <p:spPr>
          <a:xfrm>
            <a:off x="994817" y="899537"/>
            <a:ext cx="3312368" cy="339090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l" marL="0">
              <a:lnSpc>
                <a:spcPct val="100000"/>
              </a:lnSpc>
              <a:spcBef>
                <a:spcPts val="275"/>
              </a:spcBef>
              <a:buNone/>
            </a:pPr>
            <a:r>
              <a:rPr lang="en-US" altLang="ko-KR" sz="2800" b="1" spc="-20">
                <a:solidFill>
                  <a:schemeClr val="bg1">
                    <a:alpha val="100000"/>
                  </a:schemeClr>
                </a:solidFill>
                <a:latin typeface="+mn-cs"/>
              </a:rPr>
              <a:t>01  코드 분석</a:t>
            </a:r>
          </a:p>
        </p:txBody>
      </p:sp>
      <p:cxnSp>
        <p:nvCxnSpPr>
          <p:cNvPr id="10" name="nppt_16654955373604187"/>
          <p:cNvCxnSpPr/>
          <p:nvPr/>
        </p:nvCxnSpPr>
        <p:spPr>
          <a:xfrm>
            <a:off x="1066825" y="825800"/>
            <a:ext cx="2952328" cy="0"/>
          </a:xfrm>
          <a:prstGeom prst="line">
            <a:avLst/>
          </a:prstGeom>
          <a:ln w="7620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ppt_16654955373604190"/>
          <p:cNvSpPr/>
          <p:nvPr/>
        </p:nvSpPr>
        <p:spPr>
          <a:xfrm>
            <a:off x="994817" y="4080887"/>
            <a:ext cx="3312368" cy="558165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l" marL="0">
              <a:lnSpc>
                <a:spcPct val="100000"/>
              </a:lnSpc>
              <a:spcBef>
                <a:spcPts val="275"/>
              </a:spcBef>
              <a:buNone/>
            </a:pPr>
            <a:r>
              <a:rPr lang="en-US" altLang="ko-KR" sz="2800" b="1" spc="-20">
                <a:solidFill>
                  <a:schemeClr val="bg1">
                    <a:alpha val="100000"/>
                  </a:schemeClr>
                </a:solidFill>
                <a:latin typeface="+mn-cs"/>
              </a:rPr>
              <a:t>04  참고 </a:t>
            </a:r>
          </a:p>
        </p:txBody>
      </p:sp>
      <p:cxnSp>
        <p:nvCxnSpPr>
          <p:cNvPr id="12" name="nppt_16654955373604191"/>
          <p:cNvCxnSpPr/>
          <p:nvPr/>
        </p:nvCxnSpPr>
        <p:spPr>
          <a:xfrm>
            <a:off x="1066825" y="4005064"/>
            <a:ext cx="2952328" cy="0"/>
          </a:xfrm>
          <a:prstGeom prst="line">
            <a:avLst/>
          </a:prstGeom>
          <a:ln w="7620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nppt_16654955373604552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5722502"/>
            <a:ext cx="730570" cy="729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0" y="-18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3_shape3"/>
          <p:cNvSpPr/>
          <p:nvPr>
            <p:ph type="ctrTitle"/>
          </p:nvPr>
        </p:nvSpPr>
        <p:spPr>
          <a:xfrm>
            <a:off x="760040" y="620688"/>
            <a:ext cx="5108104" cy="1470025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lang="ko-KR" altLang="ko-KR" sz="4000" b="1">
                <a:solidFill>
                  <a:schemeClr val="bg1">
                    <a:alpha val="100000"/>
                  </a:schemeClr>
                </a:solidFill>
                <a:ea typeface="+mj-cs"/>
              </a:rPr>
              <a:t>코드 분석</a:t>
            </a:r>
          </a:p>
        </p:txBody>
      </p:sp>
      <p:sp>
        <p:nvSpPr>
          <p:cNvPr id="6" name="slide3_shape4"/>
          <p:cNvSpPr/>
          <p:nvPr/>
        </p:nvSpPr>
        <p:spPr>
          <a:xfrm>
            <a:off x="6804248" y="473825"/>
            <a:ext cx="1645170" cy="857769"/>
          </a:xfrm>
          <a:prstGeom prst="rect">
            <a:avLst/>
          </a:prstGeom>
        </p:spPr>
        <p:txBody>
          <a:bodyPr lIns="91440" tIns="45720" rIns="91440" bIns="45720" anchor="t">
            <a:noAutofit xmlns:a="http://schemas.openxmlformats.org/drawingml/2006/main"/>
          </a:bodyPr>
          <a:lstStyle/>
          <a:p>
            <a:pPr algn="r" marL="0">
              <a:lnSpc>
                <a:spcPct val="233000"/>
              </a:lnSpc>
              <a:buNone/>
            </a:pPr>
            <a:r>
              <a:rPr lang="en-US" altLang="ko-KR" sz="2400" b="1" spc="-150">
                <a:solidFill>
                  <a:schemeClr val="bg1">
                    <a:alpha val="100000"/>
                  </a:schemeClr>
                </a:solidFill>
                <a:latin typeface="+mj-cs"/>
              </a:rPr>
              <a:t>01</a:t>
            </a:r>
          </a:p>
        </p:txBody>
      </p:sp>
      <p:pic>
        <p:nvPicPr>
          <p:cNvPr id="7" name="nppt_16654955373604569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5722502"/>
            <a:ext cx="730570" cy="7295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54955373605010"/>
          <p:cNvSpPr/>
          <p:nvPr/>
        </p:nvSpPr>
        <p:spPr>
          <a:xfrm>
            <a:off x="259772" y="329870"/>
            <a:ext cx="3810000" cy="3793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 b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바둑판</a:t>
            </a:r>
            <a:r>
              <a:rPr altLang="ko-KR" sz="1800" b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800" b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그리기</a:t>
            </a:r>
          </a:p>
        </p:txBody>
      </p:sp>
      <p:pic>
        <p:nvPicPr>
          <p:cNvPr id="4" name="nppt_16654955373606249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5647" y="696231"/>
            <a:ext cx="3293975" cy="2967839"/>
          </a:xfrm>
          <a:prstGeom prst="rect">
            <a:avLst/>
          </a:prstGeom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  <a:headEnd type="none"/>
            <a:tailEnd type="none"/>
          </a:ln>
        </p:spPr>
      </p:pic>
      <p:sp>
        <p:nvSpPr>
          <p:cNvPr id="5" name="nppt_16654955373606638"/>
          <p:cNvSpPr/>
          <p:nvPr/>
        </p:nvSpPr>
        <p:spPr>
          <a:xfrm>
            <a:off x="5355647" y="329870"/>
            <a:ext cx="3810000" cy="366361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 b="1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커서따라 O 이동 </a:t>
            </a:r>
          </a:p>
        </p:txBody>
      </p:sp>
      <p:pic>
        <p:nvPicPr>
          <p:cNvPr id="6" name="nppt_1665495537360916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772" y="696231"/>
            <a:ext cx="4998115" cy="6018138"/>
          </a:xfrm>
          <a:prstGeom prst="rect">
            <a:avLst/>
          </a:prstGeom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  <a:headEnd type="none"/>
            <a:tailEnd type="none"/>
          </a:ln>
        </p:spPr>
      </p:pic>
      <p:pic>
        <p:nvPicPr>
          <p:cNvPr id="7" name="nppt_166549553736011863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4368" y="5722502"/>
            <a:ext cx="730570" cy="7295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54955373606925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772" y="2302691"/>
            <a:ext cx="5778264" cy="4471276"/>
          </a:xfrm>
          <a:prstGeom prst="rect">
            <a:avLst/>
          </a:prstGeom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  <a:headEnd type="none"/>
            <a:tailEnd type="none"/>
          </a:ln>
        </p:spPr>
      </p:pic>
      <p:sp>
        <p:nvSpPr>
          <p:cNvPr id="4" name="nppt_16654955373607082"/>
          <p:cNvSpPr/>
          <p:nvPr/>
        </p:nvSpPr>
        <p:spPr>
          <a:xfrm>
            <a:off x="259772" y="1936329"/>
            <a:ext cx="3810000" cy="366361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 b="1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방향키 입력 </a:t>
            </a:r>
          </a:p>
        </p:txBody>
      </p:sp>
      <p:sp>
        <p:nvSpPr>
          <p:cNvPr id="5" name="nppt_16654955373607423"/>
          <p:cNvSpPr/>
          <p:nvPr/>
        </p:nvSpPr>
        <p:spPr>
          <a:xfrm>
            <a:off x="259772" y="342859"/>
            <a:ext cx="3810000" cy="366361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 b="1">
                <a:solidFill>
                  <a:srgbClr val="000000"/>
                </a:solidFill>
                <a:latin typeface="+mn-ea"/>
                <a:ea typeface="+mn-ea"/>
              </a:rPr>
              <a:t>커서의 위치 제어</a:t>
            </a:r>
          </a:p>
        </p:txBody>
      </p:sp>
      <p:pic>
        <p:nvPicPr>
          <p:cNvPr id="6" name="nppt_16654955373607427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772" y="709220"/>
            <a:ext cx="6490763" cy="1227109"/>
          </a:xfrm>
          <a:prstGeom prst="rect">
            <a:avLst/>
          </a:prstGeom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  <a:headEnd type="none"/>
            <a:tailEnd type="none"/>
          </a:ln>
        </p:spPr>
      </p:pic>
      <p:pic>
        <p:nvPicPr>
          <p:cNvPr id="7" name="nppt_166549553736011871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4368" y="5722502"/>
            <a:ext cx="730570" cy="7295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54955373604672"/>
          <p:cNvSpPr/>
          <p:nvPr>
            <p:ph type="ctrTitle"/>
          </p:nvPr>
        </p:nvSpPr>
        <p:spPr>
          <a:xfrm>
            <a:off x="760040" y="620688"/>
            <a:ext cx="5108104" cy="1470025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lang="ko-KR" altLang="ko-KR" sz="4000" b="1">
                <a:solidFill>
                  <a:srgbClr val="ffffff"/>
                </a:solidFill>
              </a:rPr>
              <a:t>코드 추가</a:t>
            </a:r>
          </a:p>
        </p:txBody>
      </p:sp>
      <p:pic>
        <p:nvPicPr>
          <p:cNvPr id="4" name="nppt_16654955373601191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5722502"/>
            <a:ext cx="730570" cy="729589"/>
          </a:xfrm>
          <a:prstGeom prst="rect">
            <a:avLst/>
          </a:prstGeom>
        </p:spPr>
      </p:pic>
      <p:sp>
        <p:nvSpPr>
          <p:cNvPr id="5" name="nppt_16654986677141654"/>
          <p:cNvSpPr/>
          <p:nvPr/>
        </p:nvSpPr>
        <p:spPr>
          <a:xfrm>
            <a:off x="6804248" y="473825"/>
            <a:ext cx="1645170" cy="857769"/>
          </a:xfrm>
          <a:prstGeom prst="rect">
            <a:avLst/>
          </a:prstGeom>
        </p:spPr>
        <p:txBody>
          <a:bodyPr lIns="91440" tIns="45720" rIns="91440" bIns="45720" anchor="t">
            <a:noAutofit xmlns:a="http://schemas.openxmlformats.org/drawingml/2006/main"/>
          </a:bodyPr>
          <a:lstStyle/>
          <a:p>
            <a:pPr algn="r" marL="0">
              <a:lnSpc>
                <a:spcPct val="233000"/>
              </a:lnSpc>
              <a:buNone/>
            </a:pPr>
            <a:r>
              <a:rPr lang="en-US" altLang="ko-KR" sz="2400" b="1" spc="-150">
                <a:solidFill>
                  <a:srgbClr val="ffffff"/>
                </a:solidFill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54955373608437"/>
          <p:cNvSpPr/>
          <p:nvPr/>
        </p:nvSpPr>
        <p:spPr>
          <a:xfrm>
            <a:off x="311727" y="368836"/>
            <a:ext cx="3810000" cy="366361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 b="1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콘솔 크기 및 색상 조절</a:t>
            </a:r>
          </a:p>
        </p:txBody>
      </p:sp>
      <p:pic>
        <p:nvPicPr>
          <p:cNvPr id="4" name="nppt_16654955373608546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727" y="735197"/>
            <a:ext cx="7315200" cy="2207172"/>
          </a:xfrm>
          <a:prstGeom prst="rect">
            <a:avLst/>
          </a:prstGeom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  <a:headEnd type="none"/>
            <a:tailEnd type="none"/>
          </a:ln>
        </p:spPr>
      </p:pic>
      <p:sp>
        <p:nvSpPr>
          <p:cNvPr id="5" name="nppt_16654955373608706"/>
          <p:cNvSpPr/>
          <p:nvPr/>
        </p:nvSpPr>
        <p:spPr>
          <a:xfrm>
            <a:off x="311727" y="3745881"/>
            <a:ext cx="3810000" cy="366361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 b="1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인트로 화면</a:t>
            </a:r>
          </a:p>
        </p:txBody>
      </p:sp>
      <p:pic>
        <p:nvPicPr>
          <p:cNvPr id="6" name="nppt_16654955373608797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727" y="4112243"/>
            <a:ext cx="4818784" cy="2480829"/>
          </a:xfrm>
          <a:prstGeom prst="rect">
            <a:avLst/>
          </a:prstGeom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  <a:headEnd type="none"/>
            <a:tailEnd type="none"/>
          </a:ln>
        </p:spPr>
      </p:pic>
      <p:pic>
        <p:nvPicPr>
          <p:cNvPr id="7" name="nppt_16654955373609056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727" y="2859879"/>
            <a:ext cx="7315200" cy="886002"/>
          </a:xfrm>
          <a:prstGeom prst="rect">
            <a:avLst/>
          </a:prstGeom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  <a:headEnd type="none"/>
            <a:tailEnd type="none"/>
          </a:ln>
        </p:spPr>
      </p:pic>
      <p:pic>
        <p:nvPicPr>
          <p:cNvPr id="8" name="nppt_166549553736011926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84368" y="5722502"/>
            <a:ext cx="730570" cy="7295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5495537360974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38" y="1409328"/>
            <a:ext cx="4299238" cy="4035606"/>
          </a:xfrm>
          <a:prstGeom prst="rect">
            <a:avLst/>
          </a:prstGeom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  <a:headEnd type="none"/>
            <a:tailEnd type="none"/>
          </a:ln>
        </p:spPr>
      </p:pic>
      <p:pic>
        <p:nvPicPr>
          <p:cNvPr id="4" name="nppt_16654955373609884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0852" y="1409328"/>
            <a:ext cx="4020662" cy="4471960"/>
          </a:xfrm>
          <a:prstGeom prst="rect">
            <a:avLst/>
          </a:prstGeom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  <a:headEnd type="none"/>
            <a:tailEnd type="none"/>
          </a:ln>
        </p:spPr>
      </p:pic>
      <p:sp>
        <p:nvSpPr>
          <p:cNvPr id="5" name="nppt_166549553736011261"/>
          <p:cNvSpPr/>
          <p:nvPr/>
        </p:nvSpPr>
        <p:spPr>
          <a:xfrm>
            <a:off x="298738" y="537688"/>
            <a:ext cx="3810000" cy="366361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 b="1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번갈아가면서 바둑 놓는 함수</a:t>
            </a:r>
          </a:p>
        </p:txBody>
      </p:sp>
      <p:pic>
        <p:nvPicPr>
          <p:cNvPr id="6" name="nppt_166549553736011934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4368" y="5722502"/>
            <a:ext cx="730570" cy="7295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549553736011565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5" y="1123517"/>
            <a:ext cx="5580858" cy="4610965"/>
          </a:xfrm>
          <a:prstGeom prst="rect">
            <a:avLst/>
          </a:prstGeom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  <a:headEnd type="none"/>
            <a:tailEnd type="none"/>
          </a:ln>
        </p:spPr>
      </p:pic>
      <p:sp>
        <p:nvSpPr>
          <p:cNvPr id="4" name="nppt_166549553736011660"/>
          <p:cNvSpPr/>
          <p:nvPr/>
        </p:nvSpPr>
        <p:spPr>
          <a:xfrm>
            <a:off x="428625" y="485734"/>
            <a:ext cx="3810000" cy="366361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 b="1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흑돌 백돌 구분하여 출력</a:t>
            </a:r>
          </a:p>
        </p:txBody>
      </p:sp>
      <p:pic>
        <p:nvPicPr>
          <p:cNvPr id="5" name="nppt_166549553736011946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22502"/>
            <a:ext cx="730570" cy="7295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3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</dc:title>
  <dc:creator>네이버 한글캠페인</dc:creator>
  <cp:lastModifiedBy>김철쭉(kimch6030)</cp:lastModifiedBy>
  <dcterms:modified xsi:type="dcterms:W3CDTF">2022-10-11T14:57:00Z</dcterms:modified>
</cp:coreProperties>
</file>