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616161"/>
    <a:srgbClr val="4CAF50"/>
    <a:srgbClr val="E0E0E0"/>
    <a:srgbClr val="9E9E9E"/>
    <a:srgbClr val="212121"/>
    <a:srgbClr val="FFFFFF"/>
    <a:srgbClr val="81C784"/>
    <a:srgbClr val="A3BD9D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8F-4C2D-8FF9-99C47D67FD20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8F-4C2D-8FF9-99C47D67FD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F-4C2D-8FF9-99C47D67F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7D8C-A3CC-4F4C-AF3D-E4743CDB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1782-941E-4A66-A7D5-2262B2FE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001C-3185-47B4-ACF8-720E4690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CC12-23FF-496F-92F6-B0FCB26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CBB9-B5D5-4E43-80D4-CEFFBAE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D704-62A8-494D-A537-67288531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BBD55-6760-42F5-8CB9-B2B5AD44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FF78-26F7-43A6-9684-F0B56CAF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BB4A-5885-4AB4-97DA-BC6BA3F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78CA-BF62-4ED6-A815-9E560107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A3AD-2044-4804-AE43-0DFFFF08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8E967-DA30-4001-8397-32538C95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EE35-29B6-4CC0-955F-5EABEB29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C1BF-9DD9-40FA-955E-DCAACDB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55CC-0C33-48E1-8579-90C2090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7E0-94DE-4916-9E90-45689B5F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D86A-ECCF-4790-AD38-0B89F106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C3A5-F466-4AC2-989E-B7A93F76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A9C9-A0AF-4972-857F-3A749CC6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405C-B688-4FAE-A6EC-E9356450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A128-9B05-45F3-940A-8FEC2B94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8CBB-3048-40FB-8E2B-08A596F8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50E9-1C7B-45F7-A773-1244976E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0D89-43BC-4094-A1F9-B07AF3D2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805A-84FA-46C4-A9B6-1927FA3F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B8A2-E25E-43F4-A33D-05B43352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EDDB-681B-4734-95F2-4B25F12A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7F4A-32F6-45F1-8E14-42E76CED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E3BB-41FD-4DE1-A7D3-2B00E9FF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D5225-D9BC-41AC-8643-B92A19C7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1D8D-295C-4687-BAA3-ECACFE3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9D99-9360-4CA0-B2A9-9516BA79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234B-4C4D-4290-BEE7-1365BB1D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13C69-513C-46B6-85F5-36A44923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F667-7C77-4929-B45B-486C052E7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1BC0E-0026-4A8B-8F51-D048EC1C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EC854-DB46-47A6-A562-F2FAE1F4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A4A95-6F4B-452E-A5ED-DD6E2DC8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98D23-AF00-4A00-BCCD-30798F5F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1436-CCBA-462F-BDF2-060AD97B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2B951-7454-47B7-8F5B-D0BE6D7D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B66E7-9962-4081-9C28-AA9EE810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85C11-629D-4391-A9BF-95DA3A0E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B1B6-5701-4FFD-93FF-6DB52C4D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D149C-01C6-483A-9749-E3D66C7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057F-2EC4-4903-8BC5-E0A999FF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8D-7019-4CFE-8B24-2D39E6B8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7ECF-501D-4240-8026-D8B80B38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2B87A-EDEA-425E-98B4-A6449A81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CC84-D75D-4CE6-96D5-157D5767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E64F-9CC7-4DEA-BF69-547330E6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103E-DFC2-4A9C-BEAF-C94460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AAE2-870F-4802-A68F-79EC5F3D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80FB5-FB95-4AAA-B24A-9EC14B0B3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F5CBE-8561-4285-960A-0A9A7F32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B29E-514A-4B1C-B2AF-44DA285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1200-30D1-470B-BD5F-891A17AC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C71C-B248-40E1-9A14-C852F581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D00D6-3C31-4A56-911C-1084296E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98C4-0699-4B2B-8F2A-44F09381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2DD6-F03C-4244-8658-B67B8C69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26B0-AA27-4458-AD46-1C5C91E3A80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2CBA-9E7B-44FF-9892-3BEDAF58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239F-BBD3-4728-B53B-CCDD70E87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5EC1-9288-433D-8774-1A4C0E3A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150C4D9-6F1B-4797-A726-825F18AF0745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20F54E87-938C-4E9C-94F2-BE31E7B29C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5265475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48B485-019A-4BB4-90DA-ADC0774F552B}"/>
                </a:ext>
              </a:extLst>
            </p:cNvPr>
            <p:cNvSpPr txBox="1"/>
            <p:nvPr/>
          </p:nvSpPr>
          <p:spPr>
            <a:xfrm>
              <a:off x="6319777" y="3107156"/>
              <a:ext cx="19575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</a:rPr>
                <a:t>57%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D524EB28-26B7-46FD-ADFB-DE97E3449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8" r="17242"/>
          <a:stretch/>
        </p:blipFill>
        <p:spPr>
          <a:xfrm>
            <a:off x="937549" y="0"/>
            <a:ext cx="5382228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Aerhe</dc:creator>
  <cp:lastModifiedBy>An Aerhe</cp:lastModifiedBy>
  <cp:revision>7</cp:revision>
  <dcterms:created xsi:type="dcterms:W3CDTF">2019-12-10T12:11:48Z</dcterms:created>
  <dcterms:modified xsi:type="dcterms:W3CDTF">2019-12-10T14:50:50Z</dcterms:modified>
</cp:coreProperties>
</file>