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57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gyun Han" userId="bde22430167df867" providerId="LiveId" clId="{26E9FE5D-9B0C-437C-AAF1-02FEE1907650}"/>
    <pc:docChg chg="delSld modSld">
      <pc:chgData name="Seunggyun Han" userId="bde22430167df867" providerId="LiveId" clId="{26E9FE5D-9B0C-437C-AAF1-02FEE1907650}" dt="2024-03-03T09:06:58.703" v="6" actId="47"/>
      <pc:docMkLst>
        <pc:docMk/>
      </pc:docMkLst>
      <pc:sldChg chg="modSp mod">
        <pc:chgData name="Seunggyun Han" userId="bde22430167df867" providerId="LiveId" clId="{26E9FE5D-9B0C-437C-AAF1-02FEE1907650}" dt="2024-03-03T09:04:12.823" v="5" actId="20577"/>
        <pc:sldMkLst>
          <pc:docMk/>
          <pc:sldMk cId="1591421086" sldId="257"/>
        </pc:sldMkLst>
        <pc:spChg chg="mod">
          <ac:chgData name="Seunggyun Han" userId="bde22430167df867" providerId="LiveId" clId="{26E9FE5D-9B0C-437C-AAF1-02FEE1907650}" dt="2024-03-03T09:04:12.823" v="5" actId="20577"/>
          <ac:spMkLst>
            <pc:docMk/>
            <pc:sldMk cId="1591421086" sldId="257"/>
            <ac:spMk id="3" creationId="{0536A28F-DD39-017B-44D7-8140E204C282}"/>
          </ac:spMkLst>
        </pc:spChg>
      </pc:sldChg>
      <pc:sldChg chg="del">
        <pc:chgData name="Seunggyun Han" userId="bde22430167df867" providerId="LiveId" clId="{26E9FE5D-9B0C-437C-AAF1-02FEE1907650}" dt="2024-03-03T09:06:58.703" v="6" actId="47"/>
        <pc:sldMkLst>
          <pc:docMk/>
          <pc:sldMk cId="4243775772" sldId="261"/>
        </pc:sldMkLst>
      </pc:sldChg>
      <pc:sldChg chg="del">
        <pc:chgData name="Seunggyun Han" userId="bde22430167df867" providerId="LiveId" clId="{26E9FE5D-9B0C-437C-AAF1-02FEE1907650}" dt="2024-03-03T09:06:58.703" v="6" actId="47"/>
        <pc:sldMkLst>
          <pc:docMk/>
          <pc:sldMk cId="3966029989" sldId="263"/>
        </pc:sldMkLst>
      </pc:sldChg>
      <pc:sldChg chg="del">
        <pc:chgData name="Seunggyun Han" userId="bde22430167df867" providerId="LiveId" clId="{26E9FE5D-9B0C-437C-AAF1-02FEE1907650}" dt="2024-03-03T09:06:58.703" v="6" actId="47"/>
        <pc:sldMkLst>
          <pc:docMk/>
          <pc:sldMk cId="1447313992" sldId="264"/>
        </pc:sldMkLst>
      </pc:sldChg>
      <pc:sldChg chg="del">
        <pc:chgData name="Seunggyun Han" userId="bde22430167df867" providerId="LiveId" clId="{26E9FE5D-9B0C-437C-AAF1-02FEE1907650}" dt="2024-03-03T09:06:58.703" v="6" actId="47"/>
        <pc:sldMkLst>
          <pc:docMk/>
          <pc:sldMk cId="1994511859" sldId="266"/>
        </pc:sldMkLst>
      </pc:sldChg>
    </pc:docChg>
  </pc:docChgLst>
  <pc:docChgLst>
    <pc:chgData name="Seunggyun Han" userId="bde22430167df867" providerId="LiveId" clId="{54ADB7EF-ACE3-422E-A519-B61EB960053F}"/>
    <pc:docChg chg="undo custSel addSld delSld modSld">
      <pc:chgData name="Seunggyun Han" userId="bde22430167df867" providerId="LiveId" clId="{54ADB7EF-ACE3-422E-A519-B61EB960053F}" dt="2024-01-30T02:54:08.626" v="2670" actId="1076"/>
      <pc:docMkLst>
        <pc:docMk/>
      </pc:docMkLst>
      <pc:sldChg chg="addSp delSp modSp mod">
        <pc:chgData name="Seunggyun Han" userId="bde22430167df867" providerId="LiveId" clId="{54ADB7EF-ACE3-422E-A519-B61EB960053F}" dt="2024-01-30T02:03:38.720" v="2402" actId="20577"/>
        <pc:sldMkLst>
          <pc:docMk/>
          <pc:sldMk cId="1591421086" sldId="257"/>
        </pc:sldMkLst>
        <pc:spChg chg="mod">
          <ac:chgData name="Seunggyun Han" userId="bde22430167df867" providerId="LiveId" clId="{54ADB7EF-ACE3-422E-A519-B61EB960053F}" dt="2024-01-30T01:41:06.069" v="437" actId="404"/>
          <ac:spMkLst>
            <pc:docMk/>
            <pc:sldMk cId="1591421086" sldId="257"/>
            <ac:spMk id="2" creationId="{EF1B74CD-0AA3-A6FA-9B39-82A5A2B7A771}"/>
          </ac:spMkLst>
        </pc:spChg>
        <pc:spChg chg="mod">
          <ac:chgData name="Seunggyun Han" userId="bde22430167df867" providerId="LiveId" clId="{54ADB7EF-ACE3-422E-A519-B61EB960053F}" dt="2024-01-30T02:03:38.720" v="2402" actId="20577"/>
          <ac:spMkLst>
            <pc:docMk/>
            <pc:sldMk cId="1591421086" sldId="257"/>
            <ac:spMk id="3" creationId="{0536A28F-DD39-017B-44D7-8140E204C282}"/>
          </ac:spMkLst>
        </pc:spChg>
        <pc:spChg chg="add del">
          <ac:chgData name="Seunggyun Han" userId="bde22430167df867" providerId="LiveId" clId="{54ADB7EF-ACE3-422E-A519-B61EB960053F}" dt="2024-01-30T01:48:14.134" v="464" actId="22"/>
          <ac:spMkLst>
            <pc:docMk/>
            <pc:sldMk cId="1591421086" sldId="257"/>
            <ac:spMk id="5" creationId="{5EC6670B-264F-F4FB-CB5B-4C3D4B8C6726}"/>
          </ac:spMkLst>
        </pc:spChg>
      </pc:sldChg>
      <pc:sldChg chg="modSp new mod">
        <pc:chgData name="Seunggyun Han" userId="bde22430167df867" providerId="LiveId" clId="{54ADB7EF-ACE3-422E-A519-B61EB960053F}" dt="2024-01-30T01:59:56.530" v="1729" actId="6549"/>
        <pc:sldMkLst>
          <pc:docMk/>
          <pc:sldMk cId="536096271" sldId="258"/>
        </pc:sldMkLst>
        <pc:spChg chg="mod">
          <ac:chgData name="Seunggyun Han" userId="bde22430167df867" providerId="LiveId" clId="{54ADB7EF-ACE3-422E-A519-B61EB960053F}" dt="2024-01-30T01:48:28.437" v="499" actId="20577"/>
          <ac:spMkLst>
            <pc:docMk/>
            <pc:sldMk cId="536096271" sldId="258"/>
            <ac:spMk id="2" creationId="{D6808EB2-B5EE-8975-AC6B-DE4DDEA1A8B6}"/>
          </ac:spMkLst>
        </pc:spChg>
        <pc:spChg chg="mod">
          <ac:chgData name="Seunggyun Han" userId="bde22430167df867" providerId="LiveId" clId="{54ADB7EF-ACE3-422E-A519-B61EB960053F}" dt="2024-01-30T01:59:56.530" v="1729" actId="6549"/>
          <ac:spMkLst>
            <pc:docMk/>
            <pc:sldMk cId="536096271" sldId="258"/>
            <ac:spMk id="3" creationId="{5E0E714C-CE1C-7A6F-02B1-AA1023A6460F}"/>
          </ac:spMkLst>
        </pc:spChg>
      </pc:sldChg>
      <pc:sldChg chg="modSp add mod">
        <pc:chgData name="Seunggyun Han" userId="bde22430167df867" providerId="LiveId" clId="{54ADB7EF-ACE3-422E-A519-B61EB960053F}" dt="2024-01-30T02:02:20.996" v="2210" actId="20577"/>
        <pc:sldMkLst>
          <pc:docMk/>
          <pc:sldMk cId="4244656182" sldId="259"/>
        </pc:sldMkLst>
        <pc:spChg chg="mod">
          <ac:chgData name="Seunggyun Han" userId="bde22430167df867" providerId="LiveId" clId="{54ADB7EF-ACE3-422E-A519-B61EB960053F}" dt="2024-01-30T01:49:02.578" v="572" actId="20577"/>
          <ac:spMkLst>
            <pc:docMk/>
            <pc:sldMk cId="4244656182" sldId="259"/>
            <ac:spMk id="2" creationId="{D6808EB2-B5EE-8975-AC6B-DE4DDEA1A8B6}"/>
          </ac:spMkLst>
        </pc:spChg>
        <pc:spChg chg="mod">
          <ac:chgData name="Seunggyun Han" userId="bde22430167df867" providerId="LiveId" clId="{54ADB7EF-ACE3-422E-A519-B61EB960053F}" dt="2024-01-30T02:02:20.996" v="2210" actId="20577"/>
          <ac:spMkLst>
            <pc:docMk/>
            <pc:sldMk cId="4244656182" sldId="259"/>
            <ac:spMk id="3" creationId="{5E0E714C-CE1C-7A6F-02B1-AA1023A6460F}"/>
          </ac:spMkLst>
        </pc:spChg>
      </pc:sldChg>
      <pc:sldChg chg="modSp add mod">
        <pc:chgData name="Seunggyun Han" userId="bde22430167df867" providerId="LiveId" clId="{54ADB7EF-ACE3-422E-A519-B61EB960053F}" dt="2024-01-30T02:04:23.709" v="2451" actId="20577"/>
        <pc:sldMkLst>
          <pc:docMk/>
          <pc:sldMk cId="2388111079" sldId="260"/>
        </pc:sldMkLst>
        <pc:spChg chg="mod">
          <ac:chgData name="Seunggyun Han" userId="bde22430167df867" providerId="LiveId" clId="{54ADB7EF-ACE3-422E-A519-B61EB960053F}" dt="2024-01-30T02:04:23.709" v="2451" actId="20577"/>
          <ac:spMkLst>
            <pc:docMk/>
            <pc:sldMk cId="2388111079" sldId="260"/>
            <ac:spMk id="3" creationId="{0536A28F-DD39-017B-44D7-8140E204C282}"/>
          </ac:spMkLst>
        </pc:spChg>
      </pc:sldChg>
      <pc:sldChg chg="addSp delSp modSp add mod">
        <pc:chgData name="Seunggyun Han" userId="bde22430167df867" providerId="LiveId" clId="{54ADB7EF-ACE3-422E-A519-B61EB960053F}" dt="2024-01-30T02:46:02.837" v="2622" actId="20577"/>
        <pc:sldMkLst>
          <pc:docMk/>
          <pc:sldMk cId="4243775772" sldId="261"/>
        </pc:sldMkLst>
        <pc:spChg chg="mod">
          <ac:chgData name="Seunggyun Han" userId="bde22430167df867" providerId="LiveId" clId="{54ADB7EF-ACE3-422E-A519-B61EB960053F}" dt="2024-01-30T02:46:02.837" v="2622" actId="20577"/>
          <ac:spMkLst>
            <pc:docMk/>
            <pc:sldMk cId="4243775772" sldId="261"/>
            <ac:spMk id="2" creationId="{EF1B74CD-0AA3-A6FA-9B39-82A5A2B7A771}"/>
          </ac:spMkLst>
        </pc:spChg>
        <pc:spChg chg="mod">
          <ac:chgData name="Seunggyun Han" userId="bde22430167df867" providerId="LiveId" clId="{54ADB7EF-ACE3-422E-A519-B61EB960053F}" dt="2024-01-30T02:04:33.904" v="2455" actId="6549"/>
          <ac:spMkLst>
            <pc:docMk/>
            <pc:sldMk cId="4243775772" sldId="261"/>
            <ac:spMk id="3" creationId="{0536A28F-DD39-017B-44D7-8140E204C282}"/>
          </ac:spMkLst>
        </pc:spChg>
        <pc:picChg chg="add del mod">
          <ac:chgData name="Seunggyun Han" userId="bde22430167df867" providerId="LiveId" clId="{54ADB7EF-ACE3-422E-A519-B61EB960053F}" dt="2024-01-30T02:33:32.873" v="2608" actId="478"/>
          <ac:picMkLst>
            <pc:docMk/>
            <pc:sldMk cId="4243775772" sldId="261"/>
            <ac:picMk id="5" creationId="{AD2FBCFB-752F-13C0-4CCC-A9FAD8D9002A}"/>
          </ac:picMkLst>
        </pc:picChg>
        <pc:picChg chg="add mod ord">
          <ac:chgData name="Seunggyun Han" userId="bde22430167df867" providerId="LiveId" clId="{54ADB7EF-ACE3-422E-A519-B61EB960053F}" dt="2024-01-30T02:35:39.712" v="2614" actId="167"/>
          <ac:picMkLst>
            <pc:docMk/>
            <pc:sldMk cId="4243775772" sldId="261"/>
            <ac:picMk id="7" creationId="{9F0A52C1-4E54-13E1-06E0-0294AC22615E}"/>
          </ac:picMkLst>
        </pc:picChg>
      </pc:sldChg>
      <pc:sldChg chg="modSp add mod">
        <pc:chgData name="Seunggyun Han" userId="bde22430167df867" providerId="LiveId" clId="{54ADB7EF-ACE3-422E-A519-B61EB960053F}" dt="2024-01-30T02:06:35.512" v="2518" actId="20577"/>
        <pc:sldMkLst>
          <pc:docMk/>
          <pc:sldMk cId="2691140195" sldId="262"/>
        </pc:sldMkLst>
        <pc:spChg chg="mod">
          <ac:chgData name="Seunggyun Han" userId="bde22430167df867" providerId="LiveId" clId="{54ADB7EF-ACE3-422E-A519-B61EB960053F}" dt="2024-01-30T02:06:32.357" v="2511" actId="20577"/>
          <ac:spMkLst>
            <pc:docMk/>
            <pc:sldMk cId="2691140195" sldId="262"/>
            <ac:spMk id="2" creationId="{D6808EB2-B5EE-8975-AC6B-DE4DDEA1A8B6}"/>
          </ac:spMkLst>
        </pc:spChg>
        <pc:spChg chg="mod">
          <ac:chgData name="Seunggyun Han" userId="bde22430167df867" providerId="LiveId" clId="{54ADB7EF-ACE3-422E-A519-B61EB960053F}" dt="2024-01-30T02:06:35.512" v="2518" actId="20577"/>
          <ac:spMkLst>
            <pc:docMk/>
            <pc:sldMk cId="2691140195" sldId="262"/>
            <ac:spMk id="3" creationId="{5E0E714C-CE1C-7A6F-02B1-AA1023A6460F}"/>
          </ac:spMkLst>
        </pc:spChg>
      </pc:sldChg>
      <pc:sldChg chg="addSp delSp modSp add mod">
        <pc:chgData name="Seunggyun Han" userId="bde22430167df867" providerId="LiveId" clId="{54ADB7EF-ACE3-422E-A519-B61EB960053F}" dt="2024-01-30T02:53:54.310" v="2655" actId="478"/>
        <pc:sldMkLst>
          <pc:docMk/>
          <pc:sldMk cId="3966029989" sldId="263"/>
        </pc:sldMkLst>
        <pc:spChg chg="mod">
          <ac:chgData name="Seunggyun Han" userId="bde22430167df867" providerId="LiveId" clId="{54ADB7EF-ACE3-422E-A519-B61EB960053F}" dt="2024-01-30T02:33:24.489" v="2607" actId="27636"/>
          <ac:spMkLst>
            <pc:docMk/>
            <pc:sldMk cId="3966029989" sldId="263"/>
            <ac:spMk id="2" creationId="{EF1B74CD-0AA3-A6FA-9B39-82A5A2B7A771}"/>
          </ac:spMkLst>
        </pc:spChg>
        <pc:picChg chg="add del mod ord">
          <ac:chgData name="Seunggyun Han" userId="bde22430167df867" providerId="LiveId" clId="{54ADB7EF-ACE3-422E-A519-B61EB960053F}" dt="2024-01-30T02:53:54.310" v="2655" actId="478"/>
          <ac:picMkLst>
            <pc:docMk/>
            <pc:sldMk cId="3966029989" sldId="263"/>
            <ac:picMk id="5" creationId="{AD2FBCFB-752F-13C0-4CCC-A9FAD8D9002A}"/>
          </ac:picMkLst>
        </pc:picChg>
        <pc:picChg chg="add del">
          <ac:chgData name="Seunggyun Han" userId="bde22430167df867" providerId="LiveId" clId="{54ADB7EF-ACE3-422E-A519-B61EB960053F}" dt="2024-01-30T02:53:52.589" v="2654" actId="22"/>
          <ac:picMkLst>
            <pc:docMk/>
            <pc:sldMk cId="3966029989" sldId="263"/>
            <ac:picMk id="6" creationId="{31EFF1EC-891E-9C4A-7941-EDBA8493BC7C}"/>
          </ac:picMkLst>
        </pc:picChg>
      </pc:sldChg>
      <pc:sldChg chg="addSp delSp modSp add mod">
        <pc:chgData name="Seunggyun Han" userId="bde22430167df867" providerId="LiveId" clId="{54ADB7EF-ACE3-422E-A519-B61EB960053F}" dt="2024-01-30T02:51:39.235" v="2648" actId="1076"/>
        <pc:sldMkLst>
          <pc:docMk/>
          <pc:sldMk cId="1447313992" sldId="264"/>
        </pc:sldMkLst>
        <pc:spChg chg="mod">
          <ac:chgData name="Seunggyun Han" userId="bde22430167df867" providerId="LiveId" clId="{54ADB7EF-ACE3-422E-A519-B61EB960053F}" dt="2024-01-30T02:51:23.881" v="2644" actId="20577"/>
          <ac:spMkLst>
            <pc:docMk/>
            <pc:sldMk cId="1447313992" sldId="264"/>
            <ac:spMk id="2" creationId="{EF1B74CD-0AA3-A6FA-9B39-82A5A2B7A771}"/>
          </ac:spMkLst>
        </pc:spChg>
        <pc:picChg chg="del">
          <ac:chgData name="Seunggyun Han" userId="bde22430167df867" providerId="LiveId" clId="{54ADB7EF-ACE3-422E-A519-B61EB960053F}" dt="2024-01-30T02:51:04.222" v="2626" actId="478"/>
          <ac:picMkLst>
            <pc:docMk/>
            <pc:sldMk cId="1447313992" sldId="264"/>
            <ac:picMk id="5" creationId="{AD2FBCFB-752F-13C0-4CCC-A9FAD8D9002A}"/>
          </ac:picMkLst>
        </pc:picChg>
        <pc:picChg chg="add mod ord">
          <ac:chgData name="Seunggyun Han" userId="bde22430167df867" providerId="LiveId" clId="{54ADB7EF-ACE3-422E-A519-B61EB960053F}" dt="2024-01-30T02:51:39.235" v="2648" actId="1076"/>
          <ac:picMkLst>
            <pc:docMk/>
            <pc:sldMk cId="1447313992" sldId="264"/>
            <ac:picMk id="6" creationId="{617979C1-AFAA-865E-D291-66DD1D599053}"/>
          </ac:picMkLst>
        </pc:picChg>
      </pc:sldChg>
      <pc:sldChg chg="add del">
        <pc:chgData name="Seunggyun Han" userId="bde22430167df867" providerId="LiveId" clId="{54ADB7EF-ACE3-422E-A519-B61EB960053F}" dt="2024-01-30T02:46:06.739" v="2624"/>
        <pc:sldMkLst>
          <pc:docMk/>
          <pc:sldMk cId="2532318183" sldId="264"/>
        </pc:sldMkLst>
      </pc:sldChg>
      <pc:sldChg chg="new del">
        <pc:chgData name="Seunggyun Han" userId="bde22430167df867" providerId="LiveId" clId="{54ADB7EF-ACE3-422E-A519-B61EB960053F}" dt="2024-01-30T02:53:44.876" v="2651" actId="47"/>
        <pc:sldMkLst>
          <pc:docMk/>
          <pc:sldMk cId="1775028330" sldId="265"/>
        </pc:sldMkLst>
      </pc:sldChg>
      <pc:sldChg chg="addSp delSp modSp add mod">
        <pc:chgData name="Seunggyun Han" userId="bde22430167df867" providerId="LiveId" clId="{54ADB7EF-ACE3-422E-A519-B61EB960053F}" dt="2024-01-30T02:54:08.626" v="2670" actId="1076"/>
        <pc:sldMkLst>
          <pc:docMk/>
          <pc:sldMk cId="1994511859" sldId="266"/>
        </pc:sldMkLst>
        <pc:spChg chg="mod">
          <ac:chgData name="Seunggyun Han" userId="bde22430167df867" providerId="LiveId" clId="{54ADB7EF-ACE3-422E-A519-B61EB960053F}" dt="2024-01-30T02:54:05.681" v="2669" actId="20577"/>
          <ac:spMkLst>
            <pc:docMk/>
            <pc:sldMk cId="1994511859" sldId="266"/>
            <ac:spMk id="2" creationId="{EF1B74CD-0AA3-A6FA-9B39-82A5A2B7A771}"/>
          </ac:spMkLst>
        </pc:spChg>
        <pc:picChg chg="add mod ord">
          <ac:chgData name="Seunggyun Han" userId="bde22430167df867" providerId="LiveId" clId="{54ADB7EF-ACE3-422E-A519-B61EB960053F}" dt="2024-01-30T02:54:08.626" v="2670" actId="1076"/>
          <ac:picMkLst>
            <pc:docMk/>
            <pc:sldMk cId="1994511859" sldId="266"/>
            <ac:picMk id="5" creationId="{C1554448-479D-E2F1-2FD5-8BFB62E8DA54}"/>
          </ac:picMkLst>
        </pc:picChg>
        <pc:picChg chg="del">
          <ac:chgData name="Seunggyun Han" userId="bde22430167df867" providerId="LiveId" clId="{54ADB7EF-ACE3-422E-A519-B61EB960053F}" dt="2024-01-30T02:53:56.206" v="2656" actId="478"/>
          <ac:picMkLst>
            <pc:docMk/>
            <pc:sldMk cId="1994511859" sldId="266"/>
            <ac:picMk id="7" creationId="{9F0A52C1-4E54-13E1-06E0-0294AC2261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0E6CF-8431-8AE4-F2FE-8474CC3CC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B4EABC-A2B9-003E-21FB-C4977305B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89988-8B0D-AE26-93A9-E5647E95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A8F6-07B6-4400-A117-C7EB8CE5998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085EF-91F0-B2BB-F73B-22CFE215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19EA2-8C09-7AB5-BE0B-7B642056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B927-1620-4606-9786-A72CE6E67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71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8100B-9D8C-9E26-B755-66006434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5CEA08-49DC-9FAF-72EE-F0D1092A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403D5-DA32-BF39-E2C8-98D42B0F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A8F6-07B6-4400-A117-C7EB8CE5998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CC4FA-3AC5-457B-D0D4-69674F5B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84248-4B0E-091E-4286-3D8AC027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B927-1620-4606-9786-A72CE6E67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5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3EF2DA-6C71-ECAD-CACF-1F4480763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E4C8E-A29B-9585-0BBD-86ED6A64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3779F-0412-9ADD-D2FF-5D8A56B8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A8F6-07B6-4400-A117-C7EB8CE5998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EAB36-687E-7217-90B9-A35F8B09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4F189-2742-D947-613F-2474C23B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B927-1620-4606-9786-A72CE6E67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40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1D04C-38D4-E0F4-2C2A-0BD34CF2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F0126-58B6-15A5-796D-57995E41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D2C91-E3F0-D1FC-23E8-28D3E658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A8F6-07B6-4400-A117-C7EB8CE5998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E7789-B0E8-C69F-AF95-89273DA4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599B7-CBCF-905C-7F26-44958E90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B927-1620-4606-9786-A72CE6E67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58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37771-9E48-1682-5901-5A324FFA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ABD796-0531-5524-D214-300DA4F5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FDB9C-46C6-9F75-B35A-D43E8373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A8F6-07B6-4400-A117-C7EB8CE5998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05773-8D2B-95C8-4C9E-4B2FDA89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53227-808F-B43D-9224-A8DCBCB0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B927-1620-4606-9786-A72CE6E67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0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0474B-C1BC-2C80-5286-74BA1AC0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38EFC-1C0E-BEC2-FBBA-1D0B27632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E53318-4FF3-402D-EB98-0A868F097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F08AB-56E9-4DD5-3550-29FCDD09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A8F6-07B6-4400-A117-C7EB8CE5998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C3456B-1F83-D66B-A8C0-3859120F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36175-A2DF-4FC1-6DEE-AD5B1AD9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B927-1620-4606-9786-A72CE6E67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0EAC1-7FD0-61CA-1AFB-A8D2F8FF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3ADE2-0FA1-FEB0-D69A-E2CE2DE88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AC592F-0776-6DE9-66BC-F8C0F2EA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5B9C6A-3BD1-09B3-E2B0-4EAE506CA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1AD790-CA3B-229D-488B-208599076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F4DB87-4358-5E32-E36B-30F0C632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A8F6-07B6-4400-A117-C7EB8CE5998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54FFAD-D1D4-72A1-4773-B2779B24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5D8D0A-8A16-D58E-2FC0-2A52C77F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B927-1620-4606-9786-A72CE6E67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5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668C3-1424-DAAE-ECC8-ADAF1AC6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1B858A-207C-37D9-9EBA-A96F8F3F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A8F6-07B6-4400-A117-C7EB8CE5998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AC6152-9888-4462-9660-8608D1C7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7B0CC8-0AD6-EB60-7E16-29A16B9E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B927-1620-4606-9786-A72CE6E67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9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9A6E3E-0BDF-D20C-CDCD-9E9BC933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A8F6-07B6-4400-A117-C7EB8CE5998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628D6F-2CAF-99EE-723F-171AB98D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DB1693-B9DC-F4CD-72E0-58BAB244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B927-1620-4606-9786-A72CE6E67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1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3A50-DB1A-737E-0F24-B4BC3767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F9C8A-143D-2329-7955-7DF9C5F5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1878F9-5587-7B5C-B018-04576F031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45D6BD-FDCB-A519-ADD5-7A22C133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A8F6-07B6-4400-A117-C7EB8CE5998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E7C95-2E30-6824-9338-CF61E12F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4EB72-5E27-17E6-2F77-9DCAFB26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B927-1620-4606-9786-A72CE6E67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9CDF5-BFDA-720D-02B5-669B6B16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CEFED9-3D8B-C2BD-A9CE-B007B3DAE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798D00-2A27-5B36-2072-52DB6DD6F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C5233-7BE7-2AD1-C12F-2433D4FB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A8F6-07B6-4400-A117-C7EB8CE5998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2B8C2-A230-4CD1-2111-78FEA754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7D1B2-A497-3F34-5B14-DEE824CC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B927-1620-4606-9786-A72CE6E67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5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93FC9B-09F6-4422-E9E7-7A335984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49C29-8F8D-5D4D-E790-5C5DC7120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4A08B-C229-5697-3F9C-D9638A752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A8F6-07B6-4400-A117-C7EB8CE59982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139DB-9A19-65B8-BFB8-6F5A7F688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7ED27-B304-60CE-99FE-33612607B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B927-1620-4606-9786-A72CE6E67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33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DBE02-A359-98C5-2E06-D85AE4345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따릉이</a:t>
            </a:r>
            <a:r>
              <a:rPr lang="ko-KR" altLang="en-US" dirty="0"/>
              <a:t> 대여 유형화하기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269623-EFD1-7732-A1A3-7000611EF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녹지편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61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08EB2-B5EE-8975-AC6B-DE4DDEA1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E714C-CE1C-7A6F-02B1-AA1023A6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서울의 </a:t>
            </a:r>
            <a:r>
              <a:rPr lang="ko-KR" altLang="en-US" dirty="0" err="1"/>
              <a:t>따릉이</a:t>
            </a:r>
            <a:r>
              <a:rPr lang="en-US" altLang="ko-KR" dirty="0"/>
              <a:t>(</a:t>
            </a:r>
            <a:r>
              <a:rPr lang="ko-KR" altLang="en-US" dirty="0"/>
              <a:t>혹은 자전거</a:t>
            </a:r>
            <a:r>
              <a:rPr lang="en-US" altLang="ko-KR" dirty="0"/>
              <a:t>) </a:t>
            </a:r>
            <a:r>
              <a:rPr lang="ko-KR" altLang="en-US" dirty="0"/>
              <a:t>이용에 있어서 녹지는 어떠한 의미를 가지는가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하천 등을 따라서는 자전거 길이 </a:t>
            </a:r>
            <a:r>
              <a:rPr lang="ko-KR" altLang="en-US" dirty="0" err="1"/>
              <a:t>잘되어있어</a:t>
            </a:r>
            <a:r>
              <a:rPr lang="ko-KR" altLang="en-US" dirty="0"/>
              <a:t> 타기 좋음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공원도 </a:t>
            </a:r>
            <a:r>
              <a:rPr lang="ko-KR" altLang="en-US" dirty="0" err="1"/>
              <a:t>운동삼아서</a:t>
            </a:r>
            <a:r>
              <a:rPr lang="ko-KR" altLang="en-US" dirty="0"/>
              <a:t> 타기 좋음</a:t>
            </a:r>
            <a:endParaRPr lang="en-US" altLang="ko-KR" dirty="0"/>
          </a:p>
          <a:p>
            <a:pPr lvl="1"/>
            <a:r>
              <a:rPr lang="ko-KR" altLang="en-US" dirty="0"/>
              <a:t>다만 서울 자체적으로 봤을 때는 자전거 길이 잘되어 있지 않아 </a:t>
            </a:r>
            <a:r>
              <a:rPr lang="ko-KR" altLang="en-US" dirty="0" err="1"/>
              <a:t>먼거리를</a:t>
            </a:r>
            <a:r>
              <a:rPr lang="ko-KR" altLang="en-US" dirty="0"/>
              <a:t> 가기에는 어려움이 있었던 경험이 있음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65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08EB2-B5EE-8975-AC6B-DE4DDEA1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E714C-CE1C-7A6F-02B1-AA1023A6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//////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14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08EB2-B5EE-8975-AC6B-DE4DDEA1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E714C-CE1C-7A6F-02B1-AA1023A6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녹지 근처에서 </a:t>
            </a:r>
            <a:r>
              <a:rPr lang="ko-KR" altLang="en-US" dirty="0" err="1"/>
              <a:t>따릉이</a:t>
            </a:r>
            <a:r>
              <a:rPr lang="ko-KR" altLang="en-US" dirty="0"/>
              <a:t> 이용은 어떻게 이루어지고 있는가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양</a:t>
            </a:r>
            <a:r>
              <a:rPr lang="en-US" altLang="ko-KR" dirty="0"/>
              <a:t>) </a:t>
            </a:r>
            <a:r>
              <a:rPr lang="ko-KR" altLang="en-US" dirty="0"/>
              <a:t>녹지</a:t>
            </a:r>
            <a:r>
              <a:rPr lang="en-US" altLang="ko-KR" dirty="0"/>
              <a:t>/</a:t>
            </a:r>
            <a:r>
              <a:rPr lang="ko-KR" altLang="en-US" dirty="0"/>
              <a:t>하천 근처에서 일어나는 대여의 비중은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정류장 개수 대비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주중</a:t>
            </a:r>
            <a:r>
              <a:rPr lang="en-US" altLang="ko-KR" dirty="0"/>
              <a:t>/</a:t>
            </a:r>
            <a:r>
              <a:rPr lang="ko-KR" altLang="en-US" dirty="0"/>
              <a:t>주말</a:t>
            </a:r>
            <a:r>
              <a:rPr lang="en-US" altLang="ko-KR" dirty="0"/>
              <a:t>, </a:t>
            </a:r>
            <a:r>
              <a:rPr lang="ko-KR" altLang="en-US" dirty="0"/>
              <a:t>시간대별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공간</a:t>
            </a:r>
            <a:r>
              <a:rPr lang="en-US" altLang="ko-KR" dirty="0"/>
              <a:t>) </a:t>
            </a:r>
            <a:r>
              <a:rPr lang="ko-KR" altLang="en-US" dirty="0"/>
              <a:t>상위 </a:t>
            </a:r>
            <a:r>
              <a:rPr lang="en-US" altLang="ko-KR" dirty="0"/>
              <a:t>10</a:t>
            </a:r>
            <a:r>
              <a:rPr lang="ko-KR" altLang="en-US" dirty="0"/>
              <a:t>개 정류소의 특징이 있는가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클러스터링</a:t>
            </a:r>
            <a:r>
              <a:rPr lang="en-US" altLang="ko-KR" dirty="0"/>
              <a:t>, </a:t>
            </a:r>
            <a:r>
              <a:rPr lang="ko-KR" altLang="en-US" dirty="0"/>
              <a:t>군집 여부</a:t>
            </a:r>
            <a:r>
              <a:rPr lang="en-US" altLang="ko-KR" dirty="0"/>
              <a:t>)</a:t>
            </a:r>
            <a:r>
              <a:rPr lang="ko-KR" altLang="en-US" dirty="0"/>
              <a:t> 녹지 간 </a:t>
            </a:r>
            <a:r>
              <a:rPr lang="ko-KR" altLang="en-US" dirty="0" err="1"/>
              <a:t>따릉이</a:t>
            </a:r>
            <a:r>
              <a:rPr lang="ko-KR" altLang="en-US" dirty="0"/>
              <a:t> 네트워크가 존재하는가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연령대별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주중</a:t>
            </a:r>
            <a:r>
              <a:rPr lang="en-US" altLang="ko-KR" dirty="0"/>
              <a:t>/</a:t>
            </a:r>
            <a:r>
              <a:rPr lang="ko-KR" altLang="en-US" dirty="0"/>
              <a:t>주말</a:t>
            </a:r>
            <a:r>
              <a:rPr lang="en-US" altLang="ko-KR" dirty="0"/>
              <a:t>, </a:t>
            </a:r>
            <a:r>
              <a:rPr lang="ko-KR" altLang="en-US" dirty="0"/>
              <a:t>시간대별 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09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4CD-0AA3-A6FA-9B39-82A5A2B7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60131" cy="1325563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따릉이</a:t>
            </a:r>
            <a:r>
              <a:rPr lang="en-US" altLang="ko-KR" sz="3200" dirty="0"/>
              <a:t>,</a:t>
            </a:r>
            <a:r>
              <a:rPr lang="ko-KR" altLang="en-US" sz="3200" dirty="0"/>
              <a:t> 녹지 근처에서는 어떤 패턴을 보이는가</a:t>
            </a:r>
            <a:r>
              <a:rPr lang="en-US" altLang="ko-KR" sz="3200" dirty="0"/>
              <a:t>??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6A28F-DD39-017B-44D7-8140E204C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총 대여 기록 중 녹지 근처</a:t>
            </a:r>
            <a:r>
              <a:rPr lang="en-US" altLang="ko-KR" sz="2000" dirty="0"/>
              <a:t>(25m </a:t>
            </a:r>
            <a:r>
              <a:rPr lang="ko-KR" altLang="en-US" sz="2000" dirty="0"/>
              <a:t>버퍼</a:t>
            </a:r>
            <a:r>
              <a:rPr lang="en-US" altLang="ko-KR" sz="2000" dirty="0"/>
              <a:t>)</a:t>
            </a:r>
            <a:r>
              <a:rPr lang="ko-KR" altLang="en-US" sz="2000" dirty="0"/>
              <a:t>에서 발생한 대여</a:t>
            </a:r>
            <a:r>
              <a:rPr lang="en-US" altLang="ko-KR" sz="2000" dirty="0"/>
              <a:t>/</a:t>
            </a:r>
            <a:r>
              <a:rPr lang="ko-KR" altLang="en-US" sz="2000" dirty="0"/>
              <a:t>반납이 차지하는 비중은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녹지 근처에서 대여한 비율</a:t>
            </a:r>
            <a:r>
              <a:rPr lang="en-US" altLang="ko-KR" sz="1800" dirty="0"/>
              <a:t>: 12.4%</a:t>
            </a:r>
          </a:p>
          <a:p>
            <a:pPr lvl="1"/>
            <a:r>
              <a:rPr lang="ko-KR" altLang="en-US" sz="1800" dirty="0"/>
              <a:t>녹지 근처에서 반납한 비율</a:t>
            </a:r>
            <a:r>
              <a:rPr lang="en-US" altLang="ko-KR" sz="1800" dirty="0"/>
              <a:t>: 12.4%</a:t>
            </a:r>
          </a:p>
          <a:p>
            <a:pPr lvl="1"/>
            <a:r>
              <a:rPr lang="ko-KR" altLang="en-US" sz="1800" dirty="0"/>
              <a:t>녹지 근처에서 대여하고 반납한 비율</a:t>
            </a:r>
            <a:r>
              <a:rPr lang="en-US" altLang="ko-KR" sz="1800" dirty="0"/>
              <a:t>: 17.1%</a:t>
            </a:r>
          </a:p>
          <a:p>
            <a:pPr lvl="1"/>
            <a:r>
              <a:rPr lang="ko-KR" altLang="en-US" sz="1800" dirty="0"/>
              <a:t>녹지 근처에서 대여했거나 반납한 비율</a:t>
            </a:r>
            <a:r>
              <a:rPr lang="en-US" altLang="ko-KR" sz="1800" dirty="0"/>
              <a:t>: 21.3%</a:t>
            </a:r>
          </a:p>
          <a:p>
            <a:pPr>
              <a:spcBef>
                <a:spcPts val="2400"/>
              </a:spcBef>
            </a:pPr>
            <a:r>
              <a:rPr lang="ko-KR" altLang="en-US" sz="2000" dirty="0"/>
              <a:t>주중</a:t>
            </a:r>
            <a:r>
              <a:rPr lang="en-US" altLang="ko-KR" sz="2000" dirty="0"/>
              <a:t>? </a:t>
            </a:r>
            <a:r>
              <a:rPr lang="ko-KR" altLang="en-US" sz="2000" dirty="0"/>
              <a:t>주말</a:t>
            </a:r>
            <a:r>
              <a:rPr lang="en-US" altLang="ko-KR" sz="2000" dirty="0"/>
              <a:t>? </a:t>
            </a:r>
            <a:r>
              <a:rPr lang="ko-KR" altLang="en-US" sz="2000" dirty="0"/>
              <a:t>대여 비중이 </a:t>
            </a:r>
            <a:r>
              <a:rPr lang="ko-KR" altLang="en-US" sz="2000" dirty="0" err="1"/>
              <a:t>다른가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주말에 녹지에서 대여</a:t>
            </a:r>
            <a:r>
              <a:rPr lang="en-US" altLang="ko-KR" sz="1800" dirty="0"/>
              <a:t>: 13.6%</a:t>
            </a:r>
          </a:p>
          <a:p>
            <a:pPr lvl="1"/>
            <a:r>
              <a:rPr lang="ko-KR" altLang="en-US" sz="1800" dirty="0"/>
              <a:t>주말에 녹지에서 반납</a:t>
            </a:r>
            <a:r>
              <a:rPr lang="en-US" altLang="ko-KR" sz="1800" dirty="0"/>
              <a:t>: 13.6%</a:t>
            </a:r>
          </a:p>
          <a:p>
            <a:pPr lvl="1"/>
            <a:r>
              <a:rPr lang="ko-KR" altLang="en-US" sz="1800" dirty="0"/>
              <a:t>주말에 녹지에서 대여하고 반납</a:t>
            </a:r>
            <a:r>
              <a:rPr lang="en-US" altLang="ko-KR" sz="1800" dirty="0"/>
              <a:t>: </a:t>
            </a:r>
          </a:p>
          <a:p>
            <a:pPr lvl="1"/>
            <a:r>
              <a:rPr lang="ko-KR" altLang="en-US" sz="1800" dirty="0"/>
              <a:t>주말에 녹지에서 대여했거나 반납</a:t>
            </a:r>
            <a:r>
              <a:rPr lang="en-US" altLang="ko-KR" sz="1800" dirty="0"/>
              <a:t>: 22.5%</a:t>
            </a:r>
          </a:p>
          <a:p>
            <a:r>
              <a:rPr lang="ko-KR" altLang="en-US" sz="2200" dirty="0"/>
              <a:t>녹지 근처에 존재하는 </a:t>
            </a:r>
            <a:r>
              <a:rPr lang="ko-KR" altLang="en-US" sz="2200" dirty="0" err="1"/>
              <a:t>따릉이</a:t>
            </a:r>
            <a:r>
              <a:rPr lang="ko-KR" altLang="en-US" sz="2200" dirty="0"/>
              <a:t> 정류장</a:t>
            </a:r>
            <a:r>
              <a:rPr lang="en-US" altLang="ko-KR" sz="2200" dirty="0"/>
              <a:t>: </a:t>
            </a:r>
            <a:r>
              <a:rPr lang="ko-KR" altLang="en-US" sz="2200" dirty="0"/>
              <a:t>약 </a:t>
            </a:r>
            <a:r>
              <a:rPr lang="en-US" altLang="ko-KR" sz="2200" dirty="0"/>
              <a:t>13.1% (</a:t>
            </a:r>
            <a:r>
              <a:rPr lang="ko-KR" altLang="en-US" sz="2200" dirty="0"/>
              <a:t>사실상 정류장 개수 대비 압도적으로 많지 않음</a:t>
            </a:r>
            <a:r>
              <a:rPr lang="en-US" altLang="ko-KR" sz="2200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42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B74CD-0AA3-A6FA-9B39-82A5A2B7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60131" cy="1325563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따릉이</a:t>
            </a:r>
            <a:r>
              <a:rPr lang="en-US" altLang="ko-KR" sz="3200" dirty="0"/>
              <a:t>,</a:t>
            </a:r>
            <a:r>
              <a:rPr lang="ko-KR" altLang="en-US" sz="3200" dirty="0"/>
              <a:t> 녹지 근처에서는 어떤 패턴을 보이는가</a:t>
            </a:r>
            <a:r>
              <a:rPr lang="en-US" altLang="ko-KR" sz="3200" dirty="0"/>
              <a:t>??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6A28F-DD39-017B-44D7-8140E204C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주중</a:t>
            </a:r>
            <a:r>
              <a:rPr lang="en-US" altLang="ko-KR" sz="2000" dirty="0"/>
              <a:t>, </a:t>
            </a:r>
            <a:r>
              <a:rPr lang="ko-KR" altLang="en-US" sz="2000" dirty="0"/>
              <a:t>주말 시간대별 분석 필요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11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228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따릉이 대여 유형화하기</vt:lpstr>
      <vt:lpstr>개요</vt:lpstr>
      <vt:lpstr>데이터</vt:lpstr>
      <vt:lpstr>연구질문</vt:lpstr>
      <vt:lpstr>따릉이, 녹지 근처에서는 어떤 패턴을 보이는가??</vt:lpstr>
      <vt:lpstr>따릉이, 녹지 근처에서는 어떤 패턴을 보이는가??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따릉이 대여 유형화하기</dc:title>
  <dc:creator>Seunggyun Han</dc:creator>
  <cp:lastModifiedBy>Seunggyun Han</cp:lastModifiedBy>
  <cp:revision>1</cp:revision>
  <dcterms:created xsi:type="dcterms:W3CDTF">2024-01-29T09:24:17Z</dcterms:created>
  <dcterms:modified xsi:type="dcterms:W3CDTF">2024-03-03T09:07:09Z</dcterms:modified>
</cp:coreProperties>
</file>