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BD59B-D989-914F-CA45-9524EB515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E71B5C-09D7-B22C-2E90-7DECB3369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645F43-4CDD-3A38-7FCF-42B02EBB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F18408-8E7D-7355-1B06-682DA3BF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FAC58F-0F76-C771-83D2-EE8C80A3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03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552EB-A0E5-C139-FAEC-48CABA02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3662CE-9598-2BB4-7D57-494509CFE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30D5D7-3E86-7D59-1598-1FDCE2B9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3C90B3-FCD4-0EF9-42CB-9CD49B68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A78283-7742-C406-9464-73D36F67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05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9084236-7825-D524-A21A-B0488FA75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D47EBB-E522-DCDC-8BFF-A60A2B4B2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F697F7-26B1-B432-F6F0-77173C3E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7A8B6E-F3C1-D702-6998-46A1F6B0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F27E32-41A8-8E25-E86A-A30F3508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6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14F59-17D3-21DC-5E4A-0A212374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4B3D5E-6B4A-4038-93A3-DE7F4FE40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DE277-0D9C-3875-64B5-19D4D013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CBEA47-9DFF-2F2C-CE1C-332E5744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437B4C-5BE9-081F-BF4C-1C692DEA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09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36D97-CA23-9E24-64E3-7650BE52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560966-C2CF-0939-8E1F-42F5BEE1F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DE46D8-8683-F647-3F65-428B540C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F5746B-CEB8-3A11-9F2C-60E998BC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1B6178-C00F-1092-68A6-3836773B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66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AD172C-443D-7D64-0B5A-66C2670F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B6E40-A2A1-2AA8-3EB2-6E32D3738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5B5F29-C4C9-E287-0EF2-24FCF6AD2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619C82-BAAD-0785-BB6F-8A8380C1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757948-8FC5-902A-D035-CEDDA450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04F5D7-F241-AC21-9403-EC828FD9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88811-FDA3-3168-1DF1-A0A5354F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28DB24-3D87-12BE-8113-43AE246F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3557F4-F86F-D281-7796-EA011E6A3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9C2E028-BD8C-1533-91E7-44CFD126A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26114B-2356-0D29-580E-D1B019FF1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7EF59C4-F14E-37D4-2C50-8189DFB8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55A2B0-DADC-5B9B-53E2-2F4DDEA0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2C154A-938B-EE4C-8DE8-D2E70903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36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BA906-5FD8-B924-ED4A-C6E18337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EAE777-5ADD-C3BB-624F-492B35D3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067042-EB9B-C45C-1873-6DFA2BCD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63C108-3F44-E8CD-FA21-1AD21DFE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82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AA6D21-C45D-E177-30D3-A03FC28F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F882BC-3388-E1A6-8046-F7A62096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243CBD-950C-1F79-492F-CBA030D0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6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3D8C7-779C-647B-7824-4BE2CB9B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185901-12EA-75F2-ABFE-0D2B7B736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7B7330-ABF3-65B2-C148-4C185928B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EB4DFD-D0FB-74FC-86B6-7634E1A8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9694F4-B91B-F270-D484-57E0A32B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148E01-433F-4FAD-E558-9A4133C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78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2ABAA-CB70-0C07-9A4F-884C670A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CD56BF-119A-79BA-C805-32BE67680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907494-4A0D-A615-5B7B-5A339296A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E49FB8-B39D-AA3D-89F9-991194D8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3498F4-C9DB-F89D-B6FD-4131819F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54444F-7D83-D954-BFB0-A8CC10EE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81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13C5A-4F77-381A-100E-4B68545A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81BDE5-763E-DD23-F74B-29B055E37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F3E3FB-AF9D-A86F-739C-9324FDC65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E5B63-21C2-45AC-88B7-DB410875284E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67737-7106-A7B4-84CC-12B8393AC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F835B1-838A-9D48-4927-F0EA0AAB1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3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0A4B1A-24C9-D677-8A1F-A6A0F176FB14}"/>
              </a:ext>
            </a:extLst>
          </p:cNvPr>
          <p:cNvSpPr txBox="1"/>
          <p:nvPr/>
        </p:nvSpPr>
        <p:spPr>
          <a:xfrm>
            <a:off x="1150374" y="865239"/>
            <a:ext cx="519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Были добавлены подсказки 50на50 и помощь зала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414341-2A6F-1548-6604-4896B094877B}"/>
              </a:ext>
            </a:extLst>
          </p:cNvPr>
          <p:cNvSpPr txBox="1"/>
          <p:nvPr/>
        </p:nvSpPr>
        <p:spPr>
          <a:xfrm>
            <a:off x="99518" y="1838632"/>
            <a:ext cx="119929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05.07.24</a:t>
            </a:r>
          </a:p>
          <a:p>
            <a:r>
              <a:rPr lang="ru-RU" dirty="0"/>
              <a:t>Обновлены картинки(были попытки привязки картинок в код из корневой папки, но пока безуспешно)</a:t>
            </a:r>
          </a:p>
          <a:p>
            <a:r>
              <a:rPr lang="ru-RU" dirty="0"/>
              <a:t>Добавлен таймер сессии(пока просто отображение)</a:t>
            </a:r>
            <a:br>
              <a:rPr lang="ru-RU" dirty="0"/>
            </a:br>
            <a:r>
              <a:rPr lang="ru-RU" dirty="0"/>
              <a:t>Заготовка Авторизацию(имя) для таблицы рекордов и начало работы с </a:t>
            </a:r>
            <a:r>
              <a:rPr lang="en-US" dirty="0" err="1"/>
              <a:t>sqlite</a:t>
            </a:r>
            <a:r>
              <a:rPr lang="ru-RU" dirty="0"/>
              <a:t>(находится в проекте, но пока не включено)</a:t>
            </a: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5BE57-29A8-3DF6-0831-98F7B439990D}"/>
              </a:ext>
            </a:extLst>
          </p:cNvPr>
          <p:cNvSpPr txBox="1"/>
          <p:nvPr/>
        </p:nvSpPr>
        <p:spPr>
          <a:xfrm>
            <a:off x="99518" y="3315960"/>
            <a:ext cx="6736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09.07.24</a:t>
            </a:r>
          </a:p>
          <a:p>
            <a:r>
              <a:rPr lang="ru-RU" dirty="0"/>
              <a:t>Все картинки привязаны в коде с помощью относительных ссылок</a:t>
            </a:r>
            <a:br>
              <a:rPr lang="ru-RU" dirty="0"/>
            </a:br>
            <a:r>
              <a:rPr lang="ru-RU" dirty="0"/>
              <a:t>Исправлен счетчик денег при правильных ответах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DEE77-1B5E-6C4A-96B3-4ECAB62572D8}"/>
              </a:ext>
            </a:extLst>
          </p:cNvPr>
          <p:cNvSpPr txBox="1"/>
          <p:nvPr/>
        </p:nvSpPr>
        <p:spPr>
          <a:xfrm>
            <a:off x="99518" y="4470122"/>
            <a:ext cx="11992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12.07.24</a:t>
            </a:r>
          </a:p>
          <a:p>
            <a:r>
              <a:rPr lang="ru-RU" dirty="0"/>
              <a:t>Была произведена работа над сохранением данных об игроке и сессии с возможностью вернутся и продолжить, но пока выключена из проекта, так как работает все еще не корректно.</a:t>
            </a:r>
          </a:p>
          <a:p>
            <a:r>
              <a:rPr lang="ru-RU" dirty="0"/>
              <a:t>Пытался реализовать функцию для получения имени игрока при старте игры, для дальнейшего </a:t>
            </a:r>
            <a:r>
              <a:rPr lang="ru-RU" dirty="0" err="1"/>
              <a:t>лидерборда</a:t>
            </a:r>
            <a:r>
              <a:rPr lang="ru-RU" dirty="0"/>
              <a:t> и того самого сейва, но </a:t>
            </a:r>
            <a:r>
              <a:rPr lang="en-US" dirty="0" err="1"/>
              <a:t>IServiceProvider</a:t>
            </a:r>
            <a:r>
              <a:rPr lang="en-US" dirty="0"/>
              <a:t> </a:t>
            </a:r>
            <a:r>
              <a:rPr lang="ru-RU" dirty="0"/>
              <a:t>пока побеждает….</a:t>
            </a:r>
          </a:p>
        </p:txBody>
      </p:sp>
    </p:spTree>
    <p:extLst>
      <p:ext uri="{BB962C8B-B14F-4D97-AF65-F5344CB8AC3E}">
        <p14:creationId xmlns:p14="http://schemas.microsoft.com/office/powerpoint/2010/main" val="36224083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129</Words>
  <Application>Microsoft Office PowerPoint</Application>
  <PresentationFormat>Широкоэкранный</PresentationFormat>
  <Paragraphs>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Notice Khrapov</dc:creator>
  <cp:lastModifiedBy>Notice Khrapov</cp:lastModifiedBy>
  <cp:revision>6</cp:revision>
  <dcterms:created xsi:type="dcterms:W3CDTF">2024-06-28T13:05:35Z</dcterms:created>
  <dcterms:modified xsi:type="dcterms:W3CDTF">2024-07-12T16:07:18Z</dcterms:modified>
</cp:coreProperties>
</file>