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7:14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14174 24575,'3'-1'0,"-1"1"0,1-1 0,0 0 0,-1 0 0,0-1 0,1 1 0,-1 0 0,0-1 0,1 0 0,-1 1 0,0-1 0,0 0 0,0 0 0,-1 0 0,1 0 0,0 0 0,-1-1 0,3-3 0,23-47 0,-2-8-215,34-74-509,10-43 724,-34 80 0,12-7-667,11-33-316,-53 125 964,75-199-2043,-60 163 2062,14-51 0,-20 55 0,34-75 0,105-156-1160,-62 103 1160,-41 74 0,-18 34 0,-10 22 0,34-55 0,109-178-463,-12 16 40,-56 108 423,3-9-45,-5 6-229,79-117 3554,-102 155-2622,-36 50-1293,6-8 509,-9 21 126,-3-2-1,24-60 1,37-68 52,-69 143-52,17-49 0,-6 15 0,43-123 0,-49 122 0,25-43 0,-32 77 0,24-70 0,-24 54 0,36-72 0,-33 83 0,-3-1 0,22-78 0,-27 74 0,22-52 0,-19 60 0,-3-1 0,11-50 0,-19 56 0,1-5 0,1 0 0,25-69 0,-11 48-242,-4-1 1,13-74 0,-9 35 71,28-58 170,-19 70 0,-19 44 0,11-84 0,-6 26 0,-9 58-30,-4 20 108,1 0 0,13-35 0,-4 20 281,-2-1 0,-2 0 0,-2 0 0,5-83 0,-2 29 239,1-42 409,1 4-126,-1 1-665,-11 116-216,1-1 0,1 1 0,0 0 0,10-27 0,-7 25 0,0-1 0,5-43 0,24-186 0,-17 130 0,9-20 0,-5 70 0,-15 53 0,-2-1 0,7-35 0,-12 53 0,13-94 0,4-145 0,-18 198 0,3 1 0,9-58 0,-2 2 0,-9 70 0,2-1 0,6-30 0,-3 28 0,3-49 0,-8 56 0,2 0 0,0 1 0,14-46 0,-2 14 0,-2 1 0,-3-1 0,4-72 0,-12 110 0,52-360 0,-51 364 0,0-1 0,1 0 0,0 0 0,10-20 0,-7 19 0,-1 0 0,-1 0 0,5-23 0,23-165 0,-9 64 0,-21 113 0,1 1 0,1 0 0,2 0 0,0 1 0,18-40 0,-9 28 0,-2-1 0,-1-1 0,-1-1 0,6-44 0,8-24 0,-22 89 0,2-1 0,1 1 0,13-28 0,-3 11 0,20-64 0,-24 61 0,28-56 0,4 15 0,23-47 0,-20 33 0,-30 62 0,-2-1 0,14-38 0,-20 41 0,15-43 0,45-93 0,-31 72 0,-32 71 0,2 0 0,0 0 0,2 1 0,22-35 0,101-144 0,-114 170 0,-1-1 0,22-49 0,-11 20 0,6-1 0,8-15 0,-26 36 0,-13 26 0,1 1 0,0-1 0,1 1 0,1 0 0,0 1 0,17-20 0,-10 15 0,-1-1 0,23-39 0,-22 32 0,22-27 0,-17 24 0,-1-1 0,-2-1 0,-1-1 0,-1 0 0,17-54 0,-25 70 0,0 0 0,12-19 0,10-20 0,-6 1 0,-3-1 0,20-85 0,-26 91 0,-13 45 0,0 0 0,1 1 0,-1-1 0,1 0 0,-1 1 0,1-1 0,0 1 0,0-1 0,0 1 0,0 0 0,0 0 0,0 0 0,5-3 0,-6 5 0,0 0 0,-1 0 0,1 0 0,-1 0 0,1 0 0,-1 0 0,1 0 0,-1 0 0,1 0 0,-1 0 0,1 0 0,0 0 0,-1 1 0,1-1 0,-1 0 0,1 0 0,-1 1 0,0-1 0,1 0 0,-1 1 0,1-1 0,-1 0 0,1 1 0,-1-1 0,0 0 0,1 1 0,-1-1 0,0 1 0,0-1 0,1 1 0,-1-1 0,0 1 0,0-1 0,0 1 0,1-1 0,-1 1 0,0-1 0,0 1 0,0 1 0,5 23 0,-5-24 0,4 68 0,-5 96 0,-2-52 0,2-51 0,3 81 0,6-113 0,-8-30 0,0 0 0,0 1 0,0-1 0,0 0 0,0 0 0,0 0 0,0 0 0,0 1 0,1-1 0,-1 0 0,0 0 0,0 0 0,0 0 0,0 0 0,0 0 0,0 1 0,1-1 0,-1 0 0,0 0 0,0 0 0,0 0 0,0 0 0,1 0 0,-1 0 0,0 0 0,0 0 0,0 0 0,0 0 0,1 0 0,-1 0 0,0 0 0,0 0 0,0 0 0,0 0 0,1 0 0,-1 0 0,0 0 0,0 0 0,0 0 0,1 0 0,-1 0 0,0 0 0,6-16 0,6-42 0,-2 0 0,3-98 0,-12 86 0,1 26 0,-8-82 0,6 123 0,-1 0 0,1 0 0,-1 0 0,1 1 0,-1-1 0,0 0 0,0 0 0,0 1 0,0-1 0,-1 1 0,1-1 0,-1 1 0,1 0 0,-1-1 0,0 1 0,0 0 0,0 0 0,0 0 0,0 0 0,0 1 0,-3-2 0,1 1 0,1 1 0,-1 0 0,0 0 0,1 1 0,-1-1 0,0 1 0,1 0 0,-1 0 0,0 0 0,1 0 0,-1 0 0,0 1 0,1 0 0,-5 1 0,-11 4 0,1 2 0,-1 0 0,1 1 0,-26 18 0,21-10 0,1 0 0,1 1 0,-26 31 0,7-9 0,-95 97 0,99-99 67,-15 12-1499,33-36-5394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7:58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1 688 24575,'103'-1'0,"113"3"0,-110 11 0,28 1 0,585-13 0,-346-3 0,446 2 0,-787-1 0,58-12 0,-55 7 0,46-2 0,-17 6 0,78-12 0,-22 0 0,11 0 0,74-14 0,-177 23 0,-1-1 0,40-15 0,-22 7 0,-1 2 0,75-11 0,0 0 0,45-10 0,-145 30 0,-1-1 0,1-1 0,33-15 0,-33 13 0,-1 1 0,1 1 0,1 0 0,-1 2 0,37-3 0,33-6 0,-48 6 0,0 1 0,65 2 0,-6 1 0,-15-10 0,5-1 0,147 13 0,34-1 0,-187-13 0,-58 9 0,38-3 0,1 6 0,-41 2 0,-1 0 0,1-2 0,-1 0 0,0-2 0,32-9 0,-8 0 0,88-13 0,-65 14 0,121-8 0,49-13 0,-174 26 0,-43 5 0,0 0 0,0-2 0,0-1 0,24-8 0,-18 5 0,0 1 0,0 1 0,1 1 0,-1 2 0,42 0 0,-16 0 0,40-9 0,-62 7 0,43-3 0,-44 6 0,44-9 0,23-2 0,28-1 0,19 0 0,-129 14 0,0-1 0,0 0 0,0-2 0,-1 0 0,1 0 0,18-8 0,-6 2 0,-1 1 0,1 2 0,1 1 0,48-3 0,123 9 0,-83 1 0,-44-1 0,125 15 0,-109-6 0,0-5 0,105-6 0,-59-1 0,616 2 0,-719 1 0,0 3 0,34 7 0,4 0 0,69 15 0,-40 6 0,-33-9 0,104 18 0,-4-2 0,-99-11 0,-24-9 0,8 2 0,2-2 0,0-2 0,86 14 0,-112-26 0,0 2 0,52 20 0,-12-3 0,70 9 0,-16-5 0,-104-24 0,0 2 0,0 0 0,30 16 0,-5-1 0,86 29 0,-55-30 0,-51-15 0,-1 1 0,-1 1 0,1 1 0,22 12 0,-19-9 0,0 0 0,0-2 0,0-1 0,44 7 0,4 3 0,-42-10 0,-18-5 0,1 0 0,0 0 0,-1 2 0,0 0 0,0 0 0,0 1 0,-1 1 0,0 0 0,0 1 0,15 13 0,-9-7 0,-1-1 0,2 0 0,0-1 0,0-1 0,22 8 0,25 15 0,-48-23 0,-9-7 0,0 1 0,0 0 0,0 1 0,-1 0 0,0 0 0,0 0 0,-1 1 0,1 0 0,-2 1 0,1 0 0,9 14 0,-3 0 0,28 36 0,-27-41 0,-1 1 0,19 35 0,-26-42 0,1 0 0,14 18 0,-13-20 0,-2 0 0,1 1 0,8 17 0,-6-6 0,-2 1 0,0 0 0,-2 0 0,0 0 0,-2 0 0,0 1 0,-1-1 0,-2 33 0,-2-26 0,1-15 0,0 0 0,1 0 0,1-1 0,4 25 0,-5-36 0,1 0 0,-1 1 0,1-1 0,0 1 0,0-1 0,0 0 0,0 0 0,0 0 0,0 1 0,1-1 0,-1 0 0,1 0 0,0-1 0,-1 1 0,1 0 0,0-1 0,0 1 0,0-1 0,0 1 0,0-1 0,0 0 0,1 0 0,-1 0 0,0 0 0,1 0 0,-1 0 0,0-1 0,1 1 0,-1-1 0,1 0 0,4 0 0,-1 0 0,-1-1 0,1 0 0,0 0 0,-1 0 0,1-1 0,-1 0 0,0 0 0,0 0 0,7-4 0,47-33 0,-11 7 0,-23 16 0,0-1 0,34-31 0,13-9 0,-11 19 0,-60 38 0,-1 0 0,0-1 0,0 1 0,1 0 0,-1 0 0,0 0 0,0 0 0,1 0 0,-1 0 0,0 0 0,0 0 0,0-1 0,1 1 0,-1 0 0,0 0 0,0 0 0,0 0 0,1-1 0,-1 1 0,0 0 0,0 0 0,0 0 0,0-1 0,0 1 0,0 0 0,0 0 0,1 0 0,-1-1 0,0 1 0,0 0 0,0 0 0,0-1 0,0 1 0,0 0 0,0 0 0,0-1 0,0 1 0,0 0 0,0 0 0,0-1 0,-1 1 0,-10-3 0,-20 6 0,12 2 0,1 2 0,0 0 0,0 1 0,1 1 0,-23 15 0,-27 14 0,-34 17 0,51-26 0,31-16 0,-1-2 0,-22 10 0,35-18 0,-1-1 0,1 0 0,0 0 0,0 0 0,-1-1 0,1 0 0,-1-1 0,1 0 0,-1 0 0,-10-1 0,12 0 0,0 0 0,0-1 0,0 1 0,0-1 0,1-1 0,-1 1 0,1-1 0,-1 0 0,1 0 0,0 0 0,0-1 0,0 1 0,1-1 0,-8-9 0,2 0 0,1 0 0,0-1 0,1 0 0,-7-16 0,-1-3 0,7 19 0,-1 0 0,0 0 0,-24-24 0,2 2 0,4 2-1365,17 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9:33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5304 24575,'1'-28'0,"2"0"0,6-29 0,4-42 0,1-63 0,1-57 0,-2 58 0,1 16 0,-12 124 0,0 1 0,2 0 0,1 0 0,9-27 0,-7 24 0,0-1 0,6-41 0,-1-38-859,5-100 864,-15 150-5,12-61 0,-4 40 0,15-95-138,-22 146 4,1-1 0,2 1 1,11-33-1,6-24-24,10-108 830,16-67 246,-25 200-1402,-1 0 491,27-177 11,-23 96-261,-19 96-736,-4 18 848,0 1-1,2 0 1,11-29 0,2 0 110,-3-1 1,-2-1 0,9-62 0,-12 58 25,3 3 541,27-73-1,-24 82-116,-3 0 0,13-65-1,-3 10-831,-14 68 181,6-43 0,-11 50 242,1 0 1,1 0-1,15-32 1,-11 29 1,-1 0 1,6-32-1,-10 33-10,44-186 558,-35 169-508,24-47 0,9-21-70,-27 61 8,2 1 0,3 1 0,1 1 0,37-46 0,-57 85 0,-1 0 0,1 0 0,1 1 0,0 0 0,0 1 0,0 0 0,0 0 0,1 1 0,11-6 0,15-4 0,40-14 0,-51 21 0,7-2 0,-12 4 0,34-17 0,-18 9 0,0 1 0,0 1 0,2 2 0,-1 2 0,60-6 0,-53 7 0,43-1 0,0 3 0,91 7 0,-46 0 0,756-2 0,-878 0 0,-1 1 0,1 0 0,0 1 0,0 0 0,0 0 0,-1 0 0,15 8 0,54 33 0,-59-31 0,-1-2 0,1 0 0,1-1 0,22 8 0,39 15 0,-58-21 0,0-2 0,27 8 0,267 57 0,-295-70 0,0 2 0,0 0 0,0 1 0,-1 1 0,36 19 0,-38-17 0,1-2 0,21 7 0,-25-10 0,0 1 0,-1 0 0,26 15 0,-35-17 0,0 0 0,-1 0 0,1 0 0,-1 1 0,0-1 0,0 1 0,0 0 0,0 0 0,-1 0 0,0 1 0,0-1 0,0 1 0,2 9 0,23 54 0,-17-46 0,11 40 0,-10-34 0,-4-25 0,3-16 0,13-25 0,1 0 0,1 2 0,2 0 0,37-34 0,-42 44 0,-16 17 0,-1 1 0,1 0 0,0 0 0,0 1 0,12-7 0,-19 12 0,0 1 0,1-1 0,-1 1 0,1-1 0,-1 1 0,1-1 0,-1 1 0,1 0 0,-1-1 0,1 1 0,-1 0 0,1 0 0,-1-1 0,1 1 0,-1 0 0,1 0 0,0 0 0,-1 0 0,1 0 0,-1 0 0,1 0 0,0 0 0,-1 0 0,1 0 0,-1 0 0,1 0 0,0 0 0,-1 0 0,1 0 0,-1 1 0,1-1 0,-1 0 0,1 0 0,0 1 0,-1-1 0,1 1 0,-1-1 0,0 0 0,1 1 0,-1-1 0,1 1 0,-1-1 0,0 1 0,1-1 0,-1 1 0,0-1 0,1 1 0,-1-1 0,0 1 0,0-1 0,0 1 0,1 0 0,-1-1 0,0 1 0,0-1 0,0 1 0,0 0 0,0-1 0,0 1 0,0 0 0,-7 44 0,5-37 0,-5 26 0,-13 36 0,17-58 0,-2-1 0,1 0 0,-2 0 0,0 0 0,0-1 0,-15 19 0,17-25 0,-1 0 0,1 0 0,-1-1 0,0 0 0,-1 0 0,1 0 0,0-1 0,-1 1 0,0-1 0,1 0 0,-1-1 0,0 0 0,0 0 0,-8 1 0,-14-1 0,-52-2 0,43-1 0,28 1 0,1 1 0,-1-2 0,1 1 0,-1-1 0,1-1 0,0 1 0,0-1 0,0-1 0,0 1 0,0-1 0,-12-10 0,-1-2 0,1-1 0,-26-29 0,10 8 0,23 25 0,21 19 0,22 21 0,65 70-1365,-80-81-5461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9:35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1 145 24575,'10'1'0,"1"-1"0,-1 2 0,0 0 0,0 0 0,0 0 0,0 1 0,0 1 0,12 6 0,8 6 0,34 24 0,-36-21 0,35 17 0,-24-9 0,-23-15 0,-16-11 0,0-1 0,1 0 0,-1 0 0,0 0 0,1 1 0,-1-1 0,0 0 0,1 0 0,-1 0 0,0 1 0,1-1 0,-1 0 0,1 0 0,-1 0 0,0 0 0,1 0 0,-1 0 0,0 0 0,1 0 0,-1 0 0,1 0 0,-1 0 0,0 0 0,1 0 0,-1 0 0,1-1 0,-1 1 0,0 0 0,1 0 0,-1 0 0,0 0 0,1-1 0,-1 1 0,0 0 0,0 0 0,1-1 0,-1 1 0,0 0 0,1-1 0,-1 1 0,0 0 0,0-1 0,0 1 0,1 0 0,-1-1 0,0 1 0,0 0 0,0-1 0,0 0 0,6-25 0,-5 15 0,7-36-341,-2-1 0,-2 0-1,-3-55 1,-1 70-6485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19:52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534 2328 24575,'1'0'0,"0"0"0,0 0 0,-1-1 0,1 1 0,0 0 0,-1-1 0,1 1 0,0-1 0,-1 1 0,1-1 0,-1 1 0,1-1 0,0 1 0,-1-1 0,1 0 0,-1 1 0,0-1 0,1 0 0,-1 1 0,0-1 0,1 0 0,-1 1 0,0-1 0,1-1 0,5-24 0,-4 17 0,8-32 0,-1-1 0,-3 0 0,3-68 0,-7 81 0,9-50 0,2-18 0,-10 72 0,2 1 0,0 0 0,1 1 0,17-43 0,8-27 0,-19 44 0,2 2 0,2-1 0,41-80 0,-40 90 0,0 0 0,-3-2 0,13-52 0,-3 11 0,0 23 0,-18 46 0,-1 0 0,0-1 0,0 0 0,4-21 0,5-52 0,1-15 0,38-129 0,-17 132 0,-19 57 0,12-49 0,26-88 0,-53 174 0,0 1 0,0-1 0,0 1 0,0 0 0,1 0 0,0 0 0,0 0 0,0 0 0,0 0 0,0 1 0,0-1 0,0 1 0,1 0 0,0 0 0,-1 0 0,1 1 0,0-1 0,0 1 0,0 0 0,-1 0 0,1 0 0,6 0 0,11-1 0,1 1 0,0 0 0,22 3 0,-16 0 0,115-2 0,60 4 0,-119 9 0,-57-8 0,34 3 0,-48-7 0,-1 1 0,0 1 0,1 0 0,-1 1 0,20 9 0,-17-7 0,0 0 0,32 7 0,133 10 0,-91-13 0,84 17-1030,-92-16 1030,43 4 0,-109-13-48,0 0-1,0 1 1,0 1-1,0 0 1,16 8-1,-15-6-3,0-1 0,0 0 0,1-1 0,17 2 0,72 8 391,61 2 323,-30-2-370,-1-1-4,-87-11-288,85 12 0,-65-6 0,0-2 0,112-7 0,-68-1 0,1047 2 0,-1155 0 0,0 0 0,0 0 0,0 0 0,0 1 0,0 0 0,-1 0 0,1 0 0,0 1 0,0-1 0,-1 1 0,1 0 0,-1 1 0,0-1 0,0 1 0,7 5 0,-8-5 0,0 1 0,0-1 0,-1 1 0,1 0 0,-1 0 0,0 0 0,0 0 0,0 0 0,-1 1 0,0-1 0,1 0 0,-1 1 0,-1-1 0,1 1 0,-1-1 0,0 1 0,0 5 0,-2 12 0,-1 0 0,0 0 0,-2 0 0,-10 29 0,6-23 0,-9 49 0,-7 64 0,-4 26 0,24-136 0,-2-1 0,0 0 0,-16 36 0,12-36 0,1 1 0,-11 61 0,-9 80 0,8-66 0,18-90 0,1-1 0,-2 1 0,0-1 0,-9 18 0,-12 39 0,16-30 0,2 1 0,1 0 0,0 66 0,5-74 0,-10 51 0,7-49 0,-3 42 0,6-47 0,-9 45 0,-2 21 0,14-94 0,-1 0 0,0-1 0,-1 1 0,1 0 0,-1-1 0,1 1 0,-1-1 0,0 1 0,0-1 0,-1 1 0,1-1 0,-1 1 0,1-1 0,-1 0 0,0 0 0,-1 0 0,1 0 0,0 0 0,-1-1 0,1 1 0,-1-1 0,0 1 0,0-1 0,0 0 0,0 0 0,0 0 0,-1-1 0,1 1 0,0-1 0,-1 0 0,1 0 0,-1 0 0,0 0 0,-4 0 0,-36 2 0,1-1 0,-1-2 0,1-3 0,-69-11 0,47 5 0,-66-1 0,-1528 10-3419,728 1 1314,898 1 2554,-59 10 1,56-6-299,-45 2 0,-482-7 2923,271-3-1825,279 3-1249,0 1 0,0 0 0,0 1 0,0 0 0,1 1 0,-19 8 0,16-5 0,-1-2 0,1 0 0,-1-1 0,-18 3 0,-242-4 0,142-5 0,66 2-1365,38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29:33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3969 24575,'1'-5'0,"0"1"0,1-1 0,-1 0 0,1 1 0,0-1 0,4-6 0,5-12 0,32-136 0,-19 63 0,-17 77 0,0 1 0,2 0 0,0 0 0,1 1 0,12-16 0,20-36 0,-35 56 0,1 1 0,0 0 0,1 0 0,0 1 0,1 0 0,1 0 0,12-9 0,-2-2 0,-1 0 0,22-31 0,7-8 0,-31 42 0,2 0 0,0 2 0,28-20 0,-18 15 0,21-26 0,-41 38 0,1-1 0,0 1 0,0 1 0,16-11 0,58-39 0,-59 39 0,42-25 0,-22 18 0,-2-2 0,58-48 0,-92 70 0,1 0 0,-1 1 0,1 0 0,17-6 0,-14 6 0,-1 0 0,22-14 0,-8 3 0,1 2 0,1 0 0,1 2 0,49-15 0,14-6 0,-78 27 0,0-1 0,23-16 0,23-12 0,-13 15 0,-12 6 0,0-2 0,62-38 0,-57 29 0,1 3 0,49-21 0,-8 5 0,57-37 0,-114 62 0,41-30 0,-47 30 0,-1 0 0,2 2 0,40-18 0,116-48 0,-1 1 0,-157 69 0,0-1 0,26-18 0,-30 18 0,0 0 0,0 0 0,1 2 0,26-10 0,32-3 0,-1-5 0,77-36 0,-46 16 0,-63 29 0,-1-1 0,49-31 0,-65 35 0,1 0 0,32-12 0,12-5 0,4-14 0,-48 28 0,30-15 0,44-23 0,-85 46 0,-1-1 0,22-19 0,-23 18 0,0 0 0,27-16 0,13 0 0,37-21 0,77-46 0,-154 86 0,0 0 0,0-1 0,17-14 0,-18 12 0,1 1 0,0 1 0,15-8 0,28-10 0,-27 13 0,0 0 0,-1-2 0,42-30 0,-35 19 0,-18 15 0,-1-1 0,-1 0 0,0-1 0,0-1 0,13-17 0,-20 23 0,0 0 0,1 0 0,0 1 0,0 0 0,0 0 0,12-6 0,-10 7 0,-1-1 0,1 0 0,-1-1 0,13-14 0,12-18 0,1 2 0,2 1 0,1 2 0,2 2 0,76-48 0,-99 68 0,1 0 0,20-21 0,-25 22 0,0 0 0,1 1 0,0 1 0,24-15 0,-26 18 0,0 0 0,-1-1 0,-1 0 0,1-1 0,10-12 0,-10 10 0,1 0 0,1 0 0,15-9 0,-15 12 0,0-1 0,0 0 0,-1-1 0,0-1 0,-1 0 0,15-17 0,-26 27 0,0 0 0,1 1 0,-1-1 0,1 0 0,-1 1 0,1-1 0,-1 0 0,1 1 0,-1-1 0,1 1 0,0-1 0,-1 1 0,1-1 0,0 1 0,-1 0 0,1-1 0,0 1 0,0 0 0,-1-1 0,1 1 0,0 0 0,0 0 0,1 0 0,-1 0 0,-1 1 0,1-1 0,-1 1 0,1-1 0,-1 1 0,1-1 0,-1 1 0,1 0 0,-1-1 0,0 1 0,1 0 0,-1-1 0,0 1 0,0 0 0,1-1 0,-1 1 0,0 0 0,0 0 0,0-1 0,0 2 0,0 52 0,-1-43 0,0 34 0,-2 0 0,-13 60 0,12-82 0,-4 40 0,10-168 0,0 59 0,-7-91 0,5 133 0,-1 0 0,0 1 0,0-1 0,0 0 0,0 0 0,-1 0 0,0 1 0,0-1 0,0 1 0,0-1 0,0 1 0,-1 0 0,1 0 0,-1 0 0,0 0 0,0 0 0,0 1 0,0-1 0,-1 1 0,1 0 0,0 0 0,-1 0 0,0 0 0,1 1 0,-1-1 0,0 1 0,0 0 0,-6 0 0,-10-2 0,-1 1 0,1 1 0,-1 0 0,-29 5 0,16-2 0,-104 1-1365,106-3-5461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8T13:30:14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471 139 24575,'1222'0'0,"-1196"-1"0,0-2 0,31-6 0,-26 3 0,33-1 0,-14 5 0,-4 0 0,79-12 0,-64 6 0,1 3 0,0 2 0,65 6 0,-12 0 0,1218-3 0,-1291 2 0,58 10 0,31 2 0,-41-16 0,-50 0 0,69 7 0,-89-2 0,-1 2 0,31 11 0,-29-9 0,39 9 0,-22-12 0,60 0 0,-61-4 0,64 8 0,-44-1 0,99 0 0,-29-3 0,-43 9 0,-57-8 0,35 3 0,180-8 0,25 1 0,-263 0 0,1-1 0,-1 1 0,0 0 0,0 0 0,0 0 0,0 0 0,0 0 0,0 1 0,-1 0 0,1 0 0,0 0 0,-1 0 0,0 1 0,1 0 0,-1-1 0,3 4 0,-2 0 0,0-1 0,0 1 0,-1-1 0,1 1 0,-1 0 0,-1 0 0,1 1 0,-1-1 0,2 9 0,0 11 0,0 1 0,-2-1 0,-1 1 0,-3 27 0,2-37 0,-9 115 0,6-113 0,0 0 0,-1 0 0,-2 0 0,-12 31 0,15-43 0,-1-1 0,0 0 0,0 0 0,-1-1 0,1 1 0,-1-1 0,0 0 0,-1 0 0,1-1 0,-1 0 0,0 0 0,0 0 0,-1-1 0,1 1 0,-1-1 0,1-1 0,-1 1 0,0-1 0,0-1 0,-8 2 0,-15 1 0,-1-1 0,1-1 0,-43-3 0,42 0 0,-1350-3 0,747 6 0,53-2 0,539-2 0,-57-10 0,-33-2 0,24 15 0,57 0 0,-1-1 0,-79-12 0,-36-7 0,28 4 0,53 8 0,61 6 0,1-1 0,0-2 0,0 0 0,-33-10 0,25 5 0,0 2 0,0 1 0,-1 1 0,0 2 0,1 1 0,-37 3 0,-44-3 0,4-11 0,67 6 0,-45-1 0,57 8 0,-16-1 0,-1-1 0,-51-11 0,37 5 0,1 3 0,-1 2 0,-69 6 0,15 0 0,-364-3 0,473 0 0,0 0 0,1 0 0,-1-1 0,0 1 0,1-1 0,-1 0 0,0-1 0,1 0 0,0 0 0,-6-2 0,8 2 0,1 0 0,-1 0 0,1 0 0,-1-1 0,1 1 0,0-1 0,0 1 0,0-1 0,0 0 0,1 1 0,-1-1 0,1 0 0,0 0 0,-1 0 0,1 0 0,0-1 0,1 1 0,-2-7 0,1-2 0,0 0 0,0 0 0,1 0 0,1 0 0,0 0 0,0 0 0,1 1 0,1-1 0,0 0 0,0 1 0,1-1 0,1 1 0,11-21 0,13-27 0,-11 22 0,0 0 0,3 0 0,1 2 0,31-37 0,-20 25 0,-28 38 0,1 0 0,1 1 0,11-13 0,-14 17 0,-1 1 0,1 0 0,0 1 0,0-1 0,0 1 0,1 0 0,-1 0 0,0 0 0,1 1 0,-1-1 0,9-1 0,3 2 0,0 0 0,-1 2 0,1-1 0,0 2 0,-1 0 0,24 6 0,31 4 0,-44-9-101,-5-2-320,0 1-1,32 9 1,-33-5-6405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BD59B-D989-914F-CA45-9524EB515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71B5C-09D7-B22C-2E90-7DECB336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645F43-4CDD-3A38-7FCF-42B02EB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18408-8E7D-7355-1B06-682DA3BF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FAC58F-0F76-C771-83D2-EE8C80A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0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552EB-A0E5-C139-FAEC-48CABA02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662CE-9598-2BB4-7D57-494509CFE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0D5D7-3E86-7D59-1598-1FDCE2B9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3C90B3-FCD4-0EF9-42CB-9CD49B6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78283-7742-C406-9464-73D36F67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05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084236-7825-D524-A21A-B0488FA75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D47EBB-E522-DCDC-8BFF-A60A2B4B2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697F7-26B1-B432-F6F0-77173C3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A8B6E-F3C1-D702-6998-46A1F6B0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F27E32-41A8-8E25-E86A-A30F350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4F59-17D3-21DC-5E4A-0A212374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B3D5E-6B4A-4038-93A3-DE7F4FE4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DE277-0D9C-3875-64B5-19D4D013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BEA47-9DFF-2F2C-CE1C-332E5744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37B4C-5BE9-081F-BF4C-1C692DEA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36D97-CA23-9E24-64E3-7650BE52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560966-C2CF-0939-8E1F-42F5BEE1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E46D8-8683-F647-3F65-428B540C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5746B-CEB8-3A11-9F2C-60E998BC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B6178-C00F-1092-68A6-3836773B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D172C-443D-7D64-0B5A-66C2670F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B6E40-A2A1-2AA8-3EB2-6E32D373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5B5F29-C4C9-E287-0EF2-24FCF6AD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619C82-BAAD-0785-BB6F-8A8380C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757948-8FC5-902A-D035-CEDDA450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4F5D7-F241-AC21-9403-EC828FD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88811-FDA3-3168-1DF1-A0A5354F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28DB24-3D87-12BE-8113-43AE246F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3557F4-F86F-D281-7796-EA011E6A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C2E028-BD8C-1533-91E7-44CFD126A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26114B-2356-0D29-580E-D1B019FF1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EF59C4-F14E-37D4-2C50-8189DFB8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55A2B0-DADC-5B9B-53E2-2F4DDEA0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2C154A-938B-EE4C-8DE8-D2E7090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6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BA906-5FD8-B924-ED4A-C6E18337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EAE777-5ADD-C3BB-624F-492B35D3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067042-EB9B-C45C-1873-6DFA2BC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63C108-3F44-E8CD-FA21-1AD21DFE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2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AA6D21-C45D-E177-30D3-A03FC28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F882BC-3388-E1A6-8046-F7A6209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243CBD-950C-1F79-492F-CBA030D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D8C7-779C-647B-7824-4BE2CB9B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85901-12EA-75F2-ABFE-0D2B7B73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7B7330-ABF3-65B2-C148-4C185928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EB4DFD-D0FB-74FC-86B6-7634E1A8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694F4-B91B-F270-D484-57E0A32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148E01-433F-4FAD-E558-9A4133C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2ABAA-CB70-0C07-9A4F-884C670A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CD56BF-119A-79BA-C805-32BE67680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907494-4A0D-A615-5B7B-5A339296A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E49FB8-B39D-AA3D-89F9-991194D8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3498F4-C9DB-F89D-B6FD-4131819F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54444F-7D83-D954-BFB0-A8CC10EE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13C5A-4F77-381A-100E-4B68545A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1BDE5-763E-DD23-F74B-29B055E3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3E3FB-AF9D-A86F-739C-9324FDC6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E5B63-21C2-45AC-88B7-DB410875284E}" type="datetimeFigureOut">
              <a:rPr lang="ru-RU" smtClean="0"/>
              <a:t>09.07.2024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67737-7106-A7B4-84CC-12B8393AC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835B1-838A-9D48-4927-F0EA0AA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0B30-D915-438B-87F2-A14828377D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3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4.xml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7F10DD-2F83-DA83-BA3A-4A1D2B91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5" y="866021"/>
            <a:ext cx="3324689" cy="418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6FAD0-D103-3956-5831-66153431C47F}"/>
              </a:ext>
            </a:extLst>
          </p:cNvPr>
          <p:cNvSpPr txBox="1"/>
          <p:nvPr/>
        </p:nvSpPr>
        <p:spPr>
          <a:xfrm>
            <a:off x="471948" y="452284"/>
            <a:ext cx="322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Нажимаем дважды на </a:t>
            </a:r>
            <a:r>
              <a:rPr lang="en-US" dirty="0"/>
              <a:t>Form1.h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902FC1-59A4-0CD9-B126-125715E5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256254"/>
            <a:ext cx="5973009" cy="660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17218-466F-3E42-7D03-B83EF2537947}"/>
              </a:ext>
            </a:extLst>
          </p:cNvPr>
          <p:cNvSpPr txBox="1"/>
          <p:nvPr/>
        </p:nvSpPr>
        <p:spPr>
          <a:xfrm>
            <a:off x="373335" y="5348749"/>
            <a:ext cx="353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Открывается конструктор </a:t>
            </a:r>
            <a:r>
              <a:rPr lang="en-US" dirty="0"/>
              <a:t>Form1.h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2F92BD33-DAA6-AF13-0C1D-70FFCEBE140A}"/>
                  </a:ext>
                </a:extLst>
              </p14:cNvPr>
              <p14:cNvContentPartPr/>
              <p14:nvPr/>
            </p14:nvContentPartPr>
            <p14:xfrm>
              <a:off x="4021490" y="442668"/>
              <a:ext cx="1909080" cy="510264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2F92BD33-DAA6-AF13-0C1D-70FFCEBE14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5370" y="436548"/>
                <a:ext cx="1921320" cy="51148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2A5550-60E4-C007-8FDC-FF45D86F05B5}"/>
              </a:ext>
            </a:extLst>
          </p:cNvPr>
          <p:cNvSpPr txBox="1"/>
          <p:nvPr/>
        </p:nvSpPr>
        <p:spPr>
          <a:xfrm>
            <a:off x="373335" y="6036384"/>
            <a:ext cx="29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Далее работаем с </a:t>
            </a:r>
            <a:r>
              <a:rPr lang="en-US" dirty="0"/>
              <a:t>imageList1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180255F5-FD56-E722-7C5D-99C2FE6AFC0D}"/>
                  </a:ext>
                </a:extLst>
              </p14:cNvPr>
              <p14:cNvContentPartPr/>
              <p14:nvPr/>
            </p14:nvContentPartPr>
            <p14:xfrm>
              <a:off x="3382130" y="5966508"/>
              <a:ext cx="4823640" cy="6120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180255F5-FD56-E722-7C5D-99C2FE6AFC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6010" y="5960388"/>
                <a:ext cx="4835880" cy="6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6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05E78C-CC7D-A480-6411-861556C3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04" y="799244"/>
            <a:ext cx="4467849" cy="1247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0BA83-805C-0D79-42CA-EEACAFC543D7}"/>
              </a:ext>
            </a:extLst>
          </p:cNvPr>
          <p:cNvSpPr txBox="1"/>
          <p:nvPr/>
        </p:nvSpPr>
        <p:spPr>
          <a:xfrm>
            <a:off x="58994" y="2337618"/>
            <a:ext cx="7832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Нужно нажать на эту стрелочку и вписать параметры, указанные на картинке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B7FFA3A-B264-0D3F-4F69-B8E04FD638EC}"/>
              </a:ext>
            </a:extLst>
          </p:cNvPr>
          <p:cNvGrpSpPr/>
          <p:nvPr/>
        </p:nvGrpSpPr>
        <p:grpSpPr>
          <a:xfrm>
            <a:off x="550370" y="538788"/>
            <a:ext cx="1680480" cy="1909440"/>
            <a:chOff x="550370" y="538788"/>
            <a:chExt cx="1680480" cy="19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51B9295-3ECB-5607-9A9B-4DF4C141063B}"/>
                    </a:ext>
                  </a:extLst>
                </p14:cNvPr>
                <p14:cNvContentPartPr/>
                <p14:nvPr/>
              </p14:nvContentPartPr>
              <p14:xfrm>
                <a:off x="550370" y="538788"/>
                <a:ext cx="1680480" cy="19094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51B9295-3ECB-5607-9A9B-4DF4C14106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250" y="532668"/>
                  <a:ext cx="1692720" cy="19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2ACBE29-31A0-64EB-1961-905772BB5CBB}"/>
                    </a:ext>
                  </a:extLst>
                </p14:cNvPr>
                <p14:cNvContentPartPr/>
                <p14:nvPr/>
              </p14:nvContentPartPr>
              <p14:xfrm>
                <a:off x="2054450" y="675588"/>
                <a:ext cx="138600" cy="117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2ACBE29-31A0-64EB-1961-905772BB5C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8330" y="669468"/>
                  <a:ext cx="1508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ECA3875-AA4B-B055-018A-8C6B2DD5967C}"/>
                  </a:ext>
                </a:extLst>
              </p14:cNvPr>
              <p14:cNvContentPartPr/>
              <p14:nvPr/>
            </p14:nvContentPartPr>
            <p14:xfrm>
              <a:off x="3848690" y="872508"/>
              <a:ext cx="1924920" cy="918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ECA3875-AA4B-B055-018A-8C6B2DD596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2570" y="866388"/>
                <a:ext cx="1937160" cy="930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294840-2F48-D91F-DC74-F11A314D4679}"/>
              </a:ext>
            </a:extLst>
          </p:cNvPr>
          <p:cNvSpPr txBox="1"/>
          <p:nvPr/>
        </p:nvSpPr>
        <p:spPr>
          <a:xfrm>
            <a:off x="5011" y="3021949"/>
            <a:ext cx="115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Далее нажимаем на </a:t>
            </a:r>
            <a:r>
              <a:rPr lang="en-US" dirty="0"/>
              <a:t>‘</a:t>
            </a:r>
            <a:r>
              <a:rPr lang="ru-RU" dirty="0"/>
              <a:t>Выберите изображения</a:t>
            </a:r>
            <a:r>
              <a:rPr lang="en-US" dirty="0"/>
              <a:t>’</a:t>
            </a:r>
            <a:r>
              <a:rPr lang="ru-RU" dirty="0"/>
              <a:t> и соответственно выбираем все изображения, находящиеся в папке 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ED79071-5E41-1806-3703-A249F1A89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2414" y="3505201"/>
            <a:ext cx="12384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4A85EC-38A5-109C-775E-CB30D3D7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23" y="518631"/>
            <a:ext cx="12192000" cy="1514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D9B7D-8D47-C2BF-AEC1-D623BB3F0465}"/>
              </a:ext>
            </a:extLst>
          </p:cNvPr>
          <p:cNvSpPr txBox="1"/>
          <p:nvPr/>
        </p:nvSpPr>
        <p:spPr>
          <a:xfrm>
            <a:off x="2507226" y="2733368"/>
            <a:ext cx="620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проделанной работы нужно нажать </a:t>
            </a:r>
            <a:r>
              <a:rPr lang="en-US" dirty="0"/>
              <a:t>‘</a:t>
            </a:r>
            <a:r>
              <a:rPr lang="ru-RU" dirty="0"/>
              <a:t>Собрать решение</a:t>
            </a:r>
            <a:r>
              <a:rPr lang="en-US" dirty="0"/>
              <a:t>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0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4DE13E-6BE4-86FA-7D91-158A9B45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491" y="144973"/>
            <a:ext cx="12192000" cy="3046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D5EB79-2672-D2F7-5DA5-334BD548D6AC}"/>
              </a:ext>
            </a:extLst>
          </p:cNvPr>
          <p:cNvSpPr txBox="1"/>
          <p:nvPr/>
        </p:nvSpPr>
        <p:spPr>
          <a:xfrm>
            <a:off x="-88491" y="3481985"/>
            <a:ext cx="1255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возникновении данной ошибки, необходимо зайти в свойства </a:t>
            </a:r>
            <a:r>
              <a:rPr lang="en-US" dirty="0"/>
              <a:t>Form1.resx</a:t>
            </a:r>
            <a:r>
              <a:rPr lang="ru-RU" dirty="0"/>
              <a:t>, и вручную прописать логическое имя ресурса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8FDCD87-C596-8E34-540B-C1804C721375}"/>
                  </a:ext>
                </a:extLst>
              </p14:cNvPr>
              <p14:cNvContentPartPr/>
              <p14:nvPr/>
            </p14:nvContentPartPr>
            <p14:xfrm>
              <a:off x="3195290" y="2159868"/>
              <a:ext cx="2056680" cy="142920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8FDCD87-C596-8E34-540B-C1804C7213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9170" y="2153748"/>
                <a:ext cx="2068920" cy="14414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9FE5C6-BE78-99F9-8CCF-4F7C073C1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80" y="4002885"/>
            <a:ext cx="8386916" cy="2191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74C609D1-68D0-48F2-D60B-0E3F7591FB89}"/>
                  </a:ext>
                </a:extLst>
              </p14:cNvPr>
              <p14:cNvContentPartPr/>
              <p14:nvPr/>
            </p14:nvContentPartPr>
            <p14:xfrm>
              <a:off x="3527210" y="4954548"/>
              <a:ext cx="2148480" cy="3074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74C609D1-68D0-48F2-D60B-0E3F7591FB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1090" y="4948428"/>
                <a:ext cx="216072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4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7A174-3C86-CEA1-6F9A-1F09D0D8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6327" cy="5068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8C396-B2DB-EE5F-20BC-6DCBEE04D6CB}"/>
              </a:ext>
            </a:extLst>
          </p:cNvPr>
          <p:cNvSpPr txBox="1"/>
          <p:nvPr/>
        </p:nvSpPr>
        <p:spPr>
          <a:xfrm>
            <a:off x="88491" y="5299587"/>
            <a:ext cx="1190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играть в эту замечательную «игру», необходимо нажать на 0(это будет стартом), далее при правильном ответе кнопка ответа загорится золотым и соответственно нажимая на </a:t>
            </a:r>
            <a:r>
              <a:rPr lang="en-US" dirty="0"/>
              <a:t>round</a:t>
            </a:r>
            <a:r>
              <a:rPr lang="ru-RU" dirty="0"/>
              <a:t> вы переходите на следующий раунд или при неправильном ответе, кнопка ответа загорается красным и ваш результат обнуляется при нажатии </a:t>
            </a:r>
            <a:r>
              <a:rPr lang="en-US" dirty="0"/>
              <a:t>round</a:t>
            </a:r>
            <a:r>
              <a:rPr lang="ru-RU" dirty="0"/>
              <a:t> и происходит рестарт</a:t>
            </a:r>
          </a:p>
        </p:txBody>
      </p:sp>
    </p:spTree>
    <p:extLst>
      <p:ext uri="{BB962C8B-B14F-4D97-AF65-F5344CB8AC3E}">
        <p14:creationId xmlns:p14="http://schemas.microsoft.com/office/powerpoint/2010/main" val="29799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A4B1A-24C9-D677-8A1F-A6A0F176FB14}"/>
              </a:ext>
            </a:extLst>
          </p:cNvPr>
          <p:cNvSpPr txBox="1"/>
          <p:nvPr/>
        </p:nvSpPr>
        <p:spPr>
          <a:xfrm>
            <a:off x="1150374" y="865239"/>
            <a:ext cx="519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Были добавлены подсказки 50на50 и помощь зала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14341-2A6F-1548-6604-4896B094877B}"/>
              </a:ext>
            </a:extLst>
          </p:cNvPr>
          <p:cNvSpPr txBox="1"/>
          <p:nvPr/>
        </p:nvSpPr>
        <p:spPr>
          <a:xfrm>
            <a:off x="99518" y="1838632"/>
            <a:ext cx="119929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05.07.24</a:t>
            </a:r>
          </a:p>
          <a:p>
            <a:r>
              <a:rPr lang="ru-RU" dirty="0"/>
              <a:t>Обновлены картинки(были попытки привязки картинок в код из корневой папки, но пока безуспешно)</a:t>
            </a:r>
          </a:p>
          <a:p>
            <a:r>
              <a:rPr lang="ru-RU" dirty="0"/>
              <a:t>Добавлен таймер сессии(пока просто отображение)</a:t>
            </a:r>
            <a:br>
              <a:rPr lang="ru-RU" dirty="0"/>
            </a:br>
            <a:r>
              <a:rPr lang="ru-RU" dirty="0"/>
              <a:t>Заготовка Авторизацию(имя) для таблицы рекордов и начало работы с </a:t>
            </a:r>
            <a:r>
              <a:rPr lang="en-US" dirty="0" err="1"/>
              <a:t>sqlite</a:t>
            </a:r>
            <a:r>
              <a:rPr lang="ru-RU" dirty="0"/>
              <a:t>(находится в проекте, но пока не включено)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5BE57-29A8-3DF6-0831-98F7B439990D}"/>
              </a:ext>
            </a:extLst>
          </p:cNvPr>
          <p:cNvSpPr txBox="1"/>
          <p:nvPr/>
        </p:nvSpPr>
        <p:spPr>
          <a:xfrm>
            <a:off x="99518" y="3315960"/>
            <a:ext cx="6736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09.07.24</a:t>
            </a:r>
          </a:p>
          <a:p>
            <a:r>
              <a:rPr lang="ru-RU" dirty="0"/>
              <a:t>Все картинки привязаны в коде с помощью относительных ссылок</a:t>
            </a:r>
            <a:br>
              <a:rPr lang="ru-RU" dirty="0"/>
            </a:br>
            <a:r>
              <a:rPr lang="ru-RU" dirty="0"/>
              <a:t>Исправлен счетчик денег при правильных ответах</a:t>
            </a:r>
          </a:p>
        </p:txBody>
      </p:sp>
    </p:spTree>
    <p:extLst>
      <p:ext uri="{BB962C8B-B14F-4D97-AF65-F5344CB8AC3E}">
        <p14:creationId xmlns:p14="http://schemas.microsoft.com/office/powerpoint/2010/main" val="3622408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199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Notice Khrapov</dc:creator>
  <cp:lastModifiedBy>Notice Khrapov</cp:lastModifiedBy>
  <cp:revision>5</cp:revision>
  <dcterms:created xsi:type="dcterms:W3CDTF">2024-06-28T13:05:35Z</dcterms:created>
  <dcterms:modified xsi:type="dcterms:W3CDTF">2024-07-09T15:28:40Z</dcterms:modified>
</cp:coreProperties>
</file>