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79F78-649E-4F87-893D-5C5277B0156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C3B9E-F5E6-47F0-B446-861D3FACD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EF0AB-413D-2B4F-9883-7E476DA7D311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915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3EAF-B98E-4A57-AECA-70E387296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61C5A-A09D-4923-B8D5-CBB00A3CA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BC2F9-F641-477D-B297-A17F301F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92EA-D8DB-4482-871A-C2485E5C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45F5-3ED4-42FB-9D86-20525E5B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00CF-38EB-4BBF-A8C8-DCE2C95D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060F9-01A4-4405-91E5-CB8C95405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57C2-D5BD-4AC2-BC42-08BD005D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E6E0-E853-4760-9DAE-5EB62576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FF05-A469-448B-B562-F1F212EB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46FDD-535B-4917-8F4F-F4EC90940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15213-DC51-44C0-B368-3E299A5EB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BAD-A97E-4A20-B258-F6B8DA7D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4950-1EC6-4A68-A409-D0AF9C64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748B-A261-48D4-A19B-1DEEE7A7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5B54-9930-4335-8A31-B1472AA5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9D98-CE06-44B1-BC90-E386B0D56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33D4-C4D5-4102-93A0-7444BC64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A1D7-D9E0-424B-AC2D-29B6D525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8335-733F-44F5-A67C-A7177B21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6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9292-5E8C-4C44-975D-C2F1FCC64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F76A-B847-4723-8ACA-8AACBE04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21FA4-E466-4162-9DD4-ED35B4DB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3F2C-61D9-467B-99CF-0F50610A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37BF-C690-4EDA-9BAF-9F827B3A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22AC-73CA-4113-BD13-D8E8ED01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0642-BE29-4931-9595-913D10474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68ED6-430F-4D10-9C7A-1ADEC6B78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2A7E-9458-4744-A102-1A3FF055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19979-8267-43B0-8496-134BA0EF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21CB9-0233-4A4E-9AD6-D2E9943B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9861-A19B-4394-92A2-C52EAC1E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0459B-C134-4597-BDC3-8ED520923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61AF-AFE3-438B-8607-BDC5FF34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EA88E-79B5-446D-939E-B2E4816E1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E24AC-FEA6-4CD6-9CDA-EA7061B4B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79805-4DC1-43D4-879B-CE64C77F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F9859-9F74-490E-AACB-ABB45812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630AA-A4DF-4E74-BB7A-7DA0EC1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8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4A47-806D-4F16-AB49-7D5CA144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38B8B-12BA-4002-A7E9-DD62747B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9EE5-6A62-4839-8DB6-F0968C9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FFA82-9860-4915-9332-76E3CA0C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49494-DCD8-458F-A675-170789AE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960B6-642E-47E0-99DC-1428CEFD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E0A55-DAD2-4CE9-93CC-537DE1D8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7138-64C9-488D-8309-C75D8636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BB2A-C76F-45CC-ACCC-45F19C8B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9900C-14D3-43E4-AF61-6324A161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04428-1603-4098-844D-C3ABFD2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15C22-22D2-45DD-9F91-A25C97B5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E4E7E-2E0E-4CFB-A8A7-EFAFEC61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6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96B1-CD25-413A-B2DC-0157AB01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3EB6F-56C7-4635-A54F-FC7FB0723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AFC3-EC9B-4EB0-98AC-730B3C6EA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9060-6DDE-4C01-8EB0-27291A85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C5C77-B738-4CB4-8EC7-628741C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2B4E-2CFF-4742-B456-065F798F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6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EBA50-EBE2-43E7-A8F0-6E4320B0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4D347-AAA3-4844-BFCF-37756501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3723-829D-437B-B238-DECF457F0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1D01-E513-4E0C-8E5E-878B55E440C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550D-9D92-4388-99DD-6D9B1724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4CEC-EBC7-4699-9489-832F4CB5E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5C7C-AD08-4B47-A173-E81A5182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4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50317-6A2D-4E83-89E3-CFED6DCF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5" y="2022884"/>
            <a:ext cx="6605461" cy="418694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EA4C-599C-8F40-9E22-ACE16EB9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72A8-418C-AD4A-B13B-23A2F3F87550}" type="datetime2">
              <a:rPr lang="en-US" smtClean="0">
                <a:solidFill>
                  <a:srgbClr val="001F40"/>
                </a:solidFill>
              </a:rPr>
              <a:t>Tuesday, January 14, 2025</a:t>
            </a:fld>
            <a:endParaRPr lang="en-CN" dirty="0">
              <a:solidFill>
                <a:srgbClr val="001F4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BD3E-21EC-054F-A7E2-B69562D1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1F40"/>
                </a:solidFill>
              </a:rPr>
              <a:t>THE UNIVERSITY OF BRITISH COLUMBIA</a:t>
            </a:r>
            <a:endParaRPr lang="en-CN" dirty="0">
              <a:solidFill>
                <a:srgbClr val="001F4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500B-BBA1-5D4E-BB18-99F12D9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N" dirty="0">
                <a:solidFill>
                  <a:srgbClr val="001F40"/>
                </a:solidFill>
              </a:rPr>
              <a:t>Cheng Liu                                </a:t>
            </a:r>
            <a:fld id="{5CB282DE-C145-4440-A19E-9A1B50EB3259}" type="slidenum">
              <a:rPr lang="en-CN" smtClean="0">
                <a:solidFill>
                  <a:srgbClr val="001F40"/>
                </a:solidFill>
              </a:rPr>
              <a:pPr/>
              <a:t>1</a:t>
            </a:fld>
            <a:endParaRPr lang="en-CN" dirty="0">
              <a:solidFill>
                <a:srgbClr val="001F40"/>
              </a:solidFill>
            </a:endParaRP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E3DB99F-9CA1-7347-8DBA-7ED5649CD8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71048" y="6368714"/>
            <a:ext cx="27028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9719D3-9194-7B47-A009-D7D764C59AAF}"/>
              </a:ext>
            </a:extLst>
          </p:cNvPr>
          <p:cNvSpPr/>
          <p:nvPr/>
        </p:nvSpPr>
        <p:spPr>
          <a:xfrm flipV="1">
            <a:off x="0" y="779169"/>
            <a:ext cx="12192000" cy="45719"/>
          </a:xfrm>
          <a:prstGeom prst="rect">
            <a:avLst/>
          </a:prstGeom>
          <a:solidFill>
            <a:srgbClr val="0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91179A6-C0B0-6BEA-372D-5C87CAD9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919"/>
            <a:ext cx="10515600" cy="109482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under the same load at different speeds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ECAE8-BEE9-0B77-51C3-E0516DA5A433}"/>
              </a:ext>
            </a:extLst>
          </p:cNvPr>
          <p:cNvSpPr/>
          <p:nvPr/>
        </p:nvSpPr>
        <p:spPr>
          <a:xfrm flipV="1">
            <a:off x="0" y="6260228"/>
            <a:ext cx="12192000" cy="45719"/>
          </a:xfrm>
          <a:prstGeom prst="rect">
            <a:avLst/>
          </a:prstGeom>
          <a:solidFill>
            <a:srgbClr val="0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ABBC471-B9B3-4BAD-8FF5-B2DC5D274C00}"/>
              </a:ext>
            </a:extLst>
          </p:cNvPr>
          <p:cNvGraphicFramePr>
            <a:graphicFrameLocks noGrp="1"/>
          </p:cNvGraphicFramePr>
          <p:nvPr/>
        </p:nvGraphicFramePr>
        <p:xfrm>
          <a:off x="1794734" y="838354"/>
          <a:ext cx="8677559" cy="1099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342">
                  <a:extLst>
                    <a:ext uri="{9D8B030D-6E8A-4147-A177-3AD203B41FA5}">
                      <a16:colId xmlns:a16="http://schemas.microsoft.com/office/drawing/2014/main" val="3434163751"/>
                    </a:ext>
                  </a:extLst>
                </a:gridCol>
                <a:gridCol w="1373095">
                  <a:extLst>
                    <a:ext uri="{9D8B030D-6E8A-4147-A177-3AD203B41FA5}">
                      <a16:colId xmlns:a16="http://schemas.microsoft.com/office/drawing/2014/main" val="494893215"/>
                    </a:ext>
                  </a:extLst>
                </a:gridCol>
                <a:gridCol w="1206874">
                  <a:extLst>
                    <a:ext uri="{9D8B030D-6E8A-4147-A177-3AD203B41FA5}">
                      <a16:colId xmlns:a16="http://schemas.microsoft.com/office/drawing/2014/main" val="3097966462"/>
                    </a:ext>
                  </a:extLst>
                </a:gridCol>
                <a:gridCol w="1005137">
                  <a:extLst>
                    <a:ext uri="{9D8B030D-6E8A-4147-A177-3AD203B41FA5}">
                      <a16:colId xmlns:a16="http://schemas.microsoft.com/office/drawing/2014/main" val="3529552625"/>
                    </a:ext>
                  </a:extLst>
                </a:gridCol>
                <a:gridCol w="1123763">
                  <a:extLst>
                    <a:ext uri="{9D8B030D-6E8A-4147-A177-3AD203B41FA5}">
                      <a16:colId xmlns:a16="http://schemas.microsoft.com/office/drawing/2014/main" val="3696584172"/>
                    </a:ext>
                  </a:extLst>
                </a:gridCol>
                <a:gridCol w="1268674">
                  <a:extLst>
                    <a:ext uri="{9D8B030D-6E8A-4147-A177-3AD203B41FA5}">
                      <a16:colId xmlns:a16="http://schemas.microsoft.com/office/drawing/2014/main" val="1979917957"/>
                    </a:ext>
                  </a:extLst>
                </a:gridCol>
                <a:gridCol w="1268674">
                  <a:extLst>
                    <a:ext uri="{9D8B030D-6E8A-4147-A177-3AD203B41FA5}">
                      <a16:colId xmlns:a16="http://schemas.microsoft.com/office/drawing/2014/main" val="3196288362"/>
                    </a:ext>
                  </a:extLst>
                </a:gridCol>
              </a:tblGrid>
              <a:tr h="8817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Sequence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Liquid viscosity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Pa·s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Load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(N)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Wheel width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(mm)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Load-to-width ratio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(kN/m)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Speed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(m/s)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975187"/>
                  </a:ext>
                </a:extLst>
              </a:tr>
              <a:tr h="2130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83.58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26471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E565174-A26E-41F8-B33C-DAF4C3D075DE}"/>
              </a:ext>
            </a:extLst>
          </p:cNvPr>
          <p:cNvSpPr/>
          <p:nvPr/>
        </p:nvSpPr>
        <p:spPr>
          <a:xfrm>
            <a:off x="3308185" y="2868928"/>
            <a:ext cx="1216924" cy="553860"/>
          </a:xfrm>
          <a:prstGeom prst="rect">
            <a:avLst/>
          </a:prstGeom>
          <a:solidFill>
            <a:srgbClr val="4472C4">
              <a:alpha val="2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C8CB0F3-116C-4C62-9527-AA41A3603EFE}"/>
              </a:ext>
            </a:extLst>
          </p:cNvPr>
          <p:cNvGraphicFramePr>
            <a:graphicFrameLocks noGrp="1"/>
          </p:cNvGraphicFramePr>
          <p:nvPr/>
        </p:nvGraphicFramePr>
        <p:xfrm>
          <a:off x="8032262" y="4239980"/>
          <a:ext cx="3899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938">
                  <a:extLst>
                    <a:ext uri="{9D8B030D-6E8A-4147-A177-3AD203B41FA5}">
                      <a16:colId xmlns:a16="http://schemas.microsoft.com/office/drawing/2014/main" val="4217091565"/>
                    </a:ext>
                  </a:extLst>
                </a:gridCol>
                <a:gridCol w="1949938">
                  <a:extLst>
                    <a:ext uri="{9D8B030D-6E8A-4147-A177-3AD203B41FA5}">
                      <a16:colId xmlns:a16="http://schemas.microsoft.com/office/drawing/2014/main" val="2682537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Left Gap Average 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Right Gap Average 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l-G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87.02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51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68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Results under the same load at different speeds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under the same load at different speeds</dc:title>
  <dc:creator>Liu, Cheng</dc:creator>
  <cp:lastModifiedBy>Liu, Cheng</cp:lastModifiedBy>
  <cp:revision>1</cp:revision>
  <dcterms:created xsi:type="dcterms:W3CDTF">2025-01-14T19:00:38Z</dcterms:created>
  <dcterms:modified xsi:type="dcterms:W3CDTF">2025-01-14T19:01:32Z</dcterms:modified>
</cp:coreProperties>
</file>