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38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ether6119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lay.saxena@capgemini.com" TargetMode="External"/><Relationship Id="rId11" Type="http://schemas.openxmlformats.org/officeDocument/2006/relationships/hyperlink" Target="https://www.linkedin.com/in/nilaysaxena22/" TargetMode="External"/><Relationship Id="rId5" Type="http://schemas.openxmlformats.org/officeDocument/2006/relationships/hyperlink" Target="https://nilaysaxena.vercel.app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</a:t>
            </a: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vement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CHAT-APP for Android and iOS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spc="-5" dirty="0">
                <a:latin typeface="Verdana"/>
                <a:cs typeface="Verdana"/>
              </a:rPr>
              <a:t>Created a personal chatting application with contacts syncing for Android using React Native and Firebase. In App login and authentication using SMS also implemented using Firebase.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Verdana"/>
                <a:cs typeface="Verdana"/>
              </a:rPr>
              <a:t>Home Loan 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spc="-10" dirty="0">
                <a:latin typeface="Verdana"/>
                <a:cs typeface="Verdana"/>
              </a:rPr>
              <a:t>Created a fully-functioning Home Loan Application, both front and back-end using C# and ASP.NET MVC and used Bootstrap5 to provide simple yet dynamic styling.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spc="-10" dirty="0">
                <a:latin typeface="Verdana"/>
                <a:cs typeface="Verdana"/>
              </a:rPr>
              <a:t>Personal Portfolio Website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220" y="5335989"/>
            <a:ext cx="3910329" cy="534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dirty="0">
                <a:latin typeface="Verdana"/>
                <a:cs typeface="Verdana"/>
              </a:rPr>
              <a:t>Designed and created a portfolio website for myself using ReactJS for frontend and AWS Amplify for backend</a:t>
            </a:r>
            <a:r>
              <a:rPr sz="1000" dirty="0">
                <a:latin typeface="Verdana"/>
                <a:cs typeface="Verdana"/>
              </a:rPr>
              <a:t>	</a:t>
            </a:r>
            <a:endParaRPr lang="en-US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NK:-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  <a:hlinkClick r:id="rId5"/>
              </a:rPr>
              <a:t>https://nilaysaxena.vercel.app/</a:t>
            </a:r>
            <a:endParaRPr lang="en-US" sz="1000" spc="-5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30302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solidFill>
                  <a:srgbClr val="FFFFFF"/>
                </a:solidFill>
                <a:latin typeface="Verdana"/>
                <a:cs typeface="Verdana"/>
              </a:rPr>
              <a:t>Senior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4"/>
            <a:ext cx="15487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spc="60" dirty="0">
                <a:solidFill>
                  <a:srgbClr val="FFFFFF"/>
                </a:solidFill>
                <a:latin typeface="Verdana"/>
                <a:cs typeface="Verdana"/>
              </a:rPr>
              <a:t>N/A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7987" y="1556201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n</a:t>
            </a: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ilay.saxena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lang="en-IN"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spc="-7" baseline="-25252" dirty="0">
                <a:solidFill>
                  <a:srgbClr val="FFFFFF"/>
                </a:solidFill>
                <a:latin typeface="Verdana"/>
              </a:rPr>
              <a:t>+91 9140416064</a:t>
            </a:r>
            <a:endParaRPr sz="1650" spc="-7" baseline="-25252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14021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</a:t>
            </a:r>
            <a:r>
              <a:rPr lang="en-US" sz="1100" spc="-5" dirty="0">
                <a:latin typeface="Verdana"/>
                <a:cs typeface="Verdana"/>
              </a:rPr>
              <a:t>-</a:t>
            </a:r>
            <a:r>
              <a:rPr sz="1100" spc="-5" dirty="0">
                <a:latin typeface="Verdana"/>
                <a:cs typeface="Verdana"/>
              </a:rPr>
              <a:t>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US" sz="1100" dirty="0">
                <a:latin typeface="Verdana"/>
                <a:cs typeface="Verdana"/>
              </a:rPr>
              <a:t>ReactJS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lang="en-US" sz="1100" dirty="0">
                <a:latin typeface="Verdana"/>
                <a:cs typeface="Verdana"/>
              </a:rPr>
              <a:t>C# with ASP.NET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lang="en-US" sz="1100" spc="-5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Also</a:t>
            </a:r>
            <a:r>
              <a:rPr lang="en-IN" sz="1100" dirty="0">
                <a:latin typeface="Verdana"/>
                <a:cs typeface="Verdana"/>
              </a:rPr>
              <a:t> Implemented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Home Loan Application using C# and ASP.NET MVC </a:t>
            </a:r>
            <a:r>
              <a:rPr lang="en-IN" sz="1100" spc="-10" dirty="0">
                <a:latin typeface="Verdana"/>
                <a:cs typeface="Verdana"/>
              </a:rPr>
              <a:t>in </a:t>
            </a:r>
            <a:r>
              <a:rPr lang="en-IN" sz="1100" spc="-37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case</a:t>
            </a:r>
            <a:r>
              <a:rPr lang="en-IN" sz="1100" spc="-20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study</a:t>
            </a:r>
            <a:r>
              <a:rPr lang="en-IN" sz="1100" spc="15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and</a:t>
            </a:r>
            <a:r>
              <a:rPr lang="en-IN"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upskilling</a:t>
            </a:r>
            <a:r>
              <a:rPr lang="en-IN" sz="1100" spc="6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day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by</a:t>
            </a:r>
            <a:r>
              <a:rPr lang="en-IN"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day.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6" y="351866"/>
            <a:ext cx="2425194" cy="633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</a:rPr>
              <a:t>Education and certificates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8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</a:t>
            </a:r>
            <a:r>
              <a:rPr lang="en-US" sz="1000" spc="-5" dirty="0">
                <a:latin typeface="Verdana"/>
                <a:cs typeface="Verdana"/>
              </a:rPr>
              <a:t>22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249935" cy="11262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lang="en-US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spc="-5" dirty="0">
                <a:latin typeface="Verdana"/>
                <a:cs typeface="Verdana"/>
              </a:rPr>
              <a:t>ReactJS, JavaScript, HTML, CSS,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spc="-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ootstrap</a:t>
            </a:r>
            <a:r>
              <a:rPr lang="en-US" sz="1000" spc="-5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US" sz="1000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Figma, Adobe XD, Adobe Photoshop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723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US" sz="1000" dirty="0">
                <a:latin typeface="Verdana"/>
                <a:cs typeface="Verdana"/>
              </a:rPr>
              <a:t>C#,</a:t>
            </a:r>
          </a:p>
          <a:p>
            <a:pPr marL="12700" marR="5080">
              <a:lnSpc>
                <a:spcPct val="113999"/>
              </a:lnSpc>
            </a:pPr>
            <a:r>
              <a:rPr lang="en-US" sz="1000" dirty="0">
                <a:latin typeface="Verdana"/>
                <a:cs typeface="Verdana"/>
              </a:rPr>
              <a:t>ASP.NET Webforms,</a:t>
            </a:r>
          </a:p>
          <a:p>
            <a:pPr marL="12700" marR="5080">
              <a:lnSpc>
                <a:spcPct val="113999"/>
              </a:lnSpc>
            </a:pPr>
            <a:r>
              <a:rPr lang="en-US" sz="1000" dirty="0">
                <a:latin typeface="Verdana"/>
                <a:cs typeface="Verdana"/>
              </a:rPr>
              <a:t>ASP.NET MVC,</a:t>
            </a:r>
          </a:p>
          <a:p>
            <a:pPr marL="12700" marR="5080">
              <a:lnSpc>
                <a:spcPct val="113999"/>
              </a:lnSpc>
            </a:pPr>
            <a:r>
              <a:rPr lang="en-US" sz="1000" dirty="0">
                <a:latin typeface="Verdana"/>
                <a:cs typeface="Verdana"/>
              </a:rPr>
              <a:t>Django Framework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6" y="4000025"/>
            <a:ext cx="57340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 err="1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 err="1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ns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sz="1000" dirty="0" err="1">
                <a:latin typeface="Verdana"/>
                <a:cs typeface="Verdana"/>
              </a:rPr>
              <a:t>Github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6" y="4549970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6259" y="213137"/>
            <a:ext cx="8615171" cy="6538181"/>
            <a:chOff x="556259" y="213137"/>
            <a:chExt cx="8615171" cy="6538181"/>
          </a:xfrm>
        </p:grpSpPr>
        <p:pic>
          <p:nvPicPr>
            <p:cNvPr id="29" name="object 29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6259" y="213137"/>
              <a:ext cx="1415796" cy="1740851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30" name="object 3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>
              <a:hlinkClick r:id="rId11"/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Nilay Saxena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8762" y="2017662"/>
            <a:ext cx="21082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z="1100" spc="-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312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Nilay Saxena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Nilay Saxena</cp:lastModifiedBy>
  <cp:revision>3</cp:revision>
  <dcterms:created xsi:type="dcterms:W3CDTF">2023-01-04T07:27:45Z</dcterms:created>
  <dcterms:modified xsi:type="dcterms:W3CDTF">2023-01-05T12:10:35Z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