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7"/>
  </p:notesMasterIdLst>
  <p:handoutMasterIdLst>
    <p:handoutMasterId r:id="rId18"/>
  </p:handoutMasterIdLst>
  <p:sldIdLst>
    <p:sldId id="312" r:id="rId5"/>
    <p:sldId id="304" r:id="rId6"/>
    <p:sldId id="323" r:id="rId7"/>
    <p:sldId id="307" r:id="rId8"/>
    <p:sldId id="281" r:id="rId9"/>
    <p:sldId id="282" r:id="rId10"/>
    <p:sldId id="314" r:id="rId11"/>
    <p:sldId id="324" r:id="rId12"/>
    <p:sldId id="325" r:id="rId13"/>
    <p:sldId id="315" r:id="rId14"/>
    <p:sldId id="317" r:id="rId15"/>
    <p:sldId id="297"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22CE5A-2093-4299-BE90-D657F74C26D0}" v="2" dt="2025-04-25T06:31:20.508"/>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M  JAIN" userId="24204770-5f92-43c8-80e4-0a5c847c521b" providerId="ADAL" clId="{9E22CE5A-2093-4299-BE90-D657F74C26D0}"/>
    <pc:docChg chg="undo custSel addSld delSld modSld">
      <pc:chgData name="SHIVAM  JAIN" userId="24204770-5f92-43c8-80e4-0a5c847c521b" providerId="ADAL" clId="{9E22CE5A-2093-4299-BE90-D657F74C26D0}" dt="2025-04-25T06:32:05.727" v="109" actId="1076"/>
      <pc:docMkLst>
        <pc:docMk/>
      </pc:docMkLst>
      <pc:sldChg chg="modSp mod">
        <pc:chgData name="SHIVAM  JAIN" userId="24204770-5f92-43c8-80e4-0a5c847c521b" providerId="ADAL" clId="{9E22CE5A-2093-4299-BE90-D657F74C26D0}" dt="2025-04-25T06:27:16.376" v="39" actId="20577"/>
        <pc:sldMkLst>
          <pc:docMk/>
          <pc:sldMk cId="1973173046" sldId="297"/>
        </pc:sldMkLst>
        <pc:spChg chg="mod">
          <ac:chgData name="SHIVAM  JAIN" userId="24204770-5f92-43c8-80e4-0a5c847c521b" providerId="ADAL" clId="{9E22CE5A-2093-4299-BE90-D657F74C26D0}" dt="2025-04-25T06:27:12.718" v="38" actId="14100"/>
          <ac:spMkLst>
            <pc:docMk/>
            <pc:sldMk cId="1973173046" sldId="297"/>
            <ac:spMk id="2" creationId="{509D22C5-0C9E-B582-A8FE-B45E70A01E7F}"/>
          </ac:spMkLst>
        </pc:spChg>
        <pc:spChg chg="mod">
          <ac:chgData name="SHIVAM  JAIN" userId="24204770-5f92-43c8-80e4-0a5c847c521b" providerId="ADAL" clId="{9E22CE5A-2093-4299-BE90-D657F74C26D0}" dt="2025-04-25T06:27:16.376" v="39" actId="20577"/>
          <ac:spMkLst>
            <pc:docMk/>
            <pc:sldMk cId="1973173046" sldId="297"/>
            <ac:spMk id="3" creationId="{D8B5CEF2-E667-BBB5-2EA6-C06F93B6DE12}"/>
          </ac:spMkLst>
        </pc:spChg>
      </pc:sldChg>
      <pc:sldChg chg="modSp mod">
        <pc:chgData name="SHIVAM  JAIN" userId="24204770-5f92-43c8-80e4-0a5c847c521b" providerId="ADAL" clId="{9E22CE5A-2093-4299-BE90-D657F74C26D0}" dt="2025-04-25T06:29:42.112" v="62" actId="14100"/>
        <pc:sldMkLst>
          <pc:docMk/>
          <pc:sldMk cId="3913219759" sldId="304"/>
        </pc:sldMkLst>
        <pc:spChg chg="mod">
          <ac:chgData name="SHIVAM  JAIN" userId="24204770-5f92-43c8-80e4-0a5c847c521b" providerId="ADAL" clId="{9E22CE5A-2093-4299-BE90-D657F74C26D0}" dt="2025-04-25T06:29:42.112" v="62" actId="14100"/>
          <ac:spMkLst>
            <pc:docMk/>
            <pc:sldMk cId="3913219759" sldId="304"/>
            <ac:spMk id="2" creationId="{13021072-4A77-DB4D-DF41-58EADB7DA94E}"/>
          </ac:spMkLst>
        </pc:spChg>
        <pc:spChg chg="mod">
          <ac:chgData name="SHIVAM  JAIN" userId="24204770-5f92-43c8-80e4-0a5c847c521b" providerId="ADAL" clId="{9E22CE5A-2093-4299-BE90-D657F74C26D0}" dt="2025-04-25T06:29:39.148" v="61" actId="14100"/>
          <ac:spMkLst>
            <pc:docMk/>
            <pc:sldMk cId="3913219759" sldId="304"/>
            <ac:spMk id="3" creationId="{D4D22962-3C7F-E480-5C35-7F4860A098E1}"/>
          </ac:spMkLst>
        </pc:spChg>
      </pc:sldChg>
      <pc:sldChg chg="modSp mod">
        <pc:chgData name="SHIVAM  JAIN" userId="24204770-5f92-43c8-80e4-0a5c847c521b" providerId="ADAL" clId="{9E22CE5A-2093-4299-BE90-D657F74C26D0}" dt="2025-04-25T06:27:53.743" v="42" actId="1076"/>
        <pc:sldMkLst>
          <pc:docMk/>
          <pc:sldMk cId="2202437675" sldId="312"/>
        </pc:sldMkLst>
        <pc:spChg chg="mod">
          <ac:chgData name="SHIVAM  JAIN" userId="24204770-5f92-43c8-80e4-0a5c847c521b" providerId="ADAL" clId="{9E22CE5A-2093-4299-BE90-D657F74C26D0}" dt="2025-04-25T06:27:53.743" v="42" actId="1076"/>
          <ac:spMkLst>
            <pc:docMk/>
            <pc:sldMk cId="2202437675" sldId="312"/>
            <ac:spMk id="5" creationId="{CFA73487-1514-DA28-F813-5CFE9C5BD49B}"/>
          </ac:spMkLst>
        </pc:spChg>
        <pc:spChg chg="mod">
          <ac:chgData name="SHIVAM  JAIN" userId="24204770-5f92-43c8-80e4-0a5c847c521b" providerId="ADAL" clId="{9E22CE5A-2093-4299-BE90-D657F74C26D0}" dt="2025-04-25T06:27:50.174" v="41" actId="1076"/>
          <ac:spMkLst>
            <pc:docMk/>
            <pc:sldMk cId="2202437675" sldId="312"/>
            <ac:spMk id="6" creationId="{1D378B3F-61A4-C94A-A471-A4565B641CB0}"/>
          </ac:spMkLst>
        </pc:spChg>
      </pc:sldChg>
      <pc:sldChg chg="addSp delSp modSp new mod">
        <pc:chgData name="SHIVAM  JAIN" userId="24204770-5f92-43c8-80e4-0a5c847c521b" providerId="ADAL" clId="{9E22CE5A-2093-4299-BE90-D657F74C26D0}" dt="2025-04-25T06:32:05.727" v="109" actId="1076"/>
        <pc:sldMkLst>
          <pc:docMk/>
          <pc:sldMk cId="1401554101" sldId="325"/>
        </pc:sldMkLst>
        <pc:spChg chg="mod">
          <ac:chgData name="SHIVAM  JAIN" userId="24204770-5f92-43c8-80e4-0a5c847c521b" providerId="ADAL" clId="{9E22CE5A-2093-4299-BE90-D657F74C26D0}" dt="2025-04-25T06:32:05.727" v="109" actId="1076"/>
          <ac:spMkLst>
            <pc:docMk/>
            <pc:sldMk cId="1401554101" sldId="325"/>
            <ac:spMk id="2" creationId="{7CD82453-2EFF-355F-C3C0-80B77C58625A}"/>
          </ac:spMkLst>
        </pc:spChg>
        <pc:spChg chg="del">
          <ac:chgData name="SHIVAM  JAIN" userId="24204770-5f92-43c8-80e4-0a5c847c521b" providerId="ADAL" clId="{9E22CE5A-2093-4299-BE90-D657F74C26D0}" dt="2025-04-25T06:31:16.160" v="97"/>
          <ac:spMkLst>
            <pc:docMk/>
            <pc:sldMk cId="1401554101" sldId="325"/>
            <ac:spMk id="4" creationId="{2CCDE9EA-3D30-C79F-36E7-B6C6A33E342C}"/>
          </ac:spMkLst>
        </pc:spChg>
        <pc:picChg chg="add mod">
          <ac:chgData name="SHIVAM  JAIN" userId="24204770-5f92-43c8-80e4-0a5c847c521b" providerId="ADAL" clId="{9E22CE5A-2093-4299-BE90-D657F74C26D0}" dt="2025-04-25T06:31:48.104" v="105" actId="1076"/>
          <ac:picMkLst>
            <pc:docMk/>
            <pc:sldMk cId="1401554101" sldId="325"/>
            <ac:picMk id="6" creationId="{61C1FD1F-4BF2-2E70-9F20-0F6645169FB1}"/>
          </ac:picMkLst>
        </pc:picChg>
        <pc:picChg chg="add del mod">
          <ac:chgData name="SHIVAM  JAIN" userId="24204770-5f92-43c8-80e4-0a5c847c521b" providerId="ADAL" clId="{9E22CE5A-2093-4299-BE90-D657F74C26D0}" dt="2025-04-25T06:31:39.717" v="103" actId="478"/>
          <ac:picMkLst>
            <pc:docMk/>
            <pc:sldMk cId="1401554101" sldId="325"/>
            <ac:picMk id="8" creationId="{455D7DF4-112B-B79F-85CE-BF04E6F246FC}"/>
          </ac:picMkLst>
        </pc:picChg>
      </pc:sldChg>
      <pc:sldChg chg="new del">
        <pc:chgData name="SHIVAM  JAIN" userId="24204770-5f92-43c8-80e4-0a5c847c521b" providerId="ADAL" clId="{9E22CE5A-2093-4299-BE90-D657F74C26D0}" dt="2025-04-25T06:30:37.184" v="65" actId="47"/>
        <pc:sldMkLst>
          <pc:docMk/>
          <pc:sldMk cId="2273334293" sldId="32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FF914-947D-80E1-80BE-30BC6B35D9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AA9ABA-CF3D-1648-6803-D7724E9EE299}"/>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75DA5BFD-8A57-205C-E2B5-7C34198B8BA0}"/>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822181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4729CD-1AD9-A26C-86D6-49FD91D7BA68}"/>
              </a:ext>
            </a:extLst>
          </p:cNvPr>
          <p:cNvPicPr>
            <a:picLocks noChangeAspect="1"/>
          </p:cNvPicPr>
          <p:nvPr/>
        </p:nvPicPr>
        <p:blipFill>
          <a:blip r:embed="rId3"/>
          <a:stretch>
            <a:fillRect/>
          </a:stretch>
        </p:blipFill>
        <p:spPr>
          <a:xfrm>
            <a:off x="0" y="0"/>
            <a:ext cx="12192000" cy="1416818"/>
          </a:xfrm>
          <a:prstGeom prst="rect">
            <a:avLst/>
          </a:prstGeom>
        </p:spPr>
      </p:pic>
      <p:sp>
        <p:nvSpPr>
          <p:cNvPr id="5" name="TextBox 4">
            <a:extLst>
              <a:ext uri="{FF2B5EF4-FFF2-40B4-BE49-F238E27FC236}">
                <a16:creationId xmlns:a16="http://schemas.microsoft.com/office/drawing/2014/main" id="{CFA73487-1514-DA28-F813-5CFE9C5BD49B}"/>
              </a:ext>
            </a:extLst>
          </p:cNvPr>
          <p:cNvSpPr txBox="1"/>
          <p:nvPr/>
        </p:nvSpPr>
        <p:spPr>
          <a:xfrm>
            <a:off x="3868993" y="3937041"/>
            <a:ext cx="4454013" cy="2215991"/>
          </a:xfrm>
          <a:prstGeom prst="rect">
            <a:avLst/>
          </a:prstGeom>
          <a:noFill/>
        </p:spPr>
        <p:txBody>
          <a:bodyPr wrap="square" rtlCol="0">
            <a:spAutoFit/>
          </a:bodyPr>
          <a:lstStyle/>
          <a:p>
            <a:pPr algn="ctr"/>
            <a:r>
              <a:rPr lang="en-US" sz="2400" dirty="0">
                <a:solidFill>
                  <a:srgbClr val="202C8F"/>
                </a:solidFill>
                <a:latin typeface="Times New Roman" panose="02020603050405020304" pitchFamily="18" charset="0"/>
                <a:cs typeface="Times New Roman" panose="02020603050405020304" pitchFamily="18" charset="0"/>
              </a:rPr>
              <a:t>Team: 78</a:t>
            </a:r>
          </a:p>
          <a:p>
            <a:pPr algn="ctr"/>
            <a:r>
              <a:rPr lang="en-US" sz="2400" dirty="0">
                <a:solidFill>
                  <a:srgbClr val="202C8F"/>
                </a:solidFill>
                <a:latin typeface="Times New Roman" panose="02020603050405020304" pitchFamily="18" charset="0"/>
                <a:cs typeface="Times New Roman" panose="02020603050405020304" pitchFamily="18" charset="0"/>
              </a:rPr>
              <a:t>Team members:</a:t>
            </a:r>
          </a:p>
          <a:p>
            <a:r>
              <a:rPr lang="en-US" sz="2400" dirty="0">
                <a:solidFill>
                  <a:srgbClr val="202C8F"/>
                </a:solidFill>
                <a:latin typeface="Times New Roman" panose="02020603050405020304" pitchFamily="18" charset="0"/>
                <a:cs typeface="Times New Roman" panose="02020603050405020304" pitchFamily="18" charset="0"/>
              </a:rPr>
              <a:t>Abhiraj Ghose		E23CSEU0014</a:t>
            </a:r>
          </a:p>
          <a:p>
            <a:r>
              <a:rPr lang="en-US" sz="2400" dirty="0">
                <a:solidFill>
                  <a:srgbClr val="202C8F"/>
                </a:solidFill>
                <a:latin typeface="Times New Roman" panose="02020603050405020304" pitchFamily="18" charset="0"/>
                <a:cs typeface="Times New Roman" panose="02020603050405020304" pitchFamily="18" charset="0"/>
              </a:rPr>
              <a:t>Pallav Sharma		E23CSEU0022</a:t>
            </a:r>
          </a:p>
          <a:p>
            <a:r>
              <a:rPr lang="en-US" sz="2400" dirty="0">
                <a:solidFill>
                  <a:srgbClr val="202C8F"/>
                </a:solidFill>
                <a:latin typeface="Times New Roman" panose="02020603050405020304" pitchFamily="18" charset="0"/>
                <a:cs typeface="Times New Roman" panose="02020603050405020304" pitchFamily="18" charset="0"/>
              </a:rPr>
              <a:t>Shivam Jain		E23CSEU0017</a:t>
            </a:r>
          </a:p>
          <a:p>
            <a:endParaRPr lang="en-IN" dirty="0"/>
          </a:p>
        </p:txBody>
      </p:sp>
      <p:sp>
        <p:nvSpPr>
          <p:cNvPr id="6" name="Rectangle 5">
            <a:extLst>
              <a:ext uri="{FF2B5EF4-FFF2-40B4-BE49-F238E27FC236}">
                <a16:creationId xmlns:a16="http://schemas.microsoft.com/office/drawing/2014/main" id="{1D378B3F-61A4-C94A-A471-A4565B641CB0}"/>
              </a:ext>
            </a:extLst>
          </p:cNvPr>
          <p:cNvSpPr/>
          <p:nvPr/>
        </p:nvSpPr>
        <p:spPr>
          <a:xfrm>
            <a:off x="1730694" y="1811327"/>
            <a:ext cx="8494633" cy="1754326"/>
          </a:xfrm>
          <a:prstGeom prst="rect">
            <a:avLst/>
          </a:prstGeom>
          <a:noFill/>
        </p:spPr>
        <p:txBody>
          <a:bodyPr wrap="none" lIns="91440" tIns="45720" rIns="91440" bIns="45720">
            <a:spAutoFit/>
          </a:bodyPr>
          <a:lstStyle/>
          <a:p>
            <a:pPr algn="ctr"/>
            <a:r>
              <a:rPr lang="en-US" sz="5400" b="1" cap="none" spc="0"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AlgoNET</a:t>
            </a:r>
            <a:b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rPr>
            </a:br>
            <a:r>
              <a:rPr lang="en-US" sz="5400" b="1" i="0"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Arial" panose="020B0604020202020204" pitchFamily="34" charset="0"/>
              </a:rPr>
              <a:t> Code, Connect, Conquer</a:t>
            </a:r>
            <a:endParaRPr lang="en-IN"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Time and space complexity</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sp>
        <p:nvSpPr>
          <p:cNvPr id="4" name="Rectangle 1">
            <a:extLst>
              <a:ext uri="{FF2B5EF4-FFF2-40B4-BE49-F238E27FC236}">
                <a16:creationId xmlns:a16="http://schemas.microsoft.com/office/drawing/2014/main" id="{F57EFED7-76BE-93E2-E20E-29C877A2B709}"/>
              </a:ext>
            </a:extLst>
          </p:cNvPr>
          <p:cNvSpPr>
            <a:spLocks noGrp="1" noChangeArrowheads="1"/>
          </p:cNvSpPr>
          <p:nvPr>
            <p:ph sz="half" idx="2"/>
          </p:nvPr>
        </p:nvSpPr>
        <p:spPr bwMode="auto">
          <a:xfrm>
            <a:off x="629264" y="2828835"/>
            <a:ext cx="607249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Complexity</a:t>
            </a: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O(M)</a:t>
            </a:r>
            <a:endPar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Space Complexity</a:t>
            </a:r>
            <a:r>
              <a:rPr kumimoji="0" lang="en-US" altLang="en-US" sz="3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O(M + N</a:t>
            </a:r>
            <a:r>
              <a:rPr lang="en-US" altLang="en-US" sz="3600" b="1" dirty="0">
                <a:solidFill>
                  <a:schemeClr val="tx1"/>
                </a:solidFill>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8595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267353"/>
            <a:ext cx="7631709" cy="1322670"/>
          </a:xfrm>
        </p:spPr>
        <p:txBody>
          <a:bodyPr/>
          <a:lstStyle/>
          <a:p>
            <a:r>
              <a:rPr lang="en-US" dirty="0"/>
              <a:t>  </a:t>
            </a:r>
            <a:r>
              <a:rPr lang="en-US" sz="4400" dirty="0"/>
              <a:t>conclusion</a:t>
            </a:r>
            <a:endParaRPr lang="en-US" dirty="0"/>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679363" y="2332959"/>
            <a:ext cx="8731045" cy="4143375"/>
          </a:xfrm>
        </p:spPr>
        <p:txBody>
          <a:bodyPr>
            <a:normAutofit/>
          </a:bodyPr>
          <a:lstStyle/>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Efficient Solution: </a:t>
            </a:r>
            <a:r>
              <a:rPr lang="en-US" sz="2000" dirty="0">
                <a:solidFill>
                  <a:schemeClr val="tx1"/>
                </a:solidFill>
                <a:latin typeface="Times New Roman" panose="02020603050405020304" pitchFamily="18" charset="0"/>
                <a:cs typeface="Times New Roman" panose="02020603050405020304" pitchFamily="18" charset="0"/>
              </a:rPr>
              <a:t>Utilizes hash map and sets to track timestamps and columns with drops, avoiding duplicates.</a:t>
            </a: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Time Complexity: </a:t>
            </a:r>
            <a:r>
              <a:rPr lang="en-US" sz="2000" dirty="0">
                <a:solidFill>
                  <a:schemeClr val="tx1"/>
                </a:solidFill>
                <a:latin typeface="Times New Roman" panose="02020603050405020304" pitchFamily="18" charset="0"/>
                <a:cs typeface="Times New Roman" panose="02020603050405020304" pitchFamily="18" charset="0"/>
              </a:rPr>
              <a:t>O(M), where M is the number of drops — fast and scalable.</a:t>
            </a: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Space Complexity: </a:t>
            </a:r>
            <a:r>
              <a:rPr lang="en-US" sz="2000" dirty="0">
                <a:solidFill>
                  <a:schemeClr val="tx1"/>
                </a:solidFill>
                <a:latin typeface="Times New Roman" panose="02020603050405020304" pitchFamily="18" charset="0"/>
                <a:cs typeface="Times New Roman" panose="02020603050405020304" pitchFamily="18" charset="0"/>
              </a:rPr>
              <a:t>O(M + N), efficiently stores necessary data.</a:t>
            </a: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Real-World Applications: </a:t>
            </a:r>
            <a:r>
              <a:rPr lang="en-US" sz="2000" dirty="0">
                <a:solidFill>
                  <a:schemeClr val="tx1"/>
                </a:solidFill>
                <a:latin typeface="Times New Roman" panose="02020603050405020304" pitchFamily="18" charset="0"/>
                <a:cs typeface="Times New Roman" panose="02020603050405020304" pitchFamily="18" charset="0"/>
              </a:rPr>
              <a:t>Suitable for event logging, sensor data analysis, and timestamp-based tracking.</a:t>
            </a:r>
          </a:p>
          <a:p>
            <a:pPr marL="342900" indent="-34290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Scalability: </a:t>
            </a:r>
            <a:r>
              <a:rPr lang="en-US" sz="2000" dirty="0">
                <a:solidFill>
                  <a:schemeClr val="tx1"/>
                </a:solidFill>
                <a:latin typeface="Times New Roman" panose="02020603050405020304" pitchFamily="18" charset="0"/>
                <a:cs typeface="Times New Roman" panose="02020603050405020304" pitchFamily="18" charset="0"/>
              </a:rPr>
              <a:t>Handles large data sets effectively.</a:t>
            </a: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3"/>
            <a:ext cx="5715000" cy="1883585"/>
          </a:xfrm>
        </p:spPr>
        <p:txBody>
          <a:bodyPr/>
          <a:lstStyle/>
          <a:p>
            <a:r>
              <a:rPr lang="en-US" sz="4800" dirty="0"/>
              <a:t>Thank </a:t>
            </a:r>
            <a:br>
              <a:rPr lang="en-US" sz="4800" dirty="0"/>
            </a:br>
            <a:r>
              <a:rPr lang="en-US" sz="4800"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0" y="3077497"/>
            <a:ext cx="6676103" cy="2970751"/>
          </a:xfrm>
        </p:spPr>
        <p:txBody>
          <a:bodyPr>
            <a:normAutofit/>
          </a:bodyPr>
          <a:lstStyle/>
          <a:p>
            <a:r>
              <a:rPr lang="en-US" dirty="0">
                <a:latin typeface="Times New Roman" panose="02020603050405020304" pitchFamily="18" charset="0"/>
                <a:cs typeface="Times New Roman" panose="02020603050405020304" pitchFamily="18" charset="0"/>
              </a:rPr>
              <a:t>Team number: 78 </a:t>
            </a:r>
          </a:p>
          <a:p>
            <a:r>
              <a:rPr lang="en-US" dirty="0">
                <a:latin typeface="Times New Roman" panose="02020603050405020304" pitchFamily="18" charset="0"/>
                <a:cs typeface="Times New Roman" panose="02020603050405020304" pitchFamily="18" charset="0"/>
              </a:rPr>
              <a:t>Team members:</a:t>
            </a:r>
          </a:p>
          <a:p>
            <a:r>
              <a:rPr lang="en-US" dirty="0">
                <a:latin typeface="Times New Roman" panose="02020603050405020304" pitchFamily="18" charset="0"/>
                <a:cs typeface="Times New Roman" panose="02020603050405020304" pitchFamily="18" charset="0"/>
              </a:rPr>
              <a:t>Abhiraj Ghose		E23CSEU0014(Team Leader)</a:t>
            </a:r>
          </a:p>
          <a:p>
            <a:r>
              <a:rPr lang="en-US" dirty="0">
                <a:latin typeface="Times New Roman" panose="02020603050405020304" pitchFamily="18" charset="0"/>
                <a:cs typeface="Times New Roman" panose="02020603050405020304" pitchFamily="18" charset="0"/>
              </a:rPr>
              <a:t>Pallav Sharma		E23CSEU0022</a:t>
            </a:r>
          </a:p>
          <a:p>
            <a:r>
              <a:rPr lang="en-US" dirty="0">
                <a:latin typeface="Times New Roman" panose="02020603050405020304" pitchFamily="18" charset="0"/>
                <a:cs typeface="Times New Roman" panose="02020603050405020304" pitchFamily="18" charset="0"/>
              </a:rPr>
              <a:t>Shivam Jain		E23CSEU0017</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845574" y="816015"/>
            <a:ext cx="6583680" cy="2133661"/>
          </a:xfrm>
        </p:spPr>
        <p:txBody>
          <a:bodyPr/>
          <a:lstStyle/>
          <a:p>
            <a:pPr algn="ctr"/>
            <a:r>
              <a:rPr lang="en-US" sz="4000" dirty="0"/>
              <a:t>Problem Statement</a:t>
            </a:r>
            <a:br>
              <a:rPr lang="en-US" sz="4000" dirty="0"/>
            </a:br>
            <a:r>
              <a:rPr lang="en-US" sz="4000" dirty="0"/>
              <a:t>id: 09</a:t>
            </a:r>
            <a:br>
              <a:rPr lang="en-US" sz="4000" dirty="0"/>
            </a:br>
            <a:r>
              <a:rPr lang="en-US" sz="4000" dirty="0"/>
              <a:t>digital rainfall</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3559276"/>
            <a:ext cx="6583680" cy="2482707"/>
          </a:xfrm>
        </p:spPr>
        <p:txBody>
          <a:bodyPr>
            <a:normAutofit/>
          </a:bodyPr>
          <a:lstStyle/>
          <a:p>
            <a:r>
              <a:rPr lang="en-IN"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Given logs of ‘digital-raindrops’ (timestamp, column), find the maximum number of columns that had a drop at the same timestamp.</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32A50-D44E-70D9-8186-C73D3A19BFFC}"/>
              </a:ext>
            </a:extLst>
          </p:cNvPr>
          <p:cNvSpPr>
            <a:spLocks noGrp="1"/>
          </p:cNvSpPr>
          <p:nvPr>
            <p:ph type="title"/>
          </p:nvPr>
        </p:nvSpPr>
        <p:spPr>
          <a:xfrm>
            <a:off x="226142" y="457199"/>
            <a:ext cx="6583680" cy="740166"/>
          </a:xfrm>
        </p:spPr>
        <p:txBody>
          <a:bodyPr/>
          <a:lstStyle/>
          <a:p>
            <a:r>
              <a:rPr lang="en-IN" dirty="0"/>
              <a:t> Problem description</a:t>
            </a:r>
          </a:p>
        </p:txBody>
      </p:sp>
      <p:sp>
        <p:nvSpPr>
          <p:cNvPr id="3" name="Content Placeholder 2">
            <a:extLst>
              <a:ext uri="{FF2B5EF4-FFF2-40B4-BE49-F238E27FC236}">
                <a16:creationId xmlns:a16="http://schemas.microsoft.com/office/drawing/2014/main" id="{E10445B9-663C-97CE-CD91-E2256455FD8A}"/>
              </a:ext>
            </a:extLst>
          </p:cNvPr>
          <p:cNvSpPr>
            <a:spLocks noGrp="1"/>
          </p:cNvSpPr>
          <p:nvPr>
            <p:ph idx="1"/>
          </p:nvPr>
        </p:nvSpPr>
        <p:spPr>
          <a:xfrm>
            <a:off x="383458" y="1638514"/>
            <a:ext cx="7659329" cy="4290338"/>
          </a:xfrm>
        </p:spPr>
        <p:txBody>
          <a:bodyPr>
            <a:normAutofit fontScale="85000" lnSpcReduction="10000"/>
          </a:bodyPr>
          <a:lstStyle/>
          <a:p>
            <a:r>
              <a:rPr lang="en-US" dirty="0">
                <a:solidFill>
                  <a:schemeClr val="tx1"/>
                </a:solidFill>
                <a:latin typeface="Times New Roman" panose="02020603050405020304" pitchFamily="18" charset="0"/>
                <a:cs typeface="Times New Roman" panose="02020603050405020304" pitchFamily="18" charset="0"/>
              </a:rPr>
              <a:t>We are given logs of ‘digital-raindrops’, where each log entry consists of a timestamp and a column number. There are multiple drops that can occur at the same timestamp, but on different columns. Our task is to find the maximum number of unique columns that had drops at the same timestamp. The input consists of the total number of columns N and the total number of drops M, followed by M lines, each containing a timestamp and column number. The output should be a single integer representing the maximum number of unique columns that </a:t>
            </a:r>
          </a:p>
          <a:p>
            <a:r>
              <a:rPr lang="en-US" dirty="0">
                <a:solidFill>
                  <a:schemeClr val="tx1"/>
                </a:solidFill>
                <a:latin typeface="Times New Roman" panose="02020603050405020304" pitchFamily="18" charset="0"/>
                <a:cs typeface="Times New Roman" panose="02020603050405020304" pitchFamily="18" charset="0"/>
              </a:rPr>
              <a:t>experienced a drop at the same timestamp.</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71BF87F-D4DA-FCB8-15D5-87DE85ABF667}"/>
              </a:ext>
            </a:extLst>
          </p:cNvPr>
          <p:cNvSpPr>
            <a:spLocks noGrp="1"/>
          </p:cNvSpPr>
          <p:nvPr>
            <p:ph type="sldNum" sz="quarter" idx="10"/>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1054670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235705" y="245546"/>
            <a:ext cx="11169714" cy="1819229"/>
          </a:xfrm>
        </p:spPr>
        <p:txBody>
          <a:bodyPr/>
          <a:lstStyle/>
          <a:p>
            <a:r>
              <a:rPr lang="en-US" dirty="0"/>
              <a:t>    Input/Output structure</a:t>
            </a:r>
          </a:p>
        </p:txBody>
      </p:sp>
      <p:sp>
        <p:nvSpPr>
          <p:cNvPr id="5" name="TextBox 4">
            <a:extLst>
              <a:ext uri="{FF2B5EF4-FFF2-40B4-BE49-F238E27FC236}">
                <a16:creationId xmlns:a16="http://schemas.microsoft.com/office/drawing/2014/main" id="{A1411EE6-B027-161D-8050-0FA563884067}"/>
              </a:ext>
            </a:extLst>
          </p:cNvPr>
          <p:cNvSpPr txBox="1"/>
          <p:nvPr/>
        </p:nvSpPr>
        <p:spPr>
          <a:xfrm>
            <a:off x="540774" y="2320413"/>
            <a:ext cx="9714271" cy="2954655"/>
          </a:xfrm>
          <a:prstGeom prst="rect">
            <a:avLst/>
          </a:prstGeom>
          <a:noFill/>
        </p:spPr>
        <p:txBody>
          <a:bodyPr wrap="square" rtlCol="0">
            <a:spAutoFit/>
          </a:bodyPr>
          <a:lstStyle/>
          <a:p>
            <a:pPr>
              <a:buNone/>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Input:</a:t>
            </a:r>
            <a:endParaRPr lang="en-IN"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N (columns), M (drops)</a:t>
            </a:r>
            <a:endParaRPr lang="en-IN"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Next M lines: Timestamp Number, Column Number</a:t>
            </a:r>
            <a:endPar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en-IN" sz="2400" b="1" kern="0" dirty="0">
              <a:latin typeface="Times New Roman" panose="02020603050405020304" pitchFamily="18" charset="0"/>
              <a:ea typeface="Times New Roman" panose="02020603050405020304" pitchFamily="18" charset="0"/>
              <a:cs typeface="Times New Roman" panose="02020603050405020304" pitchFamily="18" charset="0"/>
            </a:endParaRPr>
          </a:p>
          <a:p>
            <a:pPr lvl="0">
              <a:buSzPts val="1000"/>
              <a:tabLst>
                <a:tab pos="457200" algn="l"/>
              </a:tabLst>
            </a:pPr>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Output:</a:t>
            </a:r>
            <a:endParaRPr lang="en-IN"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IN" sz="2400" kern="0" dirty="0">
                <a:effectLst/>
                <a:latin typeface="Times New Roman" panose="02020603050405020304" pitchFamily="18" charset="0"/>
                <a:ea typeface="Times New Roman" panose="02020603050405020304" pitchFamily="18" charset="0"/>
                <a:cs typeface="Times New Roman" panose="02020603050405020304" pitchFamily="18" charset="0"/>
              </a:rPr>
              <a:t>Integer number showing Maximum number of columns with drops at the same moment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0649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816076" y="545997"/>
            <a:ext cx="9763433" cy="1213977"/>
          </a:xfrm>
        </p:spPr>
        <p:txBody>
          <a:bodyPr/>
          <a:lstStyle/>
          <a:p>
            <a:r>
              <a:rPr lang="en-US" dirty="0"/>
              <a:t>Example test cases</a:t>
            </a:r>
            <a:br>
              <a:rPr lang="en-US" dirty="0"/>
            </a:br>
            <a:r>
              <a:rPr lang="en-US" sz="2800" dirty="0"/>
              <a:t>(Provided with Problem statement)</a:t>
            </a:r>
            <a:endParaRPr lang="en-US" dirty="0"/>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816077" y="1946787"/>
            <a:ext cx="3814918" cy="4493341"/>
          </a:xfrm>
        </p:spPr>
        <p:txBody>
          <a:bodyPr>
            <a:normAutofit/>
          </a:bodyPr>
          <a:lstStyle/>
          <a:p>
            <a:pPr>
              <a:buNone/>
            </a:pPr>
            <a:r>
              <a:rPr lang="en-IN"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Sample Input 1:</a:t>
            </a:r>
            <a:endParaRPr lang="en-IN"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text</a:t>
            </a:r>
            <a:endParaRPr lang="en-IN"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5 6</a:t>
            </a:r>
            <a:endParaRPr lang="en-IN"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1 1</a:t>
            </a:r>
            <a:endParaRPr lang="en-IN"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1 2</a:t>
            </a:r>
            <a:endParaRPr lang="en-IN"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2 2</a:t>
            </a:r>
            <a:endParaRPr lang="en-IN"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2 3</a:t>
            </a:r>
            <a:endParaRPr lang="en-IN"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2 4</a:t>
            </a:r>
            <a:endParaRPr lang="en-IN"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3 5</a:t>
            </a:r>
            <a:endParaRPr lang="en-IN"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pPr>
              <a:buNone/>
            </a:pPr>
            <a:r>
              <a:rPr lang="en-IN"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Sample Output 1:</a:t>
            </a:r>
            <a:br>
              <a:rPr lang="en-IN"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a:t>
            </a:r>
          </a:p>
          <a:p>
            <a:pPr>
              <a:buNone/>
            </a:pPr>
            <a:endParaRPr lang="en-IN" kern="100" dirty="0">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endParaRPr>
          </a:p>
          <a:p>
            <a:endParaRPr lang="en-US" sz="3200" dirty="0"/>
          </a:p>
        </p:txBody>
      </p:sp>
      <p:sp>
        <p:nvSpPr>
          <p:cNvPr id="7" name="Text Placeholder 2">
            <a:extLst>
              <a:ext uri="{FF2B5EF4-FFF2-40B4-BE49-F238E27FC236}">
                <a16:creationId xmlns:a16="http://schemas.microsoft.com/office/drawing/2014/main" id="{E884593D-102B-E9BE-739E-450EA5FC13EA}"/>
              </a:ext>
            </a:extLst>
          </p:cNvPr>
          <p:cNvSpPr txBox="1">
            <a:spLocks/>
          </p:cNvSpPr>
          <p:nvPr/>
        </p:nvSpPr>
        <p:spPr>
          <a:xfrm>
            <a:off x="6474542" y="1946787"/>
            <a:ext cx="3814918" cy="4493341"/>
          </a:xfrm>
          <a:prstGeom prst="rect">
            <a:avLst/>
          </a:prstGeom>
        </p:spPr>
        <p:txBody>
          <a:bodyPr vert="horz" lIns="91440" tIns="0" rIns="9144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2pPr>
            <a:lvl3pPr marL="685800" indent="-347472" algn="l" defTabSz="914400" rtl="0" eaLnBrk="1" latinLnBrk="0" hangingPunct="1">
              <a:lnSpc>
                <a:spcPct val="100000"/>
              </a:lnSpc>
              <a:spcBef>
                <a:spcPts val="0"/>
              </a:spcBef>
              <a:buFont typeface="Arial" panose="020B0604020202020204" pitchFamily="34" charset="0"/>
              <a:buChar char="•"/>
              <a:defRPr sz="2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eaLnBrk="1" latinLnBrk="0" hangingPunct="1">
              <a:buNone/>
            </a:pPr>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 Input 2:</a:t>
            </a:r>
            <a:endParaRPr lang="en-IN" sz="1800" dirty="0">
              <a:effectLst/>
            </a:endParaRPr>
          </a:p>
          <a:p>
            <a:pPr marL="0" indent="0" algn="l" rtl="0" eaLnBrk="1" latinLnBrk="0" hangingPunct="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text</a:t>
            </a:r>
            <a:endParaRPr lang="en-IN" sz="1800" dirty="0">
              <a:effectLst/>
            </a:endParaRPr>
          </a:p>
          <a:p>
            <a:pPr marL="0" indent="0" algn="l" rtl="0" eaLnBrk="1" latinLnBrk="0" hangingPunct="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3 4</a:t>
            </a:r>
            <a:endParaRPr lang="en-IN" sz="1800" dirty="0">
              <a:effectLst/>
            </a:endParaRPr>
          </a:p>
          <a:p>
            <a:pPr marL="0" indent="0" algn="l" rtl="0" eaLnBrk="1" latinLnBrk="0" hangingPunct="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1 1</a:t>
            </a:r>
            <a:endParaRPr lang="en-IN" sz="1800" dirty="0">
              <a:effectLst/>
            </a:endParaRPr>
          </a:p>
          <a:p>
            <a:pPr marL="0" indent="0" algn="l" rtl="0" eaLnBrk="1" latinLnBrk="0" hangingPunct="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1 2</a:t>
            </a:r>
            <a:endParaRPr lang="en-IN" sz="1800" dirty="0">
              <a:effectLst/>
            </a:endParaRPr>
          </a:p>
          <a:p>
            <a:pPr marL="0" indent="0" algn="l" rtl="0" eaLnBrk="1" latinLnBrk="0" hangingPunct="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2 1</a:t>
            </a:r>
            <a:endParaRPr lang="en-IN" sz="1800" dirty="0">
              <a:effectLst/>
            </a:endParaRPr>
          </a:p>
          <a:p>
            <a:pPr marL="0" indent="0" algn="l" rtl="0" eaLnBrk="1" latinLnBrk="0" hangingPunct="1">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2 3</a:t>
            </a:r>
            <a:endParaRPr lang="en-IN" sz="1800" dirty="0">
              <a:effectLst/>
            </a:endParaRPr>
          </a:p>
          <a:p>
            <a:pPr marL="0" indent="0" algn="l" rtl="0" eaLnBrk="1" latinLnBrk="0" hangingPunct="1"/>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Sample Output 2:</a:t>
            </a:r>
            <a:b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800" dirty="0">
              <a:effectLst/>
            </a:endParaRPr>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214759" y="487216"/>
            <a:ext cx="7965461" cy="994164"/>
          </a:xfrm>
        </p:spPr>
        <p:txBody>
          <a:bodyPr/>
          <a:lstStyle/>
          <a:p>
            <a:r>
              <a:rPr lang="en-US" sz="4800" dirty="0"/>
              <a:t>strategy</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
        <p:nvSpPr>
          <p:cNvPr id="5" name="TextBox 4">
            <a:extLst>
              <a:ext uri="{FF2B5EF4-FFF2-40B4-BE49-F238E27FC236}">
                <a16:creationId xmlns:a16="http://schemas.microsoft.com/office/drawing/2014/main" id="{EF24ACA2-F401-2044-9E31-8D38B1002B9C}"/>
              </a:ext>
            </a:extLst>
          </p:cNvPr>
          <p:cNvSpPr txBox="1"/>
          <p:nvPr/>
        </p:nvSpPr>
        <p:spPr>
          <a:xfrm>
            <a:off x="3225533" y="1736302"/>
            <a:ext cx="8200493" cy="37856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To solve this problem efficiently, we use a </a:t>
            </a:r>
            <a:r>
              <a:rPr lang="en-US" sz="2400" b="1" dirty="0">
                <a:latin typeface="Times New Roman" panose="02020603050405020304" pitchFamily="18" charset="0"/>
                <a:cs typeface="Times New Roman" panose="02020603050405020304" pitchFamily="18" charset="0"/>
              </a:rPr>
              <a:t>hash-map (dictionary in Python, Hash-Map in Other Languages) </a:t>
            </a:r>
            <a:r>
              <a:rPr lang="en-US" sz="2400" dirty="0">
                <a:latin typeface="Times New Roman" panose="02020603050405020304" pitchFamily="18" charset="0"/>
                <a:cs typeface="Times New Roman" panose="02020603050405020304" pitchFamily="18" charset="0"/>
              </a:rPr>
              <a:t>to group the drops by their timestamps. The key idea is to map each timestamp to a </a:t>
            </a:r>
            <a:r>
              <a:rPr lang="en-US" sz="2400" b="1" dirty="0">
                <a:latin typeface="Times New Roman" panose="02020603050405020304" pitchFamily="18" charset="0"/>
                <a:cs typeface="Times New Roman" panose="02020603050405020304" pitchFamily="18" charset="0"/>
              </a:rPr>
              <a:t>set of unique columns </a:t>
            </a:r>
            <a:r>
              <a:rPr lang="en-US" sz="2400" dirty="0">
                <a:latin typeface="Times New Roman" panose="02020603050405020304" pitchFamily="18" charset="0"/>
                <a:cs typeface="Times New Roman" panose="02020603050405020304" pitchFamily="18" charset="0"/>
              </a:rPr>
              <a:t>where drops occurred at that specific moment. By using a set, we automatically ensure that duplicate column entries for the same timestamp are not counted multiple times. After processing all the drops, we simply iterate through the hash map to find the timestamp that has the </a:t>
            </a:r>
            <a:r>
              <a:rPr lang="en-US" sz="2400" b="1" dirty="0">
                <a:latin typeface="Times New Roman" panose="02020603050405020304" pitchFamily="18" charset="0"/>
                <a:cs typeface="Times New Roman" panose="02020603050405020304" pitchFamily="18" charset="0"/>
              </a:rPr>
              <a:t>maximum number of unique columns</a:t>
            </a:r>
            <a:r>
              <a:rPr lang="en-US" sz="2400" dirty="0">
                <a:latin typeface="Times New Roman" panose="02020603050405020304" pitchFamily="18" charset="0"/>
                <a:cs typeface="Times New Roman" panose="02020603050405020304" pitchFamily="18" charset="0"/>
              </a:rPr>
              <a:t>, which gives us the final result</a:t>
            </a:r>
            <a:r>
              <a:rPr lang="en-US" dirty="0">
                <a:latin typeface="Times New Roman" panose="02020603050405020304" pitchFamily="18" charset="0"/>
                <a:cs typeface="Times New Roman" panose="02020603050405020304" pitchFamily="18" charset="0"/>
              </a:rPr>
              <a:t>.</a:t>
            </a:r>
          </a:p>
        </p:txBody>
      </p:sp>
      <p:sp>
        <p:nvSpPr>
          <p:cNvPr id="6" name="Title 1">
            <a:extLst>
              <a:ext uri="{FF2B5EF4-FFF2-40B4-BE49-F238E27FC236}">
                <a16:creationId xmlns:a16="http://schemas.microsoft.com/office/drawing/2014/main" id="{AA57CADD-2429-1A41-9978-F5021A734D9C}"/>
              </a:ext>
            </a:extLst>
          </p:cNvPr>
          <p:cNvSpPr txBox="1">
            <a:spLocks/>
          </p:cNvSpPr>
          <p:nvPr/>
        </p:nvSpPr>
        <p:spPr>
          <a:xfrm>
            <a:off x="3343128" y="2434836"/>
            <a:ext cx="7965461" cy="994164"/>
          </a:xfrm>
          <a:prstGeom prst="rect">
            <a:avLst/>
          </a:prstGeom>
        </p:spPr>
        <p:txBody>
          <a:bodyPr vert="horz" lIns="91440" tIns="0" rIns="91440" bIns="0" rtlCol="0" anchor="b" anchorCtr="0">
            <a:noAutofit/>
          </a:bodyPr>
          <a:lstStyle>
            <a:lvl1pPr algn="l" defTabSz="914400" rtl="0" eaLnBrk="1" latinLnBrk="0" hangingPunct="1">
              <a:lnSpc>
                <a:spcPct val="100000"/>
              </a:lnSpc>
              <a:spcBef>
                <a:spcPct val="0"/>
              </a:spcBef>
              <a:buNone/>
              <a:defRPr sz="3600" b="1" kern="1200" cap="all" baseline="0">
                <a:solidFill>
                  <a:schemeClr val="accent6"/>
                </a:solidFill>
                <a:latin typeface="+mj-lt"/>
                <a:ea typeface="+mj-ea"/>
                <a:cs typeface="Arial" panose="020B0604020202020204" pitchFamily="34" charset="0"/>
              </a:defRPr>
            </a:lvl1pPr>
          </a:lstStyle>
          <a:p>
            <a:endParaRPr lang="en-US" dirty="0"/>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394858" y="226636"/>
            <a:ext cx="7043617" cy="932614"/>
          </a:xfrm>
        </p:spPr>
        <p:txBody>
          <a:bodyPr/>
          <a:lstStyle/>
          <a:p>
            <a:r>
              <a:rPr lang="en-US" dirty="0"/>
              <a:t>Code logic summary</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1868130"/>
            <a:ext cx="7043618" cy="607141"/>
          </a:xfrm>
        </p:spPr>
        <p:txBody>
          <a:bodyPr>
            <a:normAutofit/>
          </a:bodyPr>
          <a:lstStyle/>
          <a:p>
            <a:endParaRPr lang="en-US" dirty="0">
              <a:solidFill>
                <a:schemeClr val="tx1"/>
              </a:solidFill>
            </a:endParaRPr>
          </a:p>
          <a:p>
            <a:endParaRPr lang="en-US" dirty="0"/>
          </a:p>
        </p:txBody>
      </p:sp>
      <p:sp>
        <p:nvSpPr>
          <p:cNvPr id="6" name="TextBox 5">
            <a:extLst>
              <a:ext uri="{FF2B5EF4-FFF2-40B4-BE49-F238E27FC236}">
                <a16:creationId xmlns:a16="http://schemas.microsoft.com/office/drawing/2014/main" id="{F90C5C9D-0EB7-3DFE-E3EE-72685BCA4B6E}"/>
              </a:ext>
            </a:extLst>
          </p:cNvPr>
          <p:cNvSpPr txBox="1"/>
          <p:nvPr/>
        </p:nvSpPr>
        <p:spPr>
          <a:xfrm>
            <a:off x="3532238" y="2475271"/>
            <a:ext cx="9377516" cy="1938992"/>
          </a:xfrm>
          <a:prstGeom prst="rect">
            <a:avLst/>
          </a:prstGeom>
          <a:noFill/>
        </p:spPr>
        <p:txBody>
          <a:bodyPr wrap="square">
            <a:spAutoFit/>
          </a:bodyPr>
          <a:lstStyle/>
          <a:p>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Step 1: Read input values N, M, and the list of drops</a:t>
            </a:r>
          </a:p>
          <a:p>
            <a:r>
              <a:rPr lang="en-US" sz="2000" dirty="0">
                <a:latin typeface="Times New Roman" panose="02020603050405020304" pitchFamily="18" charset="0"/>
                <a:cs typeface="Times New Roman" panose="02020603050405020304" pitchFamily="18" charset="0"/>
              </a:rPr>
              <a:t>Step 2: Create an empty hash map</a:t>
            </a:r>
          </a:p>
          <a:p>
            <a:r>
              <a:rPr lang="en-US" sz="2000" dirty="0">
                <a:latin typeface="Times New Roman" panose="02020603050405020304" pitchFamily="18" charset="0"/>
                <a:cs typeface="Times New Roman" panose="02020603050405020304" pitchFamily="18" charset="0"/>
              </a:rPr>
              <a:t>Step 3: For each drop, add the column to the set corresponding to its timestamp</a:t>
            </a:r>
          </a:p>
          <a:p>
            <a:r>
              <a:rPr lang="en-US" sz="2000" dirty="0">
                <a:latin typeface="Times New Roman" panose="02020603050405020304" pitchFamily="18" charset="0"/>
                <a:cs typeface="Times New Roman" panose="02020603050405020304" pitchFamily="18" charset="0"/>
              </a:rPr>
              <a:t>Step 4: For each timestamp, count the number of unique columns</a:t>
            </a:r>
          </a:p>
          <a:p>
            <a:r>
              <a:rPr lang="en-US" sz="2000" dirty="0">
                <a:latin typeface="Times New Roman" panose="02020603050405020304" pitchFamily="18" charset="0"/>
                <a:cs typeface="Times New Roman" panose="02020603050405020304" pitchFamily="18" charset="0"/>
              </a:rPr>
              <a:t>Step 5: Output the maximum count found</a:t>
            </a:r>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8284520-4998-2338-358D-D500CBED8B4E}"/>
              </a:ext>
            </a:extLst>
          </p:cNvPr>
          <p:cNvSpPr txBox="1"/>
          <p:nvPr/>
        </p:nvSpPr>
        <p:spPr>
          <a:xfrm>
            <a:off x="3532238" y="2213661"/>
            <a:ext cx="6459792" cy="523220"/>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Steps to Solve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71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B75DB-D507-ACFD-1759-6E9C467AC8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89FFDB-694C-B713-3BD6-0E5747A2AF65}"/>
              </a:ext>
            </a:extLst>
          </p:cNvPr>
          <p:cNvSpPr>
            <a:spLocks noGrp="1"/>
          </p:cNvSpPr>
          <p:nvPr>
            <p:ph type="title"/>
          </p:nvPr>
        </p:nvSpPr>
        <p:spPr>
          <a:xfrm>
            <a:off x="3532238" y="226636"/>
            <a:ext cx="6906237" cy="932614"/>
          </a:xfrm>
        </p:spPr>
        <p:txBody>
          <a:bodyPr/>
          <a:lstStyle/>
          <a:p>
            <a:r>
              <a:rPr lang="en-US" dirty="0"/>
              <a:t>Tech Stack Used</a:t>
            </a:r>
          </a:p>
        </p:txBody>
      </p:sp>
      <p:sp>
        <p:nvSpPr>
          <p:cNvPr id="3" name="Slide Number Placeholder 2">
            <a:extLst>
              <a:ext uri="{FF2B5EF4-FFF2-40B4-BE49-F238E27FC236}">
                <a16:creationId xmlns:a16="http://schemas.microsoft.com/office/drawing/2014/main" id="{BAA8FC99-47E0-64FC-14E0-09B34907CEF6}"/>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4" name="Content Placeholder 3">
            <a:extLst>
              <a:ext uri="{FF2B5EF4-FFF2-40B4-BE49-F238E27FC236}">
                <a16:creationId xmlns:a16="http://schemas.microsoft.com/office/drawing/2014/main" id="{89C9F8A8-27B3-B2FB-B1A7-A87FE5E69590}"/>
              </a:ext>
            </a:extLst>
          </p:cNvPr>
          <p:cNvSpPr>
            <a:spLocks noGrp="1"/>
          </p:cNvSpPr>
          <p:nvPr>
            <p:ph idx="11"/>
          </p:nvPr>
        </p:nvSpPr>
        <p:spPr>
          <a:xfrm>
            <a:off x="4364808" y="1868130"/>
            <a:ext cx="7043618" cy="607141"/>
          </a:xfrm>
        </p:spPr>
        <p:txBody>
          <a:bodyPr>
            <a:normAutofit/>
          </a:bodyPr>
          <a:lstStyle/>
          <a:p>
            <a:endParaRPr lang="en-US" dirty="0">
              <a:solidFill>
                <a:schemeClr val="tx1"/>
              </a:solidFill>
            </a:endParaRPr>
          </a:p>
          <a:p>
            <a:endParaRPr lang="en-US" dirty="0"/>
          </a:p>
        </p:txBody>
      </p:sp>
      <p:sp>
        <p:nvSpPr>
          <p:cNvPr id="6" name="TextBox 5">
            <a:extLst>
              <a:ext uri="{FF2B5EF4-FFF2-40B4-BE49-F238E27FC236}">
                <a16:creationId xmlns:a16="http://schemas.microsoft.com/office/drawing/2014/main" id="{18D2068E-CA6F-A169-A473-944FFDD44AC5}"/>
              </a:ext>
            </a:extLst>
          </p:cNvPr>
          <p:cNvSpPr txBox="1"/>
          <p:nvPr/>
        </p:nvSpPr>
        <p:spPr>
          <a:xfrm>
            <a:off x="3532238" y="2475271"/>
            <a:ext cx="9377516" cy="3477875"/>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Languages Used:</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Python, Java, C++</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UI/UX:</a:t>
            </a:r>
          </a:p>
          <a:p>
            <a:r>
              <a:rPr lang="en-US" sz="2000" dirty="0">
                <a:latin typeface="Times New Roman" panose="02020603050405020304" pitchFamily="18" charset="0"/>
                <a:cs typeface="Times New Roman" panose="02020603050405020304" pitchFamily="18" charset="0"/>
              </a:rPr>
              <a:t>HTML, CSS, JavaScript/TypeScript, React, </a:t>
            </a:r>
            <a:r>
              <a:rPr lang="en-US" sz="2000" dirty="0" err="1">
                <a:latin typeface="Times New Roman" panose="02020603050405020304" pitchFamily="18" charset="0"/>
                <a:cs typeface="Times New Roman" panose="02020603050405020304" pitchFamily="18" charset="0"/>
              </a:rPr>
              <a:t>NextJS</a:t>
            </a:r>
            <a:r>
              <a:rPr lang="en-US" sz="2000" dirty="0">
                <a:latin typeface="Times New Roman" panose="02020603050405020304" pitchFamily="18" charset="0"/>
                <a:cs typeface="Times New Roman" panose="02020603050405020304" pitchFamily="18" charset="0"/>
              </a:rPr>
              <a:t>, Tailwind CSS.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Version Control/Deployment:</a:t>
            </a:r>
          </a:p>
          <a:p>
            <a:r>
              <a:rPr lang="en-US" sz="2000" dirty="0">
                <a:latin typeface="Times New Roman" panose="02020603050405020304" pitchFamily="18" charset="0"/>
                <a:cs typeface="Times New Roman" panose="02020603050405020304" pitchFamily="18" charset="0"/>
              </a:rPr>
              <a:t>Git, GitHub, </a:t>
            </a:r>
            <a:r>
              <a:rPr lang="en-US" sz="2000" dirty="0" err="1">
                <a:latin typeface="Times New Roman" panose="02020603050405020304" pitchFamily="18" charset="0"/>
                <a:cs typeface="Times New Roman" panose="02020603050405020304" pitchFamily="18" charset="0"/>
              </a:rPr>
              <a:t>Vercel</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Project Planning:</a:t>
            </a:r>
          </a:p>
          <a:p>
            <a:r>
              <a:rPr lang="en-US" sz="2000" dirty="0">
                <a:latin typeface="Times New Roman" panose="02020603050405020304" pitchFamily="18" charset="0"/>
                <a:cs typeface="Times New Roman" panose="02020603050405020304" pitchFamily="18" charset="0"/>
              </a:rPr>
              <a:t>Microsoft </a:t>
            </a:r>
            <a:r>
              <a:rPr lang="en-US" sz="2000" dirty="0" err="1">
                <a:latin typeface="Times New Roman" panose="02020603050405020304" pitchFamily="18" charset="0"/>
                <a:cs typeface="Times New Roman" panose="02020603050405020304" pitchFamily="18" charset="0"/>
              </a:rPr>
              <a:t>Powerpoint</a:t>
            </a:r>
            <a:r>
              <a:rPr lang="en-US" sz="2000" dirty="0">
                <a:latin typeface="Times New Roman" panose="02020603050405020304" pitchFamily="18" charset="0"/>
                <a:cs typeface="Times New Roman" panose="02020603050405020304" pitchFamily="18" charset="0"/>
              </a:rPr>
              <a:t>, Figma </a:t>
            </a:r>
            <a:r>
              <a:rPr lang="en-US" sz="2000" dirty="0" err="1">
                <a:latin typeface="Times New Roman" panose="02020603050405020304" pitchFamily="18" charset="0"/>
                <a:cs typeface="Times New Roman" panose="02020603050405020304" pitchFamily="18" charset="0"/>
              </a:rPr>
              <a:t>FigJam</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8835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82453-2EFF-355F-C3C0-80B77C58625A}"/>
              </a:ext>
            </a:extLst>
          </p:cNvPr>
          <p:cNvSpPr>
            <a:spLocks noGrp="1"/>
          </p:cNvSpPr>
          <p:nvPr>
            <p:ph type="title"/>
          </p:nvPr>
        </p:nvSpPr>
        <p:spPr>
          <a:xfrm>
            <a:off x="4040344" y="797827"/>
            <a:ext cx="7266753" cy="745341"/>
          </a:xfrm>
        </p:spPr>
        <p:txBody>
          <a:bodyPr/>
          <a:lstStyle/>
          <a:p>
            <a:pPr algn="ctr"/>
            <a:r>
              <a:rPr lang="en-IN" dirty="0"/>
              <a:t>Project progress</a:t>
            </a:r>
          </a:p>
        </p:txBody>
      </p:sp>
      <p:sp>
        <p:nvSpPr>
          <p:cNvPr id="3" name="Slide Number Placeholder 2">
            <a:extLst>
              <a:ext uri="{FF2B5EF4-FFF2-40B4-BE49-F238E27FC236}">
                <a16:creationId xmlns:a16="http://schemas.microsoft.com/office/drawing/2014/main" id="{1D22F162-ACB2-9738-0DEE-9CDA84EB9360}"/>
              </a:ext>
            </a:extLst>
          </p:cNvPr>
          <p:cNvSpPr>
            <a:spLocks noGrp="1"/>
          </p:cNvSpPr>
          <p:nvPr>
            <p:ph type="sldNum" sz="quarter" idx="10"/>
          </p:nvPr>
        </p:nvSpPr>
        <p:spPr/>
        <p:txBody>
          <a:bodyPr/>
          <a:lstStyle/>
          <a:p>
            <a:fld id="{48F63A3B-78C7-47BE-AE5E-E10140E04643}" type="slidenum">
              <a:rPr lang="en-US" smtClean="0"/>
              <a:pPr/>
              <a:t>9</a:t>
            </a:fld>
            <a:endParaRPr lang="en-US" dirty="0"/>
          </a:p>
        </p:txBody>
      </p:sp>
      <p:pic>
        <p:nvPicPr>
          <p:cNvPr id="6" name="Content Placeholder 5">
            <a:extLst>
              <a:ext uri="{FF2B5EF4-FFF2-40B4-BE49-F238E27FC236}">
                <a16:creationId xmlns:a16="http://schemas.microsoft.com/office/drawing/2014/main" id="{61C1FD1F-4BF2-2E70-9F20-0F6645169FB1}"/>
              </a:ext>
            </a:extLst>
          </p:cNvPr>
          <p:cNvPicPr>
            <a:picLocks noGrp="1" noChangeAspect="1"/>
          </p:cNvPicPr>
          <p:nvPr>
            <p:ph idx="11"/>
          </p:nvPr>
        </p:nvPicPr>
        <p:blipFill>
          <a:blip r:embed="rId2"/>
          <a:stretch>
            <a:fillRect/>
          </a:stretch>
        </p:blipFill>
        <p:spPr>
          <a:xfrm>
            <a:off x="3555195" y="1994704"/>
            <a:ext cx="8245326" cy="4406097"/>
          </a:xfrm>
        </p:spPr>
      </p:pic>
    </p:spTree>
    <p:extLst>
      <p:ext uri="{BB962C8B-B14F-4D97-AF65-F5344CB8AC3E}">
        <p14:creationId xmlns:p14="http://schemas.microsoft.com/office/powerpoint/2010/main" val="1401554101"/>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{921612B8-8CB5-4819-B5BD-FD254885F204}tf78438558_win32</Template>
  <TotalTime>79</TotalTime>
  <Words>635</Words>
  <Application>Microsoft Office PowerPoint</Application>
  <PresentationFormat>Widescreen</PresentationFormat>
  <Paragraphs>81</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Sabon Next LT</vt:lpstr>
      <vt:lpstr>Symbol</vt:lpstr>
      <vt:lpstr>Times New Roman</vt:lpstr>
      <vt:lpstr>Custom</vt:lpstr>
      <vt:lpstr>PowerPoint Presentation</vt:lpstr>
      <vt:lpstr>Problem Statement id: 09 digital rainfall</vt:lpstr>
      <vt:lpstr> Problem description</vt:lpstr>
      <vt:lpstr>    Input/Output structure</vt:lpstr>
      <vt:lpstr>Example test cases (Provided with Problem statement)</vt:lpstr>
      <vt:lpstr>strategy</vt:lpstr>
      <vt:lpstr>Code logic summary</vt:lpstr>
      <vt:lpstr>Tech Stack Used</vt:lpstr>
      <vt:lpstr>Project progress</vt:lpstr>
      <vt:lpstr>Time and space complexity</vt:lpstr>
      <vt:lpstr>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SHIVAM  JAIN</dc:creator>
  <cp:lastModifiedBy>SHIVAM  JAIN</cp:lastModifiedBy>
  <cp:revision>1</cp:revision>
  <dcterms:created xsi:type="dcterms:W3CDTF">2025-04-25T05:12:37Z</dcterms:created>
  <dcterms:modified xsi:type="dcterms:W3CDTF">2025-04-25T06:32:07Z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