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AD42-5445-4514-A4D9-1BD638FD0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56D0B-1870-493F-BEE1-B6ADB1837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C49D7-3B98-4C50-BFE9-70943B30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EFFBA-1353-47B7-87BF-40878B17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2ECA1-8C8B-4084-8A5B-5A0E47888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0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0314-8AFA-43C2-8C9C-F7B5D7A4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0B9BB-FB9E-4883-B17E-F63A8F2E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87AB0-B4E5-4FCB-A4FE-A7D58408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1C6F3-44FB-44F8-8748-29B23876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737BC-4415-4109-B995-963679BE5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13608-F458-4DC5-823B-A8C9A2754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6173CB-716A-4397-85D6-72B8DFE43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F8A0-7C56-4A8B-965A-47384D19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609B-2032-46DB-B842-719116F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18821-260D-45A3-85BF-79C85CE01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1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6C80-65FF-494D-B5A6-638C5820F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94A5-8C4C-4145-A7F0-013ADD552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9391-67C8-4B7E-8424-6AA48EEE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EB1A2-EE6C-4CD7-863B-45379CCE3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6330-ABFE-49A3-A4EC-9DB013B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2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18F95-C66A-49C6-ABEE-D77A7A74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EEB73-772F-410D-95C7-E5CA5D5B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4496E-3001-415C-B5CE-925A9EC9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758F-966F-4AA1-880B-AB679DF6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D43BF-0EF0-4706-9E2E-42F89EBD2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5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A761-0361-40B6-9835-3DF0FD96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97B9-8FC4-41E3-BF9E-9EFE327B3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16D92-58B3-4A91-A799-D2FDD4E33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4B0EC-CE7C-4F35-A42B-124CF3DD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6459-716E-4FA8-8C4D-2F059E2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75DC7-7839-4546-9390-68C7EC2F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59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58729-8530-495E-A9C3-ADBD9D4B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20027-07AC-4EB6-923F-47FA2D1A2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D7086-999B-479F-BC59-9B988502C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B09C7-A084-487F-847C-316A35A3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D196-5293-4D23-A850-67D41C518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DF42F-CBE0-4667-B4E8-7C867162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04C93A-8EC3-4750-ACBF-6B47D682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C0F1B-7759-4DA5-9ED2-69620097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96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A178-0197-429D-A357-6DCE1F229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39909-96A4-425B-AD57-33CA24899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B3CAC-8952-4FC8-8FB2-9DFB92EC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0D311-7148-4E61-B908-3103B29D4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72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621667-E5A8-4554-B02E-EAF306AFB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67354-9423-4EB9-8E54-4785C8ED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2700C-EB5E-474D-B385-E82439F7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6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C8B4-EF7E-4FF7-A757-0D733463E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DD25-E770-4BB8-921D-8B9258B3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568B39-F772-405D-A1CB-3DB4EAA8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97CD0-5389-4AD8-B0A7-4F87A939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A8DF2-9000-47CF-AA30-E96E37F8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1F4AC-BFEB-48CB-8376-84851647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4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A0C9-A06B-44BE-8111-F80AAD606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793D8-462F-43BD-AFE2-7C27E78EA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60ABE-1C79-4E08-955B-8C9B127B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DBB63-FC79-4762-9FED-F2A840AE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424D0-2D42-47C3-A42B-6BF133E1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5362D-FA1A-404B-8EC3-123490E80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79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29B-75A3-4D01-9F6B-B3A1C8C7A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A4CD0-F712-4AC3-92E2-EB877F7B3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A02F5-87E3-40E3-ABF2-6F80B3FE2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FDE67-6641-40E4-BBC6-E3148CDE6E9F}" type="datetimeFigureOut">
              <a:rPr lang="en-GB" smtClean="0"/>
              <a:t>06/04/2022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063E2-5470-4768-9C03-926710266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62CDE-F404-4CA4-9F4A-3E5629B4C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51911-71D4-4874-9822-3A0A35C27B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04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57309-BA78-4D90-B891-5C64B56BE109}"/>
              </a:ext>
            </a:extLst>
          </p:cNvPr>
          <p:cNvCxnSpPr>
            <a:cxnSpLocks/>
          </p:cNvCxnSpPr>
          <p:nvPr/>
        </p:nvCxnSpPr>
        <p:spPr>
          <a:xfrm>
            <a:off x="6467673" y="1222411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0132C4-B143-4E5A-A16A-B955DAB59070}"/>
              </a:ext>
            </a:extLst>
          </p:cNvPr>
          <p:cNvCxnSpPr>
            <a:cxnSpLocks/>
          </p:cNvCxnSpPr>
          <p:nvPr/>
        </p:nvCxnSpPr>
        <p:spPr>
          <a:xfrm>
            <a:off x="6607345" y="803311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11943E-5595-40B7-A002-2A9C6E6310DD}"/>
              </a:ext>
            </a:extLst>
          </p:cNvPr>
          <p:cNvCxnSpPr>
            <a:cxnSpLocks/>
          </p:cNvCxnSpPr>
          <p:nvPr/>
        </p:nvCxnSpPr>
        <p:spPr>
          <a:xfrm>
            <a:off x="6614965" y="803311"/>
            <a:ext cx="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DDFAEBF-1649-468E-A86F-0A6449554558}"/>
              </a:ext>
            </a:extLst>
          </p:cNvPr>
          <p:cNvSpPr/>
          <p:nvPr/>
        </p:nvSpPr>
        <p:spPr>
          <a:xfrm>
            <a:off x="6576865" y="972459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F676B3-B3A2-4A93-9B05-673E093F85A5}"/>
              </a:ext>
            </a:extLst>
          </p:cNvPr>
          <p:cNvCxnSpPr>
            <a:cxnSpLocks/>
          </p:cNvCxnSpPr>
          <p:nvPr/>
        </p:nvCxnSpPr>
        <p:spPr>
          <a:xfrm>
            <a:off x="7260155" y="1222411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3C35ED-8227-4177-81BB-207794463146}"/>
              </a:ext>
            </a:extLst>
          </p:cNvPr>
          <p:cNvCxnSpPr>
            <a:cxnSpLocks/>
          </p:cNvCxnSpPr>
          <p:nvPr/>
        </p:nvCxnSpPr>
        <p:spPr>
          <a:xfrm>
            <a:off x="7088079" y="798287"/>
            <a:ext cx="1800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765776-4515-479B-9D8F-CA463A520D73}"/>
              </a:ext>
            </a:extLst>
          </p:cNvPr>
          <p:cNvCxnSpPr>
            <a:cxnSpLocks/>
          </p:cNvCxnSpPr>
          <p:nvPr/>
        </p:nvCxnSpPr>
        <p:spPr>
          <a:xfrm>
            <a:off x="7262665" y="803311"/>
            <a:ext cx="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26B1DCB-1B3C-459C-8CF1-DAA1FB14FB1D}"/>
              </a:ext>
            </a:extLst>
          </p:cNvPr>
          <p:cNvSpPr/>
          <p:nvPr/>
        </p:nvSpPr>
        <p:spPr>
          <a:xfrm rot="10800000">
            <a:off x="7224565" y="972459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4A21EC-2AC8-4432-B6D5-E28702DD59BC}"/>
              </a:ext>
            </a:extLst>
          </p:cNvPr>
          <p:cNvCxnSpPr>
            <a:cxnSpLocks/>
          </p:cNvCxnSpPr>
          <p:nvPr/>
        </p:nvCxnSpPr>
        <p:spPr>
          <a:xfrm>
            <a:off x="7714967" y="1217387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9BB1E6-031D-4AF2-94D7-D85F3AB21733}"/>
              </a:ext>
            </a:extLst>
          </p:cNvPr>
          <p:cNvCxnSpPr>
            <a:cxnSpLocks/>
          </p:cNvCxnSpPr>
          <p:nvPr/>
        </p:nvCxnSpPr>
        <p:spPr>
          <a:xfrm>
            <a:off x="7850829" y="798287"/>
            <a:ext cx="12267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363695-6A27-4889-91B7-DD36106E1F0C}"/>
              </a:ext>
            </a:extLst>
          </p:cNvPr>
          <p:cNvCxnSpPr>
            <a:cxnSpLocks/>
          </p:cNvCxnSpPr>
          <p:nvPr/>
        </p:nvCxnSpPr>
        <p:spPr>
          <a:xfrm>
            <a:off x="7858449" y="798287"/>
            <a:ext cx="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9FC5878E-377A-4B73-B628-9A7E14031164}"/>
              </a:ext>
            </a:extLst>
          </p:cNvPr>
          <p:cNvSpPr/>
          <p:nvPr/>
        </p:nvSpPr>
        <p:spPr>
          <a:xfrm>
            <a:off x="7820349" y="967435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DCCF3F-0EBD-43CD-A2C0-0A90A96D288C}"/>
              </a:ext>
            </a:extLst>
          </p:cNvPr>
          <p:cNvCxnSpPr>
            <a:cxnSpLocks/>
          </p:cNvCxnSpPr>
          <p:nvPr/>
        </p:nvCxnSpPr>
        <p:spPr>
          <a:xfrm>
            <a:off x="8132232" y="1222830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DC4232-3A1A-4075-8BF5-729CE543BEA0}"/>
              </a:ext>
            </a:extLst>
          </p:cNvPr>
          <p:cNvCxnSpPr>
            <a:cxnSpLocks/>
          </p:cNvCxnSpPr>
          <p:nvPr/>
        </p:nvCxnSpPr>
        <p:spPr>
          <a:xfrm>
            <a:off x="8020981" y="798287"/>
            <a:ext cx="130301" cy="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692BC5A-2F70-4E7D-AF5E-621DDD4CA846}"/>
              </a:ext>
            </a:extLst>
          </p:cNvPr>
          <p:cNvCxnSpPr>
            <a:cxnSpLocks/>
          </p:cNvCxnSpPr>
          <p:nvPr/>
        </p:nvCxnSpPr>
        <p:spPr>
          <a:xfrm>
            <a:off x="8142362" y="803730"/>
            <a:ext cx="0" cy="4191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1217B43-028C-4A07-AF3E-73327D55195E}"/>
              </a:ext>
            </a:extLst>
          </p:cNvPr>
          <p:cNvSpPr/>
          <p:nvPr/>
        </p:nvSpPr>
        <p:spPr>
          <a:xfrm rot="10800000">
            <a:off x="8104262" y="972878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4644A3-1C93-4B63-AC7E-3EB1ECE7AA04}"/>
              </a:ext>
            </a:extLst>
          </p:cNvPr>
          <p:cNvSpPr/>
          <p:nvPr/>
        </p:nvSpPr>
        <p:spPr>
          <a:xfrm>
            <a:off x="2688234" y="752234"/>
            <a:ext cx="220980" cy="42672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F9D05D-2195-4700-9B82-9873B4432517}"/>
              </a:ext>
            </a:extLst>
          </p:cNvPr>
          <p:cNvCxnSpPr>
            <a:cxnSpLocks/>
          </p:cNvCxnSpPr>
          <p:nvPr/>
        </p:nvCxnSpPr>
        <p:spPr>
          <a:xfrm>
            <a:off x="2533322" y="752234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BEF940-8037-4B2D-B957-91B9C0884D58}"/>
              </a:ext>
            </a:extLst>
          </p:cNvPr>
          <p:cNvCxnSpPr>
            <a:cxnSpLocks/>
          </p:cNvCxnSpPr>
          <p:nvPr/>
        </p:nvCxnSpPr>
        <p:spPr>
          <a:xfrm>
            <a:off x="2909214" y="1178954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6796FACC-5B7E-4BF7-8BE1-8549B519816A}"/>
              </a:ext>
            </a:extLst>
          </p:cNvPr>
          <p:cNvSpPr/>
          <p:nvPr/>
        </p:nvSpPr>
        <p:spPr>
          <a:xfrm rot="10800000">
            <a:off x="2865671" y="930215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BF8F4B3-E15D-40AA-B6E0-0C4DC80D2D60}"/>
              </a:ext>
            </a:extLst>
          </p:cNvPr>
          <p:cNvSpPr/>
          <p:nvPr/>
        </p:nvSpPr>
        <p:spPr>
          <a:xfrm>
            <a:off x="2644691" y="930215"/>
            <a:ext cx="87085" cy="7075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9AA40B9-EEFA-46D4-A92C-3DAB88C16417}"/>
              </a:ext>
            </a:extLst>
          </p:cNvPr>
          <p:cNvCxnSpPr>
            <a:cxnSpLocks/>
          </p:cNvCxnSpPr>
          <p:nvPr/>
        </p:nvCxnSpPr>
        <p:spPr>
          <a:xfrm>
            <a:off x="3475436" y="738609"/>
            <a:ext cx="3587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FA42177-74ED-4F30-A425-FF11243A7549}"/>
              </a:ext>
            </a:extLst>
          </p:cNvPr>
          <p:cNvCxnSpPr>
            <a:cxnSpLocks/>
          </p:cNvCxnSpPr>
          <p:nvPr/>
        </p:nvCxnSpPr>
        <p:spPr>
          <a:xfrm>
            <a:off x="3832034" y="1161519"/>
            <a:ext cx="154912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6D9945-0627-4C39-BC80-EA4879A0FA6A}"/>
              </a:ext>
            </a:extLst>
          </p:cNvPr>
          <p:cNvCxnSpPr/>
          <p:nvPr/>
        </p:nvCxnSpPr>
        <p:spPr>
          <a:xfrm>
            <a:off x="3609331" y="734799"/>
            <a:ext cx="0" cy="4267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4C7512-CE29-40D7-BC24-FBF9343674F9}"/>
              </a:ext>
            </a:extLst>
          </p:cNvPr>
          <p:cNvCxnSpPr/>
          <p:nvPr/>
        </p:nvCxnSpPr>
        <p:spPr>
          <a:xfrm>
            <a:off x="3830401" y="735343"/>
            <a:ext cx="0" cy="42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F1D6692-9420-41E0-9132-20533F181470}"/>
              </a:ext>
            </a:extLst>
          </p:cNvPr>
          <p:cNvCxnSpPr>
            <a:cxnSpLocks/>
          </p:cNvCxnSpPr>
          <p:nvPr/>
        </p:nvCxnSpPr>
        <p:spPr>
          <a:xfrm>
            <a:off x="3609331" y="1161519"/>
            <a:ext cx="2210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F272D6-8FD7-4327-AAD2-190F5188C6D0}"/>
              </a:ext>
            </a:extLst>
          </p:cNvPr>
          <p:cNvCxnSpPr/>
          <p:nvPr/>
        </p:nvCxnSpPr>
        <p:spPr>
          <a:xfrm>
            <a:off x="3607109" y="921614"/>
            <a:ext cx="221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BA40B2B-275F-4CF4-88B4-3F268D3FD8B9}"/>
              </a:ext>
            </a:extLst>
          </p:cNvPr>
          <p:cNvSpPr txBox="1"/>
          <p:nvPr/>
        </p:nvSpPr>
        <p:spPr>
          <a:xfrm>
            <a:off x="3580289" y="860415"/>
            <a:ext cx="300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∆t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572579-D22F-4529-8458-BDFD1C101D3F}"/>
              </a:ext>
            </a:extLst>
          </p:cNvPr>
          <p:cNvCxnSpPr>
            <a:cxnSpLocks/>
          </p:cNvCxnSpPr>
          <p:nvPr/>
        </p:nvCxnSpPr>
        <p:spPr>
          <a:xfrm>
            <a:off x="4785232" y="748283"/>
            <a:ext cx="14532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F52A536-1398-4EA6-B823-4EF11F4AF489}"/>
              </a:ext>
            </a:extLst>
          </p:cNvPr>
          <p:cNvCxnSpPr>
            <a:cxnSpLocks/>
          </p:cNvCxnSpPr>
          <p:nvPr/>
        </p:nvCxnSpPr>
        <p:spPr>
          <a:xfrm>
            <a:off x="4435257" y="1171193"/>
            <a:ext cx="352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31464A-8F30-45DF-B789-B1B27936F10F}"/>
              </a:ext>
            </a:extLst>
          </p:cNvPr>
          <p:cNvCxnSpPr/>
          <p:nvPr/>
        </p:nvCxnSpPr>
        <p:spPr>
          <a:xfrm>
            <a:off x="4547624" y="753998"/>
            <a:ext cx="0" cy="42672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8BEBBF-F6C3-4279-8506-41D92A3C99BE}"/>
              </a:ext>
            </a:extLst>
          </p:cNvPr>
          <p:cNvCxnSpPr/>
          <p:nvPr/>
        </p:nvCxnSpPr>
        <p:spPr>
          <a:xfrm>
            <a:off x="4785232" y="753998"/>
            <a:ext cx="0" cy="42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BDBDEC7-D89A-4840-B316-D3B9C8B14543}"/>
              </a:ext>
            </a:extLst>
          </p:cNvPr>
          <p:cNvCxnSpPr>
            <a:cxnSpLocks/>
          </p:cNvCxnSpPr>
          <p:nvPr/>
        </p:nvCxnSpPr>
        <p:spPr>
          <a:xfrm>
            <a:off x="4565041" y="747648"/>
            <a:ext cx="22107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F843D8E-0F0A-4C4B-A237-1C42BCEF78ED}"/>
              </a:ext>
            </a:extLst>
          </p:cNvPr>
          <p:cNvCxnSpPr/>
          <p:nvPr/>
        </p:nvCxnSpPr>
        <p:spPr>
          <a:xfrm>
            <a:off x="4558964" y="933737"/>
            <a:ext cx="22107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5C136EC-AADE-4976-B594-35D74B8B85CF}"/>
              </a:ext>
            </a:extLst>
          </p:cNvPr>
          <p:cNvSpPr txBox="1"/>
          <p:nvPr/>
        </p:nvSpPr>
        <p:spPr>
          <a:xfrm>
            <a:off x="4519458" y="860415"/>
            <a:ext cx="3000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∆t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294B815-8FF3-476A-825B-6C56247EC2E0}"/>
              </a:ext>
            </a:extLst>
          </p:cNvPr>
          <p:cNvCxnSpPr>
            <a:cxnSpLocks/>
          </p:cNvCxnSpPr>
          <p:nvPr/>
        </p:nvCxnSpPr>
        <p:spPr>
          <a:xfrm>
            <a:off x="5558662" y="784056"/>
            <a:ext cx="439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994760-18DA-4654-8F56-2160ED329FD9}"/>
              </a:ext>
            </a:extLst>
          </p:cNvPr>
          <p:cNvCxnSpPr>
            <a:cxnSpLocks/>
          </p:cNvCxnSpPr>
          <p:nvPr/>
        </p:nvCxnSpPr>
        <p:spPr>
          <a:xfrm>
            <a:off x="5395689" y="1206966"/>
            <a:ext cx="1653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77360B1-C14A-4ECC-8875-BADEF101D7CF}"/>
              </a:ext>
            </a:extLst>
          </p:cNvPr>
          <p:cNvCxnSpPr>
            <a:cxnSpLocks/>
          </p:cNvCxnSpPr>
          <p:nvPr/>
        </p:nvCxnSpPr>
        <p:spPr>
          <a:xfrm>
            <a:off x="5558662" y="780246"/>
            <a:ext cx="0" cy="4267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rc 82">
            <a:extLst>
              <a:ext uri="{FF2B5EF4-FFF2-40B4-BE49-F238E27FC236}">
                <a16:creationId xmlns:a16="http://schemas.microsoft.com/office/drawing/2014/main" id="{A472F49F-A17B-488C-B0B5-974EF6F01720}"/>
              </a:ext>
            </a:extLst>
          </p:cNvPr>
          <p:cNvSpPr/>
          <p:nvPr/>
        </p:nvSpPr>
        <p:spPr>
          <a:xfrm>
            <a:off x="5558661" y="784056"/>
            <a:ext cx="601979" cy="914400"/>
          </a:xfrm>
          <a:prstGeom prst="arc">
            <a:avLst>
              <a:gd name="adj1" fmla="val 11126939"/>
              <a:gd name="adj2" fmla="val 16150732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CB3EF81-176C-493B-A2F0-8714212A216D}"/>
              </a:ext>
            </a:extLst>
          </p:cNvPr>
          <p:cNvCxnSpPr>
            <a:cxnSpLocks/>
          </p:cNvCxnSpPr>
          <p:nvPr/>
        </p:nvCxnSpPr>
        <p:spPr>
          <a:xfrm>
            <a:off x="5879559" y="784056"/>
            <a:ext cx="16764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8FFDACD-E446-4A6A-8E58-B377139706EB}"/>
              </a:ext>
            </a:extLst>
          </p:cNvPr>
          <p:cNvCxnSpPr>
            <a:cxnSpLocks/>
          </p:cNvCxnSpPr>
          <p:nvPr/>
        </p:nvCxnSpPr>
        <p:spPr>
          <a:xfrm>
            <a:off x="5391021" y="1204244"/>
            <a:ext cx="16764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FF1290E-8BF6-44B4-B981-1596EEF9FAB6}"/>
              </a:ext>
            </a:extLst>
          </p:cNvPr>
          <p:cNvCxnSpPr>
            <a:cxnSpLocks/>
          </p:cNvCxnSpPr>
          <p:nvPr/>
        </p:nvCxnSpPr>
        <p:spPr>
          <a:xfrm>
            <a:off x="9365717" y="1402987"/>
            <a:ext cx="24227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EB2D0F7-C7AB-462F-9FBE-7D9041E49463}"/>
              </a:ext>
            </a:extLst>
          </p:cNvPr>
          <p:cNvCxnSpPr>
            <a:cxnSpLocks/>
          </p:cNvCxnSpPr>
          <p:nvPr/>
        </p:nvCxnSpPr>
        <p:spPr>
          <a:xfrm>
            <a:off x="8936575" y="784679"/>
            <a:ext cx="43900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3E04731-099D-44CB-9E14-27B7DE3A154E}"/>
              </a:ext>
            </a:extLst>
          </p:cNvPr>
          <p:cNvCxnSpPr>
            <a:cxnSpLocks/>
          </p:cNvCxnSpPr>
          <p:nvPr/>
        </p:nvCxnSpPr>
        <p:spPr>
          <a:xfrm>
            <a:off x="9471614" y="1402987"/>
            <a:ext cx="136378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2589D9-29FA-4C88-9F45-39D361D4BD23}"/>
              </a:ext>
            </a:extLst>
          </p:cNvPr>
          <p:cNvCxnSpPr>
            <a:cxnSpLocks/>
          </p:cNvCxnSpPr>
          <p:nvPr/>
        </p:nvCxnSpPr>
        <p:spPr>
          <a:xfrm>
            <a:off x="8773602" y="1405709"/>
            <a:ext cx="1653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3CABF8D-F752-43E4-A2DF-8FBBC677DB8C}"/>
              </a:ext>
            </a:extLst>
          </p:cNvPr>
          <p:cNvCxnSpPr>
            <a:cxnSpLocks/>
          </p:cNvCxnSpPr>
          <p:nvPr/>
        </p:nvCxnSpPr>
        <p:spPr>
          <a:xfrm>
            <a:off x="8936575" y="780869"/>
            <a:ext cx="0" cy="6221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BE10D64-A0E6-450A-842D-5CB724426A22}"/>
              </a:ext>
            </a:extLst>
          </p:cNvPr>
          <p:cNvCxnSpPr>
            <a:cxnSpLocks/>
          </p:cNvCxnSpPr>
          <p:nvPr/>
        </p:nvCxnSpPr>
        <p:spPr>
          <a:xfrm>
            <a:off x="9051732" y="784679"/>
            <a:ext cx="319183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4D2C2065-96AC-4CD8-B652-EE3CAF052AF9}"/>
              </a:ext>
            </a:extLst>
          </p:cNvPr>
          <p:cNvCxnSpPr>
            <a:cxnSpLocks/>
          </p:cNvCxnSpPr>
          <p:nvPr/>
        </p:nvCxnSpPr>
        <p:spPr>
          <a:xfrm>
            <a:off x="8773602" y="1406797"/>
            <a:ext cx="167640" cy="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BE286A-3EC5-4CFB-A1F3-4BD404896F60}"/>
              </a:ext>
            </a:extLst>
          </p:cNvPr>
          <p:cNvCxnSpPr>
            <a:cxnSpLocks/>
          </p:cNvCxnSpPr>
          <p:nvPr/>
        </p:nvCxnSpPr>
        <p:spPr>
          <a:xfrm>
            <a:off x="9373337" y="778147"/>
            <a:ext cx="0" cy="6248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121B7DC-84CC-4330-9EE3-8F53FE854C2B}"/>
              </a:ext>
            </a:extLst>
          </p:cNvPr>
          <p:cNvCxnSpPr/>
          <p:nvPr/>
        </p:nvCxnSpPr>
        <p:spPr>
          <a:xfrm flipV="1">
            <a:off x="8936575" y="798287"/>
            <a:ext cx="111347" cy="6047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5F4075E-623B-40E0-ADA9-2C29875093C1}"/>
              </a:ext>
            </a:extLst>
          </p:cNvPr>
          <p:cNvCxnSpPr>
            <a:cxnSpLocks/>
          </p:cNvCxnSpPr>
          <p:nvPr/>
        </p:nvCxnSpPr>
        <p:spPr>
          <a:xfrm flipH="1" flipV="1">
            <a:off x="9375582" y="784679"/>
            <a:ext cx="96815" cy="618308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3" name="Picture 6" descr="Image result for clock icon">
            <a:extLst>
              <a:ext uri="{FF2B5EF4-FFF2-40B4-BE49-F238E27FC236}">
                <a16:creationId xmlns:a16="http://schemas.microsoft.com/office/drawing/2014/main" id="{9181253F-3AFF-4459-932F-DAB89D7C2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973" y="622423"/>
            <a:ext cx="1113062" cy="111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Arrow: Down 62">
            <a:extLst>
              <a:ext uri="{FF2B5EF4-FFF2-40B4-BE49-F238E27FC236}">
                <a16:creationId xmlns:a16="http://schemas.microsoft.com/office/drawing/2014/main" id="{FDA43D6F-C9B2-4D9A-A943-4EA122CEF606}"/>
              </a:ext>
            </a:extLst>
          </p:cNvPr>
          <p:cNvSpPr/>
          <p:nvPr/>
        </p:nvSpPr>
        <p:spPr>
          <a:xfrm>
            <a:off x="11027445" y="1330664"/>
            <a:ext cx="36048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4" name="Picture 6" descr="Image result for clock icon">
            <a:extLst>
              <a:ext uri="{FF2B5EF4-FFF2-40B4-BE49-F238E27FC236}">
                <a16:creationId xmlns:a16="http://schemas.microsoft.com/office/drawing/2014/main" id="{97E476AA-6000-4916-BC90-70A8FA532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973" y="2045188"/>
            <a:ext cx="1113062" cy="111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Arrow: Down 64">
            <a:extLst>
              <a:ext uri="{FF2B5EF4-FFF2-40B4-BE49-F238E27FC236}">
                <a16:creationId xmlns:a16="http://schemas.microsoft.com/office/drawing/2014/main" id="{21B0B4FD-0D58-46B0-BA82-BECA2AD2CE14}"/>
              </a:ext>
            </a:extLst>
          </p:cNvPr>
          <p:cNvSpPr/>
          <p:nvPr/>
        </p:nvSpPr>
        <p:spPr>
          <a:xfrm flipV="1">
            <a:off x="11027445" y="2753429"/>
            <a:ext cx="360485" cy="419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2F679A-A253-4CAC-BB8C-A6A65F82A6CD}"/>
              </a:ext>
            </a:extLst>
          </p:cNvPr>
          <p:cNvSpPr txBox="1"/>
          <p:nvPr/>
        </p:nvSpPr>
        <p:spPr>
          <a:xfrm>
            <a:off x="552556" y="1698456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1/Z</a:t>
            </a:r>
            <a:r>
              <a:rPr lang="en-GB" sz="1200" b="1" dirty="0">
                <a:solidFill>
                  <a:srgbClr val="FF0000"/>
                </a:solidFill>
              </a:rPr>
              <a:t>IC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08582" y="752234"/>
            <a:ext cx="388088" cy="18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/>
              <a:t>KP</a:t>
            </a:r>
            <a:endParaRPr lang="en-GB" b="1" dirty="0"/>
          </a:p>
        </p:txBody>
      </p:sp>
      <p:sp>
        <p:nvSpPr>
          <p:cNvPr id="66" name="Rounded Rectangle 65"/>
          <p:cNvSpPr/>
          <p:nvPr/>
        </p:nvSpPr>
        <p:spPr>
          <a:xfrm>
            <a:off x="908582" y="1036213"/>
            <a:ext cx="388088" cy="18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b="1" dirty="0" smtClean="0"/>
              <a:t>KI</a:t>
            </a:r>
            <a:endParaRPr lang="en-GB" b="1" dirty="0"/>
          </a:p>
        </p:txBody>
      </p:sp>
      <p:sp>
        <p:nvSpPr>
          <p:cNvPr id="4" name="Oval 3"/>
          <p:cNvSpPr/>
          <p:nvPr/>
        </p:nvSpPr>
        <p:spPr>
          <a:xfrm>
            <a:off x="1435920" y="752234"/>
            <a:ext cx="196975" cy="1906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b="1" dirty="0" smtClean="0"/>
              <a:t>∑</a:t>
            </a:r>
            <a:endParaRPr lang="en-GB" b="1" dirty="0"/>
          </a:p>
        </p:txBody>
      </p:sp>
      <p:cxnSp>
        <p:nvCxnSpPr>
          <p:cNvPr id="7" name="Straight Arrow Connector 6"/>
          <p:cNvCxnSpPr>
            <a:stCxn id="3" idx="3"/>
            <a:endCxn id="4" idx="2"/>
          </p:cNvCxnSpPr>
          <p:nvPr/>
        </p:nvCxnSpPr>
        <p:spPr>
          <a:xfrm>
            <a:off x="1296670" y="845543"/>
            <a:ext cx="139250" cy="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6" idx="3"/>
            <a:endCxn id="4" idx="4"/>
          </p:cNvCxnSpPr>
          <p:nvPr/>
        </p:nvCxnSpPr>
        <p:spPr>
          <a:xfrm flipV="1">
            <a:off x="1296670" y="942905"/>
            <a:ext cx="237738" cy="186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45161" y="752234"/>
            <a:ext cx="196975" cy="190671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100" b="1" dirty="0" smtClean="0"/>
              <a:t>∑</a:t>
            </a:r>
            <a:endParaRPr lang="en-GB" b="1" dirty="0"/>
          </a:p>
        </p:txBody>
      </p:sp>
      <p:cxnSp>
        <p:nvCxnSpPr>
          <p:cNvPr id="26" name="Straight Arrow Connector 25"/>
          <p:cNvCxnSpPr>
            <a:stCxn id="67" idx="6"/>
            <a:endCxn id="3" idx="1"/>
          </p:cNvCxnSpPr>
          <p:nvPr/>
        </p:nvCxnSpPr>
        <p:spPr>
          <a:xfrm flipV="1">
            <a:off x="742136" y="845543"/>
            <a:ext cx="166446" cy="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endCxn id="66" idx="1"/>
          </p:cNvCxnSpPr>
          <p:nvPr/>
        </p:nvCxnSpPr>
        <p:spPr>
          <a:xfrm rot="16200000" flipH="1">
            <a:off x="700575" y="921515"/>
            <a:ext cx="287020" cy="128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6"/>
          </p:cNvCxnSpPr>
          <p:nvPr/>
        </p:nvCxnSpPr>
        <p:spPr>
          <a:xfrm flipV="1">
            <a:off x="1632895" y="845542"/>
            <a:ext cx="150354" cy="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67" idx="2"/>
          </p:cNvCxnSpPr>
          <p:nvPr/>
        </p:nvCxnSpPr>
        <p:spPr>
          <a:xfrm>
            <a:off x="300704" y="842501"/>
            <a:ext cx="244457" cy="5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endCxn id="67" idx="4"/>
          </p:cNvCxnSpPr>
          <p:nvPr/>
        </p:nvCxnSpPr>
        <p:spPr>
          <a:xfrm flipV="1">
            <a:off x="307423" y="942905"/>
            <a:ext cx="336226" cy="148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1767350" y="1392638"/>
            <a:ext cx="891396" cy="1020789"/>
            <a:chOff x="1798640" y="1328090"/>
            <a:chExt cx="891396" cy="1020789"/>
          </a:xfrm>
        </p:grpSpPr>
        <p:cxnSp>
          <p:nvCxnSpPr>
            <p:cNvPr id="123" name="Straight Arrow Connector 122"/>
            <p:cNvCxnSpPr/>
            <p:nvPr/>
          </p:nvCxnSpPr>
          <p:spPr>
            <a:xfrm flipV="1">
              <a:off x="2104512" y="2018244"/>
              <a:ext cx="345315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 flipH="1" flipV="1">
              <a:off x="1907537" y="1699373"/>
              <a:ext cx="196976" cy="31887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/>
            <p:nvPr/>
          </p:nvCxnSpPr>
          <p:spPr>
            <a:xfrm flipH="1">
              <a:off x="1911060" y="2018245"/>
              <a:ext cx="193455" cy="318868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/>
            <p:cNvCxnSpPr/>
            <p:nvPr/>
          </p:nvCxnSpPr>
          <p:spPr>
            <a:xfrm flipV="1">
              <a:off x="2104512" y="2018240"/>
              <a:ext cx="548515" cy="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 flipV="1">
              <a:off x="2104512" y="1442385"/>
              <a:ext cx="0" cy="57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2373924" y="197954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α</a:t>
              </a:r>
              <a:endParaRPr lang="en-GB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798640" y="13280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/>
                <a:t>β</a:t>
              </a:r>
              <a:endParaRPr lang="en-GB" dirty="0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3164518" y="1402987"/>
            <a:ext cx="986287" cy="960639"/>
            <a:chOff x="4286586" y="4139532"/>
            <a:chExt cx="986287" cy="960639"/>
          </a:xfrm>
        </p:grpSpPr>
        <p:cxnSp>
          <p:nvCxnSpPr>
            <p:cNvPr id="34" name="Straight Arrow Connector 33"/>
            <p:cNvCxnSpPr/>
            <p:nvPr/>
          </p:nvCxnSpPr>
          <p:spPr>
            <a:xfrm flipV="1">
              <a:off x="4656299" y="4873131"/>
              <a:ext cx="548515" cy="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4656299" y="4297276"/>
              <a:ext cx="0" cy="575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004851" y="4838561"/>
              <a:ext cx="26802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b="1" dirty="0" smtClean="0"/>
                <a:t>α</a:t>
              </a:r>
              <a:endParaRPr lang="en-GB" sz="1100" b="1" dirty="0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441832" y="4197440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b="1" dirty="0"/>
                <a:t>β</a:t>
              </a:r>
              <a:endParaRPr lang="en-GB" sz="1100" b="1" dirty="0"/>
            </a:p>
          </p:txBody>
        </p:sp>
        <p:grpSp>
          <p:nvGrpSpPr>
            <p:cNvPr id="134" name="Group 133"/>
            <p:cNvGrpSpPr/>
            <p:nvPr/>
          </p:nvGrpSpPr>
          <p:grpSpPr>
            <a:xfrm rot="-1860000">
              <a:off x="4286586" y="4139532"/>
              <a:ext cx="868965" cy="846475"/>
              <a:chOff x="4436681" y="4212472"/>
              <a:chExt cx="868965" cy="846475"/>
            </a:xfrm>
          </p:grpSpPr>
          <p:cxnSp>
            <p:nvCxnSpPr>
              <p:cNvPr id="130" name="Straight Arrow Connector 129"/>
              <p:cNvCxnSpPr/>
              <p:nvPr/>
            </p:nvCxnSpPr>
            <p:spPr>
              <a:xfrm flipV="1">
                <a:off x="4656299" y="4873131"/>
                <a:ext cx="548515" cy="6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/>
              <p:cNvCxnSpPr/>
              <p:nvPr/>
            </p:nvCxnSpPr>
            <p:spPr>
              <a:xfrm flipV="1">
                <a:off x="4656299" y="4297276"/>
                <a:ext cx="0" cy="575862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2" name="TextBox 131"/>
              <p:cNvSpPr txBox="1"/>
              <p:nvPr/>
            </p:nvSpPr>
            <p:spPr>
              <a:xfrm>
                <a:off x="5060066" y="4828115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900" b="1" dirty="0" smtClean="0">
                    <a:solidFill>
                      <a:srgbClr val="0070C0"/>
                    </a:solidFill>
                  </a:rPr>
                  <a:t>q</a:t>
                </a:r>
                <a:endParaRPr lang="en-GB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4436681" y="4212472"/>
                <a:ext cx="24558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900" b="1" dirty="0" smtClean="0">
                    <a:solidFill>
                      <a:srgbClr val="0070C0"/>
                    </a:solidFill>
                  </a:rPr>
                  <a:t>d</a:t>
                </a:r>
                <a:endParaRPr lang="en-GB" sz="9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135" name="TextBox 134"/>
            <p:cNvSpPr txBox="1"/>
            <p:nvPr/>
          </p:nvSpPr>
          <p:spPr>
            <a:xfrm>
              <a:off x="4787654" y="4679173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100" b="1" dirty="0" smtClean="0">
                  <a:solidFill>
                    <a:srgbClr val="FF0000"/>
                  </a:solidFill>
                </a:rPr>
                <a:t>θ</a:t>
              </a:r>
              <a:endParaRPr lang="en-GB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45" name="Freeform 144"/>
            <p:cNvSpPr/>
            <p:nvPr/>
          </p:nvSpPr>
          <p:spPr>
            <a:xfrm>
              <a:off x="4816549" y="4795284"/>
              <a:ext cx="21265" cy="69111"/>
            </a:xfrm>
            <a:custGeom>
              <a:avLst/>
              <a:gdLst>
                <a:gd name="connsiteX0" fmla="*/ 0 w 21265"/>
                <a:gd name="connsiteY0" fmla="*/ 0 h 69111"/>
                <a:gd name="connsiteX1" fmla="*/ 21265 w 21265"/>
                <a:gd name="connsiteY1" fmla="*/ 58479 h 69111"/>
                <a:gd name="connsiteX2" fmla="*/ 21265 w 21265"/>
                <a:gd name="connsiteY2" fmla="*/ 69111 h 69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265" h="69111">
                  <a:moveTo>
                    <a:pt x="0" y="0"/>
                  </a:moveTo>
                  <a:cubicBezTo>
                    <a:pt x="3172" y="7929"/>
                    <a:pt x="21265" y="51656"/>
                    <a:pt x="21265" y="58479"/>
                  </a:cubicBezTo>
                  <a:lnTo>
                    <a:pt x="21265" y="69111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660242" y="1462664"/>
            <a:ext cx="811805" cy="902731"/>
            <a:chOff x="4660242" y="1462664"/>
            <a:chExt cx="811805" cy="902731"/>
          </a:xfrm>
        </p:grpSpPr>
        <p:sp>
          <p:nvSpPr>
            <p:cNvPr id="104" name="TextBox 103"/>
            <p:cNvSpPr txBox="1"/>
            <p:nvPr/>
          </p:nvSpPr>
          <p:spPr>
            <a:xfrm>
              <a:off x="4660242" y="1462664"/>
              <a:ext cx="26000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1100" b="1" dirty="0" smtClean="0"/>
                <a:t>y</a:t>
              </a:r>
              <a:endParaRPr lang="en-GB" sz="1100" b="1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4874709" y="1562500"/>
              <a:ext cx="597338" cy="802895"/>
              <a:chOff x="4874709" y="1562500"/>
              <a:chExt cx="597338" cy="802895"/>
            </a:xfrm>
          </p:grpSpPr>
          <p:cxnSp>
            <p:nvCxnSpPr>
              <p:cNvPr id="108" name="Straight Arrow Connector 107"/>
              <p:cNvCxnSpPr/>
              <p:nvPr/>
            </p:nvCxnSpPr>
            <p:spPr>
              <a:xfrm flipV="1">
                <a:off x="4883070" y="1848662"/>
                <a:ext cx="292460" cy="29193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4874709" y="2138355"/>
                <a:ext cx="548515" cy="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 flipV="1">
                <a:off x="4874709" y="1562500"/>
                <a:ext cx="0" cy="57586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/>
              <p:cNvSpPr txBox="1"/>
              <p:nvPr/>
            </p:nvSpPr>
            <p:spPr>
              <a:xfrm>
                <a:off x="5223261" y="2103785"/>
                <a:ext cx="24878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1100" b="1" dirty="0" smtClean="0"/>
                  <a:t>x</a:t>
                </a:r>
                <a:endParaRPr lang="en-GB" sz="1100" b="1" dirty="0"/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5063787" y="1637571"/>
                <a:ext cx="39305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900" b="1" dirty="0" smtClean="0">
                    <a:solidFill>
                      <a:srgbClr val="0070C0"/>
                    </a:solidFill>
                  </a:rPr>
                  <a:t>(</a:t>
                </a:r>
                <a:r>
                  <a:rPr lang="it-IT" sz="900" b="1" dirty="0" err="1" smtClean="0">
                    <a:solidFill>
                      <a:srgbClr val="0070C0"/>
                    </a:solidFill>
                  </a:rPr>
                  <a:t>x,y</a:t>
                </a:r>
                <a:r>
                  <a:rPr lang="it-IT" sz="900" b="1" dirty="0" smtClean="0">
                    <a:solidFill>
                      <a:srgbClr val="0070C0"/>
                    </a:solidFill>
                  </a:rPr>
                  <a:t>)</a:t>
                </a:r>
                <a:endParaRPr lang="en-GB" sz="9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66332" y="1913290"/>
                <a:ext cx="25580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sz="1100" b="1" dirty="0" smtClean="0">
                    <a:solidFill>
                      <a:srgbClr val="FF0000"/>
                    </a:solidFill>
                  </a:rPr>
                  <a:t>θ</a:t>
                </a:r>
                <a:endParaRPr lang="en-GB" sz="11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7" name="Freeform 106"/>
              <p:cNvSpPr/>
              <p:nvPr/>
            </p:nvSpPr>
            <p:spPr>
              <a:xfrm>
                <a:off x="5010505" y="2014372"/>
                <a:ext cx="45719" cy="115247"/>
              </a:xfrm>
              <a:custGeom>
                <a:avLst/>
                <a:gdLst>
                  <a:gd name="connsiteX0" fmla="*/ 0 w 21265"/>
                  <a:gd name="connsiteY0" fmla="*/ 0 h 69111"/>
                  <a:gd name="connsiteX1" fmla="*/ 21265 w 21265"/>
                  <a:gd name="connsiteY1" fmla="*/ 58479 h 69111"/>
                  <a:gd name="connsiteX2" fmla="*/ 21265 w 21265"/>
                  <a:gd name="connsiteY2" fmla="*/ 69111 h 691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65" h="69111">
                    <a:moveTo>
                      <a:pt x="0" y="0"/>
                    </a:moveTo>
                    <a:cubicBezTo>
                      <a:pt x="3172" y="7929"/>
                      <a:pt x="21265" y="51656"/>
                      <a:pt x="21265" y="58479"/>
                    </a:cubicBezTo>
                    <a:lnTo>
                      <a:pt x="21265" y="69111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4883070" y="1854587"/>
                <a:ext cx="292153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>
                <a:off x="5175223" y="1848663"/>
                <a:ext cx="0" cy="28745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102626" y="3719946"/>
                <a:ext cx="573042" cy="5167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it-IT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626" y="3719946"/>
                <a:ext cx="573042" cy="516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3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Giovanni Pullano</dc:creator>
  <cp:lastModifiedBy>Casieri Vito (VHIT/EAD1)</cp:lastModifiedBy>
  <cp:revision>20</cp:revision>
  <dcterms:created xsi:type="dcterms:W3CDTF">2020-03-24T12:57:03Z</dcterms:created>
  <dcterms:modified xsi:type="dcterms:W3CDTF">2022-04-06T16:01:08Z</dcterms:modified>
</cp:coreProperties>
</file>