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matrix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User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Sheet1!$A$3:$A$7</c:f>
              <c:strCache>
                <c:ptCount val="5"/>
                <c:pt idx="0">
                  <c:v>apager</c:v>
                </c:pt>
                <c:pt idx="1">
                  <c:v>dpager</c:v>
                </c:pt>
                <c:pt idx="2">
                  <c:v>hpager (pf0)</c:v>
                </c:pt>
                <c:pt idx="3">
                  <c:v>hpager (pf1)</c:v>
                </c:pt>
                <c:pt idx="4">
                  <c:v>hpager (pf2)</c:v>
                </c:pt>
              </c:strCache>
            </c:strRef>
          </c:cat>
          <c:val>
            <c:numRef>
              <c:f>Sheet1!$B$3:$B$7</c:f>
              <c:numCache>
                <c:formatCode>General</c:formatCode>
                <c:ptCount val="5"/>
                <c:pt idx="0">
                  <c:v>0.92600000000000005</c:v>
                </c:pt>
                <c:pt idx="1">
                  <c:v>1.5960000000000001</c:v>
                </c:pt>
                <c:pt idx="2">
                  <c:v>1.593</c:v>
                </c:pt>
                <c:pt idx="3">
                  <c:v>1.5580000000000001</c:v>
                </c:pt>
                <c:pt idx="4">
                  <c:v>1.5449999999999999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6D-D649-B6FD-082194A18536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 System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Sheet1!$A$3:$A$7</c:f>
              <c:strCache>
                <c:ptCount val="5"/>
                <c:pt idx="0">
                  <c:v>apager</c:v>
                </c:pt>
                <c:pt idx="1">
                  <c:v>dpager</c:v>
                </c:pt>
                <c:pt idx="2">
                  <c:v>hpager (pf0)</c:v>
                </c:pt>
                <c:pt idx="3">
                  <c:v>hpager (pf1)</c:v>
                </c:pt>
                <c:pt idx="4">
                  <c:v>hpager (pf2)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 formatCode="#,##0.000">
                  <c:v>2.4E-2</c:v>
                </c:pt>
                <c:pt idx="1">
                  <c:v>0.27800000000000002</c:v>
                </c:pt>
                <c:pt idx="2">
                  <c:v>0.26800000000000002</c:v>
                </c:pt>
                <c:pt idx="3">
                  <c:v>0.218</c:v>
                </c:pt>
                <c:pt idx="4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6D-D649-B6FD-082194A1853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87263791"/>
        <c:axId val="87265471"/>
      </c:barChart>
      <c:catAx>
        <c:axId val="87263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65471"/>
        <c:crosses val="autoZero"/>
        <c:auto val="1"/>
        <c:lblAlgn val="ctr"/>
        <c:lblOffset val="100"/>
        <c:noMultiLvlLbl val="0"/>
      </c:catAx>
      <c:valAx>
        <c:axId val="8726547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in 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8726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revmatrix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Sheet1!$B$13</c:f>
              <c:strCache>
                <c:ptCount val="1"/>
                <c:pt idx="0">
                  <c:v>User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Sheet1!$A$14:$A$18</c:f>
              <c:strCache>
                <c:ptCount val="5"/>
                <c:pt idx="0">
                  <c:v>apager</c:v>
                </c:pt>
                <c:pt idx="1">
                  <c:v>dpager</c:v>
                </c:pt>
                <c:pt idx="2">
                  <c:v>hpager (pf0)</c:v>
                </c:pt>
                <c:pt idx="3">
                  <c:v>hpager (pf1)</c:v>
                </c:pt>
                <c:pt idx="4">
                  <c:v>hpager (pf2)</c:v>
                </c:pt>
              </c:strCache>
            </c:strRef>
          </c:cat>
          <c:val>
            <c:numRef>
              <c:f>Sheet1!$B$14:$B$18</c:f>
              <c:numCache>
                <c:formatCode>General</c:formatCode>
                <c:ptCount val="5"/>
                <c:pt idx="0">
                  <c:v>0.92700000000000005</c:v>
                </c:pt>
                <c:pt idx="1">
                  <c:v>1.5720000000000001</c:v>
                </c:pt>
                <c:pt idx="2">
                  <c:v>1.5680000000000001</c:v>
                </c:pt>
                <c:pt idx="3">
                  <c:v>1.5780000000000001</c:v>
                </c:pt>
                <c:pt idx="4">
                  <c:v>1.5880000000000001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39-784B-BE9D-7A396F8F1E8B}"/>
            </c:ext>
          </c:extLst>
        </c:ser>
        <c:ser>
          <c:idx val="1"/>
          <c:order val="1"/>
          <c:tx>
            <c:strRef>
              <c:f>Sheet1!$C$13</c:f>
              <c:strCache>
                <c:ptCount val="1"/>
                <c:pt idx="0">
                  <c:v> System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Sheet1!$A$14:$A$18</c:f>
              <c:strCache>
                <c:ptCount val="5"/>
                <c:pt idx="0">
                  <c:v>apager</c:v>
                </c:pt>
                <c:pt idx="1">
                  <c:v>dpager</c:v>
                </c:pt>
                <c:pt idx="2">
                  <c:v>hpager (pf0)</c:v>
                </c:pt>
                <c:pt idx="3">
                  <c:v>hpager (pf1)</c:v>
                </c:pt>
                <c:pt idx="4">
                  <c:v>hpager (pf2)</c:v>
                </c:pt>
              </c:strCache>
            </c:strRef>
          </c:cat>
          <c:val>
            <c:numRef>
              <c:f>Sheet1!$C$14:$C$18</c:f>
              <c:numCache>
                <c:formatCode>General</c:formatCode>
                <c:ptCount val="5"/>
                <c:pt idx="0" formatCode="#,##0.000">
                  <c:v>2.7E-2</c:v>
                </c:pt>
                <c:pt idx="1">
                  <c:v>0.312</c:v>
                </c:pt>
                <c:pt idx="2">
                  <c:v>0.29899999999999999</c:v>
                </c:pt>
                <c:pt idx="3">
                  <c:v>0.23400000000000001</c:v>
                </c:pt>
                <c:pt idx="4">
                  <c:v>0.19900000000000001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39-784B-BE9D-7A396F8F1E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85908447"/>
        <c:axId val="85694847"/>
      </c:barChart>
      <c:catAx>
        <c:axId val="85908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94847"/>
        <c:crosses val="autoZero"/>
        <c:auto val="1"/>
        <c:lblAlgn val="ctr"/>
        <c:lblOffset val="100"/>
        <c:noMultiLvlLbl val="0"/>
      </c:catAx>
      <c:valAx>
        <c:axId val="85694847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IN 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85908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seq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Sheet1!$B$24</c:f>
              <c:strCache>
                <c:ptCount val="1"/>
                <c:pt idx="0">
                  <c:v>User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Sheet1!$A$25:$A$29</c:f>
              <c:strCache>
                <c:ptCount val="5"/>
                <c:pt idx="0">
                  <c:v>apager</c:v>
                </c:pt>
                <c:pt idx="1">
                  <c:v>dpager</c:v>
                </c:pt>
                <c:pt idx="2">
                  <c:v>hpager (pf0)</c:v>
                </c:pt>
                <c:pt idx="3">
                  <c:v>hpager (pf1)</c:v>
                </c:pt>
                <c:pt idx="4">
                  <c:v>hpager (pf2)</c:v>
                </c:pt>
              </c:strCache>
            </c:strRef>
          </c:cat>
          <c:val>
            <c:numRef>
              <c:f>Sheet1!$B$25:$B$29</c:f>
              <c:numCache>
                <c:formatCode>General</c:formatCode>
                <c:ptCount val="5"/>
                <c:pt idx="0">
                  <c:v>1.7609999999999999</c:v>
                </c:pt>
                <c:pt idx="1">
                  <c:v>1.8640000000000001</c:v>
                </c:pt>
                <c:pt idx="2">
                  <c:v>1.829</c:v>
                </c:pt>
                <c:pt idx="3">
                  <c:v>1.8120000000000001</c:v>
                </c:pt>
                <c:pt idx="4">
                  <c:v>1.8340000000000001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E-A349-B66A-69CC9F425B52}"/>
            </c:ext>
          </c:extLst>
        </c:ser>
        <c:ser>
          <c:idx val="1"/>
          <c:order val="1"/>
          <c:tx>
            <c:strRef>
              <c:f>Sheet1!$C$24</c:f>
              <c:strCache>
                <c:ptCount val="1"/>
                <c:pt idx="0">
                  <c:v>System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Sheet1!$A$25:$A$29</c:f>
              <c:strCache>
                <c:ptCount val="5"/>
                <c:pt idx="0">
                  <c:v>apager</c:v>
                </c:pt>
                <c:pt idx="1">
                  <c:v>dpager</c:v>
                </c:pt>
                <c:pt idx="2">
                  <c:v>hpager (pf0)</c:v>
                </c:pt>
                <c:pt idx="3">
                  <c:v>hpager (pf1)</c:v>
                </c:pt>
                <c:pt idx="4">
                  <c:v>hpager (pf2)</c:v>
                </c:pt>
              </c:strCache>
            </c:strRef>
          </c:cat>
          <c:val>
            <c:numRef>
              <c:f>Sheet1!$C$25:$C$29</c:f>
              <c:numCache>
                <c:formatCode>General</c:formatCode>
                <c:ptCount val="5"/>
                <c:pt idx="0">
                  <c:v>7.2999999999999995E-2</c:v>
                </c:pt>
                <c:pt idx="1">
                  <c:v>0.57799999999999996</c:v>
                </c:pt>
                <c:pt idx="2">
                  <c:v>0.623</c:v>
                </c:pt>
                <c:pt idx="3">
                  <c:v>0.442</c:v>
                </c:pt>
                <c:pt idx="4">
                  <c:v>0.372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6E-A349-B66A-69CC9F425B5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85760991"/>
        <c:axId val="85928271"/>
      </c:barChart>
      <c:catAx>
        <c:axId val="85760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28271"/>
        <c:crosses val="autoZero"/>
        <c:auto val="1"/>
        <c:lblAlgn val="ctr"/>
        <c:lblOffset val="100"/>
        <c:noMultiLvlLbl val="0"/>
      </c:catAx>
      <c:valAx>
        <c:axId val="8592827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85760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revseq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Sheet1!$B$34</c:f>
              <c:strCache>
                <c:ptCount val="1"/>
                <c:pt idx="0">
                  <c:v>User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Sheet1!$A$35:$A$39</c:f>
              <c:strCache>
                <c:ptCount val="5"/>
                <c:pt idx="0">
                  <c:v>apager</c:v>
                </c:pt>
                <c:pt idx="1">
                  <c:v>dpager</c:v>
                </c:pt>
                <c:pt idx="2">
                  <c:v>hpager (pf0)</c:v>
                </c:pt>
                <c:pt idx="3">
                  <c:v>hpager (pf1)</c:v>
                </c:pt>
                <c:pt idx="4">
                  <c:v>hpager (pf2)</c:v>
                </c:pt>
              </c:strCache>
            </c:strRef>
          </c:cat>
          <c:val>
            <c:numRef>
              <c:f>Sheet1!$B$35:$B$39</c:f>
              <c:numCache>
                <c:formatCode>General</c:formatCode>
                <c:ptCount val="5"/>
                <c:pt idx="0">
                  <c:v>1.591</c:v>
                </c:pt>
                <c:pt idx="1">
                  <c:v>1.704</c:v>
                </c:pt>
                <c:pt idx="2">
                  <c:v>1.6830000000000001</c:v>
                </c:pt>
                <c:pt idx="3">
                  <c:v>1.649</c:v>
                </c:pt>
                <c:pt idx="4">
                  <c:v>1.66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77-4B4E-A843-02B0D8610A6C}"/>
            </c:ext>
          </c:extLst>
        </c:ser>
        <c:ser>
          <c:idx val="1"/>
          <c:order val="1"/>
          <c:tx>
            <c:strRef>
              <c:f>Sheet1!$C$34</c:f>
              <c:strCache>
                <c:ptCount val="1"/>
                <c:pt idx="0">
                  <c:v>System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Sheet1!$A$35:$A$39</c:f>
              <c:strCache>
                <c:ptCount val="5"/>
                <c:pt idx="0">
                  <c:v>apager</c:v>
                </c:pt>
                <c:pt idx="1">
                  <c:v>dpager</c:v>
                </c:pt>
                <c:pt idx="2">
                  <c:v>hpager (pf0)</c:v>
                </c:pt>
                <c:pt idx="3">
                  <c:v>hpager (pf1)</c:v>
                </c:pt>
                <c:pt idx="4">
                  <c:v>hpager (pf2)</c:v>
                </c:pt>
              </c:strCache>
            </c:strRef>
          </c:cat>
          <c:val>
            <c:numRef>
              <c:f>Sheet1!$C$35:$C$39</c:f>
              <c:numCache>
                <c:formatCode>General</c:formatCode>
                <c:ptCount val="5"/>
                <c:pt idx="0">
                  <c:v>7.9000000000000001E-2</c:v>
                </c:pt>
                <c:pt idx="1">
                  <c:v>0.58599999999999997</c:v>
                </c:pt>
                <c:pt idx="2">
                  <c:v>0.61499999999999999</c:v>
                </c:pt>
                <c:pt idx="3">
                  <c:v>0.47</c:v>
                </c:pt>
                <c:pt idx="4">
                  <c:v>0.40100000000000002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77-4B4E-A843-02B0D8610A6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88816223"/>
        <c:axId val="88859135"/>
      </c:barChart>
      <c:catAx>
        <c:axId val="88816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59135"/>
        <c:crosses val="autoZero"/>
        <c:auto val="1"/>
        <c:lblAlgn val="ctr"/>
        <c:lblOffset val="100"/>
        <c:noMultiLvlLbl val="0"/>
      </c:catAx>
      <c:valAx>
        <c:axId val="88859135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8881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1BA9-CE76-2E4C-89E4-9B5A1DD7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CD4E0-206A-4A46-897E-52430C366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3536-1ADF-A947-8854-5A6FC57F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CDA-54C0-794C-85EB-B71E5E2BFC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AC25-C409-6F43-B984-11A93AB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FDB3-4373-CC4E-AF99-96AAB0C0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2F6C-AFC5-C840-9224-D01B31A9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B33A-50ED-C34A-B1C3-7B2AACE6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CC12C-52E7-404A-93EE-00CDD6E3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60A7A-5F41-9B43-867C-D2627A73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CDA-54C0-794C-85EB-B71E5E2BFC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E9D5-7E3B-A443-9FF9-E7E8F7D1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C7C3-58E5-FA41-895C-811F1DF5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2F6C-AFC5-C840-9224-D01B31A9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54F62-9C9A-F34A-98D8-CC2DB9D23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C314F-6E9A-994A-966B-04D9691F2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18BF-6903-FA46-AB38-0A39AB98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CDA-54C0-794C-85EB-B71E5E2BFC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120E-1553-C04B-AAF9-04A20FBD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F52C-47B5-1742-96F8-45C47408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2F6C-AFC5-C840-9224-D01B31A9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6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3CD6-B0D4-FE43-90F0-253CCD99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A995-56E8-5C49-B14E-61520FDA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0E58-FC56-3C49-8A4A-7AB8CD88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CDA-54C0-794C-85EB-B71E5E2BFC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95959-44CB-E749-A752-693CB26D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9C797-1B9E-5F46-B5E5-7C61BF2D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2F6C-AFC5-C840-9224-D01B31A9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FBDB-524C-0041-97AB-825DCB8A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548-52F1-0E48-8B2B-3926D8654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63541-EEF5-6B48-BADF-628A90AF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CDA-54C0-794C-85EB-B71E5E2BFC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CEDFF-BA3B-FD46-B94F-19FEF3DE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B56D-D7CC-4040-89BA-8ECD487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2F6C-AFC5-C840-9224-D01B31A9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EC1B-F9F9-C64A-AFCE-5AAD6871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6758-57E3-E849-9F4D-DFD580EF7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BD39D-E24A-A047-B1F0-A6B165040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AC3CD-4CC4-8343-88BE-B70E82D0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CDA-54C0-794C-85EB-B71E5E2BFC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8AAF6-B5F9-A24C-B5A6-68FF1148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DA97F-8A93-E84F-8D65-800D0600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2F6C-AFC5-C840-9224-D01B31A9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1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314A-1BF2-1848-97A7-3BEA3970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D64D3-03C7-F642-A807-CBB4C4883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E37AF-FDDB-144C-B911-418A19E4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FE645-FA61-7A45-9CDD-E0541EE25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A5822-0A5A-EE4F-968B-EE415DEB9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FBC92-BA17-8A47-A736-533031CF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CDA-54C0-794C-85EB-B71E5E2BFC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719FF-3D2A-FB41-86BC-DC6969F1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D3677-19C8-5942-8F73-0F116C98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2F6C-AFC5-C840-9224-D01B31A9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C986-A026-D244-A3BC-61ABA5C7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CC132-6F8F-C14F-8037-0D43EE98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CDA-54C0-794C-85EB-B71E5E2BFC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678D9-D37E-BD49-B089-CD87C70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CCC2F-CC8D-5D49-8B5B-03DA356F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2F6C-AFC5-C840-9224-D01B31A9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31E8C-9395-7C43-B007-9379933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CDA-54C0-794C-85EB-B71E5E2BFC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3324F-63FF-EE4F-B940-90CACD4D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26643-FFFD-6A4D-A0EE-7F58D2D0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2F6C-AFC5-C840-9224-D01B31A9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20B2-896C-8B44-BF80-5555B798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B55A-2F88-2045-9F97-1388F875A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D75AB-3DFD-7240-B1F2-A3C6080D1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31998-C7CE-B245-83A3-1642460B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CDA-54C0-794C-85EB-B71E5E2BFC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893D9-DCAC-0140-906F-379F613A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09FF5-8B16-3142-9592-C2355C58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2F6C-AFC5-C840-9224-D01B31A9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7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B42C-4F12-B24A-AE49-9BDC4AE9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D142E-BB2B-2E4B-B093-FB70FF51C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4C1FE-3AA0-8243-938E-F5D032D48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B00FD-B9FB-AB46-8446-27979E58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CDA-54C0-794C-85EB-B71E5E2BFC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C1B1F-F19C-8D46-AFCA-122DBF0A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89108-8703-3D4B-9B61-5A0FF9F8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2F6C-AFC5-C840-9224-D01B31A9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3653E-7F95-8649-A3D5-53CB87DF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1C2BA-A982-FB4E-AB38-5A076F3E7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39BFA-CDB2-7D4E-AA9D-BD0549A2E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CCDA-54C0-794C-85EB-B71E5E2BFC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569C-0634-FF4B-AC1B-4C6E8F0C1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04C9-177F-594F-B2FE-511420DD0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52F6C-AFC5-C840-9224-D01B31A9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6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37401D-5BA7-1A40-821C-CF855A924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335285"/>
              </p:ext>
            </p:extLst>
          </p:nvPr>
        </p:nvGraphicFramePr>
        <p:xfrm>
          <a:off x="-1" y="0"/>
          <a:ext cx="6096001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321F03B-A256-8040-BA1E-09B306216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293733"/>
              </p:ext>
            </p:extLst>
          </p:nvPr>
        </p:nvGraphicFramePr>
        <p:xfrm>
          <a:off x="6331517" y="0"/>
          <a:ext cx="563823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73AFED5-C3C0-D841-8ECC-D47BF9F882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247937"/>
              </p:ext>
            </p:extLst>
          </p:nvPr>
        </p:nvGraphicFramePr>
        <p:xfrm>
          <a:off x="-87683" y="3429000"/>
          <a:ext cx="6183683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46EDF9B-BB24-E54E-A99B-828E6388CE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613258"/>
              </p:ext>
            </p:extLst>
          </p:nvPr>
        </p:nvGraphicFramePr>
        <p:xfrm>
          <a:off x="6331516" y="3429000"/>
          <a:ext cx="563823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9221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Zeyuan Hu</dc:creator>
  <cp:lastModifiedBy>Zeyuan Hu</cp:lastModifiedBy>
  <cp:revision>3</cp:revision>
  <dcterms:created xsi:type="dcterms:W3CDTF">2019-04-03T04:36:03Z</dcterms:created>
  <dcterms:modified xsi:type="dcterms:W3CDTF">2019-04-03T04:51:12Z</dcterms:modified>
</cp:coreProperties>
</file>