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501A-94A1-0C66-918C-44256D110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F5548-61BD-AA6E-12D6-F3B192618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7B85E-9455-CFEE-3FFE-B9FA3FAC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4D352-631A-FBED-0FCF-FCC612A3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3285-ADC9-4748-0A2A-A4145B0B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61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16AD-662C-E1AF-C859-3A9BECD5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C36F6-36AF-C72C-2EA7-EDFDCD7E3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98C25-3731-FA2D-53A1-59B035C9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08CC8-3BC1-36F1-E137-74B242E4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D3CAA-D90F-92CC-674D-EFFE73EB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21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DE395-EFDD-C4EC-FBEB-83A3E88F4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4DD37-8852-B647-56F6-32467E978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05523-DC26-4B47-AF28-076EF994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585B-5F43-06D0-F701-BC654996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8CAB2-4AE8-A4D3-A1E8-0CC69B40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90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8E24-1E78-1E5D-DB62-10E1B60B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E48C-7530-6AF6-63CB-0D41AC65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4AF54-44F5-54AF-F3A8-89EBA389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6F7F-8003-3FCF-E8D9-83659531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05672-A058-101D-C2E8-3A48457B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02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CCED-65C3-C9BE-0D2B-FCA45E36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89D73-8346-E6C0-4F17-B589EAC90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F496A-CCE5-D027-B421-5C6E9B1F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2B5AF-C523-B9A1-D91C-7E8AF6E2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9AA62-CC6E-6C6D-5882-1A08514B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34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3B03-3327-83EE-F3DE-720A50D0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9915-970F-E768-5724-22ABE2A9E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18881-A343-442D-F584-F33F5D153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BF72C-940C-A508-3702-6AAF43F7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DEF3C-9384-4B4C-C76B-D1961FF1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08442-DB0F-5861-C212-CCECDEA9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2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6732-41DD-CD87-5E52-7F7A55FC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563EB-2E36-6523-AD2F-6572AB89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D8F5D-2721-9AA6-DF85-F69E3EB3F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F71E9-E7B7-B226-C1DE-28924CC1A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EE0E7-2D89-F41B-1EE2-653074CE1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C5056-5CCB-190B-4405-5490330D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78D28-8C2C-695B-65A2-BE3B0B59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200BA-082A-EF3F-3419-848AD54C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6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6777-E706-77EB-4952-63B02EED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BC13A-30B5-8D94-1782-DE15B312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297D9-7477-29D8-7415-82085231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0281B-F2DE-CD91-FCF2-7998496A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73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FF633-6635-7385-E8BD-20AA7EBD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94F78-CF52-ACFC-2DEF-CA5481A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1B49E-8B34-44B9-EBDD-A8EDDE13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12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BA85-EDA5-A9E2-00DF-6B4DAFBE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4E28-3A12-FA75-3A4F-06659E00B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F2FA8-FCCC-8489-D5B5-1ACA48E7E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09175-7F3C-A579-7808-BD40C195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AB86C-E3C9-1A10-C806-2D7D4EE4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0AC2-4021-6342-539D-20DB3AD3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5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3C29-71F9-683C-493F-2C33AEC2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E028D-96F0-FFF7-0733-90C1B1BC5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0539C-B5B4-E4A7-FF8B-99756603C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71C41-57C5-6CA2-7CEC-F9B857F0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1DE98-39A2-DBF8-EF1F-699ABFAF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A1D2A-FCD0-F7E4-9D23-059E9B5A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69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A65CB-9B5F-A704-BF0F-EAC4901C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EF6A6-4C64-5A6F-25F0-82CE5621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7AABD-7A97-574B-A686-833CE56FD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5641-670A-480D-9D2C-8853D86751B7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65F6-5A71-5E6A-18F0-D1DB292F2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4C54F-8330-D874-0EC8-407203D8E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73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CBAD1F-884E-1A03-6261-9BBAECE0EB3F}"/>
              </a:ext>
            </a:extLst>
          </p:cNvPr>
          <p:cNvSpPr txBox="1"/>
          <p:nvPr/>
        </p:nvSpPr>
        <p:spPr>
          <a:xfrm>
            <a:off x="2635623" y="2752094"/>
            <a:ext cx="617477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CD8B9-A53A-46C4-7766-81A2290E6D3A}"/>
              </a:ext>
            </a:extLst>
          </p:cNvPr>
          <p:cNvSpPr txBox="1"/>
          <p:nvPr/>
        </p:nvSpPr>
        <p:spPr>
          <a:xfrm>
            <a:off x="5503530" y="1219200"/>
            <a:ext cx="59247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B3BDF-8212-3003-8125-7C6AD8F83D3B}"/>
              </a:ext>
            </a:extLst>
          </p:cNvPr>
          <p:cNvSpPr txBox="1"/>
          <p:nvPr/>
        </p:nvSpPr>
        <p:spPr>
          <a:xfrm>
            <a:off x="7791416" y="2750350"/>
            <a:ext cx="67069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Topic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01015-F3E2-5EB9-DF7B-82B822DB5AD9}"/>
              </a:ext>
            </a:extLst>
          </p:cNvPr>
          <p:cNvSpPr txBox="1"/>
          <p:nvPr/>
        </p:nvSpPr>
        <p:spPr>
          <a:xfrm>
            <a:off x="4867985" y="3244334"/>
            <a:ext cx="149675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Part of a topic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541028-1740-57A7-2071-693A4B0DA3E1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253100" y="2935016"/>
            <a:ext cx="4538316" cy="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1EEA70-3E59-377E-58EE-FFB08A60C6B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253100" y="1403866"/>
            <a:ext cx="2250430" cy="153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888717-A65E-A5C1-AA4D-E6BAF0C55B35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 flipV="1">
            <a:off x="6096000" y="1403866"/>
            <a:ext cx="1695416" cy="153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97C234-F29D-3437-9105-C8A408BBFC7C}"/>
              </a:ext>
            </a:extLst>
          </p:cNvPr>
          <p:cNvSpPr txBox="1"/>
          <p:nvPr/>
        </p:nvSpPr>
        <p:spPr>
          <a:xfrm>
            <a:off x="7043038" y="1800109"/>
            <a:ext cx="212160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Contains these posts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5B7473-AC74-3073-FC44-4303A49D5290}"/>
              </a:ext>
            </a:extLst>
          </p:cNvPr>
          <p:cNvSpPr txBox="1"/>
          <p:nvPr/>
        </p:nvSpPr>
        <p:spPr>
          <a:xfrm>
            <a:off x="1966553" y="1523982"/>
            <a:ext cx="155331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Made by 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C5D3DE-D3A9-E6A5-488A-9D03D308219B}"/>
              </a:ext>
            </a:extLst>
          </p:cNvPr>
          <p:cNvSpPr txBox="1"/>
          <p:nvPr/>
        </p:nvSpPr>
        <p:spPr>
          <a:xfrm>
            <a:off x="2434469" y="4132659"/>
            <a:ext cx="1070999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57D8FD-AF3B-150D-15DF-2AB387ECC877}"/>
              </a:ext>
            </a:extLst>
          </p:cNvPr>
          <p:cNvSpPr txBox="1"/>
          <p:nvPr/>
        </p:nvSpPr>
        <p:spPr>
          <a:xfrm>
            <a:off x="816879" y="4114606"/>
            <a:ext cx="1149674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Username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05649A-1D18-7551-31AE-C317D32A48E2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V="1">
            <a:off x="1391716" y="3121426"/>
            <a:ext cx="1552646" cy="993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2E4289-558D-A5FD-F560-3BF58424D81D}"/>
              </a:ext>
            </a:extLst>
          </p:cNvPr>
          <p:cNvCxnSpPr>
            <a:stCxn id="23" idx="0"/>
            <a:endCxn id="4" idx="2"/>
          </p:cNvCxnSpPr>
          <p:nvPr/>
        </p:nvCxnSpPr>
        <p:spPr>
          <a:xfrm flipH="1" flipV="1">
            <a:off x="2944362" y="3121426"/>
            <a:ext cx="25607" cy="1011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38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4025DD-2769-D117-BCEA-0B2880254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50053"/>
              </p:ext>
            </p:extLst>
          </p:nvPr>
        </p:nvGraphicFramePr>
        <p:xfrm>
          <a:off x="445246" y="4092388"/>
          <a:ext cx="3499225" cy="84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371">
                  <a:extLst>
                    <a:ext uri="{9D8B030D-6E8A-4147-A177-3AD203B41FA5}">
                      <a16:colId xmlns:a16="http://schemas.microsoft.com/office/drawing/2014/main" val="1781345222"/>
                    </a:ext>
                  </a:extLst>
                </a:gridCol>
                <a:gridCol w="1313571">
                  <a:extLst>
                    <a:ext uri="{9D8B030D-6E8A-4147-A177-3AD203B41FA5}">
                      <a16:colId xmlns:a16="http://schemas.microsoft.com/office/drawing/2014/main" val="2428297054"/>
                    </a:ext>
                  </a:extLst>
                </a:gridCol>
                <a:gridCol w="1452283">
                  <a:extLst>
                    <a:ext uri="{9D8B030D-6E8A-4147-A177-3AD203B41FA5}">
                      <a16:colId xmlns:a16="http://schemas.microsoft.com/office/drawing/2014/main" val="4091389852"/>
                    </a:ext>
                  </a:extLst>
                </a:gridCol>
              </a:tblGrid>
              <a:tr h="281143">
                <a:tc gridSpan="3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9263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90800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 char length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20 char length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1371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800146-90DB-3A1A-13A2-43E8BAD58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6009"/>
              </p:ext>
            </p:extLst>
          </p:nvPr>
        </p:nvGraphicFramePr>
        <p:xfrm>
          <a:off x="4540624" y="4171077"/>
          <a:ext cx="2644588" cy="84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294">
                  <a:extLst>
                    <a:ext uri="{9D8B030D-6E8A-4147-A177-3AD203B41FA5}">
                      <a16:colId xmlns:a16="http://schemas.microsoft.com/office/drawing/2014/main" val="1781345222"/>
                    </a:ext>
                  </a:extLst>
                </a:gridCol>
                <a:gridCol w="1322294">
                  <a:extLst>
                    <a:ext uri="{9D8B030D-6E8A-4147-A177-3AD203B41FA5}">
                      <a16:colId xmlns:a16="http://schemas.microsoft.com/office/drawing/2014/main" val="2428297054"/>
                    </a:ext>
                  </a:extLst>
                </a:gridCol>
              </a:tblGrid>
              <a:tr h="281143">
                <a:tc gridSpan="2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Users subscribed to topic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986916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Topic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90800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1371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E5C521-F09E-7DBF-48B9-C219F32A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937097"/>
              </p:ext>
            </p:extLst>
          </p:nvPr>
        </p:nvGraphicFramePr>
        <p:xfrm>
          <a:off x="7871011" y="4171077"/>
          <a:ext cx="3639672" cy="84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71">
                  <a:extLst>
                    <a:ext uri="{9D8B030D-6E8A-4147-A177-3AD203B41FA5}">
                      <a16:colId xmlns:a16="http://schemas.microsoft.com/office/drawing/2014/main" val="1781345222"/>
                    </a:ext>
                  </a:extLst>
                </a:gridCol>
                <a:gridCol w="1308847">
                  <a:extLst>
                    <a:ext uri="{9D8B030D-6E8A-4147-A177-3AD203B41FA5}">
                      <a16:colId xmlns:a16="http://schemas.microsoft.com/office/drawing/2014/main" val="2428297054"/>
                    </a:ext>
                  </a:extLst>
                </a:gridCol>
                <a:gridCol w="1586754">
                  <a:extLst>
                    <a:ext uri="{9D8B030D-6E8A-4147-A177-3AD203B41FA5}">
                      <a16:colId xmlns:a16="http://schemas.microsoft.com/office/drawing/2014/main" val="2308128398"/>
                    </a:ext>
                  </a:extLst>
                </a:gridCol>
              </a:tblGrid>
              <a:tr h="281143">
                <a:tc gridSpan="3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Topics and their names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024774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Topic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Topic name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90800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 char length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200 char length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1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B3A85E-6C80-F363-3EFE-6CB2A335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325052"/>
              </p:ext>
            </p:extLst>
          </p:nvPr>
        </p:nvGraphicFramePr>
        <p:xfrm>
          <a:off x="2331569" y="863100"/>
          <a:ext cx="7547536" cy="1061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924">
                  <a:extLst>
                    <a:ext uri="{9D8B030D-6E8A-4147-A177-3AD203B41FA5}">
                      <a16:colId xmlns:a16="http://schemas.microsoft.com/office/drawing/2014/main" val="1781345222"/>
                    </a:ext>
                  </a:extLst>
                </a:gridCol>
                <a:gridCol w="1537443">
                  <a:extLst>
                    <a:ext uri="{9D8B030D-6E8A-4147-A177-3AD203B41FA5}">
                      <a16:colId xmlns:a16="http://schemas.microsoft.com/office/drawing/2014/main" val="2428297054"/>
                    </a:ext>
                  </a:extLst>
                </a:gridCol>
                <a:gridCol w="1686918">
                  <a:extLst>
                    <a:ext uri="{9D8B030D-6E8A-4147-A177-3AD203B41FA5}">
                      <a16:colId xmlns:a16="http://schemas.microsoft.com/office/drawing/2014/main" val="98828105"/>
                    </a:ext>
                  </a:extLst>
                </a:gridCol>
                <a:gridCol w="971577">
                  <a:extLst>
                    <a:ext uri="{9D8B030D-6E8A-4147-A177-3AD203B41FA5}">
                      <a16:colId xmlns:a16="http://schemas.microsoft.com/office/drawing/2014/main" val="1652278398"/>
                    </a:ext>
                  </a:extLst>
                </a:gridCol>
                <a:gridCol w="843460">
                  <a:extLst>
                    <a:ext uri="{9D8B030D-6E8A-4147-A177-3AD203B41FA5}">
                      <a16:colId xmlns:a16="http://schemas.microsoft.com/office/drawing/2014/main" val="3315888762"/>
                    </a:ext>
                  </a:extLst>
                </a:gridCol>
                <a:gridCol w="822107">
                  <a:extLst>
                    <a:ext uri="{9D8B030D-6E8A-4147-A177-3AD203B41FA5}">
                      <a16:colId xmlns:a16="http://schemas.microsoft.com/office/drawing/2014/main" val="3204382854"/>
                    </a:ext>
                  </a:extLst>
                </a:gridCol>
                <a:gridCol w="822107">
                  <a:extLst>
                    <a:ext uri="{9D8B030D-6E8A-4147-A177-3AD203B41FA5}">
                      <a16:colId xmlns:a16="http://schemas.microsoft.com/office/drawing/2014/main" val="94035366"/>
                    </a:ext>
                  </a:extLst>
                </a:gridCol>
              </a:tblGrid>
              <a:tr h="281143">
                <a:tc gridSpan="6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9263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 title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 description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 likes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Topic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90800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 char length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400 char length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timestamp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1371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277CB2-F9C5-EDF4-6C31-5BB9B62B418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944471" y="4356847"/>
            <a:ext cx="596153" cy="15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D4FCE8-81C8-07E0-3BF1-D6145B636AD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44471" y="4516414"/>
            <a:ext cx="699247" cy="35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5A297B-D52C-943C-35CD-149B5B6E1E25}"/>
              </a:ext>
            </a:extLst>
          </p:cNvPr>
          <p:cNvCxnSpPr/>
          <p:nvPr/>
        </p:nvCxnSpPr>
        <p:spPr>
          <a:xfrm flipH="1">
            <a:off x="7185212" y="4320988"/>
            <a:ext cx="685799" cy="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36ED88-2DA4-E254-4C6F-99A81902607B}"/>
              </a:ext>
            </a:extLst>
          </p:cNvPr>
          <p:cNvCxnSpPr/>
          <p:nvPr/>
        </p:nvCxnSpPr>
        <p:spPr>
          <a:xfrm flipH="1">
            <a:off x="7185212" y="4356847"/>
            <a:ext cx="685799" cy="51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E9BE2D-AB34-BA5A-19B3-37326FD7D789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105337" y="1924512"/>
            <a:ext cx="3585510" cy="224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6C2112-A08E-E7D3-12D0-462652855C5F}"/>
              </a:ext>
            </a:extLst>
          </p:cNvPr>
          <p:cNvCxnSpPr/>
          <p:nvPr/>
        </p:nvCxnSpPr>
        <p:spPr>
          <a:xfrm flipH="1">
            <a:off x="2079812" y="1711152"/>
            <a:ext cx="3075267" cy="238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5B1C0F-6C0B-26C2-A1B4-0903757AB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209867"/>
              </p:ext>
            </p:extLst>
          </p:nvPr>
        </p:nvGraphicFramePr>
        <p:xfrm>
          <a:off x="2295151" y="2545080"/>
          <a:ext cx="2644588" cy="84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294">
                  <a:extLst>
                    <a:ext uri="{9D8B030D-6E8A-4147-A177-3AD203B41FA5}">
                      <a16:colId xmlns:a16="http://schemas.microsoft.com/office/drawing/2014/main" val="1781345222"/>
                    </a:ext>
                  </a:extLst>
                </a:gridCol>
                <a:gridCol w="1322294">
                  <a:extLst>
                    <a:ext uri="{9D8B030D-6E8A-4147-A177-3AD203B41FA5}">
                      <a16:colId xmlns:a16="http://schemas.microsoft.com/office/drawing/2014/main" val="2428297054"/>
                    </a:ext>
                  </a:extLst>
                </a:gridCol>
              </a:tblGrid>
              <a:tr h="281143">
                <a:tc gridSpan="2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Users liking a post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986916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90800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 NOT NULL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 NOT NULL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1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96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7E18F92-56DC-0A94-10B3-68D4F91A3A97}"/>
              </a:ext>
            </a:extLst>
          </p:cNvPr>
          <p:cNvSpPr/>
          <p:nvPr/>
        </p:nvSpPr>
        <p:spPr>
          <a:xfrm>
            <a:off x="1281953" y="1129553"/>
            <a:ext cx="1255059" cy="62166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Opens page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173DA188-93E3-FEC3-9040-1E169441475C}"/>
              </a:ext>
            </a:extLst>
          </p:cNvPr>
          <p:cNvSpPr/>
          <p:nvPr/>
        </p:nvSpPr>
        <p:spPr>
          <a:xfrm>
            <a:off x="3370729" y="911825"/>
            <a:ext cx="2420471" cy="105711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 user logged in?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C662F4-F277-B799-2C8E-6A83C5C2586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537012" y="1440385"/>
            <a:ext cx="833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60039F-0641-109C-BA23-908BE1B82025}"/>
              </a:ext>
            </a:extLst>
          </p:cNvPr>
          <p:cNvSpPr txBox="1"/>
          <p:nvPr/>
        </p:nvSpPr>
        <p:spPr>
          <a:xfrm>
            <a:off x="2725271" y="3429000"/>
            <a:ext cx="1271502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User logs in</a:t>
            </a:r>
          </a:p>
        </p:txBody>
      </p:sp>
    </p:spTree>
    <p:extLst>
      <p:ext uri="{BB962C8B-B14F-4D97-AF65-F5344CB8AC3E}">
        <p14:creationId xmlns:p14="http://schemas.microsoft.com/office/powerpoint/2010/main" val="141373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102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Thanim Rahman</dc:creator>
  <cp:lastModifiedBy>Thanim Rahman</cp:lastModifiedBy>
  <cp:revision>5</cp:revision>
  <dcterms:created xsi:type="dcterms:W3CDTF">2023-12-03T21:42:09Z</dcterms:created>
  <dcterms:modified xsi:type="dcterms:W3CDTF">2023-12-18T23:04:35Z</dcterms:modified>
</cp:coreProperties>
</file>