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501A-94A1-0C66-918C-44256D11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5548-61BD-AA6E-12D6-F3B19261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B85E-9455-CFEE-3FFE-B9FA3FAC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D352-631A-FBED-0FCF-FCC612A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285-ADC9-4748-0A2A-A4145B0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16AD-662C-E1AF-C859-3A9BECD5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36F6-36AF-C72C-2EA7-EDFDCD7E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8C25-3731-FA2D-53A1-59B035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8CC8-3BC1-36F1-E137-74B242E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CAA-D90F-92CC-674D-EFFE73EB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DE395-EFDD-C4EC-FBEB-83A3E88F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DD37-8852-B647-56F6-32467E97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5523-DC26-4B47-AF28-076EF99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585B-5F43-06D0-F701-BC654996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CAB2-4AE8-A4D3-A1E8-0CC69B4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8E24-1E78-1E5D-DB62-10E1B60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E48C-7530-6AF6-63CB-0D41AC65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AF54-44F5-54AF-F3A8-89EBA389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6F7F-8003-3FCF-E8D9-83659531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5672-A058-101D-C2E8-3A48457B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CED-65C3-C9BE-0D2B-FCA45E3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9D73-8346-E6C0-4F17-B589EAC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496A-CCE5-D027-B421-5C6E9B1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B5AF-C523-B9A1-D91C-7E8AF6E2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AA62-CC6E-6C6D-5882-1A08514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3B03-3327-83EE-F3DE-720A50D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915-970F-E768-5724-22ABE2A9E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18881-A343-442D-F584-F33F5D15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F72C-940C-A508-3702-6AAF43F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EF3C-9384-4B4C-C76B-D1961FF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8442-DB0F-5861-C212-CCECDEA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732-41DD-CD87-5E52-7F7A55FC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63EB-2E36-6523-AD2F-6572AB89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8F5D-2721-9AA6-DF85-F69E3EB3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71E9-E7B7-B226-C1DE-28924CC1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EE0E7-2D89-F41B-1EE2-653074CE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5056-5CCB-190B-4405-549033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8D28-8C2C-695B-65A2-BE3B0B5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00BA-082A-EF3F-3419-848AD54C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6777-E706-77EB-4952-63B02EE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C13A-30B5-8D94-1782-DE15B312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97D9-7477-29D8-7415-82085231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281B-F2DE-CD91-FCF2-7998496A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F633-6635-7385-E8BD-20AA7EB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4F78-CF52-ACFC-2DEF-CA5481A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B49E-8B34-44B9-EBDD-A8EDDE13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BA85-EDA5-A9E2-00DF-6B4DAFBE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4E28-3A12-FA75-3A4F-06659E00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2FA8-FCCC-8489-D5B5-1ACA48E7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9175-7F3C-A579-7808-BD40C19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AB86C-E3C9-1A10-C806-2D7D4EE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0AC2-4021-6342-539D-20DB3AD3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C29-71F9-683C-493F-2C33AEC2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E028D-96F0-FFF7-0733-90C1B1BC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539C-B5B4-E4A7-FF8B-99756603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71C41-57C5-6CA2-7CEC-F9B857F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DE98-39A2-DBF8-EF1F-699ABFAF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1D2A-FCD0-F7E4-9D23-059E9B5A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A65CB-9B5F-A704-BF0F-EAC4901C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6A6-4C64-5A6F-25F0-82CE5621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AABD-7A97-574B-A686-833CE56F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5641-670A-480D-9D2C-8853D86751B7}" type="datetimeFigureOut">
              <a:rPr lang="en-GB" smtClean="0"/>
              <a:t>29/11/2023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65F6-5A71-5E6A-18F0-D1DB292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C54F-8330-D874-0EC8-407203D8E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4025DD-2769-D117-BCEA-0B288025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42253"/>
              </p:ext>
            </p:extLst>
          </p:nvPr>
        </p:nvGraphicFramePr>
        <p:xfrm>
          <a:off x="1443318" y="4171077"/>
          <a:ext cx="2438402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00146-90DB-3A1A-13A2-43E8BAD58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88305"/>
              </p:ext>
            </p:extLst>
          </p:nvPr>
        </p:nvGraphicFramePr>
        <p:xfrm>
          <a:off x="4540624" y="4171077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Users subscribed to topic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E5C521-F09E-7DBF-48B9-C219F32A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160"/>
              </p:ext>
            </p:extLst>
          </p:nvPr>
        </p:nvGraphicFramePr>
        <p:xfrm>
          <a:off x="7871011" y="4171077"/>
          <a:ext cx="2378636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18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189318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Topics and their names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24774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B3A85E-6C80-F363-3EFE-6CB2A335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53578"/>
              </p:ext>
            </p:extLst>
          </p:nvPr>
        </p:nvGraphicFramePr>
        <p:xfrm>
          <a:off x="2054414" y="827242"/>
          <a:ext cx="530560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02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6402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326402">
                  <a:extLst>
                    <a:ext uri="{9D8B030D-6E8A-4147-A177-3AD203B41FA5}">
                      <a16:colId xmlns:a16="http://schemas.microsoft.com/office/drawing/2014/main" val="98828105"/>
                    </a:ext>
                  </a:extLst>
                </a:gridCol>
                <a:gridCol w="1326402">
                  <a:extLst>
                    <a:ext uri="{9D8B030D-6E8A-4147-A177-3AD203B41FA5}">
                      <a16:colId xmlns:a16="http://schemas.microsoft.com/office/drawing/2014/main" val="1652278398"/>
                    </a:ext>
                  </a:extLst>
                </a:gridCol>
              </a:tblGrid>
              <a:tr h="281143">
                <a:tc gridSpan="4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title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description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likes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7E18F92-56DC-0A94-10B3-68D4F91A3A97}"/>
              </a:ext>
            </a:extLst>
          </p:cNvPr>
          <p:cNvSpPr/>
          <p:nvPr/>
        </p:nvSpPr>
        <p:spPr>
          <a:xfrm>
            <a:off x="1281953" y="1129553"/>
            <a:ext cx="1255059" cy="62166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Opens page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73DA188-93E3-FEC3-9040-1E169441475C}"/>
              </a:ext>
            </a:extLst>
          </p:cNvPr>
          <p:cNvSpPr/>
          <p:nvPr/>
        </p:nvSpPr>
        <p:spPr>
          <a:xfrm>
            <a:off x="3370729" y="911825"/>
            <a:ext cx="2420471" cy="105711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user logged in?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662F4-F277-B799-2C8E-6A83C5C2586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37012" y="1440385"/>
            <a:ext cx="833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60039F-0641-109C-BA23-908BE1B82025}"/>
              </a:ext>
            </a:extLst>
          </p:cNvPr>
          <p:cNvSpPr txBox="1"/>
          <p:nvPr/>
        </p:nvSpPr>
        <p:spPr>
          <a:xfrm>
            <a:off x="2725271" y="3429000"/>
            <a:ext cx="127150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 logs in</a:t>
            </a:r>
          </a:p>
        </p:txBody>
      </p:sp>
    </p:spTree>
    <p:extLst>
      <p:ext uri="{BB962C8B-B14F-4D97-AF65-F5344CB8AC3E}">
        <p14:creationId xmlns:p14="http://schemas.microsoft.com/office/powerpoint/2010/main" val="141373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Thanim Rahman</dc:creator>
  <cp:lastModifiedBy>Thanim Rahman</cp:lastModifiedBy>
  <cp:revision>1</cp:revision>
  <dcterms:created xsi:type="dcterms:W3CDTF">2023-12-03T21:42:09Z</dcterms:created>
  <dcterms:modified xsi:type="dcterms:W3CDTF">2023-12-03T21:42:34Z</dcterms:modified>
</cp:coreProperties>
</file>