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61E45-BF2C-1EF0-7BE0-DF9EF84A1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1B290A-8A74-9C9A-DB09-37508CF86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D88463-778F-962B-AD77-92B647E1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9BD-DE38-43DE-AEF8-50EB30699B4A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123ED-4743-B0BD-1D9B-2C27F8D8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2FD9F-4E54-1A71-1E45-DEFDD275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094-14B8-4AF9-B3B0-F85CD3C7F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2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21CAD-1268-770E-5614-34AD411F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00567C-474F-71DD-4C94-3AD0335BE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37C382-400D-18A2-7CE9-E7B9DFC5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9BD-DE38-43DE-AEF8-50EB30699B4A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DD1A39-6137-A7EA-209E-179A9344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6445FD-1B8D-F78B-F343-280B9122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094-14B8-4AF9-B3B0-F85CD3C7F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6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5FFB00-297E-E3B3-70FA-FF23A9E7E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B6F0AD-9D71-9E04-AEFA-137293B83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F42057-2118-2120-265A-DCF2CC26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9BD-DE38-43DE-AEF8-50EB30699B4A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28C4C9-F5B9-89F4-83C8-6F249EBE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2C8848-BCFC-14A0-7C3F-9D76E51F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094-14B8-4AF9-B3B0-F85CD3C7F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5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4B7E7-C7D6-63B6-27CF-DFE50F6C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E83933-C858-5C28-E26A-B3720174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16B569-8AA9-2838-B9AD-771A4F5A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9BD-DE38-43DE-AEF8-50EB30699B4A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13E391-DA16-BE18-591D-08769819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F8F1B-9AB5-1E95-3316-8B471F2F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094-14B8-4AF9-B3B0-F85CD3C7F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7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89897-FBDC-149C-CE50-CB7CAF1A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F74F02-AB15-EB1D-9BF9-D9381224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11EEC9-59F2-6920-576E-3888FE7F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9BD-DE38-43DE-AEF8-50EB30699B4A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8BFAC8-6531-11A7-AEDF-DE2A0315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B06A8A-7405-B0AD-EFD4-CC86AD3E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094-14B8-4AF9-B3B0-F85CD3C7F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69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CD2C5-5725-DB25-3572-AFD2B156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F27B4-FC57-4664-00F3-081FBBC9C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118F4D-02F4-4244-BD6E-AD52CAFA7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D4DD36-5B18-3A9E-387C-13911431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9BD-DE38-43DE-AEF8-50EB30699B4A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27A585-5D9D-13C9-1C37-AC48947F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577651-3015-E81C-F068-029B7B1C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094-14B8-4AF9-B3B0-F85CD3C7F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31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E7512-6348-8D85-254B-2636D961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E61D8-B57F-CAD2-B984-4A55E94B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43235B-3110-A7EA-B960-01C20CB6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285DD4-3711-3FC0-838E-5A5544D14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747863-BA5E-0473-10AC-F6B5C9D55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EF2B3D-3C3A-0CE8-B5F0-F6308755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9BD-DE38-43DE-AEF8-50EB30699B4A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1E1FF8-5B39-6331-66A9-B92D076D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1D518C-2670-CB07-72B5-566C9D95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094-14B8-4AF9-B3B0-F85CD3C7F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2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A70BC-EE07-1242-A868-A4994916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77D9CE-B6FB-E50E-A23C-73414788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9BD-DE38-43DE-AEF8-50EB30699B4A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7A9846-82DB-A9C7-734C-9BB0498B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81D73B-1FB0-7892-CCB7-3A8EDC89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094-14B8-4AF9-B3B0-F85CD3C7F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29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3AB389-FC1C-77AB-D3F4-50E39144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9BD-DE38-43DE-AEF8-50EB30699B4A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03749F-3DCD-F85B-B497-BC9C08A9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94EB81-2D9D-A008-A02E-E56D0C79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094-14B8-4AF9-B3B0-F85CD3C7F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4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6217-909A-C91D-DF78-C5DCFBA5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76109-04FE-FE96-ED86-F3FC559A1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D33AAD-710C-5C3A-2178-1F1AFE49F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A29C35-BD41-1A45-D068-F1AFFDF4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9BD-DE38-43DE-AEF8-50EB30699B4A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B6B3AE-017A-F5B6-2CAC-02F866B7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FA2DCA-A2E1-5481-1649-6D566D6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094-14B8-4AF9-B3B0-F85CD3C7F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66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490A7-F123-5879-948D-6064D096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797BDA-8D9F-3A00-3445-598FA7B80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111D80-C0E7-287B-2273-B5C06AA3C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A3E21-1C44-034A-98C4-C196FA5F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99BD-DE38-43DE-AEF8-50EB30699B4A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0B808B-47BF-7E08-8C59-BDA88E41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EAE3A4-A55E-B8C7-38F7-CA3E9ED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B3094-14B8-4AF9-B3B0-F85CD3C7F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9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E0A5F2-4134-ECB1-2F49-AAB52C4C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32E159-5B79-B66B-C45E-1CE18683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CD24C9-A3F8-BF69-A07D-6E0E56683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99BD-DE38-43DE-AEF8-50EB30699B4A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852CA9-51E5-813E-4531-E2FC00E8F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93A51-97A3-0A63-53E0-90620C786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3094-14B8-4AF9-B3B0-F85CD3C7F9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9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C422C1-15E3-1DC6-F115-1487C789E65C}"/>
              </a:ext>
            </a:extLst>
          </p:cNvPr>
          <p:cNvSpPr/>
          <p:nvPr/>
        </p:nvSpPr>
        <p:spPr>
          <a:xfrm>
            <a:off x="0" y="1"/>
            <a:ext cx="12191999" cy="152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D35095-8E91-0093-D8EB-294EEFDE517C}"/>
              </a:ext>
            </a:extLst>
          </p:cNvPr>
          <p:cNvSpPr/>
          <p:nvPr/>
        </p:nvSpPr>
        <p:spPr>
          <a:xfrm>
            <a:off x="419099" y="304798"/>
            <a:ext cx="790575" cy="40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C05F2-E90D-6CF7-DCCB-E71B8D672405}"/>
              </a:ext>
            </a:extLst>
          </p:cNvPr>
          <p:cNvSpPr/>
          <p:nvPr/>
        </p:nvSpPr>
        <p:spPr>
          <a:xfrm>
            <a:off x="1676399" y="304798"/>
            <a:ext cx="10001250" cy="4095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D32883-044C-8D1D-08F4-55CF910DC4FA}"/>
              </a:ext>
            </a:extLst>
          </p:cNvPr>
          <p:cNvSpPr/>
          <p:nvPr/>
        </p:nvSpPr>
        <p:spPr>
          <a:xfrm>
            <a:off x="3895724" y="1019170"/>
            <a:ext cx="4400550" cy="2857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AACA6A-2081-0133-AC8B-9F6D489DD08F}"/>
              </a:ext>
            </a:extLst>
          </p:cNvPr>
          <p:cNvSpPr/>
          <p:nvPr/>
        </p:nvSpPr>
        <p:spPr>
          <a:xfrm>
            <a:off x="0" y="6238875"/>
            <a:ext cx="12192000" cy="6191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Facebook Instagram 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1408C5-F50F-D598-27BD-E2C34E009F57}"/>
              </a:ext>
            </a:extLst>
          </p:cNvPr>
          <p:cNvSpPr/>
          <p:nvPr/>
        </p:nvSpPr>
        <p:spPr>
          <a:xfrm>
            <a:off x="1790700" y="409575"/>
            <a:ext cx="647700" cy="21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Menu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F5354-0856-25EF-5284-B14C5176CDE3}"/>
              </a:ext>
            </a:extLst>
          </p:cNvPr>
          <p:cNvSpPr/>
          <p:nvPr/>
        </p:nvSpPr>
        <p:spPr>
          <a:xfrm>
            <a:off x="10563225" y="409575"/>
            <a:ext cx="990600" cy="21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4A258-1FC3-8310-2461-BF310FEB6BA3}"/>
              </a:ext>
            </a:extLst>
          </p:cNvPr>
          <p:cNvSpPr/>
          <p:nvPr/>
        </p:nvSpPr>
        <p:spPr>
          <a:xfrm>
            <a:off x="2452687" y="1666869"/>
            <a:ext cx="7286625" cy="44672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380FC4-5DB0-8696-A538-2B3BBC078941}"/>
              </a:ext>
            </a:extLst>
          </p:cNvPr>
          <p:cNvSpPr/>
          <p:nvPr/>
        </p:nvSpPr>
        <p:spPr>
          <a:xfrm>
            <a:off x="2771775" y="1876425"/>
            <a:ext cx="6629400" cy="2381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Nom et Prénom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FA9E6-EA74-9523-81EC-D31E85A2069A}"/>
              </a:ext>
            </a:extLst>
          </p:cNvPr>
          <p:cNvSpPr/>
          <p:nvPr/>
        </p:nvSpPr>
        <p:spPr>
          <a:xfrm>
            <a:off x="2771775" y="2214559"/>
            <a:ext cx="6629400" cy="238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87B392-F879-2547-FE47-62A0BEE12BC6}"/>
              </a:ext>
            </a:extLst>
          </p:cNvPr>
          <p:cNvSpPr/>
          <p:nvPr/>
        </p:nvSpPr>
        <p:spPr>
          <a:xfrm>
            <a:off x="2781298" y="2902744"/>
            <a:ext cx="6629400" cy="238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EDC150-3B64-2D95-1459-999D0A8579E8}"/>
              </a:ext>
            </a:extLst>
          </p:cNvPr>
          <p:cNvSpPr/>
          <p:nvPr/>
        </p:nvSpPr>
        <p:spPr>
          <a:xfrm>
            <a:off x="2781298" y="2571751"/>
            <a:ext cx="6629400" cy="2381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553E10-58FC-D00A-CCDD-EC25A23F16A7}"/>
              </a:ext>
            </a:extLst>
          </p:cNvPr>
          <p:cNvSpPr/>
          <p:nvPr/>
        </p:nvSpPr>
        <p:spPr>
          <a:xfrm>
            <a:off x="2781298" y="3259933"/>
            <a:ext cx="6629400" cy="2381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Téléphone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7C442D-1311-A9EF-D8ED-C8A35C4CD4E3}"/>
              </a:ext>
            </a:extLst>
          </p:cNvPr>
          <p:cNvSpPr/>
          <p:nvPr/>
        </p:nvSpPr>
        <p:spPr>
          <a:xfrm>
            <a:off x="2781298" y="3605211"/>
            <a:ext cx="6629400" cy="238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6904B8-0704-94A4-05A1-A1C50B7E6A27}"/>
              </a:ext>
            </a:extLst>
          </p:cNvPr>
          <p:cNvSpPr/>
          <p:nvPr/>
        </p:nvSpPr>
        <p:spPr>
          <a:xfrm>
            <a:off x="2781298" y="4000500"/>
            <a:ext cx="6629400" cy="132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79545-D496-A9A3-1FE4-B057DBFA73E8}"/>
              </a:ext>
            </a:extLst>
          </p:cNvPr>
          <p:cNvSpPr/>
          <p:nvPr/>
        </p:nvSpPr>
        <p:spPr>
          <a:xfrm>
            <a:off x="2971800" y="5481635"/>
            <a:ext cx="6429375" cy="1857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J’accepte les conditions et j’autorise à utiliser mes coordonnées pour la gestion de mon dossier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FDD129-A562-8369-1BB3-E0AB9B764267}"/>
              </a:ext>
            </a:extLst>
          </p:cNvPr>
          <p:cNvSpPr/>
          <p:nvPr/>
        </p:nvSpPr>
        <p:spPr>
          <a:xfrm>
            <a:off x="2790825" y="5506393"/>
            <a:ext cx="95252" cy="131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E06D27-9D24-1EF5-B643-0A97D6E729E8}"/>
              </a:ext>
            </a:extLst>
          </p:cNvPr>
          <p:cNvSpPr/>
          <p:nvPr/>
        </p:nvSpPr>
        <p:spPr>
          <a:xfrm>
            <a:off x="2790825" y="5800725"/>
            <a:ext cx="714375" cy="1857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val="22988666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pailhories gerald</dc:creator>
  <cp:lastModifiedBy>pailhories gerald</cp:lastModifiedBy>
  <cp:revision>1</cp:revision>
  <dcterms:created xsi:type="dcterms:W3CDTF">2024-04-02T13:37:08Z</dcterms:created>
  <dcterms:modified xsi:type="dcterms:W3CDTF">2024-04-02T13:38:35Z</dcterms:modified>
</cp:coreProperties>
</file>