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1"/>
  </p:notesMasterIdLst>
  <p:handoutMasterIdLst>
    <p:handoutMasterId r:id="rId12"/>
  </p:handoutMasterIdLst>
  <p:sldIdLst>
    <p:sldId id="340" r:id="rId5"/>
    <p:sldId id="341" r:id="rId6"/>
    <p:sldId id="343" r:id="rId7"/>
    <p:sldId id="346" r:id="rId8"/>
    <p:sldId id="348" r:id="rId9"/>
    <p:sldId id="34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0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E171933-4619-4E11-9A3F-F7608DF75F80}">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4660" autoAdjust="0"/>
  </p:normalViewPr>
  <p:slideViewPr>
    <p:cSldViewPr snapToGrid="0">
      <p:cViewPr varScale="1">
        <p:scale>
          <a:sx n="127" d="100"/>
          <a:sy n="127" d="100"/>
        </p:scale>
        <p:origin x="86" y="182"/>
      </p:cViewPr>
      <p:guideLst/>
    </p:cSldViewPr>
  </p:slideViewPr>
  <p:outlineViewPr>
    <p:cViewPr>
      <p:scale>
        <a:sx n="33" d="100"/>
        <a:sy n="33" d="100"/>
      </p:scale>
      <p:origin x="0" y="-11376"/>
    </p:cViewPr>
  </p:outlineViewPr>
  <p:notesTextViewPr>
    <p:cViewPr>
      <p:scale>
        <a:sx n="1" d="1"/>
        <a:sy n="1" d="1"/>
      </p:scale>
      <p:origin x="0" y="0"/>
    </p:cViewPr>
  </p:notesTextViewPr>
  <p:sorterViewPr>
    <p:cViewPr varScale="1">
      <p:scale>
        <a:sx n="100" d="100"/>
        <a:sy n="100" d="100"/>
      </p:scale>
      <p:origin x="0" y="-6264"/>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4_1" csCatId="accent4" phldr="1"/>
      <dgm:spPr/>
      <dgm:t>
        <a:bodyPr/>
        <a:lstStyle/>
        <a:p>
          <a:endParaRPr lang="en-US"/>
        </a:p>
      </dgm:t>
    </dgm:pt>
    <dgm:pt modelId="{A8C03FBB-4A75-4460-AEA6-DEAEB9C61496}">
      <dgm:prSet phldrT="[Text]" phldr="0" custT="1"/>
      <dgm:spPr/>
      <dgm:t>
        <a:bodyPr/>
        <a:lstStyle/>
        <a:p>
          <a:pPr>
            <a:defRPr b="1"/>
          </a:pPr>
          <a:r>
            <a:rPr lang="en-US" sz="1800" dirty="0">
              <a:latin typeface="+mj-lt"/>
            </a:rPr>
            <a:t>Stage 1</a:t>
          </a:r>
        </a:p>
      </dgm:t>
    </dgm:pt>
    <dgm:pt modelId="{4E972F7F-4B1B-47AA-A25B-1FFC561F1C76}" type="parTrans" cxnId="{D3D81948-D963-4D1E-AE16-9705EAF510FC}">
      <dgm:prSet/>
      <dgm:spPr/>
      <dgm:t>
        <a:bodyPr/>
        <a:lstStyle/>
        <a:p>
          <a:endParaRPr lang="en-US" sz="1800">
            <a:latin typeface="+mj-lt"/>
          </a:endParaRPr>
        </a:p>
      </dgm:t>
    </dgm:pt>
    <dgm:pt modelId="{67361508-930A-4A23-8CFC-BB56DA645C3C}" type="sibTrans" cxnId="{D3D81948-D963-4D1E-AE16-9705EAF510FC}">
      <dgm:prSet/>
      <dgm:spPr/>
      <dgm:t>
        <a:bodyPr/>
        <a:lstStyle/>
        <a:p>
          <a:endParaRPr lang="en-US" sz="1800">
            <a:latin typeface="+mj-lt"/>
          </a:endParaRPr>
        </a:p>
      </dgm:t>
    </dgm:pt>
    <dgm:pt modelId="{91969DED-4CB8-4A14-A50B-3F7B848E46B5}">
      <dgm:prSet phldrT="[Text]" phldr="0" custT="1"/>
      <dgm:spPr/>
      <dgm:t>
        <a:bodyPr/>
        <a:lstStyle/>
        <a:p>
          <a:pPr>
            <a:defRPr b="1"/>
          </a:pPr>
          <a:r>
            <a:rPr lang="en-US" sz="1800" dirty="0">
              <a:latin typeface="+mj-lt"/>
            </a:rPr>
            <a:t>Stage 2</a:t>
          </a:r>
        </a:p>
      </dgm:t>
    </dgm:pt>
    <dgm:pt modelId="{441CD73D-85E1-42A6-BCF8-362A3247E2F3}" type="parTrans" cxnId="{537F2ED0-8BD0-4AD5-B60D-89B660EDA1AC}">
      <dgm:prSet/>
      <dgm:spPr/>
      <dgm:t>
        <a:bodyPr/>
        <a:lstStyle/>
        <a:p>
          <a:endParaRPr lang="en-US" sz="1800">
            <a:latin typeface="+mj-lt"/>
          </a:endParaRPr>
        </a:p>
      </dgm:t>
    </dgm:pt>
    <dgm:pt modelId="{81CA8AA2-C0C3-4381-BA8B-413EDD578B83}" type="sibTrans" cxnId="{537F2ED0-8BD0-4AD5-B60D-89B660EDA1AC}">
      <dgm:prSet/>
      <dgm:spPr/>
      <dgm:t>
        <a:bodyPr/>
        <a:lstStyle/>
        <a:p>
          <a:endParaRPr lang="en-US" sz="1800">
            <a:latin typeface="+mj-lt"/>
          </a:endParaRPr>
        </a:p>
      </dgm:t>
    </dgm:pt>
    <dgm:pt modelId="{8A04F340-E8E1-4146-9905-E7ADCAEAABD7}">
      <dgm:prSet phldrT="[Text]" phldr="0" custT="1"/>
      <dgm:spPr/>
      <dgm:t>
        <a:bodyPr/>
        <a:lstStyle/>
        <a:p>
          <a:pPr algn="ctr"/>
          <a:r>
            <a:rPr lang="en-US" sz="1800" dirty="0">
              <a:latin typeface="+mj-lt"/>
            </a:rPr>
            <a:t>Icon Created / Animated</a:t>
          </a:r>
        </a:p>
      </dgm:t>
    </dgm:pt>
    <dgm:pt modelId="{4EBD5EC2-45ED-4ED6-8376-97D155A911AE}" type="parTrans" cxnId="{E636BFFB-0404-4D4B-B3F0-C64FDFD9DDEF}">
      <dgm:prSet/>
      <dgm:spPr/>
      <dgm:t>
        <a:bodyPr/>
        <a:lstStyle/>
        <a:p>
          <a:endParaRPr lang="en-US" sz="1800">
            <a:latin typeface="+mj-lt"/>
          </a:endParaRPr>
        </a:p>
      </dgm:t>
    </dgm:pt>
    <dgm:pt modelId="{F9CD2A04-6A34-4104-A971-391788B88F55}" type="sibTrans" cxnId="{E636BFFB-0404-4D4B-B3F0-C64FDFD9DDEF}">
      <dgm:prSet/>
      <dgm:spPr/>
      <dgm:t>
        <a:bodyPr/>
        <a:lstStyle/>
        <a:p>
          <a:endParaRPr lang="en-US" sz="1800">
            <a:latin typeface="+mj-lt"/>
          </a:endParaRPr>
        </a:p>
      </dgm:t>
    </dgm:pt>
    <dgm:pt modelId="{3CC73758-10C1-47F8-AFA7-1A986D4DDD60}">
      <dgm:prSet phldrT="[Text]" phldr="0" custT="1"/>
      <dgm:spPr/>
      <dgm:t>
        <a:bodyPr/>
        <a:lstStyle/>
        <a:p>
          <a:pPr>
            <a:defRPr b="1"/>
          </a:pPr>
          <a:r>
            <a:rPr lang="en-US" sz="1800" dirty="0">
              <a:latin typeface="+mj-lt"/>
            </a:rPr>
            <a:t>Stage 3</a:t>
          </a:r>
        </a:p>
      </dgm:t>
    </dgm:pt>
    <dgm:pt modelId="{FF6AE4B6-4A2F-49EE-9316-9AF55E77838B}" type="parTrans" cxnId="{4A69F85D-5C15-48FD-893A-B3050E1BADEB}">
      <dgm:prSet/>
      <dgm:spPr/>
      <dgm:t>
        <a:bodyPr/>
        <a:lstStyle/>
        <a:p>
          <a:endParaRPr lang="en-US" sz="1800">
            <a:latin typeface="+mj-lt"/>
          </a:endParaRPr>
        </a:p>
      </dgm:t>
    </dgm:pt>
    <dgm:pt modelId="{D8170BBA-6035-4773-8431-FEDD687647FF}" type="sibTrans" cxnId="{4A69F85D-5C15-48FD-893A-B3050E1BADEB}">
      <dgm:prSet/>
      <dgm:spPr/>
      <dgm:t>
        <a:bodyPr/>
        <a:lstStyle/>
        <a:p>
          <a:endParaRPr lang="en-US" sz="1800">
            <a:latin typeface="+mj-lt"/>
          </a:endParaRPr>
        </a:p>
      </dgm:t>
    </dgm:pt>
    <dgm:pt modelId="{FD9CA14A-483C-4869-B0C1-7C5FB7EEDBCC}">
      <dgm:prSet phldrT="[Text]" phldr="0" custT="1"/>
      <dgm:spPr/>
      <dgm:t>
        <a:bodyPr/>
        <a:lstStyle/>
        <a:p>
          <a:pPr algn="ctr"/>
          <a:r>
            <a:rPr lang="en-US" sz="1800" dirty="0">
              <a:latin typeface="+mj-lt"/>
            </a:rPr>
            <a:t> </a:t>
          </a:r>
          <a:r>
            <a:rPr lang="en-US" sz="1800" dirty="0" err="1">
              <a:latin typeface="+mj-lt"/>
            </a:rPr>
            <a:t>Github</a:t>
          </a:r>
          <a:r>
            <a:rPr lang="en-US" sz="1800" dirty="0">
              <a:latin typeface="+mj-lt"/>
            </a:rPr>
            <a:t> Repository Created</a:t>
          </a:r>
        </a:p>
      </dgm:t>
    </dgm:pt>
    <dgm:pt modelId="{8182A92F-45BA-4CD1-8E43-0B0810A50FEB}" type="parTrans" cxnId="{5EDA943F-300F-408A-A52E-3D5140FD5C22}">
      <dgm:prSet/>
      <dgm:spPr/>
      <dgm:t>
        <a:bodyPr/>
        <a:lstStyle/>
        <a:p>
          <a:endParaRPr lang="en-US" sz="1800">
            <a:latin typeface="+mj-lt"/>
          </a:endParaRPr>
        </a:p>
      </dgm:t>
    </dgm:pt>
    <dgm:pt modelId="{914BB93C-EA8A-4B5B-8F06-30DA7C7F4B7B}" type="sibTrans" cxnId="{5EDA943F-300F-408A-A52E-3D5140FD5C22}">
      <dgm:prSet/>
      <dgm:spPr/>
      <dgm:t>
        <a:bodyPr/>
        <a:lstStyle/>
        <a:p>
          <a:endParaRPr lang="en-US" sz="1800">
            <a:latin typeface="+mj-lt"/>
          </a:endParaRPr>
        </a:p>
      </dgm:t>
    </dgm:pt>
    <dgm:pt modelId="{D2FE027B-4161-41E1-B4D4-02AECB2E3FA0}">
      <dgm:prSet phldrT="[Text]" phldr="0" custT="1"/>
      <dgm:spPr/>
      <dgm:t>
        <a:bodyPr/>
        <a:lstStyle/>
        <a:p>
          <a:pPr>
            <a:defRPr b="1"/>
          </a:pPr>
          <a:r>
            <a:rPr lang="en-US" sz="1800" dirty="0">
              <a:latin typeface="+mj-lt"/>
            </a:rPr>
            <a:t>Stage 4</a:t>
          </a:r>
        </a:p>
      </dgm:t>
    </dgm:pt>
    <dgm:pt modelId="{88680CFE-3CE0-4842-B3D3-716D3B671238}" type="parTrans" cxnId="{4F4F82A2-02F1-492B-96C1-46C070BEFCE3}">
      <dgm:prSet/>
      <dgm:spPr/>
      <dgm:t>
        <a:bodyPr/>
        <a:lstStyle/>
        <a:p>
          <a:endParaRPr lang="en-US" sz="1800">
            <a:latin typeface="+mj-lt"/>
          </a:endParaRPr>
        </a:p>
      </dgm:t>
    </dgm:pt>
    <dgm:pt modelId="{4D59E06B-629C-40B5-96D3-423B7A56C945}" type="sibTrans" cxnId="{4F4F82A2-02F1-492B-96C1-46C070BEFCE3}">
      <dgm:prSet/>
      <dgm:spPr/>
      <dgm:t>
        <a:bodyPr/>
        <a:lstStyle/>
        <a:p>
          <a:endParaRPr lang="en-US" sz="1800">
            <a:latin typeface="+mj-lt"/>
          </a:endParaRPr>
        </a:p>
      </dgm:t>
    </dgm:pt>
    <dgm:pt modelId="{2BE415B7-7185-4956-8487-237B40BC0EE5}">
      <dgm:prSet phldrT="[Text]" phldr="0" custT="1"/>
      <dgm:spPr/>
      <dgm:t>
        <a:bodyPr/>
        <a:lstStyle/>
        <a:p>
          <a:pPr algn="ctr"/>
          <a:r>
            <a:rPr lang="en-US" sz="1800" dirty="0">
              <a:latin typeface="+mj-lt"/>
            </a:rPr>
            <a:t>Files Gathered / Credit Given</a:t>
          </a:r>
        </a:p>
      </dgm:t>
    </dgm:pt>
    <dgm:pt modelId="{A38E847E-0D1D-4F40-9A71-4D5999ADE08B}" type="parTrans" cxnId="{CB32A309-9CA9-4554-941D-519A91A9E733}">
      <dgm:prSet/>
      <dgm:spPr/>
      <dgm:t>
        <a:bodyPr/>
        <a:lstStyle/>
        <a:p>
          <a:endParaRPr lang="en-US" sz="1800">
            <a:latin typeface="+mj-lt"/>
          </a:endParaRPr>
        </a:p>
      </dgm:t>
    </dgm:pt>
    <dgm:pt modelId="{F0D1C61C-E3F2-49BA-A2D8-C04A81308E5D}" type="sibTrans" cxnId="{CB32A309-9CA9-4554-941D-519A91A9E733}">
      <dgm:prSet/>
      <dgm:spPr/>
      <dgm:t>
        <a:bodyPr/>
        <a:lstStyle/>
        <a:p>
          <a:endParaRPr lang="en-US" sz="1800">
            <a:latin typeface="+mj-lt"/>
          </a:endParaRPr>
        </a:p>
      </dgm:t>
    </dgm:pt>
    <dgm:pt modelId="{5E71F362-34DF-4EEC-92A3-0EFE450E05E4}">
      <dgm:prSet phldrT="[Text]" phldr="0" custT="1"/>
      <dgm:spPr/>
      <dgm:t>
        <a:bodyPr/>
        <a:lstStyle/>
        <a:p>
          <a:pPr algn="ctr"/>
          <a:r>
            <a:rPr lang="en-US" sz="1800" dirty="0" err="1">
              <a:latin typeface="+mj-lt"/>
            </a:rPr>
            <a:t>Modpack</a:t>
          </a:r>
          <a:r>
            <a:rPr lang="en-US" sz="1800" dirty="0">
              <a:latin typeface="+mj-lt"/>
            </a:rPr>
            <a:t> Page Made</a:t>
          </a:r>
        </a:p>
      </dgm:t>
    </dgm:pt>
    <dgm:pt modelId="{B208B24A-E9FD-40A9-B764-FB7C2B7ED8B9}" type="sibTrans" cxnId="{B99CA6C9-28D1-4DDB-B8EC-AED73AD115CA}">
      <dgm:prSet/>
      <dgm:spPr/>
      <dgm:t>
        <a:bodyPr/>
        <a:lstStyle/>
        <a:p>
          <a:endParaRPr lang="en-US" sz="1800">
            <a:latin typeface="+mj-lt"/>
          </a:endParaRPr>
        </a:p>
      </dgm:t>
    </dgm:pt>
    <dgm:pt modelId="{8E5EE4D1-908E-455C-B8B3-281AD42DEC9A}" type="parTrans" cxnId="{B99CA6C9-28D1-4DDB-B8EC-AED73AD115CA}">
      <dgm:prSet/>
      <dgm:spPr/>
      <dgm:t>
        <a:bodyPr/>
        <a:lstStyle/>
        <a:p>
          <a:endParaRPr lang="en-US" sz="1800">
            <a:latin typeface="+mj-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15875" cap="rnd" cmpd="sng" algn="ctr">
          <a:solidFill>
            <a:schemeClr val="accent4">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custLinFactNeighborX="7651" custLinFactNeighborY="-25738"/>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9525" cap="rnd" cmpd="sng" algn="ctr">
          <a:solidFill>
            <a:schemeClr val="accent4">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9525" cap="rnd" cmpd="sng" algn="ctr">
          <a:solidFill>
            <a:schemeClr val="accent4">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9525" cap="rnd" cmpd="sng" algn="ctr">
          <a:solidFill>
            <a:schemeClr val="accent4">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9525" cap="rnd" cmpd="sng" algn="ctr">
          <a:solidFill>
            <a:schemeClr val="accent4">
              <a:hueOff val="0"/>
              <a:satOff val="0"/>
              <a:lumOff val="0"/>
              <a:alphaOff val="0"/>
            </a:schemeClr>
          </a:solidFill>
          <a:prstDash val="dash"/>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2580481"/>
          <a:ext cx="6692104" cy="0"/>
        </a:xfrm>
        <a:prstGeom prst="line">
          <a:avLst/>
        </a:prstGeom>
        <a:solidFill>
          <a:schemeClr val="lt1">
            <a:alpha val="90000"/>
            <a:tint val="40000"/>
            <a:hueOff val="0"/>
            <a:satOff val="0"/>
            <a:lumOff val="0"/>
            <a:alphaOff val="0"/>
          </a:schemeClr>
        </a:solidFill>
        <a:ln w="15875" cap="rnd" cmpd="sng" algn="ctr">
          <a:solidFill>
            <a:schemeClr val="accent4">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48448" y="2771437"/>
          <a:ext cx="2148008" cy="58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latin typeface="+mj-lt"/>
            </a:rPr>
            <a:t>Stage 1</a:t>
          </a:r>
        </a:p>
      </dsp:txBody>
      <dsp:txXfrm>
        <a:off x="148448" y="2771437"/>
        <a:ext cx="2148008" cy="583188"/>
      </dsp:txXfrm>
    </dsp:sp>
    <dsp:sp modelId="{BA29120C-7C6B-4F62-9079-4AD528BC0744}">
      <dsp:nvSpPr>
        <dsp:cNvPr id="0" name=""/>
        <dsp:cNvSpPr/>
      </dsp:nvSpPr>
      <dsp:spPr>
        <a:xfrm>
          <a:off x="188747" y="424322"/>
          <a:ext cx="2440918" cy="934940"/>
        </a:xfrm>
        <a:prstGeom prst="roundRect">
          <a:avLst/>
        </a:prstGeom>
        <a:solidFill>
          <a:schemeClr val="accent4">
            <a:alpha val="90000"/>
            <a:tint val="4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err="1">
              <a:latin typeface="+mj-lt"/>
            </a:rPr>
            <a:t>Modpack</a:t>
          </a:r>
          <a:r>
            <a:rPr lang="en-US" sz="1800" kern="1200" dirty="0">
              <a:latin typeface="+mj-lt"/>
            </a:rPr>
            <a:t> Page Made</a:t>
          </a:r>
        </a:p>
      </dsp:txBody>
      <dsp:txXfrm>
        <a:off x="234387" y="469962"/>
        <a:ext cx="2349638" cy="843660"/>
      </dsp:txXfrm>
    </dsp:sp>
    <dsp:sp modelId="{A95DB80B-444A-4D69-B205-3A801BB8524A}">
      <dsp:nvSpPr>
        <dsp:cNvPr id="0" name=""/>
        <dsp:cNvSpPr/>
      </dsp:nvSpPr>
      <dsp:spPr>
        <a:xfrm>
          <a:off x="1222452" y="1599898"/>
          <a:ext cx="0" cy="98058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564181" y="1806337"/>
          <a:ext cx="2148008" cy="58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latin typeface="+mj-lt"/>
            </a:rPr>
            <a:t>Stage 2</a:t>
          </a:r>
        </a:p>
      </dsp:txBody>
      <dsp:txXfrm>
        <a:off x="1564181" y="1806337"/>
        <a:ext cx="2148008" cy="583188"/>
      </dsp:txXfrm>
    </dsp:sp>
    <dsp:sp modelId="{FA19A0AA-8B0B-4AA8-A80D-08CFFDD3F112}">
      <dsp:nvSpPr>
        <dsp:cNvPr id="0" name=""/>
        <dsp:cNvSpPr/>
      </dsp:nvSpPr>
      <dsp:spPr>
        <a:xfrm>
          <a:off x="1183745" y="2541774"/>
          <a:ext cx="77414" cy="77414"/>
        </a:xfrm>
        <a:prstGeom prst="ellipse">
          <a:avLst/>
        </a:prstGeom>
        <a:solidFill>
          <a:schemeClr val="lt1">
            <a:hueOff val="0"/>
            <a:satOff val="0"/>
            <a:lumOff val="0"/>
            <a:alphaOff val="0"/>
          </a:schemeClr>
        </a:solidFill>
        <a:ln w="15875"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417726" y="3561064"/>
          <a:ext cx="2440918" cy="934940"/>
        </a:xfrm>
        <a:prstGeom prst="roundRect">
          <a:avLst/>
        </a:prstGeom>
        <a:solidFill>
          <a:schemeClr val="accent4">
            <a:alpha val="90000"/>
            <a:tint val="4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Icon Created / Animated</a:t>
          </a:r>
        </a:p>
      </dsp:txBody>
      <dsp:txXfrm>
        <a:off x="1463366" y="3606704"/>
        <a:ext cx="2349638" cy="843660"/>
      </dsp:txXfrm>
    </dsp:sp>
    <dsp:sp modelId="{DBD74D6B-057A-432C-9067-BF618C19EB2A}">
      <dsp:nvSpPr>
        <dsp:cNvPr id="0" name=""/>
        <dsp:cNvSpPr/>
      </dsp:nvSpPr>
      <dsp:spPr>
        <a:xfrm>
          <a:off x="2638185" y="2580481"/>
          <a:ext cx="0" cy="98058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979914" y="2771437"/>
          <a:ext cx="2148008" cy="58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latin typeface="+mj-lt"/>
            </a:rPr>
            <a:t>Stage 3</a:t>
          </a:r>
        </a:p>
      </dsp:txBody>
      <dsp:txXfrm>
        <a:off x="2979914" y="2771437"/>
        <a:ext cx="2148008" cy="583188"/>
      </dsp:txXfrm>
    </dsp:sp>
    <dsp:sp modelId="{0F979253-FD39-4920-BFCA-78C564B167EA}">
      <dsp:nvSpPr>
        <dsp:cNvPr id="0" name=""/>
        <dsp:cNvSpPr/>
      </dsp:nvSpPr>
      <dsp:spPr>
        <a:xfrm>
          <a:off x="2599478" y="2541774"/>
          <a:ext cx="77414" cy="77414"/>
        </a:xfrm>
        <a:prstGeom prst="ellipse">
          <a:avLst/>
        </a:prstGeom>
        <a:solidFill>
          <a:schemeClr val="lt1">
            <a:hueOff val="0"/>
            <a:satOff val="0"/>
            <a:lumOff val="0"/>
            <a:alphaOff val="0"/>
          </a:schemeClr>
        </a:solidFill>
        <a:ln w="15875"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833459" y="664957"/>
          <a:ext cx="2440918" cy="934940"/>
        </a:xfrm>
        <a:prstGeom prst="roundRect">
          <a:avLst/>
        </a:prstGeom>
        <a:solidFill>
          <a:schemeClr val="accent4">
            <a:alpha val="90000"/>
            <a:tint val="4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 </a:t>
          </a:r>
          <a:r>
            <a:rPr lang="en-US" sz="1800" kern="1200" dirty="0" err="1">
              <a:latin typeface="+mj-lt"/>
            </a:rPr>
            <a:t>Github</a:t>
          </a:r>
          <a:r>
            <a:rPr lang="en-US" sz="1800" kern="1200" dirty="0">
              <a:latin typeface="+mj-lt"/>
            </a:rPr>
            <a:t> Repository Created</a:t>
          </a:r>
        </a:p>
      </dsp:txBody>
      <dsp:txXfrm>
        <a:off x="2879099" y="710597"/>
        <a:ext cx="2349638" cy="843660"/>
      </dsp:txXfrm>
    </dsp:sp>
    <dsp:sp modelId="{DCAE8A46-752C-4E82-84CE-E790E1F2918E}">
      <dsp:nvSpPr>
        <dsp:cNvPr id="0" name=""/>
        <dsp:cNvSpPr/>
      </dsp:nvSpPr>
      <dsp:spPr>
        <a:xfrm>
          <a:off x="4053918" y="1599898"/>
          <a:ext cx="0" cy="98058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4395647" y="1806337"/>
          <a:ext cx="2148008" cy="58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latin typeface="+mj-lt"/>
            </a:rPr>
            <a:t>Stage 4</a:t>
          </a:r>
        </a:p>
      </dsp:txBody>
      <dsp:txXfrm>
        <a:off x="4395647" y="1806337"/>
        <a:ext cx="2148008" cy="583188"/>
      </dsp:txXfrm>
    </dsp:sp>
    <dsp:sp modelId="{B6459BF8-D2C3-4018-9C28-98667DC203F4}">
      <dsp:nvSpPr>
        <dsp:cNvPr id="0" name=""/>
        <dsp:cNvSpPr/>
      </dsp:nvSpPr>
      <dsp:spPr>
        <a:xfrm>
          <a:off x="4015211" y="2541774"/>
          <a:ext cx="77414" cy="77414"/>
        </a:xfrm>
        <a:prstGeom prst="ellipse">
          <a:avLst/>
        </a:prstGeom>
        <a:solidFill>
          <a:schemeClr val="lt1">
            <a:hueOff val="0"/>
            <a:satOff val="0"/>
            <a:lumOff val="0"/>
            <a:alphaOff val="0"/>
          </a:schemeClr>
        </a:solidFill>
        <a:ln w="15875"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4249191" y="3561064"/>
          <a:ext cx="2440918" cy="934940"/>
        </a:xfrm>
        <a:prstGeom prst="roundRect">
          <a:avLst/>
        </a:prstGeom>
        <a:solidFill>
          <a:schemeClr val="accent4">
            <a:alpha val="90000"/>
            <a:tint val="4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Files Gathered / Credit Given</a:t>
          </a:r>
        </a:p>
      </dsp:txBody>
      <dsp:txXfrm>
        <a:off x="4294831" y="3606704"/>
        <a:ext cx="2349638" cy="843660"/>
      </dsp:txXfrm>
    </dsp:sp>
    <dsp:sp modelId="{086FB9B1-82B2-4197-8B33-6E7FF94F8D2E}">
      <dsp:nvSpPr>
        <dsp:cNvPr id="0" name=""/>
        <dsp:cNvSpPr/>
      </dsp:nvSpPr>
      <dsp:spPr>
        <a:xfrm>
          <a:off x="5469651" y="2580481"/>
          <a:ext cx="0" cy="98058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5430944" y="2541774"/>
          <a:ext cx="77414" cy="77414"/>
        </a:xfrm>
        <a:prstGeom prst="ellipse">
          <a:avLst/>
        </a:prstGeom>
        <a:solidFill>
          <a:schemeClr val="lt1">
            <a:hueOff val="0"/>
            <a:satOff val="0"/>
            <a:lumOff val="0"/>
            <a:alphaOff val="0"/>
          </a:schemeClr>
        </a:solidFill>
        <a:ln w="15875"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82B951-AFFF-3499-FDE3-02A7F0BD15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2E5896A-FCE2-110F-B202-A8E435372D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E69F83-204D-4778-AAD0-A0F851A3AEEE}" type="datetimeFigureOut">
              <a:rPr lang="en-US" smtClean="0"/>
              <a:t>2/9/2025</a:t>
            </a:fld>
            <a:endParaRPr lang="en-US" dirty="0"/>
          </a:p>
        </p:txBody>
      </p:sp>
      <p:sp>
        <p:nvSpPr>
          <p:cNvPr id="4" name="Footer Placeholder 3">
            <a:extLst>
              <a:ext uri="{FF2B5EF4-FFF2-40B4-BE49-F238E27FC236}">
                <a16:creationId xmlns:a16="http://schemas.microsoft.com/office/drawing/2014/main" id="{911BFBA0-47AD-543A-6AE4-769D8F865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18FC355-FEF6-ED8F-8D0E-F362E204A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669D59-B021-49CB-887D-52B8FEE1CE18}" type="slidenum">
              <a:rPr lang="en-US" smtClean="0"/>
              <a:t>‹#›</a:t>
            </a:fld>
            <a:endParaRPr lang="en-US" dirty="0"/>
          </a:p>
        </p:txBody>
      </p:sp>
    </p:spTree>
    <p:extLst>
      <p:ext uri="{BB962C8B-B14F-4D97-AF65-F5344CB8AC3E}">
        <p14:creationId xmlns:p14="http://schemas.microsoft.com/office/powerpoint/2010/main" val="2817069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a:t>
            </a:fld>
            <a:endParaRPr lang="en-US" dirty="0"/>
          </a:p>
        </p:txBody>
      </p:sp>
    </p:spTree>
    <p:extLst>
      <p:ext uri="{BB962C8B-B14F-4D97-AF65-F5344CB8AC3E}">
        <p14:creationId xmlns:p14="http://schemas.microsoft.com/office/powerpoint/2010/main" val="1086048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a:t>
            </a:fld>
            <a:endParaRPr lang="en-US" dirty="0"/>
          </a:p>
        </p:txBody>
      </p:sp>
    </p:spTree>
    <p:extLst>
      <p:ext uri="{BB962C8B-B14F-4D97-AF65-F5344CB8AC3E}">
        <p14:creationId xmlns:p14="http://schemas.microsoft.com/office/powerpoint/2010/main" val="4016480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3</a:t>
            </a:fld>
            <a:endParaRPr lang="en-US" dirty="0"/>
          </a:p>
        </p:txBody>
      </p:sp>
    </p:spTree>
    <p:extLst>
      <p:ext uri="{BB962C8B-B14F-4D97-AF65-F5344CB8AC3E}">
        <p14:creationId xmlns:p14="http://schemas.microsoft.com/office/powerpoint/2010/main" val="164979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4</a:t>
            </a:fld>
            <a:endParaRPr lang="en-US" dirty="0"/>
          </a:p>
        </p:txBody>
      </p:sp>
    </p:spTree>
    <p:extLst>
      <p:ext uri="{BB962C8B-B14F-4D97-AF65-F5344CB8AC3E}">
        <p14:creationId xmlns:p14="http://schemas.microsoft.com/office/powerpoint/2010/main" val="3238281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5</a:t>
            </a:fld>
            <a:endParaRPr lang="en-US" dirty="0"/>
          </a:p>
        </p:txBody>
      </p:sp>
    </p:spTree>
    <p:extLst>
      <p:ext uri="{BB962C8B-B14F-4D97-AF65-F5344CB8AC3E}">
        <p14:creationId xmlns:p14="http://schemas.microsoft.com/office/powerpoint/2010/main" val="52723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1">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ECDFC6B-0742-962E-44A1-19C9C173BB2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0848" y="425303"/>
            <a:ext cx="11305217" cy="6007394"/>
          </a:xfrm>
          <a:prstGeom prst="rect">
            <a:avLst/>
          </a:prstGeom>
          <a:effectLst/>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33046"/>
            <a:ext cx="10571998" cy="3366198"/>
          </a:xfrm>
          <a:ln>
            <a:noFill/>
          </a:ln>
          <a:effectLst/>
        </p:spPr>
        <p:txBody>
          <a:bodyPr/>
          <a:lstStyle>
            <a:lvl1pPr algn="ctr">
              <a:defRPr sz="7200" b="1" spc="-300" baseline="0">
                <a:ln>
                  <a:noFill/>
                </a:ln>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323698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1">
            <a:lumMod val="5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12B799F-04B8-4A62-EB7D-F17311231B8E}"/>
              </a:ext>
              <a:ext uri="{C183D7F6-B498-43B3-948B-1728B52AA6E4}">
                <adec:decorative xmlns:adec="http://schemas.microsoft.com/office/drawing/2017/decorative" val="1"/>
              </a:ext>
            </a:extLst>
          </p:cNvPr>
          <p:cNvSpPr/>
          <p:nvPr userDrawn="1"/>
        </p:nvSpPr>
        <p:spPr>
          <a:xfrm>
            <a:off x="7556500" y="0"/>
            <a:ext cx="4635500"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Rectangle 6">
            <a:extLst>
              <a:ext uri="{FF2B5EF4-FFF2-40B4-BE49-F238E27FC236}">
                <a16:creationId xmlns:a16="http://schemas.microsoft.com/office/drawing/2014/main" id="{08F310BE-5861-E73D-5979-D11A971516CF}"/>
              </a:ext>
              <a:ext uri="{C183D7F6-B498-43B3-948B-1728B52AA6E4}">
                <adec:decorative xmlns:adec="http://schemas.microsoft.com/office/drawing/2017/decorative" val="1"/>
              </a:ext>
            </a:extLst>
          </p:cNvPr>
          <p:cNvSpPr/>
          <p:nvPr userDrawn="1"/>
        </p:nvSpPr>
        <p:spPr>
          <a:xfrm>
            <a:off x="500270" y="487680"/>
            <a:ext cx="6482080" cy="5902960"/>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Picture 7">
            <a:extLst>
              <a:ext uri="{FF2B5EF4-FFF2-40B4-BE49-F238E27FC236}">
                <a16:creationId xmlns:a16="http://schemas.microsoft.com/office/drawing/2014/main" id="{AA12F5E6-EC22-5E10-94FB-5E546A7B912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95630" y="477518"/>
            <a:ext cx="6482079" cy="5913121"/>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036952" y="477518"/>
            <a:ext cx="3829465" cy="2693887"/>
          </a:xfrm>
          <a:noFill/>
          <a:effectLst/>
        </p:spPr>
        <p:txBody>
          <a:bodyPr anchor="b"/>
          <a:lstStyle>
            <a:lvl1pPr algn="l">
              <a:defRPr sz="3600" spc="0" baseline="0">
                <a:solidFill>
                  <a:schemeClr val="accent1">
                    <a:lumMod val="50000"/>
                  </a:schemeClr>
                </a:solidFill>
                <a:effectLst/>
              </a:defRPr>
            </a:lvl1pPr>
          </a:lstStyle>
          <a:p>
            <a:r>
              <a:rPr lang="en-US" dirty="0"/>
              <a:t>Click to add title</a:t>
            </a:r>
          </a:p>
        </p:txBody>
      </p:sp>
      <p:sp>
        <p:nvSpPr>
          <p:cNvPr id="13" name="Table Placeholder 12">
            <a:extLst>
              <a:ext uri="{FF2B5EF4-FFF2-40B4-BE49-F238E27FC236}">
                <a16:creationId xmlns:a16="http://schemas.microsoft.com/office/drawing/2014/main" id="{14BBA88A-FAA8-CE13-2A76-BF8B014AE343}"/>
              </a:ext>
            </a:extLst>
          </p:cNvPr>
          <p:cNvSpPr>
            <a:spLocks noGrp="1"/>
          </p:cNvSpPr>
          <p:nvPr>
            <p:ph type="tbl" sz="quarter" idx="11"/>
          </p:nvPr>
        </p:nvSpPr>
        <p:spPr>
          <a:xfrm>
            <a:off x="952500" y="909638"/>
            <a:ext cx="5578475" cy="5038725"/>
          </a:xfrm>
        </p:spPr>
        <p:txBody>
          <a:bodyPr anchor="t"/>
          <a:lstStyle>
            <a:lvl1pPr marL="0" indent="0" algn="ctr">
              <a:buNone/>
              <a:defRPr/>
            </a:lvl1pPr>
          </a:lstStyle>
          <a:p>
            <a:r>
              <a:rPr lang="en-US" dirty="0"/>
              <a:t>Click icon to add table</a:t>
            </a:r>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8036953" y="3449781"/>
            <a:ext cx="3829465" cy="2940860"/>
          </a:xfrm>
          <a:effectLst/>
        </p:spPr>
        <p:txBody>
          <a:bodyPr anchor="t"/>
          <a:lstStyle>
            <a:lvl1pPr marL="2857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281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488373" y="571501"/>
            <a:ext cx="11139054" cy="1028699"/>
          </a:xfrm>
          <a:effectLst/>
        </p:spPr>
        <p:txBody>
          <a:bodyPr anchor="ctr"/>
          <a:lstStyle>
            <a:lvl1pPr algn="ctr">
              <a:defRPr sz="3600" spc="0" baseline="0">
                <a:solidFill>
                  <a:schemeClr val="tx1"/>
                </a:solidFill>
                <a:effectLst/>
              </a:defRPr>
            </a:lvl1pPr>
          </a:lstStyle>
          <a:p>
            <a:r>
              <a:rPr lang="en-US" dirty="0"/>
              <a:t>Click to add title</a:t>
            </a:r>
          </a:p>
        </p:txBody>
      </p:sp>
      <p:sp>
        <p:nvSpPr>
          <p:cNvPr id="11" name="Table Placeholder 10">
            <a:extLst>
              <a:ext uri="{FF2B5EF4-FFF2-40B4-BE49-F238E27FC236}">
                <a16:creationId xmlns:a16="http://schemas.microsoft.com/office/drawing/2014/main" id="{E10735F5-6B7D-348D-AC70-8BC10CB5F70A}"/>
              </a:ext>
            </a:extLst>
          </p:cNvPr>
          <p:cNvSpPr>
            <a:spLocks noGrp="1"/>
          </p:cNvSpPr>
          <p:nvPr>
            <p:ph type="tbl" sz="quarter" idx="10"/>
          </p:nvPr>
        </p:nvSpPr>
        <p:spPr>
          <a:xfrm>
            <a:off x="838200" y="1860550"/>
            <a:ext cx="10515600" cy="4198938"/>
          </a:xfrm>
        </p:spPr>
        <p:txBody>
          <a:bodyPr anchor="t"/>
          <a:lstStyle>
            <a:lvl1pPr marL="0" indent="0" algn="ctr">
              <a:buNone/>
              <a:defRPr/>
            </a:lvl1pPr>
          </a:lstStyle>
          <a:p>
            <a:r>
              <a:rPr lang="en-US" dirty="0"/>
              <a:t>Click icon to add table</a:t>
            </a:r>
          </a:p>
        </p:txBody>
      </p:sp>
    </p:spTree>
    <p:extLst>
      <p:ext uri="{BB962C8B-B14F-4D97-AF65-F5344CB8AC3E}">
        <p14:creationId xmlns:p14="http://schemas.microsoft.com/office/powerpoint/2010/main" val="1912634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lumMod val="5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DAFCA1-BDD9-1108-8F95-E3FC1A7935C1}"/>
              </a:ext>
              <a:ext uri="{C183D7F6-B498-43B3-948B-1728B52AA6E4}">
                <adec:decorative xmlns:adec="http://schemas.microsoft.com/office/drawing/2017/decorative" val="1"/>
              </a:ext>
            </a:extLst>
          </p:cNvPr>
          <p:cNvGrpSpPr/>
          <p:nvPr userDrawn="1"/>
        </p:nvGrpSpPr>
        <p:grpSpPr>
          <a:xfrm rot="10800000">
            <a:off x="0" y="0"/>
            <a:ext cx="11532896" cy="6858000"/>
            <a:chOff x="659106" y="0"/>
            <a:chExt cx="11532896" cy="6858000"/>
          </a:xfrm>
        </p:grpSpPr>
        <p:sp>
          <p:nvSpPr>
            <p:cNvPr id="3" name="Rectangle 2">
              <a:extLst>
                <a:ext uri="{FF2B5EF4-FFF2-40B4-BE49-F238E27FC236}">
                  <a16:creationId xmlns:a16="http://schemas.microsoft.com/office/drawing/2014/main" id="{E4BFDB24-6BE4-2FC0-F772-DC1DE926E485}"/>
                </a:ext>
              </a:extLst>
            </p:cNvPr>
            <p:cNvSpPr/>
            <p:nvPr/>
          </p:nvSpPr>
          <p:spPr>
            <a:xfrm>
              <a:off x="5995086" y="0"/>
              <a:ext cx="6196916"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4" name="Graphic 3">
              <a:extLst>
                <a:ext uri="{FF2B5EF4-FFF2-40B4-BE49-F238E27FC236}">
                  <a16:creationId xmlns:a16="http://schemas.microsoft.com/office/drawing/2014/main" id="{131EABEA-AB8A-5E4C-A6DD-8F32B70E90A3}"/>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1956391"/>
              <a:ext cx="4878094" cy="2780414"/>
            </a:xfrm>
            <a:prstGeom prst="rect">
              <a:avLst/>
            </a:prstGeom>
          </p:spPr>
        </p:pic>
        <p:sp>
          <p:nvSpPr>
            <p:cNvPr id="5" name="Rectangle 4">
              <a:extLst>
                <a:ext uri="{FF2B5EF4-FFF2-40B4-BE49-F238E27FC236}">
                  <a16:creationId xmlns:a16="http://schemas.microsoft.com/office/drawing/2014/main" id="{D2279AAC-0D81-D3CD-3F0F-E8CEE0F56D43}"/>
                </a:ext>
              </a:extLst>
            </p:cNvPr>
            <p:cNvSpPr/>
            <p:nvPr/>
          </p:nvSpPr>
          <p:spPr>
            <a:xfrm>
              <a:off x="132830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617542" y="132080"/>
            <a:ext cx="4928894" cy="6507711"/>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1" name="Picture Placeholder 10">
            <a:extLst>
              <a:ext uri="{FF2B5EF4-FFF2-40B4-BE49-F238E27FC236}">
                <a16:creationId xmlns:a16="http://schemas.microsoft.com/office/drawing/2014/main" id="{E0720B2D-C199-57FA-9453-DBFB607BA983}"/>
              </a:ext>
            </a:extLst>
          </p:cNvPr>
          <p:cNvSpPr>
            <a:spLocks noGrp="1"/>
          </p:cNvSpPr>
          <p:nvPr>
            <p:ph type="pic" sz="quarter" idx="10"/>
          </p:nvPr>
        </p:nvSpPr>
        <p:spPr>
          <a:xfrm>
            <a:off x="7429500" y="992188"/>
            <a:ext cx="3425825" cy="5018087"/>
          </a:xfrm>
        </p:spPr>
        <p:txBody>
          <a:bodyPr anchor="t"/>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3159858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11222B-29F6-BF2A-09DE-82F659638940}"/>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3" name="Rectangle 2">
            <a:extLst>
              <a:ext uri="{FF2B5EF4-FFF2-40B4-BE49-F238E27FC236}">
                <a16:creationId xmlns:a16="http://schemas.microsoft.com/office/drawing/2014/main" id="{B035F993-EADB-1C5A-7158-41E510B706E0}"/>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AB12E34E-DBAF-BA5D-15D9-E69A05535785}"/>
              </a:ext>
              <a:ext uri="{C183D7F6-B498-43B3-948B-1728B52AA6E4}">
                <adec:decorative xmlns:adec="http://schemas.microsoft.com/office/drawing/2017/decorative" val="1"/>
              </a:ext>
            </a:extLst>
          </p:cNvPr>
          <p:cNvSpPr/>
          <p:nvPr userDrawn="1"/>
        </p:nvSpPr>
        <p:spPr>
          <a:xfrm>
            <a:off x="381000" y="1889759"/>
            <a:ext cx="11424920" cy="454293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571499"/>
            <a:ext cx="11118274" cy="1154114"/>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5" name="Content Placeholder 9">
            <a:extLst>
              <a:ext uri="{FF2B5EF4-FFF2-40B4-BE49-F238E27FC236}">
                <a16:creationId xmlns:a16="http://schemas.microsoft.com/office/drawing/2014/main" id="{0BF6A552-CE6A-3977-8507-74A1C4C4B5A0}"/>
              </a:ext>
            </a:extLst>
          </p:cNvPr>
          <p:cNvSpPr>
            <a:spLocks noGrp="1"/>
          </p:cNvSpPr>
          <p:nvPr>
            <p:ph sz="quarter" idx="17" hasCustomPrompt="1"/>
          </p:nvPr>
        </p:nvSpPr>
        <p:spPr>
          <a:xfrm>
            <a:off x="841667" y="2461056"/>
            <a:ext cx="3626424" cy="3721535"/>
          </a:xfrm>
          <a:effectLst/>
        </p:spPr>
        <p:txBody>
          <a:bodyPr anchor="t">
            <a:normAutofit/>
          </a:bodyPr>
          <a:lstStyle>
            <a:lvl1pPr marL="285750" indent="-285750">
              <a:lnSpc>
                <a:spcPct val="120000"/>
              </a:lnSpc>
              <a:spcBef>
                <a:spcPts val="600"/>
              </a:spcBef>
              <a:spcAft>
                <a:spcPts val="1200"/>
              </a:spcAft>
              <a:buClr>
                <a:schemeClr val="accent1">
                  <a:lumMod val="50000"/>
                </a:schemeClr>
              </a:buClr>
              <a:buFont typeface="Arial" panose="020B0604020202020204" pitchFamily="34" charset="0"/>
              <a:buChar char="•"/>
              <a:defRPr sz="1800">
                <a:solidFill>
                  <a:schemeClr val="accent1">
                    <a:lumMod val="50000"/>
                  </a:schemeClr>
                </a:solidFill>
              </a:defRPr>
            </a:lvl1pPr>
            <a:lvl2pPr marL="742950" indent="-285750">
              <a:lnSpc>
                <a:spcPct val="120000"/>
              </a:lnSpc>
              <a:spcAft>
                <a:spcPts val="1200"/>
              </a:spcAft>
              <a:buClr>
                <a:schemeClr val="accent1">
                  <a:lumMod val="50000"/>
                </a:schemeClr>
              </a:buClr>
              <a:buFont typeface="Arial" panose="020B0604020202020204" pitchFamily="34" charset="0"/>
              <a:buChar char="•"/>
              <a:defRPr sz="1600">
                <a:solidFill>
                  <a:schemeClr val="accent1">
                    <a:lumMod val="50000"/>
                  </a:schemeClr>
                </a:solidFill>
              </a:defRPr>
            </a:lvl2pPr>
            <a:lvl3pPr marL="1143000" indent="-228600">
              <a:lnSpc>
                <a:spcPct val="120000"/>
              </a:lnSpc>
              <a:spcAft>
                <a:spcPts val="1200"/>
              </a:spcAft>
              <a:buClr>
                <a:schemeClr val="accent1">
                  <a:lumMod val="50000"/>
                </a:schemeClr>
              </a:buClr>
              <a:buFont typeface="Arial" panose="020B0604020202020204" pitchFamily="34" charset="0"/>
              <a:buChar char="•"/>
              <a:defRPr sz="1400">
                <a:solidFill>
                  <a:schemeClr val="accent1">
                    <a:lumMod val="50000"/>
                  </a:schemeClr>
                </a:solidFill>
              </a:defRPr>
            </a:lvl3pPr>
            <a:lvl4pPr marL="16002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4pPr>
            <a:lvl5pPr marL="20574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9">
            <a:extLst>
              <a:ext uri="{FF2B5EF4-FFF2-40B4-BE49-F238E27FC236}">
                <a16:creationId xmlns:a16="http://schemas.microsoft.com/office/drawing/2014/main" id="{4C80689F-A123-F6D7-2AA8-9166317EF424}"/>
              </a:ext>
            </a:extLst>
          </p:cNvPr>
          <p:cNvSpPr>
            <a:spLocks noGrp="1"/>
          </p:cNvSpPr>
          <p:nvPr>
            <p:ph sz="quarter" idx="18" hasCustomPrompt="1"/>
          </p:nvPr>
        </p:nvSpPr>
        <p:spPr>
          <a:xfrm>
            <a:off x="5995282" y="2440275"/>
            <a:ext cx="5164553" cy="3721534"/>
          </a:xfrm>
          <a:effectLst/>
        </p:spPr>
        <p:txBody>
          <a:bodyPr anchor="t">
            <a:normAutofit/>
          </a:bodyPr>
          <a:lstStyle>
            <a:lvl1pPr marL="342900" indent="-342900">
              <a:lnSpc>
                <a:spcPct val="120000"/>
              </a:lnSpc>
              <a:spcBef>
                <a:spcPts val="600"/>
              </a:spcBef>
              <a:spcAft>
                <a:spcPts val="600"/>
              </a:spcAft>
              <a:buClr>
                <a:schemeClr val="accent1">
                  <a:lumMod val="50000"/>
                </a:schemeClr>
              </a:buClr>
              <a:buFont typeface="+mj-lt"/>
              <a:buAutoNum type="arabicPeriod"/>
              <a:defRPr sz="1800" b="1">
                <a:solidFill>
                  <a:schemeClr val="accent1">
                    <a:lumMod val="50000"/>
                  </a:schemeClr>
                </a:solidFill>
              </a:defRPr>
            </a:lvl1pPr>
            <a:lvl2pPr marL="347472" indent="0">
              <a:lnSpc>
                <a:spcPct val="120000"/>
              </a:lnSpc>
              <a:spcBef>
                <a:spcPts val="0"/>
              </a:spcBef>
              <a:spcAft>
                <a:spcPts val="600"/>
              </a:spcAft>
              <a:buClr>
                <a:schemeClr val="accent1">
                  <a:lumMod val="50000"/>
                </a:schemeClr>
              </a:buClr>
              <a:buNone/>
              <a:defRPr sz="1800">
                <a:solidFill>
                  <a:schemeClr val="accent1">
                    <a:lumMod val="50000"/>
                  </a:schemeClr>
                </a:solidFill>
              </a:defRPr>
            </a:lvl2pPr>
            <a:lvl3pPr marL="914400" indent="0">
              <a:lnSpc>
                <a:spcPct val="120000"/>
              </a:lnSpc>
              <a:spcAft>
                <a:spcPts val="600"/>
              </a:spcAft>
              <a:buClr>
                <a:schemeClr val="accent1">
                  <a:lumMod val="50000"/>
                </a:schemeClr>
              </a:buClr>
              <a:buNone/>
              <a:defRPr sz="1800">
                <a:solidFill>
                  <a:schemeClr val="accent1">
                    <a:lumMod val="50000"/>
                  </a:schemeClr>
                </a:solidFill>
              </a:defRPr>
            </a:lvl3pPr>
            <a:lvl4pPr marL="1371600" indent="0">
              <a:lnSpc>
                <a:spcPct val="120000"/>
              </a:lnSpc>
              <a:spcAft>
                <a:spcPts val="600"/>
              </a:spcAft>
              <a:buClr>
                <a:schemeClr val="accent1">
                  <a:lumMod val="50000"/>
                </a:schemeClr>
              </a:buClr>
              <a:buNone/>
              <a:defRPr sz="1800">
                <a:solidFill>
                  <a:schemeClr val="accent1">
                    <a:lumMod val="50000"/>
                  </a:schemeClr>
                </a:solidFill>
              </a:defRPr>
            </a:lvl4pPr>
            <a:lvl5pPr marL="1828800" indent="0">
              <a:lnSpc>
                <a:spcPct val="120000"/>
              </a:lnSpc>
              <a:spcAft>
                <a:spcPts val="600"/>
              </a:spcAft>
              <a:buClr>
                <a:schemeClr val="accent1">
                  <a:lumMod val="50000"/>
                </a:schemeClr>
              </a:buClr>
              <a:buNone/>
              <a:defRPr sz="18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8202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
    <p:bg>
      <p:bgPr>
        <a:solidFill>
          <a:schemeClr val="accent1">
            <a:lumMod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F4DCF8-BA15-AB79-2D14-040F5A063B79}"/>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5ED22DD7-291D-E347-8A4C-07E31E68133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2299" y="-2231063"/>
            <a:ext cx="6007395" cy="11320129"/>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770660" y="1017858"/>
            <a:ext cx="10650681" cy="2719255"/>
          </a:xfrm>
          <a:noFill/>
          <a:effectLst/>
        </p:spPr>
        <p:txBody>
          <a:bodyPr anchor="b"/>
          <a:lstStyle>
            <a:lvl1pPr algn="ctr">
              <a:defRPr sz="7200" spc="-300" baseline="0">
                <a:solidFill>
                  <a:schemeClr val="accent4">
                    <a:lumMod val="60000"/>
                    <a:lumOff val="40000"/>
                  </a:schemeClr>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770660" y="4042066"/>
            <a:ext cx="10650681" cy="2296843"/>
          </a:xfrm>
          <a:effectLst/>
        </p:spPr>
        <p:txBody>
          <a:bodyPr anchor="t"/>
          <a:lstStyle>
            <a:lvl1pPr marL="0" indent="0" algn="ctr">
              <a:lnSpc>
                <a:spcPct val="120000"/>
              </a:lnSpc>
              <a:spcBef>
                <a:spcPts val="0"/>
              </a:spcBef>
              <a:spcAft>
                <a:spcPts val="0"/>
              </a:spcAft>
              <a:buNone/>
              <a:defRPr>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327250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DBC817-DA57-A518-5544-0D3B819C7062}"/>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0" name="Graphic 9">
            <a:extLst>
              <a:ext uri="{FF2B5EF4-FFF2-40B4-BE49-F238E27FC236}">
                <a16:creationId xmlns:a16="http://schemas.microsoft.com/office/drawing/2014/main" id="{4873FFF3-C7B6-C678-1B03-17FBD0D5ACE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6174" y="425303"/>
            <a:ext cx="5379242" cy="5983435"/>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944217" y="924167"/>
            <a:ext cx="4383156" cy="5009322"/>
          </a:xfrm>
          <a:solidFill>
            <a:schemeClr val="accent1">
              <a:lumMod val="50000"/>
            </a:schemeClr>
          </a:solidFill>
          <a:effectLst>
            <a:outerShdw blurRad="254000" dist="50800" dir="2700000" algn="ctr" rotWithShape="0">
              <a:prstClr val="black">
                <a:alpha val="25000"/>
              </a:prstClr>
            </a:outerShdw>
          </a:effectLst>
        </p:spPr>
        <p:txBody>
          <a:bodyPr anchor="ctr"/>
          <a:lstStyle>
            <a:lvl1pPr algn="ctr">
              <a:defRPr sz="3600" spc="0" baseline="0">
                <a:solidFill>
                  <a:schemeClr val="tx1"/>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6400800" y="924512"/>
            <a:ext cx="4750904" cy="5008977"/>
          </a:xfrm>
        </p:spPr>
        <p:txBody>
          <a:bodyPr/>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543050" indent="-171450">
              <a:buFont typeface="Arial" panose="020B0604020202020204" pitchFamily="34" charset="0"/>
              <a:buChar char="•"/>
              <a:defRPr/>
            </a:lvl4pPr>
            <a:lvl5pPr marL="2000250" indent="-1714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7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05E210-05B5-5EA1-C778-30BB3A4942D5}"/>
              </a:ext>
              <a:ext uri="{C183D7F6-B498-43B3-948B-1728B52AA6E4}">
                <adec:decorative xmlns:adec="http://schemas.microsoft.com/office/drawing/2017/decorative" val="1"/>
              </a:ext>
            </a:extLst>
          </p:cNvPr>
          <p:cNvSpPr/>
          <p:nvPr userDrawn="1"/>
        </p:nvSpPr>
        <p:spPr>
          <a:xfrm>
            <a:off x="435935" y="419987"/>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 name="Picture 1">
            <a:extLst>
              <a:ext uri="{FF2B5EF4-FFF2-40B4-BE49-F238E27FC236}">
                <a16:creationId xmlns:a16="http://schemas.microsoft.com/office/drawing/2014/main" id="{28792193-1165-3487-6FB9-133CB518CE35}"/>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0924" y="-2235006"/>
            <a:ext cx="6010147" cy="11320132"/>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1741064"/>
            <a:ext cx="10571998" cy="1928264"/>
          </a:xfrm>
          <a:ln>
            <a:noFill/>
          </a:ln>
          <a:effectLst/>
        </p:spPr>
        <p:txBody>
          <a:bodyPr/>
          <a:lstStyle>
            <a:lvl1pPr algn="ctr">
              <a:defRPr sz="3600" spc="0" baseline="0">
                <a:ln>
                  <a:noFill/>
                </a:ln>
                <a:solidFill>
                  <a:schemeClr val="accent4">
                    <a:lumMod val="60000"/>
                    <a:lumOff val="40000"/>
                  </a:schemeClr>
                </a:solidFill>
                <a:effectLst/>
              </a:defRPr>
            </a:lvl1pPr>
          </a:lstStyle>
          <a:p>
            <a:r>
              <a:rPr lang="en-US" dirty="0"/>
              <a:t>Click to add title</a:t>
            </a:r>
          </a:p>
        </p:txBody>
      </p:sp>
      <p:sp>
        <p:nvSpPr>
          <p:cNvPr id="3" name="Subtitle 2"/>
          <p:cNvSpPr>
            <a:spLocks noGrp="1"/>
          </p:cNvSpPr>
          <p:nvPr>
            <p:ph type="subTitle" idx="1" hasCustomPrompt="1"/>
          </p:nvPr>
        </p:nvSpPr>
        <p:spPr>
          <a:xfrm>
            <a:off x="810000" y="3694102"/>
            <a:ext cx="10572000" cy="896468"/>
          </a:xfrm>
          <a:effectLst/>
        </p:spPr>
        <p:txBody>
          <a:bodyPr anchor="ctr">
            <a:normAutofit/>
          </a:bodyPr>
          <a:lstStyle>
            <a:lvl1pPr marL="0" indent="0" algn="ctr">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348000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1">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905615-9FD2-EBB3-89AB-555B373EBBEB}"/>
              </a:ext>
              <a:ext uri="{C183D7F6-B498-43B3-948B-1728B52AA6E4}">
                <adec:decorative xmlns:adec="http://schemas.microsoft.com/office/drawing/2017/decorative" val="1"/>
              </a:ext>
            </a:extLst>
          </p:cNvPr>
          <p:cNvSpPr/>
          <p:nvPr userDrawn="1"/>
        </p:nvSpPr>
        <p:spPr>
          <a:xfrm>
            <a:off x="4623955" y="414670"/>
            <a:ext cx="7132110" cy="601802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E2B638DB-3E00-7F4B-D4B7-9D7F0905639D}"/>
              </a:ext>
              <a:ext uri="{C183D7F6-B498-43B3-948B-1728B52AA6E4}">
                <adec:decorative xmlns:adec="http://schemas.microsoft.com/office/drawing/2017/decorative" val="1"/>
              </a:ext>
            </a:extLst>
          </p:cNvPr>
          <p:cNvSpPr/>
          <p:nvPr userDrawn="1"/>
        </p:nvSpPr>
        <p:spPr>
          <a:xfrm>
            <a:off x="440459" y="420624"/>
            <a:ext cx="4183496" cy="6016752"/>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10EED07-CDD5-9244-28FA-5195E67951C1}"/>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35934" y="422551"/>
            <a:ext cx="4183495" cy="6010146"/>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50717" y="924339"/>
            <a:ext cx="3990110" cy="5009322"/>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3" name="Content Placeholder 9">
            <a:extLst>
              <a:ext uri="{FF2B5EF4-FFF2-40B4-BE49-F238E27FC236}">
                <a16:creationId xmlns:a16="http://schemas.microsoft.com/office/drawing/2014/main" id="{B5AB4E8D-8B32-8B00-8152-856C592BAB39}"/>
              </a:ext>
            </a:extLst>
          </p:cNvPr>
          <p:cNvSpPr>
            <a:spLocks noGrp="1"/>
          </p:cNvSpPr>
          <p:nvPr>
            <p:ph sz="quarter" idx="10" hasCustomPrompt="1"/>
          </p:nvPr>
        </p:nvSpPr>
        <p:spPr>
          <a:xfrm>
            <a:off x="5346793" y="924340"/>
            <a:ext cx="5684373" cy="5009322"/>
          </a:xfrm>
          <a:effectLst/>
        </p:spPr>
        <p:txBody>
          <a:bodyPr lIns="0" rIns="0" anchor="ctr"/>
          <a:lstStyle>
            <a:lvl1pPr marL="0" indent="0">
              <a:lnSpc>
                <a:spcPct val="150000"/>
              </a:lnSpc>
              <a:spcBef>
                <a:spcPts val="0"/>
              </a:spcBef>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1pPr>
            <a:lvl2pPr marL="4572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2pPr>
            <a:lvl3pPr marL="9144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3pPr>
            <a:lvl4pPr marL="13716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4pPr>
            <a:lvl5pPr marL="18288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769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3">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4A700F-42CA-D7A9-D709-C0017521B294}"/>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rgbClr val="F9E0B9"/>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Graphic 7">
            <a:extLst>
              <a:ext uri="{FF2B5EF4-FFF2-40B4-BE49-F238E27FC236}">
                <a16:creationId xmlns:a16="http://schemas.microsoft.com/office/drawing/2014/main" id="{961DA139-D8FD-A752-758D-4F836DFB252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rot="16200000" flipH="1">
            <a:off x="210940" y="1589892"/>
            <a:ext cx="5245922" cy="3667583"/>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485516" y="1433219"/>
            <a:ext cx="5695102" cy="2092049"/>
          </a:xfrm>
          <a:noFill/>
          <a:effectLst/>
        </p:spPr>
        <p:txBody>
          <a:bodyPr anchor="b"/>
          <a:lstStyle>
            <a:lvl1pPr algn="ctr">
              <a:defRPr sz="3600" spc="0" baseline="0">
                <a:solidFill>
                  <a:schemeClr val="accent1">
                    <a:lumMod val="50000"/>
                  </a:schemeClr>
                </a:solidFill>
                <a:effectLst/>
              </a:defRPr>
            </a:lvl1pPr>
          </a:lstStyle>
          <a:p>
            <a:r>
              <a:rPr lang="en-US" dirty="0"/>
              <a:t>Click to add title</a:t>
            </a:r>
          </a:p>
        </p:txBody>
      </p:sp>
      <p:sp>
        <p:nvSpPr>
          <p:cNvPr id="7" name="Picture Placeholder 6">
            <a:extLst>
              <a:ext uri="{FF2B5EF4-FFF2-40B4-BE49-F238E27FC236}">
                <a16:creationId xmlns:a16="http://schemas.microsoft.com/office/drawing/2014/main" id="{C96F37D4-7152-EA75-8D7D-D8F7D6DD9C4C}"/>
              </a:ext>
            </a:extLst>
          </p:cNvPr>
          <p:cNvSpPr>
            <a:spLocks noGrp="1"/>
          </p:cNvSpPr>
          <p:nvPr>
            <p:ph type="pic" sz="quarter" idx="11"/>
          </p:nvPr>
        </p:nvSpPr>
        <p:spPr>
          <a:xfrm>
            <a:off x="1350099" y="1974707"/>
            <a:ext cx="2907792" cy="2907792"/>
          </a:xfrm>
          <a:solidFill>
            <a:srgbClr val="F9E0B9"/>
          </a:solidFill>
          <a:effectLst/>
        </p:spPr>
        <p:txBody>
          <a:bodyPr anchor="t"/>
          <a:lstStyle>
            <a:lvl1pPr marL="0" indent="0" algn="ctr">
              <a:buNone/>
              <a:defRPr>
                <a:solidFill>
                  <a:schemeClr val="accent1">
                    <a:lumMod val="50000"/>
                  </a:schemeClr>
                </a:solidFill>
              </a:defRPr>
            </a:lvl1pPr>
          </a:lstStyle>
          <a:p>
            <a:r>
              <a:rPr lang="en-US" dirty="0"/>
              <a:t>Click icon to add picture</a:t>
            </a:r>
          </a:p>
        </p:txBody>
      </p:sp>
      <p:sp>
        <p:nvSpPr>
          <p:cNvPr id="3" name="Content Placeholder 9">
            <a:extLst>
              <a:ext uri="{FF2B5EF4-FFF2-40B4-BE49-F238E27FC236}">
                <a16:creationId xmlns:a16="http://schemas.microsoft.com/office/drawing/2014/main" id="{AFBE5B12-0D10-DA99-093A-2C4FB738B21C}"/>
              </a:ext>
            </a:extLst>
          </p:cNvPr>
          <p:cNvSpPr>
            <a:spLocks noGrp="1"/>
          </p:cNvSpPr>
          <p:nvPr>
            <p:ph sz="quarter" idx="10" hasCustomPrompt="1"/>
          </p:nvPr>
        </p:nvSpPr>
        <p:spPr>
          <a:xfrm>
            <a:off x="5496789" y="3525268"/>
            <a:ext cx="5683829" cy="2595429"/>
          </a:xfrm>
          <a:effectLst/>
        </p:spPr>
        <p:txBody>
          <a:bodyPr anchor="t"/>
          <a:lstStyle>
            <a:lvl1pPr marL="0" indent="0" algn="ctr">
              <a:lnSpc>
                <a:spcPct val="150000"/>
              </a:lnSpc>
              <a:spcBef>
                <a:spcPts val="0"/>
              </a:spcBef>
              <a:buNone/>
              <a:defRPr b="1">
                <a:solidFill>
                  <a:schemeClr val="accent1">
                    <a:lumMod val="50000"/>
                  </a:schemeClr>
                </a:solidFill>
              </a:defRPr>
            </a:lvl1pPr>
            <a:lvl2pPr algn="ctr">
              <a:buClr>
                <a:schemeClr val="accent1">
                  <a:lumMod val="50000"/>
                </a:schemeClr>
              </a:buClr>
              <a:defRPr>
                <a:solidFill>
                  <a:schemeClr val="accent1">
                    <a:lumMod val="50000"/>
                  </a:schemeClr>
                </a:solidFill>
              </a:defRPr>
            </a:lvl2pPr>
            <a:lvl3pPr algn="ctr">
              <a:buClr>
                <a:schemeClr val="accent1">
                  <a:lumMod val="50000"/>
                </a:schemeClr>
              </a:buClr>
              <a:defRPr>
                <a:solidFill>
                  <a:schemeClr val="accent1">
                    <a:lumMod val="50000"/>
                  </a:schemeClr>
                </a:solidFill>
              </a:defRPr>
            </a:lvl3pPr>
            <a:lvl4pPr algn="ctr">
              <a:buClr>
                <a:schemeClr val="accent1">
                  <a:lumMod val="50000"/>
                </a:schemeClr>
              </a:buClr>
              <a:defRPr>
                <a:solidFill>
                  <a:schemeClr val="accent1">
                    <a:lumMod val="50000"/>
                  </a:schemeClr>
                </a:solidFill>
              </a:defRPr>
            </a:lvl4pPr>
            <a:lvl5pPr algn="ctr">
              <a:buClr>
                <a:schemeClr val="accent1">
                  <a:lumMod val="50000"/>
                </a:schemeClr>
              </a:buCl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995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633845"/>
            <a:ext cx="3990110" cy="219248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7" name="Content Placeholder 6">
            <a:extLst>
              <a:ext uri="{FF2B5EF4-FFF2-40B4-BE49-F238E27FC236}">
                <a16:creationId xmlns:a16="http://schemas.microsoft.com/office/drawing/2014/main" id="{B15614EF-4CFA-2D69-0F78-9D7409E2337E}"/>
              </a:ext>
            </a:extLst>
          </p:cNvPr>
          <p:cNvSpPr>
            <a:spLocks noGrp="1"/>
          </p:cNvSpPr>
          <p:nvPr>
            <p:ph sz="quarter" idx="11" hasCustomPrompt="1"/>
          </p:nvPr>
        </p:nvSpPr>
        <p:spPr>
          <a:xfrm>
            <a:off x="747423" y="3174531"/>
            <a:ext cx="3772622" cy="3122360"/>
          </a:xfrm>
          <a:effectLst/>
        </p:spPr>
        <p:txBody>
          <a:bodyPr rIns="274320" anchor="t"/>
          <a:lstStyle>
            <a:lvl1pPr marL="283464" indent="-283464">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237732" y="946205"/>
            <a:ext cx="5971020" cy="5161655"/>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164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ction 2">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3E625C-F0A4-564D-CEE2-6B3595CEB038}"/>
              </a:ext>
              <a:ext uri="{C183D7F6-B498-43B3-948B-1728B52AA6E4}">
                <adec:decorative xmlns:adec="http://schemas.microsoft.com/office/drawing/2017/decorative" val="1"/>
              </a:ext>
            </a:extLst>
          </p:cNvPr>
          <p:cNvSpPr/>
          <p:nvPr userDrawn="1"/>
        </p:nvSpPr>
        <p:spPr>
          <a:xfrm>
            <a:off x="5961889" y="0"/>
            <a:ext cx="6230111"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5997EA3E-49E5-518D-63DB-0BD43D3ACFCD}"/>
              </a:ext>
            </a:extLst>
          </p:cNvPr>
          <p:cNvSpPr>
            <a:spLocks noGrp="1"/>
          </p:cNvSpPr>
          <p:nvPr>
            <p:ph type="title"/>
          </p:nvPr>
        </p:nvSpPr>
        <p:spPr>
          <a:xfrm>
            <a:off x="6577445" y="157637"/>
            <a:ext cx="4851694" cy="2190705"/>
          </a:xfrm>
          <a:noFill/>
          <a:effectLst/>
        </p:spPr>
        <p:txBody>
          <a:bodyPr anchor="b"/>
          <a:lstStyle>
            <a:lvl1pPr algn="l">
              <a:defRPr sz="3600" spc="0" baseline="0">
                <a:solidFill>
                  <a:schemeClr val="accent1">
                    <a:lumMod val="50000"/>
                  </a:schemeClr>
                </a:solidFill>
                <a:effectLst/>
              </a:defRPr>
            </a:lvl1pPr>
          </a:lstStyle>
          <a:p>
            <a:endParaRPr lang="en-US" dirty="0"/>
          </a:p>
        </p:txBody>
      </p:sp>
      <p:sp>
        <p:nvSpPr>
          <p:cNvPr id="3" name="Rectangle 2">
            <a:extLst>
              <a:ext uri="{FF2B5EF4-FFF2-40B4-BE49-F238E27FC236}">
                <a16:creationId xmlns:a16="http://schemas.microsoft.com/office/drawing/2014/main" id="{BB4D8C78-00C3-F3D7-17C3-F1667E463E12}"/>
              </a:ext>
              <a:ext uri="{C183D7F6-B498-43B3-948B-1728B52AA6E4}">
                <adec:decorative xmlns:adec="http://schemas.microsoft.com/office/drawing/2017/decorative" val="1"/>
              </a:ext>
            </a:extLst>
          </p:cNvPr>
          <p:cNvSpPr/>
          <p:nvPr userDrawn="1"/>
        </p:nvSpPr>
        <p:spPr>
          <a:xfrm>
            <a:off x="380999" y="422551"/>
            <a:ext cx="5124893"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a:t>
            </a:r>
          </a:p>
        </p:txBody>
      </p:sp>
      <p:pic>
        <p:nvPicPr>
          <p:cNvPr id="4" name="Graphic 3">
            <a:extLst>
              <a:ext uri="{FF2B5EF4-FFF2-40B4-BE49-F238E27FC236}">
                <a16:creationId xmlns:a16="http://schemas.microsoft.com/office/drawing/2014/main" id="{F13E61FD-F54A-5F86-FCED-3BD4C8AA42E7}"/>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3429000"/>
            <a:ext cx="4589830" cy="2780414"/>
          </a:xfrm>
          <a:prstGeom prst="rect">
            <a:avLst/>
          </a:prstGeom>
        </p:spPr>
      </p:pic>
      <p:sp>
        <p:nvSpPr>
          <p:cNvPr id="6" name="Rectangle 5">
            <a:extLst>
              <a:ext uri="{FF2B5EF4-FFF2-40B4-BE49-F238E27FC236}">
                <a16:creationId xmlns:a16="http://schemas.microsoft.com/office/drawing/2014/main" id="{A9F0290F-2D31-F9FB-AD35-B76947AF146F}"/>
              </a:ext>
              <a:ext uri="{C183D7F6-B498-43B3-948B-1728B52AA6E4}">
                <adec:decorative xmlns:adec="http://schemas.microsoft.com/office/drawing/2017/decorative" val="1"/>
              </a:ext>
            </a:extLst>
          </p:cNvPr>
          <p:cNvSpPr/>
          <p:nvPr userDrawn="1"/>
        </p:nvSpPr>
        <p:spPr>
          <a:xfrm>
            <a:off x="123686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7347A5B6-0F99-C044-C209-F3190EEFA371}"/>
              </a:ext>
            </a:extLst>
          </p:cNvPr>
          <p:cNvSpPr>
            <a:spLocks noGrp="1"/>
          </p:cNvSpPr>
          <p:nvPr>
            <p:ph type="pic" sz="quarter" idx="11"/>
          </p:nvPr>
        </p:nvSpPr>
        <p:spPr>
          <a:xfrm>
            <a:off x="1236663" y="776288"/>
            <a:ext cx="3433762" cy="5018087"/>
          </a:xfrm>
        </p:spPr>
        <p:txBody>
          <a:bodyPr anchor="t"/>
          <a:lstStyle>
            <a:lvl1pPr marL="0" indent="0" algn="ctr">
              <a:buNone/>
              <a:defRPr/>
            </a:lvl1pPr>
          </a:lstStyle>
          <a:p>
            <a:r>
              <a:rPr lang="en-US" dirty="0"/>
              <a:t>Click icon to add picture</a:t>
            </a:r>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6592615" y="2505979"/>
            <a:ext cx="4837385" cy="3926717"/>
          </a:xfrm>
          <a:effectLst/>
        </p:spPr>
        <p:txBody>
          <a:bodyPr anchor="t"/>
          <a:lstStyle>
            <a:lvl1pPr marL="0" indent="0">
              <a:lnSpc>
                <a:spcPct val="150000"/>
              </a:lnSpc>
              <a:spcBef>
                <a:spcPts val="0"/>
              </a:spcBef>
              <a:spcAft>
                <a:spcPts val="0"/>
              </a:spcAft>
              <a:buClr>
                <a:schemeClr val="accent1">
                  <a:lumMod val="50000"/>
                </a:schemeClr>
              </a:buClr>
              <a:buFont typeface="Arial" panose="020B0604020202020204" pitchFamily="34" charset="0"/>
              <a:buNone/>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marL="285750" marR="0" lvl="0" indent="-285750" algn="l" defTabSz="457200" rtl="0" eaLnBrk="1" fontAlgn="auto" latinLnBrk="0" hangingPunct="1">
              <a:lnSpc>
                <a:spcPct val="150000"/>
              </a:lnSpc>
              <a:spcBef>
                <a:spcPts val="0"/>
              </a:spcBef>
              <a:spcAft>
                <a:spcPts val="0"/>
              </a:spcAft>
              <a:buClr>
                <a:schemeClr val="accent1">
                  <a:lumMod val="50000"/>
                </a:schemeClr>
              </a:buClr>
              <a:buSzTx/>
              <a:buFont typeface="Arial" panose="020B0604020202020204" pitchFamily="34" charset="0"/>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668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4">
    <p:bg>
      <p:bgPr>
        <a:solidFill>
          <a:schemeClr val="accent1">
            <a:lumMod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DB3CB-355C-968A-7F5F-71E0350408BA}"/>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2" y="0"/>
            <a:ext cx="12192001" cy="6858000"/>
          </a:xfrm>
          <a:prstGeom prst="rect">
            <a:avLst/>
          </a:prstGeom>
        </p:spPr>
      </p:pic>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924339"/>
            <a:ext cx="3990110" cy="500932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153836" y="1371602"/>
            <a:ext cx="6177309" cy="1953489"/>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A087279F-936E-0F41-B533-7990D668D7CF}"/>
              </a:ext>
              <a:ext uri="{C183D7F6-B498-43B3-948B-1728B52AA6E4}">
                <adec:decorative xmlns:adec="http://schemas.microsoft.com/office/drawing/2017/decorative" val="1"/>
              </a:ext>
            </a:extLst>
          </p:cNvPr>
          <p:cNvCxnSpPr>
            <a:cxnSpLocks/>
          </p:cNvCxnSpPr>
          <p:nvPr userDrawn="1"/>
        </p:nvCxnSpPr>
        <p:spPr>
          <a:xfrm>
            <a:off x="5153836" y="3446156"/>
            <a:ext cx="6177309" cy="0"/>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9">
            <a:extLst>
              <a:ext uri="{FF2B5EF4-FFF2-40B4-BE49-F238E27FC236}">
                <a16:creationId xmlns:a16="http://schemas.microsoft.com/office/drawing/2014/main" id="{CDD03AA1-6D53-FEB1-9B22-57C1066DA336}"/>
              </a:ext>
            </a:extLst>
          </p:cNvPr>
          <p:cNvSpPr>
            <a:spLocks noGrp="1"/>
          </p:cNvSpPr>
          <p:nvPr>
            <p:ph sz="quarter" idx="11" hasCustomPrompt="1"/>
          </p:nvPr>
        </p:nvSpPr>
        <p:spPr>
          <a:xfrm>
            <a:off x="5153836" y="3745924"/>
            <a:ext cx="6177309" cy="2238918"/>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937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85800"/>
            <a:ext cx="10571998" cy="2983528"/>
          </a:xfrm>
          <a:effectLst/>
        </p:spPr>
        <p:txBody>
          <a:bodyPr/>
          <a:lstStyle>
            <a:lvl1pPr algn="ctr">
              <a:defRPr sz="3600" spc="0" baseline="0">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402340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2/9/2025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tx1"/>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6" r:id="rId1"/>
    <p:sldLayoutId id="2147483668" r:id="rId2"/>
    <p:sldLayoutId id="2147483669" r:id="rId3"/>
    <p:sldLayoutId id="2147483684" r:id="rId4"/>
    <p:sldLayoutId id="2147483672" r:id="rId5"/>
    <p:sldLayoutId id="2147483687" r:id="rId6"/>
    <p:sldLayoutId id="2147483671" r:id="rId7"/>
    <p:sldLayoutId id="2147483688" r:id="rId8"/>
    <p:sldLayoutId id="2147483689" r:id="rId9"/>
    <p:sldLayoutId id="2147483690" r:id="rId10"/>
    <p:sldLayoutId id="2147483691" r:id="rId11"/>
    <p:sldLayoutId id="2147483692" r:id="rId12"/>
    <p:sldLayoutId id="2147483693" r:id="rId13"/>
    <p:sldLayoutId id="2147483685" r:id="rId14"/>
  </p:sldLayoutIdLst>
  <p:hf sldNum="0" hdr="0" ftr="0" dt="0"/>
  <p:txStyles>
    <p:titleStyle>
      <a:lvl1pPr algn="l" defTabSz="457200" rtl="0" eaLnBrk="1" latinLnBrk="0" hangingPunct="1">
        <a:spcBef>
          <a:spcPct val="0"/>
        </a:spcBef>
        <a:buNone/>
        <a:defRPr sz="4000" b="1" kern="1200" baseline="0">
          <a:ln>
            <a:noFill/>
          </a:ln>
          <a:solidFill>
            <a:srgbClr val="FEFEFE"/>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buClr>
        <a:buFont typeface="Arial" panose="020B0604020202020204" pitchFamily="34" charset="0"/>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1"/>
        </a:buClr>
        <a:buFont typeface="Arial" panose="020B0604020202020204" pitchFamily="34" charset="0"/>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1"/>
        </a:buClr>
        <a:buFont typeface="Arial" panose="020B0604020202020204" pitchFamily="34" charset="0"/>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62A4-2E4B-23FB-9F8B-D54C0F90A08A}"/>
              </a:ext>
            </a:extLst>
          </p:cNvPr>
          <p:cNvSpPr>
            <a:spLocks noGrp="1"/>
          </p:cNvSpPr>
          <p:nvPr>
            <p:ph type="title"/>
          </p:nvPr>
        </p:nvSpPr>
        <p:spPr>
          <a:xfrm>
            <a:off x="-796214" y="1282002"/>
            <a:ext cx="10571998" cy="3366198"/>
          </a:xfrm>
        </p:spPr>
        <p:txBody>
          <a:bodyPr/>
          <a:lstStyle/>
          <a:p>
            <a:pPr lvl="0"/>
            <a:r>
              <a:rPr lang="en-US" noProof="0" dirty="0" err="1"/>
              <a:t>PlayzBetter</a:t>
            </a:r>
            <a:r>
              <a:rPr lang="en-US" noProof="0" dirty="0"/>
              <a:t> </a:t>
            </a:r>
            <a:br>
              <a:rPr lang="en-US" noProof="0" dirty="0"/>
            </a:br>
            <a:r>
              <a:rPr lang="en-US" noProof="0" dirty="0" err="1"/>
              <a:t>Modpack</a:t>
            </a:r>
            <a:endParaRPr lang="en-US" noProof="0" dirty="0"/>
          </a:p>
        </p:txBody>
      </p:sp>
      <p:pic>
        <p:nvPicPr>
          <p:cNvPr id="4" name="Picture 3">
            <a:extLst>
              <a:ext uri="{FF2B5EF4-FFF2-40B4-BE49-F238E27FC236}">
                <a16:creationId xmlns:a16="http://schemas.microsoft.com/office/drawing/2014/main" id="{022E5356-C2D7-2D21-99E4-51B95546DDEB}"/>
              </a:ext>
            </a:extLst>
          </p:cNvPr>
          <p:cNvPicPr>
            <a:picLocks noChangeAspect="1"/>
          </p:cNvPicPr>
          <p:nvPr/>
        </p:nvPicPr>
        <p:blipFill>
          <a:blip r:embed="rId3"/>
          <a:stretch>
            <a:fillRect/>
          </a:stretch>
        </p:blipFill>
        <p:spPr>
          <a:xfrm>
            <a:off x="7505700" y="2209800"/>
            <a:ext cx="2438400" cy="2438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3183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7740-ED88-9F6A-89FF-4B0DFAAC36EA}"/>
              </a:ext>
            </a:extLst>
          </p:cNvPr>
          <p:cNvSpPr>
            <a:spLocks noGrp="1"/>
          </p:cNvSpPr>
          <p:nvPr>
            <p:ph type="title"/>
          </p:nvPr>
        </p:nvSpPr>
        <p:spPr>
          <a:xfrm>
            <a:off x="944217" y="924167"/>
            <a:ext cx="4383156" cy="5009322"/>
          </a:xfrm>
        </p:spPr>
        <p:txBody>
          <a:bodyPr/>
          <a:lstStyle/>
          <a:p>
            <a:r>
              <a:rPr lang="en-US" dirty="0"/>
              <a:t>Features</a:t>
            </a:r>
          </a:p>
        </p:txBody>
      </p:sp>
      <p:sp>
        <p:nvSpPr>
          <p:cNvPr id="3" name="Text Placeholder 2">
            <a:extLst>
              <a:ext uri="{FF2B5EF4-FFF2-40B4-BE49-F238E27FC236}">
                <a16:creationId xmlns:a16="http://schemas.microsoft.com/office/drawing/2014/main" id="{39A25282-EE8D-71BA-6317-EECFE33238DC}"/>
              </a:ext>
            </a:extLst>
          </p:cNvPr>
          <p:cNvSpPr>
            <a:spLocks noGrp="1"/>
          </p:cNvSpPr>
          <p:nvPr>
            <p:ph type="body" sz="quarter" idx="14"/>
          </p:nvPr>
        </p:nvSpPr>
        <p:spPr>
          <a:xfrm>
            <a:off x="6496879" y="924167"/>
            <a:ext cx="4750904" cy="5008977"/>
          </a:xfrm>
        </p:spPr>
        <p:txBody>
          <a:bodyPr/>
          <a:lstStyle/>
          <a:p>
            <a:pPr marL="285750" lvl="0" indent="-285750">
              <a:buFont typeface="Arial" panose="020B0604020202020204" pitchFamily="34" charset="0"/>
              <a:buChar char="•"/>
            </a:pPr>
            <a:r>
              <a:rPr lang="en-US" noProof="0" dirty="0"/>
              <a:t>FPS/Memory Optimizations</a:t>
            </a:r>
          </a:p>
          <a:p>
            <a:pPr marL="285750" lvl="0" indent="-285750">
              <a:buFont typeface="Arial" panose="020B0604020202020204" pitchFamily="34" charset="0"/>
              <a:buChar char="•"/>
            </a:pPr>
            <a:r>
              <a:rPr lang="en-US" dirty="0"/>
              <a:t>Various bugs fixed</a:t>
            </a:r>
          </a:p>
          <a:p>
            <a:pPr marL="285750" lvl="0" indent="-285750">
              <a:buFont typeface="Arial" panose="020B0604020202020204" pitchFamily="34" charset="0"/>
              <a:buChar char="•"/>
            </a:pPr>
            <a:r>
              <a:rPr lang="en-US" dirty="0"/>
              <a:t>Smooth and emissive lighting</a:t>
            </a:r>
          </a:p>
          <a:p>
            <a:pPr marL="285750" lvl="0" indent="-285750">
              <a:buFont typeface="Arial" panose="020B0604020202020204" pitchFamily="34" charset="0"/>
              <a:buChar char="•"/>
            </a:pPr>
            <a:r>
              <a:rPr lang="en-US" noProof="0" dirty="0"/>
              <a:t>Clear Leaves and Nice Sky</a:t>
            </a:r>
          </a:p>
          <a:p>
            <a:pPr marL="285750" lvl="0" indent="-285750">
              <a:buFont typeface="Arial" panose="020B0604020202020204" pitchFamily="34" charset="0"/>
              <a:buChar char="•"/>
            </a:pPr>
            <a:r>
              <a:rPr lang="en-US" dirty="0"/>
              <a:t>Shader Capabilities</a:t>
            </a:r>
          </a:p>
          <a:p>
            <a:pPr marL="285750" lvl="0" indent="-285750">
              <a:buFont typeface="Arial" panose="020B0604020202020204" pitchFamily="34" charset="0"/>
              <a:buChar char="•"/>
            </a:pPr>
            <a:r>
              <a:rPr lang="en-US" dirty="0"/>
              <a:t>More particle types</a:t>
            </a:r>
          </a:p>
          <a:p>
            <a:pPr marL="285750" lvl="0" indent="-285750">
              <a:buFont typeface="Arial" panose="020B0604020202020204" pitchFamily="34" charset="0"/>
              <a:buChar char="•"/>
            </a:pPr>
            <a:r>
              <a:rPr lang="en-US" noProof="0" dirty="0" err="1"/>
              <a:t>Veinminer</a:t>
            </a:r>
            <a:endParaRPr lang="en-US" noProof="0" dirty="0"/>
          </a:p>
          <a:p>
            <a:pPr marL="285750" lvl="0" indent="-285750">
              <a:buFont typeface="Arial" panose="020B0604020202020204" pitchFamily="34" charset="0"/>
              <a:buChar char="•"/>
            </a:pPr>
            <a:r>
              <a:rPr lang="en-US" dirty="0"/>
              <a:t>Timber</a:t>
            </a:r>
          </a:p>
          <a:p>
            <a:pPr marL="285750" lvl="0" indent="-285750">
              <a:buFont typeface="Arial" panose="020B0604020202020204" pitchFamily="34" charset="0"/>
              <a:buChar char="•"/>
            </a:pPr>
            <a:r>
              <a:rPr lang="en-US" noProof="0" dirty="0"/>
              <a:t>Map</a:t>
            </a:r>
            <a:r>
              <a:rPr lang="en-US" dirty="0"/>
              <a:t> and </a:t>
            </a:r>
            <a:r>
              <a:rPr lang="en-US" dirty="0" err="1"/>
              <a:t>Minimap</a:t>
            </a:r>
            <a:endParaRPr lang="en-US" dirty="0"/>
          </a:p>
          <a:p>
            <a:pPr marL="285750" lvl="0" indent="-285750">
              <a:buFont typeface="Arial" panose="020B0604020202020204" pitchFamily="34" charset="0"/>
              <a:buChar char="•"/>
            </a:pPr>
            <a:r>
              <a:rPr lang="en-US" dirty="0"/>
              <a:t>Properly integrated library mods</a:t>
            </a:r>
          </a:p>
          <a:p>
            <a:pPr marL="285750" lvl="0" indent="-285750">
              <a:buFont typeface="Arial" panose="020B0604020202020204" pitchFamily="34" charset="0"/>
              <a:buChar char="•"/>
            </a:pPr>
            <a:r>
              <a:rPr lang="en-US" noProof="0" dirty="0"/>
              <a:t>Use your own texture pack or shaders</a:t>
            </a:r>
          </a:p>
        </p:txBody>
      </p:sp>
    </p:spTree>
    <p:extLst>
      <p:ext uri="{BB962C8B-B14F-4D97-AF65-F5344CB8AC3E}">
        <p14:creationId xmlns:p14="http://schemas.microsoft.com/office/powerpoint/2010/main" val="90992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CDD0-17F6-3312-AE6D-F7EB95E46C02}"/>
              </a:ext>
            </a:extLst>
          </p:cNvPr>
          <p:cNvSpPr>
            <a:spLocks noGrp="1"/>
          </p:cNvSpPr>
          <p:nvPr>
            <p:ph type="title"/>
          </p:nvPr>
        </p:nvSpPr>
        <p:spPr>
          <a:xfrm>
            <a:off x="550717" y="924339"/>
            <a:ext cx="3990110" cy="5009322"/>
          </a:xfrm>
        </p:spPr>
        <p:txBody>
          <a:bodyPr/>
          <a:lstStyle/>
          <a:p>
            <a:r>
              <a:rPr lang="en-US" dirty="0"/>
              <a:t>Compatibility </a:t>
            </a:r>
          </a:p>
        </p:txBody>
      </p:sp>
      <p:sp>
        <p:nvSpPr>
          <p:cNvPr id="3" name="Content Placeholder 2">
            <a:extLst>
              <a:ext uri="{FF2B5EF4-FFF2-40B4-BE49-F238E27FC236}">
                <a16:creationId xmlns:a16="http://schemas.microsoft.com/office/drawing/2014/main" id="{EB336AA5-9DDA-DA9A-5469-6885A5A84D1D}"/>
              </a:ext>
            </a:extLst>
          </p:cNvPr>
          <p:cNvSpPr>
            <a:spLocks noGrp="1"/>
          </p:cNvSpPr>
          <p:nvPr>
            <p:ph sz="quarter" idx="10"/>
          </p:nvPr>
        </p:nvSpPr>
        <p:spPr>
          <a:xfrm>
            <a:off x="5346793" y="924340"/>
            <a:ext cx="5684373" cy="5009322"/>
          </a:xfrm>
        </p:spPr>
        <p:txBody>
          <a:bodyPr/>
          <a:lstStyle/>
          <a:p>
            <a:pPr marL="285750" lvl="0" indent="-285750">
              <a:buFont typeface="Arial" panose="020B0604020202020204" pitchFamily="34" charset="0"/>
              <a:buChar char="•"/>
            </a:pPr>
            <a:r>
              <a:rPr lang="en-US" dirty="0"/>
              <a:t>Most texture packs</a:t>
            </a:r>
          </a:p>
          <a:p>
            <a:pPr marL="285750" lvl="0" indent="-285750">
              <a:buFont typeface="Arial" panose="020B0604020202020204" pitchFamily="34" charset="0"/>
              <a:buChar char="•"/>
            </a:pPr>
            <a:r>
              <a:rPr lang="en-US" noProof="0" dirty="0"/>
              <a:t>Most shaders</a:t>
            </a:r>
          </a:p>
          <a:p>
            <a:pPr marL="285750" lvl="0" indent="-285750">
              <a:buFont typeface="Arial" panose="020B0604020202020204" pitchFamily="34" charset="0"/>
              <a:buChar char="•"/>
            </a:pPr>
            <a:r>
              <a:rPr lang="en-US" dirty="0"/>
              <a:t>ETF/EMF/ESF</a:t>
            </a:r>
          </a:p>
          <a:p>
            <a:pPr marL="285750" lvl="0" indent="-285750">
              <a:buFont typeface="Arial" panose="020B0604020202020204" pitchFamily="34" charset="0"/>
              <a:buChar char="•"/>
            </a:pPr>
            <a:r>
              <a:rPr lang="en-US" noProof="0" dirty="0"/>
              <a:t>JEI/REI</a:t>
            </a:r>
          </a:p>
          <a:p>
            <a:pPr marL="285750" lvl="0" indent="-285750">
              <a:buFont typeface="Arial" panose="020B0604020202020204" pitchFamily="34" charset="0"/>
              <a:buChar char="•"/>
            </a:pPr>
            <a:r>
              <a:rPr lang="en-US" dirty="0"/>
              <a:t>Essential Mod</a:t>
            </a:r>
          </a:p>
          <a:p>
            <a:pPr marL="285750" lvl="0" indent="-285750">
              <a:buFont typeface="Arial" panose="020B0604020202020204" pitchFamily="34" charset="0"/>
              <a:buChar char="•"/>
            </a:pPr>
            <a:r>
              <a:rPr lang="en-US" noProof="0" dirty="0"/>
              <a:t>Cherished Worlds</a:t>
            </a:r>
          </a:p>
          <a:p>
            <a:pPr marL="285750" lvl="0" indent="-285750">
              <a:buFont typeface="Arial" panose="020B0604020202020204" pitchFamily="34" charset="0"/>
              <a:buChar char="•"/>
            </a:pPr>
            <a:r>
              <a:rPr lang="en-US" dirty="0"/>
              <a:t>Biomes o’ Plenty</a:t>
            </a:r>
          </a:p>
          <a:p>
            <a:pPr marL="285750" lvl="0" indent="-285750">
              <a:buFont typeface="Arial" panose="020B0604020202020204" pitchFamily="34" charset="0"/>
              <a:buChar char="•"/>
            </a:pPr>
            <a:r>
              <a:rPr lang="en-US" dirty="0"/>
              <a:t>and more!</a:t>
            </a:r>
            <a:endParaRPr lang="en-US" noProof="0" dirty="0"/>
          </a:p>
          <a:p>
            <a:pPr lvl="0"/>
            <a:endParaRPr lang="en-US" noProof="0" dirty="0"/>
          </a:p>
        </p:txBody>
      </p:sp>
    </p:spTree>
    <p:extLst>
      <p:ext uri="{BB962C8B-B14F-4D97-AF65-F5344CB8AC3E}">
        <p14:creationId xmlns:p14="http://schemas.microsoft.com/office/powerpoint/2010/main" val="95907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511888" y="2179903"/>
            <a:ext cx="3990110" cy="2192482"/>
          </a:xfrm>
        </p:spPr>
        <p:txBody>
          <a:bodyPr/>
          <a:lstStyle/>
          <a:p>
            <a:r>
              <a:rPr lang="en-US" dirty="0"/>
              <a:t>Development Milestones</a:t>
            </a:r>
          </a:p>
        </p:txBody>
      </p:sp>
      <p:graphicFrame>
        <p:nvGraphicFramePr>
          <p:cNvPr id="4" name="Content Placeholder 3" descr="A timeline of the product launch">
            <a:extLst>
              <a:ext uri="{FF2B5EF4-FFF2-40B4-BE49-F238E27FC236}">
                <a16:creationId xmlns:a16="http://schemas.microsoft.com/office/drawing/2014/main" id="{0AA14396-9ECF-6200-84F1-4A2C71CE5B8B}"/>
              </a:ext>
            </a:extLst>
          </p:cNvPr>
          <p:cNvGraphicFramePr>
            <a:graphicFrameLocks noGrp="1"/>
          </p:cNvGraphicFramePr>
          <p:nvPr>
            <p:ph sz="quarter" idx="10"/>
            <p:extLst>
              <p:ext uri="{D42A27DB-BD31-4B8C-83A1-F6EECF244321}">
                <p14:modId xmlns:p14="http://schemas.microsoft.com/office/powerpoint/2010/main" val="3830005449"/>
              </p:ext>
            </p:extLst>
          </p:nvPr>
        </p:nvGraphicFramePr>
        <p:xfrm>
          <a:off x="4752474" y="928102"/>
          <a:ext cx="6692104" cy="5160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4434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3E25-7402-EAC9-107D-E3C80B9672C6}"/>
              </a:ext>
            </a:extLst>
          </p:cNvPr>
          <p:cNvSpPr>
            <a:spLocks noGrp="1"/>
          </p:cNvSpPr>
          <p:nvPr>
            <p:ph type="title"/>
          </p:nvPr>
        </p:nvSpPr>
        <p:spPr>
          <a:xfrm>
            <a:off x="529935" y="924339"/>
            <a:ext cx="3990110" cy="5009322"/>
          </a:xfrm>
        </p:spPr>
        <p:txBody>
          <a:bodyPr/>
          <a:lstStyle/>
          <a:p>
            <a:pPr lvl="0"/>
            <a:r>
              <a:rPr lang="en-US" noProof="0" dirty="0"/>
              <a:t>Why play “</a:t>
            </a:r>
            <a:r>
              <a:rPr lang="en-US" i="1" noProof="0" dirty="0"/>
              <a:t>Minecraft”</a:t>
            </a:r>
            <a:r>
              <a:rPr lang="en-US" noProof="0" dirty="0"/>
              <a:t> with </a:t>
            </a:r>
            <a:r>
              <a:rPr lang="en-US" noProof="0" dirty="0" err="1"/>
              <a:t>PlayzBetter</a:t>
            </a:r>
            <a:r>
              <a:rPr lang="en-US" noProof="0" dirty="0"/>
              <a:t>?</a:t>
            </a:r>
          </a:p>
        </p:txBody>
      </p:sp>
      <p:sp>
        <p:nvSpPr>
          <p:cNvPr id="3" name="Content Placeholder 2">
            <a:extLst>
              <a:ext uri="{FF2B5EF4-FFF2-40B4-BE49-F238E27FC236}">
                <a16:creationId xmlns:a16="http://schemas.microsoft.com/office/drawing/2014/main" id="{DBBD146A-879C-A0DC-7A0C-2E7729C4D125}"/>
              </a:ext>
            </a:extLst>
          </p:cNvPr>
          <p:cNvSpPr>
            <a:spLocks noGrp="1"/>
          </p:cNvSpPr>
          <p:nvPr>
            <p:ph sz="quarter" idx="10"/>
          </p:nvPr>
        </p:nvSpPr>
        <p:spPr>
          <a:xfrm>
            <a:off x="5113551" y="1864897"/>
            <a:ext cx="6177309" cy="1953489"/>
          </a:xfrm>
        </p:spPr>
        <p:txBody>
          <a:bodyPr/>
          <a:lstStyle/>
          <a:p>
            <a:pPr lvl="0"/>
            <a:r>
              <a:rPr lang="en-US" dirty="0"/>
              <a:t>Extra features compared to </a:t>
            </a:r>
            <a:r>
              <a:rPr lang="en-US" b="1" i="1" dirty="0"/>
              <a:t>Simply Optimized</a:t>
            </a:r>
            <a:r>
              <a:rPr lang="en-US" b="1" dirty="0"/>
              <a:t> </a:t>
            </a:r>
            <a:r>
              <a:rPr lang="en-US" dirty="0"/>
              <a:t>and </a:t>
            </a:r>
            <a:r>
              <a:rPr lang="en-US" b="1" i="1" dirty="0" err="1"/>
              <a:t>OptiFabric</a:t>
            </a:r>
            <a:endParaRPr lang="en-US" b="1" dirty="0"/>
          </a:p>
          <a:p>
            <a:pPr lvl="0"/>
            <a:r>
              <a:rPr lang="en-US" noProof="0" dirty="0"/>
              <a:t>Frequent </a:t>
            </a:r>
            <a:r>
              <a:rPr lang="en-US" dirty="0"/>
              <a:t>updates and quality checking</a:t>
            </a:r>
            <a:endParaRPr lang="en-US" noProof="0" dirty="0"/>
          </a:p>
        </p:txBody>
      </p:sp>
      <p:sp>
        <p:nvSpPr>
          <p:cNvPr id="6" name="Content Placeholder 5">
            <a:extLst>
              <a:ext uri="{FF2B5EF4-FFF2-40B4-BE49-F238E27FC236}">
                <a16:creationId xmlns:a16="http://schemas.microsoft.com/office/drawing/2014/main" id="{FCAFDB5C-106E-88F6-9353-25362AF2CB86}"/>
              </a:ext>
            </a:extLst>
          </p:cNvPr>
          <p:cNvSpPr>
            <a:spLocks noGrp="1"/>
          </p:cNvSpPr>
          <p:nvPr>
            <p:ph sz="quarter" idx="11"/>
          </p:nvPr>
        </p:nvSpPr>
        <p:spPr>
          <a:xfrm>
            <a:off x="5153836" y="3745924"/>
            <a:ext cx="6177309" cy="2238918"/>
          </a:xfrm>
        </p:spPr>
        <p:txBody>
          <a:bodyPr/>
          <a:lstStyle/>
          <a:p>
            <a:pPr lvl="0"/>
            <a:r>
              <a:rPr lang="en-US" dirty="0"/>
              <a:t>A </a:t>
            </a:r>
            <a:r>
              <a:rPr lang="en-US" dirty="0" err="1"/>
              <a:t>modpack</a:t>
            </a:r>
            <a:r>
              <a:rPr lang="en-US" dirty="0"/>
              <a:t> made out of trusted mods by popular authors, exclusively on </a:t>
            </a:r>
            <a:r>
              <a:rPr lang="en-US" b="1" i="1" dirty="0" err="1"/>
              <a:t>Modrinth</a:t>
            </a:r>
            <a:r>
              <a:rPr lang="en-US" dirty="0"/>
              <a:t> for a seamless experience</a:t>
            </a:r>
            <a:endParaRPr lang="en-US" noProof="0" dirty="0"/>
          </a:p>
        </p:txBody>
      </p:sp>
    </p:spTree>
    <p:extLst>
      <p:ext uri="{BB962C8B-B14F-4D97-AF65-F5344CB8AC3E}">
        <p14:creationId xmlns:p14="http://schemas.microsoft.com/office/powerpoint/2010/main" val="311780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75CF-A448-7660-F30E-7EDF9F134B6B}"/>
              </a:ext>
            </a:extLst>
          </p:cNvPr>
          <p:cNvSpPr>
            <a:spLocks noGrp="1"/>
          </p:cNvSpPr>
          <p:nvPr>
            <p:ph type="title"/>
          </p:nvPr>
        </p:nvSpPr>
        <p:spPr>
          <a:xfrm>
            <a:off x="810001" y="1120325"/>
            <a:ext cx="10571998" cy="3366198"/>
          </a:xfrm>
        </p:spPr>
        <p:txBody>
          <a:bodyPr/>
          <a:lstStyle/>
          <a:p>
            <a:r>
              <a:rPr lang="en-US" sz="6000" dirty="0"/>
              <a:t>Thank you for downloading </a:t>
            </a:r>
            <a:r>
              <a:rPr lang="en-US" sz="6000" dirty="0" err="1"/>
              <a:t>PlayzBetter</a:t>
            </a:r>
            <a:r>
              <a:rPr lang="en-US" sz="6000" dirty="0"/>
              <a:t>!</a:t>
            </a:r>
          </a:p>
        </p:txBody>
      </p:sp>
    </p:spTree>
    <p:extLst>
      <p:ext uri="{BB962C8B-B14F-4D97-AF65-F5344CB8AC3E}">
        <p14:creationId xmlns:p14="http://schemas.microsoft.com/office/powerpoint/2010/main" val="1549023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M11381587_Win32_SL_v6" id="{5005B820-A0B7-49EA-8569-DCF0CD2DBB9D}" vid="{2E48C80D-E25D-44C4-BCFD-F1465E9B6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96C45C-DB75-420E-8AF3-E934CE3B8485}">
  <ds:schemaRefs>
    <ds:schemaRef ds:uri="16c05727-aa75-4e4a-9b5f-8a80a1165891"/>
    <ds:schemaRef ds:uri="230e9df3-be65-4c73-a93b-d1236ebd677e"/>
    <ds:schemaRef ds:uri="http://schemas.microsoft.com/office/2006/documentManagement/types"/>
    <ds:schemaRef ds:uri="http://purl.org/dc/elements/1.1/"/>
    <ds:schemaRef ds:uri="http://purl.org/dc/terms/"/>
    <ds:schemaRef ds:uri="http://schemas.microsoft.com/office/infopath/2007/PartnerControls"/>
    <ds:schemaRef ds:uri="71af3243-3dd4-4a8d-8c0d-dd76da1f02a5"/>
    <ds:schemaRef ds:uri="http://schemas.openxmlformats.org/package/2006/metadata/core-properties"/>
    <ds:schemaRef ds:uri="http://purl.org/dc/dcmitype/"/>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F54F928-5808-4F9A-8810-B3FD2A026416}">
  <ds:schemaRefs>
    <ds:schemaRef ds:uri="http://schemas.microsoft.com/sharepoint/v3/contenttype/forms"/>
  </ds:schemaRefs>
</ds:datastoreItem>
</file>

<file path=customXml/itemProps3.xml><?xml version="1.0" encoding="utf-8"?>
<ds:datastoreItem xmlns:ds="http://schemas.openxmlformats.org/officeDocument/2006/customXml" ds:itemID="{E6695BEB-4861-4F57-B47B-7156F618DF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142</TotalTime>
  <Words>142</Words>
  <Application>Microsoft Office PowerPoint</Application>
  <PresentationFormat>Widescreen</PresentationFormat>
  <Paragraphs>41</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Calibri</vt:lpstr>
      <vt:lpstr>Century Gothic</vt:lpstr>
      <vt:lpstr>Wingdings 2</vt:lpstr>
      <vt:lpstr>Quotable</vt:lpstr>
      <vt:lpstr>PlayzBetter  Modpack</vt:lpstr>
      <vt:lpstr>Features</vt:lpstr>
      <vt:lpstr>Compatibility </vt:lpstr>
      <vt:lpstr>Development Milestones</vt:lpstr>
      <vt:lpstr>Why play “Minecraft” with PlayzBetter?</vt:lpstr>
      <vt:lpstr>Thank you for downloading PlayzBetter!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All-hands meeting</dc:title>
  <dc:creator>Emma L Peterson</dc:creator>
  <cp:lastModifiedBy>Emma Peterson</cp:lastModifiedBy>
  <cp:revision>10</cp:revision>
  <dcterms:created xsi:type="dcterms:W3CDTF">2024-01-21T20:20:58Z</dcterms:created>
  <dcterms:modified xsi:type="dcterms:W3CDTF">2025-02-10T02:38:54Z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