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99700" cx="18300700"/>
  <p:notesSz cx="18300700" cy="10299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iED4Ke6uPW9ZUex8YlN92zal/0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b66ed7d12_0_0:notes"/>
          <p:cNvSpPr txBox="1"/>
          <p:nvPr>
            <p:ph idx="1" type="body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2fb66ed7d12_0_0:notes"/>
          <p:cNvSpPr/>
          <p:nvPr>
            <p:ph idx="2" type="sldImg"/>
          </p:nvPr>
        </p:nvSpPr>
        <p:spPr>
          <a:xfrm>
            <a:off x="3050725" y="772475"/>
            <a:ext cx="12201000" cy="386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29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8"/>
          <p:cNvSpPr/>
          <p:nvPr/>
        </p:nvSpPr>
        <p:spPr>
          <a:xfrm>
            <a:off x="15855001" y="5907499"/>
            <a:ext cx="2433320" cy="3476625"/>
          </a:xfrm>
          <a:custGeom>
            <a:rect b="b" l="l" r="r" t="t"/>
            <a:pathLst>
              <a:path extrusionOk="0" h="3476625" w="2433319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8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8"/>
          <p:cNvSpPr/>
          <p:nvPr/>
        </p:nvSpPr>
        <p:spPr>
          <a:xfrm>
            <a:off x="8716814" y="8595250"/>
            <a:ext cx="2892425" cy="1692275"/>
          </a:xfrm>
          <a:custGeom>
            <a:rect b="b" l="l" r="r" t="t"/>
            <a:pathLst>
              <a:path extrusionOk="0" h="1692275" w="2892425">
                <a:moveTo>
                  <a:pt x="2401122" y="1691748"/>
                </a:moveTo>
                <a:lnTo>
                  <a:pt x="0" y="1691748"/>
                </a:lnTo>
                <a:lnTo>
                  <a:pt x="1691748" y="0"/>
                </a:lnTo>
                <a:lnTo>
                  <a:pt x="2892309" y="1200560"/>
                </a:lnTo>
                <a:lnTo>
                  <a:pt x="2401122" y="1691748"/>
                </a:lnTo>
                <a:close/>
              </a:path>
            </a:pathLst>
          </a:custGeom>
          <a:solidFill>
            <a:srgbClr val="484B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8"/>
          <p:cNvSpPr/>
          <p:nvPr/>
        </p:nvSpPr>
        <p:spPr>
          <a:xfrm>
            <a:off x="8132499" y="8057499"/>
            <a:ext cx="2371725" cy="2230120"/>
          </a:xfrm>
          <a:custGeom>
            <a:rect b="b" l="l" r="r" t="t"/>
            <a:pathLst>
              <a:path extrusionOk="0" h="2230120" w="2371725">
                <a:moveTo>
                  <a:pt x="774403" y="2229500"/>
                </a:moveTo>
                <a:lnTo>
                  <a:pt x="490625" y="2229500"/>
                </a:lnTo>
                <a:lnTo>
                  <a:pt x="0" y="1740812"/>
                </a:lnTo>
                <a:lnTo>
                  <a:pt x="1738312" y="0"/>
                </a:lnTo>
                <a:lnTo>
                  <a:pt x="2371108" y="632795"/>
                </a:lnTo>
                <a:lnTo>
                  <a:pt x="774403" y="2229500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8"/>
          <p:cNvSpPr/>
          <p:nvPr/>
        </p:nvSpPr>
        <p:spPr>
          <a:xfrm>
            <a:off x="11900000" y="6899999"/>
            <a:ext cx="5772150" cy="3387090"/>
          </a:xfrm>
          <a:custGeom>
            <a:rect b="b" l="l" r="r" t="t"/>
            <a:pathLst>
              <a:path extrusionOk="0" h="3387090" w="5772150">
                <a:moveTo>
                  <a:pt x="5271438" y="3387000"/>
                </a:moveTo>
                <a:lnTo>
                  <a:pt x="501140" y="3387000"/>
                </a:lnTo>
                <a:lnTo>
                  <a:pt x="0" y="2886076"/>
                </a:lnTo>
                <a:lnTo>
                  <a:pt x="2887321" y="0"/>
                </a:lnTo>
                <a:lnTo>
                  <a:pt x="5772144" y="2886076"/>
                </a:lnTo>
                <a:lnTo>
                  <a:pt x="5271438" y="3387000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8"/>
          <p:cNvSpPr/>
          <p:nvPr/>
        </p:nvSpPr>
        <p:spPr>
          <a:xfrm>
            <a:off x="0" y="0"/>
            <a:ext cx="2344420" cy="2506345"/>
          </a:xfrm>
          <a:custGeom>
            <a:rect b="b" l="l" r="r" t="t"/>
            <a:pathLst>
              <a:path extrusionOk="0" h="2506345" w="2344420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86104" y="1715073"/>
            <a:ext cx="1752849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4111112" y="3865430"/>
            <a:ext cx="10078475" cy="35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386104" y="1715073"/>
            <a:ext cx="1752849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86104" y="1715073"/>
            <a:ext cx="1752849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29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386104" y="1715073"/>
            <a:ext cx="1752849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4111112" y="3865430"/>
            <a:ext cx="10078475" cy="35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mailto:youremail@email.com" TargetMode="External"/><Relationship Id="rId6" Type="http://schemas.openxmlformats.org/officeDocument/2006/relationships/hyperlink" Target="http://www.yourwebsi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fb66ed7d12_0_0"/>
          <p:cNvGrpSpPr/>
          <p:nvPr/>
        </p:nvGrpSpPr>
        <p:grpSpPr>
          <a:xfrm>
            <a:off x="11371777" y="0"/>
            <a:ext cx="3477205" cy="1929764"/>
            <a:chOff x="11371777" y="0"/>
            <a:chExt cx="3477205" cy="1929764"/>
          </a:xfrm>
        </p:grpSpPr>
        <p:sp>
          <p:nvSpPr>
            <p:cNvPr id="51" name="Google Shape;51;g2fb66ed7d12_0_0"/>
            <p:cNvSpPr/>
            <p:nvPr/>
          </p:nvSpPr>
          <p:spPr>
            <a:xfrm>
              <a:off x="11907027" y="0"/>
              <a:ext cx="2941955" cy="1929764"/>
            </a:xfrm>
            <a:custGeom>
              <a:rect b="b" l="l" r="r" t="t"/>
              <a:pathLst>
                <a:path extrusionOk="0" h="1929764" w="2941955">
                  <a:moveTo>
                    <a:pt x="1203062" y="1929681"/>
                  </a:moveTo>
                  <a:lnTo>
                    <a:pt x="0" y="729120"/>
                  </a:lnTo>
                  <a:lnTo>
                    <a:pt x="729121" y="0"/>
                  </a:lnTo>
                  <a:lnTo>
                    <a:pt x="2749607" y="0"/>
                  </a:lnTo>
                  <a:lnTo>
                    <a:pt x="2941374" y="191368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g2fb66ed7d12_0_0"/>
            <p:cNvSpPr/>
            <p:nvPr/>
          </p:nvSpPr>
          <p:spPr>
            <a:xfrm>
              <a:off x="11371777" y="0"/>
              <a:ext cx="1454784" cy="824230"/>
            </a:xfrm>
            <a:custGeom>
              <a:rect b="b" l="l" r="r" t="t"/>
              <a:pathLst>
                <a:path extrusionOk="0" h="824230" w="1454784">
                  <a:moveTo>
                    <a:pt x="630294" y="824165"/>
                  </a:moveTo>
                  <a:lnTo>
                    <a:pt x="0" y="191369"/>
                  </a:lnTo>
                  <a:lnTo>
                    <a:pt x="191369" y="0"/>
                  </a:lnTo>
                  <a:lnTo>
                    <a:pt x="1454460" y="0"/>
                  </a:lnTo>
                  <a:lnTo>
                    <a:pt x="630294" y="824165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" name="Google Shape;53;g2fb66ed7d12_0_0"/>
          <p:cNvGrpSpPr/>
          <p:nvPr/>
        </p:nvGrpSpPr>
        <p:grpSpPr>
          <a:xfrm>
            <a:off x="0" y="0"/>
            <a:ext cx="6746517" cy="7458982"/>
            <a:chOff x="0" y="0"/>
            <a:chExt cx="6746517" cy="7458982"/>
          </a:xfrm>
        </p:grpSpPr>
        <p:sp>
          <p:nvSpPr>
            <p:cNvPr id="54" name="Google Shape;54;g2fb66ed7d12_0_0"/>
            <p:cNvSpPr/>
            <p:nvPr/>
          </p:nvSpPr>
          <p:spPr>
            <a:xfrm>
              <a:off x="5334277" y="0"/>
              <a:ext cx="1412240" cy="1219200"/>
            </a:xfrm>
            <a:custGeom>
              <a:rect b="b" l="l" r="r" t="t"/>
              <a:pathLst>
                <a:path extrusionOk="0" h="1219200" w="1412240">
                  <a:moveTo>
                    <a:pt x="192233" y="1218906"/>
                  </a:moveTo>
                  <a:lnTo>
                    <a:pt x="0" y="1026673"/>
                  </a:lnTo>
                  <a:lnTo>
                    <a:pt x="1025757" y="0"/>
                  </a:lnTo>
                  <a:lnTo>
                    <a:pt x="1412228" y="0"/>
                  </a:lnTo>
                  <a:lnTo>
                    <a:pt x="192233" y="1218906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g2fb66ed7d12_0_0"/>
            <p:cNvSpPr/>
            <p:nvPr/>
          </p:nvSpPr>
          <p:spPr>
            <a:xfrm>
              <a:off x="2881776" y="605558"/>
              <a:ext cx="3476625" cy="3476625"/>
            </a:xfrm>
            <a:custGeom>
              <a:rect b="b" l="l" r="r" t="t"/>
              <a:pathLst>
                <a:path extrusionOk="0" h="3476625" w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g2fb66ed7d12_0_0"/>
            <p:cNvSpPr/>
            <p:nvPr/>
          </p:nvSpPr>
          <p:spPr>
            <a:xfrm>
              <a:off x="0" y="1010557"/>
              <a:ext cx="4470400" cy="6448425"/>
            </a:xfrm>
            <a:custGeom>
              <a:rect b="b" l="l" r="r" t="t"/>
              <a:pathLst>
                <a:path extrusionOk="0" h="6448425" w="4470400">
                  <a:moveTo>
                    <a:pt x="1247239" y="6448424"/>
                  </a:moveTo>
                  <a:lnTo>
                    <a:pt x="0" y="5202151"/>
                  </a:lnTo>
                  <a:lnTo>
                    <a:pt x="0" y="1247239"/>
                  </a:lnTo>
                  <a:lnTo>
                    <a:pt x="1247239" y="0"/>
                  </a:lnTo>
                  <a:lnTo>
                    <a:pt x="4470201" y="3225462"/>
                  </a:lnTo>
                  <a:lnTo>
                    <a:pt x="1247239" y="6448424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" name="Google Shape;57;g2fb66ed7d12_0_0"/>
          <p:cNvSpPr/>
          <p:nvPr/>
        </p:nvSpPr>
        <p:spPr>
          <a:xfrm>
            <a:off x="13284277" y="0"/>
            <a:ext cx="5003800" cy="5329555"/>
          </a:xfrm>
          <a:custGeom>
            <a:rect b="b" l="l" r="r" t="t"/>
            <a:pathLst>
              <a:path extrusionOk="0" h="5329555" w="5003800">
                <a:moveTo>
                  <a:pt x="3225462" y="5328980"/>
                </a:moveTo>
                <a:lnTo>
                  <a:pt x="0" y="2103518"/>
                </a:lnTo>
                <a:lnTo>
                  <a:pt x="2105150" y="0"/>
                </a:lnTo>
                <a:lnTo>
                  <a:pt x="4344905" y="0"/>
                </a:lnTo>
                <a:lnTo>
                  <a:pt x="5003721" y="658815"/>
                </a:lnTo>
                <a:lnTo>
                  <a:pt x="5003721" y="3549341"/>
                </a:lnTo>
                <a:lnTo>
                  <a:pt x="3225462" y="5328980"/>
                </a:lnTo>
                <a:close/>
              </a:path>
            </a:pathLst>
          </a:custGeom>
          <a:solidFill>
            <a:srgbClr val="484B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g2fb66ed7d12_0_0"/>
          <p:cNvSpPr/>
          <p:nvPr/>
        </p:nvSpPr>
        <p:spPr>
          <a:xfrm>
            <a:off x="566167" y="0"/>
            <a:ext cx="4335145" cy="2166620"/>
          </a:xfrm>
          <a:custGeom>
            <a:rect b="b" l="l" r="r" t="t"/>
            <a:pathLst>
              <a:path extrusionOk="0" h="2166620" w="4335145">
                <a:moveTo>
                  <a:pt x="2167321" y="2166481"/>
                </a:moveTo>
                <a:lnTo>
                  <a:pt x="0" y="0"/>
                </a:lnTo>
                <a:lnTo>
                  <a:pt x="4334643" y="0"/>
                </a:lnTo>
                <a:lnTo>
                  <a:pt x="2167321" y="2166481"/>
                </a:lnTo>
                <a:close/>
              </a:path>
            </a:pathLst>
          </a:custGeom>
          <a:solidFill>
            <a:srgbClr val="484B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g2fb66ed7d12_0_0"/>
          <p:cNvSpPr txBox="1"/>
          <p:nvPr/>
        </p:nvSpPr>
        <p:spPr>
          <a:xfrm>
            <a:off x="6145003" y="3094252"/>
            <a:ext cx="79704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50">
            <a:spAutoFit/>
          </a:bodyPr>
          <a:lstStyle/>
          <a:p>
            <a:pPr indent="0" lvl="0" marL="12700" marR="5080" rtl="0" algn="l">
              <a:lnSpc>
                <a:spcPct val="100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Proyecto Capstone  en Ingeniería en  Informática</a:t>
            </a:r>
            <a:endParaRPr sz="6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g2fb66ed7d12_0_0"/>
          <p:cNvSpPr txBox="1"/>
          <p:nvPr/>
        </p:nvSpPr>
        <p:spPr>
          <a:xfrm>
            <a:off x="728250" y="7669675"/>
            <a:ext cx="7970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Integrantes:  </a:t>
            </a:r>
            <a:endParaRPr sz="33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38150" lvl="0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ucida Sans"/>
              <a:buChar char="●"/>
            </a:pPr>
            <a:r>
              <a:rPr lang="en-US" sz="3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Andrés Castillo J.</a:t>
            </a:r>
            <a:endParaRPr sz="33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38150" lvl="0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ucida Sans"/>
              <a:buChar char="●"/>
            </a:pPr>
            <a:r>
              <a:rPr lang="en-US" sz="3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Fabián Muñoz S.</a:t>
            </a:r>
            <a:endParaRPr sz="33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38150" lvl="0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ucida Sans"/>
              <a:buChar char="●"/>
            </a:pPr>
            <a:r>
              <a:rPr lang="en-US" sz="3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Osvaldo Venegas P.</a:t>
            </a:r>
            <a:endParaRPr sz="33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1998152" y="905000"/>
            <a:ext cx="28617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50">
            <a:spAutoFit/>
          </a:bodyPr>
          <a:lstStyle/>
          <a:p>
            <a:pPr indent="0" lvl="0" marL="12700" marR="5080" rtl="0" algn="l">
              <a:lnSpc>
                <a:spcPct val="100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Índice</a:t>
            </a:r>
            <a:endParaRPr sz="6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9715" y="0"/>
            <a:ext cx="6478284" cy="740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0425" y="3769500"/>
            <a:ext cx="5971800" cy="597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417925" y="2363950"/>
            <a:ext cx="84630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ucida Sans"/>
              <a:buAutoNum type="arabicPeriod"/>
            </a:pPr>
            <a:r>
              <a:rPr lang="en-US" sz="5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Fundamentación del Proyecto</a:t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ucida Sans"/>
              <a:buAutoNum type="arabicPeriod"/>
            </a:pPr>
            <a:r>
              <a:rPr lang="en-US" sz="5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Objetivos y </a:t>
            </a:r>
            <a:r>
              <a:rPr lang="en-US" sz="5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Metodologías</a:t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ucida Sans"/>
              <a:buAutoNum type="arabicPeriod"/>
            </a:pPr>
            <a:r>
              <a:rPr lang="en-US" sz="5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Plan de Trabajo</a:t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ucida Sans"/>
              <a:buAutoNum type="arabicPeriod"/>
            </a:pPr>
            <a:r>
              <a:rPr lang="en-US" sz="5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Formalidades e Indicadores.</a:t>
            </a:r>
            <a:endParaRPr sz="5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2"/>
          <p:cNvGrpSpPr/>
          <p:nvPr/>
        </p:nvGrpSpPr>
        <p:grpSpPr>
          <a:xfrm>
            <a:off x="5286" y="2896"/>
            <a:ext cx="18278474" cy="10284103"/>
            <a:chOff x="5286" y="2896"/>
            <a:chExt cx="18278474" cy="10284103"/>
          </a:xfrm>
        </p:grpSpPr>
        <p:pic>
          <p:nvPicPr>
            <p:cNvPr id="74" name="Google Shape;7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6" y="5792"/>
              <a:ext cx="18278474" cy="102812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"/>
            <p:cNvSpPr/>
            <p:nvPr/>
          </p:nvSpPr>
          <p:spPr>
            <a:xfrm>
              <a:off x="9849868" y="1266202"/>
              <a:ext cx="6448425" cy="6448425"/>
            </a:xfrm>
            <a:custGeom>
              <a:rect b="b" l="l" r="r" t="t"/>
              <a:pathLst>
                <a:path extrusionOk="0" h="6448425" w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205275" y="2896"/>
              <a:ext cx="7077075" cy="10277475"/>
            </a:xfrm>
            <a:custGeom>
              <a:rect b="b" l="l" r="r" t="t"/>
              <a:pathLst>
                <a:path extrusionOk="0" h="10277475" w="70770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2"/>
          <p:cNvSpPr txBox="1"/>
          <p:nvPr>
            <p:ph type="title"/>
          </p:nvPr>
        </p:nvSpPr>
        <p:spPr>
          <a:xfrm>
            <a:off x="386104" y="1715073"/>
            <a:ext cx="17528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0969625" marR="5080" rtl="0" algn="r">
              <a:lnSpc>
                <a:spcPct val="110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Introducción a Proyectos</a:t>
            </a:r>
            <a:endParaRPr/>
          </a:p>
          <a:p>
            <a:pPr indent="0" lvl="0" marL="10969625" marR="5080" rtl="0" algn="r">
              <a:lnSpc>
                <a:spcPct val="110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Capstone</a:t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13956329" y="3164988"/>
            <a:ext cx="3952875" cy="95250"/>
          </a:xfrm>
          <a:custGeom>
            <a:rect b="b" l="l" r="r" t="t"/>
            <a:pathLst>
              <a:path extrusionOk="0" h="95250" w="3952875">
                <a:moveTo>
                  <a:pt x="3952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52874" y="0"/>
                </a:lnTo>
                <a:lnTo>
                  <a:pt x="3952874" y="95249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12640780" y="11"/>
            <a:ext cx="5647690" cy="5734654"/>
            <a:chOff x="12640780" y="11"/>
            <a:chExt cx="5647690" cy="5734654"/>
          </a:xfrm>
        </p:grpSpPr>
        <p:sp>
          <p:nvSpPr>
            <p:cNvPr id="84" name="Google Shape;84;p3"/>
            <p:cNvSpPr/>
            <p:nvPr/>
          </p:nvSpPr>
          <p:spPr>
            <a:xfrm>
              <a:off x="16373134" y="2795250"/>
              <a:ext cx="1915160" cy="2939415"/>
            </a:xfrm>
            <a:custGeom>
              <a:rect b="b" l="l" r="r" t="t"/>
              <a:pathLst>
                <a:path extrusionOk="0" h="2939415" w="1915159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2640780" y="11"/>
              <a:ext cx="5647690" cy="4629150"/>
            </a:xfrm>
            <a:custGeom>
              <a:rect b="b" l="l" r="r" t="t"/>
              <a:pathLst>
                <a:path extrusionOk="0" h="4629150" w="5647690">
                  <a:moveTo>
                    <a:pt x="5567019" y="2890291"/>
                  </a:moveTo>
                  <a:lnTo>
                    <a:pt x="4936274" y="2257488"/>
                  </a:lnTo>
                  <a:lnTo>
                    <a:pt x="3196717" y="3995801"/>
                  </a:lnTo>
                  <a:lnTo>
                    <a:pt x="3827462" y="4628604"/>
                  </a:lnTo>
                  <a:lnTo>
                    <a:pt x="5567019" y="2890291"/>
                  </a:lnTo>
                  <a:close/>
                </a:path>
                <a:path extrusionOk="0" h="4629150" w="5647690">
                  <a:moveTo>
                    <a:pt x="5647220" y="0"/>
                  </a:moveTo>
                  <a:lnTo>
                    <a:pt x="0" y="0"/>
                  </a:lnTo>
                  <a:lnTo>
                    <a:pt x="3075927" y="3075914"/>
                  </a:lnTo>
                  <a:lnTo>
                    <a:pt x="5647220" y="504634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15062500" y="6674999"/>
            <a:ext cx="3225800" cy="3612515"/>
          </a:xfrm>
          <a:custGeom>
            <a:rect b="b" l="l" r="r" t="t"/>
            <a:pathLst>
              <a:path extrusionOk="0" h="3612515" w="3225800">
                <a:moveTo>
                  <a:pt x="3225499" y="3612000"/>
                </a:moveTo>
                <a:lnTo>
                  <a:pt x="386688" y="3612000"/>
                </a:lnTo>
                <a:lnTo>
                  <a:pt x="0" y="3225462"/>
                </a:lnTo>
                <a:lnTo>
                  <a:pt x="3224211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7" name="Google Shape;87;p3"/>
          <p:cNvGrpSpPr/>
          <p:nvPr/>
        </p:nvGrpSpPr>
        <p:grpSpPr>
          <a:xfrm>
            <a:off x="11605457" y="815620"/>
            <a:ext cx="6682826" cy="8822767"/>
            <a:chOff x="11605457" y="815620"/>
            <a:chExt cx="6682826" cy="8822767"/>
          </a:xfrm>
        </p:grpSpPr>
        <p:sp>
          <p:nvSpPr>
            <p:cNvPr id="88" name="Google Shape;88;p3"/>
            <p:cNvSpPr/>
            <p:nvPr/>
          </p:nvSpPr>
          <p:spPr>
            <a:xfrm>
              <a:off x="15857503" y="815620"/>
              <a:ext cx="2430780" cy="2623185"/>
            </a:xfrm>
            <a:custGeom>
              <a:rect b="b" l="l" r="r" t="t"/>
              <a:pathLst>
                <a:path extrusionOk="0" h="2623185" w="2430780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9" name="Google Shape;8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05457" y="3266260"/>
              <a:ext cx="6372126" cy="63721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3"/>
          <p:cNvSpPr txBox="1"/>
          <p:nvPr>
            <p:ph type="title"/>
          </p:nvPr>
        </p:nvSpPr>
        <p:spPr>
          <a:xfrm>
            <a:off x="4176707" y="1014439"/>
            <a:ext cx="618617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5080" rtl="0" algn="r">
              <a:lnSpc>
                <a:spcPct val="110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Fases del Desarrollo del</a:t>
            </a:r>
            <a:endParaRPr/>
          </a:p>
          <a:p>
            <a:pPr indent="0" lvl="0" marL="0" marR="5080" rtl="0" algn="r">
              <a:lnSpc>
                <a:spcPct val="110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6380499" y="2559764"/>
            <a:ext cx="3952875" cy="95250"/>
          </a:xfrm>
          <a:custGeom>
            <a:rect b="b" l="l" r="r" t="t"/>
            <a:pathLst>
              <a:path extrusionOk="0" h="95250" w="3952875">
                <a:moveTo>
                  <a:pt x="3952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52874" y="0"/>
                </a:lnTo>
                <a:lnTo>
                  <a:pt x="3952874" y="95249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2" name="Google Shape;92;p3"/>
          <p:cNvGrpSpPr/>
          <p:nvPr/>
        </p:nvGrpSpPr>
        <p:grpSpPr>
          <a:xfrm>
            <a:off x="0" y="686057"/>
            <a:ext cx="3863975" cy="9601248"/>
            <a:chOff x="0" y="686057"/>
            <a:chExt cx="3863975" cy="9601248"/>
          </a:xfrm>
        </p:grpSpPr>
        <p:sp>
          <p:nvSpPr>
            <p:cNvPr id="93" name="Google Shape;93;p3"/>
            <p:cNvSpPr/>
            <p:nvPr/>
          </p:nvSpPr>
          <p:spPr>
            <a:xfrm>
              <a:off x="0" y="686057"/>
              <a:ext cx="2930525" cy="5860415"/>
            </a:xfrm>
            <a:custGeom>
              <a:rect b="b" l="l" r="r" t="t"/>
              <a:pathLst>
                <a:path extrusionOk="0" h="5860415" w="293052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0" y="6216955"/>
              <a:ext cx="3863975" cy="4070350"/>
            </a:xfrm>
            <a:custGeom>
              <a:rect b="b" l="l" r="r" t="t"/>
              <a:pathLst>
                <a:path extrusionOk="0" h="4070350" w="3863975">
                  <a:moveTo>
                    <a:pt x="3018029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9" y="4070044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5286" y="0"/>
            <a:ext cx="18278474" cy="10286999"/>
            <a:chOff x="5286" y="0"/>
            <a:chExt cx="18278474" cy="10286999"/>
          </a:xfrm>
        </p:grpSpPr>
        <p:pic>
          <p:nvPicPr>
            <p:cNvPr id="100" name="Google Shape;10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6" y="5792"/>
              <a:ext cx="18278474" cy="102812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9849868" y="1266202"/>
              <a:ext cx="6448425" cy="6448425"/>
            </a:xfrm>
            <a:custGeom>
              <a:rect b="b" l="l" r="r" t="t"/>
              <a:pathLst>
                <a:path extrusionOk="0" h="6448425" w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7159244" y="0"/>
              <a:ext cx="6448425" cy="3677285"/>
            </a:xfrm>
            <a:custGeom>
              <a:rect b="b" l="l" r="r" t="t"/>
              <a:pathLst>
                <a:path extrusionOk="0" h="3677285" w="6448425">
                  <a:moveTo>
                    <a:pt x="3224213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3" y="3677229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1205275" y="2895"/>
              <a:ext cx="7077075" cy="10277475"/>
            </a:xfrm>
            <a:custGeom>
              <a:rect b="b" l="l" r="r" t="t"/>
              <a:pathLst>
                <a:path extrusionOk="0" h="10277475" w="70770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4"/>
          <p:cNvSpPr txBox="1"/>
          <p:nvPr>
            <p:ph type="title"/>
          </p:nvPr>
        </p:nvSpPr>
        <p:spPr>
          <a:xfrm>
            <a:off x="386104" y="1715073"/>
            <a:ext cx="17528490" cy="12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1202670" marR="5080" rtl="0" algn="r">
              <a:lnSpc>
                <a:spcPct val="110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Evaluación de Proyectos</a:t>
            </a:r>
            <a:endParaRPr/>
          </a:p>
          <a:p>
            <a:pPr indent="0" lvl="0" marL="11202670" marR="5080" rtl="0" algn="r">
              <a:lnSpc>
                <a:spcPct val="110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Capstone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13956329" y="3164988"/>
            <a:ext cx="3952875" cy="95250"/>
          </a:xfrm>
          <a:custGeom>
            <a:rect b="b" l="l" r="r" t="t"/>
            <a:pathLst>
              <a:path extrusionOk="0" h="95250" w="3952875">
                <a:moveTo>
                  <a:pt x="3952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52874" y="0"/>
                </a:lnTo>
                <a:lnTo>
                  <a:pt x="3952874" y="95249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11371777" y="0"/>
            <a:ext cx="3477205" cy="1929764"/>
            <a:chOff x="11371777" y="0"/>
            <a:chExt cx="3477205" cy="1929764"/>
          </a:xfrm>
        </p:grpSpPr>
        <p:sp>
          <p:nvSpPr>
            <p:cNvPr id="111" name="Google Shape;111;p5"/>
            <p:cNvSpPr/>
            <p:nvPr/>
          </p:nvSpPr>
          <p:spPr>
            <a:xfrm>
              <a:off x="11907027" y="0"/>
              <a:ext cx="2941955" cy="1929764"/>
            </a:xfrm>
            <a:custGeom>
              <a:rect b="b" l="l" r="r" t="t"/>
              <a:pathLst>
                <a:path extrusionOk="0" h="1929764" w="2941955">
                  <a:moveTo>
                    <a:pt x="1203062" y="1929681"/>
                  </a:moveTo>
                  <a:lnTo>
                    <a:pt x="0" y="729120"/>
                  </a:lnTo>
                  <a:lnTo>
                    <a:pt x="729121" y="0"/>
                  </a:lnTo>
                  <a:lnTo>
                    <a:pt x="2749607" y="0"/>
                  </a:lnTo>
                  <a:lnTo>
                    <a:pt x="2941374" y="191368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1371777" y="0"/>
              <a:ext cx="1454785" cy="824230"/>
            </a:xfrm>
            <a:custGeom>
              <a:rect b="b" l="l" r="r" t="t"/>
              <a:pathLst>
                <a:path extrusionOk="0" h="824230" w="1454784">
                  <a:moveTo>
                    <a:pt x="630294" y="824165"/>
                  </a:moveTo>
                  <a:lnTo>
                    <a:pt x="0" y="191369"/>
                  </a:lnTo>
                  <a:lnTo>
                    <a:pt x="191369" y="0"/>
                  </a:lnTo>
                  <a:lnTo>
                    <a:pt x="1454460" y="0"/>
                  </a:lnTo>
                  <a:lnTo>
                    <a:pt x="630294" y="824165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0" y="0"/>
            <a:ext cx="6746517" cy="7458982"/>
            <a:chOff x="0" y="0"/>
            <a:chExt cx="6746517" cy="7458982"/>
          </a:xfrm>
        </p:grpSpPr>
        <p:sp>
          <p:nvSpPr>
            <p:cNvPr id="114" name="Google Shape;114;p5"/>
            <p:cNvSpPr/>
            <p:nvPr/>
          </p:nvSpPr>
          <p:spPr>
            <a:xfrm>
              <a:off x="5334277" y="0"/>
              <a:ext cx="1412240" cy="1219200"/>
            </a:xfrm>
            <a:custGeom>
              <a:rect b="b" l="l" r="r" t="t"/>
              <a:pathLst>
                <a:path extrusionOk="0" h="1219200" w="1412240">
                  <a:moveTo>
                    <a:pt x="192233" y="1218906"/>
                  </a:moveTo>
                  <a:lnTo>
                    <a:pt x="0" y="1026673"/>
                  </a:lnTo>
                  <a:lnTo>
                    <a:pt x="1025757" y="0"/>
                  </a:lnTo>
                  <a:lnTo>
                    <a:pt x="1412228" y="0"/>
                  </a:lnTo>
                  <a:lnTo>
                    <a:pt x="192233" y="1218906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881776" y="605558"/>
              <a:ext cx="3476625" cy="3476625"/>
            </a:xfrm>
            <a:custGeom>
              <a:rect b="b" l="l" r="r" t="t"/>
              <a:pathLst>
                <a:path extrusionOk="0" h="3476625" w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0" y="1010557"/>
              <a:ext cx="4470400" cy="6448425"/>
            </a:xfrm>
            <a:custGeom>
              <a:rect b="b" l="l" r="r" t="t"/>
              <a:pathLst>
                <a:path extrusionOk="0" h="6448425" w="4470400">
                  <a:moveTo>
                    <a:pt x="1247239" y="6448424"/>
                  </a:moveTo>
                  <a:lnTo>
                    <a:pt x="0" y="5202151"/>
                  </a:lnTo>
                  <a:lnTo>
                    <a:pt x="0" y="1247239"/>
                  </a:lnTo>
                  <a:lnTo>
                    <a:pt x="1247239" y="0"/>
                  </a:lnTo>
                  <a:lnTo>
                    <a:pt x="4470201" y="3225462"/>
                  </a:lnTo>
                  <a:lnTo>
                    <a:pt x="1247239" y="6448424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7" name="Google Shape;117;p5"/>
          <p:cNvSpPr/>
          <p:nvPr/>
        </p:nvSpPr>
        <p:spPr>
          <a:xfrm>
            <a:off x="13284277" y="0"/>
            <a:ext cx="5003800" cy="5329555"/>
          </a:xfrm>
          <a:custGeom>
            <a:rect b="b" l="l" r="r" t="t"/>
            <a:pathLst>
              <a:path extrusionOk="0" h="5329555" w="5003800">
                <a:moveTo>
                  <a:pt x="3225462" y="5328980"/>
                </a:moveTo>
                <a:lnTo>
                  <a:pt x="0" y="2103518"/>
                </a:lnTo>
                <a:lnTo>
                  <a:pt x="2105150" y="0"/>
                </a:lnTo>
                <a:lnTo>
                  <a:pt x="4344905" y="0"/>
                </a:lnTo>
                <a:lnTo>
                  <a:pt x="5003721" y="658815"/>
                </a:lnTo>
                <a:lnTo>
                  <a:pt x="5003721" y="3549341"/>
                </a:lnTo>
                <a:lnTo>
                  <a:pt x="3225462" y="5328980"/>
                </a:lnTo>
                <a:close/>
              </a:path>
            </a:pathLst>
          </a:custGeom>
          <a:solidFill>
            <a:srgbClr val="484B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5"/>
          <p:cNvSpPr/>
          <p:nvPr/>
        </p:nvSpPr>
        <p:spPr>
          <a:xfrm>
            <a:off x="566167" y="0"/>
            <a:ext cx="4335145" cy="2166620"/>
          </a:xfrm>
          <a:custGeom>
            <a:rect b="b" l="l" r="r" t="t"/>
            <a:pathLst>
              <a:path extrusionOk="0" h="2166620" w="4335145">
                <a:moveTo>
                  <a:pt x="2167321" y="2166481"/>
                </a:moveTo>
                <a:lnTo>
                  <a:pt x="0" y="0"/>
                </a:lnTo>
                <a:lnTo>
                  <a:pt x="4334643" y="0"/>
                </a:lnTo>
                <a:lnTo>
                  <a:pt x="2167321" y="2166481"/>
                </a:lnTo>
                <a:close/>
              </a:path>
            </a:pathLst>
          </a:custGeom>
          <a:solidFill>
            <a:srgbClr val="484B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0491" y="4454057"/>
            <a:ext cx="2488610" cy="439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6879" y="4958882"/>
            <a:ext cx="2190452" cy="34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5081" y="5463707"/>
            <a:ext cx="1497545" cy="43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7141" y="5968532"/>
            <a:ext cx="2048842" cy="342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111112" y="3865430"/>
            <a:ext cx="10078475" cy="35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235584" marR="257175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 proyectos Capstone son una plataforma vital  para que los estudiantes de </a:t>
            </a:r>
            <a:r>
              <a:rPr lang="en-US">
                <a:solidFill>
                  <a:srgbClr val="000000"/>
                </a:solidFill>
              </a:rPr>
              <a:t>Ingeniería en</a:t>
            </a:r>
            <a:endParaRPr/>
          </a:p>
          <a:p>
            <a:pPr indent="0" lvl="0" marL="905510" marR="927100" rtl="0" algn="ctr">
              <a:lnSpc>
                <a:spcPct val="120575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Informática </a:t>
            </a:r>
            <a:r>
              <a:rPr lang="en-US"/>
              <a:t>demuestren sus habilidades y  conocimientos. A través de la </a:t>
            </a:r>
            <a:r>
              <a:rPr lang="en-US">
                <a:solidFill>
                  <a:srgbClr val="000000"/>
                </a:solidFill>
              </a:rPr>
              <a:t>práctica </a:t>
            </a:r>
            <a:r>
              <a:rPr lang="en-US"/>
              <a:t>y la</a:t>
            </a:r>
            <a:endParaRPr/>
          </a:p>
          <a:p>
            <a:pPr indent="0" lvl="0" marL="0" rtl="0" algn="ctr">
              <a:lnSpc>
                <a:spcPct val="1162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evaluación</a:t>
            </a:r>
            <a:r>
              <a:rPr lang="en-US"/>
              <a:t>, se preparan para enfrentar los desafíos</a:t>
            </a:r>
            <a:endParaRPr/>
          </a:p>
          <a:p>
            <a:pPr indent="0" lvl="0" marL="94615" marR="116204" rtl="0" algn="ctr">
              <a:lnSpc>
                <a:spcPct val="118181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/>
              <a:t>del mundo laboral, contribuyendo al desarrollo de  soluciones innovadoras en tecnología.</a:t>
            </a:r>
            <a:endParaRPr/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6276256" y="1922758"/>
            <a:ext cx="504698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/>
              <a:t>Conclusión</a:t>
            </a:r>
            <a:endParaRPr sz="7500"/>
          </a:p>
        </p:txBody>
      </p:sp>
      <p:sp>
        <p:nvSpPr>
          <p:cNvPr id="125" name="Google Shape;125;p5"/>
          <p:cNvSpPr/>
          <p:nvPr/>
        </p:nvSpPr>
        <p:spPr>
          <a:xfrm>
            <a:off x="7227096" y="3677379"/>
            <a:ext cx="3819525" cy="95250"/>
          </a:xfrm>
          <a:custGeom>
            <a:rect b="b" l="l" r="r" t="t"/>
            <a:pathLst>
              <a:path extrusionOk="0" h="95250" w="3819525">
                <a:moveTo>
                  <a:pt x="3819524" y="95249"/>
                </a:moveTo>
                <a:lnTo>
                  <a:pt x="0" y="95249"/>
                </a:lnTo>
                <a:lnTo>
                  <a:pt x="0" y="0"/>
                </a:lnTo>
                <a:lnTo>
                  <a:pt x="3819524" y="0"/>
                </a:lnTo>
                <a:lnTo>
                  <a:pt x="3819524" y="95249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6"/>
          <p:cNvGrpSpPr/>
          <p:nvPr/>
        </p:nvGrpSpPr>
        <p:grpSpPr>
          <a:xfrm>
            <a:off x="9145001" y="1084998"/>
            <a:ext cx="9143074" cy="7595933"/>
            <a:chOff x="9145001" y="1084998"/>
            <a:chExt cx="9143074" cy="7595933"/>
          </a:xfrm>
        </p:grpSpPr>
        <p:sp>
          <p:nvSpPr>
            <p:cNvPr id="131" name="Google Shape;131;p6"/>
            <p:cNvSpPr/>
            <p:nvPr/>
          </p:nvSpPr>
          <p:spPr>
            <a:xfrm>
              <a:off x="11162741" y="2232506"/>
              <a:ext cx="7125334" cy="6448425"/>
            </a:xfrm>
            <a:custGeom>
              <a:rect b="b" l="l" r="r" t="t"/>
              <a:pathLst>
                <a:path extrusionOk="0" h="6448425" w="7125334">
                  <a:moveTo>
                    <a:pt x="2941383" y="3780815"/>
                  </a:moveTo>
                  <a:lnTo>
                    <a:pt x="1740814" y="2580246"/>
                  </a:lnTo>
                  <a:lnTo>
                    <a:pt x="0" y="4318559"/>
                  </a:lnTo>
                  <a:lnTo>
                    <a:pt x="1203071" y="5519128"/>
                  </a:lnTo>
                  <a:lnTo>
                    <a:pt x="2941383" y="3780815"/>
                  </a:lnTo>
                  <a:close/>
                </a:path>
                <a:path extrusionOk="0" h="6448425" w="7125334">
                  <a:moveTo>
                    <a:pt x="7125259" y="1241767"/>
                  </a:moveTo>
                  <a:lnTo>
                    <a:pt x="5883961" y="0"/>
                  </a:lnTo>
                  <a:lnTo>
                    <a:pt x="2659748" y="3225457"/>
                  </a:lnTo>
                  <a:lnTo>
                    <a:pt x="5883961" y="6448425"/>
                  </a:lnTo>
                  <a:lnTo>
                    <a:pt x="7125259" y="5207622"/>
                  </a:lnTo>
                  <a:lnTo>
                    <a:pt x="7125259" y="1241767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9902495" y="3247503"/>
              <a:ext cx="3096260" cy="3399154"/>
            </a:xfrm>
            <a:custGeom>
              <a:rect b="b" l="l" r="r" t="t"/>
              <a:pathLst>
                <a:path extrusionOk="0" h="3399154" w="3096259">
                  <a:moveTo>
                    <a:pt x="2990850" y="192239"/>
                  </a:moveTo>
                  <a:lnTo>
                    <a:pt x="2798622" y="0"/>
                  </a:lnTo>
                  <a:lnTo>
                    <a:pt x="0" y="2796121"/>
                  </a:lnTo>
                  <a:lnTo>
                    <a:pt x="194729" y="2990850"/>
                  </a:lnTo>
                  <a:lnTo>
                    <a:pt x="2990850" y="192239"/>
                  </a:lnTo>
                  <a:close/>
                </a:path>
                <a:path extrusionOk="0" h="3399154" w="3096259">
                  <a:moveTo>
                    <a:pt x="3096107" y="1660296"/>
                  </a:moveTo>
                  <a:lnTo>
                    <a:pt x="2463317" y="1027506"/>
                  </a:lnTo>
                  <a:lnTo>
                    <a:pt x="725004" y="2765818"/>
                  </a:lnTo>
                  <a:lnTo>
                    <a:pt x="1357795" y="3398609"/>
                  </a:lnTo>
                  <a:lnTo>
                    <a:pt x="3096107" y="1660296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9145001" y="1084998"/>
              <a:ext cx="1771650" cy="1771650"/>
            </a:xfrm>
            <a:custGeom>
              <a:rect b="b" l="l" r="r" t="t"/>
              <a:pathLst>
                <a:path extrusionOk="0" h="1771650" w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9627500" y="1562499"/>
              <a:ext cx="819150" cy="819150"/>
            </a:xfrm>
            <a:custGeom>
              <a:rect b="b" l="l" r="r" t="t"/>
              <a:pathLst>
                <a:path extrusionOk="0" h="819150" w="819150">
                  <a:moveTo>
                    <a:pt x="698538" y="819067"/>
                  </a:moveTo>
                  <a:lnTo>
                    <a:pt x="120610" y="819067"/>
                  </a:lnTo>
                  <a:lnTo>
                    <a:pt x="73143" y="810862"/>
                  </a:lnTo>
                  <a:lnTo>
                    <a:pt x="34864" y="785463"/>
                  </a:lnTo>
                  <a:lnTo>
                    <a:pt x="9304" y="747344"/>
                  </a:lnTo>
                  <a:lnTo>
                    <a:pt x="0" y="700981"/>
                  </a:lnTo>
                  <a:lnTo>
                    <a:pt x="0" y="120598"/>
                  </a:lnTo>
                  <a:lnTo>
                    <a:pt x="9658" y="73136"/>
                  </a:lnTo>
                  <a:lnTo>
                    <a:pt x="35806" y="34860"/>
                  </a:lnTo>
                  <a:lnTo>
                    <a:pt x="74203" y="9304"/>
                  </a:lnTo>
                  <a:lnTo>
                    <a:pt x="120610" y="0"/>
                  </a:lnTo>
                  <a:lnTo>
                    <a:pt x="698538" y="0"/>
                  </a:lnTo>
                  <a:lnTo>
                    <a:pt x="745024" y="9107"/>
                  </a:lnTo>
                  <a:lnTo>
                    <a:pt x="783971" y="35174"/>
                  </a:lnTo>
                  <a:lnTo>
                    <a:pt x="794297" y="47737"/>
                  </a:lnTo>
                  <a:lnTo>
                    <a:pt x="120610" y="47737"/>
                  </a:lnTo>
                  <a:lnTo>
                    <a:pt x="92263" y="53469"/>
                  </a:lnTo>
                  <a:lnTo>
                    <a:pt x="69099" y="69093"/>
                  </a:lnTo>
                  <a:lnTo>
                    <a:pt x="53473" y="92255"/>
                  </a:lnTo>
                  <a:lnTo>
                    <a:pt x="47741" y="120598"/>
                  </a:lnTo>
                  <a:lnTo>
                    <a:pt x="47741" y="698469"/>
                  </a:lnTo>
                  <a:lnTo>
                    <a:pt x="53473" y="726812"/>
                  </a:lnTo>
                  <a:lnTo>
                    <a:pt x="69099" y="749974"/>
                  </a:lnTo>
                  <a:lnTo>
                    <a:pt x="92263" y="765599"/>
                  </a:lnTo>
                  <a:lnTo>
                    <a:pt x="120610" y="771330"/>
                  </a:lnTo>
                  <a:lnTo>
                    <a:pt x="792533" y="771330"/>
                  </a:lnTo>
                  <a:lnTo>
                    <a:pt x="783343" y="784520"/>
                  </a:lnTo>
                  <a:lnTo>
                    <a:pt x="744946" y="809802"/>
                  </a:lnTo>
                  <a:lnTo>
                    <a:pt x="698538" y="819067"/>
                  </a:lnTo>
                  <a:close/>
                </a:path>
                <a:path extrusionOk="0" h="819150" w="819150">
                  <a:moveTo>
                    <a:pt x="792533" y="771330"/>
                  </a:moveTo>
                  <a:lnTo>
                    <a:pt x="698538" y="771330"/>
                  </a:lnTo>
                  <a:lnTo>
                    <a:pt x="726885" y="767051"/>
                  </a:lnTo>
                  <a:lnTo>
                    <a:pt x="750050" y="752172"/>
                  </a:lnTo>
                  <a:lnTo>
                    <a:pt x="765676" y="729285"/>
                  </a:lnTo>
                  <a:lnTo>
                    <a:pt x="771408" y="700981"/>
                  </a:lnTo>
                  <a:lnTo>
                    <a:pt x="771408" y="120598"/>
                  </a:lnTo>
                  <a:lnTo>
                    <a:pt x="765676" y="92255"/>
                  </a:lnTo>
                  <a:lnTo>
                    <a:pt x="750050" y="69093"/>
                  </a:lnTo>
                  <a:lnTo>
                    <a:pt x="726885" y="53468"/>
                  </a:lnTo>
                  <a:lnTo>
                    <a:pt x="698538" y="47737"/>
                  </a:lnTo>
                  <a:lnTo>
                    <a:pt x="794298" y="47737"/>
                  </a:lnTo>
                  <a:lnTo>
                    <a:pt x="799009" y="53469"/>
                  </a:lnTo>
                  <a:lnTo>
                    <a:pt x="810041" y="74118"/>
                  </a:lnTo>
                  <a:lnTo>
                    <a:pt x="816833" y="96651"/>
                  </a:lnTo>
                  <a:lnTo>
                    <a:pt x="819149" y="120598"/>
                  </a:lnTo>
                  <a:lnTo>
                    <a:pt x="819149" y="700981"/>
                  </a:lnTo>
                  <a:lnTo>
                    <a:pt x="809491" y="746990"/>
                  </a:lnTo>
                  <a:lnTo>
                    <a:pt x="792533" y="771330"/>
                  </a:lnTo>
                  <a:close/>
                </a:path>
                <a:path extrusionOk="0" h="819150" w="819150">
                  <a:moveTo>
                    <a:pt x="792533" y="771330"/>
                  </a:moveTo>
                  <a:lnTo>
                    <a:pt x="409574" y="771330"/>
                  </a:lnTo>
                  <a:lnTo>
                    <a:pt x="409574" y="482396"/>
                  </a:lnTo>
                  <a:lnTo>
                    <a:pt x="361831" y="482395"/>
                  </a:lnTo>
                  <a:lnTo>
                    <a:pt x="351546" y="480236"/>
                  </a:lnTo>
                  <a:lnTo>
                    <a:pt x="343615" y="474544"/>
                  </a:lnTo>
                  <a:lnTo>
                    <a:pt x="338511" y="466496"/>
                  </a:lnTo>
                  <a:lnTo>
                    <a:pt x="336705" y="457271"/>
                  </a:lnTo>
                  <a:lnTo>
                    <a:pt x="336705" y="361796"/>
                  </a:lnTo>
                  <a:lnTo>
                    <a:pt x="338865" y="352964"/>
                  </a:lnTo>
                  <a:lnTo>
                    <a:pt x="344558" y="345780"/>
                  </a:lnTo>
                  <a:lnTo>
                    <a:pt x="352606" y="340951"/>
                  </a:lnTo>
                  <a:lnTo>
                    <a:pt x="361833" y="339184"/>
                  </a:lnTo>
                  <a:lnTo>
                    <a:pt x="409574" y="339184"/>
                  </a:lnTo>
                  <a:lnTo>
                    <a:pt x="409574" y="238685"/>
                  </a:lnTo>
                  <a:lnTo>
                    <a:pt x="418683" y="190634"/>
                  </a:lnTo>
                  <a:lnTo>
                    <a:pt x="452291" y="140699"/>
                  </a:lnTo>
                  <a:lnTo>
                    <a:pt x="495950" y="114946"/>
                  </a:lnTo>
                  <a:lnTo>
                    <a:pt x="552801" y="100499"/>
                  </a:lnTo>
                  <a:lnTo>
                    <a:pt x="595517" y="97987"/>
                  </a:lnTo>
                  <a:lnTo>
                    <a:pt x="620802" y="97476"/>
                  </a:lnTo>
                  <a:lnTo>
                    <a:pt x="673255" y="103993"/>
                  </a:lnTo>
                  <a:lnTo>
                    <a:pt x="712988" y="121541"/>
                  </a:lnTo>
                  <a:lnTo>
                    <a:pt x="716207" y="129275"/>
                  </a:lnTo>
                  <a:lnTo>
                    <a:pt x="716129" y="138186"/>
                  </a:lnTo>
                  <a:lnTo>
                    <a:pt x="715386" y="143211"/>
                  </a:lnTo>
                  <a:lnTo>
                    <a:pt x="598029" y="143211"/>
                  </a:lnTo>
                  <a:lnTo>
                    <a:pt x="588215" y="144703"/>
                  </a:lnTo>
                  <a:lnTo>
                    <a:pt x="567642" y="146744"/>
                  </a:lnTo>
                  <a:lnTo>
                    <a:pt x="557826" y="148236"/>
                  </a:lnTo>
                  <a:lnTo>
                    <a:pt x="515424" y="159542"/>
                  </a:lnTo>
                  <a:lnTo>
                    <a:pt x="467918" y="196169"/>
                  </a:lnTo>
                  <a:lnTo>
                    <a:pt x="457710" y="234563"/>
                  </a:lnTo>
                  <a:lnTo>
                    <a:pt x="457317" y="361797"/>
                  </a:lnTo>
                  <a:lnTo>
                    <a:pt x="456610" y="372082"/>
                  </a:lnTo>
                  <a:lnTo>
                    <a:pt x="451663" y="380012"/>
                  </a:lnTo>
                  <a:lnTo>
                    <a:pt x="443890" y="385115"/>
                  </a:lnTo>
                  <a:lnTo>
                    <a:pt x="434702" y="386921"/>
                  </a:lnTo>
                  <a:lnTo>
                    <a:pt x="384448" y="386921"/>
                  </a:lnTo>
                  <a:lnTo>
                    <a:pt x="384448" y="434658"/>
                  </a:lnTo>
                  <a:lnTo>
                    <a:pt x="434702" y="434658"/>
                  </a:lnTo>
                  <a:lnTo>
                    <a:pt x="443536" y="435365"/>
                  </a:lnTo>
                  <a:lnTo>
                    <a:pt x="450721" y="440311"/>
                  </a:lnTo>
                  <a:lnTo>
                    <a:pt x="455550" y="448084"/>
                  </a:lnTo>
                  <a:lnTo>
                    <a:pt x="457317" y="457271"/>
                  </a:lnTo>
                  <a:lnTo>
                    <a:pt x="457317" y="771330"/>
                  </a:lnTo>
                  <a:lnTo>
                    <a:pt x="792533" y="771330"/>
                  </a:lnTo>
                  <a:close/>
                </a:path>
                <a:path extrusionOk="0" h="819150" w="819150">
                  <a:moveTo>
                    <a:pt x="705610" y="211048"/>
                  </a:moveTo>
                  <a:lnTo>
                    <a:pt x="658336" y="211048"/>
                  </a:lnTo>
                  <a:lnTo>
                    <a:pt x="660220" y="198485"/>
                  </a:lnTo>
                  <a:lnTo>
                    <a:pt x="662104" y="184039"/>
                  </a:lnTo>
                  <a:lnTo>
                    <a:pt x="631951" y="145409"/>
                  </a:lnTo>
                  <a:lnTo>
                    <a:pt x="598029" y="143211"/>
                  </a:lnTo>
                  <a:lnTo>
                    <a:pt x="715386" y="143211"/>
                  </a:lnTo>
                  <a:lnTo>
                    <a:pt x="711653" y="168454"/>
                  </a:lnTo>
                  <a:lnTo>
                    <a:pt x="706706" y="203196"/>
                  </a:lnTo>
                  <a:lnTo>
                    <a:pt x="705610" y="211048"/>
                  </a:lnTo>
                  <a:close/>
                </a:path>
                <a:path extrusionOk="0" h="819150" w="819150">
                  <a:moveTo>
                    <a:pt x="792533" y="771330"/>
                  </a:moveTo>
                  <a:lnTo>
                    <a:pt x="530186" y="771330"/>
                  </a:lnTo>
                  <a:lnTo>
                    <a:pt x="530186" y="457271"/>
                  </a:lnTo>
                  <a:lnTo>
                    <a:pt x="530893" y="448438"/>
                  </a:lnTo>
                  <a:lnTo>
                    <a:pt x="535840" y="441254"/>
                  </a:lnTo>
                  <a:lnTo>
                    <a:pt x="543613" y="436425"/>
                  </a:lnTo>
                  <a:lnTo>
                    <a:pt x="552801" y="434658"/>
                  </a:lnTo>
                  <a:lnTo>
                    <a:pt x="630695" y="434658"/>
                  </a:lnTo>
                  <a:lnTo>
                    <a:pt x="643259" y="386921"/>
                  </a:lnTo>
                  <a:lnTo>
                    <a:pt x="552801" y="386921"/>
                  </a:lnTo>
                  <a:lnTo>
                    <a:pt x="543967" y="384762"/>
                  </a:lnTo>
                  <a:lnTo>
                    <a:pt x="536782" y="379070"/>
                  </a:lnTo>
                  <a:lnTo>
                    <a:pt x="531953" y="371022"/>
                  </a:lnTo>
                  <a:lnTo>
                    <a:pt x="530186" y="361797"/>
                  </a:lnTo>
                  <a:lnTo>
                    <a:pt x="530186" y="283909"/>
                  </a:lnTo>
                  <a:lnTo>
                    <a:pt x="533367" y="256233"/>
                  </a:lnTo>
                  <a:lnTo>
                    <a:pt x="546205" y="233974"/>
                  </a:lnTo>
                  <a:lnTo>
                    <a:pt x="567995" y="217839"/>
                  </a:lnTo>
                  <a:lnTo>
                    <a:pt x="598030" y="208535"/>
                  </a:lnTo>
                  <a:lnTo>
                    <a:pt x="605568" y="206023"/>
                  </a:lnTo>
                  <a:lnTo>
                    <a:pt x="620645" y="206023"/>
                  </a:lnTo>
                  <a:lnTo>
                    <a:pt x="631481" y="207515"/>
                  </a:lnTo>
                  <a:lnTo>
                    <a:pt x="641375" y="208535"/>
                  </a:lnTo>
                  <a:lnTo>
                    <a:pt x="650326" y="209556"/>
                  </a:lnTo>
                  <a:lnTo>
                    <a:pt x="658336" y="211048"/>
                  </a:lnTo>
                  <a:lnTo>
                    <a:pt x="705610" y="211048"/>
                  </a:lnTo>
                  <a:lnTo>
                    <a:pt x="701052" y="243710"/>
                  </a:lnTo>
                  <a:lnTo>
                    <a:pt x="701052" y="248735"/>
                  </a:lnTo>
                  <a:lnTo>
                    <a:pt x="696027" y="253760"/>
                  </a:lnTo>
                  <a:lnTo>
                    <a:pt x="623157" y="253760"/>
                  </a:lnTo>
                  <a:lnTo>
                    <a:pt x="618132" y="256272"/>
                  </a:lnTo>
                  <a:lnTo>
                    <a:pt x="608081" y="256272"/>
                  </a:lnTo>
                  <a:lnTo>
                    <a:pt x="591709" y="261297"/>
                  </a:lnTo>
                  <a:lnTo>
                    <a:pt x="582639" y="268206"/>
                  </a:lnTo>
                  <a:lnTo>
                    <a:pt x="578752" y="276058"/>
                  </a:lnTo>
                  <a:lnTo>
                    <a:pt x="577928" y="283909"/>
                  </a:lnTo>
                  <a:lnTo>
                    <a:pt x="577928" y="339184"/>
                  </a:lnTo>
                  <a:lnTo>
                    <a:pt x="684719" y="339184"/>
                  </a:lnTo>
                  <a:lnTo>
                    <a:pt x="688487" y="341697"/>
                  </a:lnTo>
                  <a:lnTo>
                    <a:pt x="693513" y="346721"/>
                  </a:lnTo>
                  <a:lnTo>
                    <a:pt x="698538" y="361797"/>
                  </a:lnTo>
                  <a:lnTo>
                    <a:pt x="696026" y="369334"/>
                  </a:lnTo>
                  <a:lnTo>
                    <a:pt x="673411" y="464808"/>
                  </a:lnTo>
                  <a:lnTo>
                    <a:pt x="670231" y="471796"/>
                  </a:lnTo>
                  <a:lnTo>
                    <a:pt x="664931" y="477370"/>
                  </a:lnTo>
                  <a:lnTo>
                    <a:pt x="658217" y="481060"/>
                  </a:lnTo>
                  <a:lnTo>
                    <a:pt x="650797" y="482395"/>
                  </a:lnTo>
                  <a:lnTo>
                    <a:pt x="577928" y="482395"/>
                  </a:lnTo>
                  <a:lnTo>
                    <a:pt x="577928" y="771330"/>
                  </a:lnTo>
                  <a:lnTo>
                    <a:pt x="792533" y="771330"/>
                  </a:lnTo>
                  <a:close/>
                </a:path>
                <a:path extrusionOk="0" h="819150" w="819150">
                  <a:moveTo>
                    <a:pt x="685976" y="263810"/>
                  </a:moveTo>
                  <a:lnTo>
                    <a:pt x="673412" y="263810"/>
                  </a:lnTo>
                  <a:lnTo>
                    <a:pt x="668387" y="261297"/>
                  </a:lnTo>
                  <a:lnTo>
                    <a:pt x="663361" y="261297"/>
                  </a:lnTo>
                  <a:lnTo>
                    <a:pt x="654959" y="258000"/>
                  </a:lnTo>
                  <a:lnTo>
                    <a:pt x="645144" y="255644"/>
                  </a:lnTo>
                  <a:lnTo>
                    <a:pt x="634386" y="254231"/>
                  </a:lnTo>
                  <a:lnTo>
                    <a:pt x="623157" y="253760"/>
                  </a:lnTo>
                  <a:lnTo>
                    <a:pt x="696027" y="253760"/>
                  </a:lnTo>
                  <a:lnTo>
                    <a:pt x="685976" y="263810"/>
                  </a:lnTo>
                  <a:close/>
                </a:path>
                <a:path extrusionOk="0" h="819150" w="819150">
                  <a:moveTo>
                    <a:pt x="684718" y="339184"/>
                  </a:moveTo>
                  <a:lnTo>
                    <a:pt x="673411" y="339184"/>
                  </a:lnTo>
                  <a:lnTo>
                    <a:pt x="680949" y="336671"/>
                  </a:lnTo>
                  <a:lnTo>
                    <a:pt x="684718" y="339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3107492" y="1085010"/>
              <a:ext cx="3754754" cy="1771650"/>
            </a:xfrm>
            <a:custGeom>
              <a:rect b="b" l="l" r="r" t="t"/>
              <a:pathLst>
                <a:path extrusionOk="0" h="1771650" w="3754755">
                  <a:moveTo>
                    <a:pt x="1771650" y="884567"/>
                  </a:moveTo>
                  <a:lnTo>
                    <a:pt x="884580" y="0"/>
                  </a:lnTo>
                  <a:lnTo>
                    <a:pt x="0" y="884567"/>
                  </a:lnTo>
                  <a:lnTo>
                    <a:pt x="884580" y="1771637"/>
                  </a:lnTo>
                  <a:lnTo>
                    <a:pt x="1771650" y="884567"/>
                  </a:lnTo>
                  <a:close/>
                </a:path>
                <a:path extrusionOk="0" h="1771650" w="3754755">
                  <a:moveTo>
                    <a:pt x="3754145" y="884567"/>
                  </a:moveTo>
                  <a:lnTo>
                    <a:pt x="2868320" y="0"/>
                  </a:lnTo>
                  <a:lnTo>
                    <a:pt x="1982495" y="884567"/>
                  </a:lnTo>
                  <a:lnTo>
                    <a:pt x="2868320" y="1771637"/>
                  </a:lnTo>
                  <a:lnTo>
                    <a:pt x="3754145" y="884567"/>
                  </a:lnTo>
                  <a:close/>
                </a:path>
              </a:pathLst>
            </a:custGeom>
            <a:solidFill>
              <a:srgbClr val="6FB0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3703111" y="1853976"/>
              <a:ext cx="143510" cy="429895"/>
            </a:xfrm>
            <a:custGeom>
              <a:rect b="b" l="l" r="r" t="t"/>
              <a:pathLst>
                <a:path extrusionOk="0" h="429894" w="143509">
                  <a:moveTo>
                    <a:pt x="120610" y="429676"/>
                  </a:moveTo>
                  <a:lnTo>
                    <a:pt x="25127" y="429676"/>
                  </a:lnTo>
                  <a:lnTo>
                    <a:pt x="14841" y="428970"/>
                  </a:lnTo>
                  <a:lnTo>
                    <a:pt x="6910" y="424023"/>
                  </a:lnTo>
                  <a:lnTo>
                    <a:pt x="1806" y="416249"/>
                  </a:lnTo>
                  <a:lnTo>
                    <a:pt x="0" y="407062"/>
                  </a:lnTo>
                  <a:lnTo>
                    <a:pt x="0" y="22614"/>
                  </a:lnTo>
                  <a:lnTo>
                    <a:pt x="2159" y="13780"/>
                  </a:lnTo>
                  <a:lnTo>
                    <a:pt x="7852" y="6595"/>
                  </a:lnTo>
                  <a:lnTo>
                    <a:pt x="15900" y="1766"/>
                  </a:lnTo>
                  <a:lnTo>
                    <a:pt x="25127" y="0"/>
                  </a:lnTo>
                  <a:lnTo>
                    <a:pt x="120610" y="0"/>
                  </a:lnTo>
                  <a:lnTo>
                    <a:pt x="129444" y="706"/>
                  </a:lnTo>
                  <a:lnTo>
                    <a:pt x="136629" y="5653"/>
                  </a:lnTo>
                  <a:lnTo>
                    <a:pt x="141458" y="13427"/>
                  </a:lnTo>
                  <a:lnTo>
                    <a:pt x="143225" y="22614"/>
                  </a:lnTo>
                  <a:lnTo>
                    <a:pt x="143225" y="47741"/>
                  </a:lnTo>
                  <a:lnTo>
                    <a:pt x="47740" y="47741"/>
                  </a:lnTo>
                  <a:lnTo>
                    <a:pt x="47740" y="381934"/>
                  </a:lnTo>
                  <a:lnTo>
                    <a:pt x="143225" y="381934"/>
                  </a:lnTo>
                  <a:lnTo>
                    <a:pt x="143225" y="407062"/>
                  </a:lnTo>
                  <a:lnTo>
                    <a:pt x="142518" y="415896"/>
                  </a:lnTo>
                  <a:lnTo>
                    <a:pt x="137571" y="423080"/>
                  </a:lnTo>
                  <a:lnTo>
                    <a:pt x="129797" y="427910"/>
                  </a:lnTo>
                  <a:lnTo>
                    <a:pt x="120610" y="429676"/>
                  </a:lnTo>
                  <a:close/>
                </a:path>
                <a:path extrusionOk="0" h="429894" w="143509">
                  <a:moveTo>
                    <a:pt x="143225" y="381934"/>
                  </a:moveTo>
                  <a:lnTo>
                    <a:pt x="95483" y="381934"/>
                  </a:lnTo>
                  <a:lnTo>
                    <a:pt x="95483" y="47741"/>
                  </a:lnTo>
                  <a:lnTo>
                    <a:pt x="143225" y="47741"/>
                  </a:lnTo>
                  <a:lnTo>
                    <a:pt x="143225" y="381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7" name="Google Shape;13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03109" y="1660496"/>
              <a:ext cx="143225" cy="14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6"/>
            <p:cNvSpPr/>
            <p:nvPr/>
          </p:nvSpPr>
          <p:spPr>
            <a:xfrm>
              <a:off x="13582498" y="1562505"/>
              <a:ext cx="819150" cy="819150"/>
            </a:xfrm>
            <a:custGeom>
              <a:rect b="b" l="l" r="r" t="t"/>
              <a:pathLst>
                <a:path extrusionOk="0" h="819150" w="819150">
                  <a:moveTo>
                    <a:pt x="696023" y="439724"/>
                  </a:moveTo>
                  <a:lnTo>
                    <a:pt x="690168" y="397535"/>
                  </a:lnTo>
                  <a:lnTo>
                    <a:pt x="673354" y="359676"/>
                  </a:lnTo>
                  <a:lnTo>
                    <a:pt x="653910" y="336702"/>
                  </a:lnTo>
                  <a:lnTo>
                    <a:pt x="648284" y="330060"/>
                  </a:lnTo>
                  <a:lnTo>
                    <a:pt x="648284" y="439724"/>
                  </a:lnTo>
                  <a:lnTo>
                    <a:pt x="648284" y="673417"/>
                  </a:lnTo>
                  <a:lnTo>
                    <a:pt x="600532" y="673417"/>
                  </a:lnTo>
                  <a:lnTo>
                    <a:pt x="600532" y="482447"/>
                  </a:lnTo>
                  <a:lnTo>
                    <a:pt x="593039" y="445262"/>
                  </a:lnTo>
                  <a:lnTo>
                    <a:pt x="585914" y="434708"/>
                  </a:lnTo>
                  <a:lnTo>
                    <a:pt x="572579" y="414909"/>
                  </a:lnTo>
                  <a:lnTo>
                    <a:pt x="542226" y="394462"/>
                  </a:lnTo>
                  <a:lnTo>
                    <a:pt x="505053" y="386956"/>
                  </a:lnTo>
                  <a:lnTo>
                    <a:pt x="467868" y="394462"/>
                  </a:lnTo>
                  <a:lnTo>
                    <a:pt x="437527" y="414909"/>
                  </a:lnTo>
                  <a:lnTo>
                    <a:pt x="417068" y="445262"/>
                  </a:lnTo>
                  <a:lnTo>
                    <a:pt x="409575" y="482447"/>
                  </a:lnTo>
                  <a:lnTo>
                    <a:pt x="409575" y="673417"/>
                  </a:lnTo>
                  <a:lnTo>
                    <a:pt x="359308" y="673417"/>
                  </a:lnTo>
                  <a:lnTo>
                    <a:pt x="359308" y="339217"/>
                  </a:lnTo>
                  <a:lnTo>
                    <a:pt x="409575" y="339217"/>
                  </a:lnTo>
                  <a:lnTo>
                    <a:pt x="409575" y="361835"/>
                  </a:lnTo>
                  <a:lnTo>
                    <a:pt x="410514" y="368896"/>
                  </a:lnTo>
                  <a:lnTo>
                    <a:pt x="413334" y="375031"/>
                  </a:lnTo>
                  <a:lnTo>
                    <a:pt x="418045" y="380212"/>
                  </a:lnTo>
                  <a:lnTo>
                    <a:pt x="424649" y="384441"/>
                  </a:lnTo>
                  <a:lnTo>
                    <a:pt x="427151" y="384441"/>
                  </a:lnTo>
                  <a:lnTo>
                    <a:pt x="429666" y="386956"/>
                  </a:lnTo>
                  <a:lnTo>
                    <a:pt x="437210" y="386956"/>
                  </a:lnTo>
                  <a:lnTo>
                    <a:pt x="444741" y="384441"/>
                  </a:lnTo>
                  <a:lnTo>
                    <a:pt x="449770" y="379425"/>
                  </a:lnTo>
                  <a:lnTo>
                    <a:pt x="459828" y="366864"/>
                  </a:lnTo>
                  <a:lnTo>
                    <a:pt x="476631" y="353669"/>
                  </a:lnTo>
                  <a:lnTo>
                    <a:pt x="496252" y="344246"/>
                  </a:lnTo>
                  <a:lnTo>
                    <a:pt x="515378" y="339217"/>
                  </a:lnTo>
                  <a:lnTo>
                    <a:pt x="517779" y="338594"/>
                  </a:lnTo>
                  <a:lnTo>
                    <a:pt x="540232" y="336702"/>
                  </a:lnTo>
                  <a:lnTo>
                    <a:pt x="552792" y="336702"/>
                  </a:lnTo>
                  <a:lnTo>
                    <a:pt x="597395" y="352806"/>
                  </a:lnTo>
                  <a:lnTo>
                    <a:pt x="642315" y="406361"/>
                  </a:lnTo>
                  <a:lnTo>
                    <a:pt x="648284" y="439724"/>
                  </a:lnTo>
                  <a:lnTo>
                    <a:pt x="648284" y="330060"/>
                  </a:lnTo>
                  <a:lnTo>
                    <a:pt x="646633" y="328104"/>
                  </a:lnTo>
                  <a:lnTo>
                    <a:pt x="621525" y="311581"/>
                  </a:lnTo>
                  <a:lnTo>
                    <a:pt x="611111" y="304723"/>
                  </a:lnTo>
                  <a:lnTo>
                    <a:pt x="567880" y="291477"/>
                  </a:lnTo>
                  <a:lnTo>
                    <a:pt x="540232" y="288963"/>
                  </a:lnTo>
                  <a:lnTo>
                    <a:pt x="517728" y="290372"/>
                  </a:lnTo>
                  <a:lnTo>
                    <a:pt x="495947" y="294614"/>
                  </a:lnTo>
                  <a:lnTo>
                    <a:pt x="475564" y="301688"/>
                  </a:lnTo>
                  <a:lnTo>
                    <a:pt x="457314" y="311581"/>
                  </a:lnTo>
                  <a:lnTo>
                    <a:pt x="454088" y="303136"/>
                  </a:lnTo>
                  <a:lnTo>
                    <a:pt x="448513" y="296811"/>
                  </a:lnTo>
                  <a:lnTo>
                    <a:pt x="441058" y="292849"/>
                  </a:lnTo>
                  <a:lnTo>
                    <a:pt x="432181" y="291477"/>
                  </a:lnTo>
                  <a:lnTo>
                    <a:pt x="336702" y="291477"/>
                  </a:lnTo>
                  <a:lnTo>
                    <a:pt x="327469" y="293243"/>
                  </a:lnTo>
                  <a:lnTo>
                    <a:pt x="319430" y="298069"/>
                  </a:lnTo>
                  <a:lnTo>
                    <a:pt x="313728" y="305257"/>
                  </a:lnTo>
                  <a:lnTo>
                    <a:pt x="311569" y="314096"/>
                  </a:lnTo>
                  <a:lnTo>
                    <a:pt x="311569" y="698538"/>
                  </a:lnTo>
                  <a:lnTo>
                    <a:pt x="313385" y="707720"/>
                  </a:lnTo>
                  <a:lnTo>
                    <a:pt x="318477" y="715505"/>
                  </a:lnTo>
                  <a:lnTo>
                    <a:pt x="326415" y="720445"/>
                  </a:lnTo>
                  <a:lnTo>
                    <a:pt x="336702" y="721156"/>
                  </a:lnTo>
                  <a:lnTo>
                    <a:pt x="432181" y="721156"/>
                  </a:lnTo>
                  <a:lnTo>
                    <a:pt x="441413" y="719391"/>
                  </a:lnTo>
                  <a:lnTo>
                    <a:pt x="449453" y="714552"/>
                  </a:lnTo>
                  <a:lnTo>
                    <a:pt x="455155" y="707377"/>
                  </a:lnTo>
                  <a:lnTo>
                    <a:pt x="457314" y="698538"/>
                  </a:lnTo>
                  <a:lnTo>
                    <a:pt x="457314" y="673417"/>
                  </a:lnTo>
                  <a:lnTo>
                    <a:pt x="457314" y="482447"/>
                  </a:lnTo>
                  <a:lnTo>
                    <a:pt x="461238" y="463321"/>
                  </a:lnTo>
                  <a:lnTo>
                    <a:pt x="471754" y="448208"/>
                  </a:lnTo>
                  <a:lnTo>
                    <a:pt x="486994" y="438277"/>
                  </a:lnTo>
                  <a:lnTo>
                    <a:pt x="505053" y="434708"/>
                  </a:lnTo>
                  <a:lnTo>
                    <a:pt x="524179" y="438632"/>
                  </a:lnTo>
                  <a:lnTo>
                    <a:pt x="539292" y="449148"/>
                  </a:lnTo>
                  <a:lnTo>
                    <a:pt x="549224" y="464388"/>
                  </a:lnTo>
                  <a:lnTo>
                    <a:pt x="552792" y="482447"/>
                  </a:lnTo>
                  <a:lnTo>
                    <a:pt x="552792" y="698538"/>
                  </a:lnTo>
                  <a:lnTo>
                    <a:pt x="554558" y="707720"/>
                  </a:lnTo>
                  <a:lnTo>
                    <a:pt x="559396" y="715505"/>
                  </a:lnTo>
                  <a:lnTo>
                    <a:pt x="566572" y="720445"/>
                  </a:lnTo>
                  <a:lnTo>
                    <a:pt x="575411" y="721156"/>
                  </a:lnTo>
                  <a:lnTo>
                    <a:pt x="673404" y="721156"/>
                  </a:lnTo>
                  <a:lnTo>
                    <a:pt x="682599" y="719391"/>
                  </a:lnTo>
                  <a:lnTo>
                    <a:pt x="690372" y="714552"/>
                  </a:lnTo>
                  <a:lnTo>
                    <a:pt x="695312" y="707377"/>
                  </a:lnTo>
                  <a:lnTo>
                    <a:pt x="696023" y="698538"/>
                  </a:lnTo>
                  <a:lnTo>
                    <a:pt x="696023" y="673417"/>
                  </a:lnTo>
                  <a:lnTo>
                    <a:pt x="696023" y="439724"/>
                  </a:lnTo>
                  <a:close/>
                </a:path>
                <a:path extrusionOk="0" h="819150" w="819150">
                  <a:moveTo>
                    <a:pt x="819150" y="123126"/>
                  </a:moveTo>
                  <a:lnTo>
                    <a:pt x="809447" y="76682"/>
                  </a:lnTo>
                  <a:lnTo>
                    <a:pt x="789673" y="47739"/>
                  </a:lnTo>
                  <a:lnTo>
                    <a:pt x="783018" y="38011"/>
                  </a:lnTo>
                  <a:lnTo>
                    <a:pt x="768896" y="28308"/>
                  </a:lnTo>
                  <a:lnTo>
                    <a:pt x="768896" y="123126"/>
                  </a:lnTo>
                  <a:lnTo>
                    <a:pt x="768896" y="698538"/>
                  </a:lnTo>
                  <a:lnTo>
                    <a:pt x="763155" y="726884"/>
                  </a:lnTo>
                  <a:lnTo>
                    <a:pt x="747534" y="750049"/>
                  </a:lnTo>
                  <a:lnTo>
                    <a:pt x="724369" y="765670"/>
                  </a:lnTo>
                  <a:lnTo>
                    <a:pt x="696023" y="771410"/>
                  </a:lnTo>
                  <a:lnTo>
                    <a:pt x="120599" y="771410"/>
                  </a:lnTo>
                  <a:lnTo>
                    <a:pt x="92252" y="765670"/>
                  </a:lnTo>
                  <a:lnTo>
                    <a:pt x="69100" y="750049"/>
                  </a:lnTo>
                  <a:lnTo>
                    <a:pt x="53467" y="726884"/>
                  </a:lnTo>
                  <a:lnTo>
                    <a:pt x="47739" y="698538"/>
                  </a:lnTo>
                  <a:lnTo>
                    <a:pt x="47739" y="123126"/>
                  </a:lnTo>
                  <a:lnTo>
                    <a:pt x="53467" y="94742"/>
                  </a:lnTo>
                  <a:lnTo>
                    <a:pt x="69088" y="71297"/>
                  </a:lnTo>
                  <a:lnTo>
                    <a:pt x="92252" y="54927"/>
                  </a:lnTo>
                  <a:lnTo>
                    <a:pt x="120599" y="47739"/>
                  </a:lnTo>
                  <a:lnTo>
                    <a:pt x="696023" y="47739"/>
                  </a:lnTo>
                  <a:lnTo>
                    <a:pt x="724369" y="53517"/>
                  </a:lnTo>
                  <a:lnTo>
                    <a:pt x="747534" y="69418"/>
                  </a:lnTo>
                  <a:lnTo>
                    <a:pt x="763155" y="93319"/>
                  </a:lnTo>
                  <a:lnTo>
                    <a:pt x="768896" y="123126"/>
                  </a:lnTo>
                  <a:lnTo>
                    <a:pt x="768896" y="28308"/>
                  </a:lnTo>
                  <a:lnTo>
                    <a:pt x="743877" y="11112"/>
                  </a:lnTo>
                  <a:lnTo>
                    <a:pt x="696023" y="0"/>
                  </a:lnTo>
                  <a:lnTo>
                    <a:pt x="120599" y="0"/>
                  </a:lnTo>
                  <a:lnTo>
                    <a:pt x="74193" y="9702"/>
                  </a:lnTo>
                  <a:lnTo>
                    <a:pt x="35801" y="36118"/>
                  </a:lnTo>
                  <a:lnTo>
                    <a:pt x="9652" y="75260"/>
                  </a:lnTo>
                  <a:lnTo>
                    <a:pt x="0" y="123126"/>
                  </a:lnTo>
                  <a:lnTo>
                    <a:pt x="0" y="698538"/>
                  </a:lnTo>
                  <a:lnTo>
                    <a:pt x="9652" y="744943"/>
                  </a:lnTo>
                  <a:lnTo>
                    <a:pt x="35801" y="783348"/>
                  </a:lnTo>
                  <a:lnTo>
                    <a:pt x="74193" y="809498"/>
                  </a:lnTo>
                  <a:lnTo>
                    <a:pt x="120599" y="819150"/>
                  </a:lnTo>
                  <a:lnTo>
                    <a:pt x="696023" y="819150"/>
                  </a:lnTo>
                  <a:lnTo>
                    <a:pt x="742467" y="809498"/>
                  </a:lnTo>
                  <a:lnTo>
                    <a:pt x="781138" y="783348"/>
                  </a:lnTo>
                  <a:lnTo>
                    <a:pt x="789495" y="771410"/>
                  </a:lnTo>
                  <a:lnTo>
                    <a:pt x="808037" y="744943"/>
                  </a:lnTo>
                  <a:lnTo>
                    <a:pt x="819150" y="698538"/>
                  </a:lnTo>
                  <a:lnTo>
                    <a:pt x="819150" y="123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125001" y="1084998"/>
              <a:ext cx="1771650" cy="1771650"/>
            </a:xfrm>
            <a:custGeom>
              <a:rect b="b" l="l" r="r" t="t"/>
              <a:pathLst>
                <a:path extrusionOk="0" h="1771650" w="1771650">
                  <a:moveTo>
                    <a:pt x="887074" y="1771649"/>
                  </a:moveTo>
                  <a:lnTo>
                    <a:pt x="0" y="884575"/>
                  </a:lnTo>
                  <a:lnTo>
                    <a:pt x="887073" y="0"/>
                  </a:lnTo>
                  <a:lnTo>
                    <a:pt x="1771649" y="884575"/>
                  </a:lnTo>
                  <a:lnTo>
                    <a:pt x="887074" y="1771649"/>
                  </a:lnTo>
                  <a:close/>
                </a:path>
              </a:pathLst>
            </a:custGeom>
            <a:solidFill>
              <a:srgbClr val="484B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1604993" y="1562505"/>
              <a:ext cx="819150" cy="819150"/>
            </a:xfrm>
            <a:custGeom>
              <a:rect b="b" l="l" r="r" t="t"/>
              <a:pathLst>
                <a:path extrusionOk="0" h="819150" w="819150">
                  <a:moveTo>
                    <a:pt x="577926" y="409536"/>
                  </a:moveTo>
                  <a:lnTo>
                    <a:pt x="571919" y="364782"/>
                  </a:lnTo>
                  <a:lnTo>
                    <a:pt x="554939" y="324573"/>
                  </a:lnTo>
                  <a:lnTo>
                    <a:pt x="530186" y="292544"/>
                  </a:lnTo>
                  <a:lnTo>
                    <a:pt x="530186" y="409536"/>
                  </a:lnTo>
                  <a:lnTo>
                    <a:pt x="520877" y="455930"/>
                  </a:lnTo>
                  <a:lnTo>
                    <a:pt x="495325" y="494334"/>
                  </a:lnTo>
                  <a:lnTo>
                    <a:pt x="457047" y="520471"/>
                  </a:lnTo>
                  <a:lnTo>
                    <a:pt x="409575" y="530136"/>
                  </a:lnTo>
                  <a:lnTo>
                    <a:pt x="363169" y="520827"/>
                  </a:lnTo>
                  <a:lnTo>
                    <a:pt x="324777" y="495274"/>
                  </a:lnTo>
                  <a:lnTo>
                    <a:pt x="298627" y="456996"/>
                  </a:lnTo>
                  <a:lnTo>
                    <a:pt x="288963" y="409536"/>
                  </a:lnTo>
                  <a:lnTo>
                    <a:pt x="298272" y="363169"/>
                  </a:lnTo>
                  <a:lnTo>
                    <a:pt x="323824" y="325056"/>
                  </a:lnTo>
                  <a:lnTo>
                    <a:pt x="362102" y="299656"/>
                  </a:lnTo>
                  <a:lnTo>
                    <a:pt x="409575" y="291452"/>
                  </a:lnTo>
                  <a:lnTo>
                    <a:pt x="455980" y="300710"/>
                  </a:lnTo>
                  <a:lnTo>
                    <a:pt x="494385" y="325996"/>
                  </a:lnTo>
                  <a:lnTo>
                    <a:pt x="520522" y="363524"/>
                  </a:lnTo>
                  <a:lnTo>
                    <a:pt x="530186" y="409536"/>
                  </a:lnTo>
                  <a:lnTo>
                    <a:pt x="530186" y="292544"/>
                  </a:lnTo>
                  <a:lnTo>
                    <a:pt x="494538" y="264185"/>
                  </a:lnTo>
                  <a:lnTo>
                    <a:pt x="454329" y="247205"/>
                  </a:lnTo>
                  <a:lnTo>
                    <a:pt x="409575" y="241198"/>
                  </a:lnTo>
                  <a:lnTo>
                    <a:pt x="364820" y="247205"/>
                  </a:lnTo>
                  <a:lnTo>
                    <a:pt x="324612" y="264185"/>
                  </a:lnTo>
                  <a:lnTo>
                    <a:pt x="290537" y="290499"/>
                  </a:lnTo>
                  <a:lnTo>
                    <a:pt x="264210" y="324573"/>
                  </a:lnTo>
                  <a:lnTo>
                    <a:pt x="247230" y="364782"/>
                  </a:lnTo>
                  <a:lnTo>
                    <a:pt x="241223" y="409536"/>
                  </a:lnTo>
                  <a:lnTo>
                    <a:pt x="247230" y="454279"/>
                  </a:lnTo>
                  <a:lnTo>
                    <a:pt x="264210" y="494487"/>
                  </a:lnTo>
                  <a:lnTo>
                    <a:pt x="290537" y="528561"/>
                  </a:lnTo>
                  <a:lnTo>
                    <a:pt x="324612" y="554888"/>
                  </a:lnTo>
                  <a:lnTo>
                    <a:pt x="364820" y="571855"/>
                  </a:lnTo>
                  <a:lnTo>
                    <a:pt x="409575" y="577875"/>
                  </a:lnTo>
                  <a:lnTo>
                    <a:pt x="454329" y="571855"/>
                  </a:lnTo>
                  <a:lnTo>
                    <a:pt x="494538" y="554888"/>
                  </a:lnTo>
                  <a:lnTo>
                    <a:pt x="526580" y="530136"/>
                  </a:lnTo>
                  <a:lnTo>
                    <a:pt x="554939" y="494487"/>
                  </a:lnTo>
                  <a:lnTo>
                    <a:pt x="571919" y="454279"/>
                  </a:lnTo>
                  <a:lnTo>
                    <a:pt x="577926" y="409536"/>
                  </a:lnTo>
                  <a:close/>
                </a:path>
                <a:path extrusionOk="0" h="819150" w="819150">
                  <a:moveTo>
                    <a:pt x="723671" y="218579"/>
                  </a:moveTo>
                  <a:lnTo>
                    <a:pt x="713968" y="172186"/>
                  </a:lnTo>
                  <a:lnTo>
                    <a:pt x="695756" y="145719"/>
                  </a:lnTo>
                  <a:lnTo>
                    <a:pt x="687552" y="133794"/>
                  </a:lnTo>
                  <a:lnTo>
                    <a:pt x="673417" y="124358"/>
                  </a:lnTo>
                  <a:lnTo>
                    <a:pt x="673417" y="218579"/>
                  </a:lnTo>
                  <a:lnTo>
                    <a:pt x="673417" y="602996"/>
                  </a:lnTo>
                  <a:lnTo>
                    <a:pt x="667677" y="631342"/>
                  </a:lnTo>
                  <a:lnTo>
                    <a:pt x="652056" y="654494"/>
                  </a:lnTo>
                  <a:lnTo>
                    <a:pt x="628891" y="670128"/>
                  </a:lnTo>
                  <a:lnTo>
                    <a:pt x="600544" y="675855"/>
                  </a:lnTo>
                  <a:lnTo>
                    <a:pt x="216090" y="675855"/>
                  </a:lnTo>
                  <a:lnTo>
                    <a:pt x="187744" y="670128"/>
                  </a:lnTo>
                  <a:lnTo>
                    <a:pt x="164579" y="654494"/>
                  </a:lnTo>
                  <a:lnTo>
                    <a:pt x="148958" y="631342"/>
                  </a:lnTo>
                  <a:lnTo>
                    <a:pt x="143230" y="602996"/>
                  </a:lnTo>
                  <a:lnTo>
                    <a:pt x="143230" y="218579"/>
                  </a:lnTo>
                  <a:lnTo>
                    <a:pt x="148958" y="190246"/>
                  </a:lnTo>
                  <a:lnTo>
                    <a:pt x="164579" y="167081"/>
                  </a:lnTo>
                  <a:lnTo>
                    <a:pt x="187744" y="151460"/>
                  </a:lnTo>
                  <a:lnTo>
                    <a:pt x="216090" y="145719"/>
                  </a:lnTo>
                  <a:lnTo>
                    <a:pt x="600544" y="145719"/>
                  </a:lnTo>
                  <a:lnTo>
                    <a:pt x="628891" y="151460"/>
                  </a:lnTo>
                  <a:lnTo>
                    <a:pt x="652056" y="167081"/>
                  </a:lnTo>
                  <a:lnTo>
                    <a:pt x="667677" y="190246"/>
                  </a:lnTo>
                  <a:lnTo>
                    <a:pt x="673417" y="218579"/>
                  </a:lnTo>
                  <a:lnTo>
                    <a:pt x="673417" y="124358"/>
                  </a:lnTo>
                  <a:lnTo>
                    <a:pt x="648398" y="107645"/>
                  </a:lnTo>
                  <a:lnTo>
                    <a:pt x="600544" y="97980"/>
                  </a:lnTo>
                  <a:lnTo>
                    <a:pt x="216090" y="97980"/>
                  </a:lnTo>
                  <a:lnTo>
                    <a:pt x="169684" y="107645"/>
                  </a:lnTo>
                  <a:lnTo>
                    <a:pt x="131292" y="133794"/>
                  </a:lnTo>
                  <a:lnTo>
                    <a:pt x="105143" y="172186"/>
                  </a:lnTo>
                  <a:lnTo>
                    <a:pt x="95478" y="218579"/>
                  </a:lnTo>
                  <a:lnTo>
                    <a:pt x="95478" y="602996"/>
                  </a:lnTo>
                  <a:lnTo>
                    <a:pt x="105143" y="649401"/>
                  </a:lnTo>
                  <a:lnTo>
                    <a:pt x="131292" y="687793"/>
                  </a:lnTo>
                  <a:lnTo>
                    <a:pt x="169684" y="713930"/>
                  </a:lnTo>
                  <a:lnTo>
                    <a:pt x="216090" y="723595"/>
                  </a:lnTo>
                  <a:lnTo>
                    <a:pt x="600544" y="723595"/>
                  </a:lnTo>
                  <a:lnTo>
                    <a:pt x="646988" y="713930"/>
                  </a:lnTo>
                  <a:lnTo>
                    <a:pt x="685660" y="687793"/>
                  </a:lnTo>
                  <a:lnTo>
                    <a:pt x="694016" y="675855"/>
                  </a:lnTo>
                  <a:lnTo>
                    <a:pt x="712558" y="649401"/>
                  </a:lnTo>
                  <a:lnTo>
                    <a:pt x="723671" y="602996"/>
                  </a:lnTo>
                  <a:lnTo>
                    <a:pt x="723671" y="218579"/>
                  </a:lnTo>
                  <a:close/>
                </a:path>
                <a:path extrusionOk="0" h="819150" w="819150">
                  <a:moveTo>
                    <a:pt x="819150" y="120599"/>
                  </a:moveTo>
                  <a:lnTo>
                    <a:pt x="809840" y="74193"/>
                  </a:lnTo>
                  <a:lnTo>
                    <a:pt x="792226" y="47739"/>
                  </a:lnTo>
                  <a:lnTo>
                    <a:pt x="784288" y="35801"/>
                  </a:lnTo>
                  <a:lnTo>
                    <a:pt x="771410" y="27012"/>
                  </a:lnTo>
                  <a:lnTo>
                    <a:pt x="771410" y="120599"/>
                  </a:lnTo>
                  <a:lnTo>
                    <a:pt x="771410" y="700976"/>
                  </a:lnTo>
                  <a:lnTo>
                    <a:pt x="765670" y="729284"/>
                  </a:lnTo>
                  <a:lnTo>
                    <a:pt x="750049" y="752170"/>
                  </a:lnTo>
                  <a:lnTo>
                    <a:pt x="726884" y="767054"/>
                  </a:lnTo>
                  <a:lnTo>
                    <a:pt x="698538" y="771334"/>
                  </a:lnTo>
                  <a:lnTo>
                    <a:pt x="120611" y="771334"/>
                  </a:lnTo>
                  <a:lnTo>
                    <a:pt x="92265" y="765632"/>
                  </a:lnTo>
                  <a:lnTo>
                    <a:pt x="69100" y="750290"/>
                  </a:lnTo>
                  <a:lnTo>
                    <a:pt x="53479" y="727875"/>
                  </a:lnTo>
                  <a:lnTo>
                    <a:pt x="47739" y="700976"/>
                  </a:lnTo>
                  <a:lnTo>
                    <a:pt x="47739" y="120599"/>
                  </a:lnTo>
                  <a:lnTo>
                    <a:pt x="53479" y="92252"/>
                  </a:lnTo>
                  <a:lnTo>
                    <a:pt x="69100" y="69088"/>
                  </a:lnTo>
                  <a:lnTo>
                    <a:pt x="92265" y="53467"/>
                  </a:lnTo>
                  <a:lnTo>
                    <a:pt x="120611" y="47739"/>
                  </a:lnTo>
                  <a:lnTo>
                    <a:pt x="698538" y="47739"/>
                  </a:lnTo>
                  <a:lnTo>
                    <a:pt x="726884" y="53467"/>
                  </a:lnTo>
                  <a:lnTo>
                    <a:pt x="750049" y="69088"/>
                  </a:lnTo>
                  <a:lnTo>
                    <a:pt x="765670" y="92252"/>
                  </a:lnTo>
                  <a:lnTo>
                    <a:pt x="771410" y="120599"/>
                  </a:lnTo>
                  <a:lnTo>
                    <a:pt x="771410" y="27012"/>
                  </a:lnTo>
                  <a:lnTo>
                    <a:pt x="746010" y="9652"/>
                  </a:lnTo>
                  <a:lnTo>
                    <a:pt x="698538" y="0"/>
                  </a:lnTo>
                  <a:lnTo>
                    <a:pt x="120611" y="0"/>
                  </a:lnTo>
                  <a:lnTo>
                    <a:pt x="74206" y="9309"/>
                  </a:lnTo>
                  <a:lnTo>
                    <a:pt x="35801" y="34861"/>
                  </a:lnTo>
                  <a:lnTo>
                    <a:pt x="9664" y="73139"/>
                  </a:lnTo>
                  <a:lnTo>
                    <a:pt x="0" y="120599"/>
                  </a:lnTo>
                  <a:lnTo>
                    <a:pt x="0" y="700976"/>
                  </a:lnTo>
                  <a:lnTo>
                    <a:pt x="9309" y="747344"/>
                  </a:lnTo>
                  <a:lnTo>
                    <a:pt x="34861" y="785469"/>
                  </a:lnTo>
                  <a:lnTo>
                    <a:pt x="73139" y="810856"/>
                  </a:lnTo>
                  <a:lnTo>
                    <a:pt x="120611" y="819073"/>
                  </a:lnTo>
                  <a:lnTo>
                    <a:pt x="698538" y="819073"/>
                  </a:lnTo>
                  <a:lnTo>
                    <a:pt x="744943" y="809802"/>
                  </a:lnTo>
                  <a:lnTo>
                    <a:pt x="783348" y="784517"/>
                  </a:lnTo>
                  <a:lnTo>
                    <a:pt x="792530" y="771334"/>
                  </a:lnTo>
                  <a:lnTo>
                    <a:pt x="809498" y="746988"/>
                  </a:lnTo>
                  <a:lnTo>
                    <a:pt x="819150" y="700976"/>
                  </a:lnTo>
                  <a:lnTo>
                    <a:pt x="819150" y="120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1" name="Google Shape;14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35186" y="1755960"/>
              <a:ext cx="95483" cy="97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6"/>
            <p:cNvSpPr/>
            <p:nvPr/>
          </p:nvSpPr>
          <p:spPr>
            <a:xfrm>
              <a:off x="15647211" y="1635025"/>
              <a:ext cx="657225" cy="671830"/>
            </a:xfrm>
            <a:custGeom>
              <a:rect b="b" l="l" r="r" t="t"/>
              <a:pathLst>
                <a:path extrusionOk="0" h="671830" w="657225">
                  <a:moveTo>
                    <a:pt x="57981" y="671512"/>
                  </a:moveTo>
                  <a:lnTo>
                    <a:pt x="0" y="671512"/>
                  </a:lnTo>
                  <a:lnTo>
                    <a:pt x="256587" y="373338"/>
                  </a:lnTo>
                  <a:lnTo>
                    <a:pt x="0" y="0"/>
                  </a:lnTo>
                  <a:lnTo>
                    <a:pt x="195704" y="0"/>
                  </a:lnTo>
                  <a:lnTo>
                    <a:pt x="225694" y="43637"/>
                  </a:lnTo>
                  <a:lnTo>
                    <a:pt x="78873" y="43637"/>
                  </a:lnTo>
                  <a:lnTo>
                    <a:pt x="335612" y="410790"/>
                  </a:lnTo>
                  <a:lnTo>
                    <a:pt x="282327" y="410790"/>
                  </a:lnTo>
                  <a:lnTo>
                    <a:pt x="57981" y="671512"/>
                  </a:lnTo>
                  <a:close/>
                </a:path>
                <a:path extrusionOk="0" h="671830" w="657225">
                  <a:moveTo>
                    <a:pt x="423364" y="246888"/>
                  </a:moveTo>
                  <a:lnTo>
                    <a:pt x="365382" y="246888"/>
                  </a:lnTo>
                  <a:lnTo>
                    <a:pt x="577826" y="0"/>
                  </a:lnTo>
                  <a:lnTo>
                    <a:pt x="635804" y="0"/>
                  </a:lnTo>
                  <a:lnTo>
                    <a:pt x="423364" y="246888"/>
                  </a:lnTo>
                  <a:close/>
                </a:path>
                <a:path extrusionOk="0" h="671830" w="657225">
                  <a:moveTo>
                    <a:pt x="628597" y="629859"/>
                  </a:moveTo>
                  <a:lnTo>
                    <a:pt x="577854" y="629859"/>
                  </a:lnTo>
                  <a:lnTo>
                    <a:pt x="167929" y="43637"/>
                  </a:lnTo>
                  <a:lnTo>
                    <a:pt x="225694" y="43637"/>
                  </a:lnTo>
                  <a:lnTo>
                    <a:pt x="365382" y="246888"/>
                  </a:lnTo>
                  <a:lnTo>
                    <a:pt x="423364" y="246888"/>
                  </a:lnTo>
                  <a:lnTo>
                    <a:pt x="391138" y="284339"/>
                  </a:lnTo>
                  <a:lnTo>
                    <a:pt x="628597" y="629859"/>
                  </a:lnTo>
                  <a:close/>
                </a:path>
                <a:path extrusionOk="0" h="671830" w="657225">
                  <a:moveTo>
                    <a:pt x="657224" y="671512"/>
                  </a:moveTo>
                  <a:lnTo>
                    <a:pt x="461520" y="671512"/>
                  </a:lnTo>
                  <a:lnTo>
                    <a:pt x="282327" y="410790"/>
                  </a:lnTo>
                  <a:lnTo>
                    <a:pt x="335612" y="410790"/>
                  </a:lnTo>
                  <a:lnTo>
                    <a:pt x="488798" y="629859"/>
                  </a:lnTo>
                  <a:lnTo>
                    <a:pt x="628597" y="629859"/>
                  </a:lnTo>
                  <a:lnTo>
                    <a:pt x="657224" y="6715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6"/>
          <p:cNvSpPr txBox="1"/>
          <p:nvPr>
            <p:ph type="title"/>
          </p:nvPr>
        </p:nvSpPr>
        <p:spPr>
          <a:xfrm>
            <a:off x="2247866" y="1799119"/>
            <a:ext cx="6071870" cy="201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50"/>
              <a:t>Thanks!</a:t>
            </a:r>
            <a:endParaRPr sz="13050"/>
          </a:p>
        </p:txBody>
      </p:sp>
      <p:sp>
        <p:nvSpPr>
          <p:cNvPr id="144" name="Google Shape;144;p6"/>
          <p:cNvSpPr txBox="1"/>
          <p:nvPr/>
        </p:nvSpPr>
        <p:spPr>
          <a:xfrm>
            <a:off x="2738842" y="4456240"/>
            <a:ext cx="5106035" cy="357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spAutoFit/>
          </a:bodyPr>
          <a:lstStyle/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Do you have any  questions?</a:t>
            </a:r>
            <a:endParaRPr sz="5250">
              <a:latin typeface="Cambria"/>
              <a:ea typeface="Cambria"/>
              <a:cs typeface="Cambria"/>
              <a:sym typeface="Cambria"/>
            </a:endParaRPr>
          </a:p>
          <a:p>
            <a:pPr indent="0" lvl="0" marL="635" marR="0" rtl="0" algn="ctr">
              <a:lnSpc>
                <a:spcPct val="110491"/>
              </a:lnSpc>
              <a:spcBef>
                <a:spcPts val="3525"/>
              </a:spcBef>
              <a:spcAft>
                <a:spcPts val="0"/>
              </a:spcAft>
              <a:buNone/>
            </a:pPr>
            <a:r>
              <a:rPr lang="en-US" sz="3050" u="sng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youremail@email.com</a:t>
            </a:r>
            <a:endParaRPr sz="30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635" marR="0" rtl="0" algn="ctr">
              <a:lnSpc>
                <a:spcPct val="1008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+91 620 421 838</a:t>
            </a:r>
            <a:endParaRPr sz="30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88315" marR="479425" rtl="0" algn="ctr">
              <a:lnSpc>
                <a:spcPct val="100983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3050" u="sng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www.yourwebsite.com </a:t>
            </a:r>
            <a:r>
              <a:rPr lang="en-US" sz="30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@yourusername</a:t>
            </a:r>
            <a:endParaRPr sz="30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335147" y="4336209"/>
            <a:ext cx="5934075" cy="95250"/>
          </a:xfrm>
          <a:custGeom>
            <a:rect b="b" l="l" r="r" t="t"/>
            <a:pathLst>
              <a:path extrusionOk="0" h="95250" w="5934075">
                <a:moveTo>
                  <a:pt x="5934074" y="95249"/>
                </a:moveTo>
                <a:lnTo>
                  <a:pt x="0" y="95249"/>
                </a:lnTo>
                <a:lnTo>
                  <a:pt x="0" y="0"/>
                </a:lnTo>
                <a:lnTo>
                  <a:pt x="5934074" y="0"/>
                </a:lnTo>
                <a:lnTo>
                  <a:pt x="5934074" y="95249"/>
                </a:lnTo>
                <a:close/>
              </a:path>
            </a:pathLst>
          </a:custGeom>
          <a:solidFill>
            <a:srgbClr val="6FB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2024-09-02T22:32:38Z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2024-09-02T00:00:00Z</vt:filetime>
  </property>
</Properties>
</file>