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2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5A5E-515D-4483-B7BE-AAE18723BB48}" type="datetimeFigureOut">
              <a:rPr lang="fr-CH" smtClean="0"/>
              <a:t>18.11.2014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08E95-4BD7-44EC-847E-8DA92BD692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029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DF68C-77E6-49F2-86E0-7EF385749B1F}" type="slidenum">
              <a:rPr lang="fr-CH" smtClean="0">
                <a:solidFill>
                  <a:prstClr val="black"/>
                </a:solidFill>
              </a:rPr>
              <a:pPr/>
              <a:t>1</a:t>
            </a:fld>
            <a:endParaRPr lang="fr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2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92F7B60-C38D-4871-BD73-9A8C9ACD8500}" type="datetime1">
              <a:rPr lang="fr-FR" smtClean="0"/>
              <a:t>18/11/2014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r-CH" smtClean="0"/>
              <a:t>CFPT - Ecole d'informatique   M403     JTR 2014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6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FFBA-9E70-431B-99F1-31663818249C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‹N°›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9A0-683D-4E15-A075-603F001BF0B7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‹N°›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4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5320-AFEE-4445-A8AF-FA090C8EFE17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‹N°›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7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A0B9-29F7-460B-8484-43D1FB390BA2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‹N°›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5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190E-DD4E-4A21-B33C-552E41430BDF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‹N°›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AD6D-9D15-4E1E-9074-0050E4095FDB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‹N°›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9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45F0-E55F-4460-A513-737CD27AFB17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‹N°›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4046-715C-48BC-A1A7-7E518D69F7FD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‹N°›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3A2A-DB03-40FD-8A27-E65DA83E7EB6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065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A74C75E-0094-4B1E-9D3D-2D74B48A70AE}" type="datetime1">
              <a:rPr lang="fr-FR" smtClean="0"/>
              <a:t>18/11/2014</a:t>
            </a:fld>
            <a:endParaRPr lang="fr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r-CH" smtClean="0"/>
              <a:t>CFPT - Ecole d'informatique   M403     JTR 2014</a:t>
            </a:r>
            <a:endParaRPr lang="fr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011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F70745-3DFC-42E9-9259-E8EDEE262159}" type="datetime1">
              <a:rPr lang="fr-FR" smtClean="0">
                <a:solidFill>
                  <a:prstClr val="black">
                    <a:alpha val="75000"/>
                  </a:prstClr>
                </a:solidFill>
              </a:rPr>
              <a:t>18/11/2014</a:t>
            </a:fld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‹N°›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8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Recette pour filtrer la saisie des utilisateurs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En C Sharp dans les champs de saisie type </a:t>
            </a:r>
            <a:r>
              <a:rPr lang="fr-CH" dirty="0" err="1" smtClean="0"/>
              <a:t>textbox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038350" y="6525345"/>
            <a:ext cx="8162106" cy="257953"/>
          </a:xfrm>
        </p:spPr>
        <p:txBody>
          <a:bodyPr/>
          <a:lstStyle/>
          <a:p>
            <a:r>
              <a:rPr lang="fr-CH" sz="1200" b="1" dirty="0"/>
              <a:t>CFPT - Ecole d'informatique 		M403 				JTR 2014</a:t>
            </a:r>
            <a:endParaRPr lang="fr-BE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0"/>
            <a:ext cx="1809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5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de saisie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2</a:t>
            </a:fld>
            <a:endParaRPr lang="fr-BE" dirty="0">
              <a:solidFill>
                <a:srgbClr val="50B4C8">
                  <a:alpha val="20000"/>
                </a:srgbClr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76656" y="1844824"/>
            <a:ext cx="10753725" cy="3933041"/>
          </a:xfrm>
        </p:spPr>
        <p:txBody>
          <a:bodyPr/>
          <a:lstStyle/>
          <a:p>
            <a:r>
              <a:rPr lang="fr-CH" dirty="0" smtClean="0"/>
              <a:t>Toujours au format </a:t>
            </a:r>
            <a:r>
              <a:rPr lang="fr-CH" sz="3200" b="1" dirty="0" smtClean="0">
                <a:solidFill>
                  <a:srgbClr val="0070C0"/>
                </a:solidFill>
              </a:rPr>
              <a:t>String</a:t>
            </a:r>
          </a:p>
          <a:p>
            <a:r>
              <a:rPr lang="fr-CH" b="1" dirty="0">
                <a:solidFill>
                  <a:schemeClr val="tx1"/>
                </a:solidFill>
              </a:rPr>
              <a:t>Conséquence 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On doit convertir la saisie de l’utilisateur pour pouvoir manipuler les données, par exemple : 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Convert.ToInt32(«42»);</a:t>
            </a:r>
          </a:p>
          <a:p>
            <a:pPr lvl="1"/>
            <a:r>
              <a:rPr lang="fr-CH" sz="2000" dirty="0" err="1" smtClean="0">
                <a:solidFill>
                  <a:schemeClr val="tx1"/>
                </a:solidFill>
              </a:rPr>
              <a:t>Convert.ToDouble</a:t>
            </a:r>
            <a:r>
              <a:rPr lang="fr-CH" sz="2000" dirty="0" smtClean="0">
                <a:solidFill>
                  <a:schemeClr val="tx1"/>
                </a:solidFill>
              </a:rPr>
              <a:t>(«3.14»);</a:t>
            </a:r>
          </a:p>
          <a:p>
            <a:r>
              <a:rPr lang="fr-CH" b="1" dirty="0" smtClean="0">
                <a:solidFill>
                  <a:schemeClr val="tx1"/>
                </a:solidFill>
              </a:rPr>
              <a:t>Question</a:t>
            </a:r>
          </a:p>
          <a:p>
            <a:pPr lvl="1"/>
            <a:r>
              <a:rPr lang="fr-CH" sz="2000" dirty="0" smtClean="0">
                <a:solidFill>
                  <a:srgbClr val="0070C0"/>
                </a:solidFill>
              </a:rPr>
              <a:t>Que se passe-t-il si l’utilisateur a saisi «</a:t>
            </a:r>
            <a:r>
              <a:rPr lang="fr-CH" sz="2000" b="1" dirty="0" smtClean="0">
                <a:solidFill>
                  <a:srgbClr val="FF0000"/>
                </a:solidFill>
              </a:rPr>
              <a:t>Bonjour</a:t>
            </a:r>
            <a:r>
              <a:rPr lang="fr-CH" sz="2000" dirty="0" smtClean="0">
                <a:solidFill>
                  <a:srgbClr val="0070C0"/>
                </a:solidFill>
              </a:rPr>
              <a:t>» et que j’essaie de convertir ça en </a:t>
            </a:r>
            <a:r>
              <a:rPr lang="fr-CH" sz="2000" b="1" dirty="0" smtClean="0">
                <a:solidFill>
                  <a:srgbClr val="0070C0"/>
                </a:solidFill>
              </a:rPr>
              <a:t>Double</a:t>
            </a:r>
            <a:r>
              <a:rPr lang="fr-CH" sz="2000" dirty="0" smtClean="0">
                <a:solidFill>
                  <a:srgbClr val="0070C0"/>
                </a:solidFill>
              </a:rPr>
              <a:t>????</a:t>
            </a:r>
          </a:p>
          <a:p>
            <a:pPr lvl="1"/>
            <a:endParaRPr lang="fr-CH" sz="2000" dirty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Réponse au prochain slide…</a:t>
            </a:r>
            <a:endParaRPr lang="fr-C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Conversion d’une chaîne en nombre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3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420888"/>
            <a:ext cx="4248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Comment éviter l’erreur?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On empêche l’utilisateur de saisir des lettres si on attend des nombres.</a:t>
            </a:r>
          </a:p>
          <a:p>
            <a:r>
              <a:rPr lang="fr-CH" dirty="0" smtClean="0"/>
              <a:t>Pour faire cela, on dispose de l’évènement </a:t>
            </a:r>
            <a:r>
              <a:rPr lang="fr-CH" sz="4000" spc="-12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KeyPress</a:t>
            </a:r>
            <a:r>
              <a:rPr lang="fr-CH" dirty="0" smtClean="0"/>
              <a:t> sur les composants de type </a:t>
            </a:r>
            <a:r>
              <a:rPr lang="fr-CH" sz="4000" spc="-12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textbox</a:t>
            </a:r>
            <a:r>
              <a:rPr lang="fr-CH" dirty="0" smtClean="0"/>
              <a:t>.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4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44" y="4293096"/>
            <a:ext cx="9067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 mettre dans l’évènement?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656" y="1844824"/>
            <a:ext cx="10753725" cy="4608512"/>
          </a:xfrm>
        </p:spPr>
        <p:txBody>
          <a:bodyPr>
            <a:normAutofit/>
          </a:bodyPr>
          <a:lstStyle/>
          <a:p>
            <a:r>
              <a:rPr lang="fr-CH" dirty="0" smtClean="0"/>
              <a:t>Grâce au deuxième paramètre de la fonction, le paramètre nommé </a:t>
            </a:r>
            <a:r>
              <a:rPr lang="fr-CH" sz="5400" b="1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On va pouvoir analyser le </a:t>
            </a:r>
            <a:r>
              <a:rPr lang="fr-CH" b="1" dirty="0" smtClean="0"/>
              <a:t>code</a:t>
            </a:r>
            <a:r>
              <a:rPr lang="fr-CH" dirty="0" smtClean="0"/>
              <a:t> de la touche du clavier que l’utilisateur a saisi et en fonction de cela, éviter de prendre la touche en compte. </a:t>
            </a:r>
          </a:p>
          <a:p>
            <a:endParaRPr lang="fr-CH" dirty="0" smtClean="0"/>
          </a:p>
          <a:p>
            <a:r>
              <a:rPr lang="fr-CH" dirty="0" smtClean="0"/>
              <a:t>Si l’utilisateur saisit des nombres, on les prend en compte, sinon, on ignore sa saisie.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5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549914"/>
            <a:ext cx="7272808" cy="22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4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Code de la touche pressée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Pour obtenir le code saisi on va utiliser la propriété </a:t>
            </a:r>
            <a:r>
              <a:rPr lang="fr-CH" dirty="0" err="1"/>
              <a:t>KeyChar</a:t>
            </a:r>
            <a:r>
              <a:rPr lang="fr-CH" dirty="0"/>
              <a:t> de la variable e comme suit :</a:t>
            </a:r>
            <a:endParaRPr lang="fr-CH" sz="5400" b="1" spc="-120" dirty="0">
              <a:solidFill>
                <a:schemeClr val="accent1"/>
              </a:solidFill>
            </a:endParaRPr>
          </a:p>
          <a:p>
            <a:r>
              <a:rPr lang="fr-CH" dirty="0"/>
              <a:t>Quelques exemples :</a:t>
            </a:r>
          </a:p>
          <a:p>
            <a:r>
              <a:rPr lang="fr-CH" dirty="0"/>
              <a:t>Utilisateur saisit «</a:t>
            </a:r>
            <a:r>
              <a:rPr lang="fr-CH" b="1" dirty="0"/>
              <a:t>a</a:t>
            </a:r>
            <a:r>
              <a:rPr lang="fr-CH" dirty="0"/>
              <a:t>» , </a:t>
            </a:r>
            <a:r>
              <a:rPr lang="fr-CH" dirty="0" err="1"/>
              <a:t>e.KeyChar</a:t>
            </a:r>
            <a:r>
              <a:rPr lang="fr-CH" dirty="0"/>
              <a:t> donne </a:t>
            </a:r>
            <a:r>
              <a:rPr lang="fr-CH" dirty="0" smtClean="0"/>
              <a:t>: </a:t>
            </a:r>
            <a:r>
              <a:rPr lang="fr-CH" dirty="0" smtClean="0"/>
              <a:t>97</a:t>
            </a:r>
            <a:endParaRPr lang="fr-CH" dirty="0"/>
          </a:p>
          <a:p>
            <a:r>
              <a:rPr lang="fr-CH" dirty="0"/>
              <a:t>Utilisateur saisit «</a:t>
            </a:r>
            <a:r>
              <a:rPr lang="fr-CH" b="1" dirty="0"/>
              <a:t>A</a:t>
            </a:r>
            <a:r>
              <a:rPr lang="fr-CH" dirty="0"/>
              <a:t>» , </a:t>
            </a:r>
            <a:r>
              <a:rPr lang="fr-CH" dirty="0" err="1"/>
              <a:t>e.KeyChar</a:t>
            </a:r>
            <a:r>
              <a:rPr lang="fr-CH" dirty="0"/>
              <a:t> donne </a:t>
            </a:r>
            <a:r>
              <a:rPr lang="fr-CH" dirty="0" smtClean="0"/>
              <a:t>: </a:t>
            </a:r>
            <a:r>
              <a:rPr lang="fr-CH" dirty="0" smtClean="0"/>
              <a:t>65</a:t>
            </a:r>
            <a:endParaRPr lang="fr-CH" dirty="0"/>
          </a:p>
          <a:p>
            <a:r>
              <a:rPr lang="fr-CH" dirty="0"/>
              <a:t>Utilisateur saisit «</a:t>
            </a:r>
            <a:r>
              <a:rPr lang="fr-CH" b="1" dirty="0"/>
              <a:t>1</a:t>
            </a:r>
            <a:r>
              <a:rPr lang="fr-CH" dirty="0"/>
              <a:t>» , </a:t>
            </a:r>
            <a:r>
              <a:rPr lang="fr-CH" dirty="0" err="1"/>
              <a:t>e.KeyChar</a:t>
            </a:r>
            <a:r>
              <a:rPr lang="fr-CH" dirty="0"/>
              <a:t> donne </a:t>
            </a:r>
            <a:r>
              <a:rPr lang="fr-CH" dirty="0" smtClean="0"/>
              <a:t>: </a:t>
            </a:r>
            <a:r>
              <a:rPr lang="fr-CH" dirty="0" smtClean="0"/>
              <a:t>49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-&gt; Donc on connaît le caractère saisi à chaque </a:t>
            </a:r>
            <a:r>
              <a:rPr lang="fr-CH" dirty="0" err="1" smtClean="0"/>
              <a:t>KeyPress</a:t>
            </a:r>
            <a:r>
              <a:rPr lang="fr-CH" dirty="0" smtClean="0"/>
              <a:t>, et on peut donc ignorer les touches qui ne sont pas entre </a:t>
            </a:r>
            <a:r>
              <a:rPr lang="fr-CH" b="1" dirty="0" smtClean="0"/>
              <a:t>1 et 9</a:t>
            </a:r>
            <a:endParaRPr lang="fr-CH" b="1" dirty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6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420888"/>
            <a:ext cx="1440160" cy="30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5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9809" y="242000"/>
            <a:ext cx="10772775" cy="1658198"/>
          </a:xfrm>
        </p:spPr>
        <p:txBody>
          <a:bodyPr/>
          <a:lstStyle/>
          <a:p>
            <a:r>
              <a:rPr lang="fr-CH" dirty="0" smtClean="0"/>
              <a:t>Donc on va faire le test 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7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974" y="3284984"/>
            <a:ext cx="8601854" cy="153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07368" y="1746973"/>
            <a:ext cx="3384376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CH" b="1" dirty="0" err="1"/>
              <a:t>c</a:t>
            </a:r>
            <a:r>
              <a:rPr lang="fr-CH" b="1" dirty="0" err="1" smtClean="0"/>
              <a:t>har.IsDigit</a:t>
            </a:r>
            <a:r>
              <a:rPr lang="fr-CH" b="1" dirty="0" smtClean="0"/>
              <a:t>() </a:t>
            </a:r>
            <a:r>
              <a:rPr lang="fr-CH" dirty="0" smtClean="0"/>
              <a:t>-&gt; fonction qui nous permet de vérifier si le caractère est un nombre, ça nous évite de tester tous les nombres de 0 à 9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7968208" y="1916831"/>
            <a:ext cx="338437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CH" b="1" dirty="0" err="1" smtClean="0"/>
              <a:t>e.KeyChar</a:t>
            </a:r>
            <a:r>
              <a:rPr lang="fr-CH" b="1" dirty="0" smtClean="0"/>
              <a:t> </a:t>
            </a:r>
            <a:r>
              <a:rPr lang="fr-CH" dirty="0" smtClean="0"/>
              <a:t>-&gt; nous donne le caractère saisi par l’utilisateur</a:t>
            </a:r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>
            <a:off x="8214321" y="5208839"/>
            <a:ext cx="3384376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CH" b="1" dirty="0" err="1" smtClean="0"/>
              <a:t>Keys.Back</a:t>
            </a:r>
            <a:r>
              <a:rPr lang="fr-CH" b="1" dirty="0" smtClean="0"/>
              <a:t> </a:t>
            </a:r>
            <a:r>
              <a:rPr lang="fr-CH" dirty="0" smtClean="0"/>
              <a:t>-&gt; constante qui nous permet d’obtenir le code de la touche «</a:t>
            </a:r>
            <a:r>
              <a:rPr lang="fr-CH" dirty="0" err="1" smtClean="0"/>
              <a:t>BackSpace</a:t>
            </a:r>
            <a:r>
              <a:rPr lang="fr-CH" dirty="0" smtClean="0"/>
              <a:t>»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407368" y="5070339"/>
            <a:ext cx="3384376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CH" b="1" dirty="0" err="1" smtClean="0"/>
              <a:t>e.Handled</a:t>
            </a:r>
            <a:r>
              <a:rPr lang="fr-CH" b="1" dirty="0" smtClean="0"/>
              <a:t> </a:t>
            </a:r>
            <a:r>
              <a:rPr lang="fr-CH" dirty="0" smtClean="0"/>
              <a:t>-&gt; nous permet de dire si il faut gérer l’évènement </a:t>
            </a:r>
            <a:r>
              <a:rPr lang="fr-CH" dirty="0" err="1" smtClean="0"/>
              <a:t>keyPress</a:t>
            </a:r>
            <a:r>
              <a:rPr lang="fr-CH" dirty="0" smtClean="0"/>
              <a:t>. On dit à notre application si l’évènement a été géré ou non</a:t>
            </a:r>
            <a:endParaRPr lang="fr-CH" dirty="0"/>
          </a:p>
        </p:txBody>
      </p:sp>
      <p:sp>
        <p:nvSpPr>
          <p:cNvPr id="15" name="Rectangle 14"/>
          <p:cNvSpPr/>
          <p:nvPr/>
        </p:nvSpPr>
        <p:spPr>
          <a:xfrm>
            <a:off x="3215680" y="3259142"/>
            <a:ext cx="3096344" cy="428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8" name="Connecteur en angle 17"/>
          <p:cNvCxnSpPr>
            <a:stCxn id="6" idx="3"/>
            <a:endCxn id="15" idx="0"/>
          </p:cNvCxnSpPr>
          <p:nvPr/>
        </p:nvCxnSpPr>
        <p:spPr>
          <a:xfrm>
            <a:off x="3791744" y="2347138"/>
            <a:ext cx="972108" cy="912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44072" y="3263063"/>
            <a:ext cx="1296144" cy="453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Connecteur en angle 19"/>
          <p:cNvCxnSpPr>
            <a:stCxn id="9" idx="1"/>
            <a:endCxn id="21" idx="0"/>
          </p:cNvCxnSpPr>
          <p:nvPr/>
        </p:nvCxnSpPr>
        <p:spPr>
          <a:xfrm rot="10800000" flipV="1">
            <a:off x="7392144" y="2239997"/>
            <a:ext cx="576064" cy="10230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294441" y="3299066"/>
            <a:ext cx="1224136" cy="381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8" name="Connecteur en angle 27"/>
          <p:cNvCxnSpPr>
            <a:stCxn id="26" idx="2"/>
            <a:endCxn id="10" idx="0"/>
          </p:cNvCxnSpPr>
          <p:nvPr/>
        </p:nvCxnSpPr>
        <p:spPr>
          <a:xfrm rot="5400000">
            <a:off x="9142603" y="4444933"/>
            <a:ext cx="152781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71664" y="3933056"/>
            <a:ext cx="2376264" cy="428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2" name="Connecteur en angle 31"/>
          <p:cNvCxnSpPr>
            <a:endCxn id="11" idx="3"/>
          </p:cNvCxnSpPr>
          <p:nvPr/>
        </p:nvCxnSpPr>
        <p:spPr>
          <a:xfrm rot="5400000">
            <a:off x="3355922" y="4797114"/>
            <a:ext cx="1447712" cy="5760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Résumé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53624"/>
          </a:xfrm>
        </p:spPr>
        <p:txBody>
          <a:bodyPr/>
          <a:lstStyle/>
          <a:p>
            <a:r>
              <a:rPr lang="fr-CH" dirty="0" smtClean="0"/>
              <a:t>SI le caractère saisi n’est pas un nombre, et que le caractère saisi n’est pas la touche d’effacement</a:t>
            </a:r>
          </a:p>
          <a:p>
            <a:r>
              <a:rPr lang="fr-CH" dirty="0" smtClean="0"/>
              <a:t>ALORS</a:t>
            </a:r>
          </a:p>
          <a:p>
            <a:r>
              <a:rPr lang="fr-CH" dirty="0" smtClean="0"/>
              <a:t>On dit à l’application que l’évènement «</a:t>
            </a:r>
            <a:r>
              <a:rPr lang="fr-CH" dirty="0" err="1" smtClean="0"/>
              <a:t>KeyPress</a:t>
            </a:r>
            <a:r>
              <a:rPr lang="fr-CH" dirty="0" smtClean="0"/>
              <a:t>» a déjà été géré et qu’il faut donc plus le gérer. Ce qui veut dire qu’on ignore le </a:t>
            </a:r>
            <a:r>
              <a:rPr lang="fr-CH" dirty="0" err="1" smtClean="0"/>
              <a:t>keypress</a:t>
            </a:r>
            <a:r>
              <a:rPr lang="fr-CH" dirty="0" smtClean="0"/>
              <a:t> en fait.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>
                <a:solidFill>
                  <a:prstClr val="black">
                    <a:alpha val="75000"/>
                  </a:prstClr>
                </a:solidFill>
              </a:rPr>
              <a:t>CFPT - Ecole d'informatique   M403     JTR 2014</a:t>
            </a:r>
            <a:endParaRPr lang="fr-BE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rgbClr val="50B4C8">
                    <a:alpha val="20000"/>
                  </a:srgbClr>
                </a:solidFill>
              </a:rPr>
              <a:pPr/>
              <a:t>8</a:t>
            </a:fld>
            <a:endParaRPr lang="fr-BE">
              <a:solidFill>
                <a:srgbClr val="50B4C8">
                  <a:alpha val="2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9536" y="4509120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/>
              <a:t>if (!</a:t>
            </a:r>
            <a:r>
              <a:rPr lang="fr-CH" sz="2400" dirty="0" err="1"/>
              <a:t>char.IsDigit</a:t>
            </a:r>
            <a:r>
              <a:rPr lang="fr-CH" sz="2400" dirty="0"/>
              <a:t>(</a:t>
            </a:r>
            <a:r>
              <a:rPr lang="fr-CH" sz="2400" dirty="0" err="1"/>
              <a:t>e.KeyChar</a:t>
            </a:r>
            <a:r>
              <a:rPr lang="fr-CH" sz="2400" dirty="0"/>
              <a:t>) &amp;&amp; </a:t>
            </a:r>
            <a:r>
              <a:rPr lang="fr-CH" sz="2400" dirty="0" smtClean="0"/>
              <a:t>(</a:t>
            </a:r>
            <a:r>
              <a:rPr lang="fr-CH" sz="2400" dirty="0" err="1" smtClean="0"/>
              <a:t>e.KeyChar</a:t>
            </a:r>
            <a:r>
              <a:rPr lang="fr-CH" sz="2400" dirty="0" smtClean="0"/>
              <a:t> </a:t>
            </a:r>
            <a:r>
              <a:rPr lang="fr-CH" sz="2400" dirty="0"/>
              <a:t>!= (</a:t>
            </a:r>
            <a:r>
              <a:rPr lang="fr-CH" sz="2400" dirty="0" smtClean="0"/>
              <a:t>char)</a:t>
            </a:r>
            <a:r>
              <a:rPr lang="fr-CH" sz="2400" dirty="0" err="1" smtClean="0"/>
              <a:t>Keys.Back</a:t>
            </a:r>
            <a:r>
              <a:rPr lang="fr-CH" sz="2400" dirty="0" smtClean="0"/>
              <a:t>))</a:t>
            </a:r>
            <a:endParaRPr lang="fr-CH" sz="2400" dirty="0"/>
          </a:p>
          <a:p>
            <a:r>
              <a:rPr lang="fr-CH" sz="2400" dirty="0"/>
              <a:t>            {</a:t>
            </a:r>
          </a:p>
          <a:p>
            <a:r>
              <a:rPr lang="fr-CH" sz="2400" dirty="0"/>
              <a:t>                </a:t>
            </a:r>
            <a:r>
              <a:rPr lang="fr-CH" sz="2400" dirty="0" err="1"/>
              <a:t>e.Handled</a:t>
            </a:r>
            <a:r>
              <a:rPr lang="fr-CH" sz="2400" dirty="0"/>
              <a:t> = </a:t>
            </a:r>
            <a:r>
              <a:rPr lang="fr-CH" sz="2400" dirty="0" err="1"/>
              <a:t>true</a:t>
            </a:r>
            <a:r>
              <a:rPr lang="fr-CH" sz="2400" dirty="0"/>
              <a:t>;</a:t>
            </a:r>
          </a:p>
          <a:p>
            <a:r>
              <a:rPr lang="fr-CH" sz="24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8112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Métropolitain</Template>
  <TotalTime>386</TotalTime>
  <Words>476</Words>
  <Application>Microsoft Office PowerPoint</Application>
  <PresentationFormat>Personnalisé</PresentationFormat>
  <Paragraphs>60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Métropolitain</vt:lpstr>
      <vt:lpstr>Recette pour filtrer la saisie des utilisateurs</vt:lpstr>
      <vt:lpstr>Principes de saisie</vt:lpstr>
      <vt:lpstr>Conversion d’une chaîne en nombre</vt:lpstr>
      <vt:lpstr>Comment éviter l’erreur?</vt:lpstr>
      <vt:lpstr>Que mettre dans l’évènement?</vt:lpstr>
      <vt:lpstr>Code de la touche pressée</vt:lpstr>
      <vt:lpstr>Donc on va faire le test </vt:lpstr>
      <vt:lpstr>Résumé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structures de contrôle</dc:title>
  <dc:creator>Utilisateur Windows</dc:creator>
  <cp:lastModifiedBy>Utilisateur Windows</cp:lastModifiedBy>
  <cp:revision>92</cp:revision>
  <dcterms:created xsi:type="dcterms:W3CDTF">2014-09-26T08:51:46Z</dcterms:created>
  <dcterms:modified xsi:type="dcterms:W3CDTF">2014-11-18T07:40:07Z</dcterms:modified>
</cp:coreProperties>
</file>