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43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2811-7D3A-4069-9E1F-FD8689A10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94078A-64BD-4BAF-B73B-9D384D2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A471A-C011-4C92-88B8-D53F5689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4E997-57F2-43D0-B554-6635AD30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11805-2A0F-458D-B50F-D1665765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5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60FC-0CF4-417C-B941-235C601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075BC2-8F8C-460D-B5B4-5F2D68E87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8918B-78E0-44B3-9208-B02AFC12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ADC50-1D29-465B-8CBD-493028F5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26E6B-33AB-4646-9AB5-461F94D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B47659-8D5C-4C2E-A22B-62268D9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CE14AE-6A20-4AD8-900B-1BB6655A0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81B67-8708-4293-A20D-BF9085DE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1619A-2DC7-4681-A1EB-3ED79EDF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BE245-5EDF-4E3E-8AE5-674138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8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595C-3ACE-4339-8520-B51F20C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AB399-FB24-43B4-B0C7-5E97FCA8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18150-A322-4ED1-9AC1-C4489176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2197F-A4CD-4AA0-907F-B282473E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F14EC-C14B-412E-BEF2-1344C016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E6AF8-7DA5-46B4-96E5-651FFD53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80444-CA3E-46A6-A615-AD3747D5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3B4B3-6911-4CBB-9673-9FC66DD3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60C80-DDAB-4101-98C7-FE60D1F5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4D647-EC90-4229-8CA0-B371C4D6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C225E-8C34-4149-9464-8A25B945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8DB746-92E4-4F33-9550-AEFBABE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9FD72C-4DE1-4831-AEC8-A3571A0A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E67C1F-3FD7-46CC-BA2D-19D3A33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B08B9-F828-4885-9DA2-DCD952EA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C34C0-D4B0-42D4-8BDD-6EE020BD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5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2EE3C-35CB-4A77-9E3C-FAE1EEAF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4B236-9BE8-4002-9848-64EBE6C0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CD1BA-72F1-4B5C-A908-C86806F0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B16B4A-B65B-473F-8AF5-C508BF1B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0E8B64-9636-4A74-9F44-0053D1E81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B368D8-904A-4A1D-B3EE-7F59B408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12AC3C-7C6F-4CF8-A5F4-1518ED25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B3FF30-3BB5-4C80-BF08-9B97D98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736D2-7D18-424F-BC72-5EC307F1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C847EB-A8DF-488E-A6E1-C3DF9B4B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6A23B8-4ECD-4619-A67C-6CAA8304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1DA2AF-B57C-4047-A76E-2BEEB352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5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9E4198-B533-454D-8842-F60A45B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92647E-D7A1-47B9-84C2-5FF011F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0A518-13D8-4BF0-9FFD-FAE7DDD3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0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FD3D1-0F11-40E3-9BC9-BDD6E643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CBD0B-8F2C-4D41-A542-83508858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BABA03-BB03-44B3-93F7-DE3FA070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D3597-D6D2-4795-9E87-AF74A729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C1C59A-DFC4-4961-BE73-A88400CB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CA0D3-5A0D-450E-B990-104CC87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1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300E7-AE74-4DF8-890A-B532038D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3583B0-170B-443D-90FB-49BDE6A6C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FB2F28-857B-49EA-9C94-DBC66EB5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0CEEB-D4A1-4A70-B3BF-1B182438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72D817-FA38-4210-BA88-9835F5B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987F0-88F6-4EC4-8267-5D354CE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5EFF98-01CA-4BF9-89CD-2FA7281D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ADD9E2-7AFA-43C3-894B-25F3D2BC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8545E-C616-4B0F-95A4-B40860E03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0999-4105-46BB-9439-633E771E582B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D503D-1BBB-4740-83A2-5E4244EAE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2B0E2-B54B-4458-BB36-492283FB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D584-8CA4-45C8-BD64-D686B2F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70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lexis.pretat@sorbonne-universite.f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6CC2BBE-6230-4823-B6A6-3C6DAE62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632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fr-FR" sz="6900" dirty="0"/>
              <a:t>Expérimentation Scientifique en cours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F472F-3C4A-44D7-97FE-BCF5E86A9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rgbClr val="00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BF8B27-9944-47DB-962B-7F897057AC78}"/>
              </a:ext>
            </a:extLst>
          </p:cNvPr>
          <p:cNvSpPr txBox="1"/>
          <p:nvPr/>
        </p:nvSpPr>
        <p:spPr>
          <a:xfrm>
            <a:off x="1756610" y="3742319"/>
            <a:ext cx="8678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Si besoin, contacter Alex Prétat, IE Sorbonne Université/CNRS,</a:t>
            </a:r>
          </a:p>
          <a:p>
            <a:pPr algn="ctr"/>
            <a:r>
              <a:rPr lang="fr-FR" sz="2400" i="1" dirty="0"/>
              <a:t>Par mail : </a:t>
            </a:r>
            <a:r>
              <a:rPr lang="fr-FR" sz="2400" i="1" dirty="0">
                <a:hlinkClick r:id="rId2"/>
              </a:rPr>
              <a:t>alexis.pretat@sorbonne-universite.fr</a:t>
            </a:r>
            <a:endParaRPr lang="fr-FR" sz="2400" i="1" dirty="0"/>
          </a:p>
          <a:p>
            <a:pPr algn="ctr"/>
            <a:r>
              <a:rPr lang="fr-FR" sz="2400" i="1" dirty="0"/>
              <a:t>Par téléphone : 07 82 73 50 96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8FF2A4-0D08-420C-A263-F6F671AD5815}"/>
              </a:ext>
            </a:extLst>
          </p:cNvPr>
          <p:cNvSpPr txBox="1"/>
          <p:nvPr/>
        </p:nvSpPr>
        <p:spPr>
          <a:xfrm>
            <a:off x="3027948" y="2730920"/>
            <a:ext cx="61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</a:rPr>
              <a:t>Ne pas toucher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E9404BB7-3FE5-4B7C-8F1E-C0E761ECB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726" y="371164"/>
            <a:ext cx="1580899" cy="15808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93E800-9E70-4838-9EE3-1EB2DDF4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74" y="371164"/>
            <a:ext cx="2167951" cy="19903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BF250F9-1D04-4E4C-9C15-DDBC6BD02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68" y="5206245"/>
            <a:ext cx="2100263" cy="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75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PRETAT</dc:creator>
  <cp:lastModifiedBy>Alexis PRETAT</cp:lastModifiedBy>
  <cp:revision>3</cp:revision>
  <dcterms:created xsi:type="dcterms:W3CDTF">2025-05-21T09:36:11Z</dcterms:created>
  <dcterms:modified xsi:type="dcterms:W3CDTF">2025-05-21T10:01:00Z</dcterms:modified>
</cp:coreProperties>
</file>