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0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1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4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12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1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43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78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698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43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226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3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18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B839D-7745-4771-BBA8-E9197B087E9E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7747D-2E22-43D6-A501-A4E73C5B34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6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21F23-4000-467D-AF95-E6CB3DBC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946" y="5507766"/>
            <a:ext cx="4743450" cy="3505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altLang="ko-KR" sz="1275" b="1" dirty="0"/>
              <a:t>TEACHER’S USE OF TECH ______ TRADITIONAL PRACTICE</a:t>
            </a:r>
            <a:endParaRPr lang="ko-KR" altLang="en-US" sz="1275" b="1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B82BB617-2FC4-4ADA-BB2D-50EABD7BB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1217802"/>
              </p:ext>
            </p:extLst>
          </p:nvPr>
        </p:nvGraphicFramePr>
        <p:xfrm>
          <a:off x="2872946" y="999707"/>
          <a:ext cx="4743450" cy="446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50177215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91754902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100768133"/>
                    </a:ext>
                  </a:extLst>
                </a:gridCol>
              </a:tblGrid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CR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CA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solidFill>
                            <a:schemeClr val="tx1"/>
                          </a:solidFill>
                        </a:rPr>
                        <a:t>CT</a:t>
                      </a:r>
                      <a:endParaRPr lang="ko-KR" altLang="en-US" sz="4000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251360"/>
                  </a:ext>
                </a:extLst>
              </a:tr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IR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IA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IT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93494"/>
                  </a:ext>
                </a:extLst>
              </a:tr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PR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PA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1" dirty="0">
                          <a:solidFill>
                            <a:schemeClr val="tx1"/>
                          </a:solidFill>
                        </a:rPr>
                        <a:t>PT</a:t>
                      </a:r>
                      <a:endParaRPr lang="ko-KR" altLang="en-US" sz="4000" b="1" dirty="0">
                        <a:solidFill>
                          <a:schemeClr val="tx1"/>
                        </a:solidFill>
                      </a:endParaRPr>
                    </a:p>
                  </a:txBody>
                  <a:tcPr marL="72899" marR="72899" marT="36449" marB="364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88777"/>
                  </a:ext>
                </a:extLst>
              </a:tr>
            </a:tbl>
          </a:graphicData>
        </a:graphic>
      </p:graphicFrame>
      <p:sp>
        <p:nvSpPr>
          <p:cNvPr id="5" name="제목 1">
            <a:extLst>
              <a:ext uri="{FF2B5EF4-FFF2-40B4-BE49-F238E27FC236}">
                <a16:creationId xmlns:a16="http://schemas.microsoft.com/office/drawing/2014/main" id="{A49D63F4-7DAC-44B4-98D5-FFE6E823372B}"/>
              </a:ext>
            </a:extLst>
          </p:cNvPr>
          <p:cNvSpPr txBox="1">
            <a:spLocks/>
          </p:cNvSpPr>
          <p:nvPr/>
        </p:nvSpPr>
        <p:spPr>
          <a:xfrm rot="16200000">
            <a:off x="422861" y="3064103"/>
            <a:ext cx="4460058" cy="3312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1275" b="1" dirty="0"/>
              <a:t>STUDENTS’  RELATIONSHIP  TO  TECH  IS  ______</a:t>
            </a:r>
            <a:endParaRPr lang="ko-KR" altLang="en-US" sz="1275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AA4A24-F0DB-4A6B-A412-99EFADBF0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671694"/>
              </p:ext>
            </p:extLst>
          </p:nvPr>
        </p:nvGraphicFramePr>
        <p:xfrm>
          <a:off x="1619251" y="999707"/>
          <a:ext cx="850062" cy="4460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3038233034"/>
                    </a:ext>
                  </a:extLst>
                </a:gridCol>
                <a:gridCol w="273799">
                  <a:extLst>
                    <a:ext uri="{9D8B030D-6E8A-4147-A177-3AD203B41FA5}">
                      <a16:colId xmlns:a16="http://schemas.microsoft.com/office/drawing/2014/main" val="3762317679"/>
                    </a:ext>
                  </a:extLst>
                </a:gridCol>
              </a:tblGrid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CREATIVE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 anchorCtr="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0277411"/>
                  </a:ext>
                </a:extLst>
              </a:tr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INTERACTIVE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833585"/>
                  </a:ext>
                </a:extLst>
              </a:tr>
              <a:tr h="14866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PASSIVE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2028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03F01E1-53C7-42B2-8B56-6D786369B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22875"/>
              </p:ext>
            </p:extLst>
          </p:nvPr>
        </p:nvGraphicFramePr>
        <p:xfrm>
          <a:off x="2872946" y="5906294"/>
          <a:ext cx="4743450" cy="71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84818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762154119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338039612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REPLACES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AMPLIFIES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TRANSFORMS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9095528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ko-KR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079744"/>
                  </a:ext>
                </a:extLst>
              </a:tr>
            </a:tbl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D51CFB2-B0BF-467C-82A7-496D17C25347}"/>
              </a:ext>
            </a:extLst>
          </p:cNvPr>
          <p:cNvSpPr/>
          <p:nvPr/>
        </p:nvSpPr>
        <p:spPr>
          <a:xfrm>
            <a:off x="2991982" y="1066599"/>
            <a:ext cx="2350040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Student PPT Presentation</a:t>
            </a:r>
            <a:endParaRPr lang="ko-KR" altLang="en-US" sz="135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1306AD1-5B5D-479B-AE18-9B1360C4C734}"/>
              </a:ext>
            </a:extLst>
          </p:cNvPr>
          <p:cNvSpPr/>
          <p:nvPr/>
        </p:nvSpPr>
        <p:spPr>
          <a:xfrm>
            <a:off x="2991982" y="2037723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Journaling on blog</a:t>
            </a:r>
            <a:endParaRPr lang="ko-KR" altLang="en-US" sz="135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F1EF0A57-A76D-4DDB-8027-757CFAD6FFFB}"/>
              </a:ext>
            </a:extLst>
          </p:cNvPr>
          <p:cNvSpPr/>
          <p:nvPr/>
        </p:nvSpPr>
        <p:spPr>
          <a:xfrm>
            <a:off x="2991982" y="3518635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Digital flash cards</a:t>
            </a:r>
            <a:endParaRPr lang="ko-KR" altLang="en-US" sz="135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126A6CD-5FE9-4434-86FF-11E0DE030B23}"/>
              </a:ext>
            </a:extLst>
          </p:cNvPr>
          <p:cNvSpPr/>
          <p:nvPr/>
        </p:nvSpPr>
        <p:spPr>
          <a:xfrm>
            <a:off x="2991982" y="4999547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Lecture w/ PPT</a:t>
            </a:r>
            <a:endParaRPr lang="ko-KR" altLang="en-US" sz="135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23F139-4E52-486F-8512-C8A5718D69D8}"/>
              </a:ext>
            </a:extLst>
          </p:cNvPr>
          <p:cNvSpPr/>
          <p:nvPr/>
        </p:nvSpPr>
        <p:spPr>
          <a:xfrm>
            <a:off x="4603282" y="4093272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Explanatory videos</a:t>
            </a:r>
            <a:endParaRPr lang="ko-KR" altLang="en-US" sz="135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605EFDB-FA78-4F68-AFCA-3ED714140E65}"/>
              </a:ext>
            </a:extLst>
          </p:cNvPr>
          <p:cNvSpPr/>
          <p:nvPr/>
        </p:nvSpPr>
        <p:spPr>
          <a:xfrm>
            <a:off x="6139714" y="5021481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Skype expert chat</a:t>
            </a:r>
            <a:endParaRPr lang="ko-KR" altLang="en-US" sz="135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F49580-10DE-4386-841F-1C3DD4C2444B}"/>
              </a:ext>
            </a:extLst>
          </p:cNvPr>
          <p:cNvSpPr/>
          <p:nvPr/>
        </p:nvSpPr>
        <p:spPr>
          <a:xfrm>
            <a:off x="6139715" y="3520350"/>
            <a:ext cx="1595717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PBL video game</a:t>
            </a:r>
            <a:endParaRPr lang="ko-KR" altLang="en-US" sz="135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9B3E23-BF6A-4008-B68A-004AE530AEEF}"/>
              </a:ext>
            </a:extLst>
          </p:cNvPr>
          <p:cNvSpPr/>
          <p:nvPr/>
        </p:nvSpPr>
        <p:spPr>
          <a:xfrm>
            <a:off x="6139714" y="2037723"/>
            <a:ext cx="1736429" cy="3316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350" dirty="0"/>
              <a:t>Video documentary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298921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58</Words>
  <Application>Microsoft Office PowerPoint</Application>
  <PresentationFormat>화면 슬라이드 쇼(4:3)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TEACHER’S USE OF TECH ______ TRADITIONAL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조애영</dc:creator>
  <cp:lastModifiedBy>조애영</cp:lastModifiedBy>
  <cp:revision>7</cp:revision>
  <cp:lastPrinted>2025-04-06T10:07:13Z</cp:lastPrinted>
  <dcterms:created xsi:type="dcterms:W3CDTF">2025-04-06T09:43:41Z</dcterms:created>
  <dcterms:modified xsi:type="dcterms:W3CDTF">2025-04-06T22:43:31Z</dcterms:modified>
</cp:coreProperties>
</file>