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 id="265"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acen Tunisia Light" charset="1" panose="02000500000000000000"/>
      <p:regular r:id="rId10"/>
    </p:embeddedFont>
    <p:embeddedFont>
      <p:font typeface="Hacen Tunisia Light Bold" charset="1" panose="02000500000000000000"/>
      <p:regular r:id="rId11"/>
    </p:embeddedFont>
    <p:embeddedFont>
      <p:font typeface="Hacen Tunisia" charset="1" panose="02000500000000000000"/>
      <p:regular r:id="rId12"/>
    </p:embeddedFont>
    <p:embeddedFont>
      <p:font typeface="Hacen Tunisia Bold" charset="1" panose="02000500000000000000"/>
      <p:regular r:id="rId13"/>
    </p:embeddedFont>
    <p:embeddedFont>
      <p:font typeface="Air Strip Arabic" charset="1" panose="02000500000000000000"/>
      <p:regular r:id="rId14"/>
    </p:embeddedFont>
    <p:embeddedFont>
      <p:font typeface="Adam Script" charset="1" panose="00000500000000000000"/>
      <p:regular r:id="rId15"/>
    </p:embeddedFont>
    <p:embeddedFont>
      <p:font typeface="Adam Script Bold" charset="1" panose="000008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384408" y="-370974"/>
            <a:ext cx="6717988" cy="4076318"/>
            <a:chOff x="0" y="0"/>
            <a:chExt cx="8957317" cy="5435091"/>
          </a:xfrm>
        </p:grpSpPr>
        <p:sp>
          <p:nvSpPr>
            <p:cNvPr name="TextBox 3" id="3"/>
            <p:cNvSpPr txBox="true"/>
            <p:nvPr/>
          </p:nvSpPr>
          <p:spPr>
            <a:xfrm rot="0">
              <a:off x="0" y="1667942"/>
              <a:ext cx="8957317" cy="3767149"/>
            </a:xfrm>
            <a:prstGeom prst="rect">
              <a:avLst/>
            </a:prstGeom>
          </p:spPr>
          <p:txBody>
            <a:bodyPr anchor="t" rtlCol="false" tIns="0" lIns="0" bIns="0" rIns="0">
              <a:spAutoFit/>
            </a:bodyPr>
            <a:lstStyle/>
            <a:p>
              <a:pPr>
                <a:lnSpc>
                  <a:spcPts val="7242"/>
                </a:lnSpc>
              </a:pPr>
            </a:p>
            <a:p>
              <a:pPr>
                <a:lnSpc>
                  <a:spcPts val="7242"/>
                </a:lnSpc>
              </a:pPr>
            </a:p>
            <a:p>
              <a:pPr>
                <a:lnSpc>
                  <a:spcPts val="7242"/>
                </a:lnSpc>
              </a:pPr>
              <a:r>
                <a:rPr lang="en-US" sz="7100">
                  <a:solidFill>
                    <a:srgbClr val="F7B4A7"/>
                  </a:solidFill>
                  <a:latin typeface="Adam Script Bold"/>
                </a:rPr>
                <a:t>project title</a:t>
              </a:r>
            </a:p>
          </p:txBody>
        </p:sp>
        <p:sp>
          <p:nvSpPr>
            <p:cNvPr name="TextBox 4" id="4"/>
            <p:cNvSpPr txBox="true"/>
            <p:nvPr/>
          </p:nvSpPr>
          <p:spPr>
            <a:xfrm rot="0">
              <a:off x="0" y="-66675"/>
              <a:ext cx="8957317" cy="426399"/>
            </a:xfrm>
            <a:prstGeom prst="rect">
              <a:avLst/>
            </a:prstGeom>
          </p:spPr>
          <p:txBody>
            <a:bodyPr anchor="t" rtlCol="false" tIns="0" lIns="0" bIns="0" rIns="0">
              <a:spAutoFit/>
            </a:bodyPr>
            <a:lstStyle/>
            <a:p>
              <a:pPr>
                <a:lnSpc>
                  <a:spcPts val="2531"/>
                </a:lnSpc>
              </a:pP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0349524" y="-1921745"/>
            <a:ext cx="6755642" cy="4114800"/>
          </a:xfrm>
          <a:prstGeom prst="rect">
            <a:avLst/>
          </a:prstGeom>
        </p:spPr>
      </p:pic>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0789839" y="1790711"/>
            <a:ext cx="1194327" cy="2586142"/>
          </a:xfrm>
          <a:prstGeom prst="rect">
            <a:avLst/>
          </a:prstGeom>
        </p:spPr>
      </p:pic>
      <p:pic>
        <p:nvPicPr>
          <p:cNvPr name="Picture 7" id="7"/>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0835057" y="2021154"/>
            <a:ext cx="5357753" cy="5591583"/>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16091108" y="1264426"/>
            <a:ext cx="3144039" cy="2440918"/>
          </a:xfrm>
          <a:prstGeom prst="rect">
            <a:avLst/>
          </a:prstGeom>
        </p:spPr>
      </p:pic>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true" flipV="false" rot="0">
            <a:off x="15768833" y="5005800"/>
            <a:ext cx="1894295" cy="4252500"/>
          </a:xfrm>
          <a:prstGeom prst="rect">
            <a:avLst/>
          </a:prstGeom>
        </p:spPr>
      </p:pic>
      <p:pic>
        <p:nvPicPr>
          <p:cNvPr name="Picture 10" id="1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true" flipV="false" rot="0">
            <a:off x="10789839" y="7612736"/>
            <a:ext cx="3486358" cy="4114800"/>
          </a:xfrm>
          <a:prstGeom prst="rect">
            <a:avLst/>
          </a:prstGeom>
        </p:spPr>
      </p:pic>
      <p:sp>
        <p:nvSpPr>
          <p:cNvPr name="TextBox 11" id="11"/>
          <p:cNvSpPr txBox="true"/>
          <p:nvPr/>
        </p:nvSpPr>
        <p:spPr>
          <a:xfrm rot="0">
            <a:off x="-654113" y="4415397"/>
            <a:ext cx="12638280" cy="2269511"/>
          </a:xfrm>
          <a:prstGeom prst="rect">
            <a:avLst/>
          </a:prstGeom>
        </p:spPr>
        <p:txBody>
          <a:bodyPr anchor="t" rtlCol="false" tIns="0" lIns="0" bIns="0" rIns="0">
            <a:spAutoFit/>
          </a:bodyPr>
          <a:lstStyle/>
          <a:p>
            <a:pPr algn="ctr">
              <a:lnSpc>
                <a:spcPts val="18521"/>
              </a:lnSpc>
              <a:spcBef>
                <a:spcPct val="0"/>
              </a:spcBef>
            </a:pPr>
            <a:r>
              <a:rPr lang="en-US" sz="13229">
                <a:solidFill>
                  <a:srgbClr val="F7B4A7"/>
                </a:solidFill>
                <a:latin typeface="Air Strip Arabic"/>
              </a:rPr>
              <a:t>Habit tracer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022538" y="3018272"/>
            <a:ext cx="7411325" cy="4635447"/>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5284180" y="8613636"/>
            <a:ext cx="4338720" cy="2713672"/>
          </a:xfrm>
          <a:prstGeom prst="rect">
            <a:avLst/>
          </a:prstGeom>
        </p:spPr>
      </p:pic>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022538" y="7483497"/>
            <a:ext cx="3289448" cy="2057400"/>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678204" y="712171"/>
            <a:ext cx="3289448" cy="2057400"/>
          </a:xfrm>
          <a:prstGeom prst="rect">
            <a:avLst/>
          </a:prstGeom>
        </p:spPr>
      </p:pic>
      <p:sp>
        <p:nvSpPr>
          <p:cNvPr name="TextBox 6" id="6"/>
          <p:cNvSpPr txBox="true"/>
          <p:nvPr/>
        </p:nvSpPr>
        <p:spPr>
          <a:xfrm rot="0">
            <a:off x="9709518" y="826471"/>
            <a:ext cx="5096981" cy="962407"/>
          </a:xfrm>
          <a:prstGeom prst="rect">
            <a:avLst/>
          </a:prstGeom>
        </p:spPr>
        <p:txBody>
          <a:bodyPr anchor="t" rtlCol="false" tIns="0" lIns="0" bIns="0" rIns="0">
            <a:spAutoFit/>
          </a:bodyPr>
          <a:lstStyle/>
          <a:p>
            <a:pPr algn="ctr">
              <a:lnSpc>
                <a:spcPts val="7242"/>
              </a:lnSpc>
              <a:spcBef>
                <a:spcPct val="0"/>
              </a:spcBef>
            </a:pPr>
            <a:r>
              <a:rPr lang="en-US" sz="7100">
                <a:solidFill>
                  <a:srgbClr val="2B4B82"/>
                </a:solidFill>
                <a:latin typeface="Air Strip Arabic"/>
              </a:rPr>
              <a:t>Project team </a:t>
            </a:r>
          </a:p>
        </p:txBody>
      </p:sp>
      <p:sp>
        <p:nvSpPr>
          <p:cNvPr name="TextBox 7" id="7"/>
          <p:cNvSpPr txBox="true"/>
          <p:nvPr/>
        </p:nvSpPr>
        <p:spPr>
          <a:xfrm rot="0">
            <a:off x="6650378" y="2603744"/>
            <a:ext cx="11637622" cy="2781682"/>
          </a:xfrm>
          <a:prstGeom prst="rect">
            <a:avLst/>
          </a:prstGeom>
        </p:spPr>
        <p:txBody>
          <a:bodyPr anchor="t" rtlCol="false" tIns="0" lIns="0" bIns="0" rIns="0">
            <a:spAutoFit/>
          </a:bodyPr>
          <a:lstStyle/>
          <a:p>
            <a:pPr algn="ctr">
              <a:lnSpc>
                <a:spcPts val="7242"/>
              </a:lnSpc>
            </a:pPr>
            <a:r>
              <a:rPr lang="en-US" sz="7100">
                <a:solidFill>
                  <a:srgbClr val="000000"/>
                </a:solidFill>
                <a:latin typeface="Adam Script Bold"/>
              </a:rPr>
              <a:t>-Afaf wael mukhtar</a:t>
            </a:r>
          </a:p>
          <a:p>
            <a:pPr algn="ctr">
              <a:lnSpc>
                <a:spcPts val="7242"/>
              </a:lnSpc>
            </a:pPr>
            <a:r>
              <a:rPr lang="en-US" sz="7100">
                <a:solidFill>
                  <a:srgbClr val="000000"/>
                </a:solidFill>
                <a:latin typeface="Adam Script Bold"/>
              </a:rPr>
              <a:t>-sara ashraf</a:t>
            </a:r>
          </a:p>
          <a:p>
            <a:pPr algn="ctr">
              <a:lnSpc>
                <a:spcPts val="7242"/>
              </a:lnSpc>
              <a:spcBef>
                <a:spcPct val="0"/>
              </a:spcBef>
            </a:pPr>
            <a:r>
              <a:rPr lang="en-US" sz="7100">
                <a:solidFill>
                  <a:srgbClr val="000000"/>
                </a:solidFill>
                <a:latin typeface="Adam Script Bold"/>
              </a:rPr>
              <a:t>-mariam hesham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3110735" y="1620916"/>
            <a:ext cx="12735922" cy="7045167"/>
            <a:chOff x="0" y="0"/>
            <a:chExt cx="16981230" cy="9393556"/>
          </a:xfrm>
        </p:grpSpPr>
        <p:sp>
          <p:nvSpPr>
            <p:cNvPr name="TextBox 3" id="3"/>
            <p:cNvSpPr txBox="true"/>
            <p:nvPr/>
          </p:nvSpPr>
          <p:spPr>
            <a:xfrm rot="0">
              <a:off x="6301181" y="-95250"/>
              <a:ext cx="9966104" cy="1747443"/>
            </a:xfrm>
            <a:prstGeom prst="rect">
              <a:avLst/>
            </a:prstGeom>
          </p:spPr>
          <p:txBody>
            <a:bodyPr anchor="t" rtlCol="false" tIns="0" lIns="0" bIns="0" rIns="0">
              <a:spAutoFit/>
            </a:bodyPr>
            <a:lstStyle/>
            <a:p>
              <a:pPr>
                <a:lnSpc>
                  <a:spcPts val="9802"/>
                </a:lnSpc>
              </a:pPr>
              <a:r>
                <a:rPr lang="en-US" sz="8168">
                  <a:solidFill>
                    <a:srgbClr val="F7B4A7"/>
                  </a:solidFill>
                  <a:latin typeface="Hacen Tunisia Bold"/>
                </a:rPr>
                <a:t>Program    Goals</a:t>
              </a:r>
            </a:p>
          </p:txBody>
        </p:sp>
        <p:sp>
          <p:nvSpPr>
            <p:cNvPr name="TextBox 4" id="4"/>
            <p:cNvSpPr txBox="true"/>
            <p:nvPr/>
          </p:nvSpPr>
          <p:spPr>
            <a:xfrm rot="0">
              <a:off x="5094758" y="2271739"/>
              <a:ext cx="11172527" cy="5596792"/>
            </a:xfrm>
            <a:prstGeom prst="rect">
              <a:avLst/>
            </a:prstGeom>
          </p:spPr>
          <p:txBody>
            <a:bodyPr anchor="t" rtlCol="false" tIns="0" lIns="0" bIns="0" rIns="0">
              <a:spAutoFit/>
            </a:bodyPr>
            <a:lstStyle/>
            <a:p>
              <a:pPr>
                <a:lnSpc>
                  <a:spcPts val="4825"/>
                </a:lnSpc>
              </a:pPr>
              <a:r>
                <a:rPr lang="en-US" sz="2924">
                  <a:solidFill>
                    <a:srgbClr val="94DDDE"/>
                  </a:solidFill>
                  <a:latin typeface="Hacen Tunisia Light"/>
                </a:rPr>
                <a:t>• IT HELPS THE USER TO ORGANIZE HIS TIME AND TASKS.</a:t>
              </a:r>
            </a:p>
            <a:p>
              <a:pPr>
                <a:lnSpc>
                  <a:spcPts val="4825"/>
                </a:lnSpc>
              </a:pPr>
              <a:r>
                <a:rPr lang="en-US" sz="2924">
                  <a:solidFill>
                    <a:srgbClr val="94DDDE"/>
                  </a:solidFill>
                  <a:latin typeface="Hacen Tunisia Light"/>
                </a:rPr>
                <a:t>•KNOW THE TASKS THAT HAVE BEEN COMPLETED AND THE REMAINING TASKS.</a:t>
              </a:r>
            </a:p>
            <a:p>
              <a:pPr>
                <a:lnSpc>
                  <a:spcPts val="4825"/>
                </a:lnSpc>
              </a:pPr>
              <a:r>
                <a:rPr lang="en-US" sz="2924">
                  <a:solidFill>
                    <a:srgbClr val="94DDDE"/>
                  </a:solidFill>
                  <a:latin typeface="Hacen Tunisia Light"/>
                </a:rPr>
                <a:t>•SEE WHAT WAS ACCOMPLISHED IN EACH TASK.</a:t>
              </a:r>
            </a:p>
            <a:p>
              <a:pPr>
                <a:lnSpc>
                  <a:spcPts val="4825"/>
                </a:lnSpc>
              </a:pPr>
            </a:p>
            <a:p>
              <a:pPr>
                <a:lnSpc>
                  <a:spcPts val="4825"/>
                </a:lnSpc>
              </a:pPr>
            </a:p>
          </p:txBody>
        </p:sp>
        <p:sp>
          <p:nvSpPr>
            <p:cNvPr name="TextBox 5" id="5"/>
            <p:cNvSpPr txBox="true"/>
            <p:nvPr/>
          </p:nvSpPr>
          <p:spPr>
            <a:xfrm rot="0">
              <a:off x="0" y="8580942"/>
              <a:ext cx="16981230" cy="717837"/>
            </a:xfrm>
            <a:prstGeom prst="rect">
              <a:avLst/>
            </a:prstGeom>
          </p:spPr>
          <p:txBody>
            <a:bodyPr anchor="t" rtlCol="false" tIns="0" lIns="0" bIns="0" rIns="0">
              <a:spAutoFit/>
            </a:bodyPr>
            <a:lstStyle/>
            <a:p>
              <a:pPr algn="just">
                <a:lnSpc>
                  <a:spcPts val="4306"/>
                </a:lnSpc>
              </a:pPr>
            </a:p>
          </p:txBody>
        </p:sp>
      </p:grpSp>
      <p:pic>
        <p:nvPicPr>
          <p:cNvPr name="Picture 6" id="6"/>
          <p:cNvPicPr>
            <a:picLocks noChangeAspect="true"/>
          </p:cNvPicPr>
          <p:nvPr/>
        </p:nvPicPr>
        <p:blipFill>
          <a:blip r:embed="rId2"/>
          <a:srcRect l="4999" t="2683" r="0" b="2683"/>
          <a:stretch>
            <a:fillRect/>
          </a:stretch>
        </p:blipFill>
        <p:spPr>
          <a:xfrm flipH="false" flipV="false" rot="0">
            <a:off x="10679906" y="0"/>
            <a:ext cx="7972974" cy="10287000"/>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9792771" y="2660798"/>
            <a:ext cx="8495229" cy="3566544"/>
            <a:chOff x="0" y="0"/>
            <a:chExt cx="11326972" cy="4755392"/>
          </a:xfrm>
        </p:grpSpPr>
        <p:sp>
          <p:nvSpPr>
            <p:cNvPr name="TextBox 3" id="3"/>
            <p:cNvSpPr txBox="true"/>
            <p:nvPr/>
          </p:nvSpPr>
          <p:spPr>
            <a:xfrm rot="0">
              <a:off x="0" y="-104775"/>
              <a:ext cx="11326972" cy="2021963"/>
            </a:xfrm>
            <a:prstGeom prst="rect">
              <a:avLst/>
            </a:prstGeom>
          </p:spPr>
          <p:txBody>
            <a:bodyPr anchor="t" rtlCol="false" tIns="0" lIns="0" bIns="0" rIns="0">
              <a:spAutoFit/>
            </a:bodyPr>
            <a:lstStyle/>
            <a:p>
              <a:pPr>
                <a:lnSpc>
                  <a:spcPts val="11373"/>
                </a:lnSpc>
              </a:pPr>
            </a:p>
          </p:txBody>
        </p:sp>
        <p:sp>
          <p:nvSpPr>
            <p:cNvPr name="TextBox 4" id="4"/>
            <p:cNvSpPr txBox="true"/>
            <p:nvPr/>
          </p:nvSpPr>
          <p:spPr>
            <a:xfrm rot="0">
              <a:off x="0" y="3195584"/>
              <a:ext cx="11326972" cy="712210"/>
            </a:xfrm>
            <a:prstGeom prst="rect">
              <a:avLst/>
            </a:prstGeom>
          </p:spPr>
          <p:txBody>
            <a:bodyPr anchor="t" rtlCol="false" tIns="0" lIns="0" bIns="0" rIns="0">
              <a:spAutoFit/>
            </a:bodyPr>
            <a:lstStyle/>
            <a:p>
              <a:pPr>
                <a:lnSpc>
                  <a:spcPts val="4290"/>
                </a:lnSpc>
              </a:pPr>
            </a:p>
          </p:txBody>
        </p:sp>
      </p:grpSp>
      <p:grpSp>
        <p:nvGrpSpPr>
          <p:cNvPr name="Group 5" id="5"/>
          <p:cNvGrpSpPr/>
          <p:nvPr/>
        </p:nvGrpSpPr>
        <p:grpSpPr>
          <a:xfrm rot="0">
            <a:off x="1370694" y="2660798"/>
            <a:ext cx="9616659" cy="4636496"/>
            <a:chOff x="0" y="0"/>
            <a:chExt cx="12822212" cy="6181994"/>
          </a:xfrm>
        </p:grpSpPr>
        <p:sp>
          <p:nvSpPr>
            <p:cNvPr name="TextBox 6" id="6"/>
            <p:cNvSpPr txBox="true"/>
            <p:nvPr/>
          </p:nvSpPr>
          <p:spPr>
            <a:xfrm rot="0">
              <a:off x="0" y="-114300"/>
              <a:ext cx="12822212" cy="4250591"/>
            </a:xfrm>
            <a:prstGeom prst="rect">
              <a:avLst/>
            </a:prstGeom>
          </p:spPr>
          <p:txBody>
            <a:bodyPr anchor="t" rtlCol="false" tIns="0" lIns="0" bIns="0" rIns="0">
              <a:spAutoFit/>
            </a:bodyPr>
            <a:lstStyle/>
            <a:p>
              <a:pPr>
                <a:lnSpc>
                  <a:spcPts val="12261"/>
                </a:lnSpc>
              </a:pPr>
              <a:r>
                <a:rPr lang="en-US" sz="10217">
                  <a:solidFill>
                    <a:srgbClr val="2B4B82"/>
                  </a:solidFill>
                  <a:latin typeface="Hacen Tunisia Bold"/>
                </a:rPr>
                <a:t>How was the program created?</a:t>
              </a:r>
            </a:p>
          </p:txBody>
        </p:sp>
        <p:sp>
          <p:nvSpPr>
            <p:cNvPr name="TextBox 7" id="7"/>
            <p:cNvSpPr txBox="true"/>
            <p:nvPr/>
          </p:nvSpPr>
          <p:spPr>
            <a:xfrm rot="0">
              <a:off x="0" y="5124062"/>
              <a:ext cx="12822212" cy="1053877"/>
            </a:xfrm>
            <a:prstGeom prst="rect">
              <a:avLst/>
            </a:prstGeom>
          </p:spPr>
          <p:txBody>
            <a:bodyPr anchor="t" rtlCol="false" tIns="0" lIns="0" bIns="0" rIns="0">
              <a:spAutoFit/>
            </a:bodyPr>
            <a:lstStyle/>
            <a:p>
              <a:pPr>
                <a:lnSpc>
                  <a:spcPts val="6370"/>
                </a:lnSpc>
              </a:pPr>
            </a:p>
          </p:txBody>
        </p:sp>
      </p:gr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13493779" y="-1421026"/>
            <a:ext cx="4597438" cy="2842053"/>
          </a:xfrm>
          <a:prstGeom prst="rect">
            <a:avLst/>
          </a:prstGeom>
        </p:spPr>
      </p:pic>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5659495" y="390596"/>
            <a:ext cx="2076668" cy="1276207"/>
          </a:xfrm>
          <a:prstGeom prst="rect">
            <a:avLst/>
          </a:prstGeom>
        </p:spPr>
      </p:pic>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true" flipV="false" rot="0">
            <a:off x="1311332" y="-2447996"/>
            <a:ext cx="3837986" cy="4114800"/>
          </a:xfrm>
          <a:prstGeom prst="rect">
            <a:avLst/>
          </a:prstGeom>
        </p:spPr>
      </p:pic>
      <p:pic>
        <p:nvPicPr>
          <p:cNvPr name="Picture 11" id="11"/>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true" flipV="false" rot="0">
            <a:off x="8136027" y="-3186388"/>
            <a:ext cx="5357753" cy="5591583"/>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0988" r="0" b="4896"/>
          <a:stretch>
            <a:fillRect/>
          </a:stretch>
        </p:blipFill>
        <p:spPr>
          <a:xfrm flipH="false" flipV="false" rot="0">
            <a:off x="4017398" y="1502635"/>
            <a:ext cx="13872665" cy="7281730"/>
          </a:xfrm>
          <a:prstGeom prst="rect">
            <a:avLst/>
          </a:prstGeom>
        </p:spPr>
      </p:pic>
      <p:sp>
        <p:nvSpPr>
          <p:cNvPr name="TextBox 3" id="3"/>
          <p:cNvSpPr txBox="true"/>
          <p:nvPr/>
        </p:nvSpPr>
        <p:spPr>
          <a:xfrm rot="0">
            <a:off x="-4484317" y="-9525"/>
            <a:ext cx="16135350" cy="1038225"/>
          </a:xfrm>
          <a:prstGeom prst="rect">
            <a:avLst/>
          </a:prstGeom>
        </p:spPr>
        <p:txBody>
          <a:bodyPr anchor="t" rtlCol="false" tIns="0" lIns="0" bIns="0" rIns="0">
            <a:spAutoFit/>
          </a:bodyPr>
          <a:lstStyle/>
          <a:p>
            <a:pPr algn="ctr">
              <a:lnSpc>
                <a:spcPts val="7680"/>
              </a:lnSpc>
            </a:pPr>
            <a:r>
              <a:rPr lang="en-US" sz="6400">
                <a:solidFill>
                  <a:srgbClr val="2B4B82"/>
                </a:solidFill>
                <a:latin typeface="Hacen Tunisia Bold"/>
              </a:rPr>
              <a:t>1) first scene(log in)</a:t>
            </a:r>
          </a:p>
        </p:txBody>
      </p:sp>
      <p:grpSp>
        <p:nvGrpSpPr>
          <p:cNvPr name="Group 4" id="4"/>
          <p:cNvGrpSpPr/>
          <p:nvPr/>
        </p:nvGrpSpPr>
        <p:grpSpPr>
          <a:xfrm rot="0">
            <a:off x="1123950" y="4153055"/>
            <a:ext cx="2459408" cy="2744821"/>
            <a:chOff x="0" y="0"/>
            <a:chExt cx="3279211" cy="3659761"/>
          </a:xfrm>
        </p:grpSpPr>
        <p:sp>
          <p:nvSpPr>
            <p:cNvPr name="TextBox 5" id="5"/>
            <p:cNvSpPr txBox="true"/>
            <p:nvPr/>
          </p:nvSpPr>
          <p:spPr>
            <a:xfrm rot="0">
              <a:off x="0" y="-95250"/>
              <a:ext cx="3279211" cy="654379"/>
            </a:xfrm>
            <a:prstGeom prst="rect">
              <a:avLst/>
            </a:prstGeom>
          </p:spPr>
          <p:txBody>
            <a:bodyPr anchor="t" rtlCol="false" tIns="0" lIns="0" bIns="0" rIns="0">
              <a:spAutoFit/>
            </a:bodyPr>
            <a:lstStyle/>
            <a:p>
              <a:pPr algn="ctr">
                <a:lnSpc>
                  <a:spcPts val="3919"/>
                </a:lnSpc>
              </a:pPr>
            </a:p>
          </p:txBody>
        </p:sp>
        <p:sp>
          <p:nvSpPr>
            <p:cNvPr name="TextBox 6" id="6"/>
            <p:cNvSpPr txBox="true"/>
            <p:nvPr/>
          </p:nvSpPr>
          <p:spPr>
            <a:xfrm rot="0">
              <a:off x="0" y="2195321"/>
              <a:ext cx="3279211" cy="496586"/>
            </a:xfrm>
            <a:prstGeom prst="rect">
              <a:avLst/>
            </a:prstGeom>
          </p:spPr>
          <p:txBody>
            <a:bodyPr anchor="t" rtlCol="false" tIns="0" lIns="0" bIns="0" rIns="0">
              <a:spAutoFit/>
            </a:bodyPr>
            <a:lstStyle/>
            <a:p>
              <a:pPr algn="ctr">
                <a:lnSpc>
                  <a:spcPts val="3023"/>
                </a:lnSpc>
              </a:pPr>
            </a:p>
          </p:txBody>
        </p:sp>
        <p:sp>
          <p:nvSpPr>
            <p:cNvPr name="TextBox 7" id="7"/>
            <p:cNvSpPr txBox="true"/>
            <p:nvPr/>
          </p:nvSpPr>
          <p:spPr>
            <a:xfrm rot="0">
              <a:off x="0" y="877646"/>
              <a:ext cx="3279211" cy="706157"/>
            </a:xfrm>
            <a:prstGeom prst="rect">
              <a:avLst/>
            </a:prstGeom>
          </p:spPr>
          <p:txBody>
            <a:bodyPr anchor="t" rtlCol="false" tIns="0" lIns="0" bIns="0" rIns="0">
              <a:spAutoFit/>
            </a:bodyPr>
            <a:lstStyle/>
            <a:p>
              <a:pPr algn="ctr">
                <a:lnSpc>
                  <a:spcPts val="4274"/>
                </a:lnSpc>
              </a:pP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2117558" y="614172"/>
            <a:ext cx="18521850" cy="952882"/>
          </a:xfrm>
          <a:prstGeom prst="rect">
            <a:avLst/>
          </a:prstGeom>
        </p:spPr>
        <p:txBody>
          <a:bodyPr anchor="t" rtlCol="false" tIns="0" lIns="0" bIns="0" rIns="0">
            <a:spAutoFit/>
          </a:bodyPr>
          <a:lstStyle/>
          <a:p>
            <a:pPr algn="ctr">
              <a:lnSpc>
                <a:spcPts val="7242"/>
              </a:lnSpc>
              <a:spcBef>
                <a:spcPct val="0"/>
              </a:spcBef>
            </a:pPr>
            <a:r>
              <a:rPr lang="en-US" sz="7100">
                <a:solidFill>
                  <a:srgbClr val="2B4B82"/>
                </a:solidFill>
                <a:latin typeface="Adam Script Bold"/>
              </a:rPr>
              <a:t> .First scene consist of two fields </a:t>
            </a:r>
          </a:p>
        </p:txBody>
      </p:sp>
      <p:sp>
        <p:nvSpPr>
          <p:cNvPr name="TextBox 3" id="3"/>
          <p:cNvSpPr txBox="true"/>
          <p:nvPr/>
        </p:nvSpPr>
        <p:spPr>
          <a:xfrm rot="0">
            <a:off x="0" y="1839382"/>
            <a:ext cx="18415978" cy="6507059"/>
          </a:xfrm>
          <a:prstGeom prst="rect">
            <a:avLst/>
          </a:prstGeom>
        </p:spPr>
        <p:txBody>
          <a:bodyPr anchor="t" rtlCol="false" tIns="0" lIns="0" bIns="0" rIns="0">
            <a:spAutoFit/>
          </a:bodyPr>
          <a:lstStyle/>
          <a:p>
            <a:pPr algn="ctr">
              <a:lnSpc>
                <a:spcPts val="7291"/>
              </a:lnSpc>
            </a:pPr>
            <a:r>
              <a:rPr lang="en-US" sz="7148">
                <a:solidFill>
                  <a:srgbClr val="000000"/>
                </a:solidFill>
                <a:latin typeface="Adam Script"/>
              </a:rPr>
              <a:t> 1.at Two fields, the program asks the user for his name and password, then presses the  button" go".</a:t>
            </a:r>
          </a:p>
          <a:p>
            <a:pPr algn="ctr">
              <a:lnSpc>
                <a:spcPts val="7291"/>
              </a:lnSpc>
            </a:pPr>
            <a:r>
              <a:rPr lang="en-US" sz="7148">
                <a:solidFill>
                  <a:srgbClr val="000000"/>
                </a:solidFill>
                <a:latin typeface="Adam Script"/>
              </a:rPr>
              <a:t>2.</a:t>
            </a:r>
            <a:r>
              <a:rPr lang="en-US" sz="7148">
                <a:solidFill>
                  <a:srgbClr val="000000"/>
                </a:solidFill>
                <a:latin typeface="Adam Script"/>
              </a:rPr>
              <a:t>The program stores names and passwords.</a:t>
            </a:r>
          </a:p>
          <a:p>
            <a:pPr algn="ctr">
              <a:lnSpc>
                <a:spcPts val="7291"/>
              </a:lnSpc>
            </a:pPr>
            <a:r>
              <a:rPr lang="en-US" sz="7148">
                <a:solidFill>
                  <a:srgbClr val="000000"/>
                </a:solidFill>
                <a:latin typeface="Adam Script"/>
              </a:rPr>
              <a:t>3</a:t>
            </a:r>
            <a:r>
              <a:rPr lang="en-US" sz="7148">
                <a:solidFill>
                  <a:srgbClr val="000000"/>
                </a:solidFill>
                <a:latin typeface="Adam Script"/>
              </a:rPr>
              <a:t>. If it matches the name and password of the user, it moves it to the next page.</a:t>
            </a:r>
          </a:p>
          <a:p>
            <a:pPr algn="ctr">
              <a:lnSpc>
                <a:spcPts val="7291"/>
              </a:lnSpc>
              <a:spcBef>
                <a:spcPct val="0"/>
              </a:spcBef>
            </a:pPr>
            <a:r>
              <a:rPr lang="en-US" sz="7148">
                <a:solidFill>
                  <a:srgbClr val="000000"/>
                </a:solidFill>
                <a:latin typeface="Adam Script"/>
              </a:rPr>
              <a:t>4.</a:t>
            </a:r>
            <a:r>
              <a:rPr lang="en-US" sz="7148">
                <a:solidFill>
                  <a:srgbClr val="000000"/>
                </a:solidFill>
                <a:latin typeface="Adam Script"/>
              </a:rPr>
              <a:t> If it was an error, it gives it an error and does not move to the next page.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7342" r="12641" b="9930"/>
          <a:stretch>
            <a:fillRect/>
          </a:stretch>
        </p:blipFill>
        <p:spPr>
          <a:xfrm flipH="false" flipV="false" rot="0">
            <a:off x="3582933" y="2412728"/>
            <a:ext cx="14648228" cy="6845572"/>
          </a:xfrm>
          <a:prstGeom prst="rect">
            <a:avLst/>
          </a:prstGeom>
        </p:spPr>
      </p:pic>
      <p:sp>
        <p:nvSpPr>
          <p:cNvPr name="TextBox 3" id="3"/>
          <p:cNvSpPr txBox="true"/>
          <p:nvPr/>
        </p:nvSpPr>
        <p:spPr>
          <a:xfrm rot="0">
            <a:off x="0" y="586264"/>
            <a:ext cx="7165867" cy="894398"/>
          </a:xfrm>
          <a:prstGeom prst="rect">
            <a:avLst/>
          </a:prstGeom>
        </p:spPr>
        <p:txBody>
          <a:bodyPr anchor="t" rtlCol="false" tIns="0" lIns="0" bIns="0" rIns="0">
            <a:spAutoFit/>
          </a:bodyPr>
          <a:lstStyle/>
          <a:p>
            <a:pPr>
              <a:lnSpc>
                <a:spcPts val="6247"/>
              </a:lnSpc>
            </a:pPr>
            <a:r>
              <a:rPr lang="en-US" sz="5950">
                <a:solidFill>
                  <a:srgbClr val="F7B4A7"/>
                </a:solidFill>
                <a:latin typeface="Hacen Tunisia Bold"/>
              </a:rPr>
              <a:t>2. Second scene </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515238" y="1586420"/>
            <a:ext cx="17257523" cy="5856860"/>
          </a:xfrm>
          <a:prstGeom prst="rect">
            <a:avLst/>
          </a:prstGeom>
        </p:spPr>
        <p:txBody>
          <a:bodyPr anchor="t" rtlCol="false" tIns="0" lIns="0" bIns="0" rIns="0">
            <a:spAutoFit/>
          </a:bodyPr>
          <a:lstStyle/>
          <a:p>
            <a:pPr algn="ctr">
              <a:lnSpc>
                <a:spcPts val="11429"/>
              </a:lnSpc>
              <a:spcBef>
                <a:spcPct val="0"/>
              </a:spcBef>
            </a:pPr>
            <a:r>
              <a:rPr lang="en-US" sz="11205">
                <a:solidFill>
                  <a:srgbClr val="F7B4A7"/>
                </a:solidFill>
                <a:latin typeface="Adam Script"/>
              </a:rPr>
              <a:t>.The second page consists of a number of tasks, and the user chooses the task that he has to accomplish.</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7B4A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19680" r="2447" b="6514"/>
          <a:stretch>
            <a:fillRect/>
          </a:stretch>
        </p:blipFill>
        <p:spPr>
          <a:xfrm flipH="false" flipV="false" rot="0">
            <a:off x="4275439" y="1917393"/>
            <a:ext cx="13713745" cy="6452214"/>
          </a:xfrm>
          <a:prstGeom prst="rect">
            <a:avLst/>
          </a:prstGeom>
        </p:spPr>
      </p:pic>
      <p:sp>
        <p:nvSpPr>
          <p:cNvPr name="TextBox 3" id="3"/>
          <p:cNvSpPr txBox="true"/>
          <p:nvPr/>
        </p:nvSpPr>
        <p:spPr>
          <a:xfrm rot="0">
            <a:off x="-4040955" y="-247650"/>
            <a:ext cx="15173266" cy="1521297"/>
          </a:xfrm>
          <a:prstGeom prst="rect">
            <a:avLst/>
          </a:prstGeom>
        </p:spPr>
        <p:txBody>
          <a:bodyPr anchor="t" rtlCol="false" tIns="0" lIns="0" bIns="0" rIns="0">
            <a:spAutoFit/>
          </a:bodyPr>
          <a:lstStyle/>
          <a:p>
            <a:pPr algn="ctr">
              <a:lnSpc>
                <a:spcPts val="11770"/>
              </a:lnSpc>
              <a:spcBef>
                <a:spcPct val="0"/>
              </a:spcBef>
            </a:pPr>
            <a:r>
              <a:rPr lang="en-US" sz="8407">
                <a:solidFill>
                  <a:srgbClr val="2B4B82"/>
                </a:solidFill>
                <a:latin typeface="Hacen Tunisia Bold"/>
              </a:rPr>
              <a:t>3. Third scene</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7B4A7"/>
        </a:solidFill>
      </p:bgPr>
    </p:bg>
    <p:spTree>
      <p:nvGrpSpPr>
        <p:cNvPr id="1" name=""/>
        <p:cNvGrpSpPr/>
        <p:nvPr/>
      </p:nvGrpSpPr>
      <p:grpSpPr>
        <a:xfrm>
          <a:off x="0" y="0"/>
          <a:ext cx="0" cy="0"/>
          <a:chOff x="0" y="0"/>
          <a:chExt cx="0" cy="0"/>
        </a:xfrm>
      </p:grpSpPr>
      <p:sp>
        <p:nvSpPr>
          <p:cNvPr name="TextBox 2" id="2"/>
          <p:cNvSpPr txBox="true"/>
          <p:nvPr/>
        </p:nvSpPr>
        <p:spPr>
          <a:xfrm rot="0">
            <a:off x="0" y="851365"/>
            <a:ext cx="18288000" cy="3696082"/>
          </a:xfrm>
          <a:prstGeom prst="rect">
            <a:avLst/>
          </a:prstGeom>
        </p:spPr>
        <p:txBody>
          <a:bodyPr anchor="t" rtlCol="false" tIns="0" lIns="0" bIns="0" rIns="0">
            <a:spAutoFit/>
          </a:bodyPr>
          <a:lstStyle/>
          <a:p>
            <a:pPr algn="ctr">
              <a:lnSpc>
                <a:spcPts val="7242"/>
              </a:lnSpc>
              <a:spcBef>
                <a:spcPct val="0"/>
              </a:spcBef>
            </a:pPr>
            <a:r>
              <a:rPr lang="en-US" sz="7100">
                <a:solidFill>
                  <a:srgbClr val="2B4B82"/>
                </a:solidFill>
                <a:latin typeface="Adam Script Bold"/>
              </a:rPr>
              <a:t>.On this page, the user clicks on the box, a check mark will appear in it, and when exiting to the previous page, that mark will not disappear</a:t>
            </a:r>
          </a:p>
        </p:txBody>
      </p:sp>
      <p:sp>
        <p:nvSpPr>
          <p:cNvPr name="TextBox 3" id="3"/>
          <p:cNvSpPr txBox="true"/>
          <p:nvPr/>
        </p:nvSpPr>
        <p:spPr>
          <a:xfrm rot="0">
            <a:off x="451184" y="4642697"/>
            <a:ext cx="17385631" cy="4917977"/>
          </a:xfrm>
          <a:prstGeom prst="rect">
            <a:avLst/>
          </a:prstGeom>
        </p:spPr>
        <p:txBody>
          <a:bodyPr anchor="t" rtlCol="false" tIns="0" lIns="0" bIns="0" rIns="0">
            <a:spAutoFit/>
          </a:bodyPr>
          <a:lstStyle/>
          <a:p>
            <a:pPr algn="ctr">
              <a:lnSpc>
                <a:spcPts val="6427"/>
              </a:lnSpc>
              <a:spcBef>
                <a:spcPct val="0"/>
              </a:spcBef>
            </a:pPr>
            <a:r>
              <a:rPr lang="en-US" sz="6301">
                <a:solidFill>
                  <a:srgbClr val="2B4B82"/>
                </a:solidFill>
                <a:latin typeface="Adam Script Bold"/>
              </a:rPr>
              <a:t>.And there will be a box at the top of the page that indicates the percentage of completion of the task, and by pressing the buttons, the percentage in this field will increase, and there will be an indicator next to the task through which the user knows the percentage of completion of the task.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DAFi8FL9qdA</dc:identifier>
  <dcterms:modified xsi:type="dcterms:W3CDTF">2011-08-01T06:04:30Z</dcterms:modified>
  <cp:revision>1</cp:revision>
  <dc:title>Habit tracker</dc:title>
</cp:coreProperties>
</file>