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57" r:id="rId4"/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0346-892A-BE4F-BF4E-B712161BFAF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59-0DDF-B34B-86B9-30191821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86359-0DDF-B34B-86B9-301918211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07A6-CF42-46B5-6E5E-D876A631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4F2F4-3489-B786-A1BC-82B05D94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CA2F-2FE9-4129-FB2D-2816755D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644-82D1-8C4F-5794-EF3CDE54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6BDA-9D7C-1AC1-FC27-2FFAB9C8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30D-2A40-30C8-FEA0-7E702764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6A759-C425-B792-2B4E-C5433258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F67A-35B7-74C9-C117-07D94FE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BC425-BE42-0B0C-9BC8-6C7422B9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28E8-2B1E-66CA-9613-406E424E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FEF1-3069-30C3-8527-2AC9FF6F7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7D522-3CA0-04E2-9E92-08BC8C13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31EC-826D-52AF-0745-B99495BB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AEEF-1E76-F449-34D9-93FD616C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89B3-4403-9011-793A-05ECC69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E505-2186-2C4D-A199-E3F363E8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6D86-4CAE-D496-CB5A-0608026D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4F69-72DE-32FF-A8EF-FEDC4E9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6F68-9B51-076E-18E1-8A73356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95D4-898E-C2DE-5364-B2D86E05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88AB-EB04-2655-A0DC-DA1D0925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CAF3-9C45-4C84-3094-987569EE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3BD1-2B66-AC35-8EAA-9CBCAFBB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0FFB-F3A4-474F-2AB3-40C48634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2446-3216-4CAB-EE25-61EA942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8B67-9B8E-8CD6-A0CF-92460F43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37A3-C6A6-C362-4513-9B7642FE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D804F-D165-B7EA-6438-15E3ABE1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3EB49-2327-565E-6D5A-3437EE95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9BD05-AAFE-DCF9-F3B9-BBD2A44A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ACD7-183E-A46F-D71C-0AB472D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490F-3F10-33A1-5D05-BD8E8827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A40C-408B-8BB1-5900-7B16EE3E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E776-55CE-FDA6-6BD2-543BD99E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9CFBD-8909-A382-CD11-9872E36D0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45324-B589-40B2-5025-3F6756C74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7BD66-555C-8E5C-9E4A-FAFAA6F6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F1541-7430-19CE-6B41-A4E0FBF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F9A59-010F-CE2D-22F6-AC45E09C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B8BF-4FBE-1E39-EB19-61AC1225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3E890-31B6-F45C-AB89-7C6205F9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A307-CEA3-9BE6-08EE-F956E8B2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FE81-54D1-664C-72DA-14545F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82B9F-CB97-12AF-8DDA-D26CFA8B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A6AD-9BA0-7F65-F8D6-B914F98F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23D44-3987-1B84-9BB5-2DA75C8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3B49-F365-B12E-6BC1-CA82AB9E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F1FC-CBC4-9A06-BD38-0AC7718F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A9763-B857-759B-7566-FC4D2484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C19E-0EED-1308-523A-57D2477F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F615-C16D-FCA4-0902-89913DC0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B118-80D2-7228-265D-5ED9C803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1BEB-0846-B0AB-785D-9986DF73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FF932-A9C2-9E9D-0635-BA469613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B8D58-41C5-913C-573E-5908DBBB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E1A61-A2E3-5141-7B50-A276D879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BDBE-E76A-759E-50D2-5B1EA61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E516-AFA9-41DE-E6FA-8F3A300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97662-2F11-2639-233C-F938AA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B98F-39BD-6E25-21C8-D60EAE41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CDEC-2941-8E1C-56BE-EA67F6BB5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F5B-5B00-D740-891A-56834C5908F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DD-3117-115F-727C-3B083869E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22F6-E730-B565-2BDE-94F537CF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269-A2ED-DB47-8489-0C167EFB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6" Type="http://schemas.openxmlformats.org/officeDocument/2006/relationships/image" Target="../media/image2.png" /><Relationship Id="rId5" Type="http://schemas.openxmlformats.org/officeDocument/2006/relationships/image" Target="../media/image1.jpeg" /><Relationship Id="rId4" Type="http://schemas.openxmlformats.org/officeDocument/2006/relationships/notesSlide" Target="../notesSlides/notesSlid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2.m4a" /><Relationship Id="rId1" Type="http://schemas.microsoft.com/office/2007/relationships/media" Target="../media/media2.m4a" /><Relationship Id="rId5" Type="http://schemas.openxmlformats.org/officeDocument/2006/relationships/image" Target="../media/image2.pn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3.m4a" /><Relationship Id="rId1" Type="http://schemas.microsoft.com/office/2007/relationships/media" Target="../media/media3.m4a" /><Relationship Id="rId5" Type="http://schemas.openxmlformats.org/officeDocument/2006/relationships/image" Target="../media/image2.png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4.m4a" /><Relationship Id="rId1" Type="http://schemas.microsoft.com/office/2007/relationships/media" Target="../media/media4.m4a" /><Relationship Id="rId5" Type="http://schemas.openxmlformats.org/officeDocument/2006/relationships/image" Target="../media/image2.png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5.m4a" /><Relationship Id="rId1" Type="http://schemas.microsoft.com/office/2007/relationships/media" Target="../media/media5.m4a" /><Relationship Id="rId5" Type="http://schemas.openxmlformats.org/officeDocument/2006/relationships/image" Target="../media/image2.png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6.m4a" /><Relationship Id="rId1" Type="http://schemas.microsoft.com/office/2007/relationships/media" Target="../media/media6.m4a" /><Relationship Id="rId5" Type="http://schemas.openxmlformats.org/officeDocument/2006/relationships/image" Target="../media/image2.png" /><Relationship Id="rId4" Type="http://schemas.openxmlformats.org/officeDocument/2006/relationships/image" Target="../media/image7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7.m4a" /><Relationship Id="rId1" Type="http://schemas.microsoft.com/office/2007/relationships/media" Target="../media/media7.m4a" /><Relationship Id="rId5" Type="http://schemas.openxmlformats.org/officeDocument/2006/relationships/image" Target="../media/image2.png" /><Relationship Id="rId4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ED588A9-E75F-9B24-5876-CD5D34C6F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6777E-0C71-7AA0-312F-9EF4583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329964" cy="153095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Agile Presentation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Afahri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Kerr</a:t>
            </a:r>
          </a:p>
        </p:txBody>
      </p:sp>
      <p:pic>
        <p:nvPicPr>
          <p:cNvPr id="3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46B0D124-E5E7-4E26-9EC1-DEE1CDFE56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8275" y="7861320"/>
            <a:ext cx="3053975" cy="30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4239A83-C5D1-8FA6-021A-6CD283A37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1096C614-03EF-034D-4E95-06E5C12676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30958" y="7985558"/>
            <a:ext cx="2290793" cy="22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1DB2-F742-AB90-7F2A-8BDC98F3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1680A1-25F0-5C78-95D5-EC85D2E4E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376B325A-2C5D-7633-875A-0133820256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37450" y="8216287"/>
            <a:ext cx="2148805" cy="2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1722D0E-985E-4B54-39D0-484595672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ADEE6EFF-526F-D246-3927-D96112D3C1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59965" y="7506350"/>
            <a:ext cx="1847081" cy="18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D6A5F4C-4199-9B52-DBF7-A9E8A3875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6CE5912E-83CF-A9CD-F492-EECBADB3E4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21424" y="7772577"/>
            <a:ext cx="1847081" cy="18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B4B223-294F-EF39-D128-2012D011C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7DCA8C2A-BF63-A1C9-E20A-45D3E074BC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95463" y="7559596"/>
            <a:ext cx="2113308" cy="21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925-EF65-8C16-5C80-5ACBE1C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" y="0"/>
            <a:ext cx="12192000" cy="3052733"/>
          </a:xfrm>
        </p:spPr>
        <p:txBody>
          <a:bodyPr>
            <a:noAutofit/>
          </a:bodyPr>
          <a:lstStyle/>
          <a:p>
            <a:r>
              <a:rPr lang="en-US" dirty="0"/>
              <a:t>Reference: Charles G. Cobb. (2015). The Project Manager’s Guide to Mastering Agile : Principles and Practices for an Adaptive Approach. Wiley.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5FDE7A-99FE-A685-F904-09CABC9AF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71" y="3429000"/>
            <a:ext cx="6061094" cy="3399891"/>
          </a:xfrm>
        </p:spPr>
      </p:pic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F1AD31F6-8EFE-B1CE-3FF7-1FCD81FB97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13565" y="7382112"/>
            <a:ext cx="3052733" cy="30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Presentation By: Afahri Kerr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 Charles G. Cobb. (2015). The Project Manager’s Guide to Mastering Agile : Principles and Practices for an Adaptive Approach. Wiley.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Afahri Kerr</dc:creator>
  <cp:lastModifiedBy>Afahri Kerr</cp:lastModifiedBy>
  <cp:revision>5</cp:revision>
  <dcterms:created xsi:type="dcterms:W3CDTF">2022-07-28T20:39:24Z</dcterms:created>
  <dcterms:modified xsi:type="dcterms:W3CDTF">2022-07-28T22:55:18Z</dcterms:modified>
</cp:coreProperties>
</file>