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C4CD5-08AB-4AED-9B30-A53FA246D4B3}" type="datetimeFigureOut">
              <a:rPr lang="en-ID" smtClean="0"/>
              <a:t>01/07/2025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950E-BACF-412B-B93B-53A5894B80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39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50E-BACF-412B-B93B-53A5894B808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574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3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4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9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6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0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6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7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6863227" cy="969196"/>
          </a:xfrm>
        </p:spPr>
        <p:txBody>
          <a:bodyPr>
            <a:normAutofit/>
          </a:bodyPr>
          <a:lstStyle/>
          <a:p>
            <a:r>
              <a:rPr sz="2000" dirty="0" err="1"/>
              <a:t>Judul</a:t>
            </a:r>
            <a:r>
              <a:rPr lang="en-US" sz="2000" dirty="0"/>
              <a:t>                       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kelokpok</a:t>
            </a:r>
            <a:r>
              <a:rPr lang="en-US" sz="2000" dirty="0"/>
              <a:t> 05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384" y="2015733"/>
            <a:ext cx="2379644" cy="3569819"/>
          </a:xfrm>
        </p:spPr>
        <p:txBody>
          <a:bodyPr/>
          <a:lstStyle/>
          <a:p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Sentimen</a:t>
            </a:r>
            <a:r>
              <a:rPr dirty="0"/>
              <a:t> Masyarakat </a:t>
            </a:r>
            <a:r>
              <a:rPr dirty="0" err="1"/>
              <a:t>terhadap</a:t>
            </a:r>
            <a:r>
              <a:rPr dirty="0"/>
              <a:t> Program Makan </a:t>
            </a:r>
            <a:r>
              <a:rPr dirty="0" err="1"/>
              <a:t>Bergizi</a:t>
            </a:r>
            <a:r>
              <a:rPr dirty="0"/>
              <a:t> Gratis (MBG) di Platform X </a:t>
            </a:r>
            <a:r>
              <a:rPr dirty="0" err="1"/>
              <a:t>Menggunakan</a:t>
            </a:r>
            <a:r>
              <a:rPr dirty="0"/>
              <a:t> NLP dan Model </a:t>
            </a:r>
            <a:r>
              <a:rPr dirty="0" err="1"/>
              <a:t>IndoBERT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7EB4-62A8-C690-6DF7-F3AA562C187A}"/>
              </a:ext>
            </a:extLst>
          </p:cNvPr>
          <p:cNvSpPr txBox="1"/>
          <p:nvPr/>
        </p:nvSpPr>
        <p:spPr>
          <a:xfrm>
            <a:off x="4164375" y="2122045"/>
            <a:ext cx="3778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Wahyu </a:t>
            </a:r>
            <a:r>
              <a:rPr lang="en-US" dirty="0" err="1"/>
              <a:t>setyobudi</a:t>
            </a:r>
            <a:r>
              <a:rPr lang="en-US" dirty="0"/>
              <a:t>    [2213020012]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Tomi Setiawan        [2213020057]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Moc </a:t>
            </a:r>
            <a:r>
              <a:rPr lang="en-US" dirty="0" err="1"/>
              <a:t>Alfaldo</a:t>
            </a:r>
            <a:r>
              <a:rPr lang="en-US" dirty="0"/>
              <a:t> </a:t>
            </a:r>
            <a:r>
              <a:rPr lang="en-US" dirty="0" err="1"/>
              <a:t>dani</a:t>
            </a:r>
            <a:r>
              <a:rPr lang="en-US" dirty="0"/>
              <a:t> A. [2213020159]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Analisis sentimen bantu evaluasi kebijakan</a:t>
            </a:r>
          </a:p>
          <a:p>
            <a:r>
              <a:t>- IndoBERT efektif untuk Bahasa Indonesia</a:t>
            </a:r>
          </a:p>
          <a:p>
            <a:r>
              <a:t>- Aplikasi memberikan alat interaktif evaluasi opini publik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 MBG menjadi topik hangat di media sosial.</a:t>
            </a:r>
          </a:p>
          <a:p>
            <a:r>
              <a:t>- Penting untuk mengetahui persepsi masyarakat.</a:t>
            </a:r>
          </a:p>
          <a:p>
            <a:r>
              <a:t>- Analisis sentimen memberikan wawasan dengan NLP.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Mengklasifikasikan sentimen masyarakat terhadap MBG.</a:t>
            </a:r>
          </a:p>
          <a:p>
            <a:r>
              <a:t>- Menggunakan model IndoBERT.</a:t>
            </a:r>
          </a:p>
          <a:p>
            <a:r>
              <a:t>- Membangun aplikasi prediksi sentimen berbasis web.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Pengumpulan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Sumber: Komentar Twitter</a:t>
            </a:r>
          </a:p>
          <a:p>
            <a:r>
              <a:t>- Keyword:</a:t>
            </a:r>
          </a:p>
          <a:p>
            <a:r>
              <a:t>  • Makan Bergizi Gratis</a:t>
            </a:r>
          </a:p>
          <a:p>
            <a:r>
              <a:t>  • program MBG</a:t>
            </a:r>
          </a:p>
          <a:p>
            <a:r>
              <a:t>  • MBG</a:t>
            </a:r>
          </a:p>
          <a:p>
            <a:r>
              <a:t>- Tools: snscrape atau Twitter 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Pra-pemrosesan Teks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Case Folding</a:t>
            </a:r>
          </a:p>
          <a:p>
            <a:r>
              <a:t>- Pembersihan (URL, mention, hashtag, emoji, angka, tanda baca)</a:t>
            </a:r>
          </a:p>
          <a:p>
            <a:r>
              <a:t>- Tokenisasi</a:t>
            </a:r>
          </a:p>
          <a:p>
            <a:r>
              <a:t>- Stopword Removal</a:t>
            </a:r>
          </a:p>
          <a:p>
            <a:r>
              <a:t>- Stemming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Labeling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Menggunakan model IndoBERT terlatih</a:t>
            </a:r>
          </a:p>
          <a:p>
            <a:r>
              <a:t>- Klasifikasi: Positif, Negatif, Netral</a:t>
            </a:r>
          </a:p>
          <a:p>
            <a:r>
              <a:t>- Berdasarkan inferensi model terhadap teks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Pembagian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Pembagian data latih dan uji</a:t>
            </a:r>
          </a:p>
          <a:p>
            <a:r>
              <a:t>- Rasio: 70% pelatihan, 30% pengujian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IndoBERT</a:t>
            </a:r>
          </a:p>
          <a:p>
            <a:r>
              <a:t>- Contoh: w11wo/indonesian-roberta-base-sentiment-classifier</a:t>
            </a:r>
          </a:p>
          <a:p>
            <a:r>
              <a:t>- Proses: Load model, prediksi, evaluasi performa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Framework: Streamlit atau Flask</a:t>
            </a:r>
          </a:p>
          <a:p>
            <a:r>
              <a:t>- Fitur: Input komentar, output klasifikasi (Netral, Positif, Negatif)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4572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252</Words>
  <Application>Microsoft Office PowerPoint</Application>
  <PresentationFormat>On-screen Show (4:3)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</vt:lpstr>
      <vt:lpstr>Gallery</vt:lpstr>
      <vt:lpstr>Judul                        anggota kelokpok 05</vt:lpstr>
      <vt:lpstr>Latar Belakang</vt:lpstr>
      <vt:lpstr>Tujuan Penelitian</vt:lpstr>
      <vt:lpstr>Pengumpulan Data</vt:lpstr>
      <vt:lpstr>Pra-pemrosesan Teks</vt:lpstr>
      <vt:lpstr>Labeling Data</vt:lpstr>
      <vt:lpstr>Pembagian Data</vt:lpstr>
      <vt:lpstr>Modeling</vt:lpstr>
      <vt:lpstr>Deploy Aplikasi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WAHYU SETYO BUDI</dc:creator>
  <cp:keywords/>
  <dc:description>generated using python-pptx</dc:description>
  <cp:lastModifiedBy>wahyusetyobudi wahyusetyobudi</cp:lastModifiedBy>
  <cp:revision>3</cp:revision>
  <dcterms:created xsi:type="dcterms:W3CDTF">2013-01-27T09:14:16Z</dcterms:created>
  <dcterms:modified xsi:type="dcterms:W3CDTF">2025-07-01T05:50:23Z</dcterms:modified>
  <cp:category/>
</cp:coreProperties>
</file>