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2" r:id="rId6"/>
    <p:sldId id="260" r:id="rId7"/>
    <p:sldId id="263" r:id="rId8"/>
    <p:sldId id="264" r:id="rId9"/>
    <p:sldId id="265" r:id="rId10"/>
    <p:sldId id="266" r:id="rId11"/>
    <p:sldId id="267" r:id="rId12"/>
    <p:sldId id="261" r:id="rId13"/>
    <p:sldId id="268" r:id="rId14"/>
    <p:sldId id="269" r:id="rId15"/>
    <p:sldId id="270" r:id="rId16"/>
    <p:sldId id="271" r:id="rId17"/>
    <p:sldId id="275" r:id="rId18"/>
    <p:sldId id="286" r:id="rId19"/>
    <p:sldId id="287" r:id="rId20"/>
    <p:sldId id="288" r:id="rId21"/>
    <p:sldId id="289" r:id="rId22"/>
    <p:sldId id="290" r:id="rId23"/>
    <p:sldId id="281" r:id="rId24"/>
    <p:sldId id="291" r:id="rId25"/>
    <p:sldId id="282"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anda Glancy" initials="AG" lastIdx="1" clrIdx="0">
    <p:extLst>
      <p:ext uri="{19B8F6BF-5375-455C-9EA6-DF929625EA0E}">
        <p15:presenceInfo xmlns:p15="http://schemas.microsoft.com/office/powerpoint/2012/main" userId="S::m210501@rajagiri.edu.in::3090fa34-6e5a-4464-a3c3-942e653a3fa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89" autoAdjust="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anda Glancy" userId="3090fa34-6e5a-4464-a3c3-942e653a3fa9" providerId="ADAL" clId="{BA00745C-47D3-4B33-B2B9-AF5100E2BA8C}"/>
    <pc:docChg chg="undo custSel addSld delSld modSld">
      <pc:chgData name="Afanda Glancy" userId="3090fa34-6e5a-4464-a3c3-942e653a3fa9" providerId="ADAL" clId="{BA00745C-47D3-4B33-B2B9-AF5100E2BA8C}" dt="2023-04-18T19:28:43.208" v="1759" actId="20577"/>
      <pc:docMkLst>
        <pc:docMk/>
      </pc:docMkLst>
      <pc:sldChg chg="modSp">
        <pc:chgData name="Afanda Glancy" userId="3090fa34-6e5a-4464-a3c3-942e653a3fa9" providerId="ADAL" clId="{BA00745C-47D3-4B33-B2B9-AF5100E2BA8C}" dt="2023-04-18T16:02:11.910" v="1359" actId="20577"/>
        <pc:sldMkLst>
          <pc:docMk/>
          <pc:sldMk cId="305418560" sldId="256"/>
        </pc:sldMkLst>
        <pc:spChg chg="mod">
          <ac:chgData name="Afanda Glancy" userId="3090fa34-6e5a-4464-a3c3-942e653a3fa9" providerId="ADAL" clId="{BA00745C-47D3-4B33-B2B9-AF5100E2BA8C}" dt="2023-04-18T03:01:33.388" v="8" actId="1076"/>
          <ac:spMkLst>
            <pc:docMk/>
            <pc:sldMk cId="305418560" sldId="256"/>
            <ac:spMk id="2" creationId="{34A0AC39-7AA3-406A-B799-88AE8BC72E09}"/>
          </ac:spMkLst>
        </pc:spChg>
        <pc:spChg chg="mod">
          <ac:chgData name="Afanda Glancy" userId="3090fa34-6e5a-4464-a3c3-942e653a3fa9" providerId="ADAL" clId="{BA00745C-47D3-4B33-B2B9-AF5100E2BA8C}" dt="2023-04-18T16:02:11.910" v="1359" actId="20577"/>
          <ac:spMkLst>
            <pc:docMk/>
            <pc:sldMk cId="305418560" sldId="256"/>
            <ac:spMk id="3" creationId="{BF6AA9C7-1188-4070-B5F6-D474E2577F5C}"/>
          </ac:spMkLst>
        </pc:spChg>
      </pc:sldChg>
      <pc:sldChg chg="modSp new addCm">
        <pc:chgData name="Afanda Glancy" userId="3090fa34-6e5a-4464-a3c3-942e653a3fa9" providerId="ADAL" clId="{BA00745C-47D3-4B33-B2B9-AF5100E2BA8C}" dt="2023-04-18T16:01:46.169" v="1358" actId="20577"/>
        <pc:sldMkLst>
          <pc:docMk/>
          <pc:sldMk cId="506066541" sldId="257"/>
        </pc:sldMkLst>
        <pc:spChg chg="mod">
          <ac:chgData name="Afanda Glancy" userId="3090fa34-6e5a-4464-a3c3-942e653a3fa9" providerId="ADAL" clId="{BA00745C-47D3-4B33-B2B9-AF5100E2BA8C}" dt="2023-04-18T04:03:30.822" v="360" actId="255"/>
          <ac:spMkLst>
            <pc:docMk/>
            <pc:sldMk cId="506066541" sldId="257"/>
            <ac:spMk id="2" creationId="{53CC3A86-08A3-4DDB-B894-E6213A4649AF}"/>
          </ac:spMkLst>
        </pc:spChg>
        <pc:spChg chg="mod">
          <ac:chgData name="Afanda Glancy" userId="3090fa34-6e5a-4464-a3c3-942e653a3fa9" providerId="ADAL" clId="{BA00745C-47D3-4B33-B2B9-AF5100E2BA8C}" dt="2023-04-18T16:01:46.169" v="1358" actId="20577"/>
          <ac:spMkLst>
            <pc:docMk/>
            <pc:sldMk cId="506066541" sldId="257"/>
            <ac:spMk id="3" creationId="{BA38BA47-DE10-4137-9BD9-DA6A9AF244AC}"/>
          </ac:spMkLst>
        </pc:spChg>
      </pc:sldChg>
      <pc:sldChg chg="modSp new">
        <pc:chgData name="Afanda Glancy" userId="3090fa34-6e5a-4464-a3c3-942e653a3fa9" providerId="ADAL" clId="{BA00745C-47D3-4B33-B2B9-AF5100E2BA8C}" dt="2023-04-18T16:06:06.034" v="1365" actId="6549"/>
        <pc:sldMkLst>
          <pc:docMk/>
          <pc:sldMk cId="367915539" sldId="258"/>
        </pc:sldMkLst>
        <pc:spChg chg="mod">
          <ac:chgData name="Afanda Glancy" userId="3090fa34-6e5a-4464-a3c3-942e653a3fa9" providerId="ADAL" clId="{BA00745C-47D3-4B33-B2B9-AF5100E2BA8C}" dt="2023-04-18T04:07:04.051" v="367" actId="122"/>
          <ac:spMkLst>
            <pc:docMk/>
            <pc:sldMk cId="367915539" sldId="258"/>
            <ac:spMk id="2" creationId="{40B257AF-5952-4393-BB5B-9247F7917FE1}"/>
          </ac:spMkLst>
        </pc:spChg>
        <pc:spChg chg="mod">
          <ac:chgData name="Afanda Glancy" userId="3090fa34-6e5a-4464-a3c3-942e653a3fa9" providerId="ADAL" clId="{BA00745C-47D3-4B33-B2B9-AF5100E2BA8C}" dt="2023-04-18T16:06:06.034" v="1365" actId="6549"/>
          <ac:spMkLst>
            <pc:docMk/>
            <pc:sldMk cId="367915539" sldId="258"/>
            <ac:spMk id="3" creationId="{838F3D23-BA92-41B2-B8C0-C8820A858D35}"/>
          </ac:spMkLst>
        </pc:spChg>
      </pc:sldChg>
      <pc:sldChg chg="modSp new">
        <pc:chgData name="Afanda Glancy" userId="3090fa34-6e5a-4464-a3c3-942e653a3fa9" providerId="ADAL" clId="{BA00745C-47D3-4B33-B2B9-AF5100E2BA8C}" dt="2023-04-18T18:43:26.788" v="1392" actId="20577"/>
        <pc:sldMkLst>
          <pc:docMk/>
          <pc:sldMk cId="4085972550" sldId="259"/>
        </pc:sldMkLst>
        <pc:spChg chg="mod">
          <ac:chgData name="Afanda Glancy" userId="3090fa34-6e5a-4464-a3c3-942e653a3fa9" providerId="ADAL" clId="{BA00745C-47D3-4B33-B2B9-AF5100E2BA8C}" dt="2023-04-18T14:37:22.263" v="507" actId="207"/>
          <ac:spMkLst>
            <pc:docMk/>
            <pc:sldMk cId="4085972550" sldId="259"/>
            <ac:spMk id="2" creationId="{07BEE360-2678-4C17-8504-9B1A4182471F}"/>
          </ac:spMkLst>
        </pc:spChg>
        <pc:spChg chg="mod">
          <ac:chgData name="Afanda Glancy" userId="3090fa34-6e5a-4464-a3c3-942e653a3fa9" providerId="ADAL" clId="{BA00745C-47D3-4B33-B2B9-AF5100E2BA8C}" dt="2023-04-18T18:43:26.788" v="1392" actId="20577"/>
          <ac:spMkLst>
            <pc:docMk/>
            <pc:sldMk cId="4085972550" sldId="259"/>
            <ac:spMk id="3" creationId="{2E6AE05F-D343-428B-B0CD-AF9C6D4C9847}"/>
          </ac:spMkLst>
        </pc:spChg>
      </pc:sldChg>
      <pc:sldChg chg="modSp new">
        <pc:chgData name="Afanda Glancy" userId="3090fa34-6e5a-4464-a3c3-942e653a3fa9" providerId="ADAL" clId="{BA00745C-47D3-4B33-B2B9-AF5100E2BA8C}" dt="2023-04-18T14:37:40.285" v="509" actId="207"/>
        <pc:sldMkLst>
          <pc:docMk/>
          <pc:sldMk cId="595416987" sldId="260"/>
        </pc:sldMkLst>
        <pc:spChg chg="mod">
          <ac:chgData name="Afanda Glancy" userId="3090fa34-6e5a-4464-a3c3-942e653a3fa9" providerId="ADAL" clId="{BA00745C-47D3-4B33-B2B9-AF5100E2BA8C}" dt="2023-04-18T14:37:40.285" v="509" actId="207"/>
          <ac:spMkLst>
            <pc:docMk/>
            <pc:sldMk cId="595416987" sldId="260"/>
            <ac:spMk id="2" creationId="{B6ED04B8-F1C5-470B-A25F-8C514264BCF8}"/>
          </ac:spMkLst>
        </pc:spChg>
        <pc:spChg chg="mod">
          <ac:chgData name="Afanda Glancy" userId="3090fa34-6e5a-4464-a3c3-942e653a3fa9" providerId="ADAL" clId="{BA00745C-47D3-4B33-B2B9-AF5100E2BA8C}" dt="2023-04-18T14:35:46.713" v="497" actId="5793"/>
          <ac:spMkLst>
            <pc:docMk/>
            <pc:sldMk cId="595416987" sldId="260"/>
            <ac:spMk id="3" creationId="{F5337EE5-58A4-49C5-8D4C-ECBC6F83DAFE}"/>
          </ac:spMkLst>
        </pc:spChg>
      </pc:sldChg>
      <pc:sldChg chg="modSp new">
        <pc:chgData name="Afanda Glancy" userId="3090fa34-6e5a-4464-a3c3-942e653a3fa9" providerId="ADAL" clId="{BA00745C-47D3-4B33-B2B9-AF5100E2BA8C}" dt="2023-04-18T15:01:50.763" v="857" actId="14100"/>
        <pc:sldMkLst>
          <pc:docMk/>
          <pc:sldMk cId="1141719678" sldId="261"/>
        </pc:sldMkLst>
        <pc:spChg chg="mod">
          <ac:chgData name="Afanda Glancy" userId="3090fa34-6e5a-4464-a3c3-942e653a3fa9" providerId="ADAL" clId="{BA00745C-47D3-4B33-B2B9-AF5100E2BA8C}" dt="2023-04-18T15:00:53.142" v="841" actId="122"/>
          <ac:spMkLst>
            <pc:docMk/>
            <pc:sldMk cId="1141719678" sldId="261"/>
            <ac:spMk id="2" creationId="{E335919D-D20E-4D74-9CB2-8E218C24328E}"/>
          </ac:spMkLst>
        </pc:spChg>
        <pc:spChg chg="mod">
          <ac:chgData name="Afanda Glancy" userId="3090fa34-6e5a-4464-a3c3-942e653a3fa9" providerId="ADAL" clId="{BA00745C-47D3-4B33-B2B9-AF5100E2BA8C}" dt="2023-04-18T15:01:50.763" v="857" actId="14100"/>
          <ac:spMkLst>
            <pc:docMk/>
            <pc:sldMk cId="1141719678" sldId="261"/>
            <ac:spMk id="3" creationId="{C97A052F-85A0-4D4C-B0D5-B6C943744125}"/>
          </ac:spMkLst>
        </pc:spChg>
      </pc:sldChg>
      <pc:sldChg chg="modSp new">
        <pc:chgData name="Afanda Glancy" userId="3090fa34-6e5a-4464-a3c3-942e653a3fa9" providerId="ADAL" clId="{BA00745C-47D3-4B33-B2B9-AF5100E2BA8C}" dt="2023-04-18T14:37:29.508" v="508" actId="207"/>
        <pc:sldMkLst>
          <pc:docMk/>
          <pc:sldMk cId="3530990009" sldId="262"/>
        </pc:sldMkLst>
        <pc:spChg chg="mod">
          <ac:chgData name="Afanda Glancy" userId="3090fa34-6e5a-4464-a3c3-942e653a3fa9" providerId="ADAL" clId="{BA00745C-47D3-4B33-B2B9-AF5100E2BA8C}" dt="2023-04-18T14:37:29.508" v="508" actId="207"/>
          <ac:spMkLst>
            <pc:docMk/>
            <pc:sldMk cId="3530990009" sldId="262"/>
            <ac:spMk id="2" creationId="{8CBC0787-9AAA-4F80-8860-B13D70D29D9C}"/>
          </ac:spMkLst>
        </pc:spChg>
        <pc:spChg chg="mod">
          <ac:chgData name="Afanda Glancy" userId="3090fa34-6e5a-4464-a3c3-942e653a3fa9" providerId="ADAL" clId="{BA00745C-47D3-4B33-B2B9-AF5100E2BA8C}" dt="2023-04-18T14:34:07.045" v="481" actId="20577"/>
          <ac:spMkLst>
            <pc:docMk/>
            <pc:sldMk cId="3530990009" sldId="262"/>
            <ac:spMk id="3" creationId="{E9A8D562-6CDD-4CA5-BA89-E5170F2F74D8}"/>
          </ac:spMkLst>
        </pc:spChg>
      </pc:sldChg>
      <pc:sldChg chg="addSp delSp modSp new modNotesTx">
        <pc:chgData name="Afanda Glancy" userId="3090fa34-6e5a-4464-a3c3-942e653a3fa9" providerId="ADAL" clId="{BA00745C-47D3-4B33-B2B9-AF5100E2BA8C}" dt="2023-04-18T19:07:38.966" v="1481" actId="6549"/>
        <pc:sldMkLst>
          <pc:docMk/>
          <pc:sldMk cId="1326961549" sldId="263"/>
        </pc:sldMkLst>
        <pc:spChg chg="mod">
          <ac:chgData name="Afanda Glancy" userId="3090fa34-6e5a-4464-a3c3-942e653a3fa9" providerId="ADAL" clId="{BA00745C-47D3-4B33-B2B9-AF5100E2BA8C}" dt="2023-04-18T17:14:23.137" v="1379" actId="1076"/>
          <ac:spMkLst>
            <pc:docMk/>
            <pc:sldMk cId="1326961549" sldId="263"/>
            <ac:spMk id="2" creationId="{028F2B2B-6170-4251-9C0C-ACC7D30DBF67}"/>
          </ac:spMkLst>
        </pc:spChg>
        <pc:spChg chg="del mod">
          <ac:chgData name="Afanda Glancy" userId="3090fa34-6e5a-4464-a3c3-942e653a3fa9" providerId="ADAL" clId="{BA00745C-47D3-4B33-B2B9-AF5100E2BA8C}" dt="2023-04-18T14:38:27.194" v="518" actId="3680"/>
          <ac:spMkLst>
            <pc:docMk/>
            <pc:sldMk cId="1326961549" sldId="263"/>
            <ac:spMk id="3" creationId="{73911517-76A0-441D-BA80-78A3F912D83D}"/>
          </ac:spMkLst>
        </pc:spChg>
        <pc:graphicFrameChg chg="add mod ord modGraphic">
          <ac:chgData name="Afanda Glancy" userId="3090fa34-6e5a-4464-a3c3-942e653a3fa9" providerId="ADAL" clId="{BA00745C-47D3-4B33-B2B9-AF5100E2BA8C}" dt="2023-04-18T18:52:06.885" v="1447" actId="20577"/>
          <ac:graphicFrameMkLst>
            <pc:docMk/>
            <pc:sldMk cId="1326961549" sldId="263"/>
            <ac:graphicFrameMk id="4" creationId="{23738007-FB2B-4877-84E9-B7D5EDE570AB}"/>
          </ac:graphicFrameMkLst>
        </pc:graphicFrameChg>
        <pc:graphicFrameChg chg="add del">
          <ac:chgData name="Afanda Glancy" userId="3090fa34-6e5a-4464-a3c3-942e653a3fa9" providerId="ADAL" clId="{BA00745C-47D3-4B33-B2B9-AF5100E2BA8C}" dt="2023-04-18T14:41:45.879" v="552" actId="478"/>
          <ac:graphicFrameMkLst>
            <pc:docMk/>
            <pc:sldMk cId="1326961549" sldId="263"/>
            <ac:graphicFrameMk id="5" creationId="{2D5B85B0-C016-4D53-B08D-E5986A0CB615}"/>
          </ac:graphicFrameMkLst>
        </pc:graphicFrameChg>
        <pc:graphicFrameChg chg="add del mod modGraphic">
          <ac:chgData name="Afanda Glancy" userId="3090fa34-6e5a-4464-a3c3-942e653a3fa9" providerId="ADAL" clId="{BA00745C-47D3-4B33-B2B9-AF5100E2BA8C}" dt="2023-04-18T14:42:22.857" v="558" actId="478"/>
          <ac:graphicFrameMkLst>
            <pc:docMk/>
            <pc:sldMk cId="1326961549" sldId="263"/>
            <ac:graphicFrameMk id="6" creationId="{AC725ADF-9A78-4B0A-89AD-23AF49FA9437}"/>
          </ac:graphicFrameMkLst>
        </pc:graphicFrameChg>
        <pc:graphicFrameChg chg="add del">
          <ac:chgData name="Afanda Glancy" userId="3090fa34-6e5a-4464-a3c3-942e653a3fa9" providerId="ADAL" clId="{BA00745C-47D3-4B33-B2B9-AF5100E2BA8C}" dt="2023-04-18T14:46:55.198" v="594" actId="478"/>
          <ac:graphicFrameMkLst>
            <pc:docMk/>
            <pc:sldMk cId="1326961549" sldId="263"/>
            <ac:graphicFrameMk id="7" creationId="{B28DE3B0-C2B4-4DF6-95CC-807E52744687}"/>
          </ac:graphicFrameMkLst>
        </pc:graphicFrameChg>
      </pc:sldChg>
      <pc:sldChg chg="addSp delSp modSp new modNotesTx">
        <pc:chgData name="Afanda Glancy" userId="3090fa34-6e5a-4464-a3c3-942e653a3fa9" providerId="ADAL" clId="{BA00745C-47D3-4B33-B2B9-AF5100E2BA8C}" dt="2023-04-18T19:18:35.223" v="1489" actId="12"/>
        <pc:sldMkLst>
          <pc:docMk/>
          <pc:sldMk cId="3469645769" sldId="264"/>
        </pc:sldMkLst>
        <pc:spChg chg="mod">
          <ac:chgData name="Afanda Glancy" userId="3090fa34-6e5a-4464-a3c3-942e653a3fa9" providerId="ADAL" clId="{BA00745C-47D3-4B33-B2B9-AF5100E2BA8C}" dt="2023-04-18T14:48:13.981" v="706" actId="122"/>
          <ac:spMkLst>
            <pc:docMk/>
            <pc:sldMk cId="3469645769" sldId="264"/>
            <ac:spMk id="2" creationId="{5550296A-84F0-40BB-A38E-0C22CD8198D3}"/>
          </ac:spMkLst>
        </pc:spChg>
        <pc:spChg chg="del">
          <ac:chgData name="Afanda Glancy" userId="3090fa34-6e5a-4464-a3c3-942e653a3fa9" providerId="ADAL" clId="{BA00745C-47D3-4B33-B2B9-AF5100E2BA8C}" dt="2023-04-18T14:48:28.410" v="707" actId="3680"/>
          <ac:spMkLst>
            <pc:docMk/>
            <pc:sldMk cId="3469645769" sldId="264"/>
            <ac:spMk id="3" creationId="{881BE0B1-4142-4042-9B1F-E83F1BA05AF0}"/>
          </ac:spMkLst>
        </pc:spChg>
        <pc:graphicFrameChg chg="add mod ord modGraphic">
          <ac:chgData name="Afanda Glancy" userId="3090fa34-6e5a-4464-a3c3-942e653a3fa9" providerId="ADAL" clId="{BA00745C-47D3-4B33-B2B9-AF5100E2BA8C}" dt="2023-04-18T19:18:35.223" v="1489" actId="12"/>
          <ac:graphicFrameMkLst>
            <pc:docMk/>
            <pc:sldMk cId="3469645769" sldId="264"/>
            <ac:graphicFrameMk id="4" creationId="{DCB8EA6E-79C9-40E0-95D3-8D54C621C7A1}"/>
          </ac:graphicFrameMkLst>
        </pc:graphicFrameChg>
      </pc:sldChg>
      <pc:sldChg chg="modSp new">
        <pc:chgData name="Afanda Glancy" userId="3090fa34-6e5a-4464-a3c3-942e653a3fa9" providerId="ADAL" clId="{BA00745C-47D3-4B33-B2B9-AF5100E2BA8C}" dt="2023-04-18T19:28:43.208" v="1759" actId="20577"/>
        <pc:sldMkLst>
          <pc:docMk/>
          <pc:sldMk cId="1631783285" sldId="265"/>
        </pc:sldMkLst>
        <pc:spChg chg="mod">
          <ac:chgData name="Afanda Glancy" userId="3090fa34-6e5a-4464-a3c3-942e653a3fa9" providerId="ADAL" clId="{BA00745C-47D3-4B33-B2B9-AF5100E2BA8C}" dt="2023-04-18T14:55:26.096" v="804" actId="9"/>
          <ac:spMkLst>
            <pc:docMk/>
            <pc:sldMk cId="1631783285" sldId="265"/>
            <ac:spMk id="2" creationId="{B3043DFA-C314-4C1D-A93C-DC86E34F6B8B}"/>
          </ac:spMkLst>
        </pc:spChg>
        <pc:spChg chg="mod">
          <ac:chgData name="Afanda Glancy" userId="3090fa34-6e5a-4464-a3c3-942e653a3fa9" providerId="ADAL" clId="{BA00745C-47D3-4B33-B2B9-AF5100E2BA8C}" dt="2023-04-18T19:28:43.208" v="1759" actId="20577"/>
          <ac:spMkLst>
            <pc:docMk/>
            <pc:sldMk cId="1631783285" sldId="265"/>
            <ac:spMk id="3" creationId="{4B9D7BB2-4EBB-4A86-9B9C-3683CF6911B0}"/>
          </ac:spMkLst>
        </pc:spChg>
      </pc:sldChg>
      <pc:sldChg chg="addSp delSp modSp new">
        <pc:chgData name="Afanda Glancy" userId="3090fa34-6e5a-4464-a3c3-942e653a3fa9" providerId="ADAL" clId="{BA00745C-47D3-4B33-B2B9-AF5100E2BA8C}" dt="2023-04-18T14:57:14.208" v="812" actId="14100"/>
        <pc:sldMkLst>
          <pc:docMk/>
          <pc:sldMk cId="3272754333" sldId="266"/>
        </pc:sldMkLst>
        <pc:spChg chg="mod">
          <ac:chgData name="Afanda Glancy" userId="3090fa34-6e5a-4464-a3c3-942e653a3fa9" providerId="ADAL" clId="{BA00745C-47D3-4B33-B2B9-AF5100E2BA8C}" dt="2023-04-18T14:56:25.647" v="809" actId="122"/>
          <ac:spMkLst>
            <pc:docMk/>
            <pc:sldMk cId="3272754333" sldId="266"/>
            <ac:spMk id="2" creationId="{E51E3189-133D-4FE6-AC4A-47307378BBD5}"/>
          </ac:spMkLst>
        </pc:spChg>
        <pc:spChg chg="del">
          <ac:chgData name="Afanda Glancy" userId="3090fa34-6e5a-4464-a3c3-942e653a3fa9" providerId="ADAL" clId="{BA00745C-47D3-4B33-B2B9-AF5100E2BA8C}" dt="2023-04-18T14:56:58.814" v="810" actId="931"/>
          <ac:spMkLst>
            <pc:docMk/>
            <pc:sldMk cId="3272754333" sldId="266"/>
            <ac:spMk id="3" creationId="{6869B319-EDD8-46DC-BBEB-C4DAB85C6A8F}"/>
          </ac:spMkLst>
        </pc:spChg>
        <pc:picChg chg="add mod ord">
          <ac:chgData name="Afanda Glancy" userId="3090fa34-6e5a-4464-a3c3-942e653a3fa9" providerId="ADAL" clId="{BA00745C-47D3-4B33-B2B9-AF5100E2BA8C}" dt="2023-04-18T14:57:14.208" v="812" actId="14100"/>
          <ac:picMkLst>
            <pc:docMk/>
            <pc:sldMk cId="3272754333" sldId="266"/>
            <ac:picMk id="4" creationId="{DF72EC45-6DEC-41A0-9984-914D4C56DE7A}"/>
          </ac:picMkLst>
        </pc:picChg>
      </pc:sldChg>
      <pc:sldChg chg="modSp new">
        <pc:chgData name="Afanda Glancy" userId="3090fa34-6e5a-4464-a3c3-942e653a3fa9" providerId="ADAL" clId="{BA00745C-47D3-4B33-B2B9-AF5100E2BA8C}" dt="2023-04-18T14:59:41.341" v="832" actId="5793"/>
        <pc:sldMkLst>
          <pc:docMk/>
          <pc:sldMk cId="3390553213" sldId="267"/>
        </pc:sldMkLst>
        <pc:spChg chg="mod">
          <ac:chgData name="Afanda Glancy" userId="3090fa34-6e5a-4464-a3c3-942e653a3fa9" providerId="ADAL" clId="{BA00745C-47D3-4B33-B2B9-AF5100E2BA8C}" dt="2023-04-18T14:59:17.537" v="825" actId="207"/>
          <ac:spMkLst>
            <pc:docMk/>
            <pc:sldMk cId="3390553213" sldId="267"/>
            <ac:spMk id="2" creationId="{2BCB1B6C-4CBB-419F-A80A-2BA887C6146F}"/>
          </ac:spMkLst>
        </pc:spChg>
        <pc:spChg chg="mod">
          <ac:chgData name="Afanda Glancy" userId="3090fa34-6e5a-4464-a3c3-942e653a3fa9" providerId="ADAL" clId="{BA00745C-47D3-4B33-B2B9-AF5100E2BA8C}" dt="2023-04-18T14:59:41.341" v="832" actId="5793"/>
          <ac:spMkLst>
            <pc:docMk/>
            <pc:sldMk cId="3390553213" sldId="267"/>
            <ac:spMk id="3" creationId="{A70515A2-C032-4574-A1BE-7337376A0A52}"/>
          </ac:spMkLst>
        </pc:spChg>
      </pc:sldChg>
      <pc:sldChg chg="modSp new">
        <pc:chgData name="Afanda Glancy" userId="3090fa34-6e5a-4464-a3c3-942e653a3fa9" providerId="ADAL" clId="{BA00745C-47D3-4B33-B2B9-AF5100E2BA8C}" dt="2023-04-18T15:03:26.816" v="877" actId="5793"/>
        <pc:sldMkLst>
          <pc:docMk/>
          <pc:sldMk cId="3961829116" sldId="268"/>
        </pc:sldMkLst>
        <pc:spChg chg="mod">
          <ac:chgData name="Afanda Glancy" userId="3090fa34-6e5a-4464-a3c3-942e653a3fa9" providerId="ADAL" clId="{BA00745C-47D3-4B33-B2B9-AF5100E2BA8C}" dt="2023-04-18T15:02:57.995" v="870" actId="207"/>
          <ac:spMkLst>
            <pc:docMk/>
            <pc:sldMk cId="3961829116" sldId="268"/>
            <ac:spMk id="2" creationId="{CECDF401-AD05-444B-A8B9-C2F6310CD6B5}"/>
          </ac:spMkLst>
        </pc:spChg>
        <pc:spChg chg="mod">
          <ac:chgData name="Afanda Glancy" userId="3090fa34-6e5a-4464-a3c3-942e653a3fa9" providerId="ADAL" clId="{BA00745C-47D3-4B33-B2B9-AF5100E2BA8C}" dt="2023-04-18T15:03:26.816" v="877" actId="5793"/>
          <ac:spMkLst>
            <pc:docMk/>
            <pc:sldMk cId="3961829116" sldId="268"/>
            <ac:spMk id="3" creationId="{35F9BED0-0214-415F-9762-F6BC1E00D364}"/>
          </ac:spMkLst>
        </pc:spChg>
      </pc:sldChg>
      <pc:sldChg chg="modSp new">
        <pc:chgData name="Afanda Glancy" userId="3090fa34-6e5a-4464-a3c3-942e653a3fa9" providerId="ADAL" clId="{BA00745C-47D3-4B33-B2B9-AF5100E2BA8C}" dt="2023-04-18T15:06:05.410" v="890" actId="20577"/>
        <pc:sldMkLst>
          <pc:docMk/>
          <pc:sldMk cId="3721087590" sldId="269"/>
        </pc:sldMkLst>
        <pc:spChg chg="mod">
          <ac:chgData name="Afanda Glancy" userId="3090fa34-6e5a-4464-a3c3-942e653a3fa9" providerId="ADAL" clId="{BA00745C-47D3-4B33-B2B9-AF5100E2BA8C}" dt="2023-04-18T15:04:46.898" v="885" actId="20577"/>
          <ac:spMkLst>
            <pc:docMk/>
            <pc:sldMk cId="3721087590" sldId="269"/>
            <ac:spMk id="2" creationId="{C17AF24C-A46B-4306-B91C-66AEA634269B}"/>
          </ac:spMkLst>
        </pc:spChg>
        <pc:spChg chg="mod">
          <ac:chgData name="Afanda Glancy" userId="3090fa34-6e5a-4464-a3c3-942e653a3fa9" providerId="ADAL" clId="{BA00745C-47D3-4B33-B2B9-AF5100E2BA8C}" dt="2023-04-18T15:06:05.410" v="890" actId="20577"/>
          <ac:spMkLst>
            <pc:docMk/>
            <pc:sldMk cId="3721087590" sldId="269"/>
            <ac:spMk id="3" creationId="{DCAFA64A-018C-4E56-B518-4BD387E625C3}"/>
          </ac:spMkLst>
        </pc:spChg>
      </pc:sldChg>
      <pc:sldChg chg="modSp new">
        <pc:chgData name="Afanda Glancy" userId="3090fa34-6e5a-4464-a3c3-942e653a3fa9" providerId="ADAL" clId="{BA00745C-47D3-4B33-B2B9-AF5100E2BA8C}" dt="2023-04-18T15:07:28.747" v="905" actId="20577"/>
        <pc:sldMkLst>
          <pc:docMk/>
          <pc:sldMk cId="705584498" sldId="270"/>
        </pc:sldMkLst>
        <pc:spChg chg="mod">
          <ac:chgData name="Afanda Glancy" userId="3090fa34-6e5a-4464-a3c3-942e653a3fa9" providerId="ADAL" clId="{BA00745C-47D3-4B33-B2B9-AF5100E2BA8C}" dt="2023-04-18T15:07:05.255" v="900" actId="122"/>
          <ac:spMkLst>
            <pc:docMk/>
            <pc:sldMk cId="705584498" sldId="270"/>
            <ac:spMk id="2" creationId="{8CC53778-2FCC-448E-BA63-8803808388E1}"/>
          </ac:spMkLst>
        </pc:spChg>
        <pc:spChg chg="mod">
          <ac:chgData name="Afanda Glancy" userId="3090fa34-6e5a-4464-a3c3-942e653a3fa9" providerId="ADAL" clId="{BA00745C-47D3-4B33-B2B9-AF5100E2BA8C}" dt="2023-04-18T15:07:28.747" v="905" actId="20577"/>
          <ac:spMkLst>
            <pc:docMk/>
            <pc:sldMk cId="705584498" sldId="270"/>
            <ac:spMk id="3" creationId="{FDE1A5B5-464C-4E55-A346-AEF12E09197B}"/>
          </ac:spMkLst>
        </pc:spChg>
      </pc:sldChg>
      <pc:sldChg chg="modSp new">
        <pc:chgData name="Afanda Glancy" userId="3090fa34-6e5a-4464-a3c3-942e653a3fa9" providerId="ADAL" clId="{BA00745C-47D3-4B33-B2B9-AF5100E2BA8C}" dt="2023-04-18T15:08:34.677" v="916" actId="122"/>
        <pc:sldMkLst>
          <pc:docMk/>
          <pc:sldMk cId="1738413287" sldId="271"/>
        </pc:sldMkLst>
        <pc:spChg chg="mod">
          <ac:chgData name="Afanda Glancy" userId="3090fa34-6e5a-4464-a3c3-942e653a3fa9" providerId="ADAL" clId="{BA00745C-47D3-4B33-B2B9-AF5100E2BA8C}" dt="2023-04-18T15:08:34.677" v="916" actId="122"/>
          <ac:spMkLst>
            <pc:docMk/>
            <pc:sldMk cId="1738413287" sldId="271"/>
            <ac:spMk id="2" creationId="{125165DD-4AFA-4BA2-A866-920DF78F6B14}"/>
          </ac:spMkLst>
        </pc:spChg>
        <pc:spChg chg="mod">
          <ac:chgData name="Afanda Glancy" userId="3090fa34-6e5a-4464-a3c3-942e653a3fa9" providerId="ADAL" clId="{BA00745C-47D3-4B33-B2B9-AF5100E2BA8C}" dt="2023-04-18T15:08:00.909" v="911" actId="20577"/>
          <ac:spMkLst>
            <pc:docMk/>
            <pc:sldMk cId="1738413287" sldId="271"/>
            <ac:spMk id="3" creationId="{D293F5B2-F6BF-4582-8572-E1759DB402C1}"/>
          </ac:spMkLst>
        </pc:spChg>
      </pc:sldChg>
      <pc:sldChg chg="new del">
        <pc:chgData name="Afanda Glancy" userId="3090fa34-6e5a-4464-a3c3-942e653a3fa9" providerId="ADAL" clId="{BA00745C-47D3-4B33-B2B9-AF5100E2BA8C}" dt="2023-04-18T15:12:03.083" v="1089" actId="2696"/>
        <pc:sldMkLst>
          <pc:docMk/>
          <pc:sldMk cId="779081135" sldId="272"/>
        </pc:sldMkLst>
      </pc:sldChg>
      <pc:sldChg chg="new del">
        <pc:chgData name="Afanda Glancy" userId="3090fa34-6e5a-4464-a3c3-942e653a3fa9" providerId="ADAL" clId="{BA00745C-47D3-4B33-B2B9-AF5100E2BA8C}" dt="2023-04-18T15:12:05.763" v="1090" actId="2696"/>
        <pc:sldMkLst>
          <pc:docMk/>
          <pc:sldMk cId="3082689146" sldId="273"/>
        </pc:sldMkLst>
      </pc:sldChg>
      <pc:sldChg chg="new del">
        <pc:chgData name="Afanda Glancy" userId="3090fa34-6e5a-4464-a3c3-942e653a3fa9" providerId="ADAL" clId="{BA00745C-47D3-4B33-B2B9-AF5100E2BA8C}" dt="2023-04-18T15:12:07.842" v="1091" actId="2696"/>
        <pc:sldMkLst>
          <pc:docMk/>
          <pc:sldMk cId="2675335265" sldId="274"/>
        </pc:sldMkLst>
      </pc:sldChg>
      <pc:sldChg chg="modSp new">
        <pc:chgData name="Afanda Glancy" userId="3090fa34-6e5a-4464-a3c3-942e653a3fa9" providerId="ADAL" clId="{BA00745C-47D3-4B33-B2B9-AF5100E2BA8C}" dt="2023-04-18T15:11:54.116" v="1088" actId="20577"/>
        <pc:sldMkLst>
          <pc:docMk/>
          <pc:sldMk cId="2479407288" sldId="275"/>
        </pc:sldMkLst>
        <pc:spChg chg="mod">
          <ac:chgData name="Afanda Glancy" userId="3090fa34-6e5a-4464-a3c3-942e653a3fa9" providerId="ADAL" clId="{BA00745C-47D3-4B33-B2B9-AF5100E2BA8C}" dt="2023-04-18T15:09:49.500" v="929" actId="207"/>
          <ac:spMkLst>
            <pc:docMk/>
            <pc:sldMk cId="2479407288" sldId="275"/>
            <ac:spMk id="2" creationId="{6D337BA1-C0DF-4655-B1E5-B52A0A3077AB}"/>
          </ac:spMkLst>
        </pc:spChg>
        <pc:spChg chg="mod">
          <ac:chgData name="Afanda Glancy" userId="3090fa34-6e5a-4464-a3c3-942e653a3fa9" providerId="ADAL" clId="{BA00745C-47D3-4B33-B2B9-AF5100E2BA8C}" dt="2023-04-18T15:11:54.116" v="1088" actId="20577"/>
          <ac:spMkLst>
            <pc:docMk/>
            <pc:sldMk cId="2479407288" sldId="275"/>
            <ac:spMk id="3" creationId="{22A42199-4193-424E-A76E-ED640948EDFC}"/>
          </ac:spMkLst>
        </pc:spChg>
      </pc:sldChg>
      <pc:sldChg chg="addSp modSp new">
        <pc:chgData name="Afanda Glancy" userId="3090fa34-6e5a-4464-a3c3-942e653a3fa9" providerId="ADAL" clId="{BA00745C-47D3-4B33-B2B9-AF5100E2BA8C}" dt="2023-04-18T15:15:56.829" v="1103" actId="1076"/>
        <pc:sldMkLst>
          <pc:docMk/>
          <pc:sldMk cId="2127226460" sldId="276"/>
        </pc:sldMkLst>
        <pc:spChg chg="mod">
          <ac:chgData name="Afanda Glancy" userId="3090fa34-6e5a-4464-a3c3-942e653a3fa9" providerId="ADAL" clId="{BA00745C-47D3-4B33-B2B9-AF5100E2BA8C}" dt="2023-04-18T15:12:49.751" v="1099" actId="5793"/>
          <ac:spMkLst>
            <pc:docMk/>
            <pc:sldMk cId="2127226460" sldId="276"/>
            <ac:spMk id="3" creationId="{B99F4C52-582F-41CC-BC77-7B2E2D97BF8D}"/>
          </ac:spMkLst>
        </pc:spChg>
        <pc:picChg chg="add mod">
          <ac:chgData name="Afanda Glancy" userId="3090fa34-6e5a-4464-a3c3-942e653a3fa9" providerId="ADAL" clId="{BA00745C-47D3-4B33-B2B9-AF5100E2BA8C}" dt="2023-04-18T15:14:49.521" v="1101" actId="1076"/>
          <ac:picMkLst>
            <pc:docMk/>
            <pc:sldMk cId="2127226460" sldId="276"/>
            <ac:picMk id="6" creationId="{BDFA29EE-650E-400C-8216-5115078294FC}"/>
          </ac:picMkLst>
        </pc:picChg>
        <pc:picChg chg="add mod">
          <ac:chgData name="Afanda Glancy" userId="3090fa34-6e5a-4464-a3c3-942e653a3fa9" providerId="ADAL" clId="{BA00745C-47D3-4B33-B2B9-AF5100E2BA8C}" dt="2023-04-18T15:15:56.829" v="1103" actId="1076"/>
          <ac:picMkLst>
            <pc:docMk/>
            <pc:sldMk cId="2127226460" sldId="276"/>
            <ac:picMk id="9" creationId="{162AA0CD-2586-41A9-8E58-84B201081B79}"/>
          </ac:picMkLst>
        </pc:picChg>
      </pc:sldChg>
      <pc:sldChg chg="addSp modSp new">
        <pc:chgData name="Afanda Glancy" userId="3090fa34-6e5a-4464-a3c3-942e653a3fa9" providerId="ADAL" clId="{BA00745C-47D3-4B33-B2B9-AF5100E2BA8C}" dt="2023-04-18T15:18:08.069" v="1119" actId="1076"/>
        <pc:sldMkLst>
          <pc:docMk/>
          <pc:sldMk cId="1878521188" sldId="277"/>
        </pc:sldMkLst>
        <pc:spChg chg="mod">
          <ac:chgData name="Afanda Glancy" userId="3090fa34-6e5a-4464-a3c3-942e653a3fa9" providerId="ADAL" clId="{BA00745C-47D3-4B33-B2B9-AF5100E2BA8C}" dt="2023-04-18T15:17:15.478" v="1115" actId="113"/>
          <ac:spMkLst>
            <pc:docMk/>
            <pc:sldMk cId="1878521188" sldId="277"/>
            <ac:spMk id="3" creationId="{62340685-2F2F-4F4B-8554-AC6D038C6DC9}"/>
          </ac:spMkLst>
        </pc:spChg>
        <pc:picChg chg="add mod">
          <ac:chgData name="Afanda Glancy" userId="3090fa34-6e5a-4464-a3c3-942e653a3fa9" providerId="ADAL" clId="{BA00745C-47D3-4B33-B2B9-AF5100E2BA8C}" dt="2023-04-18T15:17:22.071" v="1117" actId="1076"/>
          <ac:picMkLst>
            <pc:docMk/>
            <pc:sldMk cId="1878521188" sldId="277"/>
            <ac:picMk id="6" creationId="{68F4A017-25D0-40DE-8A0D-CFB6129F5773}"/>
          </ac:picMkLst>
        </pc:picChg>
        <pc:picChg chg="add mod">
          <ac:chgData name="Afanda Glancy" userId="3090fa34-6e5a-4464-a3c3-942e653a3fa9" providerId="ADAL" clId="{BA00745C-47D3-4B33-B2B9-AF5100E2BA8C}" dt="2023-04-18T15:18:08.069" v="1119" actId="1076"/>
          <ac:picMkLst>
            <pc:docMk/>
            <pc:sldMk cId="1878521188" sldId="277"/>
            <ac:picMk id="9" creationId="{106F44BE-CD0B-4A6A-BE40-BDCE88EE052D}"/>
          </ac:picMkLst>
        </pc:picChg>
      </pc:sldChg>
      <pc:sldChg chg="addSp modSp new">
        <pc:chgData name="Afanda Glancy" userId="3090fa34-6e5a-4464-a3c3-942e653a3fa9" providerId="ADAL" clId="{BA00745C-47D3-4B33-B2B9-AF5100E2BA8C}" dt="2023-04-18T15:20:12.801" v="1136" actId="1076"/>
        <pc:sldMkLst>
          <pc:docMk/>
          <pc:sldMk cId="2961796685" sldId="278"/>
        </pc:sldMkLst>
        <pc:spChg chg="mod">
          <ac:chgData name="Afanda Glancy" userId="3090fa34-6e5a-4464-a3c3-942e653a3fa9" providerId="ADAL" clId="{BA00745C-47D3-4B33-B2B9-AF5100E2BA8C}" dt="2023-04-18T15:19:37.718" v="1132" actId="5793"/>
          <ac:spMkLst>
            <pc:docMk/>
            <pc:sldMk cId="2961796685" sldId="278"/>
            <ac:spMk id="3" creationId="{49EA5726-B271-470A-AE66-8086C83A5186}"/>
          </ac:spMkLst>
        </pc:spChg>
        <pc:picChg chg="add mod">
          <ac:chgData name="Afanda Glancy" userId="3090fa34-6e5a-4464-a3c3-942e653a3fa9" providerId="ADAL" clId="{BA00745C-47D3-4B33-B2B9-AF5100E2BA8C}" dt="2023-04-18T15:19:43.012" v="1134" actId="1076"/>
          <ac:picMkLst>
            <pc:docMk/>
            <pc:sldMk cId="2961796685" sldId="278"/>
            <ac:picMk id="6" creationId="{ADF479B7-FDB1-4701-9529-702CD46BF730}"/>
          </ac:picMkLst>
        </pc:picChg>
        <pc:picChg chg="add mod">
          <ac:chgData name="Afanda Glancy" userId="3090fa34-6e5a-4464-a3c3-942e653a3fa9" providerId="ADAL" clId="{BA00745C-47D3-4B33-B2B9-AF5100E2BA8C}" dt="2023-04-18T15:20:12.801" v="1136" actId="1076"/>
          <ac:picMkLst>
            <pc:docMk/>
            <pc:sldMk cId="2961796685" sldId="278"/>
            <ac:picMk id="9" creationId="{91F48F22-5C5A-44F6-B140-5B732084109A}"/>
          </ac:picMkLst>
        </pc:picChg>
      </pc:sldChg>
      <pc:sldChg chg="addSp modSp new">
        <pc:chgData name="Afanda Glancy" userId="3090fa34-6e5a-4464-a3c3-942e653a3fa9" providerId="ADAL" clId="{BA00745C-47D3-4B33-B2B9-AF5100E2BA8C}" dt="2023-04-18T15:22:11.238" v="1164" actId="1076"/>
        <pc:sldMkLst>
          <pc:docMk/>
          <pc:sldMk cId="3789157057" sldId="279"/>
        </pc:sldMkLst>
        <pc:spChg chg="mod">
          <ac:chgData name="Afanda Glancy" userId="3090fa34-6e5a-4464-a3c3-942e653a3fa9" providerId="ADAL" clId="{BA00745C-47D3-4B33-B2B9-AF5100E2BA8C}" dt="2023-04-18T15:21:14.302" v="1159" actId="5793"/>
          <ac:spMkLst>
            <pc:docMk/>
            <pc:sldMk cId="3789157057" sldId="279"/>
            <ac:spMk id="3" creationId="{C3150FB9-F03B-42B4-906C-5B4A50D723E8}"/>
          </ac:spMkLst>
        </pc:spChg>
        <pc:picChg chg="add mod">
          <ac:chgData name="Afanda Glancy" userId="3090fa34-6e5a-4464-a3c3-942e653a3fa9" providerId="ADAL" clId="{BA00745C-47D3-4B33-B2B9-AF5100E2BA8C}" dt="2023-04-18T15:21:01.016" v="1156" actId="1076"/>
          <ac:picMkLst>
            <pc:docMk/>
            <pc:sldMk cId="3789157057" sldId="279"/>
            <ac:picMk id="6" creationId="{3AB9FCC4-947C-495B-9D0E-3CBF6AA96E48}"/>
          </ac:picMkLst>
        </pc:picChg>
        <pc:picChg chg="add mod">
          <ac:chgData name="Afanda Glancy" userId="3090fa34-6e5a-4464-a3c3-942e653a3fa9" providerId="ADAL" clId="{BA00745C-47D3-4B33-B2B9-AF5100E2BA8C}" dt="2023-04-18T15:22:11.238" v="1164" actId="1076"/>
          <ac:picMkLst>
            <pc:docMk/>
            <pc:sldMk cId="3789157057" sldId="279"/>
            <ac:picMk id="9" creationId="{E1E4986D-570A-4363-97F3-E2656EC5EE40}"/>
          </ac:picMkLst>
        </pc:picChg>
      </pc:sldChg>
      <pc:sldChg chg="addSp delSp modSp new">
        <pc:chgData name="Afanda Glancy" userId="3090fa34-6e5a-4464-a3c3-942e653a3fa9" providerId="ADAL" clId="{BA00745C-47D3-4B33-B2B9-AF5100E2BA8C}" dt="2023-04-18T15:30:43.030" v="1213" actId="2711"/>
        <pc:sldMkLst>
          <pc:docMk/>
          <pc:sldMk cId="490116701" sldId="280"/>
        </pc:sldMkLst>
        <pc:spChg chg="mod">
          <ac:chgData name="Afanda Glancy" userId="3090fa34-6e5a-4464-a3c3-942e653a3fa9" providerId="ADAL" clId="{BA00745C-47D3-4B33-B2B9-AF5100E2BA8C}" dt="2023-04-18T15:29:56.288" v="1206" actId="22"/>
          <ac:spMkLst>
            <pc:docMk/>
            <pc:sldMk cId="490116701" sldId="280"/>
            <ac:spMk id="3" creationId="{E85B74C4-7D81-4408-8B81-8A7F9B46D90E}"/>
          </ac:spMkLst>
        </pc:spChg>
        <pc:spChg chg="add mod">
          <ac:chgData name="Afanda Glancy" userId="3090fa34-6e5a-4464-a3c3-942e653a3fa9" providerId="ADAL" clId="{BA00745C-47D3-4B33-B2B9-AF5100E2BA8C}" dt="2023-04-18T15:30:43.030" v="1213" actId="2711"/>
          <ac:spMkLst>
            <pc:docMk/>
            <pc:sldMk cId="490116701" sldId="280"/>
            <ac:spMk id="12" creationId="{D704212F-5912-4E95-B5FF-2B57087171C6}"/>
          </ac:spMkLst>
        </pc:spChg>
        <pc:picChg chg="add mod">
          <ac:chgData name="Afanda Glancy" userId="3090fa34-6e5a-4464-a3c3-942e653a3fa9" providerId="ADAL" clId="{BA00745C-47D3-4B33-B2B9-AF5100E2BA8C}" dt="2023-04-18T15:25:37.880" v="1191" actId="1076"/>
          <ac:picMkLst>
            <pc:docMk/>
            <pc:sldMk cId="490116701" sldId="280"/>
            <ac:picMk id="6" creationId="{4FFA0A5A-D1EE-4E5C-B074-1079E085E898}"/>
          </ac:picMkLst>
        </pc:picChg>
        <pc:picChg chg="add mod">
          <ac:chgData name="Afanda Glancy" userId="3090fa34-6e5a-4464-a3c3-942e653a3fa9" providerId="ADAL" clId="{BA00745C-47D3-4B33-B2B9-AF5100E2BA8C}" dt="2023-04-18T15:24:52.018" v="1182" actId="1076"/>
          <ac:picMkLst>
            <pc:docMk/>
            <pc:sldMk cId="490116701" sldId="280"/>
            <ac:picMk id="9" creationId="{6B699FA2-CCAD-466C-AF55-24D6AEF8EF06}"/>
          </ac:picMkLst>
        </pc:picChg>
        <pc:picChg chg="add del mod">
          <ac:chgData name="Afanda Glancy" userId="3090fa34-6e5a-4464-a3c3-942e653a3fa9" providerId="ADAL" clId="{BA00745C-47D3-4B33-B2B9-AF5100E2BA8C}" dt="2023-04-18T15:25:37.393" v="1190" actId="22"/>
          <ac:picMkLst>
            <pc:docMk/>
            <pc:sldMk cId="490116701" sldId="280"/>
            <ac:picMk id="11" creationId="{82DA85BD-5718-4E39-9751-9979EAD3457A}"/>
          </ac:picMkLst>
        </pc:picChg>
      </pc:sldChg>
      <pc:sldChg chg="addSp delSp modSp new">
        <pc:chgData name="Afanda Glancy" userId="3090fa34-6e5a-4464-a3c3-942e653a3fa9" providerId="ADAL" clId="{BA00745C-47D3-4B33-B2B9-AF5100E2BA8C}" dt="2023-04-18T15:27:10.445" v="1200" actId="14100"/>
        <pc:sldMkLst>
          <pc:docMk/>
          <pc:sldMk cId="850949367" sldId="281"/>
        </pc:sldMkLst>
        <pc:spChg chg="del">
          <ac:chgData name="Afanda Glancy" userId="3090fa34-6e5a-4464-a3c3-942e653a3fa9" providerId="ADAL" clId="{BA00745C-47D3-4B33-B2B9-AF5100E2BA8C}" dt="2023-04-18T15:25:16.280" v="1183" actId="22"/>
          <ac:spMkLst>
            <pc:docMk/>
            <pc:sldMk cId="850949367" sldId="281"/>
            <ac:spMk id="3" creationId="{F62127EE-9825-4CBE-8B33-5DD6E832E903}"/>
          </ac:spMkLst>
        </pc:spChg>
        <pc:spChg chg="add mod">
          <ac:chgData name="Afanda Glancy" userId="3090fa34-6e5a-4464-a3c3-942e653a3fa9" providerId="ADAL" clId="{BA00745C-47D3-4B33-B2B9-AF5100E2BA8C}" dt="2023-04-18T15:26:57.262" v="1196" actId="478"/>
          <ac:spMkLst>
            <pc:docMk/>
            <pc:sldMk cId="850949367" sldId="281"/>
            <ac:spMk id="8" creationId="{87E42FFA-8059-4925-BD44-9A4EEA54EC9E}"/>
          </ac:spMkLst>
        </pc:spChg>
        <pc:picChg chg="add del mod">
          <ac:chgData name="Afanda Glancy" userId="3090fa34-6e5a-4464-a3c3-942e653a3fa9" providerId="ADAL" clId="{BA00745C-47D3-4B33-B2B9-AF5100E2BA8C}" dt="2023-04-18T15:26:57.262" v="1196" actId="478"/>
          <ac:picMkLst>
            <pc:docMk/>
            <pc:sldMk cId="850949367" sldId="281"/>
            <ac:picMk id="6" creationId="{78FC8841-BA08-45F1-8DC3-345A821DE063}"/>
          </ac:picMkLst>
        </pc:picChg>
        <pc:picChg chg="add mod">
          <ac:chgData name="Afanda Glancy" userId="3090fa34-6e5a-4464-a3c3-942e653a3fa9" providerId="ADAL" clId="{BA00745C-47D3-4B33-B2B9-AF5100E2BA8C}" dt="2023-04-18T15:27:10.445" v="1200" actId="14100"/>
          <ac:picMkLst>
            <pc:docMk/>
            <pc:sldMk cId="850949367" sldId="281"/>
            <ac:picMk id="9" creationId="{5B84DC6F-8CF0-43EE-B2E7-3D4FEF963812}"/>
          </ac:picMkLst>
        </pc:picChg>
      </pc:sldChg>
      <pc:sldChg chg="modSp new">
        <pc:chgData name="Afanda Glancy" userId="3090fa34-6e5a-4464-a3c3-942e653a3fa9" providerId="ADAL" clId="{BA00745C-47D3-4B33-B2B9-AF5100E2BA8C}" dt="2023-04-18T15:31:58.971" v="1222" actId="20577"/>
        <pc:sldMkLst>
          <pc:docMk/>
          <pc:sldMk cId="2853217375" sldId="282"/>
        </pc:sldMkLst>
        <pc:spChg chg="mod">
          <ac:chgData name="Afanda Glancy" userId="3090fa34-6e5a-4464-a3c3-942e653a3fa9" providerId="ADAL" clId="{BA00745C-47D3-4B33-B2B9-AF5100E2BA8C}" dt="2023-04-18T15:31:27.457" v="1218" actId="122"/>
          <ac:spMkLst>
            <pc:docMk/>
            <pc:sldMk cId="2853217375" sldId="282"/>
            <ac:spMk id="2" creationId="{68578C6E-25FE-4871-BA0D-13312D45D9B1}"/>
          </ac:spMkLst>
        </pc:spChg>
        <pc:spChg chg="mod">
          <ac:chgData name="Afanda Glancy" userId="3090fa34-6e5a-4464-a3c3-942e653a3fa9" providerId="ADAL" clId="{BA00745C-47D3-4B33-B2B9-AF5100E2BA8C}" dt="2023-04-18T15:31:58.971" v="1222" actId="20577"/>
          <ac:spMkLst>
            <pc:docMk/>
            <pc:sldMk cId="2853217375" sldId="282"/>
            <ac:spMk id="3" creationId="{C600AF81-190C-47B9-858A-85D2BA18C32B}"/>
          </ac:spMkLst>
        </pc:spChg>
      </pc:sldChg>
      <pc:sldChg chg="new del">
        <pc:chgData name="Afanda Glancy" userId="3090fa34-6e5a-4464-a3c3-942e653a3fa9" providerId="ADAL" clId="{BA00745C-47D3-4B33-B2B9-AF5100E2BA8C}" dt="2023-04-18T15:35:04.044" v="1249" actId="2696"/>
        <pc:sldMkLst>
          <pc:docMk/>
          <pc:sldMk cId="1287436787" sldId="283"/>
        </pc:sldMkLst>
      </pc:sldChg>
      <pc:sldChg chg="addSp delSp modSp new del">
        <pc:chgData name="Afanda Glancy" userId="3090fa34-6e5a-4464-a3c3-942e653a3fa9" providerId="ADAL" clId="{BA00745C-47D3-4B33-B2B9-AF5100E2BA8C}" dt="2023-04-18T15:29:19.808" v="1204" actId="2696"/>
        <pc:sldMkLst>
          <pc:docMk/>
          <pc:sldMk cId="4103787626" sldId="283"/>
        </pc:sldMkLst>
        <pc:spChg chg="del">
          <ac:chgData name="Afanda Glancy" userId="3090fa34-6e5a-4464-a3c3-942e653a3fa9" providerId="ADAL" clId="{BA00745C-47D3-4B33-B2B9-AF5100E2BA8C}" dt="2023-04-18T15:27:56.364" v="1202" actId="22"/>
          <ac:spMkLst>
            <pc:docMk/>
            <pc:sldMk cId="4103787626" sldId="283"/>
            <ac:spMk id="3" creationId="{319E9238-E9A8-4F01-A5FC-EBAB2F644867}"/>
          </ac:spMkLst>
        </pc:spChg>
        <pc:picChg chg="add mod">
          <ac:chgData name="Afanda Glancy" userId="3090fa34-6e5a-4464-a3c3-942e653a3fa9" providerId="ADAL" clId="{BA00745C-47D3-4B33-B2B9-AF5100E2BA8C}" dt="2023-04-18T15:28:01.600" v="1203" actId="1076"/>
          <ac:picMkLst>
            <pc:docMk/>
            <pc:sldMk cId="4103787626" sldId="283"/>
            <ac:picMk id="6" creationId="{561D8FB9-54DD-4B92-859D-415B90377681}"/>
          </ac:picMkLst>
        </pc:picChg>
      </pc:sldChg>
      <pc:sldChg chg="modSp new">
        <pc:chgData name="Afanda Glancy" userId="3090fa34-6e5a-4464-a3c3-942e653a3fa9" providerId="ADAL" clId="{BA00745C-47D3-4B33-B2B9-AF5100E2BA8C}" dt="2023-04-18T18:51:01.502" v="1423" actId="14100"/>
        <pc:sldMkLst>
          <pc:docMk/>
          <pc:sldMk cId="2855282697" sldId="284"/>
        </pc:sldMkLst>
        <pc:spChg chg="mod">
          <ac:chgData name="Afanda Glancy" userId="3090fa34-6e5a-4464-a3c3-942e653a3fa9" providerId="ADAL" clId="{BA00745C-47D3-4B33-B2B9-AF5100E2BA8C}" dt="2023-04-18T15:32:45.636" v="1230" actId="122"/>
          <ac:spMkLst>
            <pc:docMk/>
            <pc:sldMk cId="2855282697" sldId="284"/>
            <ac:spMk id="2" creationId="{F444EE51-E199-40BC-80D4-5DCB4B96B3AF}"/>
          </ac:spMkLst>
        </pc:spChg>
        <pc:spChg chg="mod">
          <ac:chgData name="Afanda Glancy" userId="3090fa34-6e5a-4464-a3c3-942e653a3fa9" providerId="ADAL" clId="{BA00745C-47D3-4B33-B2B9-AF5100E2BA8C}" dt="2023-04-18T18:51:01.502" v="1423" actId="14100"/>
          <ac:spMkLst>
            <pc:docMk/>
            <pc:sldMk cId="2855282697" sldId="284"/>
            <ac:spMk id="3" creationId="{01E80C2E-F45F-4FA7-8F61-26B457799DE5}"/>
          </ac:spMkLst>
        </pc:spChg>
      </pc:sldChg>
      <pc:sldChg chg="addSp delSp modSp new mod modClrScheme chgLayout">
        <pc:chgData name="Afanda Glancy" userId="3090fa34-6e5a-4464-a3c3-942e653a3fa9" providerId="ADAL" clId="{BA00745C-47D3-4B33-B2B9-AF5100E2BA8C}" dt="2023-04-18T15:36:22.501" v="1257" actId="14100"/>
        <pc:sldMkLst>
          <pc:docMk/>
          <pc:sldMk cId="4135135144" sldId="285"/>
        </pc:sldMkLst>
        <pc:spChg chg="del">
          <ac:chgData name="Afanda Glancy" userId="3090fa34-6e5a-4464-a3c3-942e653a3fa9" providerId="ADAL" clId="{BA00745C-47D3-4B33-B2B9-AF5100E2BA8C}" dt="2023-04-18T15:35:18.879" v="1251" actId="700"/>
          <ac:spMkLst>
            <pc:docMk/>
            <pc:sldMk cId="4135135144" sldId="285"/>
            <ac:spMk id="2" creationId="{65785807-3684-4075-909E-C10F4DA3A104}"/>
          </ac:spMkLst>
        </pc:spChg>
        <pc:spChg chg="del">
          <ac:chgData name="Afanda Glancy" userId="3090fa34-6e5a-4464-a3c3-942e653a3fa9" providerId="ADAL" clId="{BA00745C-47D3-4B33-B2B9-AF5100E2BA8C}" dt="2023-04-18T15:35:18.879" v="1251" actId="700"/>
          <ac:spMkLst>
            <pc:docMk/>
            <pc:sldMk cId="4135135144" sldId="285"/>
            <ac:spMk id="3" creationId="{A5E70537-F389-40E1-8389-154411C4E0BC}"/>
          </ac:spMkLst>
        </pc:spChg>
        <pc:picChg chg="add mod">
          <ac:chgData name="Afanda Glancy" userId="3090fa34-6e5a-4464-a3c3-942e653a3fa9" providerId="ADAL" clId="{BA00745C-47D3-4B33-B2B9-AF5100E2BA8C}" dt="2023-04-18T15:36:22.501" v="1257" actId="14100"/>
          <ac:picMkLst>
            <pc:docMk/>
            <pc:sldMk cId="4135135144" sldId="285"/>
            <ac:picMk id="4" creationId="{13DDF051-D6FF-4D3B-ACC7-0C71587C5A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7B357-AF6E-4527-BA9D-CE132EAD8DB4}"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34C7C-B24A-4B67-AB10-A5EF72DD9CDB}" type="slidenum">
              <a:rPr lang="en-US" smtClean="0"/>
              <a:t>‹#›</a:t>
            </a:fld>
            <a:endParaRPr lang="en-US"/>
          </a:p>
        </p:txBody>
      </p:sp>
    </p:spTree>
    <p:extLst>
      <p:ext uri="{BB962C8B-B14F-4D97-AF65-F5344CB8AC3E}">
        <p14:creationId xmlns:p14="http://schemas.microsoft.com/office/powerpoint/2010/main" val="2964530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Novel DCGAN-based Augmentation and Classification model .Comparison of three different datasets original dataset, geometrically transformed images, and a GAN-augmented dataset .Classify dementia into four categories depending upon its prominence in the MRI scan . Addresses the problem of improper augmentation of medical images using conventional augmentation techniques.</a:t>
            </a:r>
            <a:endParaRPr lang="en-IN" b="0" dirty="0">
              <a:effectLst/>
            </a:endParaRPr>
          </a:p>
          <a:p>
            <a:pPr marL="285750" indent="-285750" rtl="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Designed hybrid model with CNN &amp; Bidirectional Long-Short Term Memory and proposed a Stacked Deep Dense Neural Network . Models was trained end-to-end using </a:t>
            </a:r>
            <a:r>
              <a:rPr lang="en-IN" sz="1800" b="0" i="0" u="none" strike="noStrike" dirty="0" err="1">
                <a:solidFill>
                  <a:srgbClr val="000000"/>
                </a:solidFill>
                <a:effectLst/>
                <a:latin typeface="Arial" panose="020B0604020202020204" pitchFamily="34" charset="0"/>
              </a:rPr>
              <a:t>DementiaBank</a:t>
            </a:r>
            <a:r>
              <a:rPr lang="en-IN" sz="1800" b="0" i="0" u="none" strike="noStrike" dirty="0">
                <a:solidFill>
                  <a:srgbClr val="000000"/>
                </a:solidFill>
                <a:effectLst/>
                <a:latin typeface="Arial" panose="020B0604020202020204" pitchFamily="34" charset="0"/>
              </a:rPr>
              <a:t> clinical transcript dataset . Investigated under two settings: Randomly initialized and Glove embedding.  Hyperparameter optimization is performed using Grid Search CNN is utilized to create a framework that can be used to detect specific dementia disease characteristics from MRI images</a:t>
            </a:r>
            <a:endParaRPr lang="en-IN" b="0" dirty="0">
              <a:effectLst/>
            </a:endParaRPr>
          </a:p>
          <a:p>
            <a:pPr marL="285750" indent="-285750" rtl="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CNN architecture is proposed with relatively small parameters to detect the types of dementia which is suitable for training a smaller dataset and named DEMNET . Generates high-resolution disease probability maps from the local brain structure to a multilayer perceptron</a:t>
            </a:r>
            <a:endParaRPr lang="en-IN" b="0" dirty="0">
              <a:effectLst/>
            </a:endParaRPr>
          </a:p>
          <a:p>
            <a:pPr rtl="0"/>
            <a:r>
              <a:rPr lang="en-IN" sz="1800" b="0" i="0" u="none" strike="noStrike" dirty="0">
                <a:solidFill>
                  <a:srgbClr val="000000"/>
                </a:solidFill>
                <a:effectLst/>
                <a:latin typeface="Arial" panose="020B0604020202020204" pitchFamily="34" charset="0"/>
              </a:rPr>
              <a:t> SMOTE technique is used to address the class imbalance problem</a:t>
            </a:r>
            <a:endParaRPr lang="en-IN" b="0" dirty="0">
              <a:effectLst/>
            </a:endParaRPr>
          </a:p>
          <a:p>
            <a:pPr rtl="0"/>
            <a:r>
              <a:rPr lang="en-IN" sz="1800" b="0" i="0" u="none" strike="noStrike" dirty="0">
                <a:solidFill>
                  <a:srgbClr val="000000"/>
                </a:solidFill>
                <a:effectLst/>
                <a:latin typeface="Arial" panose="020B0604020202020204" pitchFamily="34" charset="0"/>
              </a:rPr>
              <a:t>Occlusion sensitivity map</a:t>
            </a:r>
            <a:br>
              <a:rPr lang="en-IN" b="0" dirty="0">
                <a:effectLst/>
              </a:rPr>
            </a:br>
            <a:br>
              <a:rPr lang="en-IN" b="0" dirty="0">
                <a:effectLst/>
              </a:rPr>
            </a:br>
            <a:endParaRPr lang="en-US" dirty="0"/>
          </a:p>
        </p:txBody>
      </p:sp>
      <p:sp>
        <p:nvSpPr>
          <p:cNvPr id="4" name="Slide Number Placeholder 3"/>
          <p:cNvSpPr>
            <a:spLocks noGrp="1"/>
          </p:cNvSpPr>
          <p:nvPr>
            <p:ph type="sldNum" sz="quarter" idx="5"/>
          </p:nvPr>
        </p:nvSpPr>
        <p:spPr/>
        <p:txBody>
          <a:bodyPr/>
          <a:lstStyle/>
          <a:p>
            <a:fld id="{2EC34C7C-B24A-4B67-AB10-A5EF72DD9CDB}" type="slidenum">
              <a:rPr lang="en-US" smtClean="0"/>
              <a:t>7</a:t>
            </a:fld>
            <a:endParaRPr lang="en-US"/>
          </a:p>
        </p:txBody>
      </p:sp>
    </p:spTree>
    <p:extLst>
      <p:ext uri="{BB962C8B-B14F-4D97-AF65-F5344CB8AC3E}">
        <p14:creationId xmlns:p14="http://schemas.microsoft.com/office/powerpoint/2010/main" val="335849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IN" sz="1800" b="0" i="0" u="none" strike="noStrike" dirty="0">
                <a:solidFill>
                  <a:srgbClr val="000000"/>
                </a:solidFill>
                <a:effectLst/>
                <a:latin typeface="Arial" panose="020B0604020202020204" pitchFamily="34" charset="0"/>
              </a:rPr>
              <a:t>Novel DNN based model for distinguishing AD and MCI patients from Cognitively Normal individuals.  VGG-19 architecture is used.</a:t>
            </a:r>
            <a:endParaRPr lang="en-IN" b="0" dirty="0">
              <a:effectLst/>
            </a:endParaRPr>
          </a:p>
          <a:p>
            <a:pPr rtl="0"/>
            <a:r>
              <a:rPr lang="en-IN" sz="1800" b="0" i="0" u="none" strike="noStrike" dirty="0">
                <a:solidFill>
                  <a:srgbClr val="000000"/>
                </a:solidFill>
                <a:effectLst/>
                <a:latin typeface="Arial" panose="020B0604020202020204" pitchFamily="34" charset="0"/>
              </a:rPr>
              <a:t>In back Propagation, deeper models suffer from the problem of vanishing gradient and information loss are solved by Dense-Block notion from the original </a:t>
            </a:r>
            <a:r>
              <a:rPr lang="en-IN" sz="1800" b="0" i="0" u="none" strike="noStrike" dirty="0" err="1">
                <a:solidFill>
                  <a:srgbClr val="000000"/>
                </a:solidFill>
                <a:effectLst/>
                <a:latin typeface="Arial" panose="020B0604020202020204" pitchFamily="34" charset="0"/>
              </a:rPr>
              <a:t>DenseNet</a:t>
            </a:r>
            <a:r>
              <a:rPr lang="en-IN" sz="1800" b="0" i="0" u="none" strike="noStrike" dirty="0">
                <a:solidFill>
                  <a:srgbClr val="000000"/>
                </a:solidFill>
                <a:effectLst/>
                <a:latin typeface="Arial" panose="020B0604020202020204" pitchFamily="34" charset="0"/>
              </a:rPr>
              <a:t> architecture . To minimize the computational time required in the network, we have replaced all the convolutional operations by depth-wise convolutional operations. </a:t>
            </a:r>
            <a:endParaRPr lang="en-IN" b="0" dirty="0">
              <a:effectLst/>
            </a:endParaRPr>
          </a:p>
          <a:p>
            <a:pPr rtl="0"/>
            <a:r>
              <a:rPr lang="en-IN" sz="1800" b="0" i="0" u="none" strike="noStrike" dirty="0">
                <a:solidFill>
                  <a:srgbClr val="000000"/>
                </a:solidFill>
                <a:effectLst/>
                <a:latin typeface="Arial" panose="020B0604020202020204" pitchFamily="34" charset="0"/>
              </a:rPr>
              <a:t>Exploratory data analysis of AD based on deep convolutional autoencoders. Finding links between cognitive symptoms and underlying  neurodegeneration process by fusing the information of neuropsychological test outcomes with the imaging features CAE architecture tool perform an automatic non-linear decomposition of a very large dataset</a:t>
            </a:r>
            <a:endParaRPr lang="en-IN" b="0" dirty="0">
              <a:effectLst/>
            </a:endParaRPr>
          </a:p>
          <a:p>
            <a:br>
              <a:rPr lang="en-IN" dirty="0"/>
            </a:br>
            <a:endParaRPr lang="en-US" dirty="0"/>
          </a:p>
        </p:txBody>
      </p:sp>
      <p:sp>
        <p:nvSpPr>
          <p:cNvPr id="4" name="Slide Number Placeholder 3"/>
          <p:cNvSpPr>
            <a:spLocks noGrp="1"/>
          </p:cNvSpPr>
          <p:nvPr>
            <p:ph type="sldNum" sz="quarter" idx="5"/>
          </p:nvPr>
        </p:nvSpPr>
        <p:spPr/>
        <p:txBody>
          <a:bodyPr/>
          <a:lstStyle/>
          <a:p>
            <a:fld id="{2EC34C7C-B24A-4B67-AB10-A5EF72DD9CDB}" type="slidenum">
              <a:rPr lang="en-US" smtClean="0"/>
              <a:t>8</a:t>
            </a:fld>
            <a:endParaRPr lang="en-US"/>
          </a:p>
        </p:txBody>
      </p:sp>
    </p:spTree>
    <p:extLst>
      <p:ext uri="{BB962C8B-B14F-4D97-AF65-F5344CB8AC3E}">
        <p14:creationId xmlns:p14="http://schemas.microsoft.com/office/powerpoint/2010/main" val="279767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5F6368"/>
                </a:solidFill>
                <a:effectLst/>
                <a:latin typeface="arial" panose="020B0604020202020204" pitchFamily="34" charset="0"/>
              </a:rPr>
              <a:t>Open Access Series of Imaging Studies</a:t>
            </a:r>
            <a:endParaRPr lang="en-US" dirty="0"/>
          </a:p>
        </p:txBody>
      </p:sp>
      <p:sp>
        <p:nvSpPr>
          <p:cNvPr id="4" name="Slide Number Placeholder 3"/>
          <p:cNvSpPr>
            <a:spLocks noGrp="1"/>
          </p:cNvSpPr>
          <p:nvPr>
            <p:ph type="sldNum" sz="quarter" idx="5"/>
          </p:nvPr>
        </p:nvSpPr>
        <p:spPr/>
        <p:txBody>
          <a:bodyPr/>
          <a:lstStyle/>
          <a:p>
            <a:fld id="{2EC34C7C-B24A-4B67-AB10-A5EF72DD9CDB}" type="slidenum">
              <a:rPr lang="en-US" smtClean="0"/>
              <a:t>11</a:t>
            </a:fld>
            <a:endParaRPr lang="en-US"/>
          </a:p>
        </p:txBody>
      </p:sp>
    </p:spTree>
    <p:extLst>
      <p:ext uri="{BB962C8B-B14F-4D97-AF65-F5344CB8AC3E}">
        <p14:creationId xmlns:p14="http://schemas.microsoft.com/office/powerpoint/2010/main" val="401789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effectLst/>
                <a:latin typeface="Helvetica Neue"/>
              </a:rPr>
              <a:t>CatBoost is based on gradient boosted decision trees. During training, a set of decision trees is built consecutively. Each successive tree is built with reduced loss compared to the previous trees.</a:t>
            </a:r>
            <a:endParaRPr lang="en-US" dirty="0"/>
          </a:p>
        </p:txBody>
      </p:sp>
      <p:sp>
        <p:nvSpPr>
          <p:cNvPr id="4" name="Slide Number Placeholder 3"/>
          <p:cNvSpPr>
            <a:spLocks noGrp="1"/>
          </p:cNvSpPr>
          <p:nvPr>
            <p:ph type="sldNum" sz="quarter" idx="5"/>
          </p:nvPr>
        </p:nvSpPr>
        <p:spPr/>
        <p:txBody>
          <a:bodyPr/>
          <a:lstStyle/>
          <a:p>
            <a:fld id="{2EC34C7C-B24A-4B67-AB10-A5EF72DD9CDB}" type="slidenum">
              <a:rPr lang="en-US" smtClean="0"/>
              <a:t>14</a:t>
            </a:fld>
            <a:endParaRPr lang="en-US"/>
          </a:p>
        </p:txBody>
      </p:sp>
    </p:spTree>
    <p:extLst>
      <p:ext uri="{BB962C8B-B14F-4D97-AF65-F5344CB8AC3E}">
        <p14:creationId xmlns:p14="http://schemas.microsoft.com/office/powerpoint/2010/main" val="92202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40C28"/>
                </a:solidFill>
                <a:effectLst/>
                <a:latin typeface="Google Sans"/>
              </a:rPr>
              <a:t>uses sequential attention to choose which features to reason from at each decision step</a:t>
            </a:r>
            <a:r>
              <a:rPr lang="en-IN" b="0" i="0" dirty="0">
                <a:solidFill>
                  <a:srgbClr val="4D5156"/>
                </a:solidFill>
                <a:effectLst/>
                <a:latin typeface="Google Sans"/>
              </a:rPr>
              <a:t>. </a:t>
            </a:r>
          </a:p>
          <a:p>
            <a:r>
              <a:rPr lang="en-IN" b="0" i="0" dirty="0">
                <a:solidFill>
                  <a:srgbClr val="273239"/>
                </a:solidFill>
                <a:effectLst/>
                <a:latin typeface="Nunito" panose="020F0502020204030204" pitchFamily="34" charset="0"/>
              </a:rPr>
              <a:t>attentive transformer consists of a fully connected (FC) layer, a </a:t>
            </a:r>
            <a:r>
              <a:rPr lang="en-IN" b="0" i="0" dirty="0" err="1">
                <a:solidFill>
                  <a:srgbClr val="273239"/>
                </a:solidFill>
                <a:effectLst/>
                <a:latin typeface="Nunito" panose="020F0502020204030204" pitchFamily="34" charset="0"/>
              </a:rPr>
              <a:t>BatchNorm</a:t>
            </a:r>
            <a:r>
              <a:rPr lang="en-IN" b="0" i="0" dirty="0">
                <a:solidFill>
                  <a:srgbClr val="273239"/>
                </a:solidFill>
                <a:effectLst/>
                <a:latin typeface="Nunito" panose="020F0502020204030204" pitchFamily="34" charset="0"/>
              </a:rPr>
              <a:t> layer, and Prior scales layer, and a </a:t>
            </a:r>
            <a:r>
              <a:rPr lang="en-IN" b="0" i="0" dirty="0" err="1">
                <a:solidFill>
                  <a:srgbClr val="273239"/>
                </a:solidFill>
                <a:effectLst/>
                <a:latin typeface="Nunito" panose="020F0502020204030204" pitchFamily="34" charset="0"/>
              </a:rPr>
              <a:t>Sparsemax</a:t>
            </a:r>
            <a:r>
              <a:rPr lang="en-IN" b="0" i="0" dirty="0">
                <a:solidFill>
                  <a:srgbClr val="273239"/>
                </a:solidFill>
                <a:effectLst/>
                <a:latin typeface="Nunito" panose="020F0502020204030204" pitchFamily="34" charset="0"/>
              </a:rPr>
              <a:t> layer.</a:t>
            </a:r>
            <a:endParaRPr lang="en-IN" b="0" i="0" dirty="0">
              <a:solidFill>
                <a:srgbClr val="4D5156"/>
              </a:solidFill>
              <a:effectLst/>
              <a:latin typeface="Google Sans"/>
            </a:endParaRPr>
          </a:p>
          <a:p>
            <a:r>
              <a:rPr lang="en-IN" b="0" i="0" dirty="0">
                <a:solidFill>
                  <a:srgbClr val="273239"/>
                </a:solidFill>
                <a:effectLst/>
                <a:latin typeface="Nunito" pitchFamily="2" charset="0"/>
              </a:rPr>
              <a:t>TabNet decoder architecture consists of a feature transformer, followed by the fully connected layers at the decision step. </a:t>
            </a:r>
            <a:endParaRPr lang="en-US" dirty="0"/>
          </a:p>
        </p:txBody>
      </p:sp>
      <p:sp>
        <p:nvSpPr>
          <p:cNvPr id="4" name="Slide Number Placeholder 3"/>
          <p:cNvSpPr>
            <a:spLocks noGrp="1"/>
          </p:cNvSpPr>
          <p:nvPr>
            <p:ph type="sldNum" sz="quarter" idx="5"/>
          </p:nvPr>
        </p:nvSpPr>
        <p:spPr/>
        <p:txBody>
          <a:bodyPr/>
          <a:lstStyle/>
          <a:p>
            <a:fld id="{2EC34C7C-B24A-4B67-AB10-A5EF72DD9CDB}" type="slidenum">
              <a:rPr lang="en-US" smtClean="0"/>
              <a:t>15</a:t>
            </a:fld>
            <a:endParaRPr lang="en-US"/>
          </a:p>
        </p:txBody>
      </p:sp>
    </p:spTree>
    <p:extLst>
      <p:ext uri="{BB962C8B-B14F-4D97-AF65-F5344CB8AC3E}">
        <p14:creationId xmlns:p14="http://schemas.microsoft.com/office/powerpoint/2010/main" val="27653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4DE2-618E-4C7B-BF16-F9DE935276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F6CCC1-F268-4A69-B357-90DC8D91D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E27B6EA-73D6-46DB-BBA8-04A72CAFE983}"/>
              </a:ext>
            </a:extLst>
          </p:cNvPr>
          <p:cNvSpPr>
            <a:spLocks noGrp="1"/>
          </p:cNvSpPr>
          <p:nvPr>
            <p:ph type="dt" sz="half" idx="10"/>
          </p:nvPr>
        </p:nvSpPr>
        <p:spPr/>
        <p:txBody>
          <a:bodyPr/>
          <a:lstStyle/>
          <a:p>
            <a:r>
              <a:rPr lang="en-IN"/>
              <a:t>05/04/2023</a:t>
            </a:r>
            <a:endParaRPr lang="en-US"/>
          </a:p>
        </p:txBody>
      </p:sp>
      <p:sp>
        <p:nvSpPr>
          <p:cNvPr id="5" name="Footer Placeholder 4">
            <a:extLst>
              <a:ext uri="{FF2B5EF4-FFF2-40B4-BE49-F238E27FC236}">
                <a16:creationId xmlns:a16="http://schemas.microsoft.com/office/drawing/2014/main" id="{9DEE790F-75BC-4D9B-B892-A959F773F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73B58-8F8A-426B-8E0B-2D6176D32D9A}"/>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226517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03A7-609E-4745-80E2-42C93D51788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39156-CD31-4C48-8A1C-D1372D3BF5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A37E04-670A-4800-B4FA-B67BB91FA996}"/>
              </a:ext>
            </a:extLst>
          </p:cNvPr>
          <p:cNvSpPr>
            <a:spLocks noGrp="1"/>
          </p:cNvSpPr>
          <p:nvPr>
            <p:ph type="dt" sz="half" idx="10"/>
          </p:nvPr>
        </p:nvSpPr>
        <p:spPr/>
        <p:txBody>
          <a:bodyPr/>
          <a:lstStyle/>
          <a:p>
            <a:r>
              <a:rPr lang="en-IN"/>
              <a:t>05/04/2023</a:t>
            </a:r>
            <a:endParaRPr lang="en-US"/>
          </a:p>
        </p:txBody>
      </p:sp>
      <p:sp>
        <p:nvSpPr>
          <p:cNvPr id="5" name="Footer Placeholder 4">
            <a:extLst>
              <a:ext uri="{FF2B5EF4-FFF2-40B4-BE49-F238E27FC236}">
                <a16:creationId xmlns:a16="http://schemas.microsoft.com/office/drawing/2014/main" id="{FE0708F1-6678-42D9-9486-774907043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5DEC1-E5AE-4E05-BC60-9DD3B3FFE18A}"/>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153008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E8001A-C652-4CBB-A204-E5B2C1BE36C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76BCE4-7589-4F13-BAF2-55AA3E8054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F7A0AA-2B85-4474-93F1-39C2E42A5DBE}"/>
              </a:ext>
            </a:extLst>
          </p:cNvPr>
          <p:cNvSpPr>
            <a:spLocks noGrp="1"/>
          </p:cNvSpPr>
          <p:nvPr>
            <p:ph type="dt" sz="half" idx="10"/>
          </p:nvPr>
        </p:nvSpPr>
        <p:spPr/>
        <p:txBody>
          <a:bodyPr/>
          <a:lstStyle/>
          <a:p>
            <a:r>
              <a:rPr lang="en-IN"/>
              <a:t>05/04/2023</a:t>
            </a:r>
            <a:endParaRPr lang="en-US"/>
          </a:p>
        </p:txBody>
      </p:sp>
      <p:sp>
        <p:nvSpPr>
          <p:cNvPr id="5" name="Footer Placeholder 4">
            <a:extLst>
              <a:ext uri="{FF2B5EF4-FFF2-40B4-BE49-F238E27FC236}">
                <a16:creationId xmlns:a16="http://schemas.microsoft.com/office/drawing/2014/main" id="{CA95DE4B-AB0D-4323-A151-2A19C8BC7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23B91-0B26-4576-ACC6-DD59A2503735}"/>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337673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A959-D28E-423A-A398-EF427DD165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42D887-897D-4337-AE4A-909829BD39E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811786-E376-4B13-B71E-2D1D430CF491}"/>
              </a:ext>
            </a:extLst>
          </p:cNvPr>
          <p:cNvSpPr>
            <a:spLocks noGrp="1"/>
          </p:cNvSpPr>
          <p:nvPr>
            <p:ph type="dt" sz="half" idx="10"/>
          </p:nvPr>
        </p:nvSpPr>
        <p:spPr/>
        <p:txBody>
          <a:bodyPr/>
          <a:lstStyle/>
          <a:p>
            <a:r>
              <a:rPr lang="en-IN"/>
              <a:t>05/04/2023</a:t>
            </a:r>
            <a:endParaRPr lang="en-US"/>
          </a:p>
        </p:txBody>
      </p:sp>
      <p:sp>
        <p:nvSpPr>
          <p:cNvPr id="5" name="Footer Placeholder 4">
            <a:extLst>
              <a:ext uri="{FF2B5EF4-FFF2-40B4-BE49-F238E27FC236}">
                <a16:creationId xmlns:a16="http://schemas.microsoft.com/office/drawing/2014/main" id="{D56CFF84-91D5-4797-84B7-2DE629535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796F3-E028-494E-A1FC-55E158B9D303}"/>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74331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D76A-BD92-494C-8026-4A9A469C52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6AB52B-0875-4D39-9927-1FD5DC415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1FC51A-C709-4486-B61F-0AAFCCEB5FD4}"/>
              </a:ext>
            </a:extLst>
          </p:cNvPr>
          <p:cNvSpPr>
            <a:spLocks noGrp="1"/>
          </p:cNvSpPr>
          <p:nvPr>
            <p:ph type="dt" sz="half" idx="10"/>
          </p:nvPr>
        </p:nvSpPr>
        <p:spPr/>
        <p:txBody>
          <a:bodyPr/>
          <a:lstStyle/>
          <a:p>
            <a:r>
              <a:rPr lang="en-IN"/>
              <a:t>05/04/2023</a:t>
            </a:r>
            <a:endParaRPr lang="en-US"/>
          </a:p>
        </p:txBody>
      </p:sp>
      <p:sp>
        <p:nvSpPr>
          <p:cNvPr id="5" name="Footer Placeholder 4">
            <a:extLst>
              <a:ext uri="{FF2B5EF4-FFF2-40B4-BE49-F238E27FC236}">
                <a16:creationId xmlns:a16="http://schemas.microsoft.com/office/drawing/2014/main" id="{06067FFC-C0BA-450D-94EA-C700508E8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554CC-6770-4607-87AA-7120F591C1F7}"/>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259761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7F28-F211-4406-A566-E473D3F849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24561D2-7655-4028-9DF6-F172090A75D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325181-5C03-419A-B655-7A2F710355D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2EA7261-FBA8-4E4B-A4A3-634D51E30EE2}"/>
              </a:ext>
            </a:extLst>
          </p:cNvPr>
          <p:cNvSpPr>
            <a:spLocks noGrp="1"/>
          </p:cNvSpPr>
          <p:nvPr>
            <p:ph type="dt" sz="half" idx="10"/>
          </p:nvPr>
        </p:nvSpPr>
        <p:spPr/>
        <p:txBody>
          <a:bodyPr/>
          <a:lstStyle/>
          <a:p>
            <a:r>
              <a:rPr lang="en-IN"/>
              <a:t>05/04/2023</a:t>
            </a:r>
            <a:endParaRPr lang="en-US"/>
          </a:p>
        </p:txBody>
      </p:sp>
      <p:sp>
        <p:nvSpPr>
          <p:cNvPr id="6" name="Footer Placeholder 5">
            <a:extLst>
              <a:ext uri="{FF2B5EF4-FFF2-40B4-BE49-F238E27FC236}">
                <a16:creationId xmlns:a16="http://schemas.microsoft.com/office/drawing/2014/main" id="{39DB0F5F-6028-487E-8A94-DB9C5D6A7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85AED-4733-41DF-843F-E4975FFE6E8A}"/>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87161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E4FD-42F7-488A-92EC-58DF8B2FC32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A18B1-A37B-4D44-AD24-125A00D20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50A248-749D-4998-A0EE-3AFF5FC2517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827EE7B-298F-40CD-B877-BC4C7693D7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6DA1E7-4E13-437E-A37A-6918C49E9B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3F34CF-DDC6-4270-8B05-30FA18397579}"/>
              </a:ext>
            </a:extLst>
          </p:cNvPr>
          <p:cNvSpPr>
            <a:spLocks noGrp="1"/>
          </p:cNvSpPr>
          <p:nvPr>
            <p:ph type="dt" sz="half" idx="10"/>
          </p:nvPr>
        </p:nvSpPr>
        <p:spPr/>
        <p:txBody>
          <a:bodyPr/>
          <a:lstStyle/>
          <a:p>
            <a:r>
              <a:rPr lang="en-IN"/>
              <a:t>05/04/2023</a:t>
            </a:r>
            <a:endParaRPr lang="en-US"/>
          </a:p>
        </p:txBody>
      </p:sp>
      <p:sp>
        <p:nvSpPr>
          <p:cNvPr id="8" name="Footer Placeholder 7">
            <a:extLst>
              <a:ext uri="{FF2B5EF4-FFF2-40B4-BE49-F238E27FC236}">
                <a16:creationId xmlns:a16="http://schemas.microsoft.com/office/drawing/2014/main" id="{724ABF3F-5A96-4883-9EE9-EF340FFCB9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F4675-C501-435D-856A-CF8E190258EA}"/>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317346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DAA1-C8A7-4C67-AE39-73BC856A295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BE9C220-729A-46B0-8B51-3F653A692052}"/>
              </a:ext>
            </a:extLst>
          </p:cNvPr>
          <p:cNvSpPr>
            <a:spLocks noGrp="1"/>
          </p:cNvSpPr>
          <p:nvPr>
            <p:ph type="dt" sz="half" idx="10"/>
          </p:nvPr>
        </p:nvSpPr>
        <p:spPr/>
        <p:txBody>
          <a:bodyPr/>
          <a:lstStyle/>
          <a:p>
            <a:r>
              <a:rPr lang="en-IN"/>
              <a:t>05/04/2023</a:t>
            </a:r>
            <a:endParaRPr lang="en-US"/>
          </a:p>
        </p:txBody>
      </p:sp>
      <p:sp>
        <p:nvSpPr>
          <p:cNvPr id="4" name="Footer Placeholder 3">
            <a:extLst>
              <a:ext uri="{FF2B5EF4-FFF2-40B4-BE49-F238E27FC236}">
                <a16:creationId xmlns:a16="http://schemas.microsoft.com/office/drawing/2014/main" id="{6EDCB9D4-AA51-4E24-B1D6-6335BEF30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857F99-9749-49DA-A2B0-D8FD4B8D2FD3}"/>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310300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8A1FB-8A2F-4B02-8416-5ECFE9CFB216}"/>
              </a:ext>
            </a:extLst>
          </p:cNvPr>
          <p:cNvSpPr>
            <a:spLocks noGrp="1"/>
          </p:cNvSpPr>
          <p:nvPr>
            <p:ph type="dt" sz="half" idx="10"/>
          </p:nvPr>
        </p:nvSpPr>
        <p:spPr/>
        <p:txBody>
          <a:bodyPr/>
          <a:lstStyle/>
          <a:p>
            <a:r>
              <a:rPr lang="en-IN"/>
              <a:t>05/04/2023</a:t>
            </a:r>
            <a:endParaRPr lang="en-US"/>
          </a:p>
        </p:txBody>
      </p:sp>
      <p:sp>
        <p:nvSpPr>
          <p:cNvPr id="3" name="Footer Placeholder 2">
            <a:extLst>
              <a:ext uri="{FF2B5EF4-FFF2-40B4-BE49-F238E27FC236}">
                <a16:creationId xmlns:a16="http://schemas.microsoft.com/office/drawing/2014/main" id="{5BA6B27E-E2B7-4BBB-8C1B-063F355C62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C7CFA6-BE5A-4F23-98BB-AB14E319AFD4}"/>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311612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B1A8-2980-4F9B-A503-35EAFAC95B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48E624-D2B3-4E69-BC76-19EACE7EB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3D424AE-E9FB-4FBA-BBEC-DB2A73B77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53709C-3037-4096-AC6B-10E9D5F159A4}"/>
              </a:ext>
            </a:extLst>
          </p:cNvPr>
          <p:cNvSpPr>
            <a:spLocks noGrp="1"/>
          </p:cNvSpPr>
          <p:nvPr>
            <p:ph type="dt" sz="half" idx="10"/>
          </p:nvPr>
        </p:nvSpPr>
        <p:spPr/>
        <p:txBody>
          <a:bodyPr/>
          <a:lstStyle/>
          <a:p>
            <a:r>
              <a:rPr lang="en-IN"/>
              <a:t>05/04/2023</a:t>
            </a:r>
            <a:endParaRPr lang="en-US"/>
          </a:p>
        </p:txBody>
      </p:sp>
      <p:sp>
        <p:nvSpPr>
          <p:cNvPr id="6" name="Footer Placeholder 5">
            <a:extLst>
              <a:ext uri="{FF2B5EF4-FFF2-40B4-BE49-F238E27FC236}">
                <a16:creationId xmlns:a16="http://schemas.microsoft.com/office/drawing/2014/main" id="{D76C8764-F4AA-4C9D-A785-FA339910A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3A0F0-B869-4C76-9D86-C3B6B944BFBD}"/>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406172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0C0E-67DE-478C-9995-CCE5E9A572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9BE5426-AD00-4C04-9786-38DC637B5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7EBC32-CCBD-406B-8D92-EB16FDE6E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3C8DC8-AFC6-4C3C-8DE9-9ABC91D02FB5}"/>
              </a:ext>
            </a:extLst>
          </p:cNvPr>
          <p:cNvSpPr>
            <a:spLocks noGrp="1"/>
          </p:cNvSpPr>
          <p:nvPr>
            <p:ph type="dt" sz="half" idx="10"/>
          </p:nvPr>
        </p:nvSpPr>
        <p:spPr/>
        <p:txBody>
          <a:bodyPr/>
          <a:lstStyle/>
          <a:p>
            <a:r>
              <a:rPr lang="en-IN"/>
              <a:t>05/04/2023</a:t>
            </a:r>
            <a:endParaRPr lang="en-US"/>
          </a:p>
        </p:txBody>
      </p:sp>
      <p:sp>
        <p:nvSpPr>
          <p:cNvPr id="6" name="Footer Placeholder 5">
            <a:extLst>
              <a:ext uri="{FF2B5EF4-FFF2-40B4-BE49-F238E27FC236}">
                <a16:creationId xmlns:a16="http://schemas.microsoft.com/office/drawing/2014/main" id="{4352EC3D-F734-4563-83DF-3BC9158B0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C0244-09FB-401E-BA8D-CBFCD171B153}"/>
              </a:ext>
            </a:extLst>
          </p:cNvPr>
          <p:cNvSpPr>
            <a:spLocks noGrp="1"/>
          </p:cNvSpPr>
          <p:nvPr>
            <p:ph type="sldNum" sz="quarter" idx="12"/>
          </p:nvPr>
        </p:nvSpPr>
        <p:spPr/>
        <p:txBody>
          <a:bodyPr/>
          <a:lstStyle/>
          <a:p>
            <a:fld id="{A13EF35C-55D7-4D29-8291-734A8F3DF79B}" type="slidenum">
              <a:rPr lang="en-US" smtClean="0"/>
              <a:t>‹#›</a:t>
            </a:fld>
            <a:endParaRPr lang="en-US"/>
          </a:p>
        </p:txBody>
      </p:sp>
    </p:spTree>
    <p:extLst>
      <p:ext uri="{BB962C8B-B14F-4D97-AF65-F5344CB8AC3E}">
        <p14:creationId xmlns:p14="http://schemas.microsoft.com/office/powerpoint/2010/main" val="238735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3A956-0E18-4E35-98BF-190F008A0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4373FC8-9403-4CE7-BD45-5DFA50AE64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D2598A-AE1C-486A-973D-EB967BDA0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05/04/2023</a:t>
            </a:r>
            <a:endParaRPr lang="en-US"/>
          </a:p>
        </p:txBody>
      </p:sp>
      <p:sp>
        <p:nvSpPr>
          <p:cNvPr id="5" name="Footer Placeholder 4">
            <a:extLst>
              <a:ext uri="{FF2B5EF4-FFF2-40B4-BE49-F238E27FC236}">
                <a16:creationId xmlns:a16="http://schemas.microsoft.com/office/drawing/2014/main" id="{38C60AA3-09A7-4C09-ABCD-0796750E5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AF8E3-CA11-4E9F-B22C-31EC7CC7F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EF35C-55D7-4D29-8291-734A8F3DF79B}" type="slidenum">
              <a:rPr lang="en-US" smtClean="0"/>
              <a:t>‹#›</a:t>
            </a:fld>
            <a:endParaRPr lang="en-US"/>
          </a:p>
        </p:txBody>
      </p:sp>
    </p:spTree>
    <p:extLst>
      <p:ext uri="{BB962C8B-B14F-4D97-AF65-F5344CB8AC3E}">
        <p14:creationId xmlns:p14="http://schemas.microsoft.com/office/powerpoint/2010/main" val="17640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AC39-7AA3-406A-B799-88AE8BC72E09}"/>
              </a:ext>
            </a:extLst>
          </p:cNvPr>
          <p:cNvSpPr>
            <a:spLocks noGrp="1"/>
          </p:cNvSpPr>
          <p:nvPr>
            <p:ph type="ctrTitle"/>
          </p:nvPr>
        </p:nvSpPr>
        <p:spPr>
          <a:xfrm>
            <a:off x="1524000" y="666915"/>
            <a:ext cx="9144000" cy="2387600"/>
          </a:xfrm>
        </p:spPr>
        <p:txBody>
          <a:bodyPr>
            <a:normAutofit/>
          </a:bodyPr>
          <a:lstStyle/>
          <a:p>
            <a:r>
              <a:rPr lang="en-IN" sz="5400" b="1" i="0" u="none" strike="noStrike" dirty="0">
                <a:solidFill>
                  <a:srgbClr val="FF5722"/>
                </a:solidFill>
                <a:effectLst/>
                <a:latin typeface="Algerian" pitchFamily="82" charset="0"/>
                <a:cs typeface="Amasis MT Pro Black" panose="020F0502020204030204" pitchFamily="34" charset="0"/>
              </a:rPr>
              <a:t>Predictive Models for Dementia Risk Detection</a:t>
            </a:r>
            <a:endParaRPr lang="en-US" sz="5400" b="1" dirty="0">
              <a:latin typeface="Algerian" pitchFamily="82" charset="0"/>
              <a:cs typeface="Amasis MT Pro Black" panose="020F0502020204030204" pitchFamily="34" charset="0"/>
            </a:endParaRPr>
          </a:p>
        </p:txBody>
      </p:sp>
      <p:sp>
        <p:nvSpPr>
          <p:cNvPr id="3" name="Subtitle 2">
            <a:extLst>
              <a:ext uri="{FF2B5EF4-FFF2-40B4-BE49-F238E27FC236}">
                <a16:creationId xmlns:a16="http://schemas.microsoft.com/office/drawing/2014/main" id="{BF6AA9C7-1188-4070-B5F6-D474E2577F5C}"/>
              </a:ext>
            </a:extLst>
          </p:cNvPr>
          <p:cNvSpPr>
            <a:spLocks noGrp="1"/>
          </p:cNvSpPr>
          <p:nvPr>
            <p:ph type="subTitle" idx="1"/>
          </p:nvPr>
        </p:nvSpPr>
        <p:spPr>
          <a:xfrm>
            <a:off x="1524000" y="3987417"/>
            <a:ext cx="9144000" cy="1655762"/>
          </a:xfrm>
        </p:spPr>
        <p:txBody>
          <a:bodyPr>
            <a:noAutofit/>
          </a:bodyPr>
          <a:lstStyle/>
          <a:p>
            <a:pPr rtl="0"/>
            <a:r>
              <a:rPr lang="en-IN" sz="1800" b="1" i="0" u="none" strike="noStrike" dirty="0">
                <a:solidFill>
                  <a:srgbClr val="000000"/>
                </a:solidFill>
                <a:effectLst/>
                <a:latin typeface="Times New Roman" panose="02020603050405020304" pitchFamily="18" charset="0"/>
                <a:cs typeface="Times New Roman" panose="02020603050405020304" pitchFamily="18" charset="0"/>
              </a:rPr>
              <a:t>Presented By: Afanda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Mol</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Glancy,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M.Tech</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 S4, NE</a:t>
            </a:r>
            <a:endParaRPr lang="en-IN" sz="1800" b="0" dirty="0">
              <a:effectLst/>
              <a:latin typeface="Times New Roman" panose="02020603050405020304" pitchFamily="18" charset="0"/>
              <a:cs typeface="Times New Roman" panose="02020603050405020304" pitchFamily="18" charset="0"/>
            </a:endParaRPr>
          </a:p>
          <a:p>
            <a:pPr rtl="0"/>
            <a:br>
              <a:rPr lang="en-IN" sz="1800" b="0" dirty="0">
                <a:effectLst/>
                <a:latin typeface="Times New Roman" panose="02020603050405020304" pitchFamily="18" charset="0"/>
                <a:cs typeface="Times New Roman" panose="02020603050405020304" pitchFamily="18" charset="0"/>
              </a:rPr>
            </a:br>
            <a:r>
              <a:rPr lang="en-IN" sz="1800" b="1" i="0" u="none" strike="noStrike" dirty="0">
                <a:solidFill>
                  <a:srgbClr val="000000"/>
                </a:solidFill>
                <a:effectLst/>
                <a:latin typeface="Times New Roman" panose="02020603050405020304" pitchFamily="18" charset="0"/>
                <a:cs typeface="Times New Roman" panose="02020603050405020304" pitchFamily="18" charset="0"/>
              </a:rPr>
              <a:t>Roll # M210501</a:t>
            </a:r>
            <a:endParaRPr lang="en-IN" sz="1800" b="0" dirty="0">
              <a:effectLst/>
              <a:latin typeface="Times New Roman" panose="02020603050405020304" pitchFamily="18" charset="0"/>
              <a:cs typeface="Times New Roman" panose="02020603050405020304" pitchFamily="18" charset="0"/>
            </a:endParaRPr>
          </a:p>
          <a:p>
            <a:pPr rtl="0"/>
            <a:br>
              <a:rPr lang="en-IN" sz="1800" b="0" dirty="0">
                <a:effectLst/>
                <a:latin typeface="Times New Roman" panose="02020603050405020304" pitchFamily="18" charset="0"/>
                <a:cs typeface="Times New Roman" panose="02020603050405020304" pitchFamily="18" charset="0"/>
              </a:rPr>
            </a:br>
            <a:r>
              <a:rPr lang="en-IN" sz="1800" b="1" i="0" u="none" strike="noStrike" dirty="0">
                <a:solidFill>
                  <a:srgbClr val="000000"/>
                </a:solidFill>
                <a:effectLst/>
                <a:latin typeface="Times New Roman" panose="02020603050405020304" pitchFamily="18" charset="0"/>
                <a:cs typeface="Times New Roman" panose="02020603050405020304" pitchFamily="18" charset="0"/>
              </a:rPr>
              <a:t>Guided By: Mr. Mathews Abraham , Assistant Professor</a:t>
            </a:r>
            <a:endParaRPr lang="en-IN" sz="1800" b="0" dirty="0">
              <a:effectLst/>
              <a:latin typeface="Times New Roman" panose="02020603050405020304" pitchFamily="18" charset="0"/>
              <a:cs typeface="Times New Roman" panose="02020603050405020304" pitchFamily="18" charset="0"/>
            </a:endParaRPr>
          </a:p>
          <a:p>
            <a:pPr rtl="0"/>
            <a:br>
              <a:rPr lang="en-IN" sz="1800" b="0" dirty="0">
                <a:effectLst/>
                <a:latin typeface="Times New Roman" panose="02020603050405020304" pitchFamily="18" charset="0"/>
                <a:cs typeface="Times New Roman" panose="02020603050405020304" pitchFamily="18" charset="0"/>
              </a:rPr>
            </a:br>
            <a:r>
              <a:rPr lang="en-IN" sz="1800" b="1" i="0" u="none" strike="noStrike" dirty="0">
                <a:solidFill>
                  <a:srgbClr val="000000"/>
                </a:solidFill>
                <a:effectLst/>
                <a:latin typeface="Times New Roman" panose="02020603050405020304" pitchFamily="18" charset="0"/>
                <a:cs typeface="Times New Roman" panose="02020603050405020304" pitchFamily="18" charset="0"/>
              </a:rPr>
              <a:t>Department of Information Technology , RSET</a:t>
            </a:r>
            <a:endParaRPr lang="en-IN" sz="1800" b="0" dirty="0">
              <a:effectLst/>
              <a:latin typeface="Times New Roman" panose="02020603050405020304" pitchFamily="18" charset="0"/>
              <a:cs typeface="Times New Roman" panose="02020603050405020304" pitchFamily="18" charset="0"/>
            </a:endParaRPr>
          </a:p>
          <a:p>
            <a:br>
              <a:rPr lang="en-IN" sz="1800" b="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420F33-49A2-0367-47F2-E6FAD29FF1E1}"/>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D2CDC296-2BFE-3C49-C766-DC75E86EE5B3}"/>
              </a:ext>
            </a:extLst>
          </p:cNvPr>
          <p:cNvSpPr>
            <a:spLocks noGrp="1"/>
          </p:cNvSpPr>
          <p:nvPr>
            <p:ph type="sldNum" sz="quarter" idx="12"/>
          </p:nvPr>
        </p:nvSpPr>
        <p:spPr/>
        <p:txBody>
          <a:bodyPr/>
          <a:lstStyle/>
          <a:p>
            <a:fld id="{A13EF35C-55D7-4D29-8291-734A8F3DF79B}" type="slidenum">
              <a:rPr lang="en-US" smtClean="0"/>
              <a:t>1</a:t>
            </a:fld>
            <a:endParaRPr lang="en-US"/>
          </a:p>
        </p:txBody>
      </p:sp>
    </p:spTree>
    <p:extLst>
      <p:ext uri="{BB962C8B-B14F-4D97-AF65-F5344CB8AC3E}">
        <p14:creationId xmlns:p14="http://schemas.microsoft.com/office/powerpoint/2010/main" val="30541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3189-133D-4FE6-AC4A-47307378BBD5}"/>
              </a:ext>
            </a:extLst>
          </p:cNvPr>
          <p:cNvSpPr>
            <a:spLocks noGrp="1"/>
          </p:cNvSpPr>
          <p:nvPr>
            <p:ph type="title"/>
          </p:nvPr>
        </p:nvSpPr>
        <p:spPr/>
        <p:txBody>
          <a:bodyPr>
            <a:normAutofit/>
          </a:bodyPr>
          <a:lstStyle/>
          <a:p>
            <a:pPr algn="ctr"/>
            <a:r>
              <a:rPr lang="en-IN" sz="3600" b="1" i="0" u="none" strike="noStrike" dirty="0">
                <a:solidFill>
                  <a:schemeClr val="accent2"/>
                </a:solidFill>
                <a:effectLst/>
                <a:latin typeface="Bodoni MT Black" panose="02070603080606020203" pitchFamily="18" charset="0"/>
              </a:rPr>
              <a:t>SYSTEM ARCHITECTURE</a:t>
            </a:r>
            <a:endParaRPr lang="en-US" sz="3600" dirty="0">
              <a:solidFill>
                <a:schemeClr val="accent2"/>
              </a:solidFill>
              <a:latin typeface="Bodoni MT Black" panose="02070603080606020203" pitchFamily="18" charset="0"/>
            </a:endParaRPr>
          </a:p>
        </p:txBody>
      </p:sp>
      <p:pic>
        <p:nvPicPr>
          <p:cNvPr id="4" name="Picture 4">
            <a:extLst>
              <a:ext uri="{FF2B5EF4-FFF2-40B4-BE49-F238E27FC236}">
                <a16:creationId xmlns:a16="http://schemas.microsoft.com/office/drawing/2014/main" id="{DF72EC45-6DEC-41A0-9984-914D4C56D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448" y="1825624"/>
            <a:ext cx="9065173" cy="4876438"/>
          </a:xfrm>
        </p:spPr>
      </p:pic>
      <p:sp>
        <p:nvSpPr>
          <p:cNvPr id="3" name="Date Placeholder 2">
            <a:extLst>
              <a:ext uri="{FF2B5EF4-FFF2-40B4-BE49-F238E27FC236}">
                <a16:creationId xmlns:a16="http://schemas.microsoft.com/office/drawing/2014/main" id="{9F84553C-57DE-16B3-DD5B-B16722941CFA}"/>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1CFCBAF-5CEB-A28A-067F-FA15D4B46B25}"/>
              </a:ext>
            </a:extLst>
          </p:cNvPr>
          <p:cNvSpPr>
            <a:spLocks noGrp="1"/>
          </p:cNvSpPr>
          <p:nvPr>
            <p:ph type="sldNum" sz="quarter" idx="12"/>
          </p:nvPr>
        </p:nvSpPr>
        <p:spPr/>
        <p:txBody>
          <a:bodyPr/>
          <a:lstStyle/>
          <a:p>
            <a:fld id="{A13EF35C-55D7-4D29-8291-734A8F3DF79B}" type="slidenum">
              <a:rPr lang="en-US" smtClean="0"/>
              <a:t>10</a:t>
            </a:fld>
            <a:endParaRPr lang="en-US"/>
          </a:p>
        </p:txBody>
      </p:sp>
    </p:spTree>
    <p:extLst>
      <p:ext uri="{BB962C8B-B14F-4D97-AF65-F5344CB8AC3E}">
        <p14:creationId xmlns:p14="http://schemas.microsoft.com/office/powerpoint/2010/main" val="327275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1B6C-4CBB-419F-A80A-2BA887C6146F}"/>
              </a:ext>
            </a:extLst>
          </p:cNvPr>
          <p:cNvSpPr>
            <a:spLocks noGrp="1"/>
          </p:cNvSpPr>
          <p:nvPr>
            <p:ph type="title"/>
          </p:nvPr>
        </p:nvSpPr>
        <p:spPr/>
        <p:txBody>
          <a:bodyPr>
            <a:normAutofit/>
          </a:bodyPr>
          <a:lstStyle/>
          <a:p>
            <a:pPr algn="ctr"/>
            <a:r>
              <a:rPr lang="en-IN" sz="3600" dirty="0">
                <a:solidFill>
                  <a:schemeClr val="accent2"/>
                </a:solidFill>
                <a:latin typeface="Bodoni MT Black" panose="02070603080606020203" pitchFamily="18" charset="0"/>
              </a:rPr>
              <a:t>DATASET USED</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A70515A2-C032-4574-A1BE-7337376A0A52}"/>
              </a:ext>
            </a:extLst>
          </p:cNvPr>
          <p:cNvSpPr>
            <a:spLocks noGrp="1"/>
          </p:cNvSpPr>
          <p:nvPr>
            <p:ph idx="1"/>
          </p:nvPr>
        </p:nvSpPr>
        <p:spPr/>
        <p:txBody>
          <a:bodyPr/>
          <a:lstStyle/>
          <a:p>
            <a:pPr rtl="0" fontAlgn="base"/>
            <a:r>
              <a:rPr lang="en-IN" sz="1800" b="0" i="0" u="none" strike="noStrike" dirty="0">
                <a:solidFill>
                  <a:srgbClr val="000000"/>
                </a:solidFill>
                <a:effectLst/>
                <a:latin typeface="Times New Roman" panose="02020603050405020304" pitchFamily="18" charset="0"/>
              </a:rPr>
              <a:t>Collects Dementia Data (Oasis-1, Oasis-2) Offered By Oasis</a:t>
            </a:r>
          </a:p>
          <a:p>
            <a:pPr marL="0" indent="0" rtl="0" fontAlgn="base">
              <a:buNone/>
            </a:pPr>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It includes the unique number, gender, handedness, age, years of education, socioeconomic status, MMSE result, and CDR index of the test subjects</a:t>
            </a:r>
          </a:p>
          <a:p>
            <a:pPr marL="0" indent="0" rtl="0" fontAlgn="base">
              <a:buNone/>
            </a:pPr>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Images of MRI scan</a:t>
            </a:r>
          </a:p>
          <a:p>
            <a:pPr marL="0" indent="0" rtl="0" fontAlgn="base">
              <a:buNone/>
            </a:pPr>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Data includes the number of brain structure which is generated with the longitudinal or cross-sectional brain MRI data</a:t>
            </a:r>
          </a:p>
          <a:p>
            <a:endParaRPr lang="en-US" dirty="0"/>
          </a:p>
        </p:txBody>
      </p:sp>
      <p:sp>
        <p:nvSpPr>
          <p:cNvPr id="4" name="Date Placeholder 3">
            <a:extLst>
              <a:ext uri="{FF2B5EF4-FFF2-40B4-BE49-F238E27FC236}">
                <a16:creationId xmlns:a16="http://schemas.microsoft.com/office/drawing/2014/main" id="{6AD68DC4-559A-E609-E579-2AAAED89C27E}"/>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95161DCA-2948-1163-8E9F-BCAB00A04762}"/>
              </a:ext>
            </a:extLst>
          </p:cNvPr>
          <p:cNvSpPr>
            <a:spLocks noGrp="1"/>
          </p:cNvSpPr>
          <p:nvPr>
            <p:ph type="sldNum" sz="quarter" idx="12"/>
          </p:nvPr>
        </p:nvSpPr>
        <p:spPr/>
        <p:txBody>
          <a:bodyPr/>
          <a:lstStyle/>
          <a:p>
            <a:fld id="{A13EF35C-55D7-4D29-8291-734A8F3DF79B}" type="slidenum">
              <a:rPr lang="en-US" smtClean="0"/>
              <a:t>11</a:t>
            </a:fld>
            <a:endParaRPr lang="en-US"/>
          </a:p>
        </p:txBody>
      </p:sp>
    </p:spTree>
    <p:extLst>
      <p:ext uri="{BB962C8B-B14F-4D97-AF65-F5344CB8AC3E}">
        <p14:creationId xmlns:p14="http://schemas.microsoft.com/office/powerpoint/2010/main" val="339055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919D-D20E-4D74-9CB2-8E218C24328E}"/>
              </a:ext>
            </a:extLst>
          </p:cNvPr>
          <p:cNvSpPr>
            <a:spLocks noGrp="1"/>
          </p:cNvSpPr>
          <p:nvPr>
            <p:ph type="title"/>
          </p:nvPr>
        </p:nvSpPr>
        <p:spPr/>
        <p:txBody>
          <a:bodyPr>
            <a:normAutofit/>
          </a:bodyPr>
          <a:lstStyle/>
          <a:p>
            <a:pPr algn="ctr" rtl="0"/>
            <a:r>
              <a:rPr lang="en-IN" sz="3600" b="1" i="0" u="none" strike="noStrike" dirty="0">
                <a:solidFill>
                  <a:schemeClr val="accent2"/>
                </a:solidFill>
                <a:effectLst/>
                <a:latin typeface="Bodoni MT Black" panose="02070603080606020203" pitchFamily="18" charset="0"/>
              </a:rPr>
              <a:t>MODULE 1 : Data </a:t>
            </a:r>
            <a:r>
              <a:rPr lang="en-IN" sz="3600" b="1" i="0" u="none" strike="noStrike" dirty="0" err="1">
                <a:solidFill>
                  <a:schemeClr val="accent2"/>
                </a:solidFill>
                <a:effectLst/>
                <a:latin typeface="Bodoni MT Black" panose="02070603080606020203" pitchFamily="18" charset="0"/>
              </a:rPr>
              <a:t>Preprocessing</a:t>
            </a:r>
            <a:r>
              <a:rPr lang="en-IN" sz="3600" b="1" i="0" u="none" strike="noStrike" dirty="0">
                <a:solidFill>
                  <a:schemeClr val="accent2"/>
                </a:solidFill>
                <a:effectLst/>
                <a:latin typeface="Bodoni MT Black" panose="02070603080606020203" pitchFamily="18" charset="0"/>
              </a:rPr>
              <a:t> module</a:t>
            </a:r>
            <a:br>
              <a:rPr lang="en-IN" sz="3600" b="0" dirty="0">
                <a:solidFill>
                  <a:schemeClr val="accent2"/>
                </a:solidFill>
                <a:effectLst/>
                <a:latin typeface="Bodoni MT Black" panose="02070603080606020203" pitchFamily="18" charset="0"/>
              </a:rPr>
            </a:b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C97A052F-85A0-4D4C-B0D5-B6C943744125}"/>
              </a:ext>
            </a:extLst>
          </p:cNvPr>
          <p:cNvSpPr>
            <a:spLocks noGrp="1"/>
          </p:cNvSpPr>
          <p:nvPr>
            <p:ph idx="1"/>
          </p:nvPr>
        </p:nvSpPr>
        <p:spPr>
          <a:xfrm>
            <a:off x="838200" y="1296020"/>
            <a:ext cx="11353800" cy="4687997"/>
          </a:xfrm>
        </p:spPr>
        <p:txBody>
          <a:bodyPr>
            <a:noAutofit/>
          </a:bodyPr>
          <a:lstStyle/>
          <a:p>
            <a:pPr rtl="0" fontAlgn="base"/>
            <a:r>
              <a:rPr lang="en-IN" sz="1800" b="0" i="0" u="none" strike="noStrike" dirty="0">
                <a:solidFill>
                  <a:srgbClr val="000000"/>
                </a:solidFill>
                <a:effectLst/>
                <a:latin typeface="Times New Roman" panose="02020603050405020304" pitchFamily="18" charset="0"/>
              </a:rPr>
              <a:t>Input  :  Images from dataset / Categorical data</a:t>
            </a:r>
          </a:p>
          <a:p>
            <a:pPr rtl="0" fontAlgn="base"/>
            <a:endParaRPr lang="en-IN" sz="1800" b="0" i="0" u="none" strike="noStrike" dirty="0">
              <a:solidFill>
                <a:srgbClr val="000000"/>
              </a:solidFill>
              <a:effectLst/>
              <a:latin typeface="Times New Roman" panose="02020603050405020304" pitchFamily="18" charset="0"/>
            </a:endParaRPr>
          </a:p>
          <a:p>
            <a:pPr rtl="0" fontAlgn="base">
              <a:lnSpc>
                <a:spcPct val="150000"/>
              </a:lnSpc>
            </a:pPr>
            <a:r>
              <a:rPr lang="en-IN" sz="1800" b="0" i="0" u="none" strike="noStrike" dirty="0">
                <a:solidFill>
                  <a:srgbClr val="000000"/>
                </a:solidFill>
                <a:effectLst/>
                <a:latin typeface="Times New Roman" panose="02020603050405020304" pitchFamily="18" charset="0"/>
              </a:rPr>
              <a:t>Data cleaning and transformation - handling missing values, encoding categorical variables, and scaling numerical features. </a:t>
            </a:r>
          </a:p>
          <a:p>
            <a:pPr rtl="0" fontAlgn="base">
              <a:lnSpc>
                <a:spcPct val="150000"/>
              </a:lnSpc>
            </a:pPr>
            <a:r>
              <a:rPr lang="en-IN" sz="1800" b="0" i="0" u="none" strike="noStrike" dirty="0">
                <a:solidFill>
                  <a:srgbClr val="000000"/>
                </a:solidFill>
                <a:effectLst/>
                <a:latin typeface="Times New Roman" panose="02020603050405020304" pitchFamily="18" charset="0"/>
              </a:rPr>
              <a:t>Image </a:t>
            </a:r>
            <a:r>
              <a:rPr lang="en-IN" sz="1800" b="0" i="0" u="none" strike="noStrike" dirty="0" err="1">
                <a:solidFill>
                  <a:srgbClr val="000000"/>
                </a:solidFill>
                <a:effectLst/>
                <a:latin typeface="Times New Roman" panose="02020603050405020304" pitchFamily="18" charset="0"/>
              </a:rPr>
              <a:t>preprocessing</a:t>
            </a:r>
            <a:r>
              <a:rPr lang="en-IN" sz="1800" b="0" i="0" u="none" strike="noStrike" dirty="0">
                <a:solidFill>
                  <a:srgbClr val="000000"/>
                </a:solidFill>
                <a:effectLst/>
                <a:latin typeface="Times New Roman" panose="02020603050405020304" pitchFamily="18" charset="0"/>
              </a:rPr>
              <a:t> -normalization, Standardization to extract the relevant features </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Feature selection is the process of selecting a subset of relevant features from your dataset</a:t>
            </a:r>
          </a:p>
          <a:p>
            <a:pPr marL="0" indent="0" rtl="0" fontAlgn="base">
              <a:buNone/>
            </a:pPr>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Feature engineering involves creating new features from existing ones</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Data splitting and Data balancing</a:t>
            </a:r>
          </a:p>
          <a:p>
            <a:pPr rtl="0" fontAlgn="base"/>
            <a:endParaRPr lang="en-IN" sz="1800" b="0" i="0" u="none" strike="noStrike" dirty="0">
              <a:solidFill>
                <a:srgbClr val="000000"/>
              </a:solidFill>
              <a:effectLst/>
              <a:latin typeface="Times New Roman" panose="02020603050405020304" pitchFamily="18" charset="0"/>
            </a:endParaRPr>
          </a:p>
          <a:p>
            <a:pPr marL="0" indent="0">
              <a:buNone/>
            </a:pPr>
            <a:endParaRPr lang="en-US" sz="1800" dirty="0"/>
          </a:p>
        </p:txBody>
      </p:sp>
      <p:sp>
        <p:nvSpPr>
          <p:cNvPr id="4" name="Date Placeholder 3">
            <a:extLst>
              <a:ext uri="{FF2B5EF4-FFF2-40B4-BE49-F238E27FC236}">
                <a16:creationId xmlns:a16="http://schemas.microsoft.com/office/drawing/2014/main" id="{DD7D1245-AA13-CDCD-31C1-63560C472C48}"/>
              </a:ext>
            </a:extLst>
          </p:cNvPr>
          <p:cNvSpPr>
            <a:spLocks noGrp="1"/>
          </p:cNvSpPr>
          <p:nvPr>
            <p:ph type="dt" sz="half" idx="10"/>
          </p:nvPr>
        </p:nvSpPr>
        <p:spPr/>
        <p:txBody>
          <a:bodyPr/>
          <a:lstStyle/>
          <a:p>
            <a:r>
              <a:rPr lang="en-IN" dirty="0"/>
              <a:t>05/04/2023</a:t>
            </a:r>
            <a:endParaRPr lang="en-US" dirty="0"/>
          </a:p>
        </p:txBody>
      </p:sp>
      <p:sp>
        <p:nvSpPr>
          <p:cNvPr id="5" name="Slide Number Placeholder 4">
            <a:extLst>
              <a:ext uri="{FF2B5EF4-FFF2-40B4-BE49-F238E27FC236}">
                <a16:creationId xmlns:a16="http://schemas.microsoft.com/office/drawing/2014/main" id="{2044D5B8-5855-DC2C-7858-5D2DAF267F4E}"/>
              </a:ext>
            </a:extLst>
          </p:cNvPr>
          <p:cNvSpPr>
            <a:spLocks noGrp="1"/>
          </p:cNvSpPr>
          <p:nvPr>
            <p:ph type="sldNum" sz="quarter" idx="12"/>
          </p:nvPr>
        </p:nvSpPr>
        <p:spPr/>
        <p:txBody>
          <a:bodyPr/>
          <a:lstStyle/>
          <a:p>
            <a:fld id="{A13EF35C-55D7-4D29-8291-734A8F3DF79B}" type="slidenum">
              <a:rPr lang="en-US" smtClean="0"/>
              <a:t>12</a:t>
            </a:fld>
            <a:endParaRPr lang="en-US"/>
          </a:p>
        </p:txBody>
      </p:sp>
    </p:spTree>
    <p:extLst>
      <p:ext uri="{BB962C8B-B14F-4D97-AF65-F5344CB8AC3E}">
        <p14:creationId xmlns:p14="http://schemas.microsoft.com/office/powerpoint/2010/main" val="114171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F401-AD05-444B-A8B9-C2F6310CD6B5}"/>
              </a:ext>
            </a:extLst>
          </p:cNvPr>
          <p:cNvSpPr>
            <a:spLocks noGrp="1"/>
          </p:cNvSpPr>
          <p:nvPr>
            <p:ph type="title"/>
          </p:nvPr>
        </p:nvSpPr>
        <p:spPr/>
        <p:txBody>
          <a:bodyPr>
            <a:normAutofit/>
          </a:bodyPr>
          <a:lstStyle/>
          <a:p>
            <a:pPr algn="ctr" rtl="0"/>
            <a:r>
              <a:rPr lang="en-IN" sz="3600" b="1" i="0" u="none" strike="noStrike" dirty="0">
                <a:solidFill>
                  <a:schemeClr val="accent2"/>
                </a:solidFill>
                <a:effectLst/>
                <a:latin typeface="Bodoni MT Black" panose="02070603080606020203" pitchFamily="18" charset="0"/>
              </a:rPr>
              <a:t>MODULE 2 : XGBOOST Modelling</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35F9BED0-0214-415F-9762-F6BC1E00D364}"/>
              </a:ext>
            </a:extLst>
          </p:cNvPr>
          <p:cNvSpPr>
            <a:spLocks noGrp="1"/>
          </p:cNvSpPr>
          <p:nvPr>
            <p:ph idx="1"/>
          </p:nvPr>
        </p:nvSpPr>
        <p:spPr/>
        <p:txBody>
          <a:bodyPr/>
          <a:lstStyle/>
          <a:p>
            <a:pPr rtl="0" fontAlgn="base"/>
            <a:r>
              <a:rPr lang="en-IN" sz="1800" b="0" i="0" u="none" strike="noStrike" dirty="0">
                <a:solidFill>
                  <a:srgbClr val="000000"/>
                </a:solidFill>
                <a:effectLst/>
                <a:latin typeface="Times New Roman" panose="02020603050405020304" pitchFamily="18" charset="0"/>
              </a:rPr>
              <a:t>Creation of derived variables, and new indexes are generated with existing independent variables</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Gradient Boosting is applied to extract Cover, Frequency, and Gain indexes</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extraction of derived variables in order to expand independent variables</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Grid Search and parallel process applied to Top-N groups</a:t>
            </a:r>
          </a:p>
          <a:p>
            <a:pPr marL="0" indent="0" rtl="0" fontAlgn="base">
              <a:buNone/>
            </a:pPr>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Grid of each hyper-parameter is generated for parameter tuning</a:t>
            </a:r>
          </a:p>
          <a:p>
            <a:endParaRPr lang="en-US" dirty="0"/>
          </a:p>
        </p:txBody>
      </p:sp>
      <p:sp>
        <p:nvSpPr>
          <p:cNvPr id="4" name="Date Placeholder 3">
            <a:extLst>
              <a:ext uri="{FF2B5EF4-FFF2-40B4-BE49-F238E27FC236}">
                <a16:creationId xmlns:a16="http://schemas.microsoft.com/office/drawing/2014/main" id="{3FD52445-3B24-B2C2-A9F1-E601831C7979}"/>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CD6B2615-BC43-104D-0A9A-8542FA89A355}"/>
              </a:ext>
            </a:extLst>
          </p:cNvPr>
          <p:cNvSpPr>
            <a:spLocks noGrp="1"/>
          </p:cNvSpPr>
          <p:nvPr>
            <p:ph type="sldNum" sz="quarter" idx="12"/>
          </p:nvPr>
        </p:nvSpPr>
        <p:spPr/>
        <p:txBody>
          <a:bodyPr/>
          <a:lstStyle/>
          <a:p>
            <a:fld id="{A13EF35C-55D7-4D29-8291-734A8F3DF79B}" type="slidenum">
              <a:rPr lang="en-US" smtClean="0"/>
              <a:t>13</a:t>
            </a:fld>
            <a:endParaRPr lang="en-US"/>
          </a:p>
        </p:txBody>
      </p:sp>
    </p:spTree>
    <p:extLst>
      <p:ext uri="{BB962C8B-B14F-4D97-AF65-F5344CB8AC3E}">
        <p14:creationId xmlns:p14="http://schemas.microsoft.com/office/powerpoint/2010/main" val="396182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F24C-A46B-4306-B91C-66AEA634269B}"/>
              </a:ext>
            </a:extLst>
          </p:cNvPr>
          <p:cNvSpPr>
            <a:spLocks noGrp="1"/>
          </p:cNvSpPr>
          <p:nvPr>
            <p:ph type="title"/>
          </p:nvPr>
        </p:nvSpPr>
        <p:spPr/>
        <p:txBody>
          <a:bodyPr>
            <a:noAutofit/>
          </a:bodyPr>
          <a:lstStyle/>
          <a:p>
            <a:pPr algn="ctr" rtl="0"/>
            <a:br>
              <a:rPr lang="en-IN" sz="3600" b="1" i="0" u="none" strike="noStrike" dirty="0">
                <a:solidFill>
                  <a:schemeClr val="accent2"/>
                </a:solidFill>
                <a:effectLst/>
                <a:latin typeface="Bodoni MT Black" panose="02070603080606020203" pitchFamily="18" charset="0"/>
              </a:rPr>
            </a:br>
            <a:br>
              <a:rPr lang="en-IN" sz="3600" b="1" i="0" u="none" strike="noStrike" dirty="0">
                <a:solidFill>
                  <a:schemeClr val="accent2"/>
                </a:solidFill>
                <a:effectLst/>
                <a:latin typeface="Bodoni MT Black" panose="02070603080606020203" pitchFamily="18" charset="0"/>
              </a:rPr>
            </a:br>
            <a:r>
              <a:rPr lang="en-IN" sz="3600" b="1" i="0" u="none" strike="noStrike" dirty="0">
                <a:solidFill>
                  <a:schemeClr val="accent2"/>
                </a:solidFill>
                <a:effectLst/>
                <a:latin typeface="Bodoni MT Black" panose="02070603080606020203" pitchFamily="18" charset="0"/>
              </a:rPr>
              <a:t>MODULE 3 : CatBoost Modelling</a:t>
            </a:r>
            <a:br>
              <a:rPr lang="en-IN" sz="3600" b="0" dirty="0">
                <a:solidFill>
                  <a:schemeClr val="accent2"/>
                </a:solidFill>
                <a:effectLst/>
                <a:latin typeface="Bodoni MT Black" panose="02070603080606020203" pitchFamily="18" charset="0"/>
              </a:rPr>
            </a:br>
            <a:br>
              <a:rPr lang="en-IN" sz="3600" dirty="0">
                <a:solidFill>
                  <a:schemeClr val="accent2"/>
                </a:solidFill>
                <a:latin typeface="Bodoni MT Black" panose="02070603080606020203" pitchFamily="18" charset="0"/>
              </a:rPr>
            </a:b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DCAFA64A-018C-4E56-B518-4BD387E625C3}"/>
              </a:ext>
            </a:extLst>
          </p:cNvPr>
          <p:cNvSpPr>
            <a:spLocks noGrp="1"/>
          </p:cNvSpPr>
          <p:nvPr>
            <p:ph idx="1"/>
          </p:nvPr>
        </p:nvSpPr>
        <p:spPr/>
        <p:txBody>
          <a:bodyPr/>
          <a:lstStyle/>
          <a:p>
            <a:pPr rtl="0" fontAlgn="base"/>
            <a:r>
              <a:rPr lang="en-IN" sz="1800" b="0" i="0" u="none" strike="noStrike" dirty="0">
                <a:solidFill>
                  <a:srgbClr val="000000"/>
                </a:solidFill>
                <a:effectLst/>
                <a:latin typeface="Times New Roman" panose="02020603050405020304" pitchFamily="18" charset="0"/>
              </a:rPr>
              <a:t>Target Encoding, replaces the categorical values with the average target value for each category</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Combines multiple weak models to create a stronger model</a:t>
            </a:r>
          </a:p>
          <a:p>
            <a:pPr marL="0" indent="0" rtl="0" fontAlgn="base">
              <a:buNone/>
            </a:pPr>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Uses decision trees as the weak models and trains them sequentially</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SHAP values are used to explain the contribution of each feature to the final prediction.</a:t>
            </a:r>
          </a:p>
          <a:p>
            <a:endParaRPr lang="en-US" dirty="0"/>
          </a:p>
        </p:txBody>
      </p:sp>
      <p:sp>
        <p:nvSpPr>
          <p:cNvPr id="4" name="Date Placeholder 3">
            <a:extLst>
              <a:ext uri="{FF2B5EF4-FFF2-40B4-BE49-F238E27FC236}">
                <a16:creationId xmlns:a16="http://schemas.microsoft.com/office/drawing/2014/main" id="{6FEA5A80-90B9-B46E-8CFD-9334AAADD60B}"/>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A05703C0-EB2E-6494-8CF0-9E226FC8FCA0}"/>
              </a:ext>
            </a:extLst>
          </p:cNvPr>
          <p:cNvSpPr>
            <a:spLocks noGrp="1"/>
          </p:cNvSpPr>
          <p:nvPr>
            <p:ph type="sldNum" sz="quarter" idx="12"/>
          </p:nvPr>
        </p:nvSpPr>
        <p:spPr/>
        <p:txBody>
          <a:bodyPr/>
          <a:lstStyle/>
          <a:p>
            <a:fld id="{A13EF35C-55D7-4D29-8291-734A8F3DF79B}" type="slidenum">
              <a:rPr lang="en-US" smtClean="0"/>
              <a:t>14</a:t>
            </a:fld>
            <a:endParaRPr lang="en-US"/>
          </a:p>
        </p:txBody>
      </p:sp>
    </p:spTree>
    <p:extLst>
      <p:ext uri="{BB962C8B-B14F-4D97-AF65-F5344CB8AC3E}">
        <p14:creationId xmlns:p14="http://schemas.microsoft.com/office/powerpoint/2010/main" val="372108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3778-2FCC-448E-BA63-8803808388E1}"/>
              </a:ext>
            </a:extLst>
          </p:cNvPr>
          <p:cNvSpPr>
            <a:spLocks noGrp="1"/>
          </p:cNvSpPr>
          <p:nvPr>
            <p:ph type="title"/>
          </p:nvPr>
        </p:nvSpPr>
        <p:spPr/>
        <p:txBody>
          <a:bodyPr>
            <a:noAutofit/>
          </a:bodyPr>
          <a:lstStyle/>
          <a:p>
            <a:pPr algn="ctr" rtl="0"/>
            <a:br>
              <a:rPr lang="en-IN" sz="3600" b="1" i="0" u="none" strike="noStrike" dirty="0">
                <a:solidFill>
                  <a:schemeClr val="accent2"/>
                </a:solidFill>
                <a:effectLst/>
                <a:latin typeface="Bodoni MT Black" panose="02070603080606020203" pitchFamily="18" charset="0"/>
              </a:rPr>
            </a:br>
            <a:br>
              <a:rPr lang="en-IN" sz="3600" b="1" i="0" u="none" strike="noStrike" dirty="0">
                <a:solidFill>
                  <a:schemeClr val="accent2"/>
                </a:solidFill>
                <a:effectLst/>
                <a:latin typeface="Bodoni MT Black" panose="02070603080606020203" pitchFamily="18" charset="0"/>
              </a:rPr>
            </a:br>
            <a:r>
              <a:rPr lang="en-IN" sz="3600" b="1" i="0" u="none" strike="noStrike" dirty="0">
                <a:solidFill>
                  <a:schemeClr val="accent2"/>
                </a:solidFill>
                <a:effectLst/>
                <a:latin typeface="Bodoni MT Black" panose="02070603080606020203" pitchFamily="18" charset="0"/>
              </a:rPr>
              <a:t>MODULE 4 : TabNet Modelling</a:t>
            </a:r>
            <a:br>
              <a:rPr lang="en-IN" sz="3600" b="0" dirty="0">
                <a:solidFill>
                  <a:schemeClr val="accent2"/>
                </a:solidFill>
                <a:effectLst/>
                <a:latin typeface="Bodoni MT Black" panose="02070603080606020203" pitchFamily="18" charset="0"/>
              </a:rPr>
            </a:br>
            <a:br>
              <a:rPr lang="en-IN" sz="3600" dirty="0">
                <a:solidFill>
                  <a:schemeClr val="accent2"/>
                </a:solidFill>
                <a:latin typeface="Bodoni MT Black" panose="02070603080606020203" pitchFamily="18" charset="0"/>
              </a:rPr>
            </a:b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FDE1A5B5-464C-4E55-A346-AEF12E09197B}"/>
              </a:ext>
            </a:extLst>
          </p:cNvPr>
          <p:cNvSpPr>
            <a:spLocks noGrp="1"/>
          </p:cNvSpPr>
          <p:nvPr>
            <p:ph idx="1"/>
          </p:nvPr>
        </p:nvSpPr>
        <p:spPr/>
        <p:txBody>
          <a:bodyPr/>
          <a:lstStyle/>
          <a:p>
            <a:pPr rtl="0" fontAlgn="base"/>
            <a:r>
              <a:rPr lang="en-IN" sz="1800" b="0" i="0" u="none" strike="noStrike" dirty="0">
                <a:solidFill>
                  <a:srgbClr val="000000"/>
                </a:solidFill>
                <a:effectLst/>
                <a:latin typeface="Times New Roman" panose="02020603050405020304" pitchFamily="18" charset="0"/>
              </a:rPr>
              <a:t>Categorical features are converted to numerical values using an embedding layer</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Maps each category to a low-dimensional continuous vector </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Selects a subset of features using a sparse attention mechanism</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Attention mechanism assigns a weight to each feature based on its importance to the task</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Each decision step consists of a feature transformer, a masked attention mechanism, and a decision function</a:t>
            </a:r>
          </a:p>
          <a:p>
            <a:endParaRPr lang="en-US" dirty="0"/>
          </a:p>
        </p:txBody>
      </p:sp>
      <p:sp>
        <p:nvSpPr>
          <p:cNvPr id="4" name="Date Placeholder 3">
            <a:extLst>
              <a:ext uri="{FF2B5EF4-FFF2-40B4-BE49-F238E27FC236}">
                <a16:creationId xmlns:a16="http://schemas.microsoft.com/office/drawing/2014/main" id="{121DE9AA-C538-5EF2-227C-C2DA3266F11A}"/>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96B07687-80BA-3140-E00C-9CF404EE1DEE}"/>
              </a:ext>
            </a:extLst>
          </p:cNvPr>
          <p:cNvSpPr>
            <a:spLocks noGrp="1"/>
          </p:cNvSpPr>
          <p:nvPr>
            <p:ph type="sldNum" sz="quarter" idx="12"/>
          </p:nvPr>
        </p:nvSpPr>
        <p:spPr/>
        <p:txBody>
          <a:bodyPr/>
          <a:lstStyle/>
          <a:p>
            <a:fld id="{A13EF35C-55D7-4D29-8291-734A8F3DF79B}" type="slidenum">
              <a:rPr lang="en-US" smtClean="0"/>
              <a:t>15</a:t>
            </a:fld>
            <a:endParaRPr lang="en-US"/>
          </a:p>
        </p:txBody>
      </p:sp>
    </p:spTree>
    <p:extLst>
      <p:ext uri="{BB962C8B-B14F-4D97-AF65-F5344CB8AC3E}">
        <p14:creationId xmlns:p14="http://schemas.microsoft.com/office/powerpoint/2010/main" val="70558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65DD-4AFA-4BA2-A866-920DF78F6B14}"/>
              </a:ext>
            </a:extLst>
          </p:cNvPr>
          <p:cNvSpPr>
            <a:spLocks noGrp="1"/>
          </p:cNvSpPr>
          <p:nvPr>
            <p:ph type="title"/>
          </p:nvPr>
        </p:nvSpPr>
        <p:spPr/>
        <p:txBody>
          <a:bodyPr>
            <a:normAutofit/>
          </a:bodyPr>
          <a:lstStyle/>
          <a:p>
            <a:pPr algn="ctr"/>
            <a:r>
              <a:rPr lang="en-IN" sz="3600" b="1" i="0" u="none" strike="noStrike" dirty="0">
                <a:solidFill>
                  <a:schemeClr val="accent2"/>
                </a:solidFill>
                <a:effectLst/>
                <a:latin typeface="Bodoni MT Black" panose="02070603080606020203" pitchFamily="18" charset="0"/>
              </a:rPr>
              <a:t>MODULE 5 : CNN</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D293F5B2-F6BF-4582-8572-E1759DB402C1}"/>
              </a:ext>
            </a:extLst>
          </p:cNvPr>
          <p:cNvSpPr>
            <a:spLocks noGrp="1"/>
          </p:cNvSpPr>
          <p:nvPr>
            <p:ph idx="1"/>
          </p:nvPr>
        </p:nvSpPr>
        <p:spPr/>
        <p:txBody>
          <a:bodyPr/>
          <a:lstStyle/>
          <a:p>
            <a:pPr rtl="0" fontAlgn="base"/>
            <a:r>
              <a:rPr lang="en-IN" sz="1800" b="0" i="0" u="none" strike="noStrike" dirty="0">
                <a:solidFill>
                  <a:srgbClr val="212121"/>
                </a:solidFill>
                <a:effectLst/>
                <a:latin typeface="Times New Roman" panose="02020603050405020304" pitchFamily="18" charset="0"/>
              </a:rPr>
              <a:t>convolutional layers apply a set of filters or kernels to the input image to extract features</a:t>
            </a:r>
          </a:p>
          <a:p>
            <a:pPr rtl="0" fontAlgn="base"/>
            <a:endParaRPr lang="en-IN" sz="1800" b="0" i="0" u="none" strike="noStrike" dirty="0">
              <a:solidFill>
                <a:srgbClr val="212121"/>
              </a:solidFill>
              <a:effectLst/>
              <a:latin typeface="Times New Roman" panose="02020603050405020304" pitchFamily="18" charset="0"/>
            </a:endParaRPr>
          </a:p>
          <a:p>
            <a:pPr rtl="0" fontAlgn="base"/>
            <a:r>
              <a:rPr lang="en-IN" sz="1800" b="0" i="0" u="none" strike="noStrike" dirty="0">
                <a:solidFill>
                  <a:srgbClr val="212121"/>
                </a:solidFill>
                <a:effectLst/>
                <a:latin typeface="Times New Roman" panose="02020603050405020304" pitchFamily="18" charset="0"/>
              </a:rPr>
              <a:t>generates a feature map</a:t>
            </a:r>
          </a:p>
          <a:p>
            <a:pPr rtl="0" fontAlgn="base"/>
            <a:endParaRPr lang="en-IN" sz="1800" b="0" i="0" u="none" strike="noStrike" dirty="0">
              <a:solidFill>
                <a:srgbClr val="212121"/>
              </a:solidFill>
              <a:effectLst/>
              <a:latin typeface="Times New Roman" panose="02020603050405020304" pitchFamily="18" charset="0"/>
            </a:endParaRPr>
          </a:p>
          <a:p>
            <a:pPr rtl="0" fontAlgn="base"/>
            <a:r>
              <a:rPr lang="en-IN" sz="1800" b="0" i="0" u="none" strike="noStrike" dirty="0">
                <a:solidFill>
                  <a:srgbClr val="212121"/>
                </a:solidFill>
                <a:effectLst/>
                <a:latin typeface="Times New Roman" panose="02020603050405020304" pitchFamily="18" charset="0"/>
              </a:rPr>
              <a:t>pooling layers </a:t>
            </a:r>
            <a:r>
              <a:rPr lang="en-IN" sz="1800" b="0" i="0" u="none" strike="noStrike" dirty="0" err="1">
                <a:solidFill>
                  <a:srgbClr val="212121"/>
                </a:solidFill>
                <a:effectLst/>
                <a:latin typeface="Times New Roman" panose="02020603050405020304" pitchFamily="18" charset="0"/>
              </a:rPr>
              <a:t>downsample</a:t>
            </a:r>
            <a:r>
              <a:rPr lang="en-IN" sz="1800" b="0" i="0" u="none" strike="noStrike" dirty="0">
                <a:solidFill>
                  <a:srgbClr val="212121"/>
                </a:solidFill>
                <a:effectLst/>
                <a:latin typeface="Times New Roman" panose="02020603050405020304" pitchFamily="18" charset="0"/>
              </a:rPr>
              <a:t> the feature maps</a:t>
            </a:r>
          </a:p>
          <a:p>
            <a:pPr rtl="0" fontAlgn="base"/>
            <a:endParaRPr lang="en-IN" sz="1800" b="0" i="0" u="none" strike="noStrike" dirty="0">
              <a:solidFill>
                <a:srgbClr val="212121"/>
              </a:solidFill>
              <a:effectLst/>
              <a:latin typeface="Times New Roman" panose="02020603050405020304" pitchFamily="18" charset="0"/>
            </a:endParaRPr>
          </a:p>
          <a:p>
            <a:pPr rtl="0" fontAlgn="base"/>
            <a:r>
              <a:rPr lang="en-IN" sz="1800" b="0" i="0" u="none" strike="noStrike" dirty="0">
                <a:solidFill>
                  <a:srgbClr val="212121"/>
                </a:solidFill>
                <a:effectLst/>
                <a:latin typeface="Times New Roman" panose="02020603050405020304" pitchFamily="18" charset="0"/>
              </a:rPr>
              <a:t>activation functions introduce nonlinearity to the network by applying a transformation</a:t>
            </a:r>
          </a:p>
          <a:p>
            <a:pPr rtl="0" fontAlgn="base"/>
            <a:endParaRPr lang="en-IN" sz="1800" b="0" i="0" u="none" strike="noStrike" dirty="0">
              <a:solidFill>
                <a:srgbClr val="212121"/>
              </a:solidFill>
              <a:effectLst/>
              <a:latin typeface="Times New Roman" panose="02020603050405020304" pitchFamily="18" charset="0"/>
            </a:endParaRPr>
          </a:p>
          <a:p>
            <a:pPr rtl="0" fontAlgn="base"/>
            <a:r>
              <a:rPr lang="en-IN" sz="1800" b="0" i="0" u="none" strike="noStrike" dirty="0">
                <a:solidFill>
                  <a:srgbClr val="212121"/>
                </a:solidFill>
                <a:effectLst/>
                <a:latin typeface="Times New Roman" panose="02020603050405020304" pitchFamily="18" charset="0"/>
              </a:rPr>
              <a:t>fully connected layers take the flattened output of the convolutional and pooling layers and transform it into a vector of scores</a:t>
            </a:r>
          </a:p>
          <a:p>
            <a:pPr rtl="0" fontAlgn="base"/>
            <a:endParaRPr lang="en-IN" sz="1800" b="0" i="0" u="none" strike="noStrike" dirty="0">
              <a:solidFill>
                <a:srgbClr val="212121"/>
              </a:solidFill>
              <a:effectLst/>
              <a:latin typeface="Times New Roman" panose="02020603050405020304" pitchFamily="18" charset="0"/>
            </a:endParaRPr>
          </a:p>
          <a:p>
            <a:pPr rtl="0" fontAlgn="base"/>
            <a:r>
              <a:rPr lang="en-IN" sz="1800" b="0" i="0" u="none" strike="noStrike" dirty="0" err="1">
                <a:solidFill>
                  <a:srgbClr val="212121"/>
                </a:solidFill>
                <a:effectLst/>
                <a:latin typeface="Times New Roman" panose="02020603050405020304" pitchFamily="18" charset="0"/>
              </a:rPr>
              <a:t>softmax</a:t>
            </a:r>
            <a:r>
              <a:rPr lang="en-IN" sz="1800" b="0" i="0" u="none" strike="noStrike" dirty="0">
                <a:solidFill>
                  <a:srgbClr val="212121"/>
                </a:solidFill>
                <a:effectLst/>
                <a:latin typeface="Times New Roman" panose="02020603050405020304" pitchFamily="18" charset="0"/>
              </a:rPr>
              <a:t> layer takes the output of the fully connected layers and normalizes it into a probability distribution</a:t>
            </a:r>
          </a:p>
          <a:p>
            <a:endParaRPr lang="en-US" dirty="0"/>
          </a:p>
        </p:txBody>
      </p:sp>
      <p:sp>
        <p:nvSpPr>
          <p:cNvPr id="4" name="Date Placeholder 3">
            <a:extLst>
              <a:ext uri="{FF2B5EF4-FFF2-40B4-BE49-F238E27FC236}">
                <a16:creationId xmlns:a16="http://schemas.microsoft.com/office/drawing/2014/main" id="{1972E088-C2BD-5B32-18B3-6B85CFD61D43}"/>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7DA09934-1B9C-9E7C-928C-4C46BFCD0CA6}"/>
              </a:ext>
            </a:extLst>
          </p:cNvPr>
          <p:cNvSpPr>
            <a:spLocks noGrp="1"/>
          </p:cNvSpPr>
          <p:nvPr>
            <p:ph type="sldNum" sz="quarter" idx="12"/>
          </p:nvPr>
        </p:nvSpPr>
        <p:spPr/>
        <p:txBody>
          <a:bodyPr/>
          <a:lstStyle/>
          <a:p>
            <a:fld id="{A13EF35C-55D7-4D29-8291-734A8F3DF79B}" type="slidenum">
              <a:rPr lang="en-US" smtClean="0"/>
              <a:t>16</a:t>
            </a:fld>
            <a:endParaRPr lang="en-US"/>
          </a:p>
        </p:txBody>
      </p:sp>
    </p:spTree>
    <p:extLst>
      <p:ext uri="{BB962C8B-B14F-4D97-AF65-F5344CB8AC3E}">
        <p14:creationId xmlns:p14="http://schemas.microsoft.com/office/powerpoint/2010/main" val="173841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7BA1-C0DF-4655-B1E5-B52A0A3077AB}"/>
              </a:ext>
            </a:extLst>
          </p:cNvPr>
          <p:cNvSpPr>
            <a:spLocks noGrp="1"/>
          </p:cNvSpPr>
          <p:nvPr>
            <p:ph type="title"/>
          </p:nvPr>
        </p:nvSpPr>
        <p:spPr/>
        <p:txBody>
          <a:bodyPr>
            <a:normAutofit/>
          </a:bodyPr>
          <a:lstStyle/>
          <a:p>
            <a:pPr rtl="0"/>
            <a:r>
              <a:rPr lang="en-IN" sz="3600" b="1" i="0" u="none" strike="noStrike" dirty="0">
                <a:solidFill>
                  <a:schemeClr val="accent2"/>
                </a:solidFill>
                <a:effectLst/>
                <a:latin typeface="Bodoni MT Black" panose="02070603080606020203" pitchFamily="18" charset="0"/>
              </a:rPr>
              <a:t>MODULE 6 : Model Evaluation and Testing</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22A42199-4193-424E-A76E-ED640948EDFC}"/>
              </a:ext>
            </a:extLst>
          </p:cNvPr>
          <p:cNvSpPr>
            <a:spLocks noGrp="1"/>
          </p:cNvSpPr>
          <p:nvPr>
            <p:ph idx="1"/>
          </p:nvPr>
        </p:nvSpPr>
        <p:spPr/>
        <p:txBody>
          <a:bodyPr/>
          <a:lstStyle/>
          <a:p>
            <a:pPr rtl="0" fontAlgn="base"/>
            <a:r>
              <a:rPr lang="en-IN" sz="1800" b="0" i="0" u="none" strike="noStrike" dirty="0">
                <a:solidFill>
                  <a:srgbClr val="000000"/>
                </a:solidFill>
                <a:effectLst/>
                <a:latin typeface="Times New Roman" panose="02020603050405020304" pitchFamily="18" charset="0"/>
              </a:rPr>
              <a:t>Voting classifier – XGBoost and catboost</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Accuracy of each 3 models is calculated for categorical data</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Accuracy of Voting classifier </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Accuracy of CNN model is calculated </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Prediction is done using each models</a:t>
            </a:r>
          </a:p>
          <a:p>
            <a:endParaRPr lang="en-US" dirty="0"/>
          </a:p>
        </p:txBody>
      </p:sp>
      <p:sp>
        <p:nvSpPr>
          <p:cNvPr id="4" name="Date Placeholder 3">
            <a:extLst>
              <a:ext uri="{FF2B5EF4-FFF2-40B4-BE49-F238E27FC236}">
                <a16:creationId xmlns:a16="http://schemas.microsoft.com/office/drawing/2014/main" id="{F6129520-8D62-513E-6AD9-6AFE54952C7F}"/>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53529E9-DBB4-B485-842B-4D51E025A308}"/>
              </a:ext>
            </a:extLst>
          </p:cNvPr>
          <p:cNvSpPr>
            <a:spLocks noGrp="1"/>
          </p:cNvSpPr>
          <p:nvPr>
            <p:ph type="sldNum" sz="quarter" idx="12"/>
          </p:nvPr>
        </p:nvSpPr>
        <p:spPr/>
        <p:txBody>
          <a:bodyPr/>
          <a:lstStyle/>
          <a:p>
            <a:fld id="{A13EF35C-55D7-4D29-8291-734A8F3DF79B}" type="slidenum">
              <a:rPr lang="en-US" smtClean="0"/>
              <a:t>17</a:t>
            </a:fld>
            <a:endParaRPr lang="en-US"/>
          </a:p>
        </p:txBody>
      </p:sp>
    </p:spTree>
    <p:extLst>
      <p:ext uri="{BB962C8B-B14F-4D97-AF65-F5344CB8AC3E}">
        <p14:creationId xmlns:p14="http://schemas.microsoft.com/office/powerpoint/2010/main" val="247940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09EC-F2AD-71AE-AA31-66F7D67D7526}"/>
              </a:ext>
            </a:extLst>
          </p:cNvPr>
          <p:cNvSpPr>
            <a:spLocks noGrp="1"/>
          </p:cNvSpPr>
          <p:nvPr>
            <p:ph type="title"/>
          </p:nvPr>
        </p:nvSpPr>
        <p:spPr>
          <a:xfrm>
            <a:off x="838200" y="335628"/>
            <a:ext cx="10515600" cy="1325563"/>
          </a:xfrm>
        </p:spPr>
        <p:txBody>
          <a:bodyPr/>
          <a:lstStyle/>
          <a:p>
            <a:pPr algn="ctr"/>
            <a:r>
              <a:rPr lang="en-IN" dirty="0">
                <a:solidFill>
                  <a:schemeClr val="accent2"/>
                </a:solidFill>
                <a:latin typeface="Bodoni MT Black" panose="02070603080606020203" pitchFamily="18" charset="0"/>
              </a:rPr>
              <a:t>RESULTS</a:t>
            </a:r>
            <a:endParaRPr lang="en-IN" dirty="0"/>
          </a:p>
        </p:txBody>
      </p:sp>
      <p:sp>
        <p:nvSpPr>
          <p:cNvPr id="4" name="Date Placeholder 3">
            <a:extLst>
              <a:ext uri="{FF2B5EF4-FFF2-40B4-BE49-F238E27FC236}">
                <a16:creationId xmlns:a16="http://schemas.microsoft.com/office/drawing/2014/main" id="{E346FFEE-27A9-E34E-A56A-34D536387DA8}"/>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28465E7-D0CF-0654-EFB1-9C62BC41311C}"/>
              </a:ext>
            </a:extLst>
          </p:cNvPr>
          <p:cNvSpPr>
            <a:spLocks noGrp="1"/>
          </p:cNvSpPr>
          <p:nvPr>
            <p:ph type="sldNum" sz="quarter" idx="12"/>
          </p:nvPr>
        </p:nvSpPr>
        <p:spPr/>
        <p:txBody>
          <a:bodyPr/>
          <a:lstStyle/>
          <a:p>
            <a:fld id="{A13EF35C-55D7-4D29-8291-734A8F3DF79B}" type="slidenum">
              <a:rPr lang="en-US" smtClean="0"/>
              <a:t>18</a:t>
            </a:fld>
            <a:endParaRPr lang="en-US"/>
          </a:p>
        </p:txBody>
      </p:sp>
      <p:sp>
        <p:nvSpPr>
          <p:cNvPr id="12" name="Content Placeholder 11">
            <a:extLst>
              <a:ext uri="{FF2B5EF4-FFF2-40B4-BE49-F238E27FC236}">
                <a16:creationId xmlns:a16="http://schemas.microsoft.com/office/drawing/2014/main" id="{46720777-907E-EF1D-4187-554C5D2DD276}"/>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Classification Report -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13" name="Table 6">
            <a:extLst>
              <a:ext uri="{FF2B5EF4-FFF2-40B4-BE49-F238E27FC236}">
                <a16:creationId xmlns:a16="http://schemas.microsoft.com/office/drawing/2014/main" id="{AF40863E-DEA4-CCE3-3F9D-2A17393C34CC}"/>
              </a:ext>
            </a:extLst>
          </p:cNvPr>
          <p:cNvGraphicFramePr>
            <a:graphicFrameLocks/>
          </p:cNvGraphicFramePr>
          <p:nvPr>
            <p:extLst>
              <p:ext uri="{D42A27DB-BD31-4B8C-83A1-F6EECF244321}">
                <p14:modId xmlns:p14="http://schemas.microsoft.com/office/powerpoint/2010/main" val="3594085608"/>
              </p:ext>
            </p:extLst>
          </p:nvPr>
        </p:nvGraphicFramePr>
        <p:xfrm>
          <a:off x="749715" y="2933126"/>
          <a:ext cx="5955892" cy="1483360"/>
        </p:xfrm>
        <a:graphic>
          <a:graphicData uri="http://schemas.openxmlformats.org/drawingml/2006/table">
            <a:tbl>
              <a:tblPr firstRow="1" bandRow="1">
                <a:tableStyleId>{5C22544A-7EE6-4342-B048-85BDC9FD1C3A}</a:tableStyleId>
              </a:tblPr>
              <a:tblGrid>
                <a:gridCol w="1488973">
                  <a:extLst>
                    <a:ext uri="{9D8B030D-6E8A-4147-A177-3AD203B41FA5}">
                      <a16:colId xmlns:a16="http://schemas.microsoft.com/office/drawing/2014/main" val="2962818512"/>
                    </a:ext>
                  </a:extLst>
                </a:gridCol>
                <a:gridCol w="1488973">
                  <a:extLst>
                    <a:ext uri="{9D8B030D-6E8A-4147-A177-3AD203B41FA5}">
                      <a16:colId xmlns:a16="http://schemas.microsoft.com/office/drawing/2014/main" val="2511072467"/>
                    </a:ext>
                  </a:extLst>
                </a:gridCol>
                <a:gridCol w="1488973">
                  <a:extLst>
                    <a:ext uri="{9D8B030D-6E8A-4147-A177-3AD203B41FA5}">
                      <a16:colId xmlns:a16="http://schemas.microsoft.com/office/drawing/2014/main" val="90307159"/>
                    </a:ext>
                  </a:extLst>
                </a:gridCol>
                <a:gridCol w="1488973">
                  <a:extLst>
                    <a:ext uri="{9D8B030D-6E8A-4147-A177-3AD203B41FA5}">
                      <a16:colId xmlns:a16="http://schemas.microsoft.com/office/drawing/2014/main" val="66229280"/>
                    </a:ext>
                  </a:extLst>
                </a:gridCol>
              </a:tblGrid>
              <a:tr h="370840">
                <a:tc>
                  <a:txBody>
                    <a:bodyPr/>
                    <a:lstStyle/>
                    <a:p>
                      <a:r>
                        <a:rPr lang="en-US" dirty="0">
                          <a:solidFill>
                            <a:schemeClr val="tx1"/>
                          </a:solidFill>
                        </a:rPr>
                        <a:t>Precision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F1 Score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Support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984200"/>
                  </a:ext>
                </a:extLst>
              </a:tr>
              <a:tr h="370840">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190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3636304"/>
                  </a:ext>
                </a:extLst>
              </a:tr>
              <a:tr h="370840">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146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6051089"/>
                  </a:ext>
                </a:extLst>
              </a:tr>
              <a:tr h="370840">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37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023504"/>
                  </a:ext>
                </a:extLst>
              </a:tr>
            </a:tbl>
          </a:graphicData>
        </a:graphic>
      </p:graphicFrame>
      <p:pic>
        <p:nvPicPr>
          <p:cNvPr id="15" name="Picture 14">
            <a:extLst>
              <a:ext uri="{FF2B5EF4-FFF2-40B4-BE49-F238E27FC236}">
                <a16:creationId xmlns:a16="http://schemas.microsoft.com/office/drawing/2014/main" id="{1E5E9910-CE10-95A4-520E-605E9507165C}"/>
              </a:ext>
            </a:extLst>
          </p:cNvPr>
          <p:cNvPicPr>
            <a:picLocks noChangeAspect="1"/>
          </p:cNvPicPr>
          <p:nvPr/>
        </p:nvPicPr>
        <p:blipFill>
          <a:blip r:embed="rId2"/>
          <a:stretch>
            <a:fillRect/>
          </a:stretch>
        </p:blipFill>
        <p:spPr>
          <a:xfrm>
            <a:off x="6941584" y="1480056"/>
            <a:ext cx="5159187" cy="4389500"/>
          </a:xfrm>
          <a:prstGeom prst="rect">
            <a:avLst/>
          </a:prstGeom>
        </p:spPr>
      </p:pic>
    </p:spTree>
    <p:extLst>
      <p:ext uri="{BB962C8B-B14F-4D97-AF65-F5344CB8AC3E}">
        <p14:creationId xmlns:p14="http://schemas.microsoft.com/office/powerpoint/2010/main" val="26277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09EC-F2AD-71AE-AA31-66F7D67D7526}"/>
              </a:ext>
            </a:extLst>
          </p:cNvPr>
          <p:cNvSpPr>
            <a:spLocks noGrp="1"/>
          </p:cNvSpPr>
          <p:nvPr>
            <p:ph type="title"/>
          </p:nvPr>
        </p:nvSpPr>
        <p:spPr>
          <a:xfrm>
            <a:off x="838200" y="335628"/>
            <a:ext cx="10515600" cy="1325563"/>
          </a:xfrm>
        </p:spPr>
        <p:txBody>
          <a:bodyPr/>
          <a:lstStyle/>
          <a:p>
            <a:pPr algn="ctr"/>
            <a:r>
              <a:rPr lang="en-IN" dirty="0">
                <a:solidFill>
                  <a:schemeClr val="accent2"/>
                </a:solidFill>
                <a:latin typeface="Bodoni MT Black" panose="02070603080606020203" pitchFamily="18" charset="0"/>
              </a:rPr>
              <a:t>RESULTS</a:t>
            </a:r>
            <a:endParaRPr lang="en-IN" dirty="0"/>
          </a:p>
        </p:txBody>
      </p:sp>
      <p:sp>
        <p:nvSpPr>
          <p:cNvPr id="4" name="Date Placeholder 3">
            <a:extLst>
              <a:ext uri="{FF2B5EF4-FFF2-40B4-BE49-F238E27FC236}">
                <a16:creationId xmlns:a16="http://schemas.microsoft.com/office/drawing/2014/main" id="{E346FFEE-27A9-E34E-A56A-34D536387DA8}"/>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28465E7-D0CF-0654-EFB1-9C62BC41311C}"/>
              </a:ext>
            </a:extLst>
          </p:cNvPr>
          <p:cNvSpPr>
            <a:spLocks noGrp="1"/>
          </p:cNvSpPr>
          <p:nvPr>
            <p:ph type="sldNum" sz="quarter" idx="12"/>
          </p:nvPr>
        </p:nvSpPr>
        <p:spPr/>
        <p:txBody>
          <a:bodyPr/>
          <a:lstStyle/>
          <a:p>
            <a:fld id="{A13EF35C-55D7-4D29-8291-734A8F3DF79B}" type="slidenum">
              <a:rPr lang="en-US" smtClean="0"/>
              <a:t>19</a:t>
            </a:fld>
            <a:endParaRPr lang="en-US"/>
          </a:p>
        </p:txBody>
      </p:sp>
      <p:sp>
        <p:nvSpPr>
          <p:cNvPr id="12" name="Content Placeholder 11">
            <a:extLst>
              <a:ext uri="{FF2B5EF4-FFF2-40B4-BE49-F238E27FC236}">
                <a16:creationId xmlns:a16="http://schemas.microsoft.com/office/drawing/2014/main" id="{46720777-907E-EF1D-4187-554C5D2DD276}"/>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Classification Report - </a:t>
            </a:r>
            <a:r>
              <a:rPr lang="en-US" sz="2000" dirty="0" err="1">
                <a:latin typeface="Times New Roman" panose="02020603050405020304" pitchFamily="18" charset="0"/>
                <a:cs typeface="Times New Roman" panose="02020603050405020304" pitchFamily="18" charset="0"/>
              </a:rPr>
              <a:t>CatBoost</a:t>
            </a:r>
            <a:r>
              <a:rPr lang="en-US"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13" name="Table 6">
            <a:extLst>
              <a:ext uri="{FF2B5EF4-FFF2-40B4-BE49-F238E27FC236}">
                <a16:creationId xmlns:a16="http://schemas.microsoft.com/office/drawing/2014/main" id="{AF40863E-DEA4-CCE3-3F9D-2A17393C34CC}"/>
              </a:ext>
            </a:extLst>
          </p:cNvPr>
          <p:cNvGraphicFramePr>
            <a:graphicFrameLocks/>
          </p:cNvGraphicFramePr>
          <p:nvPr>
            <p:extLst>
              <p:ext uri="{D42A27DB-BD31-4B8C-83A1-F6EECF244321}">
                <p14:modId xmlns:p14="http://schemas.microsoft.com/office/powerpoint/2010/main" val="2335999228"/>
              </p:ext>
            </p:extLst>
          </p:nvPr>
        </p:nvGraphicFramePr>
        <p:xfrm>
          <a:off x="749715" y="2933126"/>
          <a:ext cx="5955892" cy="1483360"/>
        </p:xfrm>
        <a:graphic>
          <a:graphicData uri="http://schemas.openxmlformats.org/drawingml/2006/table">
            <a:tbl>
              <a:tblPr firstRow="1" bandRow="1">
                <a:tableStyleId>{5C22544A-7EE6-4342-B048-85BDC9FD1C3A}</a:tableStyleId>
              </a:tblPr>
              <a:tblGrid>
                <a:gridCol w="1488973">
                  <a:extLst>
                    <a:ext uri="{9D8B030D-6E8A-4147-A177-3AD203B41FA5}">
                      <a16:colId xmlns:a16="http://schemas.microsoft.com/office/drawing/2014/main" val="2962818512"/>
                    </a:ext>
                  </a:extLst>
                </a:gridCol>
                <a:gridCol w="1488973">
                  <a:extLst>
                    <a:ext uri="{9D8B030D-6E8A-4147-A177-3AD203B41FA5}">
                      <a16:colId xmlns:a16="http://schemas.microsoft.com/office/drawing/2014/main" val="2511072467"/>
                    </a:ext>
                  </a:extLst>
                </a:gridCol>
                <a:gridCol w="1488973">
                  <a:extLst>
                    <a:ext uri="{9D8B030D-6E8A-4147-A177-3AD203B41FA5}">
                      <a16:colId xmlns:a16="http://schemas.microsoft.com/office/drawing/2014/main" val="90307159"/>
                    </a:ext>
                  </a:extLst>
                </a:gridCol>
                <a:gridCol w="1488973">
                  <a:extLst>
                    <a:ext uri="{9D8B030D-6E8A-4147-A177-3AD203B41FA5}">
                      <a16:colId xmlns:a16="http://schemas.microsoft.com/office/drawing/2014/main" val="66229280"/>
                    </a:ext>
                  </a:extLst>
                </a:gridCol>
              </a:tblGrid>
              <a:tr h="370840">
                <a:tc>
                  <a:txBody>
                    <a:bodyPr/>
                    <a:lstStyle/>
                    <a:p>
                      <a:r>
                        <a:rPr lang="en-US" dirty="0">
                          <a:solidFill>
                            <a:schemeClr val="tx1"/>
                          </a:solidFill>
                        </a:rPr>
                        <a:t>Precision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F1 Score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Support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984200"/>
                  </a:ext>
                </a:extLst>
              </a:tr>
              <a:tr h="370840">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190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3636304"/>
                  </a:ext>
                </a:extLst>
              </a:tr>
              <a:tr h="370840">
                <a:tc>
                  <a:txBody>
                    <a:bodyPr/>
                    <a:lstStyle/>
                    <a:p>
                      <a:r>
                        <a:rPr lang="en-US" dirty="0">
                          <a:solidFill>
                            <a:schemeClr val="tx1"/>
                          </a:solidFill>
                        </a:rPr>
                        <a:t>0.99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146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6051089"/>
                  </a:ext>
                </a:extLst>
              </a:tr>
              <a:tr h="370840">
                <a:tc>
                  <a:txBody>
                    <a:bodyPr/>
                    <a:lstStyle/>
                    <a:p>
                      <a:r>
                        <a:rPr lang="en-US" dirty="0">
                          <a:solidFill>
                            <a:schemeClr val="tx1"/>
                          </a:solidFill>
                        </a:rPr>
                        <a:t>0.99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37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023504"/>
                  </a:ext>
                </a:extLst>
              </a:tr>
            </a:tbl>
          </a:graphicData>
        </a:graphic>
      </p:graphicFrame>
      <p:pic>
        <p:nvPicPr>
          <p:cNvPr id="6" name="Picture 5">
            <a:extLst>
              <a:ext uri="{FF2B5EF4-FFF2-40B4-BE49-F238E27FC236}">
                <a16:creationId xmlns:a16="http://schemas.microsoft.com/office/drawing/2014/main" id="{D2323EE6-66AC-4D06-B295-846CB86FA438}"/>
              </a:ext>
            </a:extLst>
          </p:cNvPr>
          <p:cNvPicPr>
            <a:picLocks noChangeAspect="1"/>
          </p:cNvPicPr>
          <p:nvPr/>
        </p:nvPicPr>
        <p:blipFill>
          <a:blip r:embed="rId2"/>
          <a:stretch>
            <a:fillRect/>
          </a:stretch>
        </p:blipFill>
        <p:spPr>
          <a:xfrm>
            <a:off x="6794092" y="1582993"/>
            <a:ext cx="5220152" cy="4419983"/>
          </a:xfrm>
          <a:prstGeom prst="rect">
            <a:avLst/>
          </a:prstGeom>
        </p:spPr>
      </p:pic>
    </p:spTree>
    <p:extLst>
      <p:ext uri="{BB962C8B-B14F-4D97-AF65-F5344CB8AC3E}">
        <p14:creationId xmlns:p14="http://schemas.microsoft.com/office/powerpoint/2010/main" val="209934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3A86-08A3-4DDB-B894-E6213A4649AF}"/>
              </a:ext>
            </a:extLst>
          </p:cNvPr>
          <p:cNvSpPr>
            <a:spLocks noGrp="1"/>
          </p:cNvSpPr>
          <p:nvPr>
            <p:ph type="title"/>
          </p:nvPr>
        </p:nvSpPr>
        <p:spPr/>
        <p:txBody>
          <a:bodyPr>
            <a:normAutofit/>
          </a:bodyPr>
          <a:lstStyle/>
          <a:p>
            <a:pPr algn="ctr"/>
            <a:r>
              <a:rPr lang="en-IN" sz="3600" b="1" i="0" u="none" strike="noStrike" dirty="0">
                <a:solidFill>
                  <a:srgbClr val="FF5722"/>
                </a:solidFill>
                <a:effectLst/>
                <a:latin typeface="Bodoni MT Black" panose="02070603080606020203" pitchFamily="18" charset="0"/>
                <a:cs typeface="Arial Black" panose="020B0604020202020204" pitchFamily="34" charset="0"/>
              </a:rPr>
              <a:t>CONTENTS</a:t>
            </a:r>
            <a:endParaRPr lang="en-US" sz="3600" b="1" dirty="0">
              <a:latin typeface="Bodoni MT Black" panose="02070603080606020203" pitchFamily="18" charset="0"/>
              <a:cs typeface="Arial Black" panose="020B0604020202020204" pitchFamily="34" charset="0"/>
            </a:endParaRPr>
          </a:p>
        </p:txBody>
      </p:sp>
      <p:sp>
        <p:nvSpPr>
          <p:cNvPr id="3" name="Content Placeholder 2">
            <a:extLst>
              <a:ext uri="{FF2B5EF4-FFF2-40B4-BE49-F238E27FC236}">
                <a16:creationId xmlns:a16="http://schemas.microsoft.com/office/drawing/2014/main" id="{BA38BA47-DE10-4137-9BD9-DA6A9AF244AC}"/>
              </a:ext>
            </a:extLst>
          </p:cNvPr>
          <p:cNvSpPr>
            <a:spLocks noGrp="1"/>
          </p:cNvSpPr>
          <p:nvPr>
            <p:ph idx="1"/>
          </p:nvPr>
        </p:nvSpPr>
        <p:spPr>
          <a:xfrm>
            <a:off x="838200" y="1466518"/>
            <a:ext cx="10515600" cy="4822168"/>
          </a:xfrm>
        </p:spPr>
        <p:txBody>
          <a:bodyPr>
            <a:noAutofit/>
          </a:bodyPr>
          <a:lstStyle/>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Introduction </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Motivation</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Problem Statement</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Goals and Objectives</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Literature survey</a:t>
            </a:r>
          </a:p>
          <a:p>
            <a:pPr marL="342900" indent="-342900" rtl="0" fontAlgn="base">
              <a:buFont typeface="+mj-lt"/>
              <a:buAutoNum type="arabicPeriod"/>
            </a:pPr>
            <a:r>
              <a:rPr lang="en-IN" sz="1800" dirty="0">
                <a:solidFill>
                  <a:srgbClr val="000000"/>
                </a:solidFill>
                <a:latin typeface="Times New Roman" panose="02020603050405020304" pitchFamily="18" charset="0"/>
              </a:rPr>
              <a:t>Proposed Method</a:t>
            </a:r>
            <a:r>
              <a:rPr lang="en-IN" sz="1800" b="0" i="0" u="none" strike="noStrike" dirty="0">
                <a:solidFill>
                  <a:srgbClr val="000000"/>
                </a:solidFill>
                <a:effectLst/>
                <a:latin typeface="Times New Roman" panose="02020603050405020304" pitchFamily="18" charset="0"/>
              </a:rPr>
              <a:t> </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System Architecture</a:t>
            </a:r>
          </a:p>
          <a:p>
            <a:pPr marL="342900" indent="-342900" rtl="0" fontAlgn="base">
              <a:buFont typeface="+mj-lt"/>
              <a:buAutoNum type="arabicPeriod"/>
            </a:pPr>
            <a:r>
              <a:rPr lang="en-IN" sz="1800" dirty="0">
                <a:solidFill>
                  <a:srgbClr val="000000"/>
                </a:solidFill>
                <a:latin typeface="Times New Roman" panose="02020603050405020304" pitchFamily="18" charset="0"/>
              </a:rPr>
              <a:t>Modules Explanation</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Results</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Conclusion </a:t>
            </a:r>
          </a:p>
          <a:p>
            <a:pPr marL="342900" indent="-342900" rtl="0" fontAlgn="base">
              <a:buFont typeface="+mj-lt"/>
              <a:buAutoNum type="arabicPeriod"/>
            </a:pPr>
            <a:r>
              <a:rPr lang="en-IN" sz="1800" b="0" i="0" u="none" strike="noStrike" dirty="0">
                <a:solidFill>
                  <a:srgbClr val="000000"/>
                </a:solidFill>
                <a:effectLst/>
                <a:latin typeface="Times New Roman" panose="02020603050405020304" pitchFamily="18" charset="0"/>
              </a:rPr>
              <a:t>References</a:t>
            </a:r>
          </a:p>
          <a:p>
            <a:pPr marL="514350" indent="-514350">
              <a:buFont typeface="+mj-lt"/>
              <a:buAutoNum type="arabicPeriod"/>
            </a:pPr>
            <a:endParaRPr lang="en-US" sz="1700" dirty="0"/>
          </a:p>
        </p:txBody>
      </p:sp>
      <p:sp>
        <p:nvSpPr>
          <p:cNvPr id="4" name="Date Placeholder 3">
            <a:extLst>
              <a:ext uri="{FF2B5EF4-FFF2-40B4-BE49-F238E27FC236}">
                <a16:creationId xmlns:a16="http://schemas.microsoft.com/office/drawing/2014/main" id="{AACE8F30-2334-77DF-1F6A-D9937D0615D1}"/>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D3DA2336-111F-CD95-E647-CDD89A81FCD1}"/>
              </a:ext>
            </a:extLst>
          </p:cNvPr>
          <p:cNvSpPr>
            <a:spLocks noGrp="1"/>
          </p:cNvSpPr>
          <p:nvPr>
            <p:ph type="sldNum" sz="quarter" idx="12"/>
          </p:nvPr>
        </p:nvSpPr>
        <p:spPr/>
        <p:txBody>
          <a:bodyPr/>
          <a:lstStyle/>
          <a:p>
            <a:fld id="{A13EF35C-55D7-4D29-8291-734A8F3DF79B}" type="slidenum">
              <a:rPr lang="en-US" smtClean="0"/>
              <a:t>2</a:t>
            </a:fld>
            <a:endParaRPr lang="en-US"/>
          </a:p>
        </p:txBody>
      </p:sp>
    </p:spTree>
    <p:extLst>
      <p:ext uri="{BB962C8B-B14F-4D97-AF65-F5344CB8AC3E}">
        <p14:creationId xmlns:p14="http://schemas.microsoft.com/office/powerpoint/2010/main" val="506066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09EC-F2AD-71AE-AA31-66F7D67D7526}"/>
              </a:ext>
            </a:extLst>
          </p:cNvPr>
          <p:cNvSpPr>
            <a:spLocks noGrp="1"/>
          </p:cNvSpPr>
          <p:nvPr>
            <p:ph type="title"/>
          </p:nvPr>
        </p:nvSpPr>
        <p:spPr>
          <a:xfrm>
            <a:off x="838200" y="335628"/>
            <a:ext cx="10515600" cy="1325563"/>
          </a:xfrm>
        </p:spPr>
        <p:txBody>
          <a:bodyPr/>
          <a:lstStyle/>
          <a:p>
            <a:pPr algn="ctr"/>
            <a:r>
              <a:rPr lang="en-IN" dirty="0">
                <a:solidFill>
                  <a:schemeClr val="accent2"/>
                </a:solidFill>
                <a:latin typeface="Bodoni MT Black" panose="02070603080606020203" pitchFamily="18" charset="0"/>
              </a:rPr>
              <a:t>RESULTS</a:t>
            </a:r>
            <a:endParaRPr lang="en-IN" dirty="0"/>
          </a:p>
        </p:txBody>
      </p:sp>
      <p:sp>
        <p:nvSpPr>
          <p:cNvPr id="4" name="Date Placeholder 3">
            <a:extLst>
              <a:ext uri="{FF2B5EF4-FFF2-40B4-BE49-F238E27FC236}">
                <a16:creationId xmlns:a16="http://schemas.microsoft.com/office/drawing/2014/main" id="{E346FFEE-27A9-E34E-A56A-34D536387DA8}"/>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28465E7-D0CF-0654-EFB1-9C62BC41311C}"/>
              </a:ext>
            </a:extLst>
          </p:cNvPr>
          <p:cNvSpPr>
            <a:spLocks noGrp="1"/>
          </p:cNvSpPr>
          <p:nvPr>
            <p:ph type="sldNum" sz="quarter" idx="12"/>
          </p:nvPr>
        </p:nvSpPr>
        <p:spPr/>
        <p:txBody>
          <a:bodyPr/>
          <a:lstStyle/>
          <a:p>
            <a:fld id="{A13EF35C-55D7-4D29-8291-734A8F3DF79B}" type="slidenum">
              <a:rPr lang="en-US" smtClean="0"/>
              <a:t>20</a:t>
            </a:fld>
            <a:endParaRPr lang="en-US"/>
          </a:p>
        </p:txBody>
      </p:sp>
      <p:sp>
        <p:nvSpPr>
          <p:cNvPr id="12" name="Content Placeholder 11">
            <a:extLst>
              <a:ext uri="{FF2B5EF4-FFF2-40B4-BE49-F238E27FC236}">
                <a16:creationId xmlns:a16="http://schemas.microsoft.com/office/drawing/2014/main" id="{46720777-907E-EF1D-4187-554C5D2DD276}"/>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Classification Report – </a:t>
            </a:r>
            <a:r>
              <a:rPr lang="en-US" sz="2000" dirty="0" err="1">
                <a:latin typeface="Times New Roman" panose="02020603050405020304" pitchFamily="18" charset="0"/>
                <a:cs typeface="Times New Roman" panose="02020603050405020304" pitchFamily="18" charset="0"/>
              </a:rPr>
              <a:t>TabNet</a:t>
            </a:r>
            <a:r>
              <a:rPr lang="en-US"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13" name="Table 6">
            <a:extLst>
              <a:ext uri="{FF2B5EF4-FFF2-40B4-BE49-F238E27FC236}">
                <a16:creationId xmlns:a16="http://schemas.microsoft.com/office/drawing/2014/main" id="{AF40863E-DEA4-CCE3-3F9D-2A17393C34CC}"/>
              </a:ext>
            </a:extLst>
          </p:cNvPr>
          <p:cNvGraphicFramePr>
            <a:graphicFrameLocks/>
          </p:cNvGraphicFramePr>
          <p:nvPr>
            <p:extLst>
              <p:ext uri="{D42A27DB-BD31-4B8C-83A1-F6EECF244321}">
                <p14:modId xmlns:p14="http://schemas.microsoft.com/office/powerpoint/2010/main" val="2298987209"/>
              </p:ext>
            </p:extLst>
          </p:nvPr>
        </p:nvGraphicFramePr>
        <p:xfrm>
          <a:off x="749715" y="2933126"/>
          <a:ext cx="5955892" cy="1483360"/>
        </p:xfrm>
        <a:graphic>
          <a:graphicData uri="http://schemas.openxmlformats.org/drawingml/2006/table">
            <a:tbl>
              <a:tblPr firstRow="1" bandRow="1">
                <a:tableStyleId>{5C22544A-7EE6-4342-B048-85BDC9FD1C3A}</a:tableStyleId>
              </a:tblPr>
              <a:tblGrid>
                <a:gridCol w="1488973">
                  <a:extLst>
                    <a:ext uri="{9D8B030D-6E8A-4147-A177-3AD203B41FA5}">
                      <a16:colId xmlns:a16="http://schemas.microsoft.com/office/drawing/2014/main" val="2962818512"/>
                    </a:ext>
                  </a:extLst>
                </a:gridCol>
                <a:gridCol w="1488973">
                  <a:extLst>
                    <a:ext uri="{9D8B030D-6E8A-4147-A177-3AD203B41FA5}">
                      <a16:colId xmlns:a16="http://schemas.microsoft.com/office/drawing/2014/main" val="2511072467"/>
                    </a:ext>
                  </a:extLst>
                </a:gridCol>
                <a:gridCol w="1488973">
                  <a:extLst>
                    <a:ext uri="{9D8B030D-6E8A-4147-A177-3AD203B41FA5}">
                      <a16:colId xmlns:a16="http://schemas.microsoft.com/office/drawing/2014/main" val="90307159"/>
                    </a:ext>
                  </a:extLst>
                </a:gridCol>
                <a:gridCol w="1488973">
                  <a:extLst>
                    <a:ext uri="{9D8B030D-6E8A-4147-A177-3AD203B41FA5}">
                      <a16:colId xmlns:a16="http://schemas.microsoft.com/office/drawing/2014/main" val="66229280"/>
                    </a:ext>
                  </a:extLst>
                </a:gridCol>
              </a:tblGrid>
              <a:tr h="370840">
                <a:tc>
                  <a:txBody>
                    <a:bodyPr/>
                    <a:lstStyle/>
                    <a:p>
                      <a:r>
                        <a:rPr lang="en-US" dirty="0">
                          <a:solidFill>
                            <a:schemeClr val="tx1"/>
                          </a:solidFill>
                        </a:rPr>
                        <a:t>Precision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F1 Score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Support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984200"/>
                  </a:ext>
                </a:extLst>
              </a:tr>
              <a:tr h="370840">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190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3636304"/>
                  </a:ext>
                </a:extLst>
              </a:tr>
              <a:tr h="370840">
                <a:tc>
                  <a:txBody>
                    <a:bodyPr/>
                    <a:lstStyle/>
                    <a:p>
                      <a:r>
                        <a:rPr lang="en-US" dirty="0">
                          <a:solidFill>
                            <a:schemeClr val="tx1"/>
                          </a:solidFill>
                        </a:rPr>
                        <a:t>0.99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146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6051089"/>
                  </a:ext>
                </a:extLst>
              </a:tr>
              <a:tr h="370840">
                <a:tc>
                  <a:txBody>
                    <a:bodyPr/>
                    <a:lstStyle/>
                    <a:p>
                      <a:r>
                        <a:rPr lang="en-US" dirty="0">
                          <a:solidFill>
                            <a:schemeClr val="tx1"/>
                          </a:solidFill>
                        </a:rPr>
                        <a:t>0.78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0.87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37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023504"/>
                  </a:ext>
                </a:extLst>
              </a:tr>
            </a:tbl>
          </a:graphicData>
        </a:graphic>
      </p:graphicFrame>
      <p:pic>
        <p:nvPicPr>
          <p:cNvPr id="6" name="Picture 5">
            <a:extLst>
              <a:ext uri="{FF2B5EF4-FFF2-40B4-BE49-F238E27FC236}">
                <a16:creationId xmlns:a16="http://schemas.microsoft.com/office/drawing/2014/main" id="{559FBC8B-34C9-8FAB-5761-C926A732419E}"/>
              </a:ext>
            </a:extLst>
          </p:cNvPr>
          <p:cNvPicPr>
            <a:picLocks noChangeAspect="1"/>
          </p:cNvPicPr>
          <p:nvPr/>
        </p:nvPicPr>
        <p:blipFill>
          <a:blip r:embed="rId2"/>
          <a:stretch>
            <a:fillRect/>
          </a:stretch>
        </p:blipFill>
        <p:spPr>
          <a:xfrm>
            <a:off x="6878646" y="1621824"/>
            <a:ext cx="4968671" cy="4237087"/>
          </a:xfrm>
          <a:prstGeom prst="rect">
            <a:avLst/>
          </a:prstGeom>
        </p:spPr>
      </p:pic>
    </p:spTree>
    <p:extLst>
      <p:ext uri="{BB962C8B-B14F-4D97-AF65-F5344CB8AC3E}">
        <p14:creationId xmlns:p14="http://schemas.microsoft.com/office/powerpoint/2010/main" val="1903313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09EC-F2AD-71AE-AA31-66F7D67D7526}"/>
              </a:ext>
            </a:extLst>
          </p:cNvPr>
          <p:cNvSpPr>
            <a:spLocks noGrp="1"/>
          </p:cNvSpPr>
          <p:nvPr>
            <p:ph type="title"/>
          </p:nvPr>
        </p:nvSpPr>
        <p:spPr>
          <a:xfrm>
            <a:off x="838200" y="335628"/>
            <a:ext cx="10515600" cy="1325563"/>
          </a:xfrm>
        </p:spPr>
        <p:txBody>
          <a:bodyPr/>
          <a:lstStyle/>
          <a:p>
            <a:pPr algn="ctr"/>
            <a:r>
              <a:rPr lang="en-IN" dirty="0">
                <a:solidFill>
                  <a:schemeClr val="accent2"/>
                </a:solidFill>
                <a:latin typeface="Bodoni MT Black" panose="02070603080606020203" pitchFamily="18" charset="0"/>
              </a:rPr>
              <a:t>RESULTS</a:t>
            </a:r>
            <a:endParaRPr lang="en-IN" dirty="0"/>
          </a:p>
        </p:txBody>
      </p:sp>
      <p:sp>
        <p:nvSpPr>
          <p:cNvPr id="4" name="Date Placeholder 3">
            <a:extLst>
              <a:ext uri="{FF2B5EF4-FFF2-40B4-BE49-F238E27FC236}">
                <a16:creationId xmlns:a16="http://schemas.microsoft.com/office/drawing/2014/main" id="{E346FFEE-27A9-E34E-A56A-34D536387DA8}"/>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28465E7-D0CF-0654-EFB1-9C62BC41311C}"/>
              </a:ext>
            </a:extLst>
          </p:cNvPr>
          <p:cNvSpPr>
            <a:spLocks noGrp="1"/>
          </p:cNvSpPr>
          <p:nvPr>
            <p:ph type="sldNum" sz="quarter" idx="12"/>
          </p:nvPr>
        </p:nvSpPr>
        <p:spPr/>
        <p:txBody>
          <a:bodyPr/>
          <a:lstStyle/>
          <a:p>
            <a:fld id="{A13EF35C-55D7-4D29-8291-734A8F3DF79B}" type="slidenum">
              <a:rPr lang="en-US" smtClean="0"/>
              <a:t>21</a:t>
            </a:fld>
            <a:endParaRPr lang="en-US"/>
          </a:p>
        </p:txBody>
      </p:sp>
      <p:sp>
        <p:nvSpPr>
          <p:cNvPr id="12" name="Content Placeholder 11">
            <a:extLst>
              <a:ext uri="{FF2B5EF4-FFF2-40B4-BE49-F238E27FC236}">
                <a16:creationId xmlns:a16="http://schemas.microsoft.com/office/drawing/2014/main" id="{46720777-907E-EF1D-4187-554C5D2DD276}"/>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Classification Report – Voting Classifier </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13" name="Table 6">
            <a:extLst>
              <a:ext uri="{FF2B5EF4-FFF2-40B4-BE49-F238E27FC236}">
                <a16:creationId xmlns:a16="http://schemas.microsoft.com/office/drawing/2014/main" id="{AF40863E-DEA4-CCE3-3F9D-2A17393C34CC}"/>
              </a:ext>
            </a:extLst>
          </p:cNvPr>
          <p:cNvGraphicFramePr>
            <a:graphicFrameLocks/>
          </p:cNvGraphicFramePr>
          <p:nvPr>
            <p:extLst>
              <p:ext uri="{D42A27DB-BD31-4B8C-83A1-F6EECF244321}">
                <p14:modId xmlns:p14="http://schemas.microsoft.com/office/powerpoint/2010/main" val="1163501385"/>
              </p:ext>
            </p:extLst>
          </p:nvPr>
        </p:nvGraphicFramePr>
        <p:xfrm>
          <a:off x="749715" y="2933126"/>
          <a:ext cx="5955892" cy="1483360"/>
        </p:xfrm>
        <a:graphic>
          <a:graphicData uri="http://schemas.openxmlformats.org/drawingml/2006/table">
            <a:tbl>
              <a:tblPr firstRow="1" bandRow="1">
                <a:tableStyleId>{5C22544A-7EE6-4342-B048-85BDC9FD1C3A}</a:tableStyleId>
              </a:tblPr>
              <a:tblGrid>
                <a:gridCol w="1488973">
                  <a:extLst>
                    <a:ext uri="{9D8B030D-6E8A-4147-A177-3AD203B41FA5}">
                      <a16:colId xmlns:a16="http://schemas.microsoft.com/office/drawing/2014/main" val="2962818512"/>
                    </a:ext>
                  </a:extLst>
                </a:gridCol>
                <a:gridCol w="1488973">
                  <a:extLst>
                    <a:ext uri="{9D8B030D-6E8A-4147-A177-3AD203B41FA5}">
                      <a16:colId xmlns:a16="http://schemas.microsoft.com/office/drawing/2014/main" val="2511072467"/>
                    </a:ext>
                  </a:extLst>
                </a:gridCol>
                <a:gridCol w="1488973">
                  <a:extLst>
                    <a:ext uri="{9D8B030D-6E8A-4147-A177-3AD203B41FA5}">
                      <a16:colId xmlns:a16="http://schemas.microsoft.com/office/drawing/2014/main" val="90307159"/>
                    </a:ext>
                  </a:extLst>
                </a:gridCol>
                <a:gridCol w="1488973">
                  <a:extLst>
                    <a:ext uri="{9D8B030D-6E8A-4147-A177-3AD203B41FA5}">
                      <a16:colId xmlns:a16="http://schemas.microsoft.com/office/drawing/2014/main" val="66229280"/>
                    </a:ext>
                  </a:extLst>
                </a:gridCol>
              </a:tblGrid>
              <a:tr h="370840">
                <a:tc>
                  <a:txBody>
                    <a:bodyPr/>
                    <a:lstStyle/>
                    <a:p>
                      <a:r>
                        <a:rPr lang="en-US" dirty="0">
                          <a:solidFill>
                            <a:schemeClr val="tx1"/>
                          </a:solidFill>
                        </a:rPr>
                        <a:t>Precision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F1 Score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Support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984200"/>
                  </a:ext>
                </a:extLst>
              </a:tr>
              <a:tr h="370840">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814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3636304"/>
                  </a:ext>
                </a:extLst>
              </a:tr>
              <a:tr h="370840">
                <a:tc>
                  <a:txBody>
                    <a:bodyPr/>
                    <a:lstStyle/>
                    <a:p>
                      <a:r>
                        <a:rPr lang="en-US" dirty="0">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146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6051089"/>
                  </a:ext>
                </a:extLst>
              </a:tr>
              <a:tr h="370840">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1.00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37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023504"/>
                  </a:ext>
                </a:extLst>
              </a:tr>
            </a:tbl>
          </a:graphicData>
        </a:graphic>
      </p:graphicFrame>
      <p:pic>
        <p:nvPicPr>
          <p:cNvPr id="6" name="Picture 5">
            <a:extLst>
              <a:ext uri="{FF2B5EF4-FFF2-40B4-BE49-F238E27FC236}">
                <a16:creationId xmlns:a16="http://schemas.microsoft.com/office/drawing/2014/main" id="{D2E15BED-21EF-4C66-B576-B187EDDE64FB}"/>
              </a:ext>
            </a:extLst>
          </p:cNvPr>
          <p:cNvPicPr>
            <a:picLocks noChangeAspect="1"/>
          </p:cNvPicPr>
          <p:nvPr/>
        </p:nvPicPr>
        <p:blipFill>
          <a:blip r:embed="rId2"/>
          <a:stretch>
            <a:fillRect/>
          </a:stretch>
        </p:blipFill>
        <p:spPr>
          <a:xfrm>
            <a:off x="7061228" y="1521969"/>
            <a:ext cx="5029636" cy="4305673"/>
          </a:xfrm>
          <a:prstGeom prst="rect">
            <a:avLst/>
          </a:prstGeom>
        </p:spPr>
      </p:pic>
    </p:spTree>
    <p:extLst>
      <p:ext uri="{BB962C8B-B14F-4D97-AF65-F5344CB8AC3E}">
        <p14:creationId xmlns:p14="http://schemas.microsoft.com/office/powerpoint/2010/main" val="1760909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09EC-F2AD-71AE-AA31-66F7D67D7526}"/>
              </a:ext>
            </a:extLst>
          </p:cNvPr>
          <p:cNvSpPr>
            <a:spLocks noGrp="1"/>
          </p:cNvSpPr>
          <p:nvPr>
            <p:ph type="title"/>
          </p:nvPr>
        </p:nvSpPr>
        <p:spPr>
          <a:xfrm>
            <a:off x="838200" y="335628"/>
            <a:ext cx="10515600" cy="1325563"/>
          </a:xfrm>
        </p:spPr>
        <p:txBody>
          <a:bodyPr/>
          <a:lstStyle/>
          <a:p>
            <a:pPr algn="ctr"/>
            <a:r>
              <a:rPr lang="en-IN" dirty="0">
                <a:solidFill>
                  <a:schemeClr val="accent2"/>
                </a:solidFill>
                <a:latin typeface="Bodoni MT Black" panose="02070603080606020203" pitchFamily="18" charset="0"/>
              </a:rPr>
              <a:t>RESULTS</a:t>
            </a:r>
            <a:endParaRPr lang="en-IN" dirty="0"/>
          </a:p>
        </p:txBody>
      </p:sp>
      <p:sp>
        <p:nvSpPr>
          <p:cNvPr id="4" name="Date Placeholder 3">
            <a:extLst>
              <a:ext uri="{FF2B5EF4-FFF2-40B4-BE49-F238E27FC236}">
                <a16:creationId xmlns:a16="http://schemas.microsoft.com/office/drawing/2014/main" id="{E346FFEE-27A9-E34E-A56A-34D536387DA8}"/>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28465E7-D0CF-0654-EFB1-9C62BC41311C}"/>
              </a:ext>
            </a:extLst>
          </p:cNvPr>
          <p:cNvSpPr>
            <a:spLocks noGrp="1"/>
          </p:cNvSpPr>
          <p:nvPr>
            <p:ph type="sldNum" sz="quarter" idx="12"/>
          </p:nvPr>
        </p:nvSpPr>
        <p:spPr/>
        <p:txBody>
          <a:bodyPr/>
          <a:lstStyle/>
          <a:p>
            <a:fld id="{A13EF35C-55D7-4D29-8291-734A8F3DF79B}" type="slidenum">
              <a:rPr lang="en-US" smtClean="0"/>
              <a:t>22</a:t>
            </a:fld>
            <a:endParaRPr lang="en-US"/>
          </a:p>
        </p:txBody>
      </p:sp>
      <p:sp>
        <p:nvSpPr>
          <p:cNvPr id="12" name="Content Placeholder 11">
            <a:extLst>
              <a:ext uri="{FF2B5EF4-FFF2-40B4-BE49-F238E27FC236}">
                <a16:creationId xmlns:a16="http://schemas.microsoft.com/office/drawing/2014/main" id="{46720777-907E-EF1D-4187-554C5D2DD276}"/>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Classification Report – CNN </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13" name="Table 6">
            <a:extLst>
              <a:ext uri="{FF2B5EF4-FFF2-40B4-BE49-F238E27FC236}">
                <a16:creationId xmlns:a16="http://schemas.microsoft.com/office/drawing/2014/main" id="{AF40863E-DEA4-CCE3-3F9D-2A17393C34CC}"/>
              </a:ext>
            </a:extLst>
          </p:cNvPr>
          <p:cNvGraphicFramePr>
            <a:graphicFrameLocks/>
          </p:cNvGraphicFramePr>
          <p:nvPr>
            <p:extLst>
              <p:ext uri="{D42A27DB-BD31-4B8C-83A1-F6EECF244321}">
                <p14:modId xmlns:p14="http://schemas.microsoft.com/office/powerpoint/2010/main" val="1795815186"/>
              </p:ext>
            </p:extLst>
          </p:nvPr>
        </p:nvGraphicFramePr>
        <p:xfrm>
          <a:off x="749715" y="2933126"/>
          <a:ext cx="5955892" cy="1483360"/>
        </p:xfrm>
        <a:graphic>
          <a:graphicData uri="http://schemas.openxmlformats.org/drawingml/2006/table">
            <a:tbl>
              <a:tblPr firstRow="1" bandRow="1">
                <a:tableStyleId>{5C22544A-7EE6-4342-B048-85BDC9FD1C3A}</a:tableStyleId>
              </a:tblPr>
              <a:tblGrid>
                <a:gridCol w="1488973">
                  <a:extLst>
                    <a:ext uri="{9D8B030D-6E8A-4147-A177-3AD203B41FA5}">
                      <a16:colId xmlns:a16="http://schemas.microsoft.com/office/drawing/2014/main" val="2962818512"/>
                    </a:ext>
                  </a:extLst>
                </a:gridCol>
                <a:gridCol w="1488973">
                  <a:extLst>
                    <a:ext uri="{9D8B030D-6E8A-4147-A177-3AD203B41FA5}">
                      <a16:colId xmlns:a16="http://schemas.microsoft.com/office/drawing/2014/main" val="2511072467"/>
                    </a:ext>
                  </a:extLst>
                </a:gridCol>
                <a:gridCol w="1488973">
                  <a:extLst>
                    <a:ext uri="{9D8B030D-6E8A-4147-A177-3AD203B41FA5}">
                      <a16:colId xmlns:a16="http://schemas.microsoft.com/office/drawing/2014/main" val="90307159"/>
                    </a:ext>
                  </a:extLst>
                </a:gridCol>
                <a:gridCol w="1488973">
                  <a:extLst>
                    <a:ext uri="{9D8B030D-6E8A-4147-A177-3AD203B41FA5}">
                      <a16:colId xmlns:a16="http://schemas.microsoft.com/office/drawing/2014/main" val="66229280"/>
                    </a:ext>
                  </a:extLst>
                </a:gridCol>
              </a:tblGrid>
              <a:tr h="370840">
                <a:tc>
                  <a:txBody>
                    <a:bodyPr/>
                    <a:lstStyle/>
                    <a:p>
                      <a:r>
                        <a:rPr lang="en-US" dirty="0">
                          <a:solidFill>
                            <a:schemeClr val="tx1"/>
                          </a:solidFill>
                        </a:rPr>
                        <a:t>Precision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Recall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F1 Score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Support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984200"/>
                  </a:ext>
                </a:extLst>
              </a:tr>
              <a:tr h="370840">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solidFill>
                            <a:schemeClr val="tx1"/>
                          </a:solidFill>
                        </a:rPr>
                        <a:t>190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3636304"/>
                  </a:ext>
                </a:extLst>
              </a:tr>
              <a:tr h="370840">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533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6051089"/>
                  </a:ext>
                </a:extLst>
              </a:tr>
              <a:tr h="370840">
                <a:tc>
                  <a:txBody>
                    <a:bodyPr/>
                    <a:lstStyle/>
                    <a:p>
                      <a:r>
                        <a:rPr lang="en-US" dirty="0">
                          <a:solidFill>
                            <a:schemeClr val="tx1"/>
                          </a:solidFill>
                        </a:rPr>
                        <a:t>0.98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0.97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241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4023504"/>
                  </a:ext>
                </a:extLst>
              </a:tr>
            </a:tbl>
          </a:graphicData>
        </a:graphic>
      </p:graphicFrame>
      <p:pic>
        <p:nvPicPr>
          <p:cNvPr id="7" name="Picture 6">
            <a:extLst>
              <a:ext uri="{FF2B5EF4-FFF2-40B4-BE49-F238E27FC236}">
                <a16:creationId xmlns:a16="http://schemas.microsoft.com/office/drawing/2014/main" id="{67A8410C-7E12-6D46-FDB8-932DA0154EED}"/>
              </a:ext>
            </a:extLst>
          </p:cNvPr>
          <p:cNvPicPr>
            <a:picLocks noChangeAspect="1"/>
          </p:cNvPicPr>
          <p:nvPr/>
        </p:nvPicPr>
        <p:blipFill>
          <a:blip r:embed="rId2"/>
          <a:stretch>
            <a:fillRect/>
          </a:stretch>
        </p:blipFill>
        <p:spPr>
          <a:xfrm>
            <a:off x="7749445" y="2284035"/>
            <a:ext cx="3901778" cy="3788291"/>
          </a:xfrm>
          <a:prstGeom prst="rect">
            <a:avLst/>
          </a:prstGeom>
        </p:spPr>
      </p:pic>
    </p:spTree>
    <p:extLst>
      <p:ext uri="{BB962C8B-B14F-4D97-AF65-F5344CB8AC3E}">
        <p14:creationId xmlns:p14="http://schemas.microsoft.com/office/powerpoint/2010/main" val="2629941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0B52-E566-4A69-894C-71E15BFE5E37}"/>
              </a:ext>
            </a:extLst>
          </p:cNvPr>
          <p:cNvSpPr>
            <a:spLocks noGrp="1"/>
          </p:cNvSpPr>
          <p:nvPr>
            <p:ph type="title"/>
          </p:nvPr>
        </p:nvSpPr>
        <p:spPr/>
        <p:txBody>
          <a:bodyPr/>
          <a:lstStyle/>
          <a:p>
            <a:pPr algn="ctr"/>
            <a:r>
              <a:rPr lang="en-IN" dirty="0">
                <a:solidFill>
                  <a:schemeClr val="accent2"/>
                </a:solidFill>
                <a:latin typeface="Bodoni MT Black" panose="02070603080606020203" pitchFamily="18" charset="0"/>
              </a:rPr>
              <a:t>RESULTS</a:t>
            </a:r>
            <a:br>
              <a:rPr lang="en-US" dirty="0">
                <a:solidFill>
                  <a:srgbClr val="FF0000"/>
                </a:solidFill>
                <a:latin typeface="Bodoni MT Black" panose="02070603080606020203" pitchFamily="18" charset="0"/>
              </a:rPr>
            </a:br>
            <a:endParaRPr lang="en-US" dirty="0"/>
          </a:p>
        </p:txBody>
      </p:sp>
      <p:sp>
        <p:nvSpPr>
          <p:cNvPr id="8" name="Content Placeholder 7">
            <a:extLst>
              <a:ext uri="{FF2B5EF4-FFF2-40B4-BE49-F238E27FC236}">
                <a16:creationId xmlns:a16="http://schemas.microsoft.com/office/drawing/2014/main" id="{87E42FFA-8059-4925-BD44-9A4EEA54EC9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5B84DC6F-8CF0-43EE-B2E7-3D4FEF963812}"/>
              </a:ext>
            </a:extLst>
          </p:cNvPr>
          <p:cNvPicPr>
            <a:picLocks noChangeAspect="1"/>
          </p:cNvPicPr>
          <p:nvPr/>
        </p:nvPicPr>
        <p:blipFill>
          <a:blip r:embed="rId2"/>
          <a:stretch>
            <a:fillRect/>
          </a:stretch>
        </p:blipFill>
        <p:spPr>
          <a:xfrm>
            <a:off x="873737" y="2320970"/>
            <a:ext cx="10480063" cy="2872891"/>
          </a:xfrm>
          <a:prstGeom prst="rect">
            <a:avLst/>
          </a:prstGeom>
        </p:spPr>
      </p:pic>
      <p:sp>
        <p:nvSpPr>
          <p:cNvPr id="3" name="Date Placeholder 2">
            <a:extLst>
              <a:ext uri="{FF2B5EF4-FFF2-40B4-BE49-F238E27FC236}">
                <a16:creationId xmlns:a16="http://schemas.microsoft.com/office/drawing/2014/main" id="{8FBC1C6C-1CA5-8695-E0E4-077878819448}"/>
              </a:ext>
            </a:extLst>
          </p:cNvPr>
          <p:cNvSpPr>
            <a:spLocks noGrp="1"/>
          </p:cNvSpPr>
          <p:nvPr>
            <p:ph type="dt" sz="half" idx="10"/>
          </p:nvPr>
        </p:nvSpPr>
        <p:spPr/>
        <p:txBody>
          <a:bodyPr/>
          <a:lstStyle/>
          <a:p>
            <a:r>
              <a:rPr lang="en-IN"/>
              <a:t>05/04/2023</a:t>
            </a:r>
            <a:endParaRPr lang="en-US"/>
          </a:p>
        </p:txBody>
      </p:sp>
      <p:sp>
        <p:nvSpPr>
          <p:cNvPr id="4" name="Slide Number Placeholder 3">
            <a:extLst>
              <a:ext uri="{FF2B5EF4-FFF2-40B4-BE49-F238E27FC236}">
                <a16:creationId xmlns:a16="http://schemas.microsoft.com/office/drawing/2014/main" id="{C777C441-F92B-784A-CF32-E1DE6DBC01C7}"/>
              </a:ext>
            </a:extLst>
          </p:cNvPr>
          <p:cNvSpPr>
            <a:spLocks noGrp="1"/>
          </p:cNvSpPr>
          <p:nvPr>
            <p:ph type="sldNum" sz="quarter" idx="12"/>
          </p:nvPr>
        </p:nvSpPr>
        <p:spPr/>
        <p:txBody>
          <a:bodyPr/>
          <a:lstStyle/>
          <a:p>
            <a:fld id="{A13EF35C-55D7-4D29-8291-734A8F3DF79B}" type="slidenum">
              <a:rPr lang="en-US" smtClean="0"/>
              <a:t>23</a:t>
            </a:fld>
            <a:endParaRPr lang="en-US"/>
          </a:p>
        </p:txBody>
      </p:sp>
    </p:spTree>
    <p:extLst>
      <p:ext uri="{BB962C8B-B14F-4D97-AF65-F5344CB8AC3E}">
        <p14:creationId xmlns:p14="http://schemas.microsoft.com/office/powerpoint/2010/main" val="850949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89B2-A1AA-C0D5-AF8C-B958EBF792EB}"/>
              </a:ext>
            </a:extLst>
          </p:cNvPr>
          <p:cNvSpPr>
            <a:spLocks noGrp="1"/>
          </p:cNvSpPr>
          <p:nvPr>
            <p:ph type="title"/>
          </p:nvPr>
        </p:nvSpPr>
        <p:spPr/>
        <p:txBody>
          <a:bodyPr/>
          <a:lstStyle/>
          <a:p>
            <a:pPr algn="ctr"/>
            <a:r>
              <a:rPr lang="en-IN" dirty="0">
                <a:solidFill>
                  <a:schemeClr val="accent2"/>
                </a:solidFill>
                <a:latin typeface="Bodoni MT Black" panose="02070603080606020203" pitchFamily="18" charset="0"/>
              </a:rPr>
              <a:t>RESULTS</a:t>
            </a:r>
            <a:br>
              <a:rPr lang="en-US" dirty="0">
                <a:solidFill>
                  <a:srgbClr val="FF0000"/>
                </a:solidFill>
                <a:latin typeface="Bodoni MT Black" panose="02070603080606020203" pitchFamily="18" charset="0"/>
              </a:rPr>
            </a:br>
            <a:endParaRPr lang="en-IN" dirty="0"/>
          </a:p>
        </p:txBody>
      </p:sp>
      <p:sp>
        <p:nvSpPr>
          <p:cNvPr id="9" name="Content Placeholder 8">
            <a:extLst>
              <a:ext uri="{FF2B5EF4-FFF2-40B4-BE49-F238E27FC236}">
                <a16:creationId xmlns:a16="http://schemas.microsoft.com/office/drawing/2014/main" id="{22728FB3-EB82-5C7E-C999-EB579EA3D191}"/>
              </a:ext>
            </a:extLst>
          </p:cNvPr>
          <p:cNvSpPr>
            <a:spLocks noGrp="1"/>
          </p:cNvSpPr>
          <p:nvPr>
            <p:ph sz="half" idx="1"/>
          </p:nvPr>
        </p:nvSpPr>
        <p:spPr>
          <a:xfrm>
            <a:off x="838200" y="1594797"/>
            <a:ext cx="5181600" cy="43513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Comparison of precision Recall and F1score</a:t>
            </a:r>
            <a:endParaRPr lang="en-IN" sz="18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999DE0-56FE-C1AB-C339-1CAB122DE34D}"/>
              </a:ext>
            </a:extLst>
          </p:cNvPr>
          <p:cNvSpPr>
            <a:spLocks noGrp="1"/>
          </p:cNvSpPr>
          <p:nvPr>
            <p:ph sz="half" idx="2"/>
          </p:nvPr>
        </p:nvSpPr>
        <p:spPr>
          <a:xfrm>
            <a:off x="6172200" y="1594797"/>
            <a:ext cx="5181600" cy="43513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Comparison of Accuracy</a:t>
            </a:r>
            <a:endParaRPr lang="en-IN" sz="1800" dirty="0"/>
          </a:p>
        </p:txBody>
      </p:sp>
      <p:sp>
        <p:nvSpPr>
          <p:cNvPr id="4" name="Date Placeholder 3">
            <a:extLst>
              <a:ext uri="{FF2B5EF4-FFF2-40B4-BE49-F238E27FC236}">
                <a16:creationId xmlns:a16="http://schemas.microsoft.com/office/drawing/2014/main" id="{AA9606B3-626B-937E-8EB1-C4C65D2C1A8C}"/>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7F512767-6E24-9661-3F2E-64A5AEEBFC07}"/>
              </a:ext>
            </a:extLst>
          </p:cNvPr>
          <p:cNvSpPr>
            <a:spLocks noGrp="1"/>
          </p:cNvSpPr>
          <p:nvPr>
            <p:ph type="sldNum" sz="quarter" idx="12"/>
          </p:nvPr>
        </p:nvSpPr>
        <p:spPr/>
        <p:txBody>
          <a:bodyPr/>
          <a:lstStyle/>
          <a:p>
            <a:fld id="{A13EF35C-55D7-4D29-8291-734A8F3DF79B}" type="slidenum">
              <a:rPr lang="en-US" smtClean="0"/>
              <a:t>24</a:t>
            </a:fld>
            <a:endParaRPr lang="en-US"/>
          </a:p>
        </p:txBody>
      </p:sp>
      <p:pic>
        <p:nvPicPr>
          <p:cNvPr id="12" name="Picture 11">
            <a:extLst>
              <a:ext uri="{FF2B5EF4-FFF2-40B4-BE49-F238E27FC236}">
                <a16:creationId xmlns:a16="http://schemas.microsoft.com/office/drawing/2014/main" id="{8247493F-2A9F-FD94-0922-5866ED6089F5}"/>
              </a:ext>
            </a:extLst>
          </p:cNvPr>
          <p:cNvPicPr>
            <a:picLocks noChangeAspect="1"/>
          </p:cNvPicPr>
          <p:nvPr/>
        </p:nvPicPr>
        <p:blipFill>
          <a:blip r:embed="rId2"/>
          <a:stretch>
            <a:fillRect/>
          </a:stretch>
        </p:blipFill>
        <p:spPr>
          <a:xfrm>
            <a:off x="576392" y="2187573"/>
            <a:ext cx="5253277" cy="4533901"/>
          </a:xfrm>
          <a:prstGeom prst="rect">
            <a:avLst/>
          </a:prstGeom>
        </p:spPr>
      </p:pic>
      <p:pic>
        <p:nvPicPr>
          <p:cNvPr id="14" name="Picture 13">
            <a:extLst>
              <a:ext uri="{FF2B5EF4-FFF2-40B4-BE49-F238E27FC236}">
                <a16:creationId xmlns:a16="http://schemas.microsoft.com/office/drawing/2014/main" id="{B5C1EF7F-4B06-7FDC-4099-192CE26B168C}"/>
              </a:ext>
            </a:extLst>
          </p:cNvPr>
          <p:cNvPicPr>
            <a:picLocks noChangeAspect="1"/>
          </p:cNvPicPr>
          <p:nvPr/>
        </p:nvPicPr>
        <p:blipFill>
          <a:blip r:embed="rId3"/>
          <a:stretch>
            <a:fillRect/>
          </a:stretch>
        </p:blipFill>
        <p:spPr>
          <a:xfrm>
            <a:off x="5916517" y="2187573"/>
            <a:ext cx="4972405" cy="3891148"/>
          </a:xfrm>
          <a:prstGeom prst="rect">
            <a:avLst/>
          </a:prstGeom>
        </p:spPr>
      </p:pic>
    </p:spTree>
    <p:extLst>
      <p:ext uri="{BB962C8B-B14F-4D97-AF65-F5344CB8AC3E}">
        <p14:creationId xmlns:p14="http://schemas.microsoft.com/office/powerpoint/2010/main" val="3563674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C6E-25FE-4871-BA0D-13312D45D9B1}"/>
              </a:ext>
            </a:extLst>
          </p:cNvPr>
          <p:cNvSpPr>
            <a:spLocks noGrp="1"/>
          </p:cNvSpPr>
          <p:nvPr>
            <p:ph type="title"/>
          </p:nvPr>
        </p:nvSpPr>
        <p:spPr/>
        <p:txBody>
          <a:bodyPr>
            <a:normAutofit/>
          </a:bodyPr>
          <a:lstStyle/>
          <a:p>
            <a:pPr algn="ctr"/>
            <a:r>
              <a:rPr lang="en-IN" sz="3600" b="1" i="0" u="none" strike="noStrike" dirty="0">
                <a:solidFill>
                  <a:schemeClr val="accent2"/>
                </a:solidFill>
                <a:effectLst/>
                <a:latin typeface="Bodoni MT Black" panose="02070603080606020203" pitchFamily="18" charset="0"/>
              </a:rPr>
              <a:t>CONCLUSION</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C600AF81-190C-47B9-858A-85D2BA18C32B}"/>
              </a:ext>
            </a:extLst>
          </p:cNvPr>
          <p:cNvSpPr>
            <a:spLocks noGrp="1"/>
          </p:cNvSpPr>
          <p:nvPr>
            <p:ph idx="1"/>
          </p:nvPr>
        </p:nvSpPr>
        <p:spPr/>
        <p:txBody>
          <a:bodyPr/>
          <a:lstStyle/>
          <a:p>
            <a:pPr algn="just" rtl="0" fontAlgn="base"/>
            <a:r>
              <a:rPr lang="en-IN" sz="1800" b="0" i="0" u="none" strike="noStrike" dirty="0">
                <a:solidFill>
                  <a:srgbClr val="000000"/>
                </a:solidFill>
                <a:effectLst/>
                <a:latin typeface="Times New Roman" panose="02020603050405020304" pitchFamily="18" charset="0"/>
              </a:rPr>
              <a:t>Dementia in later life has emerged as a significant public health challenge in recent years with continuing decreasing life expectancy.</a:t>
            </a:r>
          </a:p>
          <a:p>
            <a:pPr algn="just" rtl="0" fontAlgn="base"/>
            <a:endParaRPr lang="en-IN" sz="1800" b="0" i="0" u="none" strike="noStrike" dirty="0">
              <a:solidFill>
                <a:srgbClr val="000000"/>
              </a:solidFill>
              <a:effectLst/>
              <a:latin typeface="Times New Roman" panose="02020603050405020304" pitchFamily="18" charset="0"/>
            </a:endParaRPr>
          </a:p>
          <a:p>
            <a:pPr algn="just" rtl="0" fontAlgn="base"/>
            <a:r>
              <a:rPr lang="en-IN" sz="1800" b="0" i="0" u="none" strike="noStrike" dirty="0">
                <a:solidFill>
                  <a:srgbClr val="000000"/>
                </a:solidFill>
                <a:effectLst/>
                <a:latin typeface="Times New Roman" panose="02020603050405020304" pitchFamily="18" charset="0"/>
              </a:rPr>
              <a:t>As a clinical syndrome, dementia causes one’s lowering cognitive function in multiple areas, such as memory, language, and judgment and thereby prevents his or her activities of daily living</a:t>
            </a:r>
          </a:p>
          <a:p>
            <a:pPr algn="just" rtl="0" fontAlgn="base"/>
            <a:endParaRPr lang="en-IN" sz="1800" b="0" i="0" u="none" strike="noStrike" dirty="0">
              <a:solidFill>
                <a:srgbClr val="000000"/>
              </a:solidFill>
              <a:effectLst/>
              <a:latin typeface="Times New Roman" panose="02020603050405020304" pitchFamily="18" charset="0"/>
            </a:endParaRPr>
          </a:p>
          <a:p>
            <a:pPr algn="just" rtl="0" fontAlgn="base"/>
            <a:r>
              <a:rPr lang="en-IN" sz="1800" b="0" i="0" u="none" strike="noStrike" dirty="0">
                <a:solidFill>
                  <a:srgbClr val="000000"/>
                </a:solidFill>
                <a:effectLst/>
                <a:latin typeface="Times New Roman" panose="02020603050405020304" pitchFamily="18" charset="0"/>
              </a:rPr>
              <a:t>Machine learning neuroimaging challenge for automated diagnosis of Mild Cognitive Impairment, we developed a method for multiclass classification. </a:t>
            </a:r>
          </a:p>
          <a:p>
            <a:pPr algn="just" rtl="0" fontAlgn="base"/>
            <a:endParaRPr lang="en-IN" sz="1800" b="0" i="0" u="none" strike="noStrike" dirty="0">
              <a:solidFill>
                <a:srgbClr val="000000"/>
              </a:solidFill>
              <a:effectLst/>
              <a:latin typeface="Times New Roman" panose="02020603050405020304" pitchFamily="18" charset="0"/>
            </a:endParaRPr>
          </a:p>
          <a:p>
            <a:pPr algn="just" rtl="0" fontAlgn="base"/>
            <a:r>
              <a:rPr lang="en-IN" sz="1800" dirty="0">
                <a:latin typeface="Times New Roman" panose="02020603050405020304" pitchFamily="18" charset="0"/>
                <a:cs typeface="Times New Roman" panose="02020603050405020304" pitchFamily="18" charset="0"/>
              </a:rPr>
              <a:t>F</a:t>
            </a:r>
            <a:r>
              <a:rPr lang="en-IN" sz="1800" b="0" i="0" dirty="0">
                <a:effectLst/>
                <a:latin typeface="Times New Roman" panose="02020603050405020304" pitchFamily="18" charset="0"/>
                <a:cs typeface="Times New Roman" panose="02020603050405020304" pitchFamily="18" charset="0"/>
              </a:rPr>
              <a:t>uture scope of dementia risk prediction is promising, with opportunities to integrate diverse data sources, develop personalized risk prediction models, improve validation and standardization, integrate into clinical practice </a:t>
            </a:r>
            <a:endParaRPr lang="en-IN" sz="1800" b="0" i="0" u="none" strike="noStrike" dirty="0">
              <a:effectLst/>
              <a:latin typeface="Times New Roman" panose="02020603050405020304" pitchFamily="18" charset="0"/>
              <a:cs typeface="Times New Roman" panose="02020603050405020304" pitchFamily="18" charset="0"/>
            </a:endParaRPr>
          </a:p>
          <a:p>
            <a:pPr algn="just" rtl="0" fontAlgn="base"/>
            <a:endParaRPr lang="en-IN" sz="1800" b="0" i="0" u="none" strike="noStrike" dirty="0">
              <a:effectLst/>
              <a:latin typeface="Times New Roman" panose="02020603050405020304" pitchFamily="18" charset="0"/>
              <a:cs typeface="Times New Roman" panose="02020603050405020304" pitchFamily="18" charset="0"/>
            </a:endParaRPr>
          </a:p>
          <a:p>
            <a:pPr algn="just"/>
            <a:endParaRPr lang="en-US" dirty="0"/>
          </a:p>
        </p:txBody>
      </p:sp>
      <p:sp>
        <p:nvSpPr>
          <p:cNvPr id="4" name="Date Placeholder 3">
            <a:extLst>
              <a:ext uri="{FF2B5EF4-FFF2-40B4-BE49-F238E27FC236}">
                <a16:creationId xmlns:a16="http://schemas.microsoft.com/office/drawing/2014/main" id="{D5F6A0D7-2CE8-5E7B-B4EA-1EB8525731D7}"/>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761E07FC-7734-4116-556A-319814DA8A0A}"/>
              </a:ext>
            </a:extLst>
          </p:cNvPr>
          <p:cNvSpPr>
            <a:spLocks noGrp="1"/>
          </p:cNvSpPr>
          <p:nvPr>
            <p:ph type="sldNum" sz="quarter" idx="12"/>
          </p:nvPr>
        </p:nvSpPr>
        <p:spPr/>
        <p:txBody>
          <a:bodyPr/>
          <a:lstStyle/>
          <a:p>
            <a:fld id="{A13EF35C-55D7-4D29-8291-734A8F3DF79B}" type="slidenum">
              <a:rPr lang="en-US" smtClean="0"/>
              <a:t>25</a:t>
            </a:fld>
            <a:endParaRPr lang="en-US"/>
          </a:p>
        </p:txBody>
      </p:sp>
    </p:spTree>
    <p:extLst>
      <p:ext uri="{BB962C8B-B14F-4D97-AF65-F5344CB8AC3E}">
        <p14:creationId xmlns:p14="http://schemas.microsoft.com/office/powerpoint/2010/main" val="285321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EE51-E199-40BC-80D4-5DCB4B96B3AF}"/>
              </a:ext>
            </a:extLst>
          </p:cNvPr>
          <p:cNvSpPr>
            <a:spLocks noGrp="1"/>
          </p:cNvSpPr>
          <p:nvPr>
            <p:ph type="title"/>
          </p:nvPr>
        </p:nvSpPr>
        <p:spPr/>
        <p:txBody>
          <a:bodyPr>
            <a:normAutofit/>
          </a:bodyPr>
          <a:lstStyle/>
          <a:p>
            <a:pPr algn="ctr"/>
            <a:r>
              <a:rPr lang="en-IN" sz="3600" b="1" i="0" u="none" strike="noStrike" dirty="0">
                <a:solidFill>
                  <a:schemeClr val="accent2"/>
                </a:solidFill>
                <a:effectLst/>
                <a:latin typeface="Bodoni MT Black" panose="02070603080606020203" pitchFamily="18" charset="0"/>
              </a:rPr>
              <a:t>REFERENCES</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01E80C2E-F45F-4FA7-8F61-26B457799DE5}"/>
              </a:ext>
            </a:extLst>
          </p:cNvPr>
          <p:cNvSpPr>
            <a:spLocks noGrp="1"/>
          </p:cNvSpPr>
          <p:nvPr>
            <p:ph idx="1"/>
          </p:nvPr>
        </p:nvSpPr>
        <p:spPr>
          <a:xfrm>
            <a:off x="502313" y="1620345"/>
            <a:ext cx="11429999" cy="4872530"/>
          </a:xfrm>
        </p:spPr>
        <p:txBody>
          <a:bodyPr>
            <a:noAutofit/>
          </a:bodyPr>
          <a:lstStyle/>
          <a:p>
            <a:pPr rtl="0"/>
            <a:r>
              <a:rPr lang="en-IN" sz="1800" b="0" i="0" u="none" strike="noStrike" dirty="0">
                <a:solidFill>
                  <a:srgbClr val="000000"/>
                </a:solidFill>
                <a:effectLst/>
                <a:latin typeface="Times New Roman" panose="02020603050405020304" pitchFamily="18" charset="0"/>
              </a:rPr>
              <a:t>[1]V. Jain, O. </a:t>
            </a:r>
            <a:r>
              <a:rPr lang="en-IN" sz="1800" b="0" i="0" u="none" strike="noStrike" dirty="0" err="1">
                <a:solidFill>
                  <a:srgbClr val="000000"/>
                </a:solidFill>
                <a:effectLst/>
                <a:latin typeface="Times New Roman" panose="02020603050405020304" pitchFamily="18" charset="0"/>
              </a:rPr>
              <a:t>Nankar</a:t>
            </a:r>
            <a:r>
              <a:rPr lang="en-IN" sz="1800" b="0" i="0" u="none" strike="noStrike" dirty="0">
                <a:solidFill>
                  <a:srgbClr val="000000"/>
                </a:solidFill>
                <a:effectLst/>
                <a:latin typeface="Times New Roman" panose="02020603050405020304" pitchFamily="18" charset="0"/>
              </a:rPr>
              <a:t>, D. J. </a:t>
            </a:r>
            <a:r>
              <a:rPr lang="en-IN" sz="1800" b="0" i="0" u="none" strike="noStrike" dirty="0" err="1">
                <a:solidFill>
                  <a:srgbClr val="000000"/>
                </a:solidFill>
                <a:effectLst/>
                <a:latin typeface="Times New Roman" panose="02020603050405020304" pitchFamily="18" charset="0"/>
              </a:rPr>
              <a:t>Jerrish</a:t>
            </a:r>
            <a:r>
              <a:rPr lang="en-IN" sz="1800" b="0" i="0" u="none" strike="noStrike" dirty="0">
                <a:solidFill>
                  <a:srgbClr val="000000"/>
                </a:solidFill>
                <a:effectLst/>
                <a:latin typeface="Times New Roman" panose="02020603050405020304" pitchFamily="18" charset="0"/>
              </a:rPr>
              <a:t>, S. </a:t>
            </a:r>
            <a:r>
              <a:rPr lang="en-IN" sz="1800" b="0" i="0" u="none" strike="noStrike" dirty="0" err="1">
                <a:solidFill>
                  <a:srgbClr val="000000"/>
                </a:solidFill>
                <a:effectLst/>
                <a:latin typeface="Times New Roman" panose="02020603050405020304" pitchFamily="18" charset="0"/>
              </a:rPr>
              <a:t>Gite</a:t>
            </a:r>
            <a:r>
              <a:rPr lang="en-IN" sz="1800" b="0" i="0" u="none" strike="noStrike" dirty="0">
                <a:solidFill>
                  <a:srgbClr val="000000"/>
                </a:solidFill>
                <a:effectLst/>
                <a:latin typeface="Times New Roman" panose="02020603050405020304" pitchFamily="18" charset="0"/>
              </a:rPr>
              <a:t>, S. </a:t>
            </a:r>
            <a:r>
              <a:rPr lang="en-IN" sz="1800" b="0" i="0" u="none" strike="noStrike" dirty="0" err="1">
                <a:solidFill>
                  <a:srgbClr val="000000"/>
                </a:solidFill>
                <a:effectLst/>
                <a:latin typeface="Times New Roman" panose="02020603050405020304" pitchFamily="18" charset="0"/>
              </a:rPr>
              <a:t>Patil</a:t>
            </a:r>
            <a:r>
              <a:rPr lang="en-IN" sz="1800" b="0" i="0" u="none" strike="noStrike" dirty="0">
                <a:solidFill>
                  <a:srgbClr val="000000"/>
                </a:solidFill>
                <a:effectLst/>
                <a:latin typeface="Times New Roman" panose="02020603050405020304" pitchFamily="18" charset="0"/>
              </a:rPr>
              <a:t> and K. Kotecha, "A Novel AI-Based System for Detection and Severity Prediction of Dementia Using MRI," in </a:t>
            </a:r>
            <a:r>
              <a:rPr lang="en-IN" sz="1800" b="0" i="1" u="none" strike="noStrike" dirty="0">
                <a:solidFill>
                  <a:srgbClr val="000000"/>
                </a:solidFill>
                <a:effectLst/>
                <a:latin typeface="Times New Roman" panose="02020603050405020304" pitchFamily="18" charset="0"/>
              </a:rPr>
              <a:t>IEEE Access</a:t>
            </a:r>
            <a:r>
              <a:rPr lang="en-IN" sz="1800" b="0" i="0" u="none" strike="noStrike" dirty="0">
                <a:solidFill>
                  <a:srgbClr val="000000"/>
                </a:solidFill>
                <a:effectLst/>
                <a:latin typeface="Times New Roman" panose="02020603050405020304" pitchFamily="18" charset="0"/>
              </a:rPr>
              <a:t>, vol. 9, pp. 154324-154346, 2021, doi: 10.1109/ACCESS.2021.3127394</a:t>
            </a:r>
            <a:endParaRPr lang="en-IN" sz="1800" b="0" dirty="0">
              <a:effectLst/>
            </a:endParaRPr>
          </a:p>
          <a:p>
            <a:pPr rtl="0"/>
            <a:r>
              <a:rPr lang="en-IN" sz="1800" b="0" i="0" u="none" strike="noStrike" dirty="0">
                <a:solidFill>
                  <a:srgbClr val="000000"/>
                </a:solidFill>
                <a:effectLst/>
                <a:latin typeface="Times New Roman" panose="02020603050405020304" pitchFamily="18" charset="0"/>
              </a:rPr>
              <a:t>[2]YY. F. Khan, B. Kaushik, M. K. I. </a:t>
            </a:r>
            <a:r>
              <a:rPr lang="en-IN" sz="1800" b="0" i="0" u="none" strike="noStrike" dirty="0" err="1">
                <a:solidFill>
                  <a:srgbClr val="000000"/>
                </a:solidFill>
                <a:effectLst/>
                <a:latin typeface="Times New Roman" panose="02020603050405020304" pitchFamily="18" charset="0"/>
              </a:rPr>
              <a:t>Rahmani</a:t>
            </a:r>
            <a:r>
              <a:rPr lang="en-IN" sz="1800" b="0" i="0" u="none" strike="noStrike" dirty="0">
                <a:solidFill>
                  <a:srgbClr val="000000"/>
                </a:solidFill>
                <a:effectLst/>
                <a:latin typeface="Times New Roman" panose="02020603050405020304" pitchFamily="18" charset="0"/>
              </a:rPr>
              <a:t> and M. E. Ahmed, "Stacked Deep Dense Neural Network Model to Predict Alzheimer’s Dementia Using Audio Transcript Data," in </a:t>
            </a:r>
            <a:r>
              <a:rPr lang="en-IN" sz="1800" b="0" i="1" u="none" strike="noStrike" dirty="0">
                <a:solidFill>
                  <a:srgbClr val="000000"/>
                </a:solidFill>
                <a:effectLst/>
                <a:latin typeface="Times New Roman" panose="02020603050405020304" pitchFamily="18" charset="0"/>
              </a:rPr>
              <a:t>IEEE Access</a:t>
            </a:r>
            <a:r>
              <a:rPr lang="en-IN" sz="1800" b="0" i="0" u="none" strike="noStrike" dirty="0">
                <a:solidFill>
                  <a:srgbClr val="000000"/>
                </a:solidFill>
                <a:effectLst/>
                <a:latin typeface="Times New Roman" panose="02020603050405020304" pitchFamily="18" charset="0"/>
              </a:rPr>
              <a:t>, vol. 10, pp. 32750-32765, 2022, doi: 10.1109/ACCESS.2022.3161749.</a:t>
            </a:r>
            <a:endParaRPr lang="en-IN" sz="1800" b="0" dirty="0">
              <a:effectLst/>
            </a:endParaRPr>
          </a:p>
          <a:p>
            <a:r>
              <a:rPr lang="en-IN" sz="1800" b="0" i="0" u="none" strike="noStrike" dirty="0">
                <a:solidFill>
                  <a:srgbClr val="000000"/>
                </a:solidFill>
                <a:effectLst/>
                <a:latin typeface="Times New Roman" panose="02020603050405020304" pitchFamily="18" charset="0"/>
              </a:rPr>
              <a:t>[3]S. </a:t>
            </a:r>
            <a:r>
              <a:rPr lang="en-IN" sz="1800" b="0" i="0" u="none" strike="noStrike" dirty="0" err="1">
                <a:solidFill>
                  <a:srgbClr val="000000"/>
                </a:solidFill>
                <a:effectLst/>
                <a:latin typeface="Times New Roman" panose="02020603050405020304" pitchFamily="18" charset="0"/>
              </a:rPr>
              <a:t>Murugan</a:t>
            </a:r>
            <a:r>
              <a:rPr lang="en-IN" sz="1800" b="0" i="0" u="none" strike="noStrike" dirty="0">
                <a:solidFill>
                  <a:srgbClr val="000000"/>
                </a:solidFill>
                <a:effectLst/>
                <a:latin typeface="Times New Roman" panose="02020603050405020304" pitchFamily="18" charset="0"/>
              </a:rPr>
              <a:t> </a:t>
            </a:r>
            <a:r>
              <a:rPr lang="en-IN" sz="1800" b="0" i="1" u="none" strike="noStrike" dirty="0">
                <a:solidFill>
                  <a:srgbClr val="000000"/>
                </a:solidFill>
                <a:effectLst/>
                <a:latin typeface="Times New Roman" panose="02020603050405020304" pitchFamily="18" charset="0"/>
              </a:rPr>
              <a:t>et al</a:t>
            </a:r>
            <a:r>
              <a:rPr lang="en-IN" sz="1800" b="0" i="0" u="none" strike="noStrike" dirty="0">
                <a:solidFill>
                  <a:srgbClr val="000000"/>
                </a:solidFill>
                <a:effectLst/>
                <a:latin typeface="Times New Roman" panose="02020603050405020304" pitchFamily="18" charset="0"/>
              </a:rPr>
              <a:t>., "DEMNET: A Deep Learning Model for Early Diagnosis of Alzheimer Diseases and Dementia From MR Images," in </a:t>
            </a:r>
            <a:r>
              <a:rPr lang="en-IN" sz="1800" b="0" i="1" u="none" strike="noStrike" dirty="0">
                <a:solidFill>
                  <a:srgbClr val="000000"/>
                </a:solidFill>
                <a:effectLst/>
                <a:latin typeface="Times New Roman" panose="02020603050405020304" pitchFamily="18" charset="0"/>
              </a:rPr>
              <a:t>IEEE Access</a:t>
            </a:r>
            <a:r>
              <a:rPr lang="en-IN" sz="1800" b="0" i="0" u="none" strike="noStrike" dirty="0">
                <a:solidFill>
                  <a:srgbClr val="000000"/>
                </a:solidFill>
                <a:effectLst/>
                <a:latin typeface="Times New Roman" panose="02020603050405020304" pitchFamily="18" charset="0"/>
              </a:rPr>
              <a:t>, vol. 9, pp. 90319-90329, 2021, doi: 10.1109/ ACCESS .2021 . 3090474.</a:t>
            </a:r>
            <a:endParaRPr lang="en-IN" sz="1800" b="0" dirty="0">
              <a:effectLst/>
            </a:endParaRPr>
          </a:p>
          <a:p>
            <a:pPr rtl="0"/>
            <a:r>
              <a:rPr lang="en-IN" sz="1800" b="0" i="0" u="none" strike="noStrike" dirty="0">
                <a:solidFill>
                  <a:srgbClr val="000000"/>
                </a:solidFill>
                <a:effectLst/>
                <a:latin typeface="Times New Roman" panose="02020603050405020304" pitchFamily="18" charset="0"/>
              </a:rPr>
              <a:t>[4]R. A. Hazarika, D. </a:t>
            </a:r>
            <a:r>
              <a:rPr lang="en-IN" sz="1800" b="0" i="0" u="none" strike="noStrike" dirty="0" err="1">
                <a:solidFill>
                  <a:srgbClr val="000000"/>
                </a:solidFill>
                <a:effectLst/>
                <a:latin typeface="Times New Roman" panose="02020603050405020304" pitchFamily="18" charset="0"/>
              </a:rPr>
              <a:t>Kandar</a:t>
            </a:r>
            <a:r>
              <a:rPr lang="en-IN" sz="1800" b="0" i="0" u="none" strike="noStrike" dirty="0">
                <a:solidFill>
                  <a:srgbClr val="000000"/>
                </a:solidFill>
                <a:effectLst/>
                <a:latin typeface="Times New Roman" panose="02020603050405020304" pitchFamily="18" charset="0"/>
              </a:rPr>
              <a:t> and A. K. </a:t>
            </a:r>
            <a:r>
              <a:rPr lang="en-IN" sz="1800" b="0" i="0" u="none" strike="noStrike" dirty="0" err="1">
                <a:solidFill>
                  <a:srgbClr val="000000"/>
                </a:solidFill>
                <a:effectLst/>
                <a:latin typeface="Times New Roman" panose="02020603050405020304" pitchFamily="18" charset="0"/>
              </a:rPr>
              <a:t>Maji</a:t>
            </a:r>
            <a:r>
              <a:rPr lang="en-IN" sz="1800" b="0" i="0" u="none" strike="noStrike" dirty="0">
                <a:solidFill>
                  <a:srgbClr val="000000"/>
                </a:solidFill>
                <a:effectLst/>
                <a:latin typeface="Times New Roman" panose="02020603050405020304" pitchFamily="18" charset="0"/>
              </a:rPr>
              <a:t>, "A Deep Convolutional Neural Networks Based Approach for Alzheimer’s Disease and Mild Cognitive Impairment Classification Using Brain Images," in </a:t>
            </a:r>
            <a:r>
              <a:rPr lang="en-IN" sz="1800" b="0" i="1" u="none" strike="noStrike" dirty="0">
                <a:solidFill>
                  <a:srgbClr val="000000"/>
                </a:solidFill>
                <a:effectLst/>
                <a:latin typeface="Times New Roman" panose="02020603050405020304" pitchFamily="18" charset="0"/>
              </a:rPr>
              <a:t>IEEE Access</a:t>
            </a:r>
            <a:r>
              <a:rPr lang="en-IN" sz="1800" b="0" i="0" u="none" strike="noStrike" dirty="0">
                <a:solidFill>
                  <a:srgbClr val="000000"/>
                </a:solidFill>
                <a:effectLst/>
                <a:latin typeface="Times New Roman" panose="02020603050405020304" pitchFamily="18" charset="0"/>
              </a:rPr>
              <a:t>, vol. 10, pp. 99066-99076, 2022, doi: 10.1109/ACCESS.2022.3206389.</a:t>
            </a:r>
            <a:endParaRPr lang="en-IN" sz="1800" b="0" dirty="0">
              <a:effectLst/>
            </a:endParaRPr>
          </a:p>
          <a:p>
            <a:pPr rtl="0"/>
            <a:r>
              <a:rPr lang="en-IN" sz="1800" b="0" i="0" u="none" strike="noStrike" dirty="0">
                <a:solidFill>
                  <a:srgbClr val="000000"/>
                </a:solidFill>
                <a:effectLst/>
                <a:latin typeface="Times New Roman" panose="02020603050405020304" pitchFamily="18" charset="0"/>
              </a:rPr>
              <a:t>[5]Francisco J. Martinez-Murcia , Andres Ortiz , Juan-Manuel </a:t>
            </a:r>
            <a:r>
              <a:rPr lang="en-IN" sz="1800" b="0" i="0" u="none" strike="noStrike" dirty="0" err="1">
                <a:solidFill>
                  <a:srgbClr val="000000"/>
                </a:solidFill>
                <a:effectLst/>
                <a:latin typeface="Times New Roman" panose="02020603050405020304" pitchFamily="18" charset="0"/>
              </a:rPr>
              <a:t>Gorriz</a:t>
            </a:r>
            <a:r>
              <a:rPr lang="en-IN" sz="1800" b="0" i="0" u="none" strike="noStrike" dirty="0">
                <a:solidFill>
                  <a:srgbClr val="000000"/>
                </a:solidFill>
                <a:effectLst/>
                <a:latin typeface="Times New Roman" panose="02020603050405020304" pitchFamily="18" charset="0"/>
              </a:rPr>
              <a:t> , Javier Ramirez , And Diego Castillo-Barnes , “Studying The Manifold Structure Of Alzheimer’s Disease: A Deep Learning Approach Using Convolutional Autoencoders “,in IEEE Journal Of Biomedical And Health Informatics, Vol. 24, No. 1, January 2020</a:t>
            </a:r>
            <a:endParaRPr lang="en-IN" sz="1800" b="0" dirty="0">
              <a:effectLst/>
            </a:endParaRPr>
          </a:p>
          <a:p>
            <a:pPr marL="0" indent="0">
              <a:buNone/>
            </a:pPr>
            <a:br>
              <a:rPr lang="en-IN" sz="1800" dirty="0"/>
            </a:br>
            <a:endParaRPr lang="en-US" sz="1800" dirty="0"/>
          </a:p>
        </p:txBody>
      </p:sp>
      <p:sp>
        <p:nvSpPr>
          <p:cNvPr id="4" name="Date Placeholder 3">
            <a:extLst>
              <a:ext uri="{FF2B5EF4-FFF2-40B4-BE49-F238E27FC236}">
                <a16:creationId xmlns:a16="http://schemas.microsoft.com/office/drawing/2014/main" id="{1D659492-45C4-C159-8A5E-0FD2C11603DB}"/>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E21CB840-B184-AF97-C682-B9E9C97DDC91}"/>
              </a:ext>
            </a:extLst>
          </p:cNvPr>
          <p:cNvSpPr>
            <a:spLocks noGrp="1"/>
          </p:cNvSpPr>
          <p:nvPr>
            <p:ph type="sldNum" sz="quarter" idx="12"/>
          </p:nvPr>
        </p:nvSpPr>
        <p:spPr/>
        <p:txBody>
          <a:bodyPr/>
          <a:lstStyle/>
          <a:p>
            <a:fld id="{A13EF35C-55D7-4D29-8291-734A8F3DF79B}" type="slidenum">
              <a:rPr lang="en-US" smtClean="0"/>
              <a:t>26</a:t>
            </a:fld>
            <a:endParaRPr lang="en-US"/>
          </a:p>
        </p:txBody>
      </p:sp>
    </p:spTree>
    <p:extLst>
      <p:ext uri="{BB962C8B-B14F-4D97-AF65-F5344CB8AC3E}">
        <p14:creationId xmlns:p14="http://schemas.microsoft.com/office/powerpoint/2010/main" val="285528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DDF051-D6FF-4D3B-ACC7-0C71587C5A9F}"/>
              </a:ext>
            </a:extLst>
          </p:cNvPr>
          <p:cNvPicPr>
            <a:picLocks noChangeAspect="1"/>
          </p:cNvPicPr>
          <p:nvPr/>
        </p:nvPicPr>
        <p:blipFill>
          <a:blip r:embed="rId2"/>
          <a:stretch>
            <a:fillRect/>
          </a:stretch>
        </p:blipFill>
        <p:spPr>
          <a:xfrm>
            <a:off x="0" y="0"/>
            <a:ext cx="12192000" cy="6857999"/>
          </a:xfrm>
          <a:prstGeom prst="rect">
            <a:avLst/>
          </a:prstGeom>
        </p:spPr>
      </p:pic>
      <p:sp>
        <p:nvSpPr>
          <p:cNvPr id="2" name="Date Placeholder 1">
            <a:extLst>
              <a:ext uri="{FF2B5EF4-FFF2-40B4-BE49-F238E27FC236}">
                <a16:creationId xmlns:a16="http://schemas.microsoft.com/office/drawing/2014/main" id="{B67F328E-F50F-5679-8F3C-86294AC8DABB}"/>
              </a:ext>
            </a:extLst>
          </p:cNvPr>
          <p:cNvSpPr>
            <a:spLocks noGrp="1"/>
          </p:cNvSpPr>
          <p:nvPr>
            <p:ph type="dt" sz="half" idx="10"/>
          </p:nvPr>
        </p:nvSpPr>
        <p:spPr/>
        <p:txBody>
          <a:bodyPr/>
          <a:lstStyle/>
          <a:p>
            <a:r>
              <a:rPr lang="en-IN"/>
              <a:t>05/04/2023</a:t>
            </a:r>
            <a:endParaRPr lang="en-US"/>
          </a:p>
        </p:txBody>
      </p:sp>
      <p:sp>
        <p:nvSpPr>
          <p:cNvPr id="3" name="Slide Number Placeholder 2">
            <a:extLst>
              <a:ext uri="{FF2B5EF4-FFF2-40B4-BE49-F238E27FC236}">
                <a16:creationId xmlns:a16="http://schemas.microsoft.com/office/drawing/2014/main" id="{9B39B2BB-5373-4B25-07E0-05C26CA4823A}"/>
              </a:ext>
            </a:extLst>
          </p:cNvPr>
          <p:cNvSpPr>
            <a:spLocks noGrp="1"/>
          </p:cNvSpPr>
          <p:nvPr>
            <p:ph type="sldNum" sz="quarter" idx="12"/>
          </p:nvPr>
        </p:nvSpPr>
        <p:spPr/>
        <p:txBody>
          <a:bodyPr/>
          <a:lstStyle/>
          <a:p>
            <a:fld id="{A13EF35C-55D7-4D29-8291-734A8F3DF79B}" type="slidenum">
              <a:rPr lang="en-US" smtClean="0"/>
              <a:t>27</a:t>
            </a:fld>
            <a:endParaRPr lang="en-US"/>
          </a:p>
        </p:txBody>
      </p:sp>
    </p:spTree>
    <p:extLst>
      <p:ext uri="{BB962C8B-B14F-4D97-AF65-F5344CB8AC3E}">
        <p14:creationId xmlns:p14="http://schemas.microsoft.com/office/powerpoint/2010/main" val="413513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57AF-5952-4393-BB5B-9247F7917FE1}"/>
              </a:ext>
            </a:extLst>
          </p:cNvPr>
          <p:cNvSpPr>
            <a:spLocks noGrp="1"/>
          </p:cNvSpPr>
          <p:nvPr>
            <p:ph type="title"/>
          </p:nvPr>
        </p:nvSpPr>
        <p:spPr/>
        <p:txBody>
          <a:bodyPr>
            <a:normAutofit/>
          </a:bodyPr>
          <a:lstStyle/>
          <a:p>
            <a:pPr algn="ctr" rtl="0" fontAlgn="base"/>
            <a:r>
              <a:rPr lang="en-IN" sz="3600" b="0" i="0" u="none" strike="noStrike" dirty="0">
                <a:solidFill>
                  <a:schemeClr val="accent2"/>
                </a:solidFill>
                <a:effectLst/>
                <a:latin typeface="Bodoni MT Black" panose="02070603080606020203" pitchFamily="18" charset="0"/>
              </a:rPr>
              <a:t>INTRODUCTION</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838F3D23-BA92-41B2-B8C0-C8820A858D35}"/>
              </a:ext>
            </a:extLst>
          </p:cNvPr>
          <p:cNvSpPr>
            <a:spLocks noGrp="1"/>
          </p:cNvSpPr>
          <p:nvPr>
            <p:ph idx="1"/>
          </p:nvPr>
        </p:nvSpPr>
        <p:spPr>
          <a:xfrm>
            <a:off x="838200" y="1690688"/>
            <a:ext cx="10515600" cy="5000897"/>
          </a:xfrm>
        </p:spPr>
        <p:txBody>
          <a:bodyPr>
            <a:normAutofit/>
          </a:bodyPr>
          <a:lstStyle/>
          <a:p>
            <a:pPr algn="just"/>
            <a:r>
              <a:rPr lang="en-IN" sz="1800" dirty="0">
                <a:solidFill>
                  <a:srgbClr val="000000"/>
                </a:solidFill>
                <a:highlight>
                  <a:schemeClr val="lt1"/>
                </a:highlight>
                <a:latin typeface="Times New Roman"/>
                <a:ea typeface="Times New Roman"/>
                <a:cs typeface="Times New Roman"/>
                <a:sym typeface="Times New Roman"/>
              </a:rPr>
              <a:t>Dementia is a progressive, neurodegenerative disease that can be clinically characterized by impaired memory and many other cognitive functions. </a:t>
            </a:r>
          </a:p>
          <a:p>
            <a:pPr marL="0" indent="0" algn="just">
              <a:buNone/>
            </a:pPr>
            <a:endParaRPr lang="en-IN" sz="1800" dirty="0">
              <a:solidFill>
                <a:srgbClr val="000000"/>
              </a:solidFill>
              <a:highlight>
                <a:schemeClr val="lt1"/>
              </a:highlight>
              <a:latin typeface="Times New Roman"/>
              <a:ea typeface="Times New Roman"/>
              <a:cs typeface="Times New Roman"/>
              <a:sym typeface="Times New Roman"/>
            </a:endParaRPr>
          </a:p>
          <a:p>
            <a:pPr algn="just"/>
            <a:r>
              <a:rPr lang="en-IN" sz="1800" dirty="0">
                <a:solidFill>
                  <a:srgbClr val="000000"/>
                </a:solidFill>
                <a:highlight>
                  <a:schemeClr val="lt1"/>
                </a:highlight>
                <a:latin typeface="Times New Roman"/>
                <a:ea typeface="Times New Roman"/>
                <a:cs typeface="Times New Roman"/>
                <a:sym typeface="Times New Roman"/>
              </a:rPr>
              <a:t>Early identification of Alzheimer’s dementia is to identify the difference between positive and negative linguistic and cognitive abilities of the patients.</a:t>
            </a:r>
          </a:p>
          <a:p>
            <a:pPr algn="just"/>
            <a:endParaRPr lang="en-IN" sz="1800" dirty="0">
              <a:solidFill>
                <a:srgbClr val="000000"/>
              </a:solidFill>
              <a:highlight>
                <a:schemeClr val="lt1"/>
              </a:highlight>
              <a:latin typeface="Times New Roman"/>
              <a:ea typeface="Times New Roman"/>
              <a:cs typeface="Times New Roman"/>
              <a:sym typeface="Times New Roman"/>
            </a:endParaRPr>
          </a:p>
          <a:p>
            <a:pPr algn="just"/>
            <a:r>
              <a:rPr lang="en-IN" sz="1800" dirty="0">
                <a:solidFill>
                  <a:srgbClr val="000000"/>
                </a:solidFill>
                <a:highlight>
                  <a:schemeClr val="lt1"/>
                </a:highlight>
                <a:latin typeface="Times New Roman"/>
                <a:ea typeface="Times New Roman"/>
                <a:cs typeface="Times New Roman"/>
                <a:sym typeface="Times New Roman"/>
              </a:rPr>
              <a:t>Using predictive analytics in healthcare can improve quality </a:t>
            </a:r>
          </a:p>
          <a:p>
            <a:pPr marL="0" indent="0" algn="just">
              <a:buNone/>
            </a:pPr>
            <a:endParaRPr lang="en-IN" sz="1800" dirty="0">
              <a:solidFill>
                <a:srgbClr val="000000"/>
              </a:solidFill>
              <a:highlight>
                <a:schemeClr val="lt1"/>
              </a:highlight>
              <a:latin typeface="Times New Roman"/>
              <a:ea typeface="Times New Roman"/>
              <a:cs typeface="Times New Roman"/>
              <a:sym typeface="Times New Roman"/>
            </a:endParaRPr>
          </a:p>
          <a:p>
            <a:pPr algn="just"/>
            <a:r>
              <a:rPr lang="en-IN" sz="1800" dirty="0">
                <a:solidFill>
                  <a:srgbClr val="000000"/>
                </a:solidFill>
                <a:highlight>
                  <a:schemeClr val="lt1"/>
                </a:highlight>
                <a:latin typeface="Times New Roman"/>
                <a:ea typeface="Times New Roman"/>
                <a:cs typeface="Times New Roman"/>
                <a:sym typeface="Times New Roman"/>
              </a:rPr>
              <a:t>Application : Clinical Practice , Public health , Research , Health policy</a:t>
            </a:r>
          </a:p>
          <a:p>
            <a:pPr marL="0" indent="0" algn="just">
              <a:buNone/>
            </a:pPr>
            <a:endParaRPr lang="en-IN" sz="1800" dirty="0">
              <a:solidFill>
                <a:srgbClr val="000000"/>
              </a:solidFill>
              <a:highlight>
                <a:schemeClr val="lt1"/>
              </a:highlight>
              <a:latin typeface="Times New Roman"/>
              <a:ea typeface="Times New Roman"/>
              <a:cs typeface="Times New Roman"/>
              <a:sym typeface="Times New Roman"/>
            </a:endParaRPr>
          </a:p>
          <a:p>
            <a:pPr algn="just"/>
            <a:r>
              <a:rPr lang="en-IN" sz="1800" dirty="0">
                <a:solidFill>
                  <a:srgbClr val="000000"/>
                </a:solidFill>
                <a:highlight>
                  <a:schemeClr val="lt1"/>
                </a:highlight>
                <a:latin typeface="Times New Roman"/>
                <a:ea typeface="Times New Roman"/>
                <a:cs typeface="Times New Roman"/>
                <a:sym typeface="Times New Roman"/>
              </a:rPr>
              <a:t>Multifactorial nature of dementia , Lack of standardized models , Limited data availability .</a:t>
            </a:r>
          </a:p>
          <a:p>
            <a:endParaRPr lang="en-IN" sz="2400" dirty="0">
              <a:solidFill>
                <a:srgbClr val="000000"/>
              </a:solidFill>
              <a:highlight>
                <a:schemeClr val="lt1"/>
              </a:highlight>
              <a:latin typeface="Times New Roman"/>
              <a:ea typeface="Times New Roman"/>
              <a:cs typeface="Times New Roman"/>
              <a:sym typeface="Times New Roman"/>
            </a:endParaRPr>
          </a:p>
          <a:p>
            <a:endParaRPr lang="en-US" sz="2400" dirty="0"/>
          </a:p>
        </p:txBody>
      </p:sp>
      <p:sp>
        <p:nvSpPr>
          <p:cNvPr id="4" name="Date Placeholder 3">
            <a:extLst>
              <a:ext uri="{FF2B5EF4-FFF2-40B4-BE49-F238E27FC236}">
                <a16:creationId xmlns:a16="http://schemas.microsoft.com/office/drawing/2014/main" id="{26B24C4E-E357-9481-C1D8-327A112F3E39}"/>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3DDEFE52-8A87-79A5-D8B3-78388CA4BEF8}"/>
              </a:ext>
            </a:extLst>
          </p:cNvPr>
          <p:cNvSpPr>
            <a:spLocks noGrp="1"/>
          </p:cNvSpPr>
          <p:nvPr>
            <p:ph type="sldNum" sz="quarter" idx="12"/>
          </p:nvPr>
        </p:nvSpPr>
        <p:spPr/>
        <p:txBody>
          <a:bodyPr/>
          <a:lstStyle/>
          <a:p>
            <a:fld id="{A13EF35C-55D7-4D29-8291-734A8F3DF79B}" type="slidenum">
              <a:rPr lang="en-US" smtClean="0"/>
              <a:t>3</a:t>
            </a:fld>
            <a:endParaRPr lang="en-US"/>
          </a:p>
        </p:txBody>
      </p:sp>
    </p:spTree>
    <p:extLst>
      <p:ext uri="{BB962C8B-B14F-4D97-AF65-F5344CB8AC3E}">
        <p14:creationId xmlns:p14="http://schemas.microsoft.com/office/powerpoint/2010/main" val="36791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E360-2678-4C17-8504-9B1A4182471F}"/>
              </a:ext>
            </a:extLst>
          </p:cNvPr>
          <p:cNvSpPr>
            <a:spLocks noGrp="1"/>
          </p:cNvSpPr>
          <p:nvPr>
            <p:ph type="title"/>
          </p:nvPr>
        </p:nvSpPr>
        <p:spPr/>
        <p:txBody>
          <a:bodyPr>
            <a:normAutofit/>
          </a:bodyPr>
          <a:lstStyle/>
          <a:p>
            <a:pPr algn="ctr"/>
            <a:r>
              <a:rPr lang="en-IN" sz="3600" b="1" dirty="0">
                <a:solidFill>
                  <a:schemeClr val="accent2"/>
                </a:solidFill>
                <a:latin typeface="Bodoni MT Black" panose="02070603080606020203" pitchFamily="18" charset="0"/>
              </a:rPr>
              <a:t>MOTIVATION</a:t>
            </a:r>
            <a:br>
              <a:rPr lang="en-IN" sz="3600" dirty="0">
                <a:latin typeface="Bodoni MT Black" panose="02070603080606020203" pitchFamily="18" charset="0"/>
              </a:rPr>
            </a:br>
            <a:endParaRPr lang="en-US" sz="3600" dirty="0">
              <a:latin typeface="Bodoni MT Black" panose="02070603080606020203" pitchFamily="18" charset="0"/>
            </a:endParaRPr>
          </a:p>
        </p:txBody>
      </p:sp>
      <p:sp>
        <p:nvSpPr>
          <p:cNvPr id="3" name="Content Placeholder 2">
            <a:extLst>
              <a:ext uri="{FF2B5EF4-FFF2-40B4-BE49-F238E27FC236}">
                <a16:creationId xmlns:a16="http://schemas.microsoft.com/office/drawing/2014/main" id="{2E6AE05F-D343-428B-B0CD-AF9C6D4C9847}"/>
              </a:ext>
            </a:extLst>
          </p:cNvPr>
          <p:cNvSpPr>
            <a:spLocks noGrp="1"/>
          </p:cNvSpPr>
          <p:nvPr>
            <p:ph idx="1"/>
          </p:nvPr>
        </p:nvSpPr>
        <p:spPr/>
        <p:txBody>
          <a:bodyPr/>
          <a:lstStyle/>
          <a:p>
            <a:r>
              <a:rPr lang="en-IN" sz="1800" b="0" i="0" dirty="0">
                <a:effectLst/>
                <a:latin typeface="Times New Roman" panose="02020603050405020304" pitchFamily="18" charset="0"/>
                <a:cs typeface="Times New Roman" panose="02020603050405020304" pitchFamily="18" charset="0"/>
              </a:rPr>
              <a:t>Identifying dementia at an early stage is of greater significance than treating the condition after it has progressed.</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Timely diagnosis of dementia is fundamental for decelerating its progression as well as allowing maximized benefits of pharmaceutical interventions</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b="0" i="0" dirty="0">
                <a:effectLst/>
                <a:latin typeface="Times New Roman" panose="02020603050405020304" pitchFamily="18" charset="0"/>
                <a:cs typeface="Times New Roman" panose="02020603050405020304" pitchFamily="18" charset="0"/>
              </a:rPr>
              <a:t>Personalized </a:t>
            </a:r>
            <a:r>
              <a:rPr lang="en-IN" sz="1800" dirty="0">
                <a:latin typeface="Times New Roman" panose="02020603050405020304" pitchFamily="18" charset="0"/>
                <a:cs typeface="Times New Roman" panose="02020603050405020304" pitchFamily="18" charset="0"/>
              </a:rPr>
              <a:t>c</a:t>
            </a:r>
            <a:r>
              <a:rPr lang="en-IN" sz="1800" b="0" i="0" dirty="0">
                <a:effectLst/>
                <a:latin typeface="Times New Roman" panose="02020603050405020304" pitchFamily="18" charset="0"/>
                <a:cs typeface="Times New Roman" panose="02020603050405020304" pitchFamily="18" charset="0"/>
              </a:rPr>
              <a:t>are and Health equity</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Need to find a balance between accuracy and costly tests</a:t>
            </a:r>
          </a:p>
          <a:p>
            <a:endParaRPr lang="en-IN" sz="1800" dirty="0">
              <a:latin typeface="Times New Roman" panose="02020603050405020304" pitchFamily="18" charset="0"/>
              <a:cs typeface="Times New Roman" panose="02020603050405020304" pitchFamily="18" charset="0"/>
            </a:endParaRPr>
          </a:p>
          <a:p>
            <a:r>
              <a:rPr lang="en-IN" sz="1800" b="0" i="0" dirty="0">
                <a:effectLst/>
                <a:latin typeface="Times New Roman" panose="02020603050405020304" pitchFamily="18" charset="0"/>
                <a:cs typeface="Times New Roman" panose="02020603050405020304" pitchFamily="18" charset="0"/>
              </a:rPr>
              <a:t>Empowerment and Patient Autonomy</a:t>
            </a:r>
            <a:endParaRPr lang="en-IN" sz="18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649A95E-B487-66E9-B053-B8E63C4A3A17}"/>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B104B583-95AD-B024-3B9E-5E577A6E1993}"/>
              </a:ext>
            </a:extLst>
          </p:cNvPr>
          <p:cNvSpPr>
            <a:spLocks noGrp="1"/>
          </p:cNvSpPr>
          <p:nvPr>
            <p:ph type="sldNum" sz="quarter" idx="12"/>
          </p:nvPr>
        </p:nvSpPr>
        <p:spPr/>
        <p:txBody>
          <a:bodyPr/>
          <a:lstStyle/>
          <a:p>
            <a:fld id="{A13EF35C-55D7-4D29-8291-734A8F3DF79B}" type="slidenum">
              <a:rPr lang="en-US" smtClean="0"/>
              <a:t>4</a:t>
            </a:fld>
            <a:endParaRPr lang="en-US"/>
          </a:p>
        </p:txBody>
      </p:sp>
    </p:spTree>
    <p:extLst>
      <p:ext uri="{BB962C8B-B14F-4D97-AF65-F5344CB8AC3E}">
        <p14:creationId xmlns:p14="http://schemas.microsoft.com/office/powerpoint/2010/main" val="408597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0787-9AAA-4F80-8860-B13D70D29D9C}"/>
              </a:ext>
            </a:extLst>
          </p:cNvPr>
          <p:cNvSpPr>
            <a:spLocks noGrp="1"/>
          </p:cNvSpPr>
          <p:nvPr>
            <p:ph type="title"/>
          </p:nvPr>
        </p:nvSpPr>
        <p:spPr/>
        <p:txBody>
          <a:bodyPr>
            <a:normAutofit/>
          </a:bodyPr>
          <a:lstStyle/>
          <a:p>
            <a:pPr algn="ctr"/>
            <a:r>
              <a:rPr lang="en-IN" sz="3600" b="1" i="0" u="none" strike="noStrike" dirty="0">
                <a:solidFill>
                  <a:schemeClr val="accent2"/>
                </a:solidFill>
                <a:effectLst/>
                <a:latin typeface="Bodoni MT Black" panose="02070603080606020203" pitchFamily="18" charset="0"/>
              </a:rPr>
              <a:t>PROBLEM STATEMENT</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E9A8D562-6CDD-4CA5-BA89-E5170F2F74D8}"/>
              </a:ext>
            </a:extLst>
          </p:cNvPr>
          <p:cNvSpPr>
            <a:spLocks noGrp="1"/>
          </p:cNvSpPr>
          <p:nvPr>
            <p:ph idx="1"/>
          </p:nvPr>
        </p:nvSpPr>
        <p:spPr/>
        <p:txBody>
          <a:bodyPr>
            <a:normAutofit/>
          </a:bodyPr>
          <a:lstStyle/>
          <a:p>
            <a:r>
              <a:rPr lang="en-IN" sz="1800" b="0" i="0" u="none" strike="noStrike" dirty="0">
                <a:effectLst/>
                <a:latin typeface="Times New Roman" panose="02020603050405020304" pitchFamily="18" charset="0"/>
                <a:cs typeface="Times New Roman" panose="02020603050405020304" pitchFamily="18" charset="0"/>
              </a:rPr>
              <a:t>Treatment of dementia is most effective when started early in the disease process</a:t>
            </a:r>
          </a:p>
          <a:p>
            <a:endParaRPr lang="en-IN" sz="1800" b="0" i="0" u="none" strike="noStrike" dirty="0">
              <a:effectLst/>
              <a:latin typeface="Times New Roman" panose="02020603050405020304" pitchFamily="18" charset="0"/>
              <a:cs typeface="Times New Roman" panose="02020603050405020304" pitchFamily="18" charset="0"/>
            </a:endParaRPr>
          </a:p>
          <a:p>
            <a:r>
              <a:rPr lang="en-IN" sz="1800" b="0" i="0" u="none" strike="noStrike" dirty="0">
                <a:effectLst/>
                <a:latin typeface="Times New Roman" panose="02020603050405020304" pitchFamily="18" charset="0"/>
                <a:cs typeface="Times New Roman" panose="02020603050405020304" pitchFamily="18" charset="0"/>
              </a:rPr>
              <a:t>Misunderstood of old age problems</a:t>
            </a:r>
          </a:p>
          <a:p>
            <a:endParaRPr lang="en-IN" sz="1800" b="0" i="0" u="none" strike="noStrike" dirty="0">
              <a:effectLst/>
              <a:latin typeface="Times New Roman" panose="02020603050405020304" pitchFamily="18" charset="0"/>
              <a:cs typeface="Times New Roman" panose="02020603050405020304" pitchFamily="18" charset="0"/>
            </a:endParaRPr>
          </a:p>
          <a:p>
            <a:r>
              <a:rPr lang="en-IN" sz="1800" b="0" i="0" u="none" strike="noStrike" dirty="0">
                <a:effectLst/>
                <a:latin typeface="Times New Roman" panose="02020603050405020304" pitchFamily="18" charset="0"/>
                <a:cs typeface="Times New Roman" panose="02020603050405020304" pitchFamily="18" charset="0"/>
              </a:rPr>
              <a:t>Inaccurate predictions led to improper treatments</a:t>
            </a:r>
          </a:p>
          <a:p>
            <a:endParaRPr lang="en-IN" sz="1800" dirty="0">
              <a:latin typeface="Times New Roman" panose="02020603050405020304" pitchFamily="18" charset="0"/>
              <a:cs typeface="Times New Roman" panose="02020603050405020304" pitchFamily="18" charset="0"/>
            </a:endParaRPr>
          </a:p>
          <a:p>
            <a:r>
              <a:rPr lang="en-IN" sz="1800" b="0" i="0" dirty="0">
                <a:effectLst/>
                <a:latin typeface="Times New Roman" panose="02020603050405020304" pitchFamily="18" charset="0"/>
                <a:cs typeface="Times New Roman" panose="02020603050405020304" pitchFamily="18" charset="0"/>
              </a:rPr>
              <a:t>Existing prediction models may have limitations in terms of accuracy, applicability, and scalability</a:t>
            </a:r>
          </a:p>
          <a:p>
            <a:endParaRPr lang="en-IN" sz="1800" b="0" i="0" dirty="0">
              <a:effectLst/>
              <a:latin typeface="Times New Roman" panose="02020603050405020304" pitchFamily="18" charset="0"/>
              <a:cs typeface="Times New Roman" panose="02020603050405020304" pitchFamily="18" charset="0"/>
            </a:endParaRPr>
          </a:p>
          <a:p>
            <a:pPr>
              <a:lnSpc>
                <a:spcPct val="150000"/>
              </a:lnSpc>
            </a:pPr>
            <a:r>
              <a:rPr lang="en-IN" sz="1800" b="0" i="0" dirty="0">
                <a:effectLst/>
                <a:latin typeface="Times New Roman" panose="02020603050405020304" pitchFamily="18" charset="0"/>
                <a:cs typeface="Times New Roman" panose="02020603050405020304" pitchFamily="18" charset="0"/>
              </a:rPr>
              <a:t>Therefore, there is a critical need to develop robust and validated prediction models that can accurately estimate an individual's risk of developing dementia</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954A17A-53F0-5F2D-4AA8-D33E0756FBD0}"/>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99DDCAC8-1F45-507A-7602-2C27A35BE2CE}"/>
              </a:ext>
            </a:extLst>
          </p:cNvPr>
          <p:cNvSpPr>
            <a:spLocks noGrp="1"/>
          </p:cNvSpPr>
          <p:nvPr>
            <p:ph type="sldNum" sz="quarter" idx="12"/>
          </p:nvPr>
        </p:nvSpPr>
        <p:spPr/>
        <p:txBody>
          <a:bodyPr/>
          <a:lstStyle/>
          <a:p>
            <a:fld id="{A13EF35C-55D7-4D29-8291-734A8F3DF79B}" type="slidenum">
              <a:rPr lang="en-US" smtClean="0"/>
              <a:t>5</a:t>
            </a:fld>
            <a:endParaRPr lang="en-US"/>
          </a:p>
        </p:txBody>
      </p:sp>
    </p:spTree>
    <p:extLst>
      <p:ext uri="{BB962C8B-B14F-4D97-AF65-F5344CB8AC3E}">
        <p14:creationId xmlns:p14="http://schemas.microsoft.com/office/powerpoint/2010/main" val="353099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04B8-F1C5-470B-A25F-8C514264BCF8}"/>
              </a:ext>
            </a:extLst>
          </p:cNvPr>
          <p:cNvSpPr>
            <a:spLocks noGrp="1"/>
          </p:cNvSpPr>
          <p:nvPr>
            <p:ph type="title"/>
          </p:nvPr>
        </p:nvSpPr>
        <p:spPr/>
        <p:txBody>
          <a:bodyPr>
            <a:normAutofit/>
          </a:bodyPr>
          <a:lstStyle/>
          <a:p>
            <a:pPr algn="ctr" rtl="0"/>
            <a:r>
              <a:rPr lang="en-IN" sz="3600" b="1" i="0" u="none" strike="noStrike" dirty="0">
                <a:solidFill>
                  <a:schemeClr val="accent2"/>
                </a:solidFill>
                <a:effectLst/>
                <a:latin typeface="Bodoni MT Black" panose="02070603080606020203" pitchFamily="18" charset="0"/>
              </a:rPr>
              <a:t>GOALS AND OBJECTIVES</a:t>
            </a:r>
            <a:br>
              <a:rPr lang="en-IN" sz="3600" b="0" dirty="0">
                <a:solidFill>
                  <a:schemeClr val="accent2"/>
                </a:solidFill>
                <a:effectLst/>
                <a:latin typeface="Bodoni MT Black" panose="02070603080606020203" pitchFamily="18" charset="0"/>
              </a:rPr>
            </a:b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F5337EE5-58A4-49C5-8D4C-ECBC6F83DAFE}"/>
              </a:ext>
            </a:extLst>
          </p:cNvPr>
          <p:cNvSpPr>
            <a:spLocks noGrp="1"/>
          </p:cNvSpPr>
          <p:nvPr>
            <p:ph idx="1"/>
          </p:nvPr>
        </p:nvSpPr>
        <p:spPr/>
        <p:txBody>
          <a:bodyPr/>
          <a:lstStyle/>
          <a:p>
            <a:pPr rtl="0" fontAlgn="base"/>
            <a:r>
              <a:rPr lang="en-IN" sz="1800" b="0" i="0" u="none" strike="noStrike" dirty="0">
                <a:solidFill>
                  <a:srgbClr val="000000"/>
                </a:solidFill>
                <a:effectLst/>
                <a:latin typeface="Times New Roman" panose="02020603050405020304" pitchFamily="18" charset="0"/>
              </a:rPr>
              <a:t>Standalone framework for screening the dementia stages in order to diagnose it sooner</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Automated system should predict early on set dementia</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dirty="0">
                <a:solidFill>
                  <a:srgbClr val="000000"/>
                </a:solidFill>
                <a:latin typeface="Times New Roman" panose="02020603050405020304" pitchFamily="18" charset="0"/>
              </a:rPr>
              <a:t>H</a:t>
            </a:r>
            <a:r>
              <a:rPr lang="en-IN" sz="1800" b="0" i="0" u="none" strike="noStrike" dirty="0">
                <a:solidFill>
                  <a:srgbClr val="000000"/>
                </a:solidFill>
                <a:effectLst/>
                <a:latin typeface="Times New Roman" panose="02020603050405020304" pitchFamily="18" charset="0"/>
              </a:rPr>
              <a:t>elp advance research</a:t>
            </a:r>
          </a:p>
          <a:p>
            <a:pPr rtl="0" fontAlgn="base"/>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Automate the cost-effective, non-invasive, digital pre-screening of patients at risk for dementia</a:t>
            </a:r>
          </a:p>
          <a:p>
            <a:pPr marL="0" indent="0" rtl="0" fontAlgn="base">
              <a:buNone/>
            </a:pPr>
            <a:endParaRPr lang="en-IN" sz="1800" b="0" i="0" u="none" strike="noStrike" dirty="0">
              <a:solidFill>
                <a:srgbClr val="000000"/>
              </a:solidFill>
              <a:effectLst/>
              <a:latin typeface="Times New Roman" panose="02020603050405020304" pitchFamily="18" charset="0"/>
            </a:endParaRPr>
          </a:p>
          <a:p>
            <a:pPr rtl="0" fontAlgn="base"/>
            <a:r>
              <a:rPr lang="en-IN" sz="1800" b="0" i="0" u="none" strike="noStrike" dirty="0">
                <a:solidFill>
                  <a:srgbClr val="000000"/>
                </a:solidFill>
                <a:effectLst/>
                <a:latin typeface="Times New Roman" panose="02020603050405020304" pitchFamily="18" charset="0"/>
              </a:rPr>
              <a:t> Early diagnosis help to take personal decisions and family members to plan</a:t>
            </a:r>
          </a:p>
          <a:p>
            <a:endParaRPr lang="en-US" dirty="0"/>
          </a:p>
        </p:txBody>
      </p:sp>
      <p:sp>
        <p:nvSpPr>
          <p:cNvPr id="4" name="Date Placeholder 3">
            <a:extLst>
              <a:ext uri="{FF2B5EF4-FFF2-40B4-BE49-F238E27FC236}">
                <a16:creationId xmlns:a16="http://schemas.microsoft.com/office/drawing/2014/main" id="{2FEB1466-72ED-0C2F-40C4-E477C38B3211}"/>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EF5ACA25-C9BC-4577-D792-C1FEB9E95FFA}"/>
              </a:ext>
            </a:extLst>
          </p:cNvPr>
          <p:cNvSpPr>
            <a:spLocks noGrp="1"/>
          </p:cNvSpPr>
          <p:nvPr>
            <p:ph type="sldNum" sz="quarter" idx="12"/>
          </p:nvPr>
        </p:nvSpPr>
        <p:spPr/>
        <p:txBody>
          <a:bodyPr/>
          <a:lstStyle/>
          <a:p>
            <a:fld id="{A13EF35C-55D7-4D29-8291-734A8F3DF79B}" type="slidenum">
              <a:rPr lang="en-US" smtClean="0"/>
              <a:t>6</a:t>
            </a:fld>
            <a:endParaRPr lang="en-US"/>
          </a:p>
        </p:txBody>
      </p:sp>
    </p:spTree>
    <p:extLst>
      <p:ext uri="{BB962C8B-B14F-4D97-AF65-F5344CB8AC3E}">
        <p14:creationId xmlns:p14="http://schemas.microsoft.com/office/powerpoint/2010/main" val="59541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2B2B-6170-4251-9C0C-ACC7D30DBF67}"/>
              </a:ext>
            </a:extLst>
          </p:cNvPr>
          <p:cNvSpPr>
            <a:spLocks noGrp="1"/>
          </p:cNvSpPr>
          <p:nvPr>
            <p:ph type="title"/>
          </p:nvPr>
        </p:nvSpPr>
        <p:spPr>
          <a:xfrm>
            <a:off x="838200" y="-100727"/>
            <a:ext cx="10515600" cy="1325563"/>
          </a:xfrm>
        </p:spPr>
        <p:txBody>
          <a:bodyPr>
            <a:normAutofit/>
          </a:bodyPr>
          <a:lstStyle/>
          <a:p>
            <a:pPr algn="ctr"/>
            <a:r>
              <a:rPr lang="en-IN" sz="3600" b="1" i="0" u="none" strike="noStrike" dirty="0">
                <a:solidFill>
                  <a:schemeClr val="accent2"/>
                </a:solidFill>
                <a:effectLst/>
                <a:latin typeface="Bodoni MT Black" panose="02070603080606020203" pitchFamily="18" charset="0"/>
              </a:rPr>
              <a:t>LITERATURE SURVEY </a:t>
            </a:r>
            <a:endParaRPr lang="en-US" sz="3600" dirty="0">
              <a:solidFill>
                <a:schemeClr val="accent2"/>
              </a:solidFill>
              <a:latin typeface="Bodoni MT Black" panose="02070603080606020203" pitchFamily="18" charset="0"/>
            </a:endParaRPr>
          </a:p>
        </p:txBody>
      </p:sp>
      <p:graphicFrame>
        <p:nvGraphicFramePr>
          <p:cNvPr id="4" name="Table 4">
            <a:extLst>
              <a:ext uri="{FF2B5EF4-FFF2-40B4-BE49-F238E27FC236}">
                <a16:creationId xmlns:a16="http://schemas.microsoft.com/office/drawing/2014/main" id="{23738007-FB2B-4877-84E9-B7D5EDE570AB}"/>
              </a:ext>
            </a:extLst>
          </p:cNvPr>
          <p:cNvGraphicFramePr>
            <a:graphicFrameLocks noGrp="1"/>
          </p:cNvGraphicFramePr>
          <p:nvPr>
            <p:ph idx="1"/>
            <p:extLst>
              <p:ext uri="{D42A27DB-BD31-4B8C-83A1-F6EECF244321}">
                <p14:modId xmlns:p14="http://schemas.microsoft.com/office/powerpoint/2010/main" val="424484309"/>
              </p:ext>
            </p:extLst>
          </p:nvPr>
        </p:nvGraphicFramePr>
        <p:xfrm>
          <a:off x="339389" y="869315"/>
          <a:ext cx="11363373" cy="5852160"/>
        </p:xfrm>
        <a:graphic>
          <a:graphicData uri="http://schemas.openxmlformats.org/drawingml/2006/table">
            <a:tbl>
              <a:tblPr firstRow="1" bandRow="1">
                <a:tableStyleId>{21E4AEA4-8DFA-4A89-87EB-49C32662AFE0}</a:tableStyleId>
              </a:tblPr>
              <a:tblGrid>
                <a:gridCol w="886050">
                  <a:extLst>
                    <a:ext uri="{9D8B030D-6E8A-4147-A177-3AD203B41FA5}">
                      <a16:colId xmlns:a16="http://schemas.microsoft.com/office/drawing/2014/main" val="3252789848"/>
                    </a:ext>
                  </a:extLst>
                </a:gridCol>
                <a:gridCol w="3252884">
                  <a:extLst>
                    <a:ext uri="{9D8B030D-6E8A-4147-A177-3AD203B41FA5}">
                      <a16:colId xmlns:a16="http://schemas.microsoft.com/office/drawing/2014/main" val="242727418"/>
                    </a:ext>
                  </a:extLst>
                </a:gridCol>
                <a:gridCol w="2679089">
                  <a:extLst>
                    <a:ext uri="{9D8B030D-6E8A-4147-A177-3AD203B41FA5}">
                      <a16:colId xmlns:a16="http://schemas.microsoft.com/office/drawing/2014/main" val="2603655726"/>
                    </a:ext>
                  </a:extLst>
                </a:gridCol>
                <a:gridCol w="2272675">
                  <a:extLst>
                    <a:ext uri="{9D8B030D-6E8A-4147-A177-3AD203B41FA5}">
                      <a16:colId xmlns:a16="http://schemas.microsoft.com/office/drawing/2014/main" val="2232368681"/>
                    </a:ext>
                  </a:extLst>
                </a:gridCol>
                <a:gridCol w="2272675">
                  <a:extLst>
                    <a:ext uri="{9D8B030D-6E8A-4147-A177-3AD203B41FA5}">
                      <a16:colId xmlns:a16="http://schemas.microsoft.com/office/drawing/2014/main" val="3560611867"/>
                    </a:ext>
                  </a:extLst>
                </a:gridCol>
              </a:tblGrid>
              <a:tr h="364889">
                <a:tc>
                  <a:txBody>
                    <a:bodyPr/>
                    <a:lstStyle/>
                    <a:p>
                      <a:r>
                        <a:rPr lang="en-IN" sz="1800" u="none" strike="noStrike" dirty="0" err="1">
                          <a:effectLst/>
                          <a:latin typeface="Times New Roman" panose="02020603050405020304" pitchFamily="18" charset="0"/>
                          <a:cs typeface="Times New Roman" panose="02020603050405020304" pitchFamily="18" charset="0"/>
                        </a:rPr>
                        <a:t>Sl.No</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u="none" strike="noStrike" dirty="0">
                          <a:effectLst/>
                          <a:latin typeface="Times New Roman" panose="02020603050405020304" pitchFamily="18" charset="0"/>
                          <a:cs typeface="Times New Roman" panose="02020603050405020304" pitchFamily="18" charset="0"/>
                        </a:rPr>
                        <a:t>Paper</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u="none" strike="noStrike" dirty="0">
                          <a:effectLst/>
                          <a:latin typeface="Times New Roman" panose="02020603050405020304" pitchFamily="18" charset="0"/>
                          <a:cs typeface="Times New Roman" panose="02020603050405020304" pitchFamily="18" charset="0"/>
                        </a:rPr>
                        <a:t>Method</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u="none" strike="noStrike" dirty="0">
                          <a:effectLst/>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u="none" strike="noStrike" dirty="0">
                          <a:effectLst/>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716551"/>
                  </a:ext>
                </a:extLst>
              </a:tr>
              <a:tr h="1719889">
                <a:tc>
                  <a:txBody>
                    <a:bodyPr/>
                    <a:lstStyle/>
                    <a:p>
                      <a:r>
                        <a:rPr lang="en-IN" dirty="0">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dirty="0">
                          <a:solidFill>
                            <a:srgbClr val="000000"/>
                          </a:solidFill>
                          <a:effectLst/>
                          <a:latin typeface="Times New Roman" panose="02020603050405020304" pitchFamily="18" charset="0"/>
                          <a:cs typeface="Times New Roman" panose="02020603050405020304" pitchFamily="18" charset="0"/>
                        </a:rPr>
                        <a:t>A Novel AI-Based System for Detection and Severity Prediction of Dementia Using MRI  , </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IEEE Access 2021 </a:t>
                      </a:r>
                    </a:p>
                    <a:p>
                      <a:pPr algn="just"/>
                      <a:endParaRPr lang="en-US"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dirty="0">
                          <a:solidFill>
                            <a:srgbClr val="000000"/>
                          </a:solidFill>
                          <a:effectLst/>
                          <a:latin typeface="Times New Roman" panose="02020603050405020304" pitchFamily="18" charset="0"/>
                          <a:cs typeface="Times New Roman" panose="02020603050405020304" pitchFamily="18" charset="0"/>
                        </a:rPr>
                        <a:t>DCGAN based Augmentation  </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Spatial conformity of the images not altered</a:t>
                      </a:r>
                    </a:p>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Multi-class CNN-based classifier</a:t>
                      </a:r>
                    </a:p>
                    <a:p>
                      <a:endParaRPr lang="en-US"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Time consuming</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0341330"/>
                  </a:ext>
                </a:extLst>
              </a:tr>
              <a:tr h="1991450">
                <a:tc>
                  <a:txBody>
                    <a:bodyPr/>
                    <a:lstStyle/>
                    <a:p>
                      <a:r>
                        <a:rPr lang="en-IN"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just" rtl="0"/>
                      <a:r>
                        <a:rPr lang="en-IN" sz="1800" b="0" i="0" u="none" strike="noStrike" dirty="0">
                          <a:solidFill>
                            <a:srgbClr val="000000"/>
                          </a:solidFill>
                          <a:effectLst/>
                          <a:latin typeface="Times New Roman" panose="02020603050405020304" pitchFamily="18" charset="0"/>
                          <a:cs typeface="Times New Roman" panose="02020603050405020304" pitchFamily="18" charset="0"/>
                        </a:rPr>
                        <a:t>Stacked Deep Dense Neural Network Model to Predict Alzheimer’s Dementia Using Audio Transcript Data , </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IEEE Access 2022</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rtl="0"/>
                      <a:r>
                        <a:rPr lang="en-IN" sz="1800" b="0" i="0" u="none" strike="noStrike" dirty="0">
                          <a:solidFill>
                            <a:srgbClr val="000000"/>
                          </a:solidFill>
                          <a:effectLst/>
                          <a:latin typeface="Times New Roman" panose="02020603050405020304" pitchFamily="18" charset="0"/>
                          <a:cs typeface="Times New Roman" panose="02020603050405020304" pitchFamily="18" charset="0"/>
                        </a:rPr>
                        <a:t>CNN &amp; Bidirectional Long-Short Term Memory</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Grid Search helps to get accurate predictions </a:t>
                      </a:r>
                    </a:p>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predict early onset dementia</a:t>
                      </a:r>
                    </a:p>
                    <a:p>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Availability of dataset is limited</a:t>
                      </a:r>
                    </a:p>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Binary classification</a:t>
                      </a:r>
                    </a:p>
                    <a:p>
                      <a:br>
                        <a:rPr lang="en-IN" b="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2091041"/>
                  </a:ext>
                </a:extLst>
              </a:tr>
              <a:tr h="1719889">
                <a:tc>
                  <a:txBody>
                    <a:bodyPr/>
                    <a:lstStyle/>
                    <a:p>
                      <a:r>
                        <a:rPr lang="en-IN" sz="18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just" rtl="0"/>
                      <a:r>
                        <a:rPr lang="en-IN" sz="1800" b="0" i="0" u="none" strike="noStrike" dirty="0">
                          <a:solidFill>
                            <a:srgbClr val="000000"/>
                          </a:solidFill>
                          <a:effectLst/>
                          <a:latin typeface="Times New Roman" panose="02020603050405020304" pitchFamily="18" charset="0"/>
                          <a:cs typeface="Times New Roman" panose="02020603050405020304" pitchFamily="18" charset="0"/>
                        </a:rPr>
                        <a:t>DEMNET model workflow process for classifying dementia stages , </a:t>
                      </a:r>
                      <a:r>
                        <a:rPr lang="en-IN" sz="1800" b="0" i="1" u="none" strike="noStrike" dirty="0">
                          <a:solidFill>
                            <a:srgbClr val="000000"/>
                          </a:solidFill>
                          <a:effectLst/>
                          <a:latin typeface="Times New Roman" panose="02020603050405020304" pitchFamily="18" charset="0"/>
                          <a:cs typeface="Times New Roman" panose="02020603050405020304" pitchFamily="18" charset="0"/>
                        </a:rPr>
                        <a:t>IEEE Access 2021</a:t>
                      </a:r>
                      <a:endParaRPr lang="en-IN" b="0" dirty="0">
                        <a:effectLst/>
                        <a:latin typeface="Times New Roman" panose="02020603050405020304" pitchFamily="18" charset="0"/>
                        <a:cs typeface="Times New Roman" panose="02020603050405020304" pitchFamily="18" charset="0"/>
                      </a:endParaRPr>
                    </a:p>
                    <a:p>
                      <a:br>
                        <a:rPr lang="en-IN" b="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rtl="0"/>
                      <a:r>
                        <a:rPr lang="en-IN" sz="1800" b="0" i="0" u="none" strike="noStrike" dirty="0">
                          <a:solidFill>
                            <a:srgbClr val="000000"/>
                          </a:solidFill>
                          <a:effectLst/>
                          <a:latin typeface="Times New Roman" panose="02020603050405020304" pitchFamily="18" charset="0"/>
                          <a:cs typeface="Times New Roman" panose="02020603050405020304" pitchFamily="18" charset="0"/>
                        </a:rPr>
                        <a:t>CNN</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SMOTE technique is used to solve imbalance</a:t>
                      </a:r>
                    </a:p>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multi-class CNN-based classifier</a:t>
                      </a:r>
                    </a:p>
                    <a:p>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Not a standalone framework</a:t>
                      </a:r>
                    </a:p>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Trained on small dataset</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6737933"/>
                  </a:ext>
                </a:extLst>
              </a:tr>
            </a:tbl>
          </a:graphicData>
        </a:graphic>
      </p:graphicFrame>
      <p:sp>
        <p:nvSpPr>
          <p:cNvPr id="3" name="Date Placeholder 2">
            <a:extLst>
              <a:ext uri="{FF2B5EF4-FFF2-40B4-BE49-F238E27FC236}">
                <a16:creationId xmlns:a16="http://schemas.microsoft.com/office/drawing/2014/main" id="{BB174238-AFB5-5C94-4DBA-C025A2AD181E}"/>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3F46B553-95E9-08FE-699F-CBF73C058ABE}"/>
              </a:ext>
            </a:extLst>
          </p:cNvPr>
          <p:cNvSpPr>
            <a:spLocks noGrp="1"/>
          </p:cNvSpPr>
          <p:nvPr>
            <p:ph type="sldNum" sz="quarter" idx="12"/>
          </p:nvPr>
        </p:nvSpPr>
        <p:spPr/>
        <p:txBody>
          <a:bodyPr/>
          <a:lstStyle/>
          <a:p>
            <a:fld id="{A13EF35C-55D7-4D29-8291-734A8F3DF79B}" type="slidenum">
              <a:rPr lang="en-US" smtClean="0"/>
              <a:t>7</a:t>
            </a:fld>
            <a:endParaRPr lang="en-US"/>
          </a:p>
        </p:txBody>
      </p:sp>
    </p:spTree>
    <p:extLst>
      <p:ext uri="{BB962C8B-B14F-4D97-AF65-F5344CB8AC3E}">
        <p14:creationId xmlns:p14="http://schemas.microsoft.com/office/powerpoint/2010/main" val="132696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296A-84F0-40BB-A38E-0C22CD8198D3}"/>
              </a:ext>
            </a:extLst>
          </p:cNvPr>
          <p:cNvSpPr>
            <a:spLocks noGrp="1"/>
          </p:cNvSpPr>
          <p:nvPr>
            <p:ph type="title"/>
          </p:nvPr>
        </p:nvSpPr>
        <p:spPr/>
        <p:txBody>
          <a:bodyPr>
            <a:normAutofit/>
          </a:bodyPr>
          <a:lstStyle/>
          <a:p>
            <a:pPr algn="ctr"/>
            <a:r>
              <a:rPr lang="en-IN" sz="3600" b="1" i="0" u="none" strike="noStrike" dirty="0">
                <a:solidFill>
                  <a:schemeClr val="accent2"/>
                </a:solidFill>
                <a:effectLst/>
                <a:latin typeface="Bodoni MT Black" panose="02070603080606020203" pitchFamily="18" charset="0"/>
              </a:rPr>
              <a:t>LITERATURE SURVEY </a:t>
            </a:r>
            <a:br>
              <a:rPr lang="en-US" sz="3600" dirty="0">
                <a:solidFill>
                  <a:schemeClr val="accent2"/>
                </a:solidFill>
                <a:latin typeface="Bodoni MT Black" panose="02070603080606020203" pitchFamily="18" charset="0"/>
              </a:rPr>
            </a:br>
            <a:endParaRPr lang="en-US" sz="3600" dirty="0">
              <a:solidFill>
                <a:schemeClr val="accent2"/>
              </a:solidFill>
            </a:endParaRPr>
          </a:p>
        </p:txBody>
      </p:sp>
      <p:graphicFrame>
        <p:nvGraphicFramePr>
          <p:cNvPr id="4" name="Table 4">
            <a:extLst>
              <a:ext uri="{FF2B5EF4-FFF2-40B4-BE49-F238E27FC236}">
                <a16:creationId xmlns:a16="http://schemas.microsoft.com/office/drawing/2014/main" id="{DCB8EA6E-79C9-40E0-95D3-8D54C621C7A1}"/>
              </a:ext>
            </a:extLst>
          </p:cNvPr>
          <p:cNvGraphicFramePr>
            <a:graphicFrameLocks noGrp="1"/>
          </p:cNvGraphicFramePr>
          <p:nvPr>
            <p:ph idx="1"/>
            <p:extLst>
              <p:ext uri="{D42A27DB-BD31-4B8C-83A1-F6EECF244321}">
                <p14:modId xmlns:p14="http://schemas.microsoft.com/office/powerpoint/2010/main" val="1145146003"/>
              </p:ext>
            </p:extLst>
          </p:nvPr>
        </p:nvGraphicFramePr>
        <p:xfrm>
          <a:off x="402897" y="1394202"/>
          <a:ext cx="11394966" cy="5212080"/>
        </p:xfrm>
        <a:graphic>
          <a:graphicData uri="http://schemas.openxmlformats.org/drawingml/2006/table">
            <a:tbl>
              <a:tblPr firstRow="1" bandRow="1">
                <a:tableStyleId>{21E4AEA4-8DFA-4A89-87EB-49C32662AFE0}</a:tableStyleId>
              </a:tblPr>
              <a:tblGrid>
                <a:gridCol w="790605">
                  <a:extLst>
                    <a:ext uri="{9D8B030D-6E8A-4147-A177-3AD203B41FA5}">
                      <a16:colId xmlns:a16="http://schemas.microsoft.com/office/drawing/2014/main" val="851542133"/>
                    </a:ext>
                  </a:extLst>
                </a:gridCol>
                <a:gridCol w="3106981">
                  <a:extLst>
                    <a:ext uri="{9D8B030D-6E8A-4147-A177-3AD203B41FA5}">
                      <a16:colId xmlns:a16="http://schemas.microsoft.com/office/drawing/2014/main" val="3893446989"/>
                    </a:ext>
                  </a:extLst>
                </a:gridCol>
                <a:gridCol w="2697655">
                  <a:extLst>
                    <a:ext uri="{9D8B030D-6E8A-4147-A177-3AD203B41FA5}">
                      <a16:colId xmlns:a16="http://schemas.microsoft.com/office/drawing/2014/main" val="434551715"/>
                    </a:ext>
                  </a:extLst>
                </a:gridCol>
                <a:gridCol w="2520732">
                  <a:extLst>
                    <a:ext uri="{9D8B030D-6E8A-4147-A177-3AD203B41FA5}">
                      <a16:colId xmlns:a16="http://schemas.microsoft.com/office/drawing/2014/main" val="3085924007"/>
                    </a:ext>
                  </a:extLst>
                </a:gridCol>
                <a:gridCol w="2278993">
                  <a:extLst>
                    <a:ext uri="{9D8B030D-6E8A-4147-A177-3AD203B41FA5}">
                      <a16:colId xmlns:a16="http://schemas.microsoft.com/office/drawing/2014/main" val="1075994536"/>
                    </a:ext>
                  </a:extLst>
                </a:gridCol>
              </a:tblGrid>
              <a:tr h="631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strike="noStrike" dirty="0" err="1">
                          <a:effectLst/>
                        </a:rPr>
                        <a:t>Sl.No</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strike="noStrike" dirty="0">
                          <a:effectLst/>
                        </a:rPr>
                        <a:t>Paper</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strike="noStrike" dirty="0">
                          <a:effectLst/>
                        </a:rPr>
                        <a:t>Method</a:t>
                      </a:r>
                      <a:endParaRPr lang="en-US" dirty="0"/>
                    </a:p>
                  </a:txBody>
                  <a:tcPr/>
                </a:tc>
                <a:tc>
                  <a:txBody>
                    <a:bodyPr/>
                    <a:lstStyle/>
                    <a:p>
                      <a:r>
                        <a:rPr lang="en-IN" sz="1800" u="none" strike="noStrike" dirty="0">
                          <a:effectLst/>
                        </a:rPr>
                        <a:t>Advantages</a:t>
                      </a:r>
                      <a:endParaRPr lang="en-US" dirty="0"/>
                    </a:p>
                  </a:txBody>
                  <a:tcPr/>
                </a:tc>
                <a:tc>
                  <a:txBody>
                    <a:bodyPr/>
                    <a:lstStyle/>
                    <a:p>
                      <a:r>
                        <a:rPr lang="en-IN" sz="1800" u="none" strike="noStrike" dirty="0">
                          <a:effectLst/>
                        </a:rPr>
                        <a:t>Limitations</a:t>
                      </a:r>
                      <a:endParaRPr lang="en-US" dirty="0"/>
                    </a:p>
                  </a:txBody>
                  <a:tcPr/>
                </a:tc>
                <a:extLst>
                  <a:ext uri="{0D108BD9-81ED-4DB2-BD59-A6C34878D82A}">
                    <a16:rowId xmlns:a16="http://schemas.microsoft.com/office/drawing/2014/main" val="3865040795"/>
                  </a:ext>
                </a:extLst>
              </a:tr>
              <a:tr h="2255801">
                <a:tc>
                  <a:txBody>
                    <a:bodyPr/>
                    <a:lstStyle/>
                    <a:p>
                      <a:r>
                        <a:rPr lang="en-IN" dirty="0"/>
                        <a:t>4.</a:t>
                      </a:r>
                      <a:endParaRPr lang="en-US" dirty="0"/>
                    </a:p>
                  </a:txBody>
                  <a:tcPr/>
                </a:tc>
                <a:tc>
                  <a:txBody>
                    <a:bodyPr/>
                    <a:lstStyle/>
                    <a:p>
                      <a:pPr algn="just" rtl="0"/>
                      <a:r>
                        <a:rPr lang="en-IN" sz="1800" b="0" i="0" u="none" strike="noStrike" dirty="0">
                          <a:solidFill>
                            <a:srgbClr val="000000"/>
                          </a:solidFill>
                          <a:effectLst/>
                          <a:latin typeface="Times New Roman" panose="02020603050405020304" pitchFamily="18" charset="0"/>
                        </a:rPr>
                        <a:t>A Deep Convolutional Neural Networks Based Approach for Alzheimer’s Disease and Mild Cognitive Impairment Classification Using Brain Images , </a:t>
                      </a:r>
                      <a:r>
                        <a:rPr lang="en-IN" sz="1800" b="0" i="1" u="none" strike="noStrike" dirty="0">
                          <a:solidFill>
                            <a:srgbClr val="000000"/>
                          </a:solidFill>
                          <a:effectLst/>
                          <a:latin typeface="Times New Roman" panose="02020603050405020304" pitchFamily="18" charset="0"/>
                        </a:rPr>
                        <a:t>IEEE Access 2022</a:t>
                      </a:r>
                      <a:endParaRPr lang="en-IN" b="0" dirty="0">
                        <a:effectLst/>
                      </a:endParaRPr>
                    </a:p>
                    <a:p>
                      <a:br>
                        <a:rPr lang="en-IN" dirty="0"/>
                      </a:br>
                      <a:endParaRPr lang="en-US" dirty="0"/>
                    </a:p>
                  </a:txBody>
                  <a:tcPr/>
                </a:tc>
                <a:tc>
                  <a:txBody>
                    <a:bodyPr/>
                    <a:lstStyle/>
                    <a:p>
                      <a:r>
                        <a:rPr lang="en-IN" sz="1800" b="0" i="0" u="none" strike="noStrike" dirty="0">
                          <a:solidFill>
                            <a:srgbClr val="000000"/>
                          </a:solidFill>
                          <a:effectLst/>
                          <a:latin typeface="Times New Roman" panose="02020603050405020304" pitchFamily="18" charset="0"/>
                        </a:rPr>
                        <a:t>DNN</a:t>
                      </a:r>
                      <a:endParaRPr lang="en-US" dirty="0"/>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3 stages CN, MCI, and AD is considered</a:t>
                      </a:r>
                    </a:p>
                    <a:p>
                      <a:pPr marL="285750" indent="-285750" rtl="0" fontAlgn="base">
                        <a:buFont typeface="Arial" panose="020B0604020202020204" pitchFamily="34" charset="0"/>
                        <a:buChar char="•"/>
                      </a:pPr>
                      <a:r>
                        <a:rPr lang="en-IN" sz="1800" b="0" i="0" u="none" strike="noStrike" dirty="0" err="1">
                          <a:solidFill>
                            <a:srgbClr val="000000"/>
                          </a:solidFill>
                          <a:effectLst/>
                          <a:latin typeface="Times New Roman" panose="02020603050405020304" pitchFamily="18" charset="0"/>
                        </a:rPr>
                        <a:t>DenseNet</a:t>
                      </a:r>
                      <a:r>
                        <a:rPr lang="en-IN" sz="1800" b="0" i="0" u="none" strike="noStrike" dirty="0">
                          <a:solidFill>
                            <a:srgbClr val="000000"/>
                          </a:solidFill>
                          <a:effectLst/>
                          <a:latin typeface="Times New Roman" panose="02020603050405020304" pitchFamily="18" charset="0"/>
                        </a:rPr>
                        <a:t> model and used a forward-direction shortcut bridge connection</a:t>
                      </a:r>
                    </a:p>
                    <a:p>
                      <a:endParaRPr lang="en-US" dirty="0"/>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Due to bridge connections some features  missing</a:t>
                      </a:r>
                    </a:p>
                    <a:p>
                      <a:br>
                        <a:rPr lang="en-IN" b="0" dirty="0">
                          <a:effectLst/>
                        </a:rPr>
                      </a:br>
                      <a:endParaRPr lang="en-US" dirty="0"/>
                    </a:p>
                  </a:txBody>
                  <a:tcPr/>
                </a:tc>
                <a:extLst>
                  <a:ext uri="{0D108BD9-81ED-4DB2-BD59-A6C34878D82A}">
                    <a16:rowId xmlns:a16="http://schemas.microsoft.com/office/drawing/2014/main" val="3353668740"/>
                  </a:ext>
                </a:extLst>
              </a:tr>
              <a:tr h="1985105">
                <a:tc>
                  <a:txBody>
                    <a:bodyPr/>
                    <a:lstStyle/>
                    <a:p>
                      <a:r>
                        <a:rPr lang="en-IN" dirty="0"/>
                        <a:t>5.</a:t>
                      </a:r>
                      <a:endParaRPr lang="en-US" dirty="0"/>
                    </a:p>
                  </a:txBody>
                  <a:tcPr/>
                </a:tc>
                <a:tc>
                  <a:txBody>
                    <a:bodyPr/>
                    <a:lstStyle/>
                    <a:p>
                      <a:pPr algn="just" rtl="0"/>
                      <a:r>
                        <a:rPr lang="en-IN" sz="1800" b="0" i="0" u="none" strike="noStrike" dirty="0">
                          <a:solidFill>
                            <a:srgbClr val="000000"/>
                          </a:solidFill>
                          <a:effectLst/>
                          <a:latin typeface="Times New Roman" panose="02020603050405020304" pitchFamily="18" charset="0"/>
                        </a:rPr>
                        <a:t>Studying the Manifold Structure of Alzheimer’s Disease: A Deep Learning Approach Using Convolutional Autoencoders , </a:t>
                      </a:r>
                      <a:r>
                        <a:rPr lang="en-IN" sz="1800" b="0" i="1" u="none" strike="noStrike">
                          <a:solidFill>
                            <a:srgbClr val="000000"/>
                          </a:solidFill>
                          <a:effectLst/>
                          <a:latin typeface="Times New Roman" panose="02020603050405020304" pitchFamily="18" charset="0"/>
                        </a:rPr>
                        <a:t>IEEE Journal </a:t>
                      </a:r>
                      <a:r>
                        <a:rPr lang="en-IN" sz="1800" b="0" i="1" u="none" strike="noStrike" dirty="0">
                          <a:solidFill>
                            <a:srgbClr val="000000"/>
                          </a:solidFill>
                          <a:effectLst/>
                          <a:latin typeface="Times New Roman" panose="02020603050405020304" pitchFamily="18" charset="0"/>
                        </a:rPr>
                        <a:t>2020</a:t>
                      </a:r>
                      <a:endParaRPr lang="en-IN" b="0" dirty="0">
                        <a:effectLst/>
                      </a:endParaRPr>
                    </a:p>
                    <a:p>
                      <a:br>
                        <a:rPr lang="en-IN" dirty="0"/>
                      </a:br>
                      <a:endParaRPr lang="en-US" dirty="0"/>
                    </a:p>
                  </a:txBody>
                  <a:tcPr/>
                </a:tc>
                <a:tc>
                  <a:txBody>
                    <a:bodyPr/>
                    <a:lstStyle/>
                    <a:p>
                      <a:pPr rtl="0"/>
                      <a:r>
                        <a:rPr lang="en-IN" sz="1800" b="0" i="0" u="none" strike="noStrike" dirty="0">
                          <a:solidFill>
                            <a:srgbClr val="000000"/>
                          </a:solidFill>
                          <a:effectLst/>
                          <a:latin typeface="Times New Roman" panose="02020603050405020304" pitchFamily="18" charset="0"/>
                        </a:rPr>
                        <a:t>Convolutional  autoencoders</a:t>
                      </a:r>
                      <a:endParaRPr lang="en-IN" b="0" dirty="0">
                        <a:effectLst/>
                      </a:endParaRPr>
                    </a:p>
                    <a:p>
                      <a:br>
                        <a:rPr lang="en-IN" dirty="0"/>
                      </a:br>
                      <a:endParaRPr lang="en-US" dirty="0"/>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automatic non-linear decomposition of a very large dataset </a:t>
                      </a:r>
                    </a:p>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showing large correlations with clinical variables</a:t>
                      </a:r>
                    </a:p>
                    <a:p>
                      <a:endParaRPr lang="en-US" dirty="0"/>
                    </a:p>
                  </a:txBody>
                  <a:tcPr/>
                </a:tc>
                <a:tc>
                  <a:txBody>
                    <a:bodyPr/>
                    <a:lstStyle/>
                    <a:p>
                      <a:pPr marL="285750" indent="-285750" rtl="0" fontAlgn="base">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Low accuracy score</a:t>
                      </a:r>
                    </a:p>
                    <a:p>
                      <a:pPr marL="285750" indent="-285750" rtl="0" fontAlgn="base">
                        <a:buFont typeface="Arial" panose="020B0604020202020204" pitchFamily="34" charset="0"/>
                        <a:buChar char="•"/>
                      </a:pPr>
                      <a:r>
                        <a:rPr lang="en-IN" sz="1800" b="0" i="0" u="none" strike="noStrike" dirty="0" err="1">
                          <a:solidFill>
                            <a:srgbClr val="000000"/>
                          </a:solidFill>
                          <a:effectLst/>
                          <a:latin typeface="Times New Roman" panose="02020603050405020304" pitchFamily="18" charset="0"/>
                        </a:rPr>
                        <a:t>Svm</a:t>
                      </a:r>
                      <a:r>
                        <a:rPr lang="en-IN" sz="1800" b="0" i="0" u="none" strike="noStrike" dirty="0">
                          <a:solidFill>
                            <a:srgbClr val="000000"/>
                          </a:solidFill>
                          <a:effectLst/>
                          <a:latin typeface="Times New Roman" panose="02020603050405020304" pitchFamily="18" charset="0"/>
                        </a:rPr>
                        <a:t> is used</a:t>
                      </a:r>
                    </a:p>
                    <a:p>
                      <a:br>
                        <a:rPr lang="en-IN" b="0" dirty="0">
                          <a:effectLst/>
                        </a:rPr>
                      </a:br>
                      <a:endParaRPr lang="en-US" dirty="0"/>
                    </a:p>
                  </a:txBody>
                  <a:tcPr/>
                </a:tc>
                <a:extLst>
                  <a:ext uri="{0D108BD9-81ED-4DB2-BD59-A6C34878D82A}">
                    <a16:rowId xmlns:a16="http://schemas.microsoft.com/office/drawing/2014/main" val="2524463521"/>
                  </a:ext>
                </a:extLst>
              </a:tr>
            </a:tbl>
          </a:graphicData>
        </a:graphic>
      </p:graphicFrame>
      <p:sp>
        <p:nvSpPr>
          <p:cNvPr id="3" name="Date Placeholder 2">
            <a:extLst>
              <a:ext uri="{FF2B5EF4-FFF2-40B4-BE49-F238E27FC236}">
                <a16:creationId xmlns:a16="http://schemas.microsoft.com/office/drawing/2014/main" id="{26013431-C77F-1C88-2970-0ECCCA132D8E}"/>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07641C51-22A2-B217-D07E-2ABA0DDCC74F}"/>
              </a:ext>
            </a:extLst>
          </p:cNvPr>
          <p:cNvSpPr>
            <a:spLocks noGrp="1"/>
          </p:cNvSpPr>
          <p:nvPr>
            <p:ph type="sldNum" sz="quarter" idx="12"/>
          </p:nvPr>
        </p:nvSpPr>
        <p:spPr/>
        <p:txBody>
          <a:bodyPr/>
          <a:lstStyle/>
          <a:p>
            <a:fld id="{A13EF35C-55D7-4D29-8291-734A8F3DF79B}" type="slidenum">
              <a:rPr lang="en-US" smtClean="0"/>
              <a:t>8</a:t>
            </a:fld>
            <a:endParaRPr lang="en-US"/>
          </a:p>
        </p:txBody>
      </p:sp>
    </p:spTree>
    <p:extLst>
      <p:ext uri="{BB962C8B-B14F-4D97-AF65-F5344CB8AC3E}">
        <p14:creationId xmlns:p14="http://schemas.microsoft.com/office/powerpoint/2010/main" val="346964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3DFA-C314-4C1D-A93C-DC86E34F6B8B}"/>
              </a:ext>
            </a:extLst>
          </p:cNvPr>
          <p:cNvSpPr>
            <a:spLocks noGrp="1"/>
          </p:cNvSpPr>
          <p:nvPr>
            <p:ph type="title"/>
          </p:nvPr>
        </p:nvSpPr>
        <p:spPr/>
        <p:txBody>
          <a:bodyPr>
            <a:normAutofit/>
          </a:bodyPr>
          <a:lstStyle/>
          <a:p>
            <a:pPr algn="ctr"/>
            <a:r>
              <a:rPr lang="en-IN" sz="3600" dirty="0">
                <a:solidFill>
                  <a:schemeClr val="accent2"/>
                </a:solidFill>
                <a:latin typeface="Bodoni MT Black" panose="02070603080606020203" pitchFamily="18" charset="0"/>
              </a:rPr>
              <a:t>PROPOSED METHOD</a:t>
            </a:r>
            <a:endParaRPr lang="en-US" sz="3600" dirty="0">
              <a:solidFill>
                <a:schemeClr val="accent2"/>
              </a:solidFill>
              <a:latin typeface="Bodoni MT Black" panose="02070603080606020203" pitchFamily="18" charset="0"/>
            </a:endParaRPr>
          </a:p>
        </p:txBody>
      </p:sp>
      <p:sp>
        <p:nvSpPr>
          <p:cNvPr id="3" name="Content Placeholder 2">
            <a:extLst>
              <a:ext uri="{FF2B5EF4-FFF2-40B4-BE49-F238E27FC236}">
                <a16:creationId xmlns:a16="http://schemas.microsoft.com/office/drawing/2014/main" id="{4B9D7BB2-4EBB-4A86-9B9C-3683CF6911B0}"/>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Comparison between different machine learning and deep learning techniques to identify the risk of dementia</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Machine learning </a:t>
            </a:r>
            <a:r>
              <a:rPr lang="en-IN" sz="1800" dirty="0" err="1">
                <a:latin typeface="Times New Roman" panose="02020603050405020304" pitchFamily="18" charset="0"/>
                <a:cs typeface="Times New Roman" panose="02020603050405020304" pitchFamily="18" charset="0"/>
              </a:rPr>
              <a:t>algoritms</a:t>
            </a:r>
            <a:r>
              <a:rPr lang="en-IN" sz="1800" dirty="0">
                <a:latin typeface="Times New Roman" panose="02020603050405020304" pitchFamily="18" charset="0"/>
                <a:cs typeface="Times New Roman" panose="02020603050405020304" pitchFamily="18" charset="0"/>
              </a:rPr>
              <a:t> like Xgboost and Catboost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Deep learning methods like CNN and </a:t>
            </a:r>
            <a:r>
              <a:rPr lang="en-IN" sz="1800" dirty="0" err="1">
                <a:latin typeface="Times New Roman" panose="02020603050405020304" pitchFamily="18" charset="0"/>
                <a:cs typeface="Times New Roman" panose="02020603050405020304" pitchFamily="18" charset="0"/>
              </a:rPr>
              <a:t>Tabnet</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Ensemble model of </a:t>
            </a: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and catboost</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214C53-5641-D363-2EA3-4EC5611717FA}"/>
              </a:ext>
            </a:extLst>
          </p:cNvPr>
          <p:cNvSpPr>
            <a:spLocks noGrp="1"/>
          </p:cNvSpPr>
          <p:nvPr>
            <p:ph type="dt" sz="half" idx="10"/>
          </p:nvPr>
        </p:nvSpPr>
        <p:spPr/>
        <p:txBody>
          <a:bodyPr/>
          <a:lstStyle/>
          <a:p>
            <a:r>
              <a:rPr lang="en-IN"/>
              <a:t>05/04/2023</a:t>
            </a:r>
            <a:endParaRPr lang="en-US"/>
          </a:p>
        </p:txBody>
      </p:sp>
      <p:sp>
        <p:nvSpPr>
          <p:cNvPr id="5" name="Slide Number Placeholder 4">
            <a:extLst>
              <a:ext uri="{FF2B5EF4-FFF2-40B4-BE49-F238E27FC236}">
                <a16:creationId xmlns:a16="http://schemas.microsoft.com/office/drawing/2014/main" id="{894FE41A-EF79-BFEB-4D9D-BE2383A9C279}"/>
              </a:ext>
            </a:extLst>
          </p:cNvPr>
          <p:cNvSpPr>
            <a:spLocks noGrp="1"/>
          </p:cNvSpPr>
          <p:nvPr>
            <p:ph type="sldNum" sz="quarter" idx="12"/>
          </p:nvPr>
        </p:nvSpPr>
        <p:spPr/>
        <p:txBody>
          <a:bodyPr/>
          <a:lstStyle/>
          <a:p>
            <a:fld id="{A13EF35C-55D7-4D29-8291-734A8F3DF79B}" type="slidenum">
              <a:rPr lang="en-US" smtClean="0"/>
              <a:t>9</a:t>
            </a:fld>
            <a:endParaRPr lang="en-US"/>
          </a:p>
        </p:txBody>
      </p:sp>
    </p:spTree>
    <p:extLst>
      <p:ext uri="{BB962C8B-B14F-4D97-AF65-F5344CB8AC3E}">
        <p14:creationId xmlns:p14="http://schemas.microsoft.com/office/powerpoint/2010/main" val="163178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2022</Words>
  <Application>Microsoft Office PowerPoint</Application>
  <PresentationFormat>Widescreen</PresentationFormat>
  <Paragraphs>373</Paragraphs>
  <Slides>27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Arial</vt:lpstr>
      <vt:lpstr>Arial</vt:lpstr>
      <vt:lpstr>Bodoni MT Black</vt:lpstr>
      <vt:lpstr>Calibri</vt:lpstr>
      <vt:lpstr>Calibri Light</vt:lpstr>
      <vt:lpstr>Google Sans</vt:lpstr>
      <vt:lpstr>Helvetica Neue</vt:lpstr>
      <vt:lpstr>Nunito</vt:lpstr>
      <vt:lpstr>Times New Roman</vt:lpstr>
      <vt:lpstr>Office Theme</vt:lpstr>
      <vt:lpstr>Predictive Models for Dementia Risk Detection</vt:lpstr>
      <vt:lpstr>CONTENTS</vt:lpstr>
      <vt:lpstr>INTRODUCTION</vt:lpstr>
      <vt:lpstr>MOTIVATION </vt:lpstr>
      <vt:lpstr>PROBLEM STATEMENT</vt:lpstr>
      <vt:lpstr>GOALS AND OBJECTIVES </vt:lpstr>
      <vt:lpstr>LITERATURE SURVEY </vt:lpstr>
      <vt:lpstr>LITERATURE SURVEY  </vt:lpstr>
      <vt:lpstr>PROPOSED METHOD</vt:lpstr>
      <vt:lpstr>SYSTEM ARCHITECTURE</vt:lpstr>
      <vt:lpstr>DATASET USED</vt:lpstr>
      <vt:lpstr>MODULE 1 : Data Preprocessing module </vt:lpstr>
      <vt:lpstr>MODULE 2 : XGBOOST Modelling</vt:lpstr>
      <vt:lpstr>  MODULE 3 : CatBoost Modelling  </vt:lpstr>
      <vt:lpstr>  MODULE 4 : TabNet Modelling  </vt:lpstr>
      <vt:lpstr>MODULE 5 : CNN</vt:lpstr>
      <vt:lpstr>MODULE 6 : Model Evaluation and Testing</vt:lpstr>
      <vt:lpstr>RESULTS</vt:lpstr>
      <vt:lpstr>RESULTS</vt:lpstr>
      <vt:lpstr>RESULTS</vt:lpstr>
      <vt:lpstr>RESULTS</vt:lpstr>
      <vt:lpstr>RESULTS</vt:lpstr>
      <vt:lpstr>RESULTS </vt:lpstr>
      <vt:lpstr>RESULTS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Models for Dementia Risk Detection</dc:title>
  <dc:creator>Afanda Glancy</dc:creator>
  <cp:lastModifiedBy>glancypeter@outlook.com</cp:lastModifiedBy>
  <cp:revision>19</cp:revision>
  <dcterms:created xsi:type="dcterms:W3CDTF">2023-04-18T02:58:43Z</dcterms:created>
  <dcterms:modified xsi:type="dcterms:W3CDTF">2023-05-05T01:47:27Z</dcterms:modified>
</cp:coreProperties>
</file>