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36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7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04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5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0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10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2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8E92-A52E-46F9-9E41-2AD156A94C5D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1DBE-1A4D-4D20-8E56-78A3B3D3C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7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c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398" y="1610690"/>
            <a:ext cx="4572396" cy="4572396"/>
          </a:xfrm>
          <a:prstGeom prst="rect">
            <a:avLst/>
          </a:prstGeom>
        </p:spPr>
      </p:pic>
      <p:pic>
        <p:nvPicPr>
          <p:cNvPr id="4" name="Ke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68" y="951279"/>
            <a:ext cx="3048264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0039 0.0865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Hugo Boss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Luca, Giuliano</dc:creator>
  <cp:lastModifiedBy>De Luca, Giuliano</cp:lastModifiedBy>
  <cp:revision>4</cp:revision>
  <dcterms:created xsi:type="dcterms:W3CDTF">2018-06-05T13:58:16Z</dcterms:created>
  <dcterms:modified xsi:type="dcterms:W3CDTF">2018-06-05T14:23:07Z</dcterms:modified>
</cp:coreProperties>
</file>