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AC93A-9101-47E7-8A4E-BE37E5A0E022}" v="4" dt="2018-05-29T15:33:48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ADFC-F319-48BF-AE44-61318F09E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58CC5-4DDF-4B21-9D5E-4915D08E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357B7-D5C5-48FD-B44E-5F0DEBCA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4BE-8440-4486-8C66-9BCBAB428BE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609F2-58EE-445F-8546-98B13CA2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C17B-EF58-49F4-9243-1E433AF7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2FA-2D80-474F-A0D3-CE6BFB65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5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1DF8-5D02-4125-9557-6B0D5C0C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52B92-53E9-4C09-BF1D-DE963EE2F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CADE-BF1A-4EFF-8A2A-4293945B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4BE-8440-4486-8C66-9BCBAB428BE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17747-7A29-4DCD-9568-9F3B9C1E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26B51-F0DF-4116-BF26-533FE82C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2FA-2D80-474F-A0D3-CE6BFB65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CF1D6-F123-4792-8E9E-3F1DE4415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D31CA-5EB0-471C-96B6-F8770DD43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36259-B912-4009-A138-474F36AF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4BE-8440-4486-8C66-9BCBAB428BE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05DD5-7AFB-40D1-826F-D8F26492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58F1A-9B29-4528-8675-6C715295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2FA-2D80-474F-A0D3-CE6BFB65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6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36D8-8A4C-4CCA-8371-3E8D4A22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18E6-0AE7-459A-A1F6-DD2775E53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501A5-CFE5-4FA5-B8B7-C06385B3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4BE-8440-4486-8C66-9BCBAB428BE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472C0-C8D7-4F78-87E6-5022F39E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4260-2BFE-49B2-B870-942ABA76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2FA-2D80-474F-A0D3-CE6BFB65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1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47DC-6B3A-4D71-BEBE-FBEB8F63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62E96-C367-451D-9598-3CF3B83E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DC390-210F-48C5-824D-6113C92B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4BE-8440-4486-8C66-9BCBAB428BE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407F3-4A56-46E0-961C-F6B888A4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E400E-D2A0-4CC4-BB60-0E88B4771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2FA-2D80-474F-A0D3-CE6BFB65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9E16-0C34-409E-A0B4-01A632FA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4C33C-06B9-469C-8197-844A5D3AD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C3699-70E0-4E5C-8F5F-C69A38FC7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0AFC7-12D0-4752-8CED-FE51D15B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4BE-8440-4486-8C66-9BCBAB428BE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786D-88CE-4364-A164-1758D355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9967A-D62F-4F8D-8837-3995A5C1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2FA-2D80-474F-A0D3-CE6BFB65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8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EFD4-E57F-4D19-879E-222F1507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9612C-91BA-4FED-81AF-DAECC3013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1B177-6498-4E3F-B61B-5C6DA2979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A3290-68E0-4C9F-8361-F29391E72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9CE22-3FBC-4A71-B437-812636CDB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AD586-38E2-4997-825B-76F2D8C8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4BE-8440-4486-8C66-9BCBAB428BE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BA2C8-CAAF-4102-BFFF-73ABE374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040D5-F284-403E-A9CD-1C199B1C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2FA-2D80-474F-A0D3-CE6BFB65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8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BD45-3151-4F00-9FF3-4FE91C6F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F6A3-D0F7-464D-8FB9-69D191ED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4BE-8440-4486-8C66-9BCBAB428BE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1936E-5467-4219-9D41-A3E1D336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3EE61-A6CC-4F0B-BCAC-A7030AE4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2FA-2D80-474F-A0D3-CE6BFB65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05B3F-AD0F-475B-B455-83C89616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4BE-8440-4486-8C66-9BCBAB428BE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C8A95-30EA-486C-A3C5-855BCAFB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48C6A-C990-49AD-90D5-37B0CB12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2FA-2D80-474F-A0D3-CE6BFB65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3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299F-3678-499D-83AD-DFF2912B2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7C18F-DD03-4EC9-90BB-6975D875B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83021-74F4-4898-BF37-088EC61DE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DC5AE-38B0-4A81-8840-75DA3916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4BE-8440-4486-8C66-9BCBAB428BE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1243D-A157-49FF-88D0-7E1DEADB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D3923-CF70-463E-9D4D-67490955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2FA-2D80-474F-A0D3-CE6BFB65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30B1-A8E4-4268-AFF2-B94908962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29EF5-78D6-40A2-8FA1-46A91F67A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99B52-9DE3-4A93-86AD-2114B8968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E811C-63EA-4154-B2F7-F69F7C08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854BE-8440-4486-8C66-9BCBAB428BE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7117-51E1-4211-81B5-DDB7D73C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F871F-ACEC-4093-B8EB-67D816B4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152FA-2D80-474F-A0D3-CE6BFB65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3DE9F-62BB-4985-8A84-94E175AF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83505-DFF0-45F4-B1E8-C59067C4E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DAAE6-226F-4568-8940-649A4FA81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54BE-8440-4486-8C66-9BCBAB428BE9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35F12-FB42-46D0-B9DD-F435ACB1A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11CAA-8A4B-428D-B224-1F8D3AB85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152FA-2D80-474F-A0D3-CE6BFB65E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0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Left arrow">
            <a:extLst>
              <a:ext uri="{FF2B5EF4-FFF2-40B4-BE49-F238E27FC236}">
                <a16:creationId xmlns:a16="http://schemas.microsoft.com/office/drawing/2014/main" id="{5C263F7C-62BF-4987-8208-B1FF18D5C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850" y="1773323"/>
            <a:ext cx="1846499" cy="3304260"/>
          </a:xfrm>
          <a:prstGeom prst="rect">
            <a:avLst/>
          </a:prstGeom>
        </p:spPr>
      </p:pic>
      <p:pic>
        <p:nvPicPr>
          <p:cNvPr id="19" name="Light">
            <a:extLst>
              <a:ext uri="{FF2B5EF4-FFF2-40B4-BE49-F238E27FC236}">
                <a16:creationId xmlns:a16="http://schemas.microsoft.com/office/drawing/2014/main" id="{B8170438-7D2F-4EB5-9CA8-F0F0029E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404" y="2407308"/>
            <a:ext cx="1257298" cy="2220094"/>
          </a:xfrm>
          <a:prstGeom prst="rect">
            <a:avLst/>
          </a:prstGeom>
        </p:spPr>
      </p:pic>
      <p:pic>
        <p:nvPicPr>
          <p:cNvPr id="20" name="Right arrow">
            <a:extLst>
              <a:ext uri="{FF2B5EF4-FFF2-40B4-BE49-F238E27FC236}">
                <a16:creationId xmlns:a16="http://schemas.microsoft.com/office/drawing/2014/main" id="{9909926B-B631-4FDA-A314-836CC8D8B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542570" y="1834283"/>
            <a:ext cx="1846499" cy="33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3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42000" y="42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42000" y="4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0.07578 0.0027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9" y="13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-0.07318 -0.00092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-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75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375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2018-05-29T15:29:24Z</dcterms:created>
  <dcterms:modified xsi:type="dcterms:W3CDTF">2018-05-29T15:33:48Z</dcterms:modified>
</cp:coreProperties>
</file>