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8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8FA2-5D7D-410E-9CA1-9D3D44680D6A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E0F4-52F2-4C05-89CD-DD9AD2F7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i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57" y="1524249"/>
            <a:ext cx="3809524" cy="3809524"/>
          </a:xfrm>
          <a:prstGeom prst="rect">
            <a:avLst/>
          </a:prstGeom>
        </p:spPr>
      </p:pic>
      <p:pic>
        <p:nvPicPr>
          <p:cNvPr id="5" name="Connec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59" y="3020034"/>
            <a:ext cx="2666667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00052 -0.080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Hugo Boss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Luca, Giuliano</dc:creator>
  <cp:lastModifiedBy>De Luca, Giuliano</cp:lastModifiedBy>
  <cp:revision>6</cp:revision>
  <dcterms:created xsi:type="dcterms:W3CDTF">2018-06-05T12:53:25Z</dcterms:created>
  <dcterms:modified xsi:type="dcterms:W3CDTF">2018-06-05T13:50:59Z</dcterms:modified>
</cp:coreProperties>
</file>