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BCE-5988-4A6D-9170-40620B8F7D4D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E804-FB93-4AA2-A4CD-B398AD972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74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BCE-5988-4A6D-9170-40620B8F7D4D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E804-FB93-4AA2-A4CD-B398AD972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78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BCE-5988-4A6D-9170-40620B8F7D4D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E804-FB93-4AA2-A4CD-B398AD972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544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BCE-5988-4A6D-9170-40620B8F7D4D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E804-FB93-4AA2-A4CD-B398AD972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85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BCE-5988-4A6D-9170-40620B8F7D4D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E804-FB93-4AA2-A4CD-B398AD972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57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BCE-5988-4A6D-9170-40620B8F7D4D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E804-FB93-4AA2-A4CD-B398AD972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70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BCE-5988-4A6D-9170-40620B8F7D4D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E804-FB93-4AA2-A4CD-B398AD972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10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BCE-5988-4A6D-9170-40620B8F7D4D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E804-FB93-4AA2-A4CD-B398AD972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88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BCE-5988-4A6D-9170-40620B8F7D4D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E804-FB93-4AA2-A4CD-B398AD972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56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BCE-5988-4A6D-9170-40620B8F7D4D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E804-FB93-4AA2-A4CD-B398AD972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18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3BCE-5988-4A6D-9170-40620B8F7D4D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6E804-FB93-4AA2-A4CD-B398AD972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1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A3BCE-5988-4A6D-9170-40620B8F7D4D}" type="datetimeFigureOut">
              <a:rPr lang="en-GB" smtClean="0"/>
              <a:t>07/06/2018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6E804-FB93-4AA2-A4CD-B398AD972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2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655227" y="2162353"/>
            <a:ext cx="803746" cy="21236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800" spc="-70" dirty="0"/>
              <a:t>S</a:t>
            </a:r>
            <a:endParaRPr lang="en-GB" sz="13800" spc="-70" dirty="0"/>
          </a:p>
        </p:txBody>
      </p:sp>
      <p:sp>
        <p:nvSpPr>
          <p:cNvPr id="9" name="TextBox 8"/>
          <p:cNvSpPr txBox="1"/>
          <p:nvPr/>
        </p:nvSpPr>
        <p:spPr>
          <a:xfrm>
            <a:off x="4461229" y="2162353"/>
            <a:ext cx="904735" cy="21236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800" spc="-70" dirty="0"/>
              <a:t>P</a:t>
            </a:r>
            <a:endParaRPr lang="en-GB" sz="13800" spc="-70" dirty="0"/>
          </a:p>
        </p:txBody>
      </p:sp>
      <p:sp>
        <p:nvSpPr>
          <p:cNvPr id="10" name="TextBox 9"/>
          <p:cNvSpPr txBox="1"/>
          <p:nvPr/>
        </p:nvSpPr>
        <p:spPr>
          <a:xfrm>
            <a:off x="5316924" y="2162353"/>
            <a:ext cx="803746" cy="21236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800" spc="-70" dirty="0"/>
              <a:t>F</a:t>
            </a:r>
            <a:endParaRPr lang="en-GB" sz="13800" spc="-70" dirty="0"/>
          </a:p>
        </p:txBody>
      </p:sp>
      <p:sp>
        <p:nvSpPr>
          <p:cNvPr id="11" name="TextBox 10"/>
          <p:cNvSpPr txBox="1"/>
          <p:nvPr/>
        </p:nvSpPr>
        <p:spPr>
          <a:xfrm>
            <a:off x="7153274" y="2162353"/>
            <a:ext cx="909544" cy="212365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800" spc="-70" dirty="0"/>
              <a:t>X</a:t>
            </a:r>
            <a:endParaRPr lang="en-GB" sz="13800" spc="-70" dirty="0"/>
          </a:p>
        </p:txBody>
      </p:sp>
    </p:spTree>
    <p:extLst>
      <p:ext uri="{BB962C8B-B14F-4D97-AF65-F5344CB8AC3E}">
        <p14:creationId xmlns:p14="http://schemas.microsoft.com/office/powerpoint/2010/main" val="324500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5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04544 1.11111E-6 C -0.06563 1.11111E-6 -0.09063 0.00463 -0.09063 0.00856 L -0.09063 0.01759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1" grpId="1"/>
      <p:bldP spid="11" grpId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Hugo Boss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Luca, Giuliano</dc:creator>
  <cp:lastModifiedBy>De Luca, Giuliano</cp:lastModifiedBy>
  <cp:revision>1</cp:revision>
  <dcterms:created xsi:type="dcterms:W3CDTF">2018-06-07T10:40:17Z</dcterms:created>
  <dcterms:modified xsi:type="dcterms:W3CDTF">2018-06-07T10:41:47Z</dcterms:modified>
</cp:coreProperties>
</file>