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15/May/2023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15/May/2023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15/May/2023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15/May/2023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15/May/2023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15/May/2023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15/May/2023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15/May/2023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15/May/2023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15/May/2023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15/May/2023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15/May/2023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15/May/2023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15/May/2023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15/May/2023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15/May/2023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15/May/2023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15/May/2023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FOOTWEAR</a:t>
            </a:r>
            <a:endParaRPr lang="en-US" dirty="0"/>
          </a:p>
        </p:txBody>
      </p:sp>
      <p:sp>
        <p:nvSpPr>
          <p:cNvPr id="3" name="Subtitle 2"/>
          <p:cNvSpPr>
            <a:spLocks noGrp="1"/>
          </p:cNvSpPr>
          <p:nvPr>
            <p:ph type="subTitle" idx="1"/>
          </p:nvPr>
        </p:nvSpPr>
        <p:spPr/>
        <p:txBody>
          <a:bodyPr/>
          <a:lstStyle/>
          <a:p>
            <a:r>
              <a:rPr lang="en-US" dirty="0" smtClean="0"/>
              <a:t>By Afaq Ur Rehman</a:t>
            </a:r>
            <a:endParaRPr lang="en-US" dirty="0"/>
          </a:p>
        </p:txBody>
      </p:sp>
    </p:spTree>
    <p:extLst>
      <p:ext uri="{BB962C8B-B14F-4D97-AF65-F5344CB8AC3E}">
        <p14:creationId xmlns:p14="http://schemas.microsoft.com/office/powerpoint/2010/main" val="4092576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4" name="TextBox 3"/>
          <p:cNvSpPr txBox="1"/>
          <p:nvPr/>
        </p:nvSpPr>
        <p:spPr>
          <a:xfrm>
            <a:off x="73891" y="2124364"/>
            <a:ext cx="11877964" cy="4801314"/>
          </a:xfrm>
          <a:prstGeom prst="rect">
            <a:avLst/>
          </a:prstGeom>
          <a:noFill/>
        </p:spPr>
        <p:txBody>
          <a:bodyPr wrap="square" rtlCol="0">
            <a:spAutoFit/>
          </a:bodyPr>
          <a:lstStyle/>
          <a:p>
            <a:r>
              <a:rPr lang="en-US" dirty="0" smtClean="0"/>
              <a:t>1.Limited </a:t>
            </a:r>
            <a:r>
              <a:rPr lang="en-US" dirty="0"/>
              <a:t>Brand Visibility: The website needs to showcase the shoe collections of different brands effectively, giving equal visibility to each brand. This can be challenging as some brands may have more popular shoes, and customers may not be aware of lesser-known brands</a:t>
            </a:r>
            <a:r>
              <a:rPr lang="en-US" dirty="0" smtClean="0"/>
              <a:t>.</a:t>
            </a:r>
          </a:p>
          <a:p>
            <a:endParaRPr lang="en-US" dirty="0"/>
          </a:p>
          <a:p>
            <a:r>
              <a:rPr lang="en-US" dirty="0" smtClean="0"/>
              <a:t>2.User </a:t>
            </a:r>
            <a:r>
              <a:rPr lang="en-US" dirty="0"/>
              <a:t>Interface Design: The website must have a user-friendly interface that is easy to navigate and search. Customers should be able to filter their search results based on their preferences, such as color, size, and brand</a:t>
            </a:r>
            <a:r>
              <a:rPr lang="en-US" dirty="0" smtClean="0"/>
              <a:t>.</a:t>
            </a:r>
          </a:p>
          <a:p>
            <a:endParaRPr lang="en-US" dirty="0"/>
          </a:p>
          <a:p>
            <a:r>
              <a:rPr lang="en-US" dirty="0" smtClean="0"/>
              <a:t>3.Digital </a:t>
            </a:r>
            <a:r>
              <a:rPr lang="en-US" dirty="0"/>
              <a:t>Payment Methods: The website needs to offer secure and reliable digital payment options to customers. It should support multiple payment gateways and provide a seamless checkout experience</a:t>
            </a:r>
            <a:r>
              <a:rPr lang="en-US" dirty="0" smtClean="0"/>
              <a:t>.</a:t>
            </a:r>
          </a:p>
          <a:p>
            <a:endParaRPr lang="en-US" dirty="0"/>
          </a:p>
          <a:p>
            <a:r>
              <a:rPr lang="en-US" dirty="0" smtClean="0"/>
              <a:t>4.Inventory </a:t>
            </a:r>
            <a:r>
              <a:rPr lang="en-US" dirty="0"/>
              <a:t>Management: The website must keep an accurate record of available shoes and their sizes, and ensure that customers are not shown out-of-stock items. It should also update the inventory in real-time to avoid any conflicts in sales</a:t>
            </a:r>
            <a:r>
              <a:rPr lang="en-US" dirty="0" smtClean="0"/>
              <a:t>.</a:t>
            </a:r>
          </a:p>
          <a:p>
            <a:endParaRPr lang="en-US" dirty="0"/>
          </a:p>
          <a:p>
            <a:r>
              <a:rPr lang="en-US" dirty="0"/>
              <a:t>5</a:t>
            </a:r>
            <a:r>
              <a:rPr lang="en-US" dirty="0" smtClean="0"/>
              <a:t>.Customer </a:t>
            </a:r>
            <a:r>
              <a:rPr lang="en-US" dirty="0"/>
              <a:t>Support: The website must have a robust customer support system in place to handle queries, complaints, and returns efficiently. It should offer multiple channels of support, such as phone, email, and chat, and provide timely and helpful responses to customers.</a:t>
            </a:r>
          </a:p>
        </p:txBody>
      </p:sp>
    </p:spTree>
    <p:extLst>
      <p:ext uri="{BB962C8B-B14F-4D97-AF65-F5344CB8AC3E}">
        <p14:creationId xmlns:p14="http://schemas.microsoft.com/office/powerpoint/2010/main" val="1198703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5" name="TextBox 4"/>
          <p:cNvSpPr txBox="1"/>
          <p:nvPr/>
        </p:nvSpPr>
        <p:spPr>
          <a:xfrm>
            <a:off x="332509" y="2056686"/>
            <a:ext cx="11314545" cy="4801314"/>
          </a:xfrm>
          <a:prstGeom prst="rect">
            <a:avLst/>
          </a:prstGeom>
          <a:noFill/>
        </p:spPr>
        <p:txBody>
          <a:bodyPr wrap="square" rtlCol="0">
            <a:spAutoFit/>
          </a:bodyPr>
          <a:lstStyle/>
          <a:p>
            <a:r>
              <a:rPr lang="en-US" dirty="0" smtClean="0"/>
              <a:t>1.Display </a:t>
            </a:r>
            <a:r>
              <a:rPr lang="en-US" dirty="0"/>
              <a:t>popular shoes of each brand on the homepage</a:t>
            </a:r>
            <a:r>
              <a:rPr lang="en-US" dirty="0" smtClean="0"/>
              <a:t>.</a:t>
            </a:r>
          </a:p>
          <a:p>
            <a:endParaRPr lang="en-US" dirty="0"/>
          </a:p>
          <a:p>
            <a:r>
              <a:rPr lang="en-US" dirty="0" smtClean="0"/>
              <a:t>2.Use </a:t>
            </a:r>
            <a:r>
              <a:rPr lang="en-US" dirty="0"/>
              <a:t>attractive product images and descriptions to showcase the uniqueness of each brand</a:t>
            </a:r>
            <a:r>
              <a:rPr lang="en-US" dirty="0" smtClean="0"/>
              <a:t>.</a:t>
            </a:r>
          </a:p>
          <a:p>
            <a:endParaRPr lang="en-US" dirty="0"/>
          </a:p>
          <a:p>
            <a:r>
              <a:rPr lang="en-US" dirty="0" smtClean="0"/>
              <a:t>3.Kept </a:t>
            </a:r>
            <a:r>
              <a:rPr lang="en-US" dirty="0"/>
              <a:t>the website design clean and simple</a:t>
            </a:r>
            <a:r>
              <a:rPr lang="en-US" dirty="0" smtClean="0"/>
              <a:t>.</a:t>
            </a:r>
          </a:p>
          <a:p>
            <a:endParaRPr lang="en-US" dirty="0"/>
          </a:p>
          <a:p>
            <a:r>
              <a:rPr lang="en-US" dirty="0" smtClean="0"/>
              <a:t>4.Provided </a:t>
            </a:r>
            <a:r>
              <a:rPr lang="en-US" dirty="0"/>
              <a:t>easy navigation with clear categories and filters.</a:t>
            </a:r>
          </a:p>
          <a:p>
            <a:endParaRPr lang="en-US" dirty="0"/>
          </a:p>
          <a:p>
            <a:r>
              <a:rPr lang="en-US" dirty="0" smtClean="0"/>
              <a:t>5.Allow </a:t>
            </a:r>
            <a:r>
              <a:rPr lang="en-US" dirty="0"/>
              <a:t>multiple payment options such as credit cards, debit cards, e-wallets, and net banking.</a:t>
            </a:r>
          </a:p>
          <a:p>
            <a:r>
              <a:rPr lang="en-US" dirty="0"/>
              <a:t>Implement an inventory management system that automatically updates the stock levels of each product</a:t>
            </a:r>
            <a:r>
              <a:rPr lang="en-US" dirty="0" smtClean="0"/>
              <a:t>.</a:t>
            </a:r>
          </a:p>
          <a:p>
            <a:endParaRPr lang="en-US" dirty="0"/>
          </a:p>
          <a:p>
            <a:r>
              <a:rPr lang="en-US" dirty="0" smtClean="0"/>
              <a:t>6.Set </a:t>
            </a:r>
            <a:r>
              <a:rPr lang="en-US" dirty="0"/>
              <a:t>up alerts to notify when the stock is running low or when an item is out of stock</a:t>
            </a:r>
            <a:r>
              <a:rPr lang="en-US" dirty="0" smtClean="0"/>
              <a:t>.</a:t>
            </a:r>
          </a:p>
          <a:p>
            <a:endParaRPr lang="en-US" dirty="0"/>
          </a:p>
          <a:p>
            <a:r>
              <a:rPr lang="en-US" dirty="0" smtClean="0"/>
              <a:t>7.Set </a:t>
            </a:r>
            <a:r>
              <a:rPr lang="en-US" dirty="0"/>
              <a:t>up a dedicated customer support team to handle queries, complaints, and returns.</a:t>
            </a:r>
          </a:p>
          <a:p>
            <a:r>
              <a:rPr lang="en-US" dirty="0"/>
              <a:t>Offer multiple channels of support such as email, phone, and chat.</a:t>
            </a:r>
          </a:p>
          <a:p>
            <a:r>
              <a:rPr lang="en-US" dirty="0"/>
              <a:t/>
            </a:r>
            <a:br>
              <a:rPr lang="en-US" dirty="0"/>
            </a:br>
            <a:endParaRPr lang="en-US" dirty="0"/>
          </a:p>
        </p:txBody>
      </p:sp>
    </p:spTree>
    <p:extLst>
      <p:ext uri="{BB962C8B-B14F-4D97-AF65-F5344CB8AC3E}">
        <p14:creationId xmlns:p14="http://schemas.microsoft.com/office/powerpoint/2010/main" val="1495457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854" y="536575"/>
            <a:ext cx="10732655" cy="5873461"/>
          </a:xfrm>
          <a:prstGeom prst="rect">
            <a:avLst/>
          </a:prstGeom>
        </p:spPr>
      </p:pic>
    </p:spTree>
    <p:extLst>
      <p:ext uri="{BB962C8B-B14F-4D97-AF65-F5344CB8AC3E}">
        <p14:creationId xmlns:p14="http://schemas.microsoft.com/office/powerpoint/2010/main" val="1880155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99" y="885535"/>
            <a:ext cx="10657609" cy="5487555"/>
          </a:xfrm>
          <a:prstGeom prst="rect">
            <a:avLst/>
          </a:prstGeom>
        </p:spPr>
      </p:pic>
    </p:spTree>
    <p:extLst>
      <p:ext uri="{BB962C8B-B14F-4D97-AF65-F5344CB8AC3E}">
        <p14:creationId xmlns:p14="http://schemas.microsoft.com/office/powerpoint/2010/main" val="338256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25" y="676274"/>
            <a:ext cx="11091430" cy="5715289"/>
          </a:xfrm>
          <a:prstGeom prst="rect">
            <a:avLst/>
          </a:prstGeom>
        </p:spPr>
      </p:pic>
    </p:spTree>
    <p:extLst>
      <p:ext uri="{BB962C8B-B14F-4D97-AF65-F5344CB8AC3E}">
        <p14:creationId xmlns:p14="http://schemas.microsoft.com/office/powerpoint/2010/main" val="158587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445" y="631825"/>
            <a:ext cx="10860810" cy="5732030"/>
          </a:xfrm>
          <a:prstGeom prst="rect">
            <a:avLst/>
          </a:prstGeom>
        </p:spPr>
      </p:pic>
    </p:spTree>
    <p:extLst>
      <p:ext uri="{BB962C8B-B14F-4D97-AF65-F5344CB8AC3E}">
        <p14:creationId xmlns:p14="http://schemas.microsoft.com/office/powerpoint/2010/main" val="105424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764" y="1366115"/>
            <a:ext cx="8645235" cy="4157229"/>
          </a:xfrm>
          <a:prstGeom prst="rect">
            <a:avLst/>
          </a:prstGeom>
        </p:spPr>
      </p:pic>
    </p:spTree>
    <p:extLst>
      <p:ext uri="{BB962C8B-B14F-4D97-AF65-F5344CB8AC3E}">
        <p14:creationId xmlns:p14="http://schemas.microsoft.com/office/powerpoint/2010/main" val="3154618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400" y="212435"/>
            <a:ext cx="6086764" cy="6428509"/>
          </a:xfrm>
          <a:prstGeom prst="rect">
            <a:avLst/>
          </a:prstGeom>
        </p:spPr>
      </p:pic>
    </p:spTree>
    <p:extLst>
      <p:ext uri="{BB962C8B-B14F-4D97-AF65-F5344CB8AC3E}">
        <p14:creationId xmlns:p14="http://schemas.microsoft.com/office/powerpoint/2010/main" val="389205130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37</TotalTime>
  <Words>344</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Trebuchet MS</vt:lpstr>
      <vt:lpstr>Berlin</vt:lpstr>
      <vt:lpstr>FOOTWEAR</vt:lpstr>
      <vt:lpstr>Problem Statement</vt:lpstr>
      <vt:lpstr>Solution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FOOTWEAR</dc:title>
  <dc:creator>Hp</dc:creator>
  <cp:lastModifiedBy>Hp</cp:lastModifiedBy>
  <cp:revision>6</cp:revision>
  <dcterms:created xsi:type="dcterms:W3CDTF">2023-05-15T08:08:09Z</dcterms:created>
  <dcterms:modified xsi:type="dcterms:W3CDTF">2023-05-15T09:18:25Z</dcterms:modified>
</cp:coreProperties>
</file>