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34B7-27EA-4C36-A5E5-7BA00ED1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7D439-51C1-419A-A7EA-ADD8775DA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4DD12-37FD-4476-9FFC-72F13977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5A649-F053-4906-83CD-235E72F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88746-636A-46D4-94D8-F0A1BCF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9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65620-0872-44E4-B215-E99A4F1E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C7BAA-35E7-4F9A-BD04-5EBB0038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201A8-9EBE-4493-A9C6-EB3A18A6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B8324-0393-493A-BAF6-00698BAD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5912B-EE04-43B6-A110-A331DDB2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54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B77829-C004-4F2E-A652-1ADFC5BD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65D5F-C898-4AD0-A307-9917759E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AD055-4884-48D1-A10D-1FD14F5A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BF134-AA8D-4F2B-BEBE-4D98B43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34C16-084C-4263-ADB5-17FCAF55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9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41C5-F667-4D58-8C40-5441BDF9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52301-69FA-4BEB-A7DC-7166752A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F8E9B-0C5F-4653-816D-8331CCC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F1691-593A-446E-8C41-83AD56DB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661AA-E6CD-486B-8A07-6D3384A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1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F0E7-DD1E-41EF-BDCC-FB083560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96DE9-BB13-4B9C-8388-227961BA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6B019-C13F-4329-B379-CBCA2CE0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1DB00-D3B5-43F3-8557-3B708E71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E3C39-A8F7-4181-A1B5-C9C6DE45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2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0C0A-4AEF-4DB6-9F52-CBD0F148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ADE7-E867-4376-B16B-D7D632234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12970-C42E-432F-98B4-9B3A3749C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9837E-BFB0-4408-B663-782B9A52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37116-302E-4025-BE55-74D264B4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EAFB74-C01F-44B7-89B8-CBC7D6E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1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3B91-8DCD-41D5-98B8-E67B6C0B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D278-3BE6-49ED-93DB-9794446B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B5B5E4-558B-4657-8BAE-1D2CB013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D6F26-3385-4A0F-AF5F-908F3C79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94A53-7B89-4C3D-9E57-8FD9D8B1B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AD141C-85FD-4AF7-836F-423A651C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C1D7D8-B0BE-4028-9DED-F0E09E8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B3DFF-8AA8-4D0C-A55D-D487127A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1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178F8-C05E-46FF-84A4-A0245E27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3348EF-E014-4764-970B-CA74C42A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580B6F-A721-4AED-9F5F-79531742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E62C82-3D79-43E3-97D6-5F149A7B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9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37D16-CF76-49F4-BBD5-4C0AA47B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0EB6EB-E8F5-4DBC-B804-3D029BC5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CDD37-CC99-4B10-B6BC-6E84C27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C1E52-45E5-41ED-99B4-D4822176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F9811-A510-4FC4-BF37-04D3ADC3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6EC54A-7588-4ABE-8397-3EB8FA4E8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6B07C7-61AF-4A6C-8C2C-7A47C145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93631-39CE-4C13-8C60-C2FBA404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4423D-D4BA-4702-ABD6-7786F09F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1DD7D-11FB-4383-8F3B-6A4874CB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C73C67-41D4-4FA9-8AB4-26E1F5267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6E18D-C22E-46BC-87F1-70E6D355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ED573F-ACDE-4E6B-93FD-1B92307A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B9E15-CAAD-44C1-988E-93D4ED8C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D7B70-ADFB-46AA-9551-49DEB60D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67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0EE894-7A57-4224-BA8D-809F624E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65BD1-15CB-4078-98B6-EEFDBA39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180B7-D810-4D16-8474-8D0314A5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06E1-4452-4AD0-8566-AE22B8A00D9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100C2-4CF4-48DF-86BF-F597C0B2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14C56-E17B-426E-A0E3-1449782F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098D-E44B-41EB-84B2-F5ED72581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3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E8FF1F-5ADC-45FB-8E0F-BFB9DCB23796}"/>
              </a:ext>
            </a:extLst>
          </p:cNvPr>
          <p:cNvSpPr txBox="1"/>
          <p:nvPr/>
        </p:nvSpPr>
        <p:spPr>
          <a:xfrm>
            <a:off x="5021821" y="3812953"/>
            <a:ext cx="6465287" cy="245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InmunoGame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Diario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a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bordo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EE33057D-EBD1-4378-91F2-55D503787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" b="19620"/>
          <a:stretch/>
        </p:blipFill>
        <p:spPr>
          <a:xfrm>
            <a:off x="317635" y="230293"/>
            <a:ext cx="4160452" cy="6214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7DF5A-2CCC-458F-A3E7-7462BE572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8" b="27246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5D70624-19A5-414F-8026-3DF744C5ADCE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Domingo 05/05/2019</a:t>
            </a:r>
          </a:p>
        </p:txBody>
      </p:sp>
    </p:spTree>
    <p:extLst>
      <p:ext uri="{BB962C8B-B14F-4D97-AF65-F5344CB8AC3E}">
        <p14:creationId xmlns:p14="http://schemas.microsoft.com/office/powerpoint/2010/main" val="25530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esultado de imagen de FPC 12 pin">
            <a:extLst>
              <a:ext uri="{FF2B5EF4-FFF2-40B4-BE49-F238E27FC236}">
                <a16:creationId xmlns:a16="http://schemas.microsoft.com/office/drawing/2014/main" id="{AE7DF98F-F006-4150-AF26-004ADEDD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E3000H">
            <a:extLst>
              <a:ext uri="{FF2B5EF4-FFF2-40B4-BE49-F238E27FC236}">
                <a16:creationId xmlns:a16="http://schemas.microsoft.com/office/drawing/2014/main" id="{2D73012D-1790-44C6-9955-9254198BD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736"/>
          <a:stretch/>
        </p:blipFill>
        <p:spPr bwMode="auto"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disipador raspberry pi 3">
            <a:extLst>
              <a:ext uri="{FF2B5EF4-FFF2-40B4-BE49-F238E27FC236}">
                <a16:creationId xmlns:a16="http://schemas.microsoft.com/office/drawing/2014/main" id="{9618197F-BFB2-4335-95CA-89764A81A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r="4" b="4"/>
          <a:stretch/>
        </p:blipFill>
        <p:spPr bwMode="auto"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404604-4B99-47DE-BD45-85F5A59A29EB}"/>
              </a:ext>
            </a:extLst>
          </p:cNvPr>
          <p:cNvSpPr txBox="1"/>
          <p:nvPr/>
        </p:nvSpPr>
        <p:spPr>
          <a:xfrm>
            <a:off x="6858830" y="2128722"/>
            <a:ext cx="466825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 </a:t>
            </a:r>
            <a:r>
              <a:rPr lang="en-US" sz="2400" dirty="0" err="1"/>
              <a:t>mirar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lector de QR,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damos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de que </a:t>
            </a:r>
            <a:r>
              <a:rPr lang="en-US" sz="2400" dirty="0" err="1"/>
              <a:t>va</a:t>
            </a:r>
            <a:r>
              <a:rPr lang="en-US" sz="2400" dirty="0"/>
              <a:t> a ser </a:t>
            </a:r>
            <a:r>
              <a:rPr lang="en-US" sz="2400" dirty="0" err="1"/>
              <a:t>difícil</a:t>
            </a:r>
            <a:r>
              <a:rPr lang="en-US" sz="2400" dirty="0"/>
              <a:t> </a:t>
            </a:r>
            <a:r>
              <a:rPr lang="en-US" sz="2400" dirty="0" err="1"/>
              <a:t>soldar</a:t>
            </a:r>
            <a:r>
              <a:rPr lang="en-US" sz="2400" dirty="0"/>
              <a:t> los </a:t>
            </a:r>
            <a:r>
              <a:rPr lang="en-US" sz="2400" dirty="0" err="1"/>
              <a:t>extremos</a:t>
            </a:r>
            <a:r>
              <a:rPr lang="en-US" sz="2400" dirty="0"/>
              <a:t> de los pins del cable flex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nuestra</a:t>
            </a:r>
            <a:r>
              <a:rPr lang="en-US" sz="2400" dirty="0"/>
              <a:t> </a:t>
            </a:r>
            <a:r>
              <a:rPr lang="en-US" sz="2400" dirty="0" err="1"/>
              <a:t>Raspberri</a:t>
            </a:r>
            <a:r>
              <a:rPr lang="en-US" sz="2400" dirty="0"/>
              <a:t> PI.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Tras</a:t>
            </a:r>
            <a:r>
              <a:rPr lang="en-US" sz="2400" dirty="0"/>
              <a:t> </a:t>
            </a:r>
            <a:r>
              <a:rPr lang="en-US" sz="2400" dirty="0" err="1"/>
              <a:t>indagar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red, </a:t>
            </a:r>
            <a:r>
              <a:rPr lang="en-US" sz="2400" dirty="0" err="1"/>
              <a:t>vemos</a:t>
            </a:r>
            <a:r>
              <a:rPr lang="en-US" sz="2400" dirty="0"/>
              <a:t> que la </a:t>
            </a:r>
            <a:r>
              <a:rPr lang="en-US" sz="2400" dirty="0" err="1"/>
              <a:t>mejor</a:t>
            </a:r>
            <a:r>
              <a:rPr lang="en-US" sz="2400" dirty="0"/>
              <a:t> forma es </a:t>
            </a:r>
            <a:r>
              <a:rPr lang="en-US" sz="2400" dirty="0" err="1"/>
              <a:t>comprar</a:t>
            </a:r>
            <a:r>
              <a:rPr lang="en-US" sz="2400" dirty="0"/>
              <a:t> un </a:t>
            </a:r>
            <a:r>
              <a:rPr lang="en-US" sz="2400" dirty="0" err="1"/>
              <a:t>adaptador</a:t>
            </a:r>
            <a:r>
              <a:rPr lang="en-US" sz="2400" dirty="0"/>
              <a:t> para </a:t>
            </a:r>
            <a:r>
              <a:rPr lang="en-US" sz="2400" dirty="0" err="1"/>
              <a:t>facilitar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paso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Nos </a:t>
            </a:r>
            <a:r>
              <a:rPr lang="en-US" sz="2400" dirty="0" err="1"/>
              <a:t>damos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faltan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los </a:t>
            </a:r>
            <a:r>
              <a:rPr lang="en-US" sz="2400" dirty="0" err="1"/>
              <a:t>disipadores</a:t>
            </a:r>
            <a:r>
              <a:rPr lang="en-US" sz="2400" dirty="0"/>
              <a:t> para la </a:t>
            </a:r>
            <a:r>
              <a:rPr lang="en-US" sz="2400" dirty="0" err="1"/>
              <a:t>Raspberri</a:t>
            </a:r>
            <a:r>
              <a:rPr lang="en-US" sz="2400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92423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1EBCC9-6472-431A-884A-5C5E5B1E6C8B}"/>
              </a:ext>
            </a:extLst>
          </p:cNvPr>
          <p:cNvSpPr/>
          <p:nvPr/>
        </p:nvSpPr>
        <p:spPr>
          <a:xfrm>
            <a:off x="6604000" y="964198"/>
            <a:ext cx="5064125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Roboto"/>
              </a:rPr>
              <a:t>Raspbian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 es el Sistema operative official de la Fundación Raspberry Pi.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seleccionar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descargarlo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directamente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o utilizer NOOBS que es un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instalador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permite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elegir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entre una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serie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sistemas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operativos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alternativos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038200-4DF0-46F0-A5F4-89F277AA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6" y="1453669"/>
            <a:ext cx="5172441" cy="4074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5E1CB2-9E49-4733-B41F-56510C1F110F}"/>
              </a:ext>
            </a:extLst>
          </p:cNvPr>
          <p:cNvSpPr txBox="1"/>
          <p:nvPr/>
        </p:nvSpPr>
        <p:spPr>
          <a:xfrm>
            <a:off x="360736" y="173990"/>
            <a:ext cx="1130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Descarga del sistema operativo para la Raspberry Pi.</a:t>
            </a:r>
          </a:p>
        </p:txBody>
      </p:sp>
    </p:spTree>
    <p:extLst>
      <p:ext uri="{BB962C8B-B14F-4D97-AF65-F5344CB8AC3E}">
        <p14:creationId xmlns:p14="http://schemas.microsoft.com/office/powerpoint/2010/main" val="6071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5DFE10-88BC-414A-964C-BEF8E5772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4" t="15260" r="14250" b="12592"/>
          <a:stretch/>
        </p:blipFill>
        <p:spPr>
          <a:xfrm>
            <a:off x="1854200" y="1802556"/>
            <a:ext cx="8950960" cy="494792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682D26-2B2D-430F-ACD3-A2BAFA1CA666}"/>
              </a:ext>
            </a:extLst>
          </p:cNvPr>
          <p:cNvSpPr/>
          <p:nvPr/>
        </p:nvSpPr>
        <p:spPr>
          <a:xfrm>
            <a:off x="755650" y="107861"/>
            <a:ext cx="10680700" cy="169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Roboto"/>
              </a:rPr>
              <a:t>Descargo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el Raspbian con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escritorio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,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recomienda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utilizar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una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tarjeta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de al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menos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8 GB.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nuestro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caso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utilizamos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una de 16 GB.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Roboto"/>
              </a:rPr>
              <a:t>Descargamos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el zip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4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882CA5-4E6A-4C5F-B96F-3673FEF6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985838"/>
            <a:ext cx="5987098" cy="39593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2A0063E-4A58-4D1A-BCE9-CDDABEEF4BDB}"/>
              </a:ext>
            </a:extLst>
          </p:cNvPr>
          <p:cNvSpPr/>
          <p:nvPr/>
        </p:nvSpPr>
        <p:spPr>
          <a:xfrm>
            <a:off x="7257415" y="1033462"/>
            <a:ext cx="4134485" cy="391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Una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vez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descargado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el zip y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descomprime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Con el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programa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Win32 Disk Imager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copia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imagen de Raspbian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nuestra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tarjeta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9ECF5D-3D97-4DF5-A0FB-74F9F7FA2208}"/>
              </a:ext>
            </a:extLst>
          </p:cNvPr>
          <p:cNvSpPr/>
          <p:nvPr/>
        </p:nvSpPr>
        <p:spPr>
          <a:xfrm>
            <a:off x="399415" y="1348422"/>
            <a:ext cx="4134485" cy="391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tarjeta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memoria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donde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hemos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quemado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imagen del Sistema,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aparecerán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varias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unidades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unidad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boot de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tarjeta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hay que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crear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fichero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sin extension.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B47BC8-E921-452A-8B56-A36B8CB3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39" y="494982"/>
            <a:ext cx="6538815" cy="57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6B03BF-0BB5-4FF8-874B-B0425B641B1D}"/>
              </a:ext>
            </a:extLst>
          </p:cNvPr>
          <p:cNvSpPr/>
          <p:nvPr/>
        </p:nvSpPr>
        <p:spPr>
          <a:xfrm>
            <a:off x="460375" y="901382"/>
            <a:ext cx="413448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Se introduce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tarjeta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Raspberry Pi.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ED1BD3-7631-4782-825E-18D3545CE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9" t="48334" r="59688" b="17499"/>
          <a:stretch/>
        </p:blipFill>
        <p:spPr>
          <a:xfrm>
            <a:off x="5715000" y="600075"/>
            <a:ext cx="3386137" cy="23431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F448B06-CB1C-4B79-9884-19D46C36D85D}"/>
              </a:ext>
            </a:extLst>
          </p:cNvPr>
          <p:cNvSpPr/>
          <p:nvPr/>
        </p:nvSpPr>
        <p:spPr>
          <a:xfrm>
            <a:off x="5715000" y="3475489"/>
            <a:ext cx="6096000" cy="3356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Roboto"/>
              </a:rPr>
              <a:t>Después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prueba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, para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ello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conecta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a un monitor gracias a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salida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HDMI y se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configura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el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idioma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y se le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añade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contraseña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Roboto"/>
              </a:rPr>
              <a:t>Después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configuramos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wifi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nos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instala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actualizaciones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E98EBE-7CF5-4E76-A5B0-CDDE537A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2" t="26667" r="23828" b="18125"/>
          <a:stretch/>
        </p:blipFill>
        <p:spPr>
          <a:xfrm>
            <a:off x="271462" y="3468932"/>
            <a:ext cx="5129213" cy="31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017864D-953B-4D77-BFF8-16C9CC581DEE}"/>
              </a:ext>
            </a:extLst>
          </p:cNvPr>
          <p:cNvSpPr/>
          <p:nvPr/>
        </p:nvSpPr>
        <p:spPr>
          <a:xfrm>
            <a:off x="1519896" y="1876758"/>
            <a:ext cx="9152208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Roboto"/>
              </a:rPr>
              <a:t>Tras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reiniciar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conectamos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los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altavoces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por el Puerto USB y por el Jack y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probamos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que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funcionen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poniendo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un video de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youtube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5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Fernandez Guizan</dc:creator>
  <cp:lastModifiedBy>Azahara Fernandez Guizan</cp:lastModifiedBy>
  <cp:revision>7</cp:revision>
  <dcterms:created xsi:type="dcterms:W3CDTF">2019-05-05T15:42:20Z</dcterms:created>
  <dcterms:modified xsi:type="dcterms:W3CDTF">2019-05-05T16:51:16Z</dcterms:modified>
</cp:coreProperties>
</file>